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E23D-2808-4139-834F-21E93F6B9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F55079-DF5B-49BC-AAD9-63B464459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1C13B-804C-4B35-8B09-1EAE7C83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ECF50-5B37-4543-8AD6-2B694C24C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964F6-C71B-4678-AA55-D29357A1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8C02-D1AA-4A18-B09D-FCAFBDBC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8E756-4334-43C6-8217-C77F27A4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BFE60-A903-4E06-B7E7-EA1D181AB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38D52-E355-47F0-84A6-4394842BE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3459C-369B-4377-881E-C1CED30B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9162D7-EAD0-449D-AF35-C45BCD21A8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223A5-9230-4588-8376-5EBA1D3B5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B5E9C-24CD-44E5-8BEE-A4B33D84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9B00C-234F-423D-9E00-60E61958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9A37A-DAA1-4911-B827-F3AD5885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F9CF7-3297-487C-8C82-089017EC5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B31BD-5979-444A-B331-BD4268C4B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463CF-3D16-436E-A87C-1AEA8E66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8C499-A4AE-4861-A3DB-77DA6DCB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93ECB-D23D-40B3-93ED-0F3AB049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37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EDABE-0D65-487A-BE64-2A30ACC0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1E7ED-7B6D-45F9-B6C5-73316CC29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DF909-9BDA-4596-8918-C175F9AA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D065-E89D-4A1C-BB0C-14DB34D7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17C8F-7FDF-4E86-A9D3-4A036347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25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D64D-4AAE-4700-AD13-6F91A586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E28E2-02B7-4462-A697-D6156464B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F230E-55EA-4438-ABD6-484999C1B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9E999-BE2A-4EAC-8064-B433E5A4F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B17FF-2425-45CD-96F2-76637D58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1B034C-01B1-46C3-A4BD-54D0AE98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1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895F6-AEF4-4C9E-B4B2-7A86A3FC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71FC3-E7D3-4CE2-AA21-EF1EC7F52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4BF33-8435-4FE6-B6CF-B4D4B70C4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AC7CC-A652-448F-A701-1195B1EDC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E2F05-4236-452F-B49C-D3BD91C85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FD4BC4-E624-4FF7-83E0-5402A0E2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3DCB35-9C57-48E0-973D-5FA9E499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68D837-A39D-4C56-8226-BF6688B2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04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37CD4-40C9-4B24-AC10-76777DDF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0E558-7AF8-4B63-93D3-046FA8EB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A3D04-41DC-490E-854E-AB394E6B3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0F21F-8012-46B3-851B-6BDAB314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4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A7F05F-ABFE-41BF-9109-CBEA70EC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3D0125-31C4-479B-B6F2-502795E9B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2E90E-C346-41A1-AA8D-2BB9C708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8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F3E85-E5F7-40DF-B9CD-5A191CD6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3DFF5-BD0B-42BD-954F-02F7E0D55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008B6-539F-4559-BCE7-80A8FDDC5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88E97-2C8C-4CA8-B6AC-71C9E6A0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C8A03-63C8-41D8-8EBD-C69F5FEC6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4BCB3-5DA0-4DBA-B7FA-D0F41DD0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9462-A82A-4916-8F12-21D79E13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1DFE9D-ED56-4A63-B32C-26BB151E0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F2D0C-E348-4FA3-94A9-490197FC6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F2B6B-A7E3-4377-B19E-1606A093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3CCA0-872F-4283-B9D0-193D97EE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F0FEF-92E3-409E-B4FD-DF7531D5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1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357D68-B120-41DE-8083-76DF23F0D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437FA-C5FC-4D84-881A-069B79269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F1646-5E52-48A4-9B8D-8D95A62F8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7BE4-ECDB-465C-87F0-F0DAB831B6D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237A6-70C9-456E-8F4F-04A209D5E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2F690-F4CF-42B0-BD26-F7B1C5426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7C1EA-C0B0-4B01-AB1C-A75CFA4DD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Michael.R.Zanetti@nasa.gov" TargetMode="Externa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guitar&#10;&#10;Description automatically generated with low confidence">
            <a:extLst>
              <a:ext uri="{FF2B5EF4-FFF2-40B4-BE49-F238E27FC236}">
                <a16:creationId xmlns:a16="http://schemas.microsoft.com/office/drawing/2014/main" id="{AFD031F9-AD75-4922-A820-686B6F02B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23945" r="11657"/>
          <a:stretch/>
        </p:blipFill>
        <p:spPr>
          <a:xfrm>
            <a:off x="8543078" y="554007"/>
            <a:ext cx="3544056" cy="4863311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505403AB-E1CF-45C5-9150-C574D2772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5" y="2128702"/>
            <a:ext cx="8209597" cy="4615619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24D0514-A8BD-4D77-B0DB-9AE8F894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" y="19814"/>
            <a:ext cx="827293" cy="661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8997BE-4079-4258-8FBA-C61F92DF1D66}"/>
              </a:ext>
            </a:extLst>
          </p:cNvPr>
          <p:cNvSpPr txBox="1"/>
          <p:nvPr/>
        </p:nvSpPr>
        <p:spPr>
          <a:xfrm flipH="1">
            <a:off x="858125" y="1826"/>
            <a:ext cx="9801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Kinematic Navigation and Cartography Knapsack (</a:t>
            </a:r>
            <a:r>
              <a:rPr lang="en-US" sz="3200" b="1" dirty="0" err="1"/>
              <a:t>KNaCK</a:t>
            </a:r>
            <a:r>
              <a:rPr lang="en-US" sz="3200" b="1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F5ADD0-1EAE-4F98-85D4-12BC3D5A57D7}"/>
              </a:ext>
            </a:extLst>
          </p:cNvPr>
          <p:cNvSpPr txBox="1"/>
          <p:nvPr/>
        </p:nvSpPr>
        <p:spPr>
          <a:xfrm>
            <a:off x="0" y="928471"/>
            <a:ext cx="7921949" cy="1013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FMCW-LiDAR 3D terrain mapping and </a:t>
            </a:r>
            <a:r>
              <a:rPr lang="en-US" sz="1600" i="1" dirty="0">
                <a:solidFill>
                  <a:prstClr val="black"/>
                </a:solidFill>
              </a:rPr>
              <a:t>navigation proof-of-concept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</a:rPr>
              <a:t>Simultaneous </a:t>
            </a:r>
            <a:r>
              <a:rPr lang="en-US" sz="1600" i="1" dirty="0" err="1">
                <a:solidFill>
                  <a:prstClr val="black"/>
                </a:solidFill>
              </a:rPr>
              <a:t>velocity+range</a:t>
            </a:r>
            <a:r>
              <a:rPr lang="en-US" sz="1600" i="1" dirty="0">
                <a:solidFill>
                  <a:prstClr val="black"/>
                </a:solidFill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SLAM algorithm development tool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Environmental testing prototype: T-Vac chamber ~Jan, 2023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417B7-7325-451D-AD41-2774F06D83D6}"/>
              </a:ext>
            </a:extLst>
          </p:cNvPr>
          <p:cNvSpPr txBox="1"/>
          <p:nvPr/>
        </p:nvSpPr>
        <p:spPr>
          <a:xfrm>
            <a:off x="1091954" y="542980"/>
            <a:ext cx="11100046" cy="341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PI: M. Zanetti (MSFC; 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  <a:hlinkClick r:id="rId5"/>
              </a:rPr>
              <a:t>Michael.R.Zanetti@nasa.gov</a:t>
            </a: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) |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STMD-funded Early Career Initiative (ECI) project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AE1CD-D1A0-4D08-82FD-D2992ED9F2A4}"/>
              </a:ext>
            </a:extLst>
          </p:cNvPr>
          <p:cNvSpPr txBox="1"/>
          <p:nvPr/>
        </p:nvSpPr>
        <p:spPr>
          <a:xfrm>
            <a:off x="10752300" y="1353065"/>
            <a:ext cx="6003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(GPS)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CE853D-6FF9-4614-ACBB-2C243E9192F1}"/>
              </a:ext>
            </a:extLst>
          </p:cNvPr>
          <p:cNvSpPr txBox="1"/>
          <p:nvPr/>
        </p:nvSpPr>
        <p:spPr>
          <a:xfrm>
            <a:off x="104866" y="2117455"/>
            <a:ext cx="965849" cy="31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HD Video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6A4C6E-83EC-4B21-A61F-96BDF8417D32}"/>
              </a:ext>
            </a:extLst>
          </p:cNvPr>
          <p:cNvSpPr txBox="1"/>
          <p:nvPr/>
        </p:nvSpPr>
        <p:spPr>
          <a:xfrm>
            <a:off x="4520709" y="2111985"/>
            <a:ext cx="2197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 Range (&gt;500m)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4AEB2-6010-4011-8117-7DB349A50A1C}"/>
              </a:ext>
            </a:extLst>
          </p:cNvPr>
          <p:cNvSpPr txBox="1"/>
          <p:nvPr/>
        </p:nvSpPr>
        <p:spPr>
          <a:xfrm>
            <a:off x="6056684" y="5964285"/>
            <a:ext cx="1581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Doppler Velocity ~10 cm/s – ~100 m/s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6ACE6D-7F90-4412-9B58-BE97426B5D27}"/>
              </a:ext>
            </a:extLst>
          </p:cNvPr>
          <p:cNvSpPr txBox="1"/>
          <p:nvPr/>
        </p:nvSpPr>
        <p:spPr>
          <a:xfrm>
            <a:off x="9580447" y="1716916"/>
            <a:ext cx="10202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FMCW-LiDAR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E0A8FB-ACF5-4107-9FAC-B3C01855B9A4}"/>
              </a:ext>
            </a:extLst>
          </p:cNvPr>
          <p:cNvSpPr txBox="1"/>
          <p:nvPr/>
        </p:nvSpPr>
        <p:spPr>
          <a:xfrm>
            <a:off x="10893827" y="2226186"/>
            <a:ext cx="771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8AEFAD-03B9-454C-82A6-328AE310865B}"/>
              </a:ext>
            </a:extLst>
          </p:cNvPr>
          <p:cNvSpPr txBox="1"/>
          <p:nvPr/>
        </p:nvSpPr>
        <p:spPr>
          <a:xfrm>
            <a:off x="392489" y="3766604"/>
            <a:ext cx="2350711" cy="181588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FMCW-LiDAR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C000"/>
                </a:solidFill>
              </a:rPr>
              <a:t>Immune to Solar and LiDAR interference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C000"/>
                </a:solidFill>
              </a:rPr>
              <a:t>Real-time Navigation AND 3D mapping in GPS-denied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C000"/>
                </a:solidFill>
              </a:rPr>
              <a:t>Rover and Astronaut applications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F097C6-C5DB-41EB-9463-CBD0D929D392}"/>
              </a:ext>
            </a:extLst>
          </p:cNvPr>
          <p:cNvSpPr txBox="1"/>
          <p:nvPr/>
        </p:nvSpPr>
        <p:spPr>
          <a:xfrm>
            <a:off x="8793272" y="2226186"/>
            <a:ext cx="955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Heads-up display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0C55CB-C687-4200-BB53-8E72D734CF7B}"/>
              </a:ext>
            </a:extLst>
          </p:cNvPr>
          <p:cNvSpPr txBox="1"/>
          <p:nvPr/>
        </p:nvSpPr>
        <p:spPr>
          <a:xfrm>
            <a:off x="8555629" y="884612"/>
            <a:ext cx="18933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No-light 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navigation test</a:t>
            </a:r>
            <a:endParaRPr lang="en-US" sz="11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JETT-3, Oct 2022, AZ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1213EC-A677-40A5-8BD1-839EC3ACB6C4}"/>
              </a:ext>
            </a:extLst>
          </p:cNvPr>
          <p:cNvSpPr txBox="1"/>
          <p:nvPr/>
        </p:nvSpPr>
        <p:spPr>
          <a:xfrm>
            <a:off x="11046630" y="3787181"/>
            <a:ext cx="11212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Batteries / Electronics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99C22-A082-45A9-9882-BE89D707C4FF}"/>
              </a:ext>
            </a:extLst>
          </p:cNvPr>
          <p:cNvSpPr txBox="1"/>
          <p:nvPr/>
        </p:nvSpPr>
        <p:spPr>
          <a:xfrm>
            <a:off x="4411499" y="4244472"/>
            <a:ext cx="1581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 million pts/sec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54D92-88F3-4A5B-85B2-895EEEB74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0402" y="928248"/>
            <a:ext cx="2925716" cy="1075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471D8D-E988-4F20-92FF-4DD813D989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90" y="4320919"/>
            <a:ext cx="4133640" cy="263505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A068F0-792C-4594-8225-EA5106F25410}"/>
              </a:ext>
            </a:extLst>
          </p:cNvPr>
          <p:cNvSpPr txBox="1"/>
          <p:nvPr/>
        </p:nvSpPr>
        <p:spPr>
          <a:xfrm>
            <a:off x="9399442" y="4360748"/>
            <a:ext cx="2240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~12 minutes of Data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5cm/px DEM resolution 40M pts</a:t>
            </a:r>
          </a:p>
          <a:p>
            <a:pPr algn="ctr"/>
            <a:endParaRPr lang="en-US" sz="1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8C612F-1E59-4350-8B50-E7DB0FF4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659" y="90518"/>
            <a:ext cx="1562817" cy="40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87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138</Words>
  <Application>Microsoft Office PowerPoint</Application>
  <PresentationFormat>Widescreen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Zanetti, Michael R. (MSFC-ST13)</dc:creator>
  <cp:lastModifiedBy>Zanetti, Michael R. (MSFC-ST13)</cp:lastModifiedBy>
  <cp:revision>17</cp:revision>
  <dcterms:created xsi:type="dcterms:W3CDTF">2022-04-28T20:17:38Z</dcterms:created>
  <dcterms:modified xsi:type="dcterms:W3CDTF">2023-01-24T16:15:39Z</dcterms:modified>
</cp:coreProperties>
</file>