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91" r:id="rId5"/>
    <p:sldMasterId id="2147484901" r:id="rId6"/>
    <p:sldMasterId id="2147484884" r:id="rId7"/>
  </p:sldMasterIdLst>
  <p:notesMasterIdLst>
    <p:notesMasterId r:id="rId28"/>
  </p:notesMasterIdLst>
  <p:handoutMasterIdLst>
    <p:handoutMasterId r:id="rId29"/>
  </p:handoutMasterIdLst>
  <p:sldIdLst>
    <p:sldId id="278" r:id="rId8"/>
    <p:sldId id="297" r:id="rId9"/>
    <p:sldId id="348" r:id="rId10"/>
    <p:sldId id="349" r:id="rId11"/>
    <p:sldId id="350" r:id="rId12"/>
    <p:sldId id="347" r:id="rId13"/>
    <p:sldId id="315" r:id="rId14"/>
    <p:sldId id="316" r:id="rId15"/>
    <p:sldId id="303" r:id="rId16"/>
    <p:sldId id="334" r:id="rId17"/>
    <p:sldId id="317" r:id="rId18"/>
    <p:sldId id="335" r:id="rId19"/>
    <p:sldId id="314" r:id="rId20"/>
    <p:sldId id="351" r:id="rId21"/>
    <p:sldId id="352" r:id="rId22"/>
    <p:sldId id="353" r:id="rId23"/>
    <p:sldId id="354" r:id="rId24"/>
    <p:sldId id="355" r:id="rId25"/>
    <p:sldId id="356" r:id="rId26"/>
    <p:sldId id="357" r:id="rId27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A7142EB-EACC-41A3-8300-E0F77D4EBC9A}">
          <p14:sldIdLst>
            <p14:sldId id="278"/>
          </p14:sldIdLst>
        </p14:section>
        <p14:section name="Background Concepts" id="{F8206654-F30D-4CF9-BBBC-7C17082EA58E}">
          <p14:sldIdLst>
            <p14:sldId id="297"/>
            <p14:sldId id="348"/>
            <p14:sldId id="349"/>
            <p14:sldId id="350"/>
            <p14:sldId id="347"/>
            <p14:sldId id="315"/>
            <p14:sldId id="316"/>
            <p14:sldId id="303"/>
            <p14:sldId id="334"/>
            <p14:sldId id="317"/>
            <p14:sldId id="335"/>
            <p14:sldId id="314"/>
          </p14:sldIdLst>
        </p14:section>
        <p14:section name="Single Item Evaluation" id="{A593D369-5414-4803-AB9D-B3F224AD64D9}">
          <p14:sldIdLst>
            <p14:sldId id="351"/>
            <p14:sldId id="352"/>
            <p14:sldId id="353"/>
            <p14:sldId id="354"/>
            <p14:sldId id="355"/>
            <p14:sldId id="356"/>
            <p14:sldId id="3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7" userDrawn="1">
          <p15:clr>
            <a:srgbClr val="A4A3A4"/>
          </p15:clr>
        </p15:guide>
        <p15:guide id="2" orient="horz" pos="3048" userDrawn="1">
          <p15:clr>
            <a:srgbClr val="A4A3A4"/>
          </p15:clr>
        </p15:guide>
        <p15:guide id="3" orient="horz" pos="1104" userDrawn="1">
          <p15:clr>
            <a:srgbClr val="A4A3A4"/>
          </p15:clr>
        </p15:guide>
        <p15:guide id="4" pos="73" userDrawn="1">
          <p15:clr>
            <a:srgbClr val="A4A3A4"/>
          </p15:clr>
        </p15:guide>
        <p15:guide id="5" pos="7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 Ann Apostol" initials="JA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ECA88A"/>
    <a:srgbClr val="DFE8F0"/>
    <a:srgbClr val="DC4811"/>
    <a:srgbClr val="A6002D"/>
    <a:srgbClr val="98123D"/>
    <a:srgbClr val="8C8D8E"/>
    <a:srgbClr val="B2B2B3"/>
    <a:srgbClr val="BFBFC0"/>
    <a:srgbClr val="A50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CF46E-6174-4DC5-9980-947F99013F93}" v="101" dt="2023-01-07T17:48:57.5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56" autoAdjust="0"/>
    <p:restoredTop sz="90820" autoAdjust="0"/>
  </p:normalViewPr>
  <p:slideViewPr>
    <p:cSldViewPr snapToGrid="0" showGuides="1">
      <p:cViewPr varScale="1">
        <p:scale>
          <a:sx n="156" d="100"/>
          <a:sy n="156" d="100"/>
        </p:scale>
        <p:origin x="144" y="786"/>
      </p:cViewPr>
      <p:guideLst>
        <p:guide orient="horz" pos="437"/>
        <p:guide orient="horz" pos="3048"/>
        <p:guide orient="horz" pos="1104"/>
        <p:guide pos="73"/>
        <p:guide pos="7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3" d="100"/>
          <a:sy n="53" d="100"/>
        </p:scale>
        <p:origin x="-5248" y="-12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D Hejduk" userId="102bb0d6-9880-4d7d-9b0a-9782d404eb17" providerId="ADAL" clId="{385CF46E-6174-4DC5-9980-947F99013F93}"/>
    <pc:docChg chg="undo custSel addSld delSld modSld sldOrd modMainMaster delSection modSection">
      <pc:chgData name="Matthew D Hejduk" userId="102bb0d6-9880-4d7d-9b0a-9782d404eb17" providerId="ADAL" clId="{385CF46E-6174-4DC5-9980-947F99013F93}" dt="2023-01-07T18:48:10.612" v="12445" actId="20577"/>
      <pc:docMkLst>
        <pc:docMk/>
      </pc:docMkLst>
      <pc:sldChg chg="modSp mod">
        <pc:chgData name="Matthew D Hejduk" userId="102bb0d6-9880-4d7d-9b0a-9782d404eb17" providerId="ADAL" clId="{385CF46E-6174-4DC5-9980-947F99013F93}" dt="2023-01-07T18:48:10.612" v="12445" actId="20577"/>
        <pc:sldMkLst>
          <pc:docMk/>
          <pc:sldMk cId="378160760" sldId="278"/>
        </pc:sldMkLst>
        <pc:spChg chg="mod">
          <ac:chgData name="Matthew D Hejduk" userId="102bb0d6-9880-4d7d-9b0a-9782d404eb17" providerId="ADAL" clId="{385CF46E-6174-4DC5-9980-947F99013F93}" dt="2023-01-07T18:48:10.612" v="12445" actId="20577"/>
          <ac:spMkLst>
            <pc:docMk/>
            <pc:sldMk cId="378160760" sldId="278"/>
            <ac:spMk id="2" creationId="{00000000-0000-0000-0000-000000000000}"/>
          </ac:spMkLst>
        </pc:spChg>
        <pc:spChg chg="mod">
          <ac:chgData name="Matthew D Hejduk" userId="102bb0d6-9880-4d7d-9b0a-9782d404eb17" providerId="ADAL" clId="{385CF46E-6174-4DC5-9980-947F99013F93}" dt="2023-01-05T15:21:53.565" v="9730" actId="20577"/>
          <ac:spMkLst>
            <pc:docMk/>
            <pc:sldMk cId="378160760" sldId="278"/>
            <ac:spMk id="3" creationId="{00000000-0000-0000-0000-000000000000}"/>
          </ac:spMkLst>
        </pc:spChg>
        <pc:spChg chg="mod">
          <ac:chgData name="Matthew D Hejduk" userId="102bb0d6-9880-4d7d-9b0a-9782d404eb17" providerId="ADAL" clId="{385CF46E-6174-4DC5-9980-947F99013F93}" dt="2023-01-05T15:22:00.482" v="9743" actId="20577"/>
          <ac:spMkLst>
            <pc:docMk/>
            <pc:sldMk cId="378160760" sldId="278"/>
            <ac:spMk id="5" creationId="{00000000-0000-0000-0000-000000000000}"/>
          </ac:spMkLst>
        </pc:spChg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812939218" sldId="287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3524770491" sldId="288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3812456329" sldId="289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1064583439" sldId="290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1135225714" sldId="292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1081409943" sldId="295"/>
        </pc:sldMkLst>
      </pc:sldChg>
      <pc:sldChg chg="modSp mod">
        <pc:chgData name="Matthew D Hejduk" userId="102bb0d6-9880-4d7d-9b0a-9782d404eb17" providerId="ADAL" clId="{385CF46E-6174-4DC5-9980-947F99013F93}" dt="2023-01-05T21:33:51.843" v="9820" actId="20577"/>
        <pc:sldMkLst>
          <pc:docMk/>
          <pc:sldMk cId="1401355922" sldId="297"/>
        </pc:sldMkLst>
        <pc:spChg chg="mod">
          <ac:chgData name="Matthew D Hejduk" userId="102bb0d6-9880-4d7d-9b0a-9782d404eb17" providerId="ADAL" clId="{385CF46E-6174-4DC5-9980-947F99013F93}" dt="2023-01-05T21:32:50.720" v="9780" actId="20577"/>
          <ac:spMkLst>
            <pc:docMk/>
            <pc:sldMk cId="1401355922" sldId="297"/>
            <ac:spMk id="2" creationId="{7A469026-7828-473A-A585-DE75CAD24E3D}"/>
          </ac:spMkLst>
        </pc:spChg>
        <pc:spChg chg="mod">
          <ac:chgData name="Matthew D Hejduk" userId="102bb0d6-9880-4d7d-9b0a-9782d404eb17" providerId="ADAL" clId="{385CF46E-6174-4DC5-9980-947F99013F93}" dt="2023-01-05T21:33:51.843" v="9820" actId="20577"/>
          <ac:spMkLst>
            <pc:docMk/>
            <pc:sldMk cId="1401355922" sldId="297"/>
            <ac:spMk id="5" creationId="{AE337FA7-4BAF-4ADB-BA33-FA0C8A2033AC}"/>
          </ac:spMkLst>
        </pc:spChg>
      </pc:sldChg>
      <pc:sldChg chg="addSp delSp modSp mod modClrScheme chgLayout">
        <pc:chgData name="Matthew D Hejduk" userId="102bb0d6-9880-4d7d-9b0a-9782d404eb17" providerId="ADAL" clId="{385CF46E-6174-4DC5-9980-947F99013F93}" dt="2023-01-07T04:50:33.478" v="10343" actId="20577"/>
        <pc:sldMkLst>
          <pc:docMk/>
          <pc:sldMk cId="3159916391" sldId="303"/>
        </pc:sldMkLst>
        <pc:spChg chg="mod ord">
          <ac:chgData name="Matthew D Hejduk" userId="102bb0d6-9880-4d7d-9b0a-9782d404eb17" providerId="ADAL" clId="{385CF46E-6174-4DC5-9980-947F99013F93}" dt="2023-01-07T04:49:10.671" v="10248" actId="700"/>
          <ac:spMkLst>
            <pc:docMk/>
            <pc:sldMk cId="3159916391" sldId="303"/>
            <ac:spMk id="2" creationId="{EDA5DAAA-8B0F-4AB7-92FB-7395C81C65C5}"/>
          </ac:spMkLst>
        </pc:spChg>
        <pc:spChg chg="add del mod ord">
          <ac:chgData name="Matthew D Hejduk" userId="102bb0d6-9880-4d7d-9b0a-9782d404eb17" providerId="ADAL" clId="{385CF46E-6174-4DC5-9980-947F99013F93}" dt="2023-01-07T04:49:19.313" v="10249" actId="478"/>
          <ac:spMkLst>
            <pc:docMk/>
            <pc:sldMk cId="3159916391" sldId="303"/>
            <ac:spMk id="4" creationId="{B70B1C80-6085-4CC8-A616-664E36436F29}"/>
          </ac:spMkLst>
        </pc:spChg>
        <pc:spChg chg="mod">
          <ac:chgData name="Matthew D Hejduk" userId="102bb0d6-9880-4d7d-9b0a-9782d404eb17" providerId="ADAL" clId="{385CF46E-6174-4DC5-9980-947F99013F93}" dt="2023-01-07T04:46:15.428" v="10247" actId="6549"/>
          <ac:spMkLst>
            <pc:docMk/>
            <pc:sldMk cId="3159916391" sldId="303"/>
            <ac:spMk id="6" creationId="{63FB30E2-F250-4956-9D88-35C28047E468}"/>
          </ac:spMkLst>
        </pc:spChg>
        <pc:spChg chg="add del">
          <ac:chgData name="Matthew D Hejduk" userId="102bb0d6-9880-4d7d-9b0a-9782d404eb17" providerId="ADAL" clId="{385CF46E-6174-4DC5-9980-947F99013F93}" dt="2023-01-07T04:49:51.756" v="10306" actId="478"/>
          <ac:spMkLst>
            <pc:docMk/>
            <pc:sldMk cId="3159916391" sldId="303"/>
            <ac:spMk id="9" creationId="{45593849-CD65-4091-9FB1-641B5E083ADC}"/>
          </ac:spMkLst>
        </pc:spChg>
        <pc:spChg chg="add mod ord">
          <ac:chgData name="Matthew D Hejduk" userId="102bb0d6-9880-4d7d-9b0a-9782d404eb17" providerId="ADAL" clId="{385CF46E-6174-4DC5-9980-947F99013F93}" dt="2023-01-07T04:50:33.478" v="10343" actId="20577"/>
          <ac:spMkLst>
            <pc:docMk/>
            <pc:sldMk cId="3159916391" sldId="303"/>
            <ac:spMk id="17" creationId="{C59F0AF0-D234-4B23-97C4-50EE1E9FEE6C}"/>
          </ac:spMkLst>
        </pc:spChg>
        <pc:spChg chg="add del mod ord">
          <ac:chgData name="Matthew D Hejduk" userId="102bb0d6-9880-4d7d-9b0a-9782d404eb17" providerId="ADAL" clId="{385CF46E-6174-4DC5-9980-947F99013F93}" dt="2023-01-07T04:49:55.753" v="10307" actId="478"/>
          <ac:spMkLst>
            <pc:docMk/>
            <pc:sldMk cId="3159916391" sldId="303"/>
            <ac:spMk id="18" creationId="{35523AB7-3ED8-4F43-A398-C81A6DBFFC23}"/>
          </ac:spMkLst>
        </pc:spChg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1743670642" sldId="304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14300807" sldId="307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2065747825" sldId="308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1985319521" sldId="310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790805033" sldId="312"/>
        </pc:sldMkLst>
      </pc:sldChg>
      <pc:sldChg chg="modSp">
        <pc:chgData name="Matthew D Hejduk" userId="102bb0d6-9880-4d7d-9b0a-9782d404eb17" providerId="ADAL" clId="{385CF46E-6174-4DC5-9980-947F99013F93}" dt="2023-01-07T05:09:35.626" v="11309" actId="20577"/>
        <pc:sldMkLst>
          <pc:docMk/>
          <pc:sldMk cId="2341724867" sldId="314"/>
        </pc:sldMkLst>
        <pc:spChg chg="mod">
          <ac:chgData name="Matthew D Hejduk" userId="102bb0d6-9880-4d7d-9b0a-9782d404eb17" providerId="ADAL" clId="{385CF46E-6174-4DC5-9980-947F99013F93}" dt="2023-01-07T05:07:53.447" v="11237" actId="20577"/>
          <ac:spMkLst>
            <pc:docMk/>
            <pc:sldMk cId="2341724867" sldId="314"/>
            <ac:spMk id="20" creationId="{CBE9C9F8-E91C-461E-9EE4-435A43229F3C}"/>
          </ac:spMkLst>
        </pc:spChg>
        <pc:spChg chg="mod">
          <ac:chgData name="Matthew D Hejduk" userId="102bb0d6-9880-4d7d-9b0a-9782d404eb17" providerId="ADAL" clId="{385CF46E-6174-4DC5-9980-947F99013F93}" dt="2023-01-07T05:09:15.114" v="11296" actId="20577"/>
          <ac:spMkLst>
            <pc:docMk/>
            <pc:sldMk cId="2341724867" sldId="314"/>
            <ac:spMk id="24" creationId="{09D2DAC4-C617-416D-9E91-E141A4C34693}"/>
          </ac:spMkLst>
        </pc:spChg>
        <pc:spChg chg="mod">
          <ac:chgData name="Matthew D Hejduk" userId="102bb0d6-9880-4d7d-9b0a-9782d404eb17" providerId="ADAL" clId="{385CF46E-6174-4DC5-9980-947F99013F93}" dt="2023-01-07T05:08:18.147" v="11245" actId="20577"/>
          <ac:spMkLst>
            <pc:docMk/>
            <pc:sldMk cId="2341724867" sldId="314"/>
            <ac:spMk id="26" creationId="{1B45765A-D607-4457-8084-F20E7709BCB9}"/>
          </ac:spMkLst>
        </pc:spChg>
        <pc:spChg chg="mod">
          <ac:chgData name="Matthew D Hejduk" userId="102bb0d6-9880-4d7d-9b0a-9782d404eb17" providerId="ADAL" clId="{385CF46E-6174-4DC5-9980-947F99013F93}" dt="2023-01-07T05:09:35.626" v="11309" actId="20577"/>
          <ac:spMkLst>
            <pc:docMk/>
            <pc:sldMk cId="2341724867" sldId="314"/>
            <ac:spMk id="37" creationId="{5B53C515-8278-4605-B55F-C21FDF9CD06C}"/>
          </ac:spMkLst>
        </pc:spChg>
      </pc:sldChg>
      <pc:sldChg chg="modSp mod">
        <pc:chgData name="Matthew D Hejduk" userId="102bb0d6-9880-4d7d-9b0a-9782d404eb17" providerId="ADAL" clId="{385CF46E-6174-4DC5-9980-947F99013F93}" dt="2023-01-07T04:52:30.823" v="10349" actId="20577"/>
        <pc:sldMkLst>
          <pc:docMk/>
          <pc:sldMk cId="2042948186" sldId="315"/>
        </pc:sldMkLst>
        <pc:spChg chg="mod">
          <ac:chgData name="Matthew D Hejduk" userId="102bb0d6-9880-4d7d-9b0a-9782d404eb17" providerId="ADAL" clId="{385CF46E-6174-4DC5-9980-947F99013F93}" dt="2023-01-07T04:44:19.107" v="10123" actId="20577"/>
          <ac:spMkLst>
            <pc:docMk/>
            <pc:sldMk cId="2042948186" sldId="315"/>
            <ac:spMk id="2" creationId="{CBDD766A-5ADA-4368-A855-E307950B79AD}"/>
          </ac:spMkLst>
        </pc:spChg>
        <pc:spChg chg="mod">
          <ac:chgData name="Matthew D Hejduk" userId="102bb0d6-9880-4d7d-9b0a-9782d404eb17" providerId="ADAL" clId="{385CF46E-6174-4DC5-9980-947F99013F93}" dt="2023-01-07T04:44:38.060" v="10180" actId="20577"/>
          <ac:spMkLst>
            <pc:docMk/>
            <pc:sldMk cId="2042948186" sldId="315"/>
            <ac:spMk id="3" creationId="{76259B53-1D7D-499F-938C-542DCE90A84D}"/>
          </ac:spMkLst>
        </pc:spChg>
        <pc:spChg chg="mod">
          <ac:chgData name="Matthew D Hejduk" userId="102bb0d6-9880-4d7d-9b0a-9782d404eb17" providerId="ADAL" clId="{385CF46E-6174-4DC5-9980-947F99013F93}" dt="2023-01-07T04:52:30.823" v="10349" actId="20577"/>
          <ac:spMkLst>
            <pc:docMk/>
            <pc:sldMk cId="2042948186" sldId="315"/>
            <ac:spMk id="18" creationId="{97854FFC-ED1D-4B16-8849-9A7B9F22A4CA}"/>
          </ac:spMkLst>
        </pc:spChg>
      </pc:sldChg>
      <pc:sldChg chg="modSp mod">
        <pc:chgData name="Matthew D Hejduk" userId="102bb0d6-9880-4d7d-9b0a-9782d404eb17" providerId="ADAL" clId="{385CF46E-6174-4DC5-9980-947F99013F93}" dt="2023-01-07T05:03:13.889" v="10874" actId="20577"/>
        <pc:sldMkLst>
          <pc:docMk/>
          <pc:sldMk cId="921524554" sldId="317"/>
        </pc:sldMkLst>
        <pc:spChg chg="mod">
          <ac:chgData name="Matthew D Hejduk" userId="102bb0d6-9880-4d7d-9b0a-9782d404eb17" providerId="ADAL" clId="{385CF46E-6174-4DC5-9980-947F99013F93}" dt="2023-01-07T05:03:13.889" v="10874" actId="20577"/>
          <ac:spMkLst>
            <pc:docMk/>
            <pc:sldMk cId="921524554" sldId="317"/>
            <ac:spMk id="3" creationId="{942E7901-8FA1-4316-A447-B40E09189CC9}"/>
          </ac:spMkLst>
        </pc:spChg>
        <pc:spChg chg="mod">
          <ac:chgData name="Matthew D Hejduk" userId="102bb0d6-9880-4d7d-9b0a-9782d404eb17" providerId="ADAL" clId="{385CF46E-6174-4DC5-9980-947F99013F93}" dt="2023-01-07T04:59:43.745" v="10773" actId="20577"/>
          <ac:spMkLst>
            <pc:docMk/>
            <pc:sldMk cId="921524554" sldId="317"/>
            <ac:spMk id="5" creationId="{DF5EFDDB-1797-43F9-98BA-E67F7023C067}"/>
          </ac:spMkLst>
        </pc:spChg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3265761898" sldId="318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3596757839" sldId="319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2842721050" sldId="320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1997017617" sldId="321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2853170461" sldId="325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565929776" sldId="327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4242604378" sldId="328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3970247133" sldId="329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570188623" sldId="331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608548014" sldId="332"/>
        </pc:sldMkLst>
      </pc:sldChg>
      <pc:sldChg chg="del">
        <pc:chgData name="Matthew D Hejduk" userId="102bb0d6-9880-4d7d-9b0a-9782d404eb17" providerId="ADAL" clId="{385CF46E-6174-4DC5-9980-947F99013F93}" dt="2023-01-05T04:34:28.386" v="114" actId="2696"/>
        <pc:sldMkLst>
          <pc:docMk/>
          <pc:sldMk cId="1831704440" sldId="333"/>
        </pc:sldMkLst>
      </pc:sldChg>
      <pc:sldChg chg="addSp delSp modSp mod">
        <pc:chgData name="Matthew D Hejduk" userId="102bb0d6-9880-4d7d-9b0a-9782d404eb17" providerId="ADAL" clId="{385CF46E-6174-4DC5-9980-947F99013F93}" dt="2023-01-07T04:57:19.512" v="10531" actId="20577"/>
        <pc:sldMkLst>
          <pc:docMk/>
          <pc:sldMk cId="41015382" sldId="334"/>
        </pc:sldMkLst>
        <pc:spChg chg="mod">
          <ac:chgData name="Matthew D Hejduk" userId="102bb0d6-9880-4d7d-9b0a-9782d404eb17" providerId="ADAL" clId="{385CF46E-6174-4DC5-9980-947F99013F93}" dt="2023-01-07T04:55:09.663" v="10382" actId="20577"/>
          <ac:spMkLst>
            <pc:docMk/>
            <pc:sldMk cId="41015382" sldId="334"/>
            <ac:spMk id="2" creationId="{8E97293F-8CAE-401C-BDD4-3382B8AFCF5F}"/>
          </ac:spMkLst>
        </pc:spChg>
        <pc:spChg chg="mod">
          <ac:chgData name="Matthew D Hejduk" userId="102bb0d6-9880-4d7d-9b0a-9782d404eb17" providerId="ADAL" clId="{385CF46E-6174-4DC5-9980-947F99013F93}" dt="2023-01-07T04:55:47.641" v="10493" actId="20577"/>
          <ac:spMkLst>
            <pc:docMk/>
            <pc:sldMk cId="41015382" sldId="334"/>
            <ac:spMk id="3" creationId="{1BC22521-1725-4D08-A430-AAD2138425B0}"/>
          </ac:spMkLst>
        </pc:spChg>
        <pc:spChg chg="del mod">
          <ac:chgData name="Matthew D Hejduk" userId="102bb0d6-9880-4d7d-9b0a-9782d404eb17" providerId="ADAL" clId="{385CF46E-6174-4DC5-9980-947F99013F93}" dt="2023-01-07T04:51:24.682" v="10345" actId="478"/>
          <ac:spMkLst>
            <pc:docMk/>
            <pc:sldMk cId="41015382" sldId="334"/>
            <ac:spMk id="4" creationId="{D21097A4-BAB3-4923-BF5B-536D7C23A542}"/>
          </ac:spMkLst>
        </pc:spChg>
        <pc:spChg chg="mod">
          <ac:chgData name="Matthew D Hejduk" userId="102bb0d6-9880-4d7d-9b0a-9782d404eb17" providerId="ADAL" clId="{385CF46E-6174-4DC5-9980-947F99013F93}" dt="2023-01-05T04:43:14.191" v="694" actId="20577"/>
          <ac:spMkLst>
            <pc:docMk/>
            <pc:sldMk cId="41015382" sldId="334"/>
            <ac:spMk id="5" creationId="{514B503F-F6AA-4149-B00C-4A21255927B4}"/>
          </ac:spMkLst>
        </pc:spChg>
        <pc:spChg chg="mod">
          <ac:chgData name="Matthew D Hejduk" userId="102bb0d6-9880-4d7d-9b0a-9782d404eb17" providerId="ADAL" clId="{385CF46E-6174-4DC5-9980-947F99013F93}" dt="2023-01-07T04:57:19.512" v="10531" actId="20577"/>
          <ac:spMkLst>
            <pc:docMk/>
            <pc:sldMk cId="41015382" sldId="334"/>
            <ac:spMk id="6" creationId="{DBFBB6EC-CBF5-49AA-B5FF-6A0CFCCD091A}"/>
          </ac:spMkLst>
        </pc:spChg>
        <pc:spChg chg="add del mod">
          <ac:chgData name="Matthew D Hejduk" userId="102bb0d6-9880-4d7d-9b0a-9782d404eb17" providerId="ADAL" clId="{385CF46E-6174-4DC5-9980-947F99013F93}" dt="2023-01-07T04:51:29.683" v="10346" actId="478"/>
          <ac:spMkLst>
            <pc:docMk/>
            <pc:sldMk cId="41015382" sldId="334"/>
            <ac:spMk id="9" creationId="{4E24849E-705E-49FD-9E20-F14632871466}"/>
          </ac:spMkLst>
        </pc:spChg>
      </pc:sldChg>
      <pc:sldChg chg="modSp mod">
        <pc:chgData name="Matthew D Hejduk" userId="102bb0d6-9880-4d7d-9b0a-9782d404eb17" providerId="ADAL" clId="{385CF46E-6174-4DC5-9980-947F99013F93}" dt="2023-01-07T05:07:39.643" v="11230" actId="20577"/>
        <pc:sldMkLst>
          <pc:docMk/>
          <pc:sldMk cId="1318063067" sldId="335"/>
        </pc:sldMkLst>
        <pc:spChg chg="mod">
          <ac:chgData name="Matthew D Hejduk" userId="102bb0d6-9880-4d7d-9b0a-9782d404eb17" providerId="ADAL" clId="{385CF46E-6174-4DC5-9980-947F99013F93}" dt="2023-01-07T05:03:22.152" v="10881" actId="20577"/>
          <ac:spMkLst>
            <pc:docMk/>
            <pc:sldMk cId="1318063067" sldId="335"/>
            <ac:spMk id="2" creationId="{F6D2F6CE-8BC4-4A17-9A57-BA4217CDE3B8}"/>
          </ac:spMkLst>
        </pc:spChg>
        <pc:spChg chg="mod">
          <ac:chgData name="Matthew D Hejduk" userId="102bb0d6-9880-4d7d-9b0a-9782d404eb17" providerId="ADAL" clId="{385CF46E-6174-4DC5-9980-947F99013F93}" dt="2023-01-07T05:06:01.347" v="11112" actId="20577"/>
          <ac:spMkLst>
            <pc:docMk/>
            <pc:sldMk cId="1318063067" sldId="335"/>
            <ac:spMk id="3" creationId="{1F37D1FB-63CF-4569-A544-23D0BD8479A2}"/>
          </ac:spMkLst>
        </pc:spChg>
        <pc:spChg chg="mod">
          <ac:chgData name="Matthew D Hejduk" userId="102bb0d6-9880-4d7d-9b0a-9782d404eb17" providerId="ADAL" clId="{385CF46E-6174-4DC5-9980-947F99013F93}" dt="2023-01-07T05:07:39.643" v="11230" actId="20577"/>
          <ac:spMkLst>
            <pc:docMk/>
            <pc:sldMk cId="1318063067" sldId="335"/>
            <ac:spMk id="5" creationId="{42CAA09C-77A3-41A3-8376-4416E083C4AD}"/>
          </ac:spMkLst>
        </pc:spChg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24773125" sldId="340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3488541917" sldId="341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4104976583" sldId="342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1369890829" sldId="343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1938142030" sldId="344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2073460056" sldId="345"/>
        </pc:sldMkLst>
      </pc:sldChg>
      <pc:sldChg chg="del">
        <pc:chgData name="Matthew D Hejduk" userId="102bb0d6-9880-4d7d-9b0a-9782d404eb17" providerId="ADAL" clId="{385CF46E-6174-4DC5-9980-947F99013F93}" dt="2023-01-05T15:11:51.520" v="8365" actId="2696"/>
        <pc:sldMkLst>
          <pc:docMk/>
          <pc:sldMk cId="992258855" sldId="346"/>
        </pc:sldMkLst>
      </pc:sldChg>
      <pc:sldChg chg="modSp mod">
        <pc:chgData name="Matthew D Hejduk" userId="102bb0d6-9880-4d7d-9b0a-9782d404eb17" providerId="ADAL" clId="{385CF46E-6174-4DC5-9980-947F99013F93}" dt="2023-01-07T04:43:55.756" v="10110" actId="20577"/>
        <pc:sldMkLst>
          <pc:docMk/>
          <pc:sldMk cId="1770716114" sldId="347"/>
        </pc:sldMkLst>
        <pc:spChg chg="mod">
          <ac:chgData name="Matthew D Hejduk" userId="102bb0d6-9880-4d7d-9b0a-9782d404eb17" providerId="ADAL" clId="{385CF46E-6174-4DC5-9980-947F99013F93}" dt="2023-01-07T04:43:48.823" v="10097"/>
          <ac:spMkLst>
            <pc:docMk/>
            <pc:sldMk cId="1770716114" sldId="347"/>
            <ac:spMk id="2" creationId="{2FC219B7-076A-4468-B04D-F66C2D60BFD5}"/>
          </ac:spMkLst>
        </pc:spChg>
        <pc:spChg chg="mod">
          <ac:chgData name="Matthew D Hejduk" userId="102bb0d6-9880-4d7d-9b0a-9782d404eb17" providerId="ADAL" clId="{385CF46E-6174-4DC5-9980-947F99013F93}" dt="2023-01-07T04:43:55.756" v="10110" actId="20577"/>
          <ac:spMkLst>
            <pc:docMk/>
            <pc:sldMk cId="1770716114" sldId="347"/>
            <ac:spMk id="3" creationId="{ABF09AA5-DEE1-463C-A612-F1FE8B9AAAB8}"/>
          </ac:spMkLst>
        </pc:spChg>
        <pc:spChg chg="mod">
          <ac:chgData name="Matthew D Hejduk" userId="102bb0d6-9880-4d7d-9b0a-9782d404eb17" providerId="ADAL" clId="{385CF46E-6174-4DC5-9980-947F99013F93}" dt="2023-01-05T04:38:29.532" v="497" actId="20577"/>
          <ac:spMkLst>
            <pc:docMk/>
            <pc:sldMk cId="1770716114" sldId="347"/>
            <ac:spMk id="5" creationId="{246CE226-69E2-426A-9160-CF2FD54F49DE}"/>
          </ac:spMkLst>
        </pc:spChg>
        <pc:spChg chg="mod">
          <ac:chgData name="Matthew D Hejduk" userId="102bb0d6-9880-4d7d-9b0a-9782d404eb17" providerId="ADAL" clId="{385CF46E-6174-4DC5-9980-947F99013F93}" dt="2023-01-05T04:38:41.927" v="498" actId="1076"/>
          <ac:spMkLst>
            <pc:docMk/>
            <pc:sldMk cId="1770716114" sldId="347"/>
            <ac:spMk id="6" creationId="{804A97AE-2B10-4EF4-B4B5-4F60A94B11A7}"/>
          </ac:spMkLst>
        </pc:spChg>
        <pc:spChg chg="mod">
          <ac:chgData name="Matthew D Hejduk" userId="102bb0d6-9880-4d7d-9b0a-9782d404eb17" providerId="ADAL" clId="{385CF46E-6174-4DC5-9980-947F99013F93}" dt="2023-01-05T04:38:41.927" v="498" actId="1076"/>
          <ac:spMkLst>
            <pc:docMk/>
            <pc:sldMk cId="1770716114" sldId="347"/>
            <ac:spMk id="7" creationId="{E3FACCE5-5DCD-46F3-8C51-892E4062FA86}"/>
          </ac:spMkLst>
        </pc:spChg>
        <pc:spChg chg="mod">
          <ac:chgData name="Matthew D Hejduk" userId="102bb0d6-9880-4d7d-9b0a-9782d404eb17" providerId="ADAL" clId="{385CF46E-6174-4DC5-9980-947F99013F93}" dt="2023-01-05T04:38:41.927" v="498" actId="1076"/>
          <ac:spMkLst>
            <pc:docMk/>
            <pc:sldMk cId="1770716114" sldId="347"/>
            <ac:spMk id="8" creationId="{C3C574F7-B2F2-421C-9AC4-8FE8D8E1AEEA}"/>
          </ac:spMkLst>
        </pc:spChg>
        <pc:spChg chg="mod">
          <ac:chgData name="Matthew D Hejduk" userId="102bb0d6-9880-4d7d-9b0a-9782d404eb17" providerId="ADAL" clId="{385CF46E-6174-4DC5-9980-947F99013F93}" dt="2023-01-05T04:38:41.927" v="498" actId="1076"/>
          <ac:spMkLst>
            <pc:docMk/>
            <pc:sldMk cId="1770716114" sldId="347"/>
            <ac:spMk id="9" creationId="{1B354C02-4195-4513-9D72-AE1B17CC54DB}"/>
          </ac:spMkLst>
        </pc:spChg>
        <pc:cxnChg chg="mod">
          <ac:chgData name="Matthew D Hejduk" userId="102bb0d6-9880-4d7d-9b0a-9782d404eb17" providerId="ADAL" clId="{385CF46E-6174-4DC5-9980-947F99013F93}" dt="2023-01-05T04:38:41.927" v="498" actId="1076"/>
          <ac:cxnSpMkLst>
            <pc:docMk/>
            <pc:sldMk cId="1770716114" sldId="347"/>
            <ac:cxnSpMk id="10" creationId="{49C139B0-D2E2-42D1-96E1-CE5D77B7B2A6}"/>
          </ac:cxnSpMkLst>
        </pc:cxnChg>
        <pc:cxnChg chg="mod">
          <ac:chgData name="Matthew D Hejduk" userId="102bb0d6-9880-4d7d-9b0a-9782d404eb17" providerId="ADAL" clId="{385CF46E-6174-4DC5-9980-947F99013F93}" dt="2023-01-05T04:38:41.927" v="498" actId="1076"/>
          <ac:cxnSpMkLst>
            <pc:docMk/>
            <pc:sldMk cId="1770716114" sldId="347"/>
            <ac:cxnSpMk id="11" creationId="{7939AFAE-5328-4DFD-A70A-664CF7EE49C7}"/>
          </ac:cxnSpMkLst>
        </pc:cxnChg>
        <pc:cxnChg chg="mod">
          <ac:chgData name="Matthew D Hejduk" userId="102bb0d6-9880-4d7d-9b0a-9782d404eb17" providerId="ADAL" clId="{385CF46E-6174-4DC5-9980-947F99013F93}" dt="2023-01-05T04:38:41.927" v="498" actId="1076"/>
          <ac:cxnSpMkLst>
            <pc:docMk/>
            <pc:sldMk cId="1770716114" sldId="347"/>
            <ac:cxnSpMk id="12" creationId="{B2A3B36E-2EA9-4830-B94B-3B8C4633841D}"/>
          </ac:cxnSpMkLst>
        </pc:cxnChg>
      </pc:sldChg>
      <pc:sldChg chg="addSp delSp modSp new mod modClrScheme chgLayout">
        <pc:chgData name="Matthew D Hejduk" userId="102bb0d6-9880-4d7d-9b0a-9782d404eb17" providerId="ADAL" clId="{385CF46E-6174-4DC5-9980-947F99013F93}" dt="2023-01-05T21:39:41.480" v="9970" actId="20577"/>
        <pc:sldMkLst>
          <pc:docMk/>
          <pc:sldMk cId="439548417" sldId="348"/>
        </pc:sldMkLst>
        <pc:spChg chg="del mod ord">
          <ac:chgData name="Matthew D Hejduk" userId="102bb0d6-9880-4d7d-9b0a-9782d404eb17" providerId="ADAL" clId="{385CF46E-6174-4DC5-9980-947F99013F93}" dt="2023-01-05T04:32:03.126" v="3" actId="700"/>
          <ac:spMkLst>
            <pc:docMk/>
            <pc:sldMk cId="439548417" sldId="348"/>
            <ac:spMk id="2" creationId="{39A52552-5D5B-49ED-9A95-BBFF1B5F1869}"/>
          </ac:spMkLst>
        </pc:spChg>
        <pc:spChg chg="del mod ord">
          <ac:chgData name="Matthew D Hejduk" userId="102bb0d6-9880-4d7d-9b0a-9782d404eb17" providerId="ADAL" clId="{385CF46E-6174-4DC5-9980-947F99013F93}" dt="2023-01-05T04:32:03.126" v="3" actId="700"/>
          <ac:spMkLst>
            <pc:docMk/>
            <pc:sldMk cId="439548417" sldId="348"/>
            <ac:spMk id="3" creationId="{1915158F-B532-40B4-AB10-D1870C575C05}"/>
          </ac:spMkLst>
        </pc:spChg>
        <pc:spChg chg="del mod ord">
          <ac:chgData name="Matthew D Hejduk" userId="102bb0d6-9880-4d7d-9b0a-9782d404eb17" providerId="ADAL" clId="{385CF46E-6174-4DC5-9980-947F99013F93}" dt="2023-01-05T04:32:03.126" v="3" actId="700"/>
          <ac:spMkLst>
            <pc:docMk/>
            <pc:sldMk cId="439548417" sldId="348"/>
            <ac:spMk id="4" creationId="{300401FB-0A1E-4402-8135-A46D3A3D2158}"/>
          </ac:spMkLst>
        </pc:spChg>
        <pc:spChg chg="add mod ord">
          <ac:chgData name="Matthew D Hejduk" userId="102bb0d6-9880-4d7d-9b0a-9782d404eb17" providerId="ADAL" clId="{385CF46E-6174-4DC5-9980-947F99013F93}" dt="2023-01-05T04:32:11.980" v="39" actId="20577"/>
          <ac:spMkLst>
            <pc:docMk/>
            <pc:sldMk cId="439548417" sldId="348"/>
            <ac:spMk id="5" creationId="{5C9D526B-7136-48A9-BF3B-A501A1C7BB2D}"/>
          </ac:spMkLst>
        </pc:spChg>
        <pc:spChg chg="add mod ord">
          <ac:chgData name="Matthew D Hejduk" userId="102bb0d6-9880-4d7d-9b0a-9782d404eb17" providerId="ADAL" clId="{385CF46E-6174-4DC5-9980-947F99013F93}" dt="2023-01-05T21:39:02.895" v="9864" actId="20577"/>
          <ac:spMkLst>
            <pc:docMk/>
            <pc:sldMk cId="439548417" sldId="348"/>
            <ac:spMk id="6" creationId="{905ED25C-A0AC-4F45-A7AE-506A7350EC0D}"/>
          </ac:spMkLst>
        </pc:spChg>
        <pc:spChg chg="add mod ord">
          <ac:chgData name="Matthew D Hejduk" userId="102bb0d6-9880-4d7d-9b0a-9782d404eb17" providerId="ADAL" clId="{385CF46E-6174-4DC5-9980-947F99013F93}" dt="2023-01-05T04:32:03.126" v="3" actId="700"/>
          <ac:spMkLst>
            <pc:docMk/>
            <pc:sldMk cId="439548417" sldId="348"/>
            <ac:spMk id="7" creationId="{769667E7-B1EA-46E6-8398-D734F0FE39D7}"/>
          </ac:spMkLst>
        </pc:spChg>
        <pc:spChg chg="add mod ord">
          <ac:chgData name="Matthew D Hejduk" userId="102bb0d6-9880-4d7d-9b0a-9782d404eb17" providerId="ADAL" clId="{385CF46E-6174-4DC5-9980-947F99013F93}" dt="2023-01-05T21:39:41.480" v="9970" actId="20577"/>
          <ac:spMkLst>
            <pc:docMk/>
            <pc:sldMk cId="439548417" sldId="348"/>
            <ac:spMk id="8" creationId="{CDF8487C-0FBF-47A2-BE70-0E2A483E63C6}"/>
          </ac:spMkLst>
        </pc:spChg>
      </pc:sldChg>
      <pc:sldChg chg="addSp delSp modSp new mod modClrScheme chgLayout">
        <pc:chgData name="Matthew D Hejduk" userId="102bb0d6-9880-4d7d-9b0a-9782d404eb17" providerId="ADAL" clId="{385CF46E-6174-4DC5-9980-947F99013F93}" dt="2023-01-05T21:41:34.082" v="9996" actId="20577"/>
        <pc:sldMkLst>
          <pc:docMk/>
          <pc:sldMk cId="1046156782" sldId="349"/>
        </pc:sldMkLst>
        <pc:spChg chg="del mod ord">
          <ac:chgData name="Matthew D Hejduk" userId="102bb0d6-9880-4d7d-9b0a-9782d404eb17" providerId="ADAL" clId="{385CF46E-6174-4DC5-9980-947F99013F93}" dt="2023-01-05T04:32:31.596" v="42" actId="700"/>
          <ac:spMkLst>
            <pc:docMk/>
            <pc:sldMk cId="1046156782" sldId="349"/>
            <ac:spMk id="2" creationId="{A127A1A1-E3AE-4463-B9AC-1CA72BF233E8}"/>
          </ac:spMkLst>
        </pc:spChg>
        <pc:spChg chg="del mod ord">
          <ac:chgData name="Matthew D Hejduk" userId="102bb0d6-9880-4d7d-9b0a-9782d404eb17" providerId="ADAL" clId="{385CF46E-6174-4DC5-9980-947F99013F93}" dt="2023-01-05T04:32:31.596" v="42" actId="700"/>
          <ac:spMkLst>
            <pc:docMk/>
            <pc:sldMk cId="1046156782" sldId="349"/>
            <ac:spMk id="3" creationId="{0D164A33-0A7F-42CB-9FD8-31E9612E9AF2}"/>
          </ac:spMkLst>
        </pc:spChg>
        <pc:spChg chg="del mod ord">
          <ac:chgData name="Matthew D Hejduk" userId="102bb0d6-9880-4d7d-9b0a-9782d404eb17" providerId="ADAL" clId="{385CF46E-6174-4DC5-9980-947F99013F93}" dt="2023-01-05T04:32:31.596" v="42" actId="700"/>
          <ac:spMkLst>
            <pc:docMk/>
            <pc:sldMk cId="1046156782" sldId="349"/>
            <ac:spMk id="4" creationId="{C772C482-21F3-4BDB-A36C-8D2198F39765}"/>
          </ac:spMkLst>
        </pc:spChg>
        <pc:spChg chg="add mod ord">
          <ac:chgData name="Matthew D Hejduk" userId="102bb0d6-9880-4d7d-9b0a-9782d404eb17" providerId="ADAL" clId="{385CF46E-6174-4DC5-9980-947F99013F93}" dt="2023-01-05T21:40:05.739" v="9983" actId="20577"/>
          <ac:spMkLst>
            <pc:docMk/>
            <pc:sldMk cId="1046156782" sldId="349"/>
            <ac:spMk id="5" creationId="{00FCB097-4729-4AC3-AE70-3E5C766B7B2F}"/>
          </ac:spMkLst>
        </pc:spChg>
        <pc:spChg chg="add mod ord">
          <ac:chgData name="Matthew D Hejduk" userId="102bb0d6-9880-4d7d-9b0a-9782d404eb17" providerId="ADAL" clId="{385CF46E-6174-4DC5-9980-947F99013F93}" dt="2023-01-05T21:41:34.082" v="9996" actId="20577"/>
          <ac:spMkLst>
            <pc:docMk/>
            <pc:sldMk cId="1046156782" sldId="349"/>
            <ac:spMk id="6" creationId="{C6F9C4CD-2110-4A05-9857-4E84705FE28C}"/>
          </ac:spMkLst>
        </pc:spChg>
        <pc:spChg chg="add mod ord">
          <ac:chgData name="Matthew D Hejduk" userId="102bb0d6-9880-4d7d-9b0a-9782d404eb17" providerId="ADAL" clId="{385CF46E-6174-4DC5-9980-947F99013F93}" dt="2023-01-05T21:40:50.271" v="9984" actId="20577"/>
          <ac:spMkLst>
            <pc:docMk/>
            <pc:sldMk cId="1046156782" sldId="349"/>
            <ac:spMk id="7" creationId="{31A35F56-4086-4341-ACE0-CDE33DC36225}"/>
          </ac:spMkLst>
        </pc:spChg>
        <pc:spChg chg="add mod ord">
          <ac:chgData name="Matthew D Hejduk" userId="102bb0d6-9880-4d7d-9b0a-9782d404eb17" providerId="ADAL" clId="{385CF46E-6174-4DC5-9980-947F99013F93}" dt="2023-01-05T04:32:31.596" v="42" actId="700"/>
          <ac:spMkLst>
            <pc:docMk/>
            <pc:sldMk cId="1046156782" sldId="349"/>
            <ac:spMk id="8" creationId="{909507E3-C44C-4291-8475-7E870A4C8810}"/>
          </ac:spMkLst>
        </pc:spChg>
      </pc:sldChg>
      <pc:sldChg chg="addSp modSp add mod">
        <pc:chgData name="Matthew D Hejduk" userId="102bb0d6-9880-4d7d-9b0a-9782d404eb17" providerId="ADAL" clId="{385CF46E-6174-4DC5-9980-947F99013F93}" dt="2023-01-07T04:43:27.218" v="10096" actId="14100"/>
        <pc:sldMkLst>
          <pc:docMk/>
          <pc:sldMk cId="77637892" sldId="350"/>
        </pc:sldMkLst>
        <pc:spChg chg="mod">
          <ac:chgData name="Matthew D Hejduk" userId="102bb0d6-9880-4d7d-9b0a-9782d404eb17" providerId="ADAL" clId="{385CF46E-6174-4DC5-9980-947F99013F93}" dt="2023-01-05T21:41:57.354" v="9999" actId="1076"/>
          <ac:spMkLst>
            <pc:docMk/>
            <pc:sldMk cId="77637892" sldId="350"/>
            <ac:spMk id="5" creationId="{00FCB097-4729-4AC3-AE70-3E5C766B7B2F}"/>
          </ac:spMkLst>
        </pc:spChg>
        <pc:spChg chg="mod">
          <ac:chgData name="Matthew D Hejduk" userId="102bb0d6-9880-4d7d-9b0a-9782d404eb17" providerId="ADAL" clId="{385CF46E-6174-4DC5-9980-947F99013F93}" dt="2023-01-07T04:42:56.807" v="10092" actId="20577"/>
          <ac:spMkLst>
            <pc:docMk/>
            <pc:sldMk cId="77637892" sldId="350"/>
            <ac:spMk id="6" creationId="{C6F9C4CD-2110-4A05-9857-4E84705FE28C}"/>
          </ac:spMkLst>
        </pc:spChg>
        <pc:spChg chg="mod">
          <ac:chgData name="Matthew D Hejduk" userId="102bb0d6-9880-4d7d-9b0a-9782d404eb17" providerId="ADAL" clId="{385CF46E-6174-4DC5-9980-947F99013F93}" dt="2023-01-05T21:42:04.313" v="10022" actId="20577"/>
          <ac:spMkLst>
            <pc:docMk/>
            <pc:sldMk cId="77637892" sldId="350"/>
            <ac:spMk id="7" creationId="{31A35F56-4086-4341-ACE0-CDE33DC36225}"/>
          </ac:spMkLst>
        </pc:spChg>
        <pc:picChg chg="add mod">
          <ac:chgData name="Matthew D Hejduk" userId="102bb0d6-9880-4d7d-9b0a-9782d404eb17" providerId="ADAL" clId="{385CF46E-6174-4DC5-9980-947F99013F93}" dt="2023-01-07T04:43:27.218" v="10096" actId="14100"/>
          <ac:picMkLst>
            <pc:docMk/>
            <pc:sldMk cId="77637892" sldId="350"/>
            <ac:picMk id="3" creationId="{B370347D-2431-4689-B5FC-70B37BC9344A}"/>
          </ac:picMkLst>
        </pc:picChg>
      </pc:sldChg>
      <pc:sldChg chg="addSp delSp modSp new mod ord modClrScheme chgLayout">
        <pc:chgData name="Matthew D Hejduk" userId="102bb0d6-9880-4d7d-9b0a-9782d404eb17" providerId="ADAL" clId="{385CF46E-6174-4DC5-9980-947F99013F93}" dt="2023-01-07T05:27:44.872" v="11506" actId="20577"/>
        <pc:sldMkLst>
          <pc:docMk/>
          <pc:sldMk cId="3606443654" sldId="351"/>
        </pc:sldMkLst>
        <pc:spChg chg="del mod ord">
          <ac:chgData name="Matthew D Hejduk" userId="102bb0d6-9880-4d7d-9b0a-9782d404eb17" providerId="ADAL" clId="{385CF46E-6174-4DC5-9980-947F99013F93}" dt="2023-01-05T04:51:41.036" v="726" actId="700"/>
          <ac:spMkLst>
            <pc:docMk/>
            <pc:sldMk cId="3606443654" sldId="351"/>
            <ac:spMk id="2" creationId="{3A372F6D-33B1-4CDA-9437-743936624FCA}"/>
          </ac:spMkLst>
        </pc:spChg>
        <pc:spChg chg="del mod ord">
          <ac:chgData name="Matthew D Hejduk" userId="102bb0d6-9880-4d7d-9b0a-9782d404eb17" providerId="ADAL" clId="{385CF46E-6174-4DC5-9980-947F99013F93}" dt="2023-01-05T04:51:41.036" v="726" actId="700"/>
          <ac:spMkLst>
            <pc:docMk/>
            <pc:sldMk cId="3606443654" sldId="351"/>
            <ac:spMk id="3" creationId="{4D0E60F4-5F5D-461F-A9EA-A6C9811854EA}"/>
          </ac:spMkLst>
        </pc:spChg>
        <pc:spChg chg="del mod ord">
          <ac:chgData name="Matthew D Hejduk" userId="102bb0d6-9880-4d7d-9b0a-9782d404eb17" providerId="ADAL" clId="{385CF46E-6174-4DC5-9980-947F99013F93}" dt="2023-01-05T04:51:41.036" v="726" actId="700"/>
          <ac:spMkLst>
            <pc:docMk/>
            <pc:sldMk cId="3606443654" sldId="351"/>
            <ac:spMk id="4" creationId="{289D0271-2CF5-4AEC-B79D-67CA71F49877}"/>
          </ac:spMkLst>
        </pc:spChg>
        <pc:spChg chg="add mod ord">
          <ac:chgData name="Matthew D Hejduk" userId="102bb0d6-9880-4d7d-9b0a-9782d404eb17" providerId="ADAL" clId="{385CF46E-6174-4DC5-9980-947F99013F93}" dt="2023-01-07T05:10:06.616" v="11319" actId="20577"/>
          <ac:spMkLst>
            <pc:docMk/>
            <pc:sldMk cId="3606443654" sldId="351"/>
            <ac:spMk id="5" creationId="{60EEF4F0-E01B-4BF5-B642-4BBBEC7B7D96}"/>
          </ac:spMkLst>
        </pc:spChg>
        <pc:spChg chg="add mod ord">
          <ac:chgData name="Matthew D Hejduk" userId="102bb0d6-9880-4d7d-9b0a-9782d404eb17" providerId="ADAL" clId="{385CF46E-6174-4DC5-9980-947F99013F93}" dt="2023-01-07T05:27:44.872" v="11506" actId="20577"/>
          <ac:spMkLst>
            <pc:docMk/>
            <pc:sldMk cId="3606443654" sldId="351"/>
            <ac:spMk id="6" creationId="{5E35115D-A4E3-41F2-AB0B-61BA92847254}"/>
          </ac:spMkLst>
        </pc:spChg>
        <pc:spChg chg="add mod ord">
          <ac:chgData name="Matthew D Hejduk" userId="102bb0d6-9880-4d7d-9b0a-9782d404eb17" providerId="ADAL" clId="{385CF46E-6174-4DC5-9980-947F99013F93}" dt="2023-01-05T04:51:41.036" v="726" actId="700"/>
          <ac:spMkLst>
            <pc:docMk/>
            <pc:sldMk cId="3606443654" sldId="351"/>
            <ac:spMk id="7" creationId="{009F95EF-6EC8-49BA-8AFB-D57DCE45F611}"/>
          </ac:spMkLst>
        </pc:spChg>
        <pc:spChg chg="add mod ord">
          <ac:chgData name="Matthew D Hejduk" userId="102bb0d6-9880-4d7d-9b0a-9782d404eb17" providerId="ADAL" clId="{385CF46E-6174-4DC5-9980-947F99013F93}" dt="2023-01-05T04:51:41.036" v="726" actId="700"/>
          <ac:spMkLst>
            <pc:docMk/>
            <pc:sldMk cId="3606443654" sldId="351"/>
            <ac:spMk id="8" creationId="{795E54F1-E989-4AD6-A651-89D16CA35964}"/>
          </ac:spMkLst>
        </pc:spChg>
      </pc:sldChg>
      <pc:sldChg chg="addSp delSp modSp new mod setBg modClrScheme chgLayout">
        <pc:chgData name="Matthew D Hejduk" userId="102bb0d6-9880-4d7d-9b0a-9782d404eb17" providerId="ADAL" clId="{385CF46E-6174-4DC5-9980-947F99013F93}" dt="2023-01-07T17:48:57.504" v="11752"/>
        <pc:sldMkLst>
          <pc:docMk/>
          <pc:sldMk cId="1892300907" sldId="352"/>
        </pc:sldMkLst>
        <pc:spChg chg="mod ord">
          <ac:chgData name="Matthew D Hejduk" userId="102bb0d6-9880-4d7d-9b0a-9782d404eb17" providerId="ADAL" clId="{385CF46E-6174-4DC5-9980-947F99013F93}" dt="2023-01-07T05:25:58.887" v="11402" actId="20577"/>
          <ac:spMkLst>
            <pc:docMk/>
            <pc:sldMk cId="1892300907" sldId="352"/>
            <ac:spMk id="2" creationId="{1A90CCC3-2DE6-40BE-89DE-D2BF530A7404}"/>
          </ac:spMkLst>
        </pc:spChg>
        <pc:spChg chg="mod ord">
          <ac:chgData name="Matthew D Hejduk" userId="102bb0d6-9880-4d7d-9b0a-9782d404eb17" providerId="ADAL" clId="{385CF46E-6174-4DC5-9980-947F99013F93}" dt="2023-01-05T05:07:16.068" v="2911" actId="20577"/>
          <ac:spMkLst>
            <pc:docMk/>
            <pc:sldMk cId="1892300907" sldId="352"/>
            <ac:spMk id="3" creationId="{93F54C95-1683-4F96-BA75-70896BFE1287}"/>
          </ac:spMkLst>
        </pc:spChg>
        <pc:spChg chg="del mod ord">
          <ac:chgData name="Matthew D Hejduk" userId="102bb0d6-9880-4d7d-9b0a-9782d404eb17" providerId="ADAL" clId="{385CF46E-6174-4DC5-9980-947F99013F93}" dt="2023-01-05T05:02:28.729" v="2009" actId="700"/>
          <ac:spMkLst>
            <pc:docMk/>
            <pc:sldMk cId="1892300907" sldId="352"/>
            <ac:spMk id="4" creationId="{2125270A-010D-4C41-A136-86EB1C299BF1}"/>
          </ac:spMkLst>
        </pc:spChg>
        <pc:spChg chg="add mod ord">
          <ac:chgData name="Matthew D Hejduk" userId="102bb0d6-9880-4d7d-9b0a-9782d404eb17" providerId="ADAL" clId="{385CF46E-6174-4DC5-9980-947F99013F93}" dt="2023-01-07T17:48:57.504" v="11752"/>
          <ac:spMkLst>
            <pc:docMk/>
            <pc:sldMk cId="1892300907" sldId="352"/>
            <ac:spMk id="5" creationId="{2F2F1FDD-B7BA-42FC-84C1-39A914A71872}"/>
          </ac:spMkLst>
        </pc:spChg>
        <pc:spChg chg="add mod ord">
          <ac:chgData name="Matthew D Hejduk" userId="102bb0d6-9880-4d7d-9b0a-9782d404eb17" providerId="ADAL" clId="{385CF46E-6174-4DC5-9980-947F99013F93}" dt="2023-01-05T05:02:28.729" v="2009" actId="700"/>
          <ac:spMkLst>
            <pc:docMk/>
            <pc:sldMk cId="1892300907" sldId="352"/>
            <ac:spMk id="6" creationId="{6DC09B94-F593-4CEA-8F21-DFD8B2ADC7AD}"/>
          </ac:spMkLst>
        </pc:spChg>
        <pc:spChg chg="add mod">
          <ac:chgData name="Matthew D Hejduk" userId="102bb0d6-9880-4d7d-9b0a-9782d404eb17" providerId="ADAL" clId="{385CF46E-6174-4DC5-9980-947F99013F93}" dt="2023-01-07T17:38:35.962" v="11617" actId="164"/>
          <ac:spMkLst>
            <pc:docMk/>
            <pc:sldMk cId="1892300907" sldId="352"/>
            <ac:spMk id="8" creationId="{97B9A3D1-0508-482A-A01C-72CBC93A1C4F}"/>
          </ac:spMkLst>
        </pc:spChg>
        <pc:spChg chg="add mod">
          <ac:chgData name="Matthew D Hejduk" userId="102bb0d6-9880-4d7d-9b0a-9782d404eb17" providerId="ADAL" clId="{385CF46E-6174-4DC5-9980-947F99013F93}" dt="2023-01-07T17:38:35.962" v="11617" actId="164"/>
          <ac:spMkLst>
            <pc:docMk/>
            <pc:sldMk cId="1892300907" sldId="352"/>
            <ac:spMk id="9" creationId="{132D32B0-1222-45FD-B1B9-F0FEA1ED6CDF}"/>
          </ac:spMkLst>
        </pc:spChg>
        <pc:spChg chg="add mod">
          <ac:chgData name="Matthew D Hejduk" userId="102bb0d6-9880-4d7d-9b0a-9782d404eb17" providerId="ADAL" clId="{385CF46E-6174-4DC5-9980-947F99013F93}" dt="2023-01-07T17:38:35.962" v="11617" actId="164"/>
          <ac:spMkLst>
            <pc:docMk/>
            <pc:sldMk cId="1892300907" sldId="352"/>
            <ac:spMk id="10" creationId="{EBEC45B6-3E4B-403F-ABF5-6184B1DF2905}"/>
          </ac:spMkLst>
        </pc:spChg>
        <pc:spChg chg="add mod">
          <ac:chgData name="Matthew D Hejduk" userId="102bb0d6-9880-4d7d-9b0a-9782d404eb17" providerId="ADAL" clId="{385CF46E-6174-4DC5-9980-947F99013F93}" dt="2023-01-07T17:38:35.962" v="11617" actId="164"/>
          <ac:spMkLst>
            <pc:docMk/>
            <pc:sldMk cId="1892300907" sldId="352"/>
            <ac:spMk id="11" creationId="{3A194821-4EE1-4108-936C-54CC24524387}"/>
          </ac:spMkLst>
        </pc:spChg>
        <pc:grpChg chg="add mod">
          <ac:chgData name="Matthew D Hejduk" userId="102bb0d6-9880-4d7d-9b0a-9782d404eb17" providerId="ADAL" clId="{385CF46E-6174-4DC5-9980-947F99013F93}" dt="2023-01-07T17:41:08.950" v="11643" actId="1076"/>
          <ac:grpSpMkLst>
            <pc:docMk/>
            <pc:sldMk cId="1892300907" sldId="352"/>
            <ac:grpSpMk id="13" creationId="{6D5164E2-2A0A-43C5-990F-98D73FDF5058}"/>
          </ac:grpSpMkLst>
        </pc:grpChg>
        <pc:picChg chg="add mod modCrop">
          <ac:chgData name="Matthew D Hejduk" userId="102bb0d6-9880-4d7d-9b0a-9782d404eb17" providerId="ADAL" clId="{385CF46E-6174-4DC5-9980-947F99013F93}" dt="2023-01-07T17:38:35.962" v="11617" actId="164"/>
          <ac:picMkLst>
            <pc:docMk/>
            <pc:sldMk cId="1892300907" sldId="352"/>
            <ac:picMk id="7" creationId="{D05891FE-8663-40B9-8BCC-162C101AB729}"/>
          </ac:picMkLst>
        </pc:picChg>
        <pc:picChg chg="add mod">
          <ac:chgData name="Matthew D Hejduk" userId="102bb0d6-9880-4d7d-9b0a-9782d404eb17" providerId="ADAL" clId="{385CF46E-6174-4DC5-9980-947F99013F93}" dt="2023-01-07T17:41:17.004" v="11646" actId="1076"/>
          <ac:picMkLst>
            <pc:docMk/>
            <pc:sldMk cId="1892300907" sldId="352"/>
            <ac:picMk id="12" creationId="{CC1C58FE-06FF-4EDE-B302-C6D329E7545D}"/>
          </ac:picMkLst>
        </pc:picChg>
      </pc:sldChg>
      <pc:sldChg chg="addSp delSp modSp add mod">
        <pc:chgData name="Matthew D Hejduk" userId="102bb0d6-9880-4d7d-9b0a-9782d404eb17" providerId="ADAL" clId="{385CF46E-6174-4DC5-9980-947F99013F93}" dt="2023-01-07T18:36:07.185" v="11883" actId="20577"/>
        <pc:sldMkLst>
          <pc:docMk/>
          <pc:sldMk cId="2876514969" sldId="353"/>
        </pc:sldMkLst>
        <pc:spChg chg="mod">
          <ac:chgData name="Matthew D Hejduk" userId="102bb0d6-9880-4d7d-9b0a-9782d404eb17" providerId="ADAL" clId="{385CF46E-6174-4DC5-9980-947F99013F93}" dt="2023-01-07T05:27:53.792" v="11508" actId="20577"/>
          <ac:spMkLst>
            <pc:docMk/>
            <pc:sldMk cId="2876514969" sldId="353"/>
            <ac:spMk id="3" creationId="{93F54C95-1683-4F96-BA75-70896BFE1287}"/>
          </ac:spMkLst>
        </pc:spChg>
        <pc:spChg chg="mod">
          <ac:chgData name="Matthew D Hejduk" userId="102bb0d6-9880-4d7d-9b0a-9782d404eb17" providerId="ADAL" clId="{385CF46E-6174-4DC5-9980-947F99013F93}" dt="2023-01-07T18:36:07.185" v="11883" actId="20577"/>
          <ac:spMkLst>
            <pc:docMk/>
            <pc:sldMk cId="2876514969" sldId="353"/>
            <ac:spMk id="5" creationId="{2F2F1FDD-B7BA-42FC-84C1-39A914A71872}"/>
          </ac:spMkLst>
        </pc:spChg>
        <pc:spChg chg="del">
          <ac:chgData name="Matthew D Hejduk" userId="102bb0d6-9880-4d7d-9b0a-9782d404eb17" providerId="ADAL" clId="{385CF46E-6174-4DC5-9980-947F99013F93}" dt="2023-01-07T18:22:46.087" v="11754" actId="478"/>
          <ac:spMkLst>
            <pc:docMk/>
            <pc:sldMk cId="2876514969" sldId="353"/>
            <ac:spMk id="6" creationId="{6DC09B94-F593-4CEA-8F21-DFD8B2ADC7AD}"/>
          </ac:spMkLst>
        </pc:spChg>
        <pc:picChg chg="add del mod">
          <ac:chgData name="Matthew D Hejduk" userId="102bb0d6-9880-4d7d-9b0a-9782d404eb17" providerId="ADAL" clId="{385CF46E-6174-4DC5-9980-947F99013F93}" dt="2023-01-07T18:24:57.817" v="11761" actId="478"/>
          <ac:picMkLst>
            <pc:docMk/>
            <pc:sldMk cId="2876514969" sldId="353"/>
            <ac:picMk id="7" creationId="{32637695-3545-43EC-95B9-61D78B2145B3}"/>
          </ac:picMkLst>
        </pc:picChg>
        <pc:picChg chg="add del">
          <ac:chgData name="Matthew D Hejduk" userId="102bb0d6-9880-4d7d-9b0a-9782d404eb17" providerId="ADAL" clId="{385CF46E-6174-4DC5-9980-947F99013F93}" dt="2023-01-07T18:25:55.711" v="11765" actId="478"/>
          <ac:picMkLst>
            <pc:docMk/>
            <pc:sldMk cId="2876514969" sldId="353"/>
            <ac:picMk id="9" creationId="{C9402ED9-3DDA-4A4D-B716-3E6BCF12132D}"/>
          </ac:picMkLst>
        </pc:picChg>
        <pc:picChg chg="add mod modCrop">
          <ac:chgData name="Matthew D Hejduk" userId="102bb0d6-9880-4d7d-9b0a-9782d404eb17" providerId="ADAL" clId="{385CF46E-6174-4DC5-9980-947F99013F93}" dt="2023-01-07T18:34:18.994" v="11803" actId="1076"/>
          <ac:picMkLst>
            <pc:docMk/>
            <pc:sldMk cId="2876514969" sldId="353"/>
            <ac:picMk id="11" creationId="{DD5EAE9B-660D-4A24-A8FA-B40127471681}"/>
          </ac:picMkLst>
        </pc:picChg>
        <pc:picChg chg="add mod modCrop">
          <ac:chgData name="Matthew D Hejduk" userId="102bb0d6-9880-4d7d-9b0a-9782d404eb17" providerId="ADAL" clId="{385CF46E-6174-4DC5-9980-947F99013F93}" dt="2023-01-07T18:34:26.401" v="11806" actId="1076"/>
          <ac:picMkLst>
            <pc:docMk/>
            <pc:sldMk cId="2876514969" sldId="353"/>
            <ac:picMk id="13" creationId="{4FDDDB0F-24A3-4AD6-9F12-EC9118ABF8FB}"/>
          </ac:picMkLst>
        </pc:picChg>
      </pc:sldChg>
      <pc:sldChg chg="addSp modSp add mod">
        <pc:chgData name="Matthew D Hejduk" userId="102bb0d6-9880-4d7d-9b0a-9782d404eb17" providerId="ADAL" clId="{385CF46E-6174-4DC5-9980-947F99013F93}" dt="2023-01-07T18:37:04.373" v="11910" actId="20577"/>
        <pc:sldMkLst>
          <pc:docMk/>
          <pc:sldMk cId="2428439717" sldId="354"/>
        </pc:sldMkLst>
        <pc:spChg chg="mod">
          <ac:chgData name="Matthew D Hejduk" userId="102bb0d6-9880-4d7d-9b0a-9782d404eb17" providerId="ADAL" clId="{385CF46E-6174-4DC5-9980-947F99013F93}" dt="2023-01-05T05:20:23.993" v="4881" actId="20577"/>
          <ac:spMkLst>
            <pc:docMk/>
            <pc:sldMk cId="2428439717" sldId="354"/>
            <ac:spMk id="3" creationId="{93F54C95-1683-4F96-BA75-70896BFE1287}"/>
          </ac:spMkLst>
        </pc:spChg>
        <pc:spChg chg="mod">
          <ac:chgData name="Matthew D Hejduk" userId="102bb0d6-9880-4d7d-9b0a-9782d404eb17" providerId="ADAL" clId="{385CF46E-6174-4DC5-9980-947F99013F93}" dt="2023-01-07T18:37:04.373" v="11910" actId="20577"/>
          <ac:spMkLst>
            <pc:docMk/>
            <pc:sldMk cId="2428439717" sldId="354"/>
            <ac:spMk id="5" creationId="{2F2F1FDD-B7BA-42FC-84C1-39A914A71872}"/>
          </ac:spMkLst>
        </pc:spChg>
        <pc:picChg chg="add mod">
          <ac:chgData name="Matthew D Hejduk" userId="102bb0d6-9880-4d7d-9b0a-9782d404eb17" providerId="ADAL" clId="{385CF46E-6174-4DC5-9980-947F99013F93}" dt="2023-01-05T05:24:09.471" v="5172" actId="1076"/>
          <ac:picMkLst>
            <pc:docMk/>
            <pc:sldMk cId="2428439717" sldId="354"/>
            <ac:picMk id="7" creationId="{94821786-B385-4B2A-A6F2-EE041C29EBB9}"/>
          </ac:picMkLst>
        </pc:picChg>
      </pc:sldChg>
      <pc:sldChg chg="addSp delSp modSp new mod modClrScheme chgLayout">
        <pc:chgData name="Matthew D Hejduk" userId="102bb0d6-9880-4d7d-9b0a-9782d404eb17" providerId="ADAL" clId="{385CF46E-6174-4DC5-9980-947F99013F93}" dt="2023-01-07T18:38:05.343" v="11942" actId="20577"/>
        <pc:sldMkLst>
          <pc:docMk/>
          <pc:sldMk cId="1522389565" sldId="355"/>
        </pc:sldMkLst>
        <pc:spChg chg="del mod ord">
          <ac:chgData name="Matthew D Hejduk" userId="102bb0d6-9880-4d7d-9b0a-9782d404eb17" providerId="ADAL" clId="{385CF46E-6174-4DC5-9980-947F99013F93}" dt="2023-01-05T14:51:58.663" v="5253" actId="700"/>
          <ac:spMkLst>
            <pc:docMk/>
            <pc:sldMk cId="1522389565" sldId="355"/>
            <ac:spMk id="2" creationId="{8F1CE7DA-189B-4921-A6B4-753B287EFB27}"/>
          </ac:spMkLst>
        </pc:spChg>
        <pc:spChg chg="del mod ord">
          <ac:chgData name="Matthew D Hejduk" userId="102bb0d6-9880-4d7d-9b0a-9782d404eb17" providerId="ADAL" clId="{385CF46E-6174-4DC5-9980-947F99013F93}" dt="2023-01-05T14:51:58.663" v="5253" actId="700"/>
          <ac:spMkLst>
            <pc:docMk/>
            <pc:sldMk cId="1522389565" sldId="355"/>
            <ac:spMk id="3" creationId="{22D0E395-0BA9-44B6-9470-B7E71108F85B}"/>
          </ac:spMkLst>
        </pc:spChg>
        <pc:spChg chg="del mod ord">
          <ac:chgData name="Matthew D Hejduk" userId="102bb0d6-9880-4d7d-9b0a-9782d404eb17" providerId="ADAL" clId="{385CF46E-6174-4DC5-9980-947F99013F93}" dt="2023-01-05T14:51:58.663" v="5253" actId="700"/>
          <ac:spMkLst>
            <pc:docMk/>
            <pc:sldMk cId="1522389565" sldId="355"/>
            <ac:spMk id="4" creationId="{78905DC7-C353-4245-BEC3-B9EA3C37BD0B}"/>
          </ac:spMkLst>
        </pc:spChg>
        <pc:spChg chg="add mod ord">
          <ac:chgData name="Matthew D Hejduk" userId="102bb0d6-9880-4d7d-9b0a-9782d404eb17" providerId="ADAL" clId="{385CF46E-6174-4DC5-9980-947F99013F93}" dt="2023-01-05T14:52:11.659" v="5298" actId="20577"/>
          <ac:spMkLst>
            <pc:docMk/>
            <pc:sldMk cId="1522389565" sldId="355"/>
            <ac:spMk id="5" creationId="{DE352E0D-4AB1-4CF9-AAF1-DACFF27EC354}"/>
          </ac:spMkLst>
        </pc:spChg>
        <pc:spChg chg="add mod ord">
          <ac:chgData name="Matthew D Hejduk" userId="102bb0d6-9880-4d7d-9b0a-9782d404eb17" providerId="ADAL" clId="{385CF46E-6174-4DC5-9980-947F99013F93}" dt="2023-01-07T18:38:05.343" v="11942" actId="20577"/>
          <ac:spMkLst>
            <pc:docMk/>
            <pc:sldMk cId="1522389565" sldId="355"/>
            <ac:spMk id="6" creationId="{F526D6FF-CCF6-4AFE-8B3B-D1A7A21C970A}"/>
          </ac:spMkLst>
        </pc:spChg>
        <pc:spChg chg="add mod ord">
          <ac:chgData name="Matthew D Hejduk" userId="102bb0d6-9880-4d7d-9b0a-9782d404eb17" providerId="ADAL" clId="{385CF46E-6174-4DC5-9980-947F99013F93}" dt="2023-01-05T14:52:40.812" v="5360" actId="20577"/>
          <ac:spMkLst>
            <pc:docMk/>
            <pc:sldMk cId="1522389565" sldId="355"/>
            <ac:spMk id="7" creationId="{F236CFFB-13EC-4AF0-B2F6-2D3F47C91097}"/>
          </ac:spMkLst>
        </pc:spChg>
        <pc:spChg chg="add mod ord">
          <ac:chgData name="Matthew D Hejduk" userId="102bb0d6-9880-4d7d-9b0a-9782d404eb17" providerId="ADAL" clId="{385CF46E-6174-4DC5-9980-947F99013F93}" dt="2023-01-05T14:51:58.663" v="5253" actId="700"/>
          <ac:spMkLst>
            <pc:docMk/>
            <pc:sldMk cId="1522389565" sldId="355"/>
            <ac:spMk id="8" creationId="{7EDEEEBD-07D2-4566-940E-026C3AFBC273}"/>
          </ac:spMkLst>
        </pc:spChg>
      </pc:sldChg>
      <pc:sldChg chg="addSp delSp modSp new mod modClrScheme chgLayout">
        <pc:chgData name="Matthew D Hejduk" userId="102bb0d6-9880-4d7d-9b0a-9782d404eb17" providerId="ADAL" clId="{385CF46E-6174-4DC5-9980-947F99013F93}" dt="2023-01-07T18:41:15.028" v="11964" actId="114"/>
        <pc:sldMkLst>
          <pc:docMk/>
          <pc:sldMk cId="236952900" sldId="356"/>
        </pc:sldMkLst>
        <pc:spChg chg="del mod ord">
          <ac:chgData name="Matthew D Hejduk" userId="102bb0d6-9880-4d7d-9b0a-9782d404eb17" providerId="ADAL" clId="{385CF46E-6174-4DC5-9980-947F99013F93}" dt="2023-01-05T15:00:05.629" v="6555" actId="700"/>
          <ac:spMkLst>
            <pc:docMk/>
            <pc:sldMk cId="236952900" sldId="356"/>
            <ac:spMk id="2" creationId="{2BC9B1F7-BF8D-4E3F-BF76-FA2AC4FE74FF}"/>
          </ac:spMkLst>
        </pc:spChg>
        <pc:spChg chg="del mod ord">
          <ac:chgData name="Matthew D Hejduk" userId="102bb0d6-9880-4d7d-9b0a-9782d404eb17" providerId="ADAL" clId="{385CF46E-6174-4DC5-9980-947F99013F93}" dt="2023-01-05T15:00:05.629" v="6555" actId="700"/>
          <ac:spMkLst>
            <pc:docMk/>
            <pc:sldMk cId="236952900" sldId="356"/>
            <ac:spMk id="3" creationId="{EA977D38-C73C-4F96-B7E4-DA6CFD34C1D8}"/>
          </ac:spMkLst>
        </pc:spChg>
        <pc:spChg chg="del mod ord">
          <ac:chgData name="Matthew D Hejduk" userId="102bb0d6-9880-4d7d-9b0a-9782d404eb17" providerId="ADAL" clId="{385CF46E-6174-4DC5-9980-947F99013F93}" dt="2023-01-05T15:00:05.629" v="6555" actId="700"/>
          <ac:spMkLst>
            <pc:docMk/>
            <pc:sldMk cId="236952900" sldId="356"/>
            <ac:spMk id="4" creationId="{C4E983BA-DA69-4473-8A16-39B04C2FD91E}"/>
          </ac:spMkLst>
        </pc:spChg>
        <pc:spChg chg="add mod ord">
          <ac:chgData name="Matthew D Hejduk" userId="102bb0d6-9880-4d7d-9b0a-9782d404eb17" providerId="ADAL" clId="{385CF46E-6174-4DC5-9980-947F99013F93}" dt="2023-01-05T15:00:22.381" v="6584" actId="20577"/>
          <ac:spMkLst>
            <pc:docMk/>
            <pc:sldMk cId="236952900" sldId="356"/>
            <ac:spMk id="5" creationId="{C4609983-F0DE-471A-BE97-3148B75F3CD1}"/>
          </ac:spMkLst>
        </pc:spChg>
        <pc:spChg chg="add mod ord">
          <ac:chgData name="Matthew D Hejduk" userId="102bb0d6-9880-4d7d-9b0a-9782d404eb17" providerId="ADAL" clId="{385CF46E-6174-4DC5-9980-947F99013F93}" dt="2023-01-07T18:41:15.028" v="11964" actId="114"/>
          <ac:spMkLst>
            <pc:docMk/>
            <pc:sldMk cId="236952900" sldId="356"/>
            <ac:spMk id="6" creationId="{35C81B4C-1FBF-4B73-8CBF-C3FB5A90296B}"/>
          </ac:spMkLst>
        </pc:spChg>
        <pc:spChg chg="add mod ord">
          <ac:chgData name="Matthew D Hejduk" userId="102bb0d6-9880-4d7d-9b0a-9782d404eb17" providerId="ADAL" clId="{385CF46E-6174-4DC5-9980-947F99013F93}" dt="2023-01-05T15:00:34.421" v="6617" actId="20577"/>
          <ac:spMkLst>
            <pc:docMk/>
            <pc:sldMk cId="236952900" sldId="356"/>
            <ac:spMk id="7" creationId="{057B2B45-5AD6-453A-8443-B5BEE2970C2A}"/>
          </ac:spMkLst>
        </pc:spChg>
        <pc:spChg chg="add mod ord">
          <ac:chgData name="Matthew D Hejduk" userId="102bb0d6-9880-4d7d-9b0a-9782d404eb17" providerId="ADAL" clId="{385CF46E-6174-4DC5-9980-947F99013F93}" dt="2023-01-05T15:00:05.629" v="6555" actId="700"/>
          <ac:spMkLst>
            <pc:docMk/>
            <pc:sldMk cId="236952900" sldId="356"/>
            <ac:spMk id="8" creationId="{FE760A4D-62F4-406A-8363-8AF56B6378F2}"/>
          </ac:spMkLst>
        </pc:spChg>
      </pc:sldChg>
      <pc:sldChg chg="addSp delSp modSp new mod modClrScheme chgLayout">
        <pc:chgData name="Matthew D Hejduk" userId="102bb0d6-9880-4d7d-9b0a-9782d404eb17" providerId="ADAL" clId="{385CF46E-6174-4DC5-9980-947F99013F93}" dt="2023-01-07T18:45:03.830" v="12181" actId="20577"/>
        <pc:sldMkLst>
          <pc:docMk/>
          <pc:sldMk cId="1689327498" sldId="357"/>
        </pc:sldMkLst>
        <pc:spChg chg="del mod ord">
          <ac:chgData name="Matthew D Hejduk" userId="102bb0d6-9880-4d7d-9b0a-9782d404eb17" providerId="ADAL" clId="{385CF46E-6174-4DC5-9980-947F99013F93}" dt="2023-01-05T15:17:17.231" v="8787" actId="700"/>
          <ac:spMkLst>
            <pc:docMk/>
            <pc:sldMk cId="1689327498" sldId="357"/>
            <ac:spMk id="2" creationId="{FB08E107-EB6E-4595-90CB-4FD493BE4DB3}"/>
          </ac:spMkLst>
        </pc:spChg>
        <pc:spChg chg="del mod ord">
          <ac:chgData name="Matthew D Hejduk" userId="102bb0d6-9880-4d7d-9b0a-9782d404eb17" providerId="ADAL" clId="{385CF46E-6174-4DC5-9980-947F99013F93}" dt="2023-01-05T15:17:17.231" v="8787" actId="700"/>
          <ac:spMkLst>
            <pc:docMk/>
            <pc:sldMk cId="1689327498" sldId="357"/>
            <ac:spMk id="3" creationId="{2E54ADF1-4829-4E9A-AE51-A4FB6EACA1F6}"/>
          </ac:spMkLst>
        </pc:spChg>
        <pc:spChg chg="del mod ord">
          <ac:chgData name="Matthew D Hejduk" userId="102bb0d6-9880-4d7d-9b0a-9782d404eb17" providerId="ADAL" clId="{385CF46E-6174-4DC5-9980-947F99013F93}" dt="2023-01-05T15:17:17.231" v="8787" actId="700"/>
          <ac:spMkLst>
            <pc:docMk/>
            <pc:sldMk cId="1689327498" sldId="357"/>
            <ac:spMk id="4" creationId="{F552B747-C9FB-489E-8E0D-2C09D89D3F81}"/>
          </ac:spMkLst>
        </pc:spChg>
        <pc:spChg chg="add mod ord">
          <ac:chgData name="Matthew D Hejduk" userId="102bb0d6-9880-4d7d-9b0a-9782d404eb17" providerId="ADAL" clId="{385CF46E-6174-4DC5-9980-947F99013F93}" dt="2023-01-05T15:17:25.467" v="8826" actId="20577"/>
          <ac:spMkLst>
            <pc:docMk/>
            <pc:sldMk cId="1689327498" sldId="357"/>
            <ac:spMk id="5" creationId="{31F56E36-B7AD-404B-BDDF-0611C119ACF3}"/>
          </ac:spMkLst>
        </pc:spChg>
        <pc:spChg chg="add mod ord">
          <ac:chgData name="Matthew D Hejduk" userId="102bb0d6-9880-4d7d-9b0a-9782d404eb17" providerId="ADAL" clId="{385CF46E-6174-4DC5-9980-947F99013F93}" dt="2023-01-07T18:45:03.830" v="12181" actId="20577"/>
          <ac:spMkLst>
            <pc:docMk/>
            <pc:sldMk cId="1689327498" sldId="357"/>
            <ac:spMk id="6" creationId="{3D0C9091-1838-4573-AE38-C1E179938445}"/>
          </ac:spMkLst>
        </pc:spChg>
        <pc:spChg chg="add mod ord">
          <ac:chgData name="Matthew D Hejduk" userId="102bb0d6-9880-4d7d-9b0a-9782d404eb17" providerId="ADAL" clId="{385CF46E-6174-4DC5-9980-947F99013F93}" dt="2023-01-05T15:17:17.231" v="8787" actId="700"/>
          <ac:spMkLst>
            <pc:docMk/>
            <pc:sldMk cId="1689327498" sldId="357"/>
            <ac:spMk id="7" creationId="{2CB8D96D-51BD-4B86-8B78-768A535AA16B}"/>
          </ac:spMkLst>
        </pc:spChg>
        <pc:spChg chg="add mod ord">
          <ac:chgData name="Matthew D Hejduk" userId="102bb0d6-9880-4d7d-9b0a-9782d404eb17" providerId="ADAL" clId="{385CF46E-6174-4DC5-9980-947F99013F93}" dt="2023-01-05T15:17:17.231" v="8787" actId="700"/>
          <ac:spMkLst>
            <pc:docMk/>
            <pc:sldMk cId="1689327498" sldId="357"/>
            <ac:spMk id="8" creationId="{C2C9B477-B6F6-41D6-936F-FDC0F8DC0FB8}"/>
          </ac:spMkLst>
        </pc:spChg>
      </pc:sldChg>
      <pc:sldChg chg="add del">
        <pc:chgData name="Matthew D Hejduk" userId="102bb0d6-9880-4d7d-9b0a-9782d404eb17" providerId="ADAL" clId="{385CF46E-6174-4DC5-9980-947F99013F93}" dt="2023-01-05T04:31:39.973" v="1"/>
        <pc:sldMkLst>
          <pc:docMk/>
          <pc:sldMk cId="341000404" sldId="717"/>
        </pc:sldMkLst>
      </pc:sldChg>
      <pc:sldChg chg="add del">
        <pc:chgData name="Matthew D Hejduk" userId="102bb0d6-9880-4d7d-9b0a-9782d404eb17" providerId="ADAL" clId="{385CF46E-6174-4DC5-9980-947F99013F93}" dt="2023-01-05T04:31:39.973" v="1"/>
        <pc:sldMkLst>
          <pc:docMk/>
          <pc:sldMk cId="768048420" sldId="718"/>
        </pc:sldMkLst>
      </pc:sldChg>
      <pc:sldChg chg="add del">
        <pc:chgData name="Matthew D Hejduk" userId="102bb0d6-9880-4d7d-9b0a-9782d404eb17" providerId="ADAL" clId="{385CF46E-6174-4DC5-9980-947F99013F93}" dt="2023-01-05T04:31:39.973" v="1"/>
        <pc:sldMkLst>
          <pc:docMk/>
          <pc:sldMk cId="4174946487" sldId="719"/>
        </pc:sldMkLst>
      </pc:sldChg>
      <pc:sldMasterChg chg="addSp delSp modSp mod">
        <pc:chgData name="Matthew D Hejduk" userId="102bb0d6-9880-4d7d-9b0a-9782d404eb17" providerId="ADAL" clId="{385CF46E-6174-4DC5-9980-947F99013F93}" dt="2023-01-05T21:32:19.545" v="9772" actId="478"/>
        <pc:sldMasterMkLst>
          <pc:docMk/>
          <pc:sldMasterMk cId="4278058439" sldId="2147484791"/>
        </pc:sldMasterMkLst>
        <pc:spChg chg="add del mod">
          <ac:chgData name="Matthew D Hejduk" userId="102bb0d6-9880-4d7d-9b0a-9782d404eb17" providerId="ADAL" clId="{385CF46E-6174-4DC5-9980-947F99013F93}" dt="2023-01-05T21:32:17.019" v="9771" actId="478"/>
          <ac:spMkLst>
            <pc:docMk/>
            <pc:sldMasterMk cId="4278058439" sldId="2147484791"/>
            <ac:spMk id="5" creationId="{B7CC9220-D23D-422F-9C79-7CBF038904AC}"/>
          </ac:spMkLst>
        </pc:spChg>
        <pc:spChg chg="add del mod">
          <ac:chgData name="Matthew D Hejduk" userId="102bb0d6-9880-4d7d-9b0a-9782d404eb17" providerId="ADAL" clId="{385CF46E-6174-4DC5-9980-947F99013F93}" dt="2023-01-05T21:32:19.545" v="9772" actId="478"/>
          <ac:spMkLst>
            <pc:docMk/>
            <pc:sldMasterMk cId="4278058439" sldId="2147484791"/>
            <ac:spMk id="6" creationId="{D621849E-9C92-416A-B414-BA2B0B3AE503}"/>
          </ac:spMkLst>
        </pc:spChg>
      </pc:sldMasterChg>
      <pc:sldMasterChg chg="addSp delSp modSp mod">
        <pc:chgData name="Matthew D Hejduk" userId="102bb0d6-9880-4d7d-9b0a-9782d404eb17" providerId="ADAL" clId="{385CF46E-6174-4DC5-9980-947F99013F93}" dt="2023-01-05T21:32:32.937" v="9774" actId="478"/>
        <pc:sldMasterMkLst>
          <pc:docMk/>
          <pc:sldMasterMk cId="1407714132" sldId="2147484884"/>
        </pc:sldMasterMkLst>
        <pc:spChg chg="add del mod">
          <ac:chgData name="Matthew D Hejduk" userId="102bb0d6-9880-4d7d-9b0a-9782d404eb17" providerId="ADAL" clId="{385CF46E-6174-4DC5-9980-947F99013F93}" dt="2023-01-05T21:32:30.082" v="9773" actId="478"/>
          <ac:spMkLst>
            <pc:docMk/>
            <pc:sldMasterMk cId="1407714132" sldId="2147484884"/>
            <ac:spMk id="2" creationId="{16C1BAF0-14AD-4689-89A5-49EC93FED450}"/>
          </ac:spMkLst>
        </pc:spChg>
        <pc:spChg chg="add del mod">
          <ac:chgData name="Matthew D Hejduk" userId="102bb0d6-9880-4d7d-9b0a-9782d404eb17" providerId="ADAL" clId="{385CF46E-6174-4DC5-9980-947F99013F93}" dt="2023-01-05T21:32:32.937" v="9774" actId="478"/>
          <ac:spMkLst>
            <pc:docMk/>
            <pc:sldMasterMk cId="1407714132" sldId="2147484884"/>
            <ac:spMk id="6" creationId="{D286B084-E273-46D4-B8AA-0C4B5A6C8671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7DDA5E6-0336-6043-97BE-2667D5222006}" type="datetimeFigureOut">
              <a:rPr lang="en-US" smtClean="0"/>
              <a:pPr/>
              <a:t>1/7/2023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2E12B18-0379-EC43-9B57-C54D0D9C72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138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35EEF68-F202-4D68-8499-4DCDD1E544DE}" type="datetimeFigureOut">
              <a:rPr lang="en-US" smtClean="0"/>
              <a:pPr/>
              <a:t>1/7/2023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9E4C13A-5EDB-4018-91C6-F8B752C11E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3397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Basic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34533" y="1203264"/>
            <a:ext cx="11271681" cy="4798717"/>
          </a:xfrm>
          <a:prstGeom prst="rect">
            <a:avLst/>
          </a:prstGeom>
        </p:spPr>
        <p:txBody>
          <a:bodyPr vert="horz"/>
          <a:lstStyle>
            <a:lvl1pPr marL="171450" indent="-171450">
              <a:buSzPct val="130000"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</p:spTree>
    <p:extLst>
      <p:ext uri="{BB962C8B-B14F-4D97-AF65-F5344CB8AC3E}">
        <p14:creationId xmlns:p14="http://schemas.microsoft.com/office/powerpoint/2010/main" val="3586680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Head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>
      <p:ext uri="{BB962C8B-B14F-4D97-AF65-F5344CB8AC3E}">
        <p14:creationId xmlns:p14="http://schemas.microsoft.com/office/powerpoint/2010/main" val="1766297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_Acronym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04797" y="5653378"/>
            <a:ext cx="11271683" cy="470841"/>
          </a:xfrm>
          <a:prstGeom prst="rect">
            <a:avLst/>
          </a:prstGeom>
        </p:spPr>
        <p:txBody>
          <a:bodyPr vert="horz" numCol="4"/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825625" algn="l"/>
                <a:tab pos="3659188" algn="l"/>
                <a:tab pos="5484813" algn="l"/>
              </a:tabLst>
              <a:defRPr sz="800" b="1" i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ACR1 = Acronym 1</a:t>
            </a:r>
            <a:br>
              <a:rPr lang="en-US" dirty="0"/>
            </a:br>
            <a:r>
              <a:rPr lang="en-US" dirty="0"/>
              <a:t>ACR2 = Acronym 2</a:t>
            </a:r>
            <a:br>
              <a:rPr lang="en-US" dirty="0"/>
            </a:br>
            <a:r>
              <a:rPr lang="en-US" dirty="0"/>
              <a:t>ACR3 = Acronym 3</a:t>
            </a:r>
            <a:br>
              <a:rPr lang="en-US" dirty="0"/>
            </a:br>
            <a:r>
              <a:rPr lang="en-US" dirty="0"/>
              <a:t>ACR4 = Acronym 4</a:t>
            </a:r>
            <a:br>
              <a:rPr lang="en-US" dirty="0"/>
            </a:br>
            <a:r>
              <a:rPr lang="en-US" dirty="0"/>
              <a:t>ACR5 = Acronym 5</a:t>
            </a:r>
            <a:br>
              <a:rPr lang="en-US" dirty="0"/>
            </a:br>
            <a:r>
              <a:rPr lang="en-US" dirty="0"/>
              <a:t>ACR6 = Acronym 6</a:t>
            </a:r>
            <a:br>
              <a:rPr lang="en-US" dirty="0"/>
            </a:br>
            <a:r>
              <a:rPr lang="en-US" dirty="0"/>
              <a:t>ACR7 = Acronym 7</a:t>
            </a:r>
            <a:br>
              <a:rPr lang="en-US" dirty="0"/>
            </a:br>
            <a:r>
              <a:rPr lang="en-US" dirty="0"/>
              <a:t>ACR8 = Acronym 8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381001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929859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D_Lef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796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96001" y="1207637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01457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E_Right_Tex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6075084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304798" y="1225424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32077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F_Qua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102445" y="1205816"/>
            <a:ext cx="255" cy="489330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304798" y="3641651"/>
            <a:ext cx="11497457" cy="6396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8" y="1205815"/>
            <a:ext cx="5691268" cy="2366552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6209078" y="1205815"/>
            <a:ext cx="5593177" cy="2366552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93647"/>
            <a:ext cx="5691268" cy="2404751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09078" y="3693647"/>
            <a:ext cx="5593177" cy="2404751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88712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G_Compare_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106341" y="3744347"/>
            <a:ext cx="0" cy="23458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9" y="1197639"/>
            <a:ext cx="11477472" cy="2366552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600"/>
            </a:lvl1pPr>
            <a:lvl2pPr marL="339725" indent="-169863">
              <a:defRPr sz="1600"/>
            </a:lvl2pPr>
            <a:lvl3pPr marL="565150" indent="-112713">
              <a:defRPr sz="1600"/>
            </a:lvl3pPr>
            <a:lvl4pPr marL="862013" indent="-169863"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85471"/>
            <a:ext cx="5615759" cy="2404751"/>
          </a:xfrm>
          <a:prstGeom prst="rect">
            <a:avLst/>
          </a:prstGeom>
        </p:spPr>
        <p:txBody>
          <a:bodyPr vert="horz"/>
          <a:lstStyle>
            <a:lvl1pPr marL="119063" indent="-109538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92127" y="3685471"/>
            <a:ext cx="5490143" cy="2404751"/>
          </a:xfrm>
          <a:prstGeom prst="rect">
            <a:avLst/>
          </a:prstGeom>
        </p:spPr>
        <p:txBody>
          <a:bodyPr vert="horz"/>
          <a:lstStyle>
            <a:lvl1pPr marL="119063" indent="-119063">
              <a:tabLst/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74817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H_Risk Format_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pic>
        <p:nvPicPr>
          <p:cNvPr id="9" name="Picture 8" descr="CCEO Risk Format_P8sample_crosshatc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1067" y="814686"/>
            <a:ext cx="2979367" cy="1867301"/>
          </a:xfrm>
          <a:prstGeom prst="rect">
            <a:avLst/>
          </a:prstGeom>
        </p:spPr>
      </p:pic>
      <p:sp>
        <p:nvSpPr>
          <p:cNvPr id="10" name="Content Placeholder 6"/>
          <p:cNvSpPr>
            <a:spLocks noGrp="1"/>
          </p:cNvSpPr>
          <p:nvPr>
            <p:ph sz="quarter" idx="18"/>
          </p:nvPr>
        </p:nvSpPr>
        <p:spPr>
          <a:xfrm>
            <a:off x="304798" y="1233557"/>
            <a:ext cx="7647297" cy="4794684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195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I_Risk Format_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304798" y="1134320"/>
            <a:ext cx="4954140" cy="4861367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r>
              <a:rPr lang="en-US" dirty="0"/>
              <a:t>Bullet 1 level – Bullet 130% size text – Black, 16 point Arial</a:t>
            </a:r>
          </a:p>
          <a:p>
            <a:pPr lvl="1"/>
            <a:r>
              <a:rPr lang="en-US" dirty="0"/>
              <a:t>Bullet 2 level – 14 point Arial Italic</a:t>
            </a:r>
          </a:p>
          <a:p>
            <a:pPr lvl="2"/>
            <a:r>
              <a:rPr lang="en-US" dirty="0"/>
              <a:t>Bullet 3 level – Bullet 125% size text – 14 point Arial</a:t>
            </a:r>
          </a:p>
          <a:p>
            <a:pPr lvl="3"/>
            <a:r>
              <a:rPr lang="en-US" dirty="0"/>
              <a:t>Bullet 4 level – 14 point Arial Italic</a:t>
            </a:r>
          </a:p>
          <a:p>
            <a:pPr lvl="4"/>
            <a:r>
              <a:rPr lang="en-US" dirty="0"/>
              <a:t>Bullet 5 level – Bullet 100% size text – 14 point Arial</a:t>
            </a:r>
          </a:p>
        </p:txBody>
      </p:sp>
      <p:pic>
        <p:nvPicPr>
          <p:cNvPr id="12" name="Picture 11" descr="CCEO Risk Format_P8sample_crosshatch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2204" y="1134532"/>
            <a:ext cx="6164275" cy="4564685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5412205" y="5777499"/>
            <a:ext cx="6145364" cy="220573"/>
            <a:chOff x="4333069" y="5714104"/>
            <a:chExt cx="4609023" cy="22057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4333069" y="5748518"/>
              <a:ext cx="228600" cy="1524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987786" y="5748724"/>
              <a:ext cx="228600" cy="1524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544208" y="5714104"/>
              <a:ext cx="4397884" cy="220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  <a:tabLst>
                  <a:tab pos="2630488" algn="l"/>
                </a:tabLst>
              </a:pPr>
              <a:r>
                <a:rPr lang="en-US" sz="900" dirty="0"/>
                <a:t>Current risk assessment with uncertainty	Expected risk assessment with	proposed mitigation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3512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J_Contact Informa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020865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17" name="Text Box 19"/>
          <p:cNvSpPr txBox="1">
            <a:spLocks noChangeArrowheads="1"/>
          </p:cNvSpPr>
          <p:nvPr userDrawn="1"/>
        </p:nvSpPr>
        <p:spPr bwMode="auto">
          <a:xfrm>
            <a:off x="320023" y="6346387"/>
            <a:ext cx="2244956" cy="32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prstTxWarp prst="textNoShape">
              <a:avLst/>
            </a:prstTxWarp>
            <a:spAutoFit/>
          </a:bodyPr>
          <a:lstStyle/>
          <a:p>
            <a:pPr>
              <a:lnSpc>
                <a:spcPts val="860"/>
              </a:lnSpc>
            </a:pPr>
            <a:r>
              <a:rPr lang="en-US" sz="800" dirty="0"/>
              <a:t>e-mail address</a:t>
            </a:r>
          </a:p>
          <a:p>
            <a:pPr>
              <a:lnSpc>
                <a:spcPts val="860"/>
              </a:lnSpc>
            </a:pPr>
            <a:r>
              <a:rPr lang="en-US" sz="800" dirty="0"/>
              <a:t>Department/subdivision name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615694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3751462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K_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3245325"/>
            <a:ext cx="10828774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Transition Subtitle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063345"/>
            <a:ext cx="10828774" cy="1063867"/>
          </a:xfrm>
          <a:prstGeom prst="rect">
            <a:avLst/>
          </a:prstGeom>
        </p:spPr>
        <p:txBody>
          <a:bodyPr/>
          <a:lstStyle>
            <a:lvl1pPr algn="l">
              <a:defRPr sz="3200" b="1" i="1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1650691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A_Basic_Master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34533" y="1203264"/>
            <a:ext cx="11271681" cy="4798717"/>
          </a:xfrm>
          <a:prstGeom prst="rect">
            <a:avLst/>
          </a:prstGeom>
        </p:spPr>
        <p:txBody>
          <a:bodyPr vert="horz"/>
          <a:lstStyle>
            <a:lvl1pPr marL="171450" indent="-171450">
              <a:buSzPct val="130000"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</p:spTree>
    <p:extLst>
      <p:ext uri="{BB962C8B-B14F-4D97-AF65-F5344CB8AC3E}">
        <p14:creationId xmlns:p14="http://schemas.microsoft.com/office/powerpoint/2010/main" val="646281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B_Header_Blank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</p:spTree>
    <p:extLst>
      <p:ext uri="{BB962C8B-B14F-4D97-AF65-F5344CB8AC3E}">
        <p14:creationId xmlns:p14="http://schemas.microsoft.com/office/powerpoint/2010/main" val="3186694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_Acronym Box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04797" y="5653378"/>
            <a:ext cx="11271683" cy="470841"/>
          </a:xfrm>
          <a:prstGeom prst="rect">
            <a:avLst/>
          </a:prstGeom>
        </p:spPr>
        <p:txBody>
          <a:bodyPr vert="horz" numCol="4"/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825625" algn="l"/>
                <a:tab pos="3659188" algn="l"/>
                <a:tab pos="5484813" algn="l"/>
              </a:tabLst>
              <a:defRPr sz="800" b="1" i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ACR1 = Acronym 1</a:t>
            </a:r>
            <a:br>
              <a:rPr lang="en-US" dirty="0"/>
            </a:br>
            <a:r>
              <a:rPr lang="en-US" dirty="0"/>
              <a:t>ACR2 = Acronym 2</a:t>
            </a:r>
            <a:br>
              <a:rPr lang="en-US" dirty="0"/>
            </a:br>
            <a:r>
              <a:rPr lang="en-US" dirty="0"/>
              <a:t>ACR3 = Acronym 3</a:t>
            </a:r>
            <a:br>
              <a:rPr lang="en-US" dirty="0"/>
            </a:br>
            <a:r>
              <a:rPr lang="en-US" dirty="0"/>
              <a:t>ACR4 = Acronym 4</a:t>
            </a:r>
            <a:br>
              <a:rPr lang="en-US" dirty="0"/>
            </a:br>
            <a:r>
              <a:rPr lang="en-US" dirty="0"/>
              <a:t>ACR5 = Acronym 5</a:t>
            </a:r>
            <a:br>
              <a:rPr lang="en-US" dirty="0"/>
            </a:br>
            <a:r>
              <a:rPr lang="en-US" dirty="0"/>
              <a:t>ACR6 = Acronym 6</a:t>
            </a:r>
            <a:br>
              <a:rPr lang="en-US" dirty="0"/>
            </a:br>
            <a:r>
              <a:rPr lang="en-US" dirty="0"/>
              <a:t>ACR7 = Acronym 7</a:t>
            </a:r>
            <a:br>
              <a:rPr lang="en-US" dirty="0"/>
            </a:br>
            <a:r>
              <a:rPr lang="en-US" dirty="0"/>
              <a:t>ACR8 = Acronym 8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381001"/>
          </a:xfrm>
          <a:prstGeom prst="rect">
            <a:avLst/>
          </a:prstGeom>
        </p:spPr>
        <p:txBody>
          <a:bodyPr vert="horz"/>
          <a:lstStyle>
            <a:lvl1pPr marL="282575" indent="-282575">
              <a:buSzPct val="130000"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3825309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D_Left_Text_Pictur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796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282575" indent="-282575">
              <a:buSzPct val="130000"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96001" y="1207637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5409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E_Right_Text_Pictur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6075084" y="1225566"/>
            <a:ext cx="5501395" cy="4798717"/>
          </a:xfrm>
          <a:prstGeom prst="rect">
            <a:avLst/>
          </a:prstGeom>
        </p:spPr>
        <p:txBody>
          <a:bodyPr vert="horz"/>
          <a:lstStyle>
            <a:lvl1pPr marL="282575" indent="-282575">
              <a:buSzPct val="130000"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Bullet 1 level—Bullet 130% size text—Black, 18 point Arial</a:t>
            </a:r>
          </a:p>
          <a:p>
            <a:pPr lvl="1"/>
            <a:r>
              <a:rPr lang="en-US" dirty="0"/>
              <a:t>Bullet 2 level—16 point Arial Italic</a:t>
            </a:r>
          </a:p>
          <a:p>
            <a:pPr lvl="2"/>
            <a:r>
              <a:rPr lang="en-US" dirty="0"/>
              <a:t>Bullet 3 level—Bullet 125% size text—16 point Arial</a:t>
            </a:r>
          </a:p>
          <a:p>
            <a:pPr lvl="3"/>
            <a:r>
              <a:rPr lang="en-US" dirty="0"/>
              <a:t>Bullet 4 level—16 point Arial Italic</a:t>
            </a:r>
          </a:p>
          <a:p>
            <a:pPr lvl="4"/>
            <a:r>
              <a:rPr lang="en-US" dirty="0"/>
              <a:t>Bullet 5 level—Bullet 100% size text—16 point Arial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304798" y="1225424"/>
            <a:ext cx="5480479" cy="47989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10248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F_Quad_Chart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102445" y="1205816"/>
            <a:ext cx="255" cy="489330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304798" y="3641651"/>
            <a:ext cx="11497457" cy="6396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8" y="1205815"/>
            <a:ext cx="5691268" cy="2366552"/>
          </a:xfrm>
          <a:prstGeom prst="rect">
            <a:avLst/>
          </a:prstGeom>
        </p:spPr>
        <p:txBody>
          <a:bodyPr vert="horz"/>
          <a:lstStyle>
            <a:lvl1pPr marL="169863" indent="-169863"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6209078" y="1205815"/>
            <a:ext cx="5593177" cy="2366552"/>
          </a:xfrm>
          <a:prstGeom prst="rect">
            <a:avLst/>
          </a:prstGeom>
        </p:spPr>
        <p:txBody>
          <a:bodyPr vert="horz"/>
          <a:lstStyle>
            <a:lvl1pPr marL="169863" indent="-169863"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93647"/>
            <a:ext cx="5691268" cy="2404751"/>
          </a:xfrm>
          <a:prstGeom prst="rect">
            <a:avLst/>
          </a:prstGeom>
        </p:spPr>
        <p:txBody>
          <a:bodyPr vert="horz"/>
          <a:lstStyle>
            <a:lvl1pPr marL="169863" indent="-169863"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09078" y="3693647"/>
            <a:ext cx="5593177" cy="2404751"/>
          </a:xfrm>
          <a:prstGeom prst="rect">
            <a:avLst/>
          </a:prstGeom>
        </p:spPr>
        <p:txBody>
          <a:bodyPr vert="horz"/>
          <a:lstStyle>
            <a:lvl1pPr marL="169863" indent="-169863"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7975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G_Compare_Contrast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106341" y="3744347"/>
            <a:ext cx="0" cy="23458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304799" y="1197639"/>
            <a:ext cx="11477472" cy="2366552"/>
          </a:xfrm>
          <a:prstGeom prst="rect">
            <a:avLst/>
          </a:prstGeom>
        </p:spPr>
        <p:txBody>
          <a:bodyPr vert="horz"/>
          <a:lstStyle>
            <a:lvl1pPr marL="169863" indent="-169863">
              <a:defRPr sz="1600"/>
            </a:lvl1pPr>
            <a:lvl2pPr marL="339725" indent="-169863">
              <a:defRPr sz="1600"/>
            </a:lvl2pPr>
            <a:lvl3pPr marL="565150" indent="-112713">
              <a:defRPr sz="1600"/>
            </a:lvl3pPr>
            <a:lvl4pPr marL="862013" indent="-169863"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304798" y="3685471"/>
            <a:ext cx="5615759" cy="2404751"/>
          </a:xfrm>
          <a:prstGeom prst="rect">
            <a:avLst/>
          </a:prstGeom>
        </p:spPr>
        <p:txBody>
          <a:bodyPr vert="horz"/>
          <a:lstStyle>
            <a:lvl1pPr marL="169863" indent="-169863"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6292127" y="3685471"/>
            <a:ext cx="5490143" cy="2404751"/>
          </a:xfrm>
          <a:prstGeom prst="rect">
            <a:avLst/>
          </a:prstGeom>
        </p:spPr>
        <p:txBody>
          <a:bodyPr vert="horz"/>
          <a:lstStyle>
            <a:lvl1pPr marL="169863" indent="-169863">
              <a:defRPr sz="1400"/>
            </a:lvl1pPr>
            <a:lvl2pPr marL="339725" indent="-169863">
              <a:defRPr sz="1400"/>
            </a:lvl2pPr>
            <a:lvl3pPr marL="565150" indent="-112713">
              <a:defRPr sz="1400"/>
            </a:lvl3pPr>
            <a:lvl4pPr marL="862013" indent="-169863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80179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H_Risk Format_Corner Imag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pic>
        <p:nvPicPr>
          <p:cNvPr id="9" name="Picture 8" descr="CCEO Risk Format_P8sample_crosshatc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1067" y="814686"/>
            <a:ext cx="2979367" cy="1867301"/>
          </a:xfrm>
          <a:prstGeom prst="rect">
            <a:avLst/>
          </a:prstGeom>
        </p:spPr>
      </p:pic>
      <p:sp>
        <p:nvSpPr>
          <p:cNvPr id="10" name="Content Placeholder 6"/>
          <p:cNvSpPr>
            <a:spLocks noGrp="1"/>
          </p:cNvSpPr>
          <p:nvPr>
            <p:ph sz="quarter" idx="18"/>
          </p:nvPr>
        </p:nvSpPr>
        <p:spPr>
          <a:xfrm>
            <a:off x="304798" y="1233557"/>
            <a:ext cx="7647297" cy="4794684"/>
          </a:xfrm>
          <a:prstGeom prst="rect">
            <a:avLst/>
          </a:prstGeom>
        </p:spPr>
        <p:txBody>
          <a:bodyPr vert="horz"/>
          <a:lstStyle>
            <a:lvl1pPr marL="282575" indent="-282575">
              <a:buSzPct val="130000"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76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I_Risk Format_Large Image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304798" y="1134320"/>
            <a:ext cx="4954140" cy="4861367"/>
          </a:xfrm>
          <a:prstGeom prst="rect">
            <a:avLst/>
          </a:prstGeom>
        </p:spPr>
        <p:txBody>
          <a:bodyPr vert="horz"/>
          <a:lstStyle>
            <a:lvl1pPr marL="282575" indent="-282575">
              <a:buSzPct val="130000"/>
              <a:defRPr sz="1600"/>
            </a:lvl1pPr>
            <a:lvl2pPr marL="517525" indent="-227013">
              <a:defRPr sz="1400"/>
            </a:lvl2pPr>
            <a:lvl3pPr marL="800100" indent="-176213">
              <a:buSzPct val="125000"/>
              <a:defRPr sz="1400"/>
            </a:lvl3pPr>
            <a:lvl4pPr marL="1201738" indent="-228600">
              <a:defRPr sz="1400"/>
            </a:lvl4pPr>
            <a:lvl5pPr marL="1430338" indent="-176213">
              <a:buFont typeface="Arial"/>
              <a:buChar char="•"/>
              <a:defRPr sz="1400" baseline="0"/>
            </a:lvl5pPr>
          </a:lstStyle>
          <a:p>
            <a:r>
              <a:rPr lang="en-US" dirty="0"/>
              <a:t>Bullet 1 level – Bullet 130% size text – Black, 16 point Arial</a:t>
            </a:r>
          </a:p>
          <a:p>
            <a:pPr lvl="1"/>
            <a:r>
              <a:rPr lang="en-US" dirty="0"/>
              <a:t>Bullet 2 level – 14 point Arial Italic</a:t>
            </a:r>
          </a:p>
          <a:p>
            <a:pPr lvl="2"/>
            <a:r>
              <a:rPr lang="en-US" dirty="0"/>
              <a:t>Bullet 3 level – Bullet 125% size text – 14 point Arial</a:t>
            </a:r>
          </a:p>
          <a:p>
            <a:pPr lvl="3"/>
            <a:r>
              <a:rPr lang="en-US" dirty="0"/>
              <a:t>Bullet 4 level – 14 point Arial Italic</a:t>
            </a:r>
          </a:p>
          <a:p>
            <a:pPr lvl="4"/>
            <a:r>
              <a:rPr lang="en-US" dirty="0"/>
              <a:t>Bullet 5 level – Bullet 100% size text – 14 point Arial</a:t>
            </a:r>
          </a:p>
        </p:txBody>
      </p:sp>
      <p:pic>
        <p:nvPicPr>
          <p:cNvPr id="12" name="Picture 11" descr="CCEO Risk Format_P8sample_crosshatch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2204" y="1134532"/>
            <a:ext cx="6164275" cy="4564685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5412205" y="5777499"/>
            <a:ext cx="6145364" cy="220573"/>
            <a:chOff x="4333069" y="5714104"/>
            <a:chExt cx="4609023" cy="22057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4333069" y="5748518"/>
              <a:ext cx="228600" cy="1524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987786" y="5748724"/>
              <a:ext cx="228600" cy="1524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544208" y="5714104"/>
              <a:ext cx="4397884" cy="220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  <a:tabLst>
                  <a:tab pos="2630488" algn="l"/>
                </a:tabLst>
              </a:pPr>
              <a:r>
                <a:rPr lang="en-US" sz="900" dirty="0"/>
                <a:t>Current risk assessment with uncertainty	Expected risk assessment with	proposed mitigation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6995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J_Contact Information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020865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Key Point—Arial Bold Italic, 16 point </a:t>
            </a:r>
          </a:p>
        </p:txBody>
      </p:sp>
      <p:sp>
        <p:nvSpPr>
          <p:cNvPr id="17" name="Text Box 19"/>
          <p:cNvSpPr txBox="1">
            <a:spLocks noChangeArrowheads="1"/>
          </p:cNvSpPr>
          <p:nvPr userDrawn="1"/>
        </p:nvSpPr>
        <p:spPr bwMode="auto">
          <a:xfrm>
            <a:off x="320023" y="6346387"/>
            <a:ext cx="2244956" cy="32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prstTxWarp prst="textNoShape">
              <a:avLst/>
            </a:prstTxWarp>
            <a:spAutoFit/>
          </a:bodyPr>
          <a:lstStyle/>
          <a:p>
            <a:pPr>
              <a:lnSpc>
                <a:spcPts val="860"/>
              </a:lnSpc>
            </a:pPr>
            <a:r>
              <a:rPr lang="en-US" sz="800" dirty="0"/>
              <a:t>e-mail address</a:t>
            </a:r>
          </a:p>
          <a:p>
            <a:pPr>
              <a:lnSpc>
                <a:spcPts val="860"/>
              </a:lnSpc>
            </a:pPr>
            <a:r>
              <a:rPr lang="en-US" sz="800" dirty="0"/>
              <a:t>Department/subdivision name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304800" y="1207638"/>
            <a:ext cx="11271681" cy="4615694"/>
          </a:xfrm>
          <a:prstGeom prst="rect">
            <a:avLst/>
          </a:prstGeom>
        </p:spPr>
        <p:txBody>
          <a:bodyPr vert="horz"/>
          <a:lstStyle>
            <a:lvl1pPr marL="179388" indent="-179388">
              <a:buSzPct val="130000"/>
              <a:tabLst/>
              <a:defRPr sz="1800"/>
            </a:lvl1pPr>
            <a:lvl2pPr marL="517525" indent="-227013">
              <a:defRPr sz="1600"/>
            </a:lvl2pPr>
            <a:lvl3pPr marL="800100" indent="-176213">
              <a:buSzPct val="125000"/>
              <a:defRPr sz="1600"/>
            </a:lvl3pPr>
            <a:lvl4pPr marL="1201738" indent="-228600">
              <a:defRPr sz="1600"/>
            </a:lvl4pPr>
            <a:lvl5pPr marL="1430338" indent="-176213">
              <a:buFont typeface="Arial"/>
              <a:buChar char="•"/>
              <a:defRPr sz="1600"/>
            </a:lvl5pPr>
          </a:lstStyle>
          <a:p>
            <a:r>
              <a:rPr lang="en-US" dirty="0"/>
              <a:t>This is a multipurpose box—use for text, tables, charts or video</a:t>
            </a:r>
          </a:p>
        </p:txBody>
      </p:sp>
    </p:spTree>
    <p:extLst>
      <p:ext uri="{BB962C8B-B14F-4D97-AF65-F5344CB8AC3E}">
        <p14:creationId xmlns:p14="http://schemas.microsoft.com/office/powerpoint/2010/main" val="4050254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K_Transition_mark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3245325"/>
            <a:ext cx="1084887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j-lt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Transition Subtitle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063345"/>
            <a:ext cx="10848870" cy="1063867"/>
          </a:xfrm>
          <a:prstGeom prst="rect">
            <a:avLst/>
          </a:prstGeom>
        </p:spPr>
        <p:txBody>
          <a:bodyPr/>
          <a:lstStyle>
            <a:lvl1pPr algn="l">
              <a:defRPr sz="3200" b="1" i="1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3751790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552" userDrawn="1">
          <p15:clr>
            <a:srgbClr val="FBAE40"/>
          </p15:clr>
        </p15:guide>
        <p15:guide id="3" orient="horz" pos="816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A_Title and Informa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825461" y="1660395"/>
            <a:ext cx="7299082" cy="123945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Your Title – 26 Point Arial, Bold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25461" y="3124909"/>
            <a:ext cx="7299082" cy="100122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000" dirty="0"/>
              <a:t>Speaker’s name</a:t>
            </a:r>
            <a:br>
              <a:rPr lang="en-US" sz="2000" dirty="0"/>
            </a:br>
            <a:r>
              <a:rPr lang="en-US" sz="2000" dirty="0"/>
              <a:t>and organization – </a:t>
            </a:r>
            <a:br>
              <a:rPr lang="en-US" sz="2000" dirty="0"/>
            </a:br>
            <a:r>
              <a:rPr lang="en-US" sz="2000" dirty="0"/>
              <a:t>20 Point Arial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824878" y="4355982"/>
            <a:ext cx="7300321" cy="4578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Date – 18 point Arial</a:t>
            </a: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91438" y="6392508"/>
            <a:ext cx="355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900" i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2E00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© The Aerospace Corporation, 2021</a:t>
            </a:r>
          </a:p>
        </p:txBody>
      </p:sp>
    </p:spTree>
    <p:extLst>
      <p:ext uri="{BB962C8B-B14F-4D97-AF65-F5344CB8AC3E}">
        <p14:creationId xmlns:p14="http://schemas.microsoft.com/office/powerpoint/2010/main" val="4174041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0" userDrawn="1">
          <p15:clr>
            <a:srgbClr val="FBAE40"/>
          </p15:clr>
        </p15:guide>
        <p15:guide id="2" pos="16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A_Title and Informa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748034" y="1660395"/>
            <a:ext cx="7376509" cy="123945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Your Title – 26 Point Arial, Bold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48034" y="3124909"/>
            <a:ext cx="7376509" cy="100122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000" dirty="0"/>
              <a:t>Speaker’s name</a:t>
            </a:r>
            <a:br>
              <a:rPr lang="en-US" sz="2000" dirty="0"/>
            </a:br>
            <a:r>
              <a:rPr lang="en-US" sz="2000" dirty="0"/>
              <a:t>and organization – </a:t>
            </a:r>
            <a:br>
              <a:rPr lang="en-US" sz="2000" dirty="0"/>
            </a:br>
            <a:r>
              <a:rPr lang="en-US" sz="2000" dirty="0"/>
              <a:t>20 Point Arial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747438" y="4355982"/>
            <a:ext cx="7377761" cy="4578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 i="1">
                <a:solidFill>
                  <a:schemeClr val="bg1"/>
                </a:solidFill>
                <a:effectLst>
                  <a:outerShdw blurRad="50800" dist="50800" dir="4260000" algn="tl" rotWithShape="0">
                    <a:prstClr val="black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Date – 18 point Arial</a:t>
            </a: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191438" y="6392508"/>
            <a:ext cx="355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900" i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2E00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© The Aerospace Corporation, 2021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2"/>
            <a:ext cx="12191999" cy="2388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This Box Is For Security Markings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" y="6619166"/>
            <a:ext cx="12191999" cy="2388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This Box Is For Security Markings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8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C_Closing_Q&amp;A_Ba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622242" y="1981200"/>
            <a:ext cx="6542001" cy="24597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800" b="1" i="1" baseline="0">
                <a:solidFill>
                  <a:schemeClr val="bg1"/>
                </a:solidFill>
                <a:effectLst>
                  <a:outerShdw blurRad="50800" dist="38100" dir="4260000" algn="tl" rotWithShape="0">
                    <a:prstClr val="black"/>
                  </a:outerShdw>
                </a:effectLst>
                <a:latin typeface="Arial"/>
                <a:cs typeface="Arial"/>
              </a:defRPr>
            </a:lvl1pPr>
          </a:lstStyle>
          <a:p>
            <a:r>
              <a:rPr lang="en-US" dirty="0"/>
              <a:t>Closing</a:t>
            </a:r>
            <a:br>
              <a:rPr lang="en-US" dirty="0"/>
            </a:br>
            <a:r>
              <a:rPr lang="en-US" dirty="0"/>
              <a:t>Questions</a:t>
            </a:r>
            <a:br>
              <a:rPr lang="en-US" dirty="0"/>
            </a:br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85778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273897" y="6642556"/>
            <a:ext cx="924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800" smtClean="0"/>
              <a:pPr algn="l"/>
              <a:t>‹#›</a:t>
            </a:fld>
            <a:endParaRPr lang="en-US" sz="80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5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9" r:id="rId1"/>
    <p:sldLayoutId id="2147484890" r:id="rId2"/>
    <p:sldLayoutId id="2147484891" r:id="rId3"/>
    <p:sldLayoutId id="2147484892" r:id="rId4"/>
    <p:sldLayoutId id="2147484894" r:id="rId5"/>
    <p:sldLayoutId id="2147484895" r:id="rId6"/>
    <p:sldLayoutId id="2147484896" r:id="rId7"/>
    <p:sldLayoutId id="2147484897" r:id="rId8"/>
    <p:sldLayoutId id="2147484898" r:id="rId9"/>
    <p:sldLayoutId id="2147484899" r:id="rId10"/>
    <p:sldLayoutId id="2147484900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273897" y="6642556"/>
            <a:ext cx="924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800" smtClean="0"/>
              <a:pPr algn="l"/>
              <a:t>‹#›</a:t>
            </a:fld>
            <a:endParaRPr lang="en-US" sz="800" dirty="0"/>
          </a:p>
        </p:txBody>
      </p:sp>
      <p:sp>
        <p:nvSpPr>
          <p:cNvPr id="4" name="Text Placeholder 4"/>
          <p:cNvSpPr txBox="1">
            <a:spLocks/>
          </p:cNvSpPr>
          <p:nvPr userDrawn="1"/>
        </p:nvSpPr>
        <p:spPr>
          <a:xfrm>
            <a:off x="0" y="0"/>
            <a:ext cx="12192000" cy="233088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1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0" dirty="0"/>
              <a:t>Type Security Marking(s)</a:t>
            </a:r>
            <a:r>
              <a:rPr lang="en-US" sz="1100" b="0" baseline="0" dirty="0"/>
              <a:t> on 2_Slide Master</a:t>
            </a:r>
            <a:endParaRPr lang="en-US" sz="1100" b="0" dirty="0"/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0" y="6611958"/>
            <a:ext cx="12192000" cy="216062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1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0" dirty="0"/>
              <a:t>Type Security Marking(s)</a:t>
            </a:r>
            <a:r>
              <a:rPr lang="en-US" sz="1100" b="0" baseline="0" dirty="0"/>
              <a:t> on 2_Slide Master</a:t>
            </a:r>
            <a:endParaRPr lang="en-US" sz="1100" b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6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2" r:id="rId1"/>
    <p:sldLayoutId id="2147484903" r:id="rId2"/>
    <p:sldLayoutId id="2147484904" r:id="rId3"/>
    <p:sldLayoutId id="2147484905" r:id="rId4"/>
    <p:sldLayoutId id="2147484906" r:id="rId5"/>
    <p:sldLayoutId id="2147484907" r:id="rId6"/>
    <p:sldLayoutId id="2147484908" r:id="rId7"/>
    <p:sldLayoutId id="2147484909" r:id="rId8"/>
    <p:sldLayoutId id="2147484910" r:id="rId9"/>
    <p:sldLayoutId id="2147484911" r:id="rId10"/>
    <p:sldLayoutId id="2147484912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642556"/>
            <a:ext cx="101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14145BE-CC18-4145-962A-7F02CD48E99F}" type="slidenum">
              <a:rPr lang="en-US" sz="800" smtClean="0"/>
              <a:pPr algn="l"/>
              <a:t>‹#›</a:t>
            </a:fld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1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5" r:id="rId1"/>
    <p:sldLayoutId id="2147484914" r:id="rId2"/>
    <p:sldLayoutId id="2147484887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i="1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Multiple CA Solutions:</a:t>
            </a:r>
            <a:br>
              <a:rPr lang="en-US" dirty="0"/>
            </a:br>
            <a:r>
              <a:rPr lang="en-US" dirty="0"/>
              <a:t>Evaluating Data Quality and Creating Single Solutions for CA Operations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6346" y="3124909"/>
            <a:ext cx="6948197" cy="100122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M.D. Hejduk</a:t>
            </a:r>
          </a:p>
          <a:p>
            <a:r>
              <a:rPr lang="en-US" dirty="0"/>
              <a:t>NASA CARA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February 2023</a:t>
            </a:r>
          </a:p>
        </p:txBody>
      </p:sp>
    </p:spTree>
    <p:extLst>
      <p:ext uri="{BB962C8B-B14F-4D97-AF65-F5344CB8AC3E}">
        <p14:creationId xmlns:p14="http://schemas.microsoft.com/office/powerpoint/2010/main" val="37816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69026-7828-473A-A585-DE75CAD2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ABB93-60F9-44E9-A5CC-8E0B809016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05E9F-5D8C-489C-B243-78E139CE27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337FA7-4BAF-4ADB-BA33-FA0C8A2033A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Overview of the multiple solution problem</a:t>
            </a:r>
          </a:p>
          <a:p>
            <a:r>
              <a:rPr lang="en-US" dirty="0"/>
              <a:t>Is a data source in general reliable?</a:t>
            </a:r>
          </a:p>
          <a:p>
            <a:pPr lvl="1"/>
            <a:r>
              <a:rPr lang="en-US" dirty="0"/>
              <a:t>The standard evaluation technique and the “three pillars” of quality data</a:t>
            </a:r>
          </a:p>
          <a:p>
            <a:r>
              <a:rPr lang="en-US" dirty="0"/>
              <a:t>Is a particular vector or product reliable?</a:t>
            </a:r>
          </a:p>
          <a:p>
            <a:pPr lvl="1"/>
            <a:r>
              <a:rPr lang="en-US" dirty="0"/>
              <a:t>Assimilative and fusion approaches</a:t>
            </a:r>
          </a:p>
          <a:p>
            <a:r>
              <a:rPr lang="en-US" dirty="0"/>
              <a:t>NASA CARA experience with multiple solutions</a:t>
            </a:r>
          </a:p>
          <a:p>
            <a:r>
              <a:rPr lang="en-US" dirty="0"/>
              <a:t>Overall recommendations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355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9D526B-7136-48A9-BF3B-A501A1C7B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Multiple CA Solution Problem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9667E7-B1EA-46E6-8398-D734F0FE39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DF8487C-0FBF-47A2-BE70-0E2A483E63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More study is needed, probably with both government and commercial providers working together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5ED25C-A0AC-4F45-A7AE-506A7350EC0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When multiple CA solutions exist, how should an O/O respond?</a:t>
            </a:r>
          </a:p>
          <a:p>
            <a:pPr lvl="1"/>
            <a:r>
              <a:rPr lang="en-US" dirty="0"/>
              <a:t>If both solutions counsel the same action, then no operational ambiguity</a:t>
            </a:r>
          </a:p>
          <a:p>
            <a:pPr lvl="2"/>
            <a:r>
              <a:rPr lang="en-US" dirty="0"/>
              <a:t>Some would say this is advantageous, as two independent sources agree</a:t>
            </a:r>
          </a:p>
          <a:p>
            <a:pPr lvl="2"/>
            <a:r>
              <a:rPr lang="en-US" dirty="0"/>
              <a:t>Others would argue that there is no advantage, since operational result the same</a:t>
            </a:r>
          </a:p>
          <a:p>
            <a:r>
              <a:rPr lang="en-US" dirty="0"/>
              <a:t>Two separate sub-problems lurking here</a:t>
            </a:r>
          </a:p>
          <a:p>
            <a:pPr lvl="1"/>
            <a:r>
              <a:rPr lang="en-US" dirty="0"/>
              <a:t>Question 1:  How does one know which solutions are good, or at least are not bad?</a:t>
            </a:r>
          </a:p>
          <a:p>
            <a:pPr lvl="1"/>
            <a:r>
              <a:rPr lang="en-US" dirty="0"/>
              <a:t>Question 2:  How does one adjudicate among multiple trustworthy solutions?</a:t>
            </a:r>
          </a:p>
          <a:p>
            <a:r>
              <a:rPr lang="en-US" dirty="0"/>
              <a:t>BLUF:  this is a vexing issue that lacks a durable solution</a:t>
            </a:r>
          </a:p>
          <a:p>
            <a:pPr lvl="1"/>
            <a:r>
              <a:rPr lang="en-US" dirty="0"/>
              <a:t>Presentation will try to summarize state of the industry on these questions</a:t>
            </a:r>
          </a:p>
          <a:p>
            <a:pPr lvl="2"/>
            <a:r>
              <a:rPr lang="en-US" dirty="0"/>
              <a:t>What questions have been answered, and what questions remain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548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FCB097-4729-4AC3-AE70-3E5C766B7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1:  Is a Data Source Reliable, or at least not Poor?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A35F56-4086-4341-ACE0-CDE33DC362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09507E3-C44C-4291-8475-7E870A4C88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F9C4CD-2110-4A05-9857-4E84705FE28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Time-honored approach is to compare historical predicted data to more recent truth data</a:t>
            </a:r>
          </a:p>
          <a:p>
            <a:pPr lvl="1"/>
            <a:r>
              <a:rPr lang="en-US" dirty="0"/>
              <a:t>How well “yesterday’s” predictions match “today’s” reality</a:t>
            </a:r>
          </a:p>
          <a:p>
            <a:pPr lvl="1"/>
            <a:r>
              <a:rPr lang="en-US" dirty="0"/>
              <a:t>Presumption is that established pattern of behavior will inhere in general, so that observed level of quality for recent historical data will apply to current data</a:t>
            </a:r>
          </a:p>
          <a:p>
            <a:r>
              <a:rPr lang="en-US" dirty="0"/>
              <a:t>Two modalities of data that can be analyzed this way</a:t>
            </a:r>
          </a:p>
          <a:p>
            <a:pPr lvl="1"/>
            <a:r>
              <a:rPr lang="en-US" dirty="0"/>
              <a:t>Tracking (measurement) data from sensors</a:t>
            </a:r>
          </a:p>
          <a:p>
            <a:pPr lvl="1"/>
            <a:r>
              <a:rPr lang="en-US" dirty="0"/>
              <a:t>Data products deriving from OD and prediction processes</a:t>
            </a:r>
          </a:p>
          <a:p>
            <a:pPr lvl="1"/>
            <a:r>
              <a:rPr lang="en-US" dirty="0"/>
              <a:t>Each addressed in 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156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FCB097-4729-4AC3-AE70-3E5C766B7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1:  Is a Data Source Reliable, or at least not Poor?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A35F56-4086-4341-ACE0-CDE33DC362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Sensor Measurement Data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09507E3-C44C-4291-8475-7E870A4C88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F9C4CD-2110-4A05-9857-4E84705FE28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4534" y="1203264"/>
            <a:ext cx="7496168" cy="4798717"/>
          </a:xfrm>
        </p:spPr>
        <p:txBody>
          <a:bodyPr/>
          <a:lstStyle/>
          <a:p>
            <a:r>
              <a:rPr lang="en-US" dirty="0"/>
              <a:t>Straightforward process for “calibrating,” which really means evaluating, sensor measurement data</a:t>
            </a:r>
          </a:p>
          <a:p>
            <a:pPr lvl="1"/>
            <a:r>
              <a:rPr lang="en-US" dirty="0"/>
              <a:t>Track satellites that have external precision reference ephemerides available</a:t>
            </a:r>
          </a:p>
          <a:p>
            <a:pPr lvl="2"/>
            <a:r>
              <a:rPr lang="en-US" dirty="0"/>
              <a:t>ILRS satellites, GPS/navigation, WAAS, certain cooperative payloads</a:t>
            </a:r>
          </a:p>
          <a:p>
            <a:pPr lvl="1"/>
            <a:r>
              <a:rPr lang="en-US" dirty="0"/>
              <a:t>Compare tracking data to the precision ephemerides</a:t>
            </a:r>
          </a:p>
          <a:p>
            <a:pPr lvl="1"/>
            <a:r>
              <a:rPr lang="en-US" dirty="0"/>
              <a:t>Characterize the residuals statistically</a:t>
            </a:r>
          </a:p>
          <a:p>
            <a:r>
              <a:rPr lang="en-US" dirty="0"/>
              <a:t>Basic statistical characterization (example at right)</a:t>
            </a:r>
          </a:p>
          <a:p>
            <a:pPr lvl="1"/>
            <a:r>
              <a:rPr lang="en-US" dirty="0"/>
              <a:t>Mean error in an observable:  the bias (which can be subtracted from future measurements)</a:t>
            </a:r>
          </a:p>
          <a:p>
            <a:pPr lvl="1"/>
            <a:r>
              <a:rPr lang="en-US" dirty="0"/>
              <a:t>Variance in an observable:  the weight (which can be used to weight data in an orbit determination, giving more precise data more weight)</a:t>
            </a:r>
          </a:p>
          <a:p>
            <a:r>
              <a:rPr lang="en-US" dirty="0"/>
              <a:t>More elaborate characterization</a:t>
            </a:r>
          </a:p>
          <a:p>
            <a:pPr lvl="1"/>
            <a:r>
              <a:rPr lang="en-US" dirty="0"/>
              <a:t>Can consider additional factors (observation time of day, actual values of the observable, &amp;c.) and develop fancier debiasing/weighting models</a:t>
            </a:r>
          </a:p>
          <a:p>
            <a:r>
              <a:rPr lang="en-US" dirty="0"/>
              <a:t>Regardless of specifics, procedure is relatively straightforward and unambiguous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70347D-2431-4689-B5FC-70B37BC93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783" y="1519510"/>
            <a:ext cx="4540245" cy="472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19B7-076A-4468-B04D-F66C2D60B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1:  Is a Data Source Reliable, or at least not Poor?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09AA5-DEE1-463C-A612-F1FE8B9AAA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Data Products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FBB7A-BC0F-4EC9-AFDC-8F20BDE451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6CE226-69E2-426A-9160-CF2FD54F49D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In evaluating product data, there are three quasi-nested evaluations to make</a:t>
            </a:r>
            <a:endParaRPr lang="en-US" b="1" i="1" dirty="0"/>
          </a:p>
          <a:p>
            <a:pPr lvl="1"/>
            <a:r>
              <a:rPr lang="en-US" dirty="0"/>
              <a:t>Validity and </a:t>
            </a:r>
            <a:r>
              <a:rPr lang="en-US" dirty="0" err="1"/>
              <a:t>Gaussianity</a:t>
            </a:r>
            <a:r>
              <a:rPr lang="en-US" dirty="0"/>
              <a:t> (which combine to establish goodness), and then utility</a:t>
            </a:r>
          </a:p>
          <a:p>
            <a:pPr lvl="1"/>
            <a:r>
              <a:rPr lang="en-US" dirty="0"/>
              <a:t>Each of these to be explained in turn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04A97AE-2B10-4EF4-B4B5-4F60A94B11A7}"/>
              </a:ext>
            </a:extLst>
          </p:cNvPr>
          <p:cNvSpPr/>
          <p:nvPr/>
        </p:nvSpPr>
        <p:spPr>
          <a:xfrm>
            <a:off x="4951422" y="3846939"/>
            <a:ext cx="1919654" cy="99481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Is Data Good?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FACCE5-5DCD-46F3-8C51-892E4062FA86}"/>
              </a:ext>
            </a:extLst>
          </p:cNvPr>
          <p:cNvSpPr/>
          <p:nvPr/>
        </p:nvSpPr>
        <p:spPr>
          <a:xfrm>
            <a:off x="1868253" y="2501243"/>
            <a:ext cx="1652954" cy="80549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Is Data Valid?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3C574F7-B2F2-421C-9AC4-8FE8D8E1AEEA}"/>
              </a:ext>
            </a:extLst>
          </p:cNvPr>
          <p:cNvSpPr/>
          <p:nvPr/>
        </p:nvSpPr>
        <p:spPr>
          <a:xfrm>
            <a:off x="7970113" y="2501242"/>
            <a:ext cx="1840524" cy="80549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Is Data Gaussian?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354C02-4195-4513-9D72-AE1B17CC54DB}"/>
              </a:ext>
            </a:extLst>
          </p:cNvPr>
          <p:cNvSpPr/>
          <p:nvPr/>
        </p:nvSpPr>
        <p:spPr>
          <a:xfrm>
            <a:off x="5084772" y="5344327"/>
            <a:ext cx="1652954" cy="80549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Is Data Useful?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C139B0-D2E2-42D1-96E1-CE5D77B7B2A6}"/>
              </a:ext>
            </a:extLst>
          </p:cNvPr>
          <p:cNvCxnSpPr>
            <a:stCxn id="6" idx="1"/>
            <a:endCxn id="7" idx="5"/>
          </p:cNvCxnSpPr>
          <p:nvPr/>
        </p:nvCxnSpPr>
        <p:spPr>
          <a:xfrm flipH="1" flipV="1">
            <a:off x="3279137" y="3188773"/>
            <a:ext cx="1953412" cy="803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939AFAE-5328-4DFD-A70A-664CF7EE49C7}"/>
              </a:ext>
            </a:extLst>
          </p:cNvPr>
          <p:cNvCxnSpPr>
            <a:cxnSpLocks/>
            <a:stCxn id="6" idx="7"/>
            <a:endCxn id="8" idx="3"/>
          </p:cNvCxnSpPr>
          <p:nvPr/>
        </p:nvCxnSpPr>
        <p:spPr>
          <a:xfrm flipV="1">
            <a:off x="6589949" y="3188772"/>
            <a:ext cx="1649702" cy="80385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2A3B36E-2EA9-4830-B94B-3B8C4633841D}"/>
              </a:ext>
            </a:extLst>
          </p:cNvPr>
          <p:cNvCxnSpPr>
            <a:cxnSpLocks/>
            <a:stCxn id="6" idx="4"/>
            <a:endCxn id="9" idx="0"/>
          </p:cNvCxnSpPr>
          <p:nvPr/>
        </p:nvCxnSpPr>
        <p:spPr>
          <a:xfrm>
            <a:off x="5911249" y="4841750"/>
            <a:ext cx="0" cy="5025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716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D766A-5ADA-4368-A855-E307950B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Validity:  What is an Invalid State?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59B53-1D7D-499F-938C-542DCE90A8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 Common Occurrence in SSA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7696BC9-F363-4FB9-ABB3-B030A18BB3F3}"/>
              </a:ext>
            </a:extLst>
          </p:cNvPr>
          <p:cNvSpPr/>
          <p:nvPr/>
        </p:nvSpPr>
        <p:spPr>
          <a:xfrm>
            <a:off x="0" y="4715981"/>
            <a:ext cx="10984230" cy="2277850"/>
          </a:xfrm>
          <a:custGeom>
            <a:avLst/>
            <a:gdLst>
              <a:gd name="connsiteX0" fmla="*/ 0 w 11887200"/>
              <a:gd name="connsiteY0" fmla="*/ 2277850 h 2277850"/>
              <a:gd name="connsiteX1" fmla="*/ 2434856 w 11887200"/>
              <a:gd name="connsiteY1" fmla="*/ 799924 h 2277850"/>
              <a:gd name="connsiteX2" fmla="*/ 6741042 w 11887200"/>
              <a:gd name="connsiteY2" fmla="*/ 2482 h 2277850"/>
              <a:gd name="connsiteX3" fmla="*/ 11887200 w 11887200"/>
              <a:gd name="connsiteY3" fmla="*/ 597906 h 22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87200" h="2277850">
                <a:moveTo>
                  <a:pt x="0" y="2277850"/>
                </a:moveTo>
                <a:cubicBezTo>
                  <a:pt x="655674" y="1728501"/>
                  <a:pt x="1311349" y="1179152"/>
                  <a:pt x="2434856" y="799924"/>
                </a:cubicBezTo>
                <a:cubicBezTo>
                  <a:pt x="3558363" y="420696"/>
                  <a:pt x="5165651" y="36152"/>
                  <a:pt x="6741042" y="2482"/>
                </a:cubicBezTo>
                <a:cubicBezTo>
                  <a:pt x="8316433" y="-31188"/>
                  <a:pt x="10101816" y="283359"/>
                  <a:pt x="11887200" y="597906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9A74B2-5DCF-4AFA-89DC-226B45888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505" y="4715981"/>
            <a:ext cx="2027682" cy="804047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8C38A53-B33C-4342-8FAC-CE763036CE2F}"/>
              </a:ext>
            </a:extLst>
          </p:cNvPr>
          <p:cNvSpPr/>
          <p:nvPr/>
        </p:nvSpPr>
        <p:spPr>
          <a:xfrm rot="21400969">
            <a:off x="4834854" y="3348508"/>
            <a:ext cx="6277122" cy="1332269"/>
          </a:xfrm>
          <a:custGeom>
            <a:avLst/>
            <a:gdLst>
              <a:gd name="connsiteX0" fmla="*/ 0 w 11887200"/>
              <a:gd name="connsiteY0" fmla="*/ 2277850 h 2277850"/>
              <a:gd name="connsiteX1" fmla="*/ 2434856 w 11887200"/>
              <a:gd name="connsiteY1" fmla="*/ 799924 h 2277850"/>
              <a:gd name="connsiteX2" fmla="*/ 6741042 w 11887200"/>
              <a:gd name="connsiteY2" fmla="*/ 2482 h 2277850"/>
              <a:gd name="connsiteX3" fmla="*/ 11887200 w 11887200"/>
              <a:gd name="connsiteY3" fmla="*/ 597906 h 22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87200" h="2277850">
                <a:moveTo>
                  <a:pt x="0" y="2277850"/>
                </a:moveTo>
                <a:cubicBezTo>
                  <a:pt x="655674" y="1728501"/>
                  <a:pt x="1311349" y="1179152"/>
                  <a:pt x="2434856" y="799924"/>
                </a:cubicBezTo>
                <a:cubicBezTo>
                  <a:pt x="3558363" y="420696"/>
                  <a:pt x="5165651" y="36152"/>
                  <a:pt x="6741042" y="2482"/>
                </a:cubicBezTo>
                <a:cubicBezTo>
                  <a:pt x="8316433" y="-31188"/>
                  <a:pt x="10101816" y="283359"/>
                  <a:pt x="11887200" y="597906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FE3D02-86E0-43DE-A9F4-A8CA05FDB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505" y="2982762"/>
            <a:ext cx="2027682" cy="80404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5FF679EF-A4EE-4485-B993-FCF6B4383091}"/>
              </a:ext>
            </a:extLst>
          </p:cNvPr>
          <p:cNvSpPr/>
          <p:nvPr/>
        </p:nvSpPr>
        <p:spPr>
          <a:xfrm rot="523990">
            <a:off x="8883740" y="4820922"/>
            <a:ext cx="3211210" cy="698803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03FD50A-3268-403B-9DEF-8334FD8D0DBE}"/>
              </a:ext>
            </a:extLst>
          </p:cNvPr>
          <p:cNvSpPr/>
          <p:nvPr/>
        </p:nvSpPr>
        <p:spPr>
          <a:xfrm rot="163045">
            <a:off x="8903416" y="3058490"/>
            <a:ext cx="3211210" cy="698803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BDFE06-951C-415B-B119-A86D32A95C17}"/>
              </a:ext>
            </a:extLst>
          </p:cNvPr>
          <p:cNvSpPr txBox="1"/>
          <p:nvPr/>
        </p:nvSpPr>
        <p:spPr>
          <a:xfrm rot="458300">
            <a:off x="6069269" y="4923940"/>
            <a:ext cx="3037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Nominal “expected” trajectory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F80370-8CED-4D34-B2EC-A73155688D03}"/>
              </a:ext>
            </a:extLst>
          </p:cNvPr>
          <p:cNvSpPr txBox="1"/>
          <p:nvPr/>
        </p:nvSpPr>
        <p:spPr>
          <a:xfrm rot="20803636">
            <a:off x="5617901" y="3164133"/>
            <a:ext cx="2469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“Unexpected” trajectory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67747F-03E1-42B2-9B7D-8E81C41128B6}"/>
              </a:ext>
            </a:extLst>
          </p:cNvPr>
          <p:cNvSpPr txBox="1"/>
          <p:nvPr/>
        </p:nvSpPr>
        <p:spPr>
          <a:xfrm>
            <a:off x="8635107" y="4057685"/>
            <a:ext cx="3339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 state/covariance mismatch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CA6322-9910-4FB7-9116-28E0108C35E2}"/>
              </a:ext>
            </a:extLst>
          </p:cNvPr>
          <p:cNvCxnSpPr>
            <a:stCxn id="13" idx="0"/>
            <a:endCxn id="8" idx="2"/>
          </p:cNvCxnSpPr>
          <p:nvPr/>
        </p:nvCxnSpPr>
        <p:spPr>
          <a:xfrm flipV="1">
            <a:off x="10304923" y="3786809"/>
            <a:ext cx="184423" cy="27087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3E28051-AFBA-4E09-994C-078F0D66EEB3}"/>
              </a:ext>
            </a:extLst>
          </p:cNvPr>
          <p:cNvCxnSpPr>
            <a:cxnSpLocks/>
            <a:stCxn id="13" idx="2"/>
            <a:endCxn id="6" idx="0"/>
          </p:cNvCxnSpPr>
          <p:nvPr/>
        </p:nvCxnSpPr>
        <p:spPr>
          <a:xfrm>
            <a:off x="10304923" y="4427017"/>
            <a:ext cx="184423" cy="28896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FA4CF1B5-FAA3-4ECA-9AD9-C320ED5F969F}"/>
              </a:ext>
            </a:extLst>
          </p:cNvPr>
          <p:cNvSpPr/>
          <p:nvPr/>
        </p:nvSpPr>
        <p:spPr>
          <a:xfrm>
            <a:off x="-65568" y="6267893"/>
            <a:ext cx="12323135" cy="118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6AD88C5-F899-4E3A-88F2-9F31B8E9CE47}"/>
              </a:ext>
            </a:extLst>
          </p:cNvPr>
          <p:cNvSpPr/>
          <p:nvPr/>
        </p:nvSpPr>
        <p:spPr>
          <a:xfrm>
            <a:off x="4199242" y="4434735"/>
            <a:ext cx="1474818" cy="64102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Event occurs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7854FFC-ED1D-4B16-8849-9A7B9F22A4CA}"/>
              </a:ext>
            </a:extLst>
          </p:cNvPr>
          <p:cNvSpPr txBox="1">
            <a:spLocks/>
          </p:cNvSpPr>
          <p:nvPr/>
        </p:nvSpPr>
        <p:spPr>
          <a:xfrm>
            <a:off x="495299" y="1364513"/>
            <a:ext cx="5113193" cy="2754684"/>
          </a:xfr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Under normal uncertainty, we can bound where an object could be</a:t>
            </a:r>
          </a:p>
          <a:p>
            <a:r>
              <a:rPr lang="en-US" sz="1800" dirty="0"/>
              <a:t>“Events” and other perturbations can cause large changes in object location</a:t>
            </a:r>
          </a:p>
          <a:p>
            <a:pPr lvl="1"/>
            <a:r>
              <a:rPr lang="en-US" sz="1800" dirty="0"/>
              <a:t>Maneuvers, cross-tagged observations, poor dynamics model, insufficient data, un-modeled bias, &amp;c.</a:t>
            </a:r>
          </a:p>
          <a:p>
            <a:r>
              <a:rPr lang="en-US" sz="1800" dirty="0"/>
              <a:t>If such an occurrence is unmodelled, the </a:t>
            </a:r>
            <a:r>
              <a:rPr lang="en-US" sz="1800" b="1" dirty="0"/>
              <a:t>nominal trajectory state is invalid</a:t>
            </a:r>
          </a:p>
        </p:txBody>
      </p:sp>
    </p:spTree>
    <p:extLst>
      <p:ext uri="{BB962C8B-B14F-4D97-AF65-F5344CB8AC3E}">
        <p14:creationId xmlns:p14="http://schemas.microsoft.com/office/powerpoint/2010/main" val="2042948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0963B-A2D5-44AD-B595-BD88BF2DB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Invalid State?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1B8B3-FED0-484A-B736-E7C618A73D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90BAA72-94CA-4385-B735-EA93E457FCC8}"/>
              </a:ext>
            </a:extLst>
          </p:cNvPr>
          <p:cNvSpPr/>
          <p:nvPr/>
        </p:nvSpPr>
        <p:spPr>
          <a:xfrm>
            <a:off x="0" y="4715981"/>
            <a:ext cx="10984230" cy="2277850"/>
          </a:xfrm>
          <a:custGeom>
            <a:avLst/>
            <a:gdLst>
              <a:gd name="connsiteX0" fmla="*/ 0 w 11887200"/>
              <a:gd name="connsiteY0" fmla="*/ 2277850 h 2277850"/>
              <a:gd name="connsiteX1" fmla="*/ 2434856 w 11887200"/>
              <a:gd name="connsiteY1" fmla="*/ 799924 h 2277850"/>
              <a:gd name="connsiteX2" fmla="*/ 6741042 w 11887200"/>
              <a:gd name="connsiteY2" fmla="*/ 2482 h 2277850"/>
              <a:gd name="connsiteX3" fmla="*/ 11887200 w 11887200"/>
              <a:gd name="connsiteY3" fmla="*/ 597906 h 22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87200" h="2277850">
                <a:moveTo>
                  <a:pt x="0" y="2277850"/>
                </a:moveTo>
                <a:cubicBezTo>
                  <a:pt x="655674" y="1728501"/>
                  <a:pt x="1311349" y="1179152"/>
                  <a:pt x="2434856" y="799924"/>
                </a:cubicBezTo>
                <a:cubicBezTo>
                  <a:pt x="3558363" y="420696"/>
                  <a:pt x="5165651" y="36152"/>
                  <a:pt x="6741042" y="2482"/>
                </a:cubicBezTo>
                <a:cubicBezTo>
                  <a:pt x="8316433" y="-31188"/>
                  <a:pt x="10101816" y="283359"/>
                  <a:pt x="11887200" y="597906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2F96EB8-A1EF-483B-AC7F-974E7F8A35C8}"/>
              </a:ext>
            </a:extLst>
          </p:cNvPr>
          <p:cNvSpPr/>
          <p:nvPr/>
        </p:nvSpPr>
        <p:spPr>
          <a:xfrm rot="21400969">
            <a:off x="4834854" y="3348508"/>
            <a:ext cx="6277122" cy="1332269"/>
          </a:xfrm>
          <a:custGeom>
            <a:avLst/>
            <a:gdLst>
              <a:gd name="connsiteX0" fmla="*/ 0 w 11887200"/>
              <a:gd name="connsiteY0" fmla="*/ 2277850 h 2277850"/>
              <a:gd name="connsiteX1" fmla="*/ 2434856 w 11887200"/>
              <a:gd name="connsiteY1" fmla="*/ 799924 h 2277850"/>
              <a:gd name="connsiteX2" fmla="*/ 6741042 w 11887200"/>
              <a:gd name="connsiteY2" fmla="*/ 2482 h 2277850"/>
              <a:gd name="connsiteX3" fmla="*/ 11887200 w 11887200"/>
              <a:gd name="connsiteY3" fmla="*/ 597906 h 22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87200" h="2277850">
                <a:moveTo>
                  <a:pt x="0" y="2277850"/>
                </a:moveTo>
                <a:cubicBezTo>
                  <a:pt x="655674" y="1728501"/>
                  <a:pt x="1311349" y="1179152"/>
                  <a:pt x="2434856" y="799924"/>
                </a:cubicBezTo>
                <a:cubicBezTo>
                  <a:pt x="3558363" y="420696"/>
                  <a:pt x="5165651" y="36152"/>
                  <a:pt x="6741042" y="2482"/>
                </a:cubicBezTo>
                <a:cubicBezTo>
                  <a:pt x="8316433" y="-31188"/>
                  <a:pt x="10101816" y="283359"/>
                  <a:pt x="11887200" y="597906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F860B8-436C-4417-A83C-5399A4A83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505" y="2982762"/>
            <a:ext cx="2027682" cy="80404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937E339-853C-400C-8BBA-84419E919439}"/>
              </a:ext>
            </a:extLst>
          </p:cNvPr>
          <p:cNvSpPr/>
          <p:nvPr/>
        </p:nvSpPr>
        <p:spPr>
          <a:xfrm rot="523990">
            <a:off x="8883740" y="4820922"/>
            <a:ext cx="3211210" cy="698803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93F27D-9137-46E5-97D4-9103AB2CEF0C}"/>
              </a:ext>
            </a:extLst>
          </p:cNvPr>
          <p:cNvSpPr txBox="1"/>
          <p:nvPr/>
        </p:nvSpPr>
        <p:spPr>
          <a:xfrm rot="458300">
            <a:off x="6982710" y="4882738"/>
            <a:ext cx="2066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Provided ephemeris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AEAD85-0BC4-462A-BE80-D757BF83C981}"/>
              </a:ext>
            </a:extLst>
          </p:cNvPr>
          <p:cNvSpPr txBox="1"/>
          <p:nvPr/>
        </p:nvSpPr>
        <p:spPr>
          <a:xfrm rot="20946842">
            <a:off x="7086753" y="2965930"/>
            <a:ext cx="1743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Actual trajectory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FA094D0-D347-4C0D-9769-B8C2D54AFBAC}"/>
              </a:ext>
            </a:extLst>
          </p:cNvPr>
          <p:cNvSpPr/>
          <p:nvPr/>
        </p:nvSpPr>
        <p:spPr>
          <a:xfrm>
            <a:off x="-65568" y="6267893"/>
            <a:ext cx="12323135" cy="118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29A4694-B1A3-4E83-9DA8-643C9098E5A2}"/>
              </a:ext>
            </a:extLst>
          </p:cNvPr>
          <p:cNvSpPr/>
          <p:nvPr/>
        </p:nvSpPr>
        <p:spPr>
          <a:xfrm>
            <a:off x="4199242" y="4434735"/>
            <a:ext cx="1474818" cy="64102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Event occurs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5E99E4D-B368-4507-85A3-91B63DC006E2}"/>
              </a:ext>
            </a:extLst>
          </p:cNvPr>
          <p:cNvSpPr txBox="1">
            <a:spLocks/>
          </p:cNvSpPr>
          <p:nvPr/>
        </p:nvSpPr>
        <p:spPr>
          <a:xfrm>
            <a:off x="217261" y="1859572"/>
            <a:ext cx="5456799" cy="1093954"/>
          </a:xfr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This is an invalid state</a:t>
            </a:r>
          </a:p>
          <a:p>
            <a:pPr marL="0" indent="0">
              <a:buNone/>
            </a:pPr>
            <a:r>
              <a:rPr lang="en-US" dirty="0"/>
              <a:t>Invalid states cause large, damaging errors for operations.</a:t>
            </a:r>
          </a:p>
        </p:txBody>
      </p:sp>
    </p:spTree>
    <p:extLst>
      <p:ext uri="{BB962C8B-B14F-4D97-AF65-F5344CB8AC3E}">
        <p14:creationId xmlns:p14="http://schemas.microsoft.com/office/powerpoint/2010/main" val="2092303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DAAA-8B0F-4AB7-92FB-7395C81C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Invalidity:  “Frequency of Invalidity” Plots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59F0AF0-D234-4B23-97C4-50EE1E9FEE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How Often is the Furnished Product “Just Plain Wrong”?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0759ACBD-5303-4ABB-9AC6-3EC1DAA97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749" y="1747911"/>
            <a:ext cx="4578105" cy="3791720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3FB30E2-F250-4956-9D88-35C28047E468}"/>
              </a:ext>
            </a:extLst>
          </p:cNvPr>
          <p:cNvSpPr txBox="1">
            <a:spLocks/>
          </p:cNvSpPr>
          <p:nvPr/>
        </p:nvSpPr>
        <p:spPr>
          <a:xfrm>
            <a:off x="445294" y="1203264"/>
            <a:ext cx="5510214" cy="5505880"/>
          </a:xfrm>
          <a:prstGeom prst="rect">
            <a:avLst/>
          </a:prstGeom>
        </p:spPr>
        <p:txBody>
          <a:bodyPr vert="horz"/>
          <a:lstStyle>
            <a:lvl1pPr marL="171450" indent="-171450" algn="l" defTabSz="457200" rtl="0" eaLnBrk="1" latinLnBrk="0" hangingPunct="1">
              <a:spcBef>
                <a:spcPct val="20000"/>
              </a:spcBef>
              <a:buSzPct val="130000"/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17525" indent="-227013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00100" indent="-176213" algn="l" defTabSz="457200" rtl="0" eaLnBrk="1" latinLnBrk="0" hangingPunct="1">
              <a:spcBef>
                <a:spcPct val="20000"/>
              </a:spcBef>
              <a:buSzPct val="125000"/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01738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30338" indent="-176213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Mahalanobis</a:t>
            </a:r>
            <a:r>
              <a:rPr lang="en-US" dirty="0"/>
              <a:t> Distance is a distance normalized </a:t>
            </a:r>
            <a:r>
              <a:rPr lang="en-US" dirty="0" err="1"/>
              <a:t>w.r.t.</a:t>
            </a:r>
            <a:r>
              <a:rPr lang="en-US" dirty="0"/>
              <a:t> error, used for how incorrect an estimate 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Mahalanobis</a:t>
            </a:r>
            <a:r>
              <a:rPr lang="en-US" dirty="0"/>
              <a:t> distance has an expected frequency curve – we know what percentage of ephems should be 1, 2, 3 </a:t>
            </a:r>
            <a:r>
              <a:rPr lang="en-US" dirty="0" err="1"/>
              <a:t>Mahalanobis</a:t>
            </a:r>
            <a:r>
              <a:rPr lang="en-US" dirty="0"/>
              <a:t> distances away</a:t>
            </a:r>
          </a:p>
          <a:p>
            <a:r>
              <a:rPr lang="en-US" b="1" dirty="0">
                <a:solidFill>
                  <a:srgbClr val="FF0000"/>
                </a:solidFill>
              </a:rPr>
              <a:t>Red Line</a:t>
            </a:r>
            <a:r>
              <a:rPr lang="en-US" b="1" dirty="0"/>
              <a:t> </a:t>
            </a:r>
            <a:r>
              <a:rPr lang="en-US" dirty="0"/>
              <a:t>– If the provider is correctly assessing their error, this is the percentage of ephems that should be at that value or lower</a:t>
            </a:r>
          </a:p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Blue Line </a:t>
            </a:r>
            <a:r>
              <a:rPr lang="en-US" dirty="0"/>
              <a:t>– the actual percentage at that value</a:t>
            </a:r>
          </a:p>
          <a:p>
            <a:r>
              <a:rPr lang="en-US" dirty="0"/>
              <a:t>A result of 0.2 at the </a:t>
            </a:r>
            <a:r>
              <a:rPr lang="en-US" dirty="0" err="1"/>
              <a:t>Mahalanobis</a:t>
            </a:r>
            <a:r>
              <a:rPr lang="en-US" dirty="0"/>
              <a:t> threshold of 4 means 20% of this provider’s predicts have errors beyond 4.  </a:t>
            </a:r>
            <a:r>
              <a:rPr lang="en-US" b="1" dirty="0"/>
              <a:t>These predicts lead to </a:t>
            </a:r>
            <a:r>
              <a:rPr lang="en-US" b="1" i="1" dirty="0"/>
              <a:t>substantially errant</a:t>
            </a:r>
            <a:r>
              <a:rPr lang="en-US" b="1" dirty="0"/>
              <a:t> conjunction analyses</a:t>
            </a:r>
          </a:p>
          <a:p>
            <a:r>
              <a:rPr lang="en-US" dirty="0"/>
              <a:t>Calculation can only be done at single time step, not over entire ephemeris</a:t>
            </a:r>
          </a:p>
          <a:p>
            <a:endParaRPr lang="en-US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80D641-87B3-431A-87E1-29E250D9941B}"/>
              </a:ext>
            </a:extLst>
          </p:cNvPr>
          <p:cNvCxnSpPr>
            <a:cxnSpLocks/>
          </p:cNvCxnSpPr>
          <p:nvPr/>
        </p:nvCxnSpPr>
        <p:spPr>
          <a:xfrm>
            <a:off x="7304567" y="4508205"/>
            <a:ext cx="3296093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704F8B-3C2F-4674-8C77-DE1A821E5318}"/>
              </a:ext>
            </a:extLst>
          </p:cNvPr>
          <p:cNvCxnSpPr>
            <a:cxnSpLocks/>
          </p:cNvCxnSpPr>
          <p:nvPr/>
        </p:nvCxnSpPr>
        <p:spPr>
          <a:xfrm flipV="1">
            <a:off x="10600660" y="4508205"/>
            <a:ext cx="0" cy="65921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22A9317C-5D74-4E58-82D3-C8BC5FD56571}"/>
              </a:ext>
            </a:extLst>
          </p:cNvPr>
          <p:cNvSpPr/>
          <p:nvPr/>
        </p:nvSpPr>
        <p:spPr>
          <a:xfrm>
            <a:off x="10483702" y="4380614"/>
            <a:ext cx="255179" cy="264783"/>
          </a:xfrm>
          <a:prstGeom prst="star5">
            <a:avLst/>
          </a:prstGeom>
          <a:solidFill>
            <a:schemeClr val="accent6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5593849-CD65-4091-9FB1-641B5E083ADC}"/>
              </a:ext>
            </a:extLst>
          </p:cNvPr>
          <p:cNvSpPr txBox="1">
            <a:spLocks/>
          </p:cNvSpPr>
          <p:nvPr/>
        </p:nvSpPr>
        <p:spPr>
          <a:xfrm>
            <a:off x="7712019" y="5701725"/>
            <a:ext cx="3616870" cy="452437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b="1" i="1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Actual Data from an Evaluation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1BCA40-99DF-4498-A0BD-824716447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909" y="2128660"/>
            <a:ext cx="711605" cy="28217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EF653E0-5AA0-459F-A32D-5D2EB378DD84}"/>
              </a:ext>
            </a:extLst>
          </p:cNvPr>
          <p:cNvSpPr/>
          <p:nvPr/>
        </p:nvSpPr>
        <p:spPr>
          <a:xfrm rot="163045">
            <a:off x="1271105" y="1920346"/>
            <a:ext cx="3211210" cy="698803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430110-8BB4-43EC-99AC-CE19157AC3C8}"/>
              </a:ext>
            </a:extLst>
          </p:cNvPr>
          <p:cNvSpPr/>
          <p:nvPr/>
        </p:nvSpPr>
        <p:spPr>
          <a:xfrm>
            <a:off x="109647" y="2081290"/>
            <a:ext cx="1109260" cy="3386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Small</a:t>
            </a:r>
          </a:p>
          <a:p>
            <a:pPr algn="ctr"/>
            <a:r>
              <a:rPr lang="en-US" sz="1200" dirty="0" err="1">
                <a:solidFill>
                  <a:schemeClr val="tx1"/>
                </a:solidFill>
              </a:rPr>
              <a:t>Mahalanobis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E83746-4614-4AF2-8E33-51793270191D}"/>
              </a:ext>
            </a:extLst>
          </p:cNvPr>
          <p:cNvSpPr/>
          <p:nvPr/>
        </p:nvSpPr>
        <p:spPr>
          <a:xfrm>
            <a:off x="5084286" y="2063654"/>
            <a:ext cx="1109261" cy="3386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Large </a:t>
            </a:r>
            <a:r>
              <a:rPr lang="en-US" sz="1200" dirty="0" err="1">
                <a:solidFill>
                  <a:schemeClr val="tx1"/>
                </a:solidFill>
              </a:rPr>
              <a:t>Mahalanobis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43236EC-5B67-4696-8727-F6700E2FA7BE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1218907" y="2033920"/>
            <a:ext cx="1497220" cy="2167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AD484CE-1E84-407A-A1B1-25B7025F6895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1218907" y="2250631"/>
            <a:ext cx="74861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1B8124F-24E7-4997-9411-7D53329D1C26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1218907" y="2250631"/>
            <a:ext cx="1929470" cy="2167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4DCBC99-D2B8-4536-9B49-882C1CDF5B6E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3134878" y="1844617"/>
            <a:ext cx="1949408" cy="38837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2D8C709-AF82-42A4-8B25-DCE848881556}"/>
              </a:ext>
            </a:extLst>
          </p:cNvPr>
          <p:cNvCxnSpPr>
            <a:cxnSpLocks/>
          </p:cNvCxnSpPr>
          <p:nvPr/>
        </p:nvCxnSpPr>
        <p:spPr>
          <a:xfrm flipH="1">
            <a:off x="3528499" y="2232995"/>
            <a:ext cx="1555787" cy="6413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72DDB71-80A6-4DB1-9A0F-423F4FFF8C22}"/>
              </a:ext>
            </a:extLst>
          </p:cNvPr>
          <p:cNvCxnSpPr>
            <a:cxnSpLocks/>
          </p:cNvCxnSpPr>
          <p:nvPr/>
        </p:nvCxnSpPr>
        <p:spPr>
          <a:xfrm flipH="1">
            <a:off x="4673637" y="2232995"/>
            <a:ext cx="410649" cy="576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91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293F-8CAE-401C-BDD4-3382B8AF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Behavior of Errors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22521-1725-4D08-A430-AAD2138425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An Assumption Underpinning Nearly all CA-related Calculations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4B503F-F6AA-4149-B00C-4A21255927B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4533" y="1203264"/>
            <a:ext cx="5761467" cy="4798717"/>
          </a:xfrm>
        </p:spPr>
        <p:txBody>
          <a:bodyPr/>
          <a:lstStyle/>
          <a:p>
            <a:r>
              <a:rPr lang="en-US" dirty="0"/>
              <a:t>When providing data (e.g. spacecraft location), providers never perfectly know where something is</a:t>
            </a:r>
          </a:p>
          <a:p>
            <a:r>
              <a:rPr lang="en-US" dirty="0"/>
              <a:t>However, theory indicates that predicted component errors should follow a Gaussian distribution</a:t>
            </a:r>
          </a:p>
          <a:p>
            <a:r>
              <a:rPr lang="en-US" dirty="0"/>
              <a:t>Mean and covariance define a region with different likelihoods of containing the object: where it is likely to be, where it plausibly could be, and where it cannot plausibly be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BFBB6EC-CBF5-49AA-B5FF-6A0CFCCD091A}"/>
              </a:ext>
            </a:extLst>
          </p:cNvPr>
          <p:cNvSpPr txBox="1">
            <a:spLocks/>
          </p:cNvSpPr>
          <p:nvPr/>
        </p:nvSpPr>
        <p:spPr>
          <a:xfrm>
            <a:off x="6096000" y="1203264"/>
            <a:ext cx="5956897" cy="4798717"/>
          </a:xfrm>
          <a:prstGeom prst="rect">
            <a:avLst/>
          </a:prstGeom>
        </p:spPr>
        <p:txBody>
          <a:bodyPr vert="horz"/>
          <a:lstStyle>
            <a:lvl1pPr marL="171450" indent="-171450" algn="l" defTabSz="457200" rtl="0" eaLnBrk="1" latinLnBrk="0" hangingPunct="1">
              <a:spcBef>
                <a:spcPct val="20000"/>
              </a:spcBef>
              <a:buSzPct val="130000"/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17525" indent="-227013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00100" indent="-176213" algn="l" defTabSz="457200" rtl="0" eaLnBrk="1" latinLnBrk="0" hangingPunct="1">
              <a:spcBef>
                <a:spcPct val="20000"/>
              </a:spcBef>
              <a:buSzPct val="125000"/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01738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430338" indent="-176213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Pros:</a:t>
            </a:r>
          </a:p>
          <a:p>
            <a:r>
              <a:rPr lang="en-US" dirty="0"/>
              <a:t>The Conjunction Data Message (CDM), Ephemeris file formats, &amp;c. all use just mean and covariance to represent a space object location and error</a:t>
            </a:r>
          </a:p>
          <a:p>
            <a:r>
              <a:rPr lang="en-US" dirty="0"/>
              <a:t>Gaussians distributions are 1) fully characterized by mean and covariance and 2) computationally efficient to process (</a:t>
            </a:r>
            <a:r>
              <a:rPr lang="en-US" i="1" dirty="0"/>
              <a:t>e.g. </a:t>
            </a:r>
            <a:r>
              <a:rPr lang="en-US" dirty="0"/>
              <a:t>Kalman Filters vs Particle Filters)</a:t>
            </a:r>
          </a:p>
          <a:p>
            <a:r>
              <a:rPr lang="en-US" dirty="0"/>
              <a:t>Most best practice algorithms in STM </a:t>
            </a:r>
            <a:r>
              <a:rPr lang="en-US" b="1" dirty="0"/>
              <a:t>(P</a:t>
            </a:r>
            <a:r>
              <a:rPr lang="en-US" b="1" baseline="-25000" dirty="0"/>
              <a:t>c</a:t>
            </a:r>
            <a:r>
              <a:rPr lang="en-US" b="1" dirty="0"/>
              <a:t> calc) </a:t>
            </a:r>
            <a:r>
              <a:rPr lang="en-US" dirty="0"/>
              <a:t>assume </a:t>
            </a:r>
            <a:r>
              <a:rPr lang="en-US" dirty="0" err="1"/>
              <a:t>Gaussianity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Cons:</a:t>
            </a:r>
          </a:p>
          <a:p>
            <a:r>
              <a:rPr lang="en-US" dirty="0"/>
              <a:t>Dynamics is non-Gaussian, so estimation errors can manifest as non-Gaussian</a:t>
            </a:r>
          </a:p>
          <a:p>
            <a:r>
              <a:rPr lang="en-US" dirty="0"/>
              <a:t>While near-perfect </a:t>
            </a:r>
            <a:r>
              <a:rPr lang="en-US" dirty="0" err="1"/>
              <a:t>Gaussianity</a:t>
            </a:r>
            <a:r>
              <a:rPr lang="en-US" dirty="0"/>
              <a:t> is sometimes attainable, using it as a hard requirement is not feasible</a:t>
            </a:r>
          </a:p>
          <a:p>
            <a:r>
              <a:rPr lang="en-US" dirty="0"/>
              <a:t>Instead, we are looking for </a:t>
            </a:r>
            <a:r>
              <a:rPr lang="en-US" b="1" dirty="0"/>
              <a:t>degrees of Non-Gaussian-model error that cause operational issues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5AEE352-7438-44EB-BFCC-1E921EEFEED0}"/>
              </a:ext>
            </a:extLst>
          </p:cNvPr>
          <p:cNvCxnSpPr>
            <a:cxnSpLocks/>
          </p:cNvCxnSpPr>
          <p:nvPr/>
        </p:nvCxnSpPr>
        <p:spPr>
          <a:xfrm>
            <a:off x="6096000" y="3900342"/>
            <a:ext cx="576146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72627720-4201-41DF-8FA3-8BF9DE46E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301" y="3502372"/>
            <a:ext cx="5147930" cy="257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A1920-0C27-4131-8913-7DDE214EC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Gaussianity</a:t>
            </a:r>
            <a:r>
              <a:rPr lang="en-US" dirty="0"/>
              <a:t> as a Requirement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E7901-8FA1-4316-A447-B40E09189C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Difficult to Establish Firm Thresholds for Compliance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7D2AD-934E-4340-8F79-CD3CF0D94E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95446" y="5517087"/>
            <a:ext cx="3616870" cy="452437"/>
          </a:xfrm>
        </p:spPr>
        <p:txBody>
          <a:bodyPr/>
          <a:lstStyle/>
          <a:p>
            <a:r>
              <a:rPr lang="en-US" dirty="0"/>
              <a:t>Actual Data from an Evaluation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5EFDDB-1797-43F9-98BA-E67F7023C06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4533" y="1203264"/>
            <a:ext cx="5761467" cy="4798717"/>
          </a:xfrm>
        </p:spPr>
        <p:txBody>
          <a:bodyPr/>
          <a:lstStyle/>
          <a:p>
            <a:r>
              <a:rPr lang="en-US" dirty="0"/>
              <a:t>Answering “how Gaussian are these results?” is difficult</a:t>
            </a:r>
          </a:p>
          <a:p>
            <a:pPr lvl="1"/>
            <a:r>
              <a:rPr lang="en-US" dirty="0"/>
              <a:t>A simple/visual approach is to plot the actual error results with an idealized curve—does the error match what the mean and covariance thinks it should be?</a:t>
            </a:r>
          </a:p>
          <a:p>
            <a:pPr lvl="1"/>
            <a:r>
              <a:rPr lang="en-US" dirty="0"/>
              <a:t>One can also run formal statistical tests for </a:t>
            </a:r>
            <a:r>
              <a:rPr lang="en-US" dirty="0" err="1"/>
              <a:t>Gaussianity</a:t>
            </a:r>
            <a:r>
              <a:rPr lang="en-US" dirty="0"/>
              <a:t> to establish the level of compliance</a:t>
            </a:r>
          </a:p>
          <a:p>
            <a:r>
              <a:rPr lang="en-US" dirty="0"/>
              <a:t>If the </a:t>
            </a:r>
            <a:r>
              <a:rPr lang="en-US" dirty="0" err="1"/>
              <a:t>Gaussianity</a:t>
            </a:r>
            <a:r>
              <a:rPr lang="en-US" dirty="0"/>
              <a:t> match is poor, errors could be:</a:t>
            </a:r>
          </a:p>
          <a:p>
            <a:pPr lvl="1"/>
            <a:r>
              <a:rPr lang="en-US" dirty="0"/>
              <a:t>Overly conservative, the error is smaller than the provider predicted</a:t>
            </a:r>
          </a:p>
          <a:p>
            <a:pPr lvl="1"/>
            <a:r>
              <a:rPr lang="en-US" dirty="0"/>
              <a:t>Overly smug, the error is bigger than the provider predicted</a:t>
            </a:r>
          </a:p>
          <a:p>
            <a:pPr lvl="1"/>
            <a:r>
              <a:rPr lang="en-US" dirty="0"/>
              <a:t>Biased, the error tends to more often occur in one direction</a:t>
            </a:r>
          </a:p>
          <a:p>
            <a:pPr lvl="1"/>
            <a:r>
              <a:rPr lang="en-US" dirty="0"/>
              <a:t>Poorly shaped, for various reasons the error may just not match a Gaussian curve.</a:t>
            </a:r>
          </a:p>
        </p:txBody>
      </p:sp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0B417C79-4DDB-4A6A-82B2-01857C1AE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419" y="1549904"/>
            <a:ext cx="4675642" cy="3758192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97130DA2-23AA-4692-B10C-05C4A3FCC6FD}"/>
              </a:ext>
            </a:extLst>
          </p:cNvPr>
          <p:cNvSpPr/>
          <p:nvPr/>
        </p:nvSpPr>
        <p:spPr>
          <a:xfrm>
            <a:off x="8482821" y="1030311"/>
            <a:ext cx="1861608" cy="648428"/>
          </a:xfrm>
          <a:prstGeom prst="wedgeRectCallout">
            <a:avLst>
              <a:gd name="adj1" fmla="val 21090"/>
              <a:gd name="adj2" fmla="val 7526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Bias and poor shape in one axis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DA9E14EC-6B8C-4B11-98D9-954FEEBE05C7}"/>
              </a:ext>
            </a:extLst>
          </p:cNvPr>
          <p:cNvSpPr/>
          <p:nvPr/>
        </p:nvSpPr>
        <p:spPr>
          <a:xfrm>
            <a:off x="6458622" y="1007979"/>
            <a:ext cx="1237224" cy="648428"/>
          </a:xfrm>
          <a:prstGeom prst="wedgeRectCallout">
            <a:avLst>
              <a:gd name="adj1" fmla="val 39982"/>
              <a:gd name="adj2" fmla="val 113911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Conservative in one axis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47AD257E-51CB-4225-8F2F-711EB2042380}"/>
              </a:ext>
            </a:extLst>
          </p:cNvPr>
          <p:cNvSpPr/>
          <p:nvPr/>
        </p:nvSpPr>
        <p:spPr>
          <a:xfrm>
            <a:off x="10733538" y="5103258"/>
            <a:ext cx="1193228" cy="648428"/>
          </a:xfrm>
          <a:prstGeom prst="wedgeRectCallout">
            <a:avLst>
              <a:gd name="adj1" fmla="val -60356"/>
              <a:gd name="adj2" fmla="val -71175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Stays within 4-sigma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A50BE3C0-1EA7-45F5-8E5E-BEA38B47649C}"/>
              </a:ext>
            </a:extLst>
          </p:cNvPr>
          <p:cNvSpPr/>
          <p:nvPr/>
        </p:nvSpPr>
        <p:spPr>
          <a:xfrm>
            <a:off x="5488019" y="5419092"/>
            <a:ext cx="1040269" cy="648428"/>
          </a:xfrm>
          <a:prstGeom prst="wedgeRectCallout">
            <a:avLst>
              <a:gd name="adj1" fmla="val 69986"/>
              <a:gd name="adj2" fmla="val -67785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Smug in one axis</a:t>
            </a:r>
          </a:p>
        </p:txBody>
      </p:sp>
    </p:spTree>
    <p:extLst>
      <p:ext uri="{BB962C8B-B14F-4D97-AF65-F5344CB8AC3E}">
        <p14:creationId xmlns:p14="http://schemas.microsoft.com/office/powerpoint/2010/main" val="921524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2F6CE-8BC4-4A17-9A57-BA4217CDE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Utility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7D1FB-63CF-4569-A544-23D0BD8479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Conceptually Simple; Implementation Harder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63ADB-D41D-4146-835E-4F0A1CD6CF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CAA09C-77A3-41A3-8376-4416E083C4A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4533" y="1203264"/>
            <a:ext cx="5761467" cy="4798717"/>
          </a:xfrm>
        </p:spPr>
        <p:txBody>
          <a:bodyPr/>
          <a:lstStyle/>
          <a:p>
            <a:r>
              <a:rPr lang="en-US" dirty="0"/>
              <a:t>The previous two requirements are entirely about the </a:t>
            </a:r>
            <a:r>
              <a:rPr lang="en-US" i="1" dirty="0"/>
              <a:t>characterization of error</a:t>
            </a:r>
            <a:endParaRPr lang="en-US" dirty="0"/>
          </a:p>
          <a:p>
            <a:r>
              <a:rPr lang="en-US" dirty="0"/>
              <a:t>In short, data could contain error that is both perfectly characterized, but also so large as to render the ephemerides unusable</a:t>
            </a:r>
          </a:p>
          <a:p>
            <a:r>
              <a:rPr lang="en-US" dirty="0"/>
              <a:t>Therefore, a measure of size of covariance is needed as a sanity check</a:t>
            </a:r>
          </a:p>
          <a:p>
            <a:r>
              <a:rPr lang="en-US" dirty="0"/>
              <a:t>Not all that straightforward to establish firm size/utility relationship for covariances</a:t>
            </a:r>
          </a:p>
        </p:txBody>
      </p:sp>
      <p:pic>
        <p:nvPicPr>
          <p:cNvPr id="2050" name="Picture 2" descr="What is Earth? | AMNH">
            <a:extLst>
              <a:ext uri="{FF2B5EF4-FFF2-40B4-BE49-F238E27FC236}">
                <a16:creationId xmlns:a16="http://schemas.microsoft.com/office/drawing/2014/main" id="{E646F4FD-E028-4A3F-AB36-BC6F9CA94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242" y="305918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8432CF-DAF3-4482-9F7B-2FDB07AF0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575" y="3287913"/>
            <a:ext cx="711605" cy="28217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0B4E95B-981B-43BC-9B68-10B6789F4959}"/>
              </a:ext>
            </a:extLst>
          </p:cNvPr>
          <p:cNvSpPr/>
          <p:nvPr/>
        </p:nvSpPr>
        <p:spPr>
          <a:xfrm rot="18088436">
            <a:off x="6778771" y="3079599"/>
            <a:ext cx="3211210" cy="698803"/>
          </a:xfrm>
          <a:prstGeom prst="ellipse">
            <a:avLst/>
          </a:prstGeom>
          <a:solidFill>
            <a:schemeClr val="accent5">
              <a:lumMod val="60000"/>
              <a:lumOff val="40000"/>
              <a:alpha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63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21280-FC1E-4592-A63F-BE90C655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Good, the Bad, and the Ambiguous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A7F8AD-F941-4D88-8F70-93DEA03F62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5DAD1-8632-434C-8CDC-85F01EED51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3130BF1-83E4-4A1E-B6F4-B06D69737CF3}"/>
              </a:ext>
            </a:extLst>
          </p:cNvPr>
          <p:cNvCxnSpPr>
            <a:cxnSpLocks/>
          </p:cNvCxnSpPr>
          <p:nvPr/>
        </p:nvCxnSpPr>
        <p:spPr>
          <a:xfrm>
            <a:off x="1872764" y="1178169"/>
            <a:ext cx="0" cy="478301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D4F49B-2B59-4617-87D1-FE6600CDD1DD}"/>
              </a:ext>
            </a:extLst>
          </p:cNvPr>
          <p:cNvCxnSpPr>
            <a:cxnSpLocks/>
          </p:cNvCxnSpPr>
          <p:nvPr/>
        </p:nvCxnSpPr>
        <p:spPr>
          <a:xfrm>
            <a:off x="338503" y="1859576"/>
            <a:ext cx="10709031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B01D6F8-6D90-47C7-B811-2E19252187AB}"/>
              </a:ext>
            </a:extLst>
          </p:cNvPr>
          <p:cNvSpPr txBox="1"/>
          <p:nvPr/>
        </p:nvSpPr>
        <p:spPr>
          <a:xfrm>
            <a:off x="367576" y="2272296"/>
            <a:ext cx="1430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Good Evaluation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072A65-0C13-48DF-84EC-79D640027608}"/>
              </a:ext>
            </a:extLst>
          </p:cNvPr>
          <p:cNvSpPr txBox="1"/>
          <p:nvPr/>
        </p:nvSpPr>
        <p:spPr>
          <a:xfrm>
            <a:off x="2121879" y="1443668"/>
            <a:ext cx="2014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Validity Rate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B5A81D-BA89-42A4-A424-BB62B225541C}"/>
              </a:ext>
            </a:extLst>
          </p:cNvPr>
          <p:cNvSpPr txBox="1"/>
          <p:nvPr/>
        </p:nvSpPr>
        <p:spPr>
          <a:xfrm>
            <a:off x="4490746" y="1446931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</a:t>
            </a:r>
            <a:r>
              <a:rPr lang="en-US" dirty="0" err="1"/>
              <a:t>Gaussianity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297B50-2EBF-4693-9257-606003B59E56}"/>
              </a:ext>
            </a:extLst>
          </p:cNvPr>
          <p:cNvSpPr txBox="1"/>
          <p:nvPr/>
        </p:nvSpPr>
        <p:spPr>
          <a:xfrm>
            <a:off x="6852179" y="1471089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Usefulness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0602018-992B-491F-BCC1-19821D3E6F1A}"/>
              </a:ext>
            </a:extLst>
          </p:cNvPr>
          <p:cNvCxnSpPr>
            <a:cxnSpLocks/>
          </p:cNvCxnSpPr>
          <p:nvPr/>
        </p:nvCxnSpPr>
        <p:spPr>
          <a:xfrm>
            <a:off x="9113166" y="1272486"/>
            <a:ext cx="0" cy="478301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51FF21-4F75-405F-BB35-2C2C47729177}"/>
              </a:ext>
            </a:extLst>
          </p:cNvPr>
          <p:cNvCxnSpPr>
            <a:cxnSpLocks/>
          </p:cNvCxnSpPr>
          <p:nvPr/>
        </p:nvCxnSpPr>
        <p:spPr>
          <a:xfrm>
            <a:off x="6699683" y="1213336"/>
            <a:ext cx="0" cy="478301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6DA74E-9B66-4F78-9212-3FF78F570ECA}"/>
              </a:ext>
            </a:extLst>
          </p:cNvPr>
          <p:cNvCxnSpPr>
            <a:cxnSpLocks/>
          </p:cNvCxnSpPr>
          <p:nvPr/>
        </p:nvCxnSpPr>
        <p:spPr>
          <a:xfrm>
            <a:off x="4286231" y="1215085"/>
            <a:ext cx="0" cy="478301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BE9C9F8-E91C-461E-9EE4-435A43229F3C}"/>
              </a:ext>
            </a:extLst>
          </p:cNvPr>
          <p:cNvSpPr/>
          <p:nvPr/>
        </p:nvSpPr>
        <p:spPr>
          <a:xfrm>
            <a:off x="1872765" y="1859577"/>
            <a:ext cx="2413488" cy="13979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Is almost never invalid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E913B3-D7D7-4816-BCB7-F3B2508CDF62}"/>
              </a:ext>
            </a:extLst>
          </p:cNvPr>
          <p:cNvSpPr/>
          <p:nvPr/>
        </p:nvSpPr>
        <p:spPr>
          <a:xfrm>
            <a:off x="4286231" y="1861324"/>
            <a:ext cx="2413486" cy="13979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Is very close to Gaussian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F82AB9-13DB-42C8-BE71-66FD141615C3}"/>
              </a:ext>
            </a:extLst>
          </p:cNvPr>
          <p:cNvSpPr/>
          <p:nvPr/>
        </p:nvSpPr>
        <p:spPr>
          <a:xfrm>
            <a:off x="6699683" y="1858930"/>
            <a:ext cx="2413484" cy="13979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Excellent covariance size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D2DAC4-C617-416D-9E91-E141A4C34693}"/>
              </a:ext>
            </a:extLst>
          </p:cNvPr>
          <p:cNvSpPr/>
          <p:nvPr/>
        </p:nvSpPr>
        <p:spPr>
          <a:xfrm>
            <a:off x="4286230" y="3255764"/>
            <a:ext cx="2413480" cy="1400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Distribution, while not Gaussian, is well characterized by mean and covariance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1AD303-1229-4C8A-B42E-0B778B4CBAA0}"/>
              </a:ext>
            </a:extLst>
          </p:cNvPr>
          <p:cNvSpPr/>
          <p:nvPr/>
        </p:nvSpPr>
        <p:spPr>
          <a:xfrm>
            <a:off x="6699681" y="3256533"/>
            <a:ext cx="2413485" cy="13995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Good covariance size, usefulness hurt by validity/ </a:t>
            </a:r>
            <a:r>
              <a:rPr lang="en-US" dirty="0" err="1">
                <a:solidFill>
                  <a:schemeClr val="tx1"/>
                </a:solidFill>
              </a:rPr>
              <a:t>Gaussianity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45765A-D607-4457-8084-F20E7709BCB9}"/>
              </a:ext>
            </a:extLst>
          </p:cNvPr>
          <p:cNvSpPr/>
          <p:nvPr/>
        </p:nvSpPr>
        <p:spPr>
          <a:xfrm>
            <a:off x="1872712" y="3257047"/>
            <a:ext cx="2413474" cy="13979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Is valid to acceptable(?) rate ~5% or less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1940CA3-9E0D-484E-982C-F12F12752503}"/>
              </a:ext>
            </a:extLst>
          </p:cNvPr>
          <p:cNvSpPr/>
          <p:nvPr/>
        </p:nvSpPr>
        <p:spPr>
          <a:xfrm>
            <a:off x="1872745" y="4657529"/>
            <a:ext cx="2413475" cy="13979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invalid at rate over 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73F9844-B410-47FB-A940-BFD9FC2D9A90}"/>
              </a:ext>
            </a:extLst>
          </p:cNvPr>
          <p:cNvSpPr/>
          <p:nvPr/>
        </p:nvSpPr>
        <p:spPr>
          <a:xfrm>
            <a:off x="4286223" y="4657529"/>
            <a:ext cx="2413486" cy="13979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Invalid data, large bias on valid data, cause poor </a:t>
            </a:r>
            <a:r>
              <a:rPr lang="en-US" dirty="0" err="1">
                <a:solidFill>
                  <a:schemeClr val="tx1"/>
                </a:solidFill>
              </a:rPr>
              <a:t>Gaussianity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2FF70E6-F09B-4885-8882-055921469040}"/>
              </a:ext>
            </a:extLst>
          </p:cNvPr>
          <p:cNvSpPr/>
          <p:nvPr/>
        </p:nvSpPr>
        <p:spPr>
          <a:xfrm>
            <a:off x="6699681" y="4656111"/>
            <a:ext cx="2413486" cy="13993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Useless due to invalid data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4A89117-F2BC-4C91-8559-8FED8DB7B45A}"/>
              </a:ext>
            </a:extLst>
          </p:cNvPr>
          <p:cNvCxnSpPr>
            <a:cxnSpLocks/>
          </p:cNvCxnSpPr>
          <p:nvPr/>
        </p:nvCxnSpPr>
        <p:spPr>
          <a:xfrm>
            <a:off x="338502" y="3256251"/>
            <a:ext cx="10709031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FF2D26-FA05-44EC-AA7E-F2922129A91E}"/>
              </a:ext>
            </a:extLst>
          </p:cNvPr>
          <p:cNvCxnSpPr>
            <a:cxnSpLocks/>
          </p:cNvCxnSpPr>
          <p:nvPr/>
        </p:nvCxnSpPr>
        <p:spPr>
          <a:xfrm>
            <a:off x="320036" y="4655855"/>
            <a:ext cx="10709031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54D761E-39AF-44DA-BDD9-DCA737D5FFBC}"/>
              </a:ext>
            </a:extLst>
          </p:cNvPr>
          <p:cNvSpPr txBox="1"/>
          <p:nvPr/>
        </p:nvSpPr>
        <p:spPr>
          <a:xfrm>
            <a:off x="454680" y="5051612"/>
            <a:ext cx="1343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Bad Evaluation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BF92D9-2B30-4E06-869F-470926B2668B}"/>
              </a:ext>
            </a:extLst>
          </p:cNvPr>
          <p:cNvSpPr txBox="1"/>
          <p:nvPr/>
        </p:nvSpPr>
        <p:spPr>
          <a:xfrm>
            <a:off x="413219" y="3680067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Ambiguous</a:t>
            </a:r>
          </a:p>
          <a:p>
            <a:r>
              <a:rPr lang="en-US" dirty="0"/>
              <a:t>Evaluation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953562-97C9-444E-AC8C-22936FEF8A1B}"/>
              </a:ext>
            </a:extLst>
          </p:cNvPr>
          <p:cNvSpPr txBox="1"/>
          <p:nvPr/>
        </p:nvSpPr>
        <p:spPr>
          <a:xfrm>
            <a:off x="9539176" y="137524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8CB1C4-EEDA-42CF-A068-3B48DCF3A54B}"/>
              </a:ext>
            </a:extLst>
          </p:cNvPr>
          <p:cNvSpPr/>
          <p:nvPr/>
        </p:nvSpPr>
        <p:spPr>
          <a:xfrm>
            <a:off x="9113114" y="1858106"/>
            <a:ext cx="2413484" cy="13979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SSN of </a:t>
            </a:r>
            <a:r>
              <a:rPr lang="en-US" dirty="0" err="1">
                <a:solidFill>
                  <a:schemeClr val="tx1"/>
                </a:solidFill>
              </a:rPr>
              <a:t>Calsat</a:t>
            </a:r>
            <a:r>
              <a:rPr lang="en-US" dirty="0">
                <a:solidFill>
                  <a:schemeClr val="tx1"/>
                </a:solidFill>
              </a:rPr>
              <a:t>, O/O of non-maneuvering object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1E2F55-368F-4997-8FC4-B4AB239836C2}"/>
              </a:ext>
            </a:extLst>
          </p:cNvPr>
          <p:cNvSpPr/>
          <p:nvPr/>
        </p:nvSpPr>
        <p:spPr>
          <a:xfrm>
            <a:off x="9113081" y="3253207"/>
            <a:ext cx="2413485" cy="14038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SSN on </a:t>
            </a:r>
            <a:r>
              <a:rPr lang="en-US" i="1" dirty="0">
                <a:solidFill>
                  <a:schemeClr val="tx1"/>
                </a:solidFill>
              </a:rPr>
              <a:t>some</a:t>
            </a:r>
            <a:r>
              <a:rPr lang="en-US" dirty="0">
                <a:solidFill>
                  <a:schemeClr val="tx1"/>
                </a:solidFill>
              </a:rPr>
              <a:t> Debris, O/O with odd dynamics, small sensor network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B53C515-8278-4605-B55F-C21FDF9CD06C}"/>
              </a:ext>
            </a:extLst>
          </p:cNvPr>
          <p:cNvSpPr/>
          <p:nvPr/>
        </p:nvSpPr>
        <p:spPr>
          <a:xfrm>
            <a:off x="9113048" y="4655400"/>
            <a:ext cx="2413486" cy="14017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SSN on marginally trackable debris, very small sensor network</a:t>
            </a:r>
          </a:p>
        </p:txBody>
      </p:sp>
    </p:spTree>
    <p:extLst>
      <p:ext uri="{BB962C8B-B14F-4D97-AF65-F5344CB8AC3E}">
        <p14:creationId xmlns:p14="http://schemas.microsoft.com/office/powerpoint/2010/main" val="234172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5" grpId="0" animBg="1"/>
      <p:bldP spid="36" grpId="0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EEF4F0-E01B-4BF5-B642-4BBBEC7B7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 Disposition Based on Evaluation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9F95EF-6EC8-49BA-8AFB-D57DCE45F6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95E54F1-E989-4AD6-A651-89D16CA359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35115D-A4E3-41F2-AB0B-61BA9284725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For “good” evaluation, can use the product for decision support largely to entirely without question</a:t>
            </a:r>
          </a:p>
          <a:p>
            <a:r>
              <a:rPr lang="en-US" dirty="0"/>
              <a:t>For “bad” evaluation, should not really use the data at all</a:t>
            </a:r>
          </a:p>
          <a:p>
            <a:pPr lvl="1"/>
            <a:r>
              <a:rPr lang="en-US" dirty="0"/>
              <a:t>Even for ensemble or comparative frameworks, just too unreliable to bear any real utility</a:t>
            </a:r>
          </a:p>
          <a:p>
            <a:r>
              <a:rPr lang="en-US" dirty="0"/>
              <a:t>For “ambiguous” evaluations, difficult to determine precisely how to proceed</a:t>
            </a:r>
          </a:p>
          <a:p>
            <a:pPr lvl="1"/>
            <a:r>
              <a:rPr lang="en-US" dirty="0"/>
              <a:t>Should perform quality checks on each data product before use (to be described presently)</a:t>
            </a:r>
          </a:p>
          <a:p>
            <a:pPr lvl="1"/>
            <a:r>
              <a:rPr lang="en-US" dirty="0"/>
              <a:t>If quality checks cleared, such data probably usable unless good reason to suppose are not usable</a:t>
            </a:r>
          </a:p>
          <a:p>
            <a:pPr lvl="1"/>
            <a:r>
              <a:rPr lang="en-US" dirty="0"/>
              <a:t>Catalogues often have a mix of data quality, and problems not confined to static set of objects</a:t>
            </a:r>
          </a:p>
        </p:txBody>
      </p:sp>
    </p:spTree>
    <p:extLst>
      <p:ext uri="{BB962C8B-B14F-4D97-AF65-F5344CB8AC3E}">
        <p14:creationId xmlns:p14="http://schemas.microsoft.com/office/powerpoint/2010/main" val="3606443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0CCC3-2DE6-40BE-89DE-D2BF530A7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2:  Is a Particular CA Product Reliable “Right Now”?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54C95-1683-4F96-BA75-70896BFE12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Stand-Alone Indices of a Product’s Potential Poverty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C09B94-F593-4CEA-8F21-DFD8B2ADC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2F1FDD-B7BA-42FC-84C1-39A914A7187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4533" y="1203264"/>
            <a:ext cx="6949982" cy="4798717"/>
          </a:xfrm>
        </p:spPr>
        <p:txBody>
          <a:bodyPr/>
          <a:lstStyle/>
          <a:p>
            <a:r>
              <a:rPr lang="en-US" dirty="0"/>
              <a:t>CA products (predicted ephems, CDMs, &amp;c.) always based on an underlying OD and propagation</a:t>
            </a:r>
          </a:p>
          <a:p>
            <a:r>
              <a:rPr lang="en-US" dirty="0"/>
              <a:t>Can examine OD and propagation attributes to identify problematic cases; attributes include the following: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Appropriate force model settings and values for non-conservative force parameters (drag and solar radiation pressure)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Amount of tracking data used on OD and temporal length of update interval (for batch updates)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OD goodness-of-fit indices and duration of propagation span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Stability of space weather situation</a:t>
            </a:r>
          </a:p>
          <a:p>
            <a:pPr lvl="1"/>
            <a:r>
              <a:rPr lang="en-US" dirty="0"/>
              <a:t>For DoD CDMs, thresholds for above provided in NASA CA Handbook, Appendix P</a:t>
            </a:r>
          </a:p>
          <a:p>
            <a:r>
              <a:rPr lang="en-US" dirty="0"/>
              <a:t>If any of above values/situations inappropriate or poor, reject OD update and therefore derivative product</a:t>
            </a:r>
          </a:p>
          <a:p>
            <a:r>
              <a:rPr lang="en-US" dirty="0"/>
              <a:t>If all of above values check out, still not a guarantee of quality, but at least no red flags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5164E2-2A0A-43C5-990F-98D73FDF5058}"/>
              </a:ext>
            </a:extLst>
          </p:cNvPr>
          <p:cNvGrpSpPr>
            <a:grpSpLocks noChangeAspect="1"/>
          </p:cNvGrpSpPr>
          <p:nvPr/>
        </p:nvGrpSpPr>
        <p:grpSpPr>
          <a:xfrm>
            <a:off x="7815462" y="743607"/>
            <a:ext cx="3541931" cy="3608340"/>
            <a:chOff x="7827262" y="1441962"/>
            <a:chExt cx="4052855" cy="412884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05891FE-8663-40B9-8BCC-162C101AB7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9" r="-559"/>
            <a:stretch/>
          </p:blipFill>
          <p:spPr>
            <a:xfrm>
              <a:off x="7827264" y="1441962"/>
              <a:ext cx="4052853" cy="412884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B9A3D1-0508-482A-A01C-72CBC93A1C4F}"/>
                </a:ext>
              </a:extLst>
            </p:cNvPr>
            <p:cNvSpPr/>
            <p:nvPr/>
          </p:nvSpPr>
          <p:spPr>
            <a:xfrm>
              <a:off x="7827263" y="3045655"/>
              <a:ext cx="4030203" cy="689317"/>
            </a:xfrm>
            <a:prstGeom prst="rect">
              <a:avLst/>
            </a:prstGeom>
            <a:noFill/>
            <a:ln w="1905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2D32B0-1222-45FD-B1B9-F0FEA1ED6CDF}"/>
                </a:ext>
              </a:extLst>
            </p:cNvPr>
            <p:cNvSpPr/>
            <p:nvPr/>
          </p:nvSpPr>
          <p:spPr>
            <a:xfrm>
              <a:off x="7827264" y="5099515"/>
              <a:ext cx="4030202" cy="323557"/>
            </a:xfrm>
            <a:prstGeom prst="rect">
              <a:avLst/>
            </a:prstGeom>
            <a:noFill/>
            <a:ln w="1905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EC45B6-3E4B-403F-ABF5-6184B1DF2905}"/>
                </a:ext>
              </a:extLst>
            </p:cNvPr>
            <p:cNvSpPr/>
            <p:nvPr/>
          </p:nvSpPr>
          <p:spPr>
            <a:xfrm>
              <a:off x="7827263" y="3949792"/>
              <a:ext cx="4030203" cy="441692"/>
            </a:xfrm>
            <a:prstGeom prst="rect">
              <a:avLst/>
            </a:prstGeom>
            <a:noFill/>
            <a:ln w="19050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194821-4EE1-4108-936C-54CC24524387}"/>
                </a:ext>
              </a:extLst>
            </p:cNvPr>
            <p:cNvSpPr/>
            <p:nvPr/>
          </p:nvSpPr>
          <p:spPr>
            <a:xfrm>
              <a:off x="7827262" y="4411544"/>
              <a:ext cx="4030203" cy="226219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chemeClr val="tx1"/>
                </a:solidFill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C1C58FE-06FF-4EDE-B302-C6D329E75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461" y="4480680"/>
            <a:ext cx="3541928" cy="2198438"/>
          </a:xfrm>
          <a:prstGeom prst="rect">
            <a:avLst/>
          </a:prstGeom>
          <a:ln w="317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892300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0CCC3-2DE6-40BE-89DE-D2BF530A7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a Particular CA Product Reliable “Right Now”?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54C95-1683-4F96-BA75-70896BFE12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“In-Family” or Ensemble Modeling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2F1FDD-B7BA-42FC-84C1-39A914A7187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6562" y="1196471"/>
            <a:ext cx="9104039" cy="4798717"/>
          </a:xfrm>
        </p:spPr>
        <p:txBody>
          <a:bodyPr/>
          <a:lstStyle/>
          <a:p>
            <a:r>
              <a:rPr lang="en-US" dirty="0"/>
              <a:t>If multiple solutions available, can compare submitted solutions to each other and examine clustering</a:t>
            </a:r>
          </a:p>
          <a:p>
            <a:pPr lvl="1"/>
            <a:r>
              <a:rPr lang="en-US" dirty="0"/>
              <a:t>If most solutions cluster together (to within their solved-for errors), can presume that reliable solution exists in the cluster</a:t>
            </a:r>
          </a:p>
          <a:p>
            <a:pPr lvl="2"/>
            <a:r>
              <a:rPr lang="en-US" dirty="0"/>
              <a:t>Can take mean of those solutions, or select individual solution closest to cluster’s centroid</a:t>
            </a:r>
          </a:p>
          <a:p>
            <a:pPr lvl="2"/>
            <a:r>
              <a:rPr lang="en-US" dirty="0"/>
              <a:t>Solutions outside of the cluster can be set aside as “outliers”</a:t>
            </a:r>
          </a:p>
          <a:p>
            <a:pPr lvl="1"/>
            <a:r>
              <a:rPr lang="en-US" dirty="0"/>
              <a:t>If large amount of scatter in solutions, then difficult to determine how to proceed</a:t>
            </a:r>
          </a:p>
          <a:p>
            <a:r>
              <a:rPr lang="en-US" dirty="0"/>
              <a:t>Number of issues with this approach</a:t>
            </a:r>
          </a:p>
          <a:p>
            <a:pPr lvl="1"/>
            <a:r>
              <a:rPr lang="en-US" dirty="0"/>
              <a:t>Need a reasonable number of different, independent solutions to apply technique profitably</a:t>
            </a:r>
          </a:p>
          <a:p>
            <a:pPr lvl="2"/>
            <a:r>
              <a:rPr lang="en-US" dirty="0"/>
              <a:t>With only a few solutions, approach not very powerful; and not possible with only two solutions</a:t>
            </a:r>
          </a:p>
          <a:p>
            <a:pPr lvl="1"/>
            <a:r>
              <a:rPr lang="en-US" dirty="0"/>
              <a:t>In SSA, the “outlier” solution sitting apart from the others can often be the best solution</a:t>
            </a:r>
          </a:p>
          <a:p>
            <a:pPr lvl="2"/>
            <a:r>
              <a:rPr lang="en-US" dirty="0"/>
              <a:t>Easy to fail to consider factors that change results significantly, such as maneuvers, reorientations, </a:t>
            </a:r>
            <a:r>
              <a:rPr lang="en-US" dirty="0" err="1"/>
              <a:t>sheddings</a:t>
            </a:r>
            <a:r>
              <a:rPr lang="en-US" dirty="0"/>
              <a:t>, &amp;c.</a:t>
            </a:r>
          </a:p>
          <a:p>
            <a:pPr lvl="2"/>
            <a:r>
              <a:rPr lang="en-US" dirty="0"/>
              <a:t>Better non-conservative-force modeling (drag, SRP) can create large differences in results</a:t>
            </a:r>
          </a:p>
          <a:p>
            <a:pPr lvl="2"/>
            <a:r>
              <a:rPr lang="en-US" dirty="0"/>
              <a:t>Minority of providers who have improved approaches for a particular satellite may submit results that are substantially better but that appear as outliers</a:t>
            </a:r>
          </a:p>
          <a:p>
            <a:r>
              <a:rPr lang="en-US" dirty="0"/>
              <a:t>Such an approach not really possible for some time, especially in LEO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5EAE9B-660D-4A24-A8FA-B401274716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99" t="4888" r="14125" b="12453"/>
          <a:stretch/>
        </p:blipFill>
        <p:spPr>
          <a:xfrm>
            <a:off x="9436501" y="1382353"/>
            <a:ext cx="2535632" cy="245328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DDDB0F-24A3-4AD6-9F12-EC9118ABF8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92" t="4901" r="13825" b="11582"/>
          <a:stretch/>
        </p:blipFill>
        <p:spPr>
          <a:xfrm>
            <a:off x="9436501" y="4080269"/>
            <a:ext cx="2535632" cy="246303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6514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0CCC3-2DE6-40BE-89DE-D2BF530A7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a Particular CA Product Reliable “Right Now”?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54C95-1683-4F96-BA75-70896BFE12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Product Fusion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C09B94-F593-4CEA-8F21-DFD8B2ADC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2F1FDD-B7BA-42FC-84C1-39A914A7187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4533" y="1203264"/>
            <a:ext cx="7200123" cy="4798717"/>
          </a:xfrm>
        </p:spPr>
        <p:txBody>
          <a:bodyPr/>
          <a:lstStyle/>
          <a:p>
            <a:r>
              <a:rPr lang="en-US" dirty="0"/>
              <a:t>Theoretical constructs exist for the fusion of SSA data products, such as ephemerides and CDMs</a:t>
            </a:r>
          </a:p>
          <a:p>
            <a:pPr lvl="1"/>
            <a:r>
              <a:rPr lang="en-US" dirty="0"/>
              <a:t>Most promising proposal shown at right</a:t>
            </a:r>
          </a:p>
          <a:p>
            <a:r>
              <a:rPr lang="en-US" dirty="0"/>
              <a:t>Theory irrefragable, but practical impediments significant</a:t>
            </a:r>
          </a:p>
          <a:p>
            <a:pPr lvl="1"/>
            <a:r>
              <a:rPr lang="en-US" dirty="0"/>
              <a:t>Covariances associated with products must be highly reliable</a:t>
            </a:r>
          </a:p>
          <a:p>
            <a:pPr lvl="1"/>
            <a:r>
              <a:rPr lang="en-US" dirty="0"/>
              <a:t>Cross-correlations between the two covariances need to be</a:t>
            </a:r>
            <a:br>
              <a:rPr lang="en-US" dirty="0"/>
            </a:br>
            <a:r>
              <a:rPr lang="en-US" dirty="0"/>
              <a:t>characterized and considered in fusion process</a:t>
            </a:r>
          </a:p>
          <a:p>
            <a:pPr lvl="2"/>
            <a:r>
              <a:rPr lang="en-US" dirty="0"/>
              <a:t>No obvious way to perform this</a:t>
            </a:r>
          </a:p>
          <a:p>
            <a:pPr lvl="1"/>
            <a:r>
              <a:rPr lang="en-US" dirty="0"/>
              <a:t>Approach would need to be studied deeply to verify it truly </a:t>
            </a:r>
            <a:br>
              <a:rPr lang="en-US" dirty="0"/>
            </a:br>
            <a:r>
              <a:rPr lang="en-US" dirty="0"/>
              <a:t>produces enhanced results</a:t>
            </a:r>
          </a:p>
          <a:p>
            <a:r>
              <a:rPr lang="en-US" dirty="0"/>
              <a:t>Approach is in its infancy and requires much more investigation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821786-B385-4B2A-A6F2-EE041C29E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002" y="852045"/>
            <a:ext cx="3858116" cy="52604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8439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352E0D-4AB1-4CF9-AAF1-DACFF27EC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Dual-Solution Experience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36CFFB-13EC-4AF0-B2F6-2D3F47C910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Owner/Operator vs DoD Solution for Primaries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EDEEEBD-07D2-4566-940E-026C3AFBC2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26D6FF-CCF6-4AFE-8B3B-D1A7A21C970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Most CARA CA situations are dual-solution situations</a:t>
            </a:r>
          </a:p>
          <a:p>
            <a:pPr lvl="1"/>
            <a:r>
              <a:rPr lang="en-US" dirty="0"/>
              <a:t>One calculation using O/O predicted ephemeris for primary; a second using DoD prediction for primary</a:t>
            </a:r>
          </a:p>
          <a:p>
            <a:r>
              <a:rPr lang="en-US" dirty="0"/>
              <a:t>Not clear </a:t>
            </a:r>
            <a:r>
              <a:rPr lang="en-US" i="1" dirty="0"/>
              <a:t>a priori </a:t>
            </a:r>
            <a:r>
              <a:rPr lang="en-US" dirty="0"/>
              <a:t>which is superior</a:t>
            </a:r>
          </a:p>
          <a:p>
            <a:pPr lvl="1"/>
            <a:r>
              <a:rPr lang="en-US" dirty="0"/>
              <a:t>O/O typically has on-board GPS tracking data and other telemetry, so should be able to produce better and more timely epoch position</a:t>
            </a:r>
          </a:p>
          <a:p>
            <a:pPr lvl="1"/>
            <a:r>
              <a:rPr lang="en-US" dirty="0"/>
              <a:t>However, many O/</a:t>
            </a:r>
            <a:r>
              <a:rPr lang="en-US" dirty="0" err="1"/>
              <a:t>Os</a:t>
            </a:r>
            <a:r>
              <a:rPr lang="en-US" dirty="0"/>
              <a:t> have poor atmospheric density models (especially in forecast), are not OD specialists, and do not perform covariance tuning well or in some cases at all</a:t>
            </a:r>
          </a:p>
          <a:p>
            <a:r>
              <a:rPr lang="en-US" dirty="0"/>
              <a:t>When both O/O and DoD solutions agree in terms of operational outcome, no real issue</a:t>
            </a:r>
          </a:p>
          <a:p>
            <a:pPr lvl="1"/>
            <a:r>
              <a:rPr lang="en-US" dirty="0"/>
              <a:t>Because primary object (especially primary covariance) is minority contributor to solution, generally reasonable agreement is observed between both results; so this is the common outcome</a:t>
            </a:r>
          </a:p>
          <a:p>
            <a:r>
              <a:rPr lang="en-US" dirty="0"/>
              <a:t>When there is disagreement, difficulties arise</a:t>
            </a:r>
          </a:p>
        </p:txBody>
      </p:sp>
    </p:spTree>
    <p:extLst>
      <p:ext uri="{BB962C8B-B14F-4D97-AF65-F5344CB8AC3E}">
        <p14:creationId xmlns:p14="http://schemas.microsoft.com/office/powerpoint/2010/main" val="1522389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609983-F0DE-471A-BE97-3148B75F3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Dual-Solution Experience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7B2B45-5AD6-453A-8443-B5BEE2970C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How to Proceed with Disagreements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E760A4D-62F4-406A-8363-8AF56B6378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C81B4C-1FBF-4B73-8CBF-C3FB5A90296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Conservative approach is to take Pc “high water mark” and act on more worrisome solution</a:t>
            </a:r>
          </a:p>
          <a:p>
            <a:pPr lvl="1"/>
            <a:r>
              <a:rPr lang="en-US" dirty="0"/>
              <a:t>Could be a way to limp along in present particular situation, in which disagreement </a:t>
            </a:r>
            <a:r>
              <a:rPr lang="en-US" dirty="0" err="1"/>
              <a:t>os</a:t>
            </a:r>
            <a:r>
              <a:rPr lang="en-US" dirty="0"/>
              <a:t> unusual</a:t>
            </a:r>
          </a:p>
          <a:p>
            <a:pPr lvl="1"/>
            <a:r>
              <a:rPr lang="en-US" dirty="0"/>
              <a:t>Not a durable solution to the general problem because does not scale, especially for large constellations</a:t>
            </a:r>
          </a:p>
          <a:p>
            <a:r>
              <a:rPr lang="en-US" dirty="0"/>
              <a:t>CARA procedure</a:t>
            </a:r>
          </a:p>
          <a:p>
            <a:pPr lvl="1"/>
            <a:r>
              <a:rPr lang="en-US" dirty="0"/>
              <a:t>If disagreements occur with some frequency between the O/O and DoD solution for the primary, validation effort undertaken to determine preferred source for primary predicted position</a:t>
            </a:r>
          </a:p>
          <a:p>
            <a:pPr lvl="2"/>
            <a:r>
              <a:rPr lang="en-US" dirty="0"/>
              <a:t>Outcomes from such validation exercises have in some cases favored the O/O solution, in others DoD</a:t>
            </a:r>
          </a:p>
          <a:p>
            <a:pPr lvl="2"/>
            <a:r>
              <a:rPr lang="en-US" dirty="0"/>
              <a:t>Arduous process but often necessary to establish solution precedence</a:t>
            </a:r>
          </a:p>
          <a:p>
            <a:pPr lvl="1"/>
            <a:r>
              <a:rPr lang="en-US" dirty="0"/>
              <a:t>In the absence of a validation effort, general approach depends on O/O capabilities</a:t>
            </a:r>
          </a:p>
          <a:p>
            <a:pPr lvl="2"/>
            <a:r>
              <a:rPr lang="en-US" dirty="0"/>
              <a:t>If satellite is not maneuverable, favor DoD solution—better understood and regularly reliable</a:t>
            </a:r>
          </a:p>
          <a:p>
            <a:pPr lvl="2"/>
            <a:r>
              <a:rPr lang="en-US" dirty="0"/>
              <a:t>If satellite is maneuverable and regularly maneuvers, favor O/O solution as it may well contain planned maneuvers</a:t>
            </a:r>
          </a:p>
          <a:p>
            <a:pPr lvl="2"/>
            <a:r>
              <a:rPr lang="en-US" dirty="0"/>
              <a:t>Favored solution can switch based on exigencies proper to the event (</a:t>
            </a:r>
            <a:r>
              <a:rPr lang="en-US" i="1" dirty="0"/>
              <a:t>e.g., </a:t>
            </a:r>
            <a:r>
              <a:rPr lang="en-US" dirty="0"/>
              <a:t>O/O asserts will not be maneuvering and perturbed space weather situation encountered, which is better modeled by DoD)</a:t>
            </a:r>
          </a:p>
        </p:txBody>
      </p:sp>
    </p:spTree>
    <p:extLst>
      <p:ext uri="{BB962C8B-B14F-4D97-AF65-F5344CB8AC3E}">
        <p14:creationId xmlns:p14="http://schemas.microsoft.com/office/powerpoint/2010/main" val="236952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F56E36-B7AD-404B-BDDF-0611C119A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Summary and Recommendations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B8D96D-51BD-4B86-8B78-768A535AA1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C9B477-B6F6-41D6-936F-FDC0F8DC0F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C9091-1838-4573-AE38-C1E17993844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Establishing data quality is difficult</a:t>
            </a:r>
          </a:p>
          <a:p>
            <a:pPr lvl="1"/>
            <a:r>
              <a:rPr lang="en-US" dirty="0"/>
              <a:t>Time-tested approach requires protracted analysis</a:t>
            </a:r>
          </a:p>
          <a:p>
            <a:pPr lvl="1"/>
            <a:r>
              <a:rPr lang="en-US" dirty="0"/>
              <a:t>Other approaches do not fit the present problem well, ultimately rely on the time-tested approach, or are insufficiently explored</a:t>
            </a:r>
          </a:p>
          <a:p>
            <a:r>
              <a:rPr lang="en-US" dirty="0"/>
              <a:t>Presence of multiple solutions is not </a:t>
            </a:r>
            <a:r>
              <a:rPr lang="en-US" i="1" dirty="0" err="1"/>
              <a:t>eo</a:t>
            </a:r>
            <a:r>
              <a:rPr lang="en-US" i="1" dirty="0"/>
              <a:t> ipso </a:t>
            </a:r>
            <a:r>
              <a:rPr lang="en-US" dirty="0"/>
              <a:t>an advantage</a:t>
            </a:r>
          </a:p>
          <a:p>
            <a:pPr lvl="1"/>
            <a:r>
              <a:rPr lang="en-US" dirty="0"/>
              <a:t>High watermarking not a scalable process</a:t>
            </a:r>
          </a:p>
          <a:p>
            <a:r>
              <a:rPr lang="en-US" dirty="0"/>
              <a:t>To make multiple solutions helpful, one of two things needed</a:t>
            </a:r>
          </a:p>
          <a:p>
            <a:pPr lvl="1"/>
            <a:r>
              <a:rPr lang="en-US" dirty="0"/>
              <a:t>Rubric for how to select preferred solution in every operational case</a:t>
            </a:r>
          </a:p>
          <a:p>
            <a:pPr lvl="2"/>
            <a:r>
              <a:rPr lang="en-US" dirty="0"/>
              <a:t>Difficult and sometimes somewhat arbitrary, but achievable—providers should assist with this</a:t>
            </a:r>
          </a:p>
          <a:p>
            <a:pPr lvl="2"/>
            <a:r>
              <a:rPr lang="en-US" dirty="0"/>
              <a:t>First step is to ensure CDMs contain provider fit and prediction quality information</a:t>
            </a:r>
          </a:p>
          <a:p>
            <a:pPr lvl="1"/>
            <a:r>
              <a:rPr lang="en-US" dirty="0"/>
              <a:t>Perfection of a fusion technique that can produce a single solution superior to both individual solutions</a:t>
            </a:r>
          </a:p>
        </p:txBody>
      </p:sp>
    </p:spTree>
    <p:extLst>
      <p:ext uri="{BB962C8B-B14F-4D97-AF65-F5344CB8AC3E}">
        <p14:creationId xmlns:p14="http://schemas.microsoft.com/office/powerpoint/2010/main" val="1689327498"/>
      </p:ext>
    </p:extLst>
  </p:cSld>
  <p:clrMapOvr>
    <a:masterClrMapping/>
  </p:clrMapOvr>
</p:sld>
</file>

<file path=ppt/theme/theme1.xml><?xml version="1.0" encoding="utf-8"?>
<a:theme xmlns:a="http://schemas.openxmlformats.org/drawingml/2006/main" name="1_Corporate Template">
  <a:themeElements>
    <a:clrScheme name="Aerospace New Colors">
      <a:dk1>
        <a:srgbClr val="000000"/>
      </a:dk1>
      <a:lt1>
        <a:sysClr val="window" lastClr="FFFFFF"/>
      </a:lt1>
      <a:dk2>
        <a:srgbClr val="6F6F70"/>
      </a:dk2>
      <a:lt2>
        <a:srgbClr val="2E008B"/>
      </a:lt2>
      <a:accent1>
        <a:srgbClr val="5E8AB4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4D65E"/>
      </a:accent6>
      <a:hlink>
        <a:srgbClr val="5E8AB4"/>
      </a:hlink>
      <a:folHlink>
        <a:srgbClr val="4F86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1"/>
          </a:solidFill>
        </a:ln>
        <a:effectLst/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07D57DE-E057-D741-8E94-E1BC131F847B}" vid="{FA24FF69-9F8A-A149-995F-080A788DAEAE}"/>
    </a:ext>
  </a:extLst>
</a:theme>
</file>

<file path=ppt/theme/theme2.xml><?xml version="1.0" encoding="utf-8"?>
<a:theme xmlns:a="http://schemas.openxmlformats.org/drawingml/2006/main" name="2_Corporate Template_Security Markings">
  <a:themeElements>
    <a:clrScheme name="Aerospace New Colors">
      <a:dk1>
        <a:srgbClr val="000000"/>
      </a:dk1>
      <a:lt1>
        <a:sysClr val="window" lastClr="FFFFFF"/>
      </a:lt1>
      <a:dk2>
        <a:srgbClr val="6F6F70"/>
      </a:dk2>
      <a:lt2>
        <a:srgbClr val="2E008B"/>
      </a:lt2>
      <a:accent1>
        <a:srgbClr val="5E8AB4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4D65E"/>
      </a:accent6>
      <a:hlink>
        <a:srgbClr val="5E8AB4"/>
      </a:hlink>
      <a:folHlink>
        <a:srgbClr val="4F86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1"/>
          </a:solidFill>
        </a:ln>
        <a:effectLst/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07D57DE-E057-D741-8E94-E1BC131F847B}" vid="{0B6DD7CA-9C06-574A-9A37-AB11B0230755}"/>
    </a:ext>
  </a:extLst>
</a:theme>
</file>

<file path=ppt/theme/theme3.xml><?xml version="1.0" encoding="utf-8"?>
<a:theme xmlns:a="http://schemas.openxmlformats.org/drawingml/2006/main" name="3_Standard Title ">
  <a:themeElements>
    <a:clrScheme name="1">
      <a:dk1>
        <a:srgbClr val="000000"/>
      </a:dk1>
      <a:lt1>
        <a:srgbClr val="FFFFFF"/>
      </a:lt1>
      <a:dk2>
        <a:srgbClr val="6F6F6F"/>
      </a:dk2>
      <a:lt2>
        <a:srgbClr val="EEECE1"/>
      </a:lt2>
      <a:accent1>
        <a:srgbClr val="5E8AB3"/>
      </a:accent1>
      <a:accent2>
        <a:srgbClr val="9B7793"/>
      </a:accent2>
      <a:accent3>
        <a:srgbClr val="FF8F1C"/>
      </a:accent3>
      <a:accent4>
        <a:srgbClr val="FFC72C"/>
      </a:accent4>
      <a:accent5>
        <a:srgbClr val="4F868E"/>
      </a:accent5>
      <a:accent6>
        <a:srgbClr val="A3D65E"/>
      </a:accent6>
      <a:hlink>
        <a:srgbClr val="5E8AB3"/>
      </a:hlink>
      <a:folHlink>
        <a:srgbClr val="4F868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07D57DE-E057-D741-8E94-E1BC131F847B}" vid="{642DA8A9-2285-7949-B6A7-1C80E3B4C6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b57da1d-7a00-4ff2-b8bb-a5e2684365e0">JWVUQENKDCZD-1869372240-170830</_dlc_DocId>
    <_dlc_DocIdUrl xmlns="1b57da1d-7a00-4ff2-b8bb-a5e2684365e0">
      <Url>https://aerospacecloud.sharepoint.com/sites/corpcom/_layouts/15/DocIdRedir.aspx?ID=JWVUQENKDCZD-1869372240-170830</Url>
      <Description>JWVUQENKDCZD-1869372240-170830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0F18501010144BB62FB4FFF820D962" ma:contentTypeVersion="44" ma:contentTypeDescription="Create a new document." ma:contentTypeScope="" ma:versionID="aa47a34d045da3c405877ca4a13da0d3">
  <xsd:schema xmlns:xsd="http://www.w3.org/2001/XMLSchema" xmlns:xs="http://www.w3.org/2001/XMLSchema" xmlns:p="http://schemas.microsoft.com/office/2006/metadata/properties" xmlns:ns2="1b57da1d-7a00-4ff2-b8bb-a5e2684365e0" xmlns:ns3="1b61945e-ea42-4939-992c-499712c4dde6" xmlns:ns4="07843042-b45b-4c25-8cb3-4bb848912905" targetNamespace="http://schemas.microsoft.com/office/2006/metadata/properties" ma:root="true" ma:fieldsID="65ced913c9a4e39c5ec140bcf9dfcb1d" ns2:_="" ns3:_="" ns4:_="">
    <xsd:import namespace="1b57da1d-7a00-4ff2-b8bb-a5e2684365e0"/>
    <xsd:import namespace="1b61945e-ea42-4939-992c-499712c4dde6"/>
    <xsd:import namespace="07843042-b45b-4c25-8cb3-4bb84891290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7da1d-7a00-4ff2-b8bb-a5e2684365e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61945e-ea42-4939-992c-499712c4dde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843042-b45b-4c25-8cb3-4bb8489129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561B769-D194-4AE7-9D3D-107ABC3B3746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b61945e-ea42-4939-992c-499712c4dde6"/>
    <ds:schemaRef ds:uri="http://purl.org/dc/terms/"/>
    <ds:schemaRef ds:uri="07843042-b45b-4c25-8cb3-4bb848912905"/>
    <ds:schemaRef ds:uri="1b57da1d-7a00-4ff2-b8bb-a5e2684365e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974CFEF-FED8-46ED-9BF7-88B20E6461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57da1d-7a00-4ff2-b8bb-a5e2684365e0"/>
    <ds:schemaRef ds:uri="1b61945e-ea42-4939-992c-499712c4dde6"/>
    <ds:schemaRef ds:uri="07843042-b45b-4c25-8cb3-4bb8489129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6941D5-9B70-4FCF-8431-FD2C00B4DF1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FBD14BE-EE1D-45F5-A725-BD6C9F4DB96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2021_Aerospace_Template_16x9</Template>
  <TotalTime>22971</TotalTime>
  <Words>2402</Words>
  <Application>Microsoft Office PowerPoint</Application>
  <PresentationFormat>Widescreen</PresentationFormat>
  <Paragraphs>218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1_Corporate Template</vt:lpstr>
      <vt:lpstr>2_Corporate Template_Security Markings</vt:lpstr>
      <vt:lpstr>3_Standard Title </vt:lpstr>
      <vt:lpstr>Multiple CA Solutions: Evaluating Data Quality and Creating Single Solutions for CA Operations</vt:lpstr>
      <vt:lpstr>Agenda</vt:lpstr>
      <vt:lpstr>The Multiple CA Solution Problem</vt:lpstr>
      <vt:lpstr>Question 1:  Is a Data Source Reliable, or at least not Poor?</vt:lpstr>
      <vt:lpstr>Question 1:  Is a Data Source Reliable, or at least not Poor?</vt:lpstr>
      <vt:lpstr>Question 1:  Is a Data Source Reliable, or at least not Poor?</vt:lpstr>
      <vt:lpstr>Data Validity:  What is an Invalid State?</vt:lpstr>
      <vt:lpstr>What is an Invalid State?</vt:lpstr>
      <vt:lpstr>Invalidity:  “Frequency of Invalidity” Plots</vt:lpstr>
      <vt:lpstr>Gaussian Behavior of Errors</vt:lpstr>
      <vt:lpstr>Gaussianity as a Requirement</vt:lpstr>
      <vt:lpstr>Data Utility</vt:lpstr>
      <vt:lpstr>The Good, the Bad, and the Ambiguous</vt:lpstr>
      <vt:lpstr>Summary:  Disposition Based on Evaluation Level</vt:lpstr>
      <vt:lpstr>Question 2:  Is a Particular CA Product Reliable “Right Now”?</vt:lpstr>
      <vt:lpstr>Is a Particular CA Product Reliable “Right Now”?</vt:lpstr>
      <vt:lpstr>Is a Particular CA Product Reliable “Right Now”?</vt:lpstr>
      <vt:lpstr>CARA Dual-Solution Experience</vt:lpstr>
      <vt:lpstr>CARA Dual-Solution Experience</vt:lpstr>
      <vt:lpstr>Overall Summary and Recommendations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Combining Ephemeris for Commercial Space Traffic Management Applications</dc:title>
  <dc:subject/>
  <dc:creator>Timothy S Murphy</dc:creator>
  <cp:keywords/>
  <dc:description/>
  <cp:lastModifiedBy>Matthew D Hejduk</cp:lastModifiedBy>
  <cp:revision>221</cp:revision>
  <cp:lastPrinted>2012-11-26T17:25:34Z</cp:lastPrinted>
  <dcterms:created xsi:type="dcterms:W3CDTF">2021-08-03T17:01:02Z</dcterms:created>
  <dcterms:modified xsi:type="dcterms:W3CDTF">2023-01-07T18:48:16Z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0x010100300F18501010144BB62FB4FFF820D962</vt:lpwstr>
  </property>
  <property fmtid="{D5CDD505-2E9C-101B-9397-08002B2CF9AE}" pid="3" name="_dlc_DocIdItemGuid">
    <vt:lpwstr>b211a0b6-7b20-42a0-bb26-2b34700fdb83</vt:lpwstr>
  </property>
</Properties>
</file>