
<file path=[Content_Types].xml><?xml version="1.0" encoding="utf-8"?>
<Types xmlns="http://schemas.openxmlformats.org/package/2006/content-types">
  <Default Extension="avi" ContentType="video/x-msvideo"/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5" r:id="rId3"/>
    <p:sldId id="266" r:id="rId4"/>
    <p:sldId id="267" r:id="rId5"/>
    <p:sldId id="256" r:id="rId6"/>
    <p:sldId id="259" r:id="rId7"/>
    <p:sldId id="257" r:id="rId8"/>
    <p:sldId id="261" r:id="rId9"/>
    <p:sldId id="262" r:id="rId10"/>
    <p:sldId id="268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C61E66-8364-4C6E-4C27-4CC3C03620A3}" name="Nathan Bramall" initials="NB" userId="1e99188418e5723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896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D25B71-B038-4399-A4E6-1BD3D8F55BDB}" v="64" dt="2023-01-12T22:14:49.8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48" d="100"/>
          <a:sy n="148" d="100"/>
        </p:scale>
        <p:origin x="88" y="4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ier, Pavel Erich Zivanovic (ARC-SSX)[Oak Ridge Associated Universities]" userId="9b817bfd-6f4f-42bc-b09e-aa633b9854e1" providerId="ADAL" clId="{ADD25B71-B038-4399-A4E6-1BD3D8F55BDB}"/>
    <pc:docChg chg="undo custSel addSld delSld modSld">
      <pc:chgData name="Klier, Pavel Erich Zivanovic (ARC-SSX)[Oak Ridge Associated Universities]" userId="9b817bfd-6f4f-42bc-b09e-aa633b9854e1" providerId="ADAL" clId="{ADD25B71-B038-4399-A4E6-1BD3D8F55BDB}" dt="2023-01-12T22:14:49.872" v="153"/>
      <pc:docMkLst>
        <pc:docMk/>
      </pc:docMkLst>
      <pc:sldChg chg="modTransition delCm">
        <pc:chgData name="Klier, Pavel Erich Zivanovic (ARC-SSX)[Oak Ridge Associated Universities]" userId="9b817bfd-6f4f-42bc-b09e-aa633b9854e1" providerId="ADAL" clId="{ADD25B71-B038-4399-A4E6-1BD3D8F55BDB}" dt="2023-01-12T21:49:15.566" v="150"/>
        <pc:sldMkLst>
          <pc:docMk/>
          <pc:sldMk cId="2860148850" sldId="256"/>
        </pc:sldMkLst>
      </pc:sldChg>
      <pc:sldChg chg="modSp mod modTransition setBg delCm">
        <pc:chgData name="Klier, Pavel Erich Zivanovic (ARC-SSX)[Oak Ridge Associated Universities]" userId="9b817bfd-6f4f-42bc-b09e-aa633b9854e1" providerId="ADAL" clId="{ADD25B71-B038-4399-A4E6-1BD3D8F55BDB}" dt="2023-01-12T21:49:15.566" v="150"/>
        <pc:sldMkLst>
          <pc:docMk/>
          <pc:sldMk cId="2595886414" sldId="257"/>
        </pc:sldMkLst>
        <pc:spChg chg="mod">
          <ac:chgData name="Klier, Pavel Erich Zivanovic (ARC-SSX)[Oak Ridge Associated Universities]" userId="9b817bfd-6f4f-42bc-b09e-aa633b9854e1" providerId="ADAL" clId="{ADD25B71-B038-4399-A4E6-1BD3D8F55BDB}" dt="2023-01-12T20:03:10.604" v="62" actId="207"/>
          <ac:spMkLst>
            <pc:docMk/>
            <pc:sldMk cId="2595886414" sldId="257"/>
            <ac:spMk id="4" creationId="{87D1C257-324F-08E6-FB37-B0CE3FBF350F}"/>
          </ac:spMkLst>
        </pc:spChg>
        <pc:spChg chg="mod">
          <ac:chgData name="Klier, Pavel Erich Zivanovic (ARC-SSX)[Oak Ridge Associated Universities]" userId="9b817bfd-6f4f-42bc-b09e-aa633b9854e1" providerId="ADAL" clId="{ADD25B71-B038-4399-A4E6-1BD3D8F55BDB}" dt="2023-01-12T20:04:13.018" v="72" actId="207"/>
          <ac:spMkLst>
            <pc:docMk/>
            <pc:sldMk cId="2595886414" sldId="257"/>
            <ac:spMk id="7" creationId="{748352C3-8DD0-DD73-138D-00E4C9DD38DF}"/>
          </ac:spMkLst>
        </pc:spChg>
        <pc:spChg chg="mod">
          <ac:chgData name="Klier, Pavel Erich Zivanovic (ARC-SSX)[Oak Ridge Associated Universities]" userId="9b817bfd-6f4f-42bc-b09e-aa633b9854e1" providerId="ADAL" clId="{ADD25B71-B038-4399-A4E6-1BD3D8F55BDB}" dt="2023-01-12T20:04:15.771" v="73" actId="207"/>
          <ac:spMkLst>
            <pc:docMk/>
            <pc:sldMk cId="2595886414" sldId="257"/>
            <ac:spMk id="11" creationId="{F51ECE9A-8357-8415-B54E-B17D31E48238}"/>
          </ac:spMkLst>
        </pc:spChg>
        <pc:picChg chg="mod">
          <ac:chgData name="Klier, Pavel Erich Zivanovic (ARC-SSX)[Oak Ridge Associated Universities]" userId="9b817bfd-6f4f-42bc-b09e-aa633b9854e1" providerId="ADAL" clId="{ADD25B71-B038-4399-A4E6-1BD3D8F55BDB}" dt="2023-01-12T19:51:34.411" v="54" actId="1076"/>
          <ac:picMkLst>
            <pc:docMk/>
            <pc:sldMk cId="2595886414" sldId="257"/>
            <ac:picMk id="2" creationId="{27AAC768-57FB-9A7D-74B2-CF8FAE226CCF}"/>
          </ac:picMkLst>
        </pc:picChg>
      </pc:sldChg>
      <pc:sldChg chg="addSp modSp mod modTransition modAnim delCm">
        <pc:chgData name="Klier, Pavel Erich Zivanovic (ARC-SSX)[Oak Ridge Associated Universities]" userId="9b817bfd-6f4f-42bc-b09e-aa633b9854e1" providerId="ADAL" clId="{ADD25B71-B038-4399-A4E6-1BD3D8F55BDB}" dt="2023-01-12T22:14:49.872" v="153"/>
        <pc:sldMkLst>
          <pc:docMk/>
          <pc:sldMk cId="1166674591" sldId="259"/>
        </pc:sldMkLst>
        <pc:spChg chg="add mod">
          <ac:chgData name="Klier, Pavel Erich Zivanovic (ARC-SSX)[Oak Ridge Associated Universities]" userId="9b817bfd-6f4f-42bc-b09e-aa633b9854e1" providerId="ADAL" clId="{ADD25B71-B038-4399-A4E6-1BD3D8F55BDB}" dt="2023-01-12T19:46:49.651" v="39" actId="1076"/>
          <ac:spMkLst>
            <pc:docMk/>
            <pc:sldMk cId="1166674591" sldId="259"/>
            <ac:spMk id="2" creationId="{0B248C00-7BB5-1E73-7F45-9F0BAD7D09FE}"/>
          </ac:spMkLst>
        </pc:spChg>
        <pc:spChg chg="mod">
          <ac:chgData name="Klier, Pavel Erich Zivanovic (ARC-SSX)[Oak Ridge Associated Universities]" userId="9b817bfd-6f4f-42bc-b09e-aa633b9854e1" providerId="ADAL" clId="{ADD25B71-B038-4399-A4E6-1BD3D8F55BDB}" dt="2023-01-12T19:46:12.513" v="6" actId="20577"/>
          <ac:spMkLst>
            <pc:docMk/>
            <pc:sldMk cId="1166674591" sldId="259"/>
            <ac:spMk id="11" creationId="{A74D0CD1-D9FE-C4A2-5516-17D5582EC5BC}"/>
          </ac:spMkLst>
        </pc:spChg>
        <pc:spChg chg="mod">
          <ac:chgData name="Klier, Pavel Erich Zivanovic (ARC-SSX)[Oak Ridge Associated Universities]" userId="9b817bfd-6f4f-42bc-b09e-aa633b9854e1" providerId="ADAL" clId="{ADD25B71-B038-4399-A4E6-1BD3D8F55BDB}" dt="2023-01-12T19:46:19.579" v="7" actId="1076"/>
          <ac:spMkLst>
            <pc:docMk/>
            <pc:sldMk cId="1166674591" sldId="259"/>
            <ac:spMk id="12" creationId="{25A5C18D-7E5A-43B9-5828-B902FBE450FC}"/>
          </ac:spMkLst>
        </pc:spChg>
      </pc:sldChg>
      <pc:sldChg chg="modSp mod modTransition setBg">
        <pc:chgData name="Klier, Pavel Erich Zivanovic (ARC-SSX)[Oak Ridge Associated Universities]" userId="9b817bfd-6f4f-42bc-b09e-aa633b9854e1" providerId="ADAL" clId="{ADD25B71-B038-4399-A4E6-1BD3D8F55BDB}" dt="2023-01-12T21:49:15.566" v="150"/>
        <pc:sldMkLst>
          <pc:docMk/>
          <pc:sldMk cId="1298656889" sldId="261"/>
        </pc:sldMkLst>
        <pc:spChg chg="mod">
          <ac:chgData name="Klier, Pavel Erich Zivanovic (ARC-SSX)[Oak Ridge Associated Universities]" userId="9b817bfd-6f4f-42bc-b09e-aa633b9854e1" providerId="ADAL" clId="{ADD25B71-B038-4399-A4E6-1BD3D8F55BDB}" dt="2023-01-12T20:03:47.092" v="68" actId="207"/>
          <ac:spMkLst>
            <pc:docMk/>
            <pc:sldMk cId="1298656889" sldId="261"/>
            <ac:spMk id="4" creationId="{0E93E121-7DAE-FD6C-7602-7964434AA639}"/>
          </ac:spMkLst>
        </pc:spChg>
        <pc:spChg chg="mod">
          <ac:chgData name="Klier, Pavel Erich Zivanovic (ARC-SSX)[Oak Ridge Associated Universities]" userId="9b817bfd-6f4f-42bc-b09e-aa633b9854e1" providerId="ADAL" clId="{ADD25B71-B038-4399-A4E6-1BD3D8F55BDB}" dt="2023-01-12T20:04:05.246" v="70" actId="207"/>
          <ac:spMkLst>
            <pc:docMk/>
            <pc:sldMk cId="1298656889" sldId="261"/>
            <ac:spMk id="12" creationId="{CC564A7B-8C26-3AB6-7F9F-CC6B154B5575}"/>
          </ac:spMkLst>
        </pc:spChg>
        <pc:spChg chg="mod">
          <ac:chgData name="Klier, Pavel Erich Zivanovic (ARC-SSX)[Oak Ridge Associated Universities]" userId="9b817bfd-6f4f-42bc-b09e-aa633b9854e1" providerId="ADAL" clId="{ADD25B71-B038-4399-A4E6-1BD3D8F55BDB}" dt="2023-01-12T20:04:07.750" v="71" actId="207"/>
          <ac:spMkLst>
            <pc:docMk/>
            <pc:sldMk cId="1298656889" sldId="261"/>
            <ac:spMk id="13" creationId="{D83352C5-0204-1784-4C3F-E767923C2D88}"/>
          </ac:spMkLst>
        </pc:spChg>
      </pc:sldChg>
      <pc:sldChg chg="modSp mod modTransition setBg delCm">
        <pc:chgData name="Klier, Pavel Erich Zivanovic (ARC-SSX)[Oak Ridge Associated Universities]" userId="9b817bfd-6f4f-42bc-b09e-aa633b9854e1" providerId="ADAL" clId="{ADD25B71-B038-4399-A4E6-1BD3D8F55BDB}" dt="2023-01-12T21:49:15.566" v="150"/>
        <pc:sldMkLst>
          <pc:docMk/>
          <pc:sldMk cId="2516560269" sldId="262"/>
        </pc:sldMkLst>
        <pc:spChg chg="mod">
          <ac:chgData name="Klier, Pavel Erich Zivanovic (ARC-SSX)[Oak Ridge Associated Universities]" userId="9b817bfd-6f4f-42bc-b09e-aa633b9854e1" providerId="ADAL" clId="{ADD25B71-B038-4399-A4E6-1BD3D8F55BDB}" dt="2023-01-12T20:04:27.873" v="74" actId="207"/>
          <ac:spMkLst>
            <pc:docMk/>
            <pc:sldMk cId="2516560269" sldId="262"/>
            <ac:spMk id="4" creationId="{2F8F3C86-5D95-7ED6-7ED1-E9409DD67904}"/>
          </ac:spMkLst>
        </pc:spChg>
        <pc:spChg chg="mod">
          <ac:chgData name="Klier, Pavel Erich Zivanovic (ARC-SSX)[Oak Ridge Associated Universities]" userId="9b817bfd-6f4f-42bc-b09e-aa633b9854e1" providerId="ADAL" clId="{ADD25B71-B038-4399-A4E6-1BD3D8F55BDB}" dt="2023-01-12T20:04:38.566" v="75" actId="207"/>
          <ac:spMkLst>
            <pc:docMk/>
            <pc:sldMk cId="2516560269" sldId="262"/>
            <ac:spMk id="12" creationId="{59EF41A1-320B-0251-E6AD-FC4ACA6A3F7F}"/>
          </ac:spMkLst>
        </pc:spChg>
        <pc:spChg chg="mod">
          <ac:chgData name="Klier, Pavel Erich Zivanovic (ARC-SSX)[Oak Ridge Associated Universities]" userId="9b817bfd-6f4f-42bc-b09e-aa633b9854e1" providerId="ADAL" clId="{ADD25B71-B038-4399-A4E6-1BD3D8F55BDB}" dt="2023-01-12T20:04:38.566" v="75" actId="207"/>
          <ac:spMkLst>
            <pc:docMk/>
            <pc:sldMk cId="2516560269" sldId="262"/>
            <ac:spMk id="13" creationId="{7B789170-4E3C-D005-03C1-39C7E74CBA06}"/>
          </ac:spMkLst>
        </pc:spChg>
        <pc:spChg chg="mod">
          <ac:chgData name="Klier, Pavel Erich Zivanovic (ARC-SSX)[Oak Ridge Associated Universities]" userId="9b817bfd-6f4f-42bc-b09e-aa633b9854e1" providerId="ADAL" clId="{ADD25B71-B038-4399-A4E6-1BD3D8F55BDB}" dt="2023-01-12T20:04:38.566" v="75" actId="207"/>
          <ac:spMkLst>
            <pc:docMk/>
            <pc:sldMk cId="2516560269" sldId="262"/>
            <ac:spMk id="14" creationId="{09E2291F-A4ED-9D82-8D15-7C9CD41C67E9}"/>
          </ac:spMkLst>
        </pc:spChg>
      </pc:sldChg>
      <pc:sldChg chg="modTransition">
        <pc:chgData name="Klier, Pavel Erich Zivanovic (ARC-SSX)[Oak Ridge Associated Universities]" userId="9b817bfd-6f4f-42bc-b09e-aa633b9854e1" providerId="ADAL" clId="{ADD25B71-B038-4399-A4E6-1BD3D8F55BDB}" dt="2023-01-12T21:49:15.566" v="150"/>
        <pc:sldMkLst>
          <pc:docMk/>
          <pc:sldMk cId="1328665521" sldId="263"/>
        </pc:sldMkLst>
      </pc:sldChg>
      <pc:sldChg chg="addSp delSp modSp mod modTransition modAnim delCm">
        <pc:chgData name="Klier, Pavel Erich Zivanovic (ARC-SSX)[Oak Ridge Associated Universities]" userId="9b817bfd-6f4f-42bc-b09e-aa633b9854e1" providerId="ADAL" clId="{ADD25B71-B038-4399-A4E6-1BD3D8F55BDB}" dt="2023-01-12T21:49:15.566" v="150"/>
        <pc:sldMkLst>
          <pc:docMk/>
          <pc:sldMk cId="2803463274" sldId="265"/>
        </pc:sldMkLst>
        <pc:grpChg chg="add del">
          <ac:chgData name="Klier, Pavel Erich Zivanovic (ARC-SSX)[Oak Ridge Associated Universities]" userId="9b817bfd-6f4f-42bc-b09e-aa633b9854e1" providerId="ADAL" clId="{ADD25B71-B038-4399-A4E6-1BD3D8F55BDB}" dt="2023-01-12T21:36:20.597" v="115" actId="478"/>
          <ac:grpSpMkLst>
            <pc:docMk/>
            <pc:sldMk cId="2803463274" sldId="265"/>
            <ac:grpSpMk id="58" creationId="{B3261FA9-6AF7-2EA9-33C5-494DD868BBC3}"/>
          </ac:grpSpMkLst>
        </pc:grpChg>
        <pc:picChg chg="add del mod">
          <ac:chgData name="Klier, Pavel Erich Zivanovic (ARC-SSX)[Oak Ridge Associated Universities]" userId="9b817bfd-6f4f-42bc-b09e-aa633b9854e1" providerId="ADAL" clId="{ADD25B71-B038-4399-A4E6-1BD3D8F55BDB}" dt="2023-01-12T21:30:42.658" v="83"/>
          <ac:picMkLst>
            <pc:docMk/>
            <pc:sldMk cId="2803463274" sldId="265"/>
            <ac:picMk id="3" creationId="{15EE0E7D-2FD4-58DC-F35C-EC29307B2B88}"/>
          </ac:picMkLst>
        </pc:picChg>
        <pc:picChg chg="add del mod">
          <ac:chgData name="Klier, Pavel Erich Zivanovic (ARC-SSX)[Oak Ridge Associated Universities]" userId="9b817bfd-6f4f-42bc-b09e-aa633b9854e1" providerId="ADAL" clId="{ADD25B71-B038-4399-A4E6-1BD3D8F55BDB}" dt="2023-01-12T21:37:29.531" v="122"/>
          <ac:picMkLst>
            <pc:docMk/>
            <pc:sldMk cId="2803463274" sldId="265"/>
            <ac:picMk id="3" creationId="{86ED56CE-042D-037F-A025-2AFDB07A5E94}"/>
          </ac:picMkLst>
        </pc:picChg>
        <pc:picChg chg="add del mod">
          <ac:chgData name="Klier, Pavel Erich Zivanovic (ARC-SSX)[Oak Ridge Associated Universities]" userId="9b817bfd-6f4f-42bc-b09e-aa633b9854e1" providerId="ADAL" clId="{ADD25B71-B038-4399-A4E6-1BD3D8F55BDB}" dt="2023-01-12T21:39:55.837" v="126"/>
          <ac:picMkLst>
            <pc:docMk/>
            <pc:sldMk cId="2803463274" sldId="265"/>
            <ac:picMk id="3" creationId="{9E6C9DB7-1945-2AD2-45C3-C123F61DB659}"/>
          </ac:picMkLst>
        </pc:picChg>
        <pc:picChg chg="add del mod">
          <ac:chgData name="Klier, Pavel Erich Zivanovic (ARC-SSX)[Oak Ridge Associated Universities]" userId="9b817bfd-6f4f-42bc-b09e-aa633b9854e1" providerId="ADAL" clId="{ADD25B71-B038-4399-A4E6-1BD3D8F55BDB}" dt="2023-01-12T21:49:15.566" v="150"/>
          <ac:picMkLst>
            <pc:docMk/>
            <pc:sldMk cId="2803463274" sldId="265"/>
            <ac:picMk id="5" creationId="{45C0B185-4BD4-F413-A73B-26F542C9E8B1}"/>
          </ac:picMkLst>
        </pc:picChg>
        <pc:picChg chg="add del mod">
          <ac:chgData name="Klier, Pavel Erich Zivanovic (ARC-SSX)[Oak Ridge Associated Universities]" userId="9b817bfd-6f4f-42bc-b09e-aa633b9854e1" providerId="ADAL" clId="{ADD25B71-B038-4399-A4E6-1BD3D8F55BDB}" dt="2023-01-12T21:30:47.855" v="86"/>
          <ac:picMkLst>
            <pc:docMk/>
            <pc:sldMk cId="2803463274" sldId="265"/>
            <ac:picMk id="5" creationId="{8BF123E3-E7FE-1BC2-43D3-5BBFE1582BB4}"/>
          </ac:picMkLst>
        </pc:picChg>
        <pc:picChg chg="add del mod">
          <ac:chgData name="Klier, Pavel Erich Zivanovic (ARC-SSX)[Oak Ridge Associated Universities]" userId="9b817bfd-6f4f-42bc-b09e-aa633b9854e1" providerId="ADAL" clId="{ADD25B71-B038-4399-A4E6-1BD3D8F55BDB}" dt="2023-01-12T21:41:47.081" v="132"/>
          <ac:picMkLst>
            <pc:docMk/>
            <pc:sldMk cId="2803463274" sldId="265"/>
            <ac:picMk id="7" creationId="{7E6BF240-8C7D-F6CB-9E54-77BFAF6287FF}"/>
          </ac:picMkLst>
        </pc:picChg>
        <pc:picChg chg="add mod ord">
          <ac:chgData name="Klier, Pavel Erich Zivanovic (ARC-SSX)[Oak Ridge Associated Universities]" userId="9b817bfd-6f4f-42bc-b09e-aa633b9854e1" providerId="ADAL" clId="{ADD25B71-B038-4399-A4E6-1BD3D8F55BDB}" dt="2023-01-12T21:49:12.493" v="149" actId="34307"/>
          <ac:picMkLst>
            <pc:docMk/>
            <pc:sldMk cId="2803463274" sldId="265"/>
            <ac:picMk id="8" creationId="{40A10FF8-79BC-2E61-0D3A-077EED805BCA}"/>
          </ac:picMkLst>
        </pc:picChg>
        <pc:picChg chg="add del mod ord">
          <ac:chgData name="Klier, Pavel Erich Zivanovic (ARC-SSX)[Oak Ridge Associated Universities]" userId="9b817bfd-6f4f-42bc-b09e-aa633b9854e1" providerId="ADAL" clId="{ADD25B71-B038-4399-A4E6-1BD3D8F55BDB}" dt="2023-01-12T21:32:06.735" v="93"/>
          <ac:picMkLst>
            <pc:docMk/>
            <pc:sldMk cId="2803463274" sldId="265"/>
            <ac:picMk id="8" creationId="{708E230B-CE01-6CDE-2FB8-A8D867C7FC2C}"/>
          </ac:picMkLst>
        </pc:picChg>
        <pc:picChg chg="add del mod">
          <ac:chgData name="Klier, Pavel Erich Zivanovic (ARC-SSX)[Oak Ridge Associated Universities]" userId="9b817bfd-6f4f-42bc-b09e-aa633b9854e1" providerId="ADAL" clId="{ADD25B71-B038-4399-A4E6-1BD3D8F55BDB}" dt="2023-01-12T21:42:48.138" v="137"/>
          <ac:picMkLst>
            <pc:docMk/>
            <pc:sldMk cId="2803463274" sldId="265"/>
            <ac:picMk id="13" creationId="{6E991059-DBC6-02BF-023A-61F62B91EFB0}"/>
          </ac:picMkLst>
        </pc:picChg>
      </pc:sldChg>
      <pc:sldChg chg="addSp delSp modSp mod modTransition addAnim delAnim modAnim delCm">
        <pc:chgData name="Klier, Pavel Erich Zivanovic (ARC-SSX)[Oak Ridge Associated Universities]" userId="9b817bfd-6f4f-42bc-b09e-aa633b9854e1" providerId="ADAL" clId="{ADD25B71-B038-4399-A4E6-1BD3D8F55BDB}" dt="2023-01-12T21:49:15.566" v="150"/>
        <pc:sldMkLst>
          <pc:docMk/>
          <pc:sldMk cId="2955035084" sldId="266"/>
        </pc:sldMkLst>
        <pc:spChg chg="add del mod ord">
          <ac:chgData name="Klier, Pavel Erich Zivanovic (ARC-SSX)[Oak Ridge Associated Universities]" userId="9b817bfd-6f4f-42bc-b09e-aa633b9854e1" providerId="ADAL" clId="{ADD25B71-B038-4399-A4E6-1BD3D8F55BDB}" dt="2023-01-12T21:36:18.955" v="112" actId="478"/>
          <ac:spMkLst>
            <pc:docMk/>
            <pc:sldMk cId="2955035084" sldId="266"/>
            <ac:spMk id="41" creationId="{0A94A88A-F3CC-917F-C803-36E06970FAAA}"/>
          </ac:spMkLst>
        </pc:spChg>
        <pc:graphicFrameChg chg="add del mod ord">
          <ac:chgData name="Klier, Pavel Erich Zivanovic (ARC-SSX)[Oak Ridge Associated Universities]" userId="9b817bfd-6f4f-42bc-b09e-aa633b9854e1" providerId="ADAL" clId="{ADD25B71-B038-4399-A4E6-1BD3D8F55BDB}" dt="2023-01-12T21:36:19.430" v="113" actId="478"/>
          <ac:graphicFrameMkLst>
            <pc:docMk/>
            <pc:sldMk cId="2955035084" sldId="266"/>
            <ac:graphicFrameMk id="39" creationId="{41832318-540A-776C-2478-9382DA20653B}"/>
          </ac:graphicFrameMkLst>
        </pc:graphicFrameChg>
      </pc:sldChg>
      <pc:sldChg chg="modTransition delCm">
        <pc:chgData name="Klier, Pavel Erich Zivanovic (ARC-SSX)[Oak Ridge Associated Universities]" userId="9b817bfd-6f4f-42bc-b09e-aa633b9854e1" providerId="ADAL" clId="{ADD25B71-B038-4399-A4E6-1BD3D8F55BDB}" dt="2023-01-12T21:49:15.566" v="150"/>
        <pc:sldMkLst>
          <pc:docMk/>
          <pc:sldMk cId="52019683" sldId="267"/>
        </pc:sldMkLst>
      </pc:sldChg>
      <pc:sldChg chg="modTransition">
        <pc:chgData name="Klier, Pavel Erich Zivanovic (ARC-SSX)[Oak Ridge Associated Universities]" userId="9b817bfd-6f4f-42bc-b09e-aa633b9854e1" providerId="ADAL" clId="{ADD25B71-B038-4399-A4E6-1BD3D8F55BDB}" dt="2023-01-12T21:49:15.566" v="150"/>
        <pc:sldMkLst>
          <pc:docMk/>
          <pc:sldMk cId="3855793554" sldId="268"/>
        </pc:sldMkLst>
      </pc:sldChg>
      <pc:sldChg chg="addSp delSp modSp mod modTransition modAnim delCm">
        <pc:chgData name="Klier, Pavel Erich Zivanovic (ARC-SSX)[Oak Ridge Associated Universities]" userId="9b817bfd-6f4f-42bc-b09e-aa633b9854e1" providerId="ADAL" clId="{ADD25B71-B038-4399-A4E6-1BD3D8F55BDB}" dt="2023-01-12T21:49:26.497" v="151"/>
        <pc:sldMkLst>
          <pc:docMk/>
          <pc:sldMk cId="1415831882" sldId="269"/>
        </pc:sldMkLst>
        <pc:picChg chg="add del mod">
          <ac:chgData name="Klier, Pavel Erich Zivanovic (ARC-SSX)[Oak Ridge Associated Universities]" userId="9b817bfd-6f4f-42bc-b09e-aa633b9854e1" providerId="ADAL" clId="{ADD25B71-B038-4399-A4E6-1BD3D8F55BDB}" dt="2023-01-12T21:29:04.689" v="80"/>
          <ac:picMkLst>
            <pc:docMk/>
            <pc:sldMk cId="1415831882" sldId="269"/>
            <ac:picMk id="6" creationId="{46DB35EC-07EF-F6C1-6F92-4BDA64680A21}"/>
          </ac:picMkLst>
        </pc:picChg>
        <pc:picChg chg="add del mod">
          <ac:chgData name="Klier, Pavel Erich Zivanovic (ARC-SSX)[Oak Ridge Associated Universities]" userId="9b817bfd-6f4f-42bc-b09e-aa633b9854e1" providerId="ADAL" clId="{ADD25B71-B038-4399-A4E6-1BD3D8F55BDB}" dt="2023-01-12T21:29:44.902" v="82"/>
          <ac:picMkLst>
            <pc:docMk/>
            <pc:sldMk cId="1415831882" sldId="269"/>
            <ac:picMk id="8" creationId="{349B620B-84E5-FD14-D92C-16867ABA31AA}"/>
          </ac:picMkLst>
        </pc:picChg>
        <pc:picChg chg="add del mod">
          <ac:chgData name="Klier, Pavel Erich Zivanovic (ARC-SSX)[Oak Ridge Associated Universities]" userId="9b817bfd-6f4f-42bc-b09e-aa633b9854e1" providerId="ADAL" clId="{ADD25B71-B038-4399-A4E6-1BD3D8F55BDB}" dt="2023-01-12T21:37:29.531" v="122"/>
          <ac:picMkLst>
            <pc:docMk/>
            <pc:sldMk cId="1415831882" sldId="269"/>
            <ac:picMk id="8" creationId="{568F4AAB-9EBC-4A1F-A7E9-5BD43552B80E}"/>
          </ac:picMkLst>
        </pc:picChg>
        <pc:picChg chg="add del mod">
          <ac:chgData name="Klier, Pavel Erich Zivanovic (ARC-SSX)[Oak Ridge Associated Universities]" userId="9b817bfd-6f4f-42bc-b09e-aa633b9854e1" providerId="ADAL" clId="{ADD25B71-B038-4399-A4E6-1BD3D8F55BDB}" dt="2023-01-12T21:39:55.837" v="126"/>
          <ac:picMkLst>
            <pc:docMk/>
            <pc:sldMk cId="1415831882" sldId="269"/>
            <ac:picMk id="8" creationId="{A89DB5C9-E7E8-38FC-3891-5101E13A12D6}"/>
          </ac:picMkLst>
        </pc:picChg>
        <pc:picChg chg="add del mod">
          <ac:chgData name="Klier, Pavel Erich Zivanovic (ARC-SSX)[Oak Ridge Associated Universities]" userId="9b817bfd-6f4f-42bc-b09e-aa633b9854e1" providerId="ADAL" clId="{ADD25B71-B038-4399-A4E6-1BD3D8F55BDB}" dt="2023-01-12T21:49:02.449" v="147"/>
          <ac:picMkLst>
            <pc:docMk/>
            <pc:sldMk cId="1415831882" sldId="269"/>
            <ac:picMk id="8" creationId="{A9B561C5-595B-184E-1C16-A82C1FB6FACE}"/>
          </ac:picMkLst>
        </pc:picChg>
        <pc:picChg chg="add del mod">
          <ac:chgData name="Klier, Pavel Erich Zivanovic (ARC-SSX)[Oak Ridge Associated Universities]" userId="9b817bfd-6f4f-42bc-b09e-aa633b9854e1" providerId="ADAL" clId="{ADD25B71-B038-4399-A4E6-1BD3D8F55BDB}" dt="2023-01-12T21:49:15.566" v="150"/>
          <ac:picMkLst>
            <pc:docMk/>
            <pc:sldMk cId="1415831882" sldId="269"/>
            <ac:picMk id="9" creationId="{6E28DE66-4120-228F-5B42-B7D9CFC94D02}"/>
          </ac:picMkLst>
        </pc:picChg>
        <pc:picChg chg="add del mod ord">
          <ac:chgData name="Klier, Pavel Erich Zivanovic (ARC-SSX)[Oak Ridge Associated Universities]" userId="9b817bfd-6f4f-42bc-b09e-aa633b9854e1" providerId="ADAL" clId="{ADD25B71-B038-4399-A4E6-1BD3D8F55BDB}" dt="2023-01-12T21:49:26.497" v="151"/>
          <ac:picMkLst>
            <pc:docMk/>
            <pc:sldMk cId="1415831882" sldId="269"/>
            <ac:picMk id="12" creationId="{6BB41920-38B4-AF3B-C5DC-BF412C41017D}"/>
          </ac:picMkLst>
        </pc:picChg>
        <pc:picChg chg="add del mod">
          <ac:chgData name="Klier, Pavel Erich Zivanovic (ARC-SSX)[Oak Ridge Associated Universities]" userId="9b817bfd-6f4f-42bc-b09e-aa633b9854e1" providerId="ADAL" clId="{ADD25B71-B038-4399-A4E6-1BD3D8F55BDB}" dt="2023-01-12T21:41:47.081" v="132"/>
          <ac:picMkLst>
            <pc:docMk/>
            <pc:sldMk cId="1415831882" sldId="269"/>
            <ac:picMk id="13" creationId="{DACF03DF-811D-E3CC-7613-5F3EDABC040D}"/>
          </ac:picMkLst>
        </pc:picChg>
        <pc:picChg chg="add del mod">
          <ac:chgData name="Klier, Pavel Erich Zivanovic (ARC-SSX)[Oak Ridge Associated Universities]" userId="9b817bfd-6f4f-42bc-b09e-aa633b9854e1" providerId="ADAL" clId="{ADD25B71-B038-4399-A4E6-1BD3D8F55BDB}" dt="2023-01-12T21:42:48.138" v="137"/>
          <ac:picMkLst>
            <pc:docMk/>
            <pc:sldMk cId="1415831882" sldId="269"/>
            <ac:picMk id="14" creationId="{DCE7E67C-4EEE-930B-DB22-C9BA287F431E}"/>
          </ac:picMkLst>
        </pc:picChg>
        <pc:picChg chg="add del mod ord">
          <ac:chgData name="Klier, Pavel Erich Zivanovic (ARC-SSX)[Oak Ridge Associated Universities]" userId="9b817bfd-6f4f-42bc-b09e-aa633b9854e1" providerId="ADAL" clId="{ADD25B71-B038-4399-A4E6-1BD3D8F55BDB}" dt="2023-01-12T21:30:42.658" v="83"/>
          <ac:picMkLst>
            <pc:docMk/>
            <pc:sldMk cId="1415831882" sldId="269"/>
            <ac:picMk id="15" creationId="{1C785B08-51D7-AB4D-9700-21AF96950A8F}"/>
          </ac:picMkLst>
        </pc:picChg>
        <pc:picChg chg="add del mod">
          <ac:chgData name="Klier, Pavel Erich Zivanovic (ARC-SSX)[Oak Ridge Associated Universities]" userId="9b817bfd-6f4f-42bc-b09e-aa633b9854e1" providerId="ADAL" clId="{ADD25B71-B038-4399-A4E6-1BD3D8F55BDB}" dt="2023-01-12T21:30:47.855" v="86"/>
          <ac:picMkLst>
            <pc:docMk/>
            <pc:sldMk cId="1415831882" sldId="269"/>
            <ac:picMk id="16" creationId="{16056468-072E-2F39-7CB2-ACC1D804E550}"/>
          </ac:picMkLst>
        </pc:picChg>
        <pc:picChg chg="add del mod ord">
          <ac:chgData name="Klier, Pavel Erich Zivanovic (ARC-SSX)[Oak Ridge Associated Universities]" userId="9b817bfd-6f4f-42bc-b09e-aa633b9854e1" providerId="ADAL" clId="{ADD25B71-B038-4399-A4E6-1BD3D8F55BDB}" dt="2023-01-12T21:31:00.823" v="87"/>
          <ac:picMkLst>
            <pc:docMk/>
            <pc:sldMk cId="1415831882" sldId="269"/>
            <ac:picMk id="17" creationId="{1A8F0268-1941-F35D-8751-E2ED41A7850C}"/>
          </ac:picMkLst>
        </pc:picChg>
        <pc:picChg chg="add del mod">
          <ac:chgData name="Klier, Pavel Erich Zivanovic (ARC-SSX)[Oak Ridge Associated Universities]" userId="9b817bfd-6f4f-42bc-b09e-aa633b9854e1" providerId="ADAL" clId="{ADD25B71-B038-4399-A4E6-1BD3D8F55BDB}" dt="2023-01-12T21:44:27.465" v="143"/>
          <ac:picMkLst>
            <pc:docMk/>
            <pc:sldMk cId="1415831882" sldId="269"/>
            <ac:picMk id="18" creationId="{4A9C239F-0109-35DE-0B33-5E0711A5B5B8}"/>
          </ac:picMkLst>
        </pc:picChg>
        <pc:picChg chg="add del mod">
          <ac:chgData name="Klier, Pavel Erich Zivanovic (ARC-SSX)[Oak Ridge Associated Universities]" userId="9b817bfd-6f4f-42bc-b09e-aa633b9854e1" providerId="ADAL" clId="{ADD25B71-B038-4399-A4E6-1BD3D8F55BDB}" dt="2023-01-12T21:31:17.421" v="90"/>
          <ac:picMkLst>
            <pc:docMk/>
            <pc:sldMk cId="1415831882" sldId="269"/>
            <ac:picMk id="19" creationId="{325C2A5B-ECF8-6603-2FE2-831844D66E88}"/>
          </ac:picMkLst>
        </pc:picChg>
        <pc:picChg chg="add del mod">
          <ac:chgData name="Klier, Pavel Erich Zivanovic (ARC-SSX)[Oak Ridge Associated Universities]" userId="9b817bfd-6f4f-42bc-b09e-aa633b9854e1" providerId="ADAL" clId="{ADD25B71-B038-4399-A4E6-1BD3D8F55BDB}" dt="2023-01-12T21:32:06.735" v="93"/>
          <ac:picMkLst>
            <pc:docMk/>
            <pc:sldMk cId="1415831882" sldId="269"/>
            <ac:picMk id="28" creationId="{778450A7-2681-02F0-C7CE-EA3202ADBAB6}"/>
          </ac:picMkLst>
        </pc:picChg>
      </pc:sldChg>
      <pc:sldChg chg="add del modTransition">
        <pc:chgData name="Klier, Pavel Erich Zivanovic (ARC-SSX)[Oak Ridge Associated Universities]" userId="9b817bfd-6f4f-42bc-b09e-aa633b9854e1" providerId="ADAL" clId="{ADD25B71-B038-4399-A4E6-1BD3D8F55BDB}" dt="2023-01-12T21:36:22.617" v="117"/>
        <pc:sldMkLst>
          <pc:docMk/>
          <pc:sldMk cId="1474249159" sldId="270"/>
        </pc:sldMkLst>
      </pc:sldChg>
      <pc:sldChg chg="add del">
        <pc:chgData name="Klier, Pavel Erich Zivanovic (ARC-SSX)[Oak Ridge Associated Universities]" userId="9b817bfd-6f4f-42bc-b09e-aa633b9854e1" providerId="ADAL" clId="{ADD25B71-B038-4399-A4E6-1BD3D8F55BDB}" dt="2023-01-12T21:36:19.826" v="114"/>
        <pc:sldMkLst>
          <pc:docMk/>
          <pc:sldMk cId="618221445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3B355-44E9-D64E-B494-8B8FA8204E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78E8A8-9938-77F4-E33D-9022350E1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BC19A1-56E0-26F9-F977-4ABC554C8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A00C6-41DD-4CCE-9E87-1522E2E2AE2D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E9742-41C0-1315-A21B-A1C3EDC02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7F7D2-D0D2-8536-4665-12949B1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6C10-C933-4760-AFCC-35A870D50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717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45554-B9B0-502C-BD18-14D46CD68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B83A2-E0ED-B4FA-946B-D80DE4C91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7DBC9-69D6-F9DF-B749-29A2DAEA5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A00C6-41DD-4CCE-9E87-1522E2E2AE2D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F1D5F-C7CD-2DB3-7D24-5E09D87E4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F8E70-C6BC-0294-1565-BF9D6FE24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6C10-C933-4760-AFCC-35A870D50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433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09353-88F3-7FA4-B521-FD6A2B41A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E5759-CDDE-EBF5-3FFB-1F7E1BB91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2D0A5-B8CB-B039-679B-251A19914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A00C6-41DD-4CCE-9E87-1522E2E2AE2D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FBD40-E020-A02E-1619-C98AA395C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7583A-6418-8E2A-3173-C3EDD15EF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6C10-C933-4760-AFCC-35A870D50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081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0E703-37DF-E256-0CEF-CC7EBA2AF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F7039-EBCA-6C64-72C9-EFEF85F042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28FC0E-4369-DC42-42AA-CC7FE9A7A9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53C3CE-B18F-6DDE-47F8-AF26AF242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A00C6-41DD-4CCE-9E87-1522E2E2AE2D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A9EB04-ABE4-5EF0-BCCE-8E2ED2766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F5146F-6ACB-6F74-D1B2-C3F967DD9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6C10-C933-4760-AFCC-35A870D50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030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F6861-FA14-7BA3-7675-A36017A80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EC0B04-E966-94D9-0F42-1C1908F91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E0E093-C589-541A-D052-F1290C9A8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B1ADD5-ECDE-0586-7EEA-AD01454646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C6E2D7-DBFF-D425-A664-A4FFB7F83B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C74251-9E3D-AAD5-BD03-D415958F8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A00C6-41DD-4CCE-9E87-1522E2E2AE2D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8E3894-8E62-D857-03D3-25091D2AA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316E4A-BF9C-2E5F-EE27-DF6144247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6C10-C933-4760-AFCC-35A870D50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513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08769-4B15-AA89-24A6-28ED8B9DD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DC1A07-62FE-2F05-386C-4150C4FD3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A00C6-41DD-4CCE-9E87-1522E2E2AE2D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18986C-8F0F-069B-FCB9-24087D2DE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121A9B-B431-2706-8FF6-070F41FBE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6C10-C933-4760-AFCC-35A870D50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93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442E87-6B23-97CB-BA99-FA54A5BB0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A00C6-41DD-4CCE-9E87-1522E2E2AE2D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369644-0D1E-48E7-4487-C85FF06EB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A1C796-6B56-217D-F24F-2DA0966A8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6C10-C933-4760-AFCC-35A870D50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79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D9CEA-F2B6-457E-2F77-B0A968330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6837F-0972-EDDF-33B4-B2DC597A4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FD326-3493-74D9-C6C4-986A9633FD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09AEF0-30A0-26AC-A3B5-9CD2173EB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A00C6-41DD-4CCE-9E87-1522E2E2AE2D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3A9EB8-F0F5-5BBC-E963-3AAB9FB94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BD1848-B276-671C-9DAB-5F700BCF3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6C10-C933-4760-AFCC-35A870D50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90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EDD8B-A135-494F-549D-C94FFB0AF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8C564C-5EA1-06A6-1A3B-A10B69FD73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CDA56-8C0A-25FC-EA87-C44E74136E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6C6F5A-2F42-D897-B2A0-DFA55B451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A00C6-41DD-4CCE-9E87-1522E2E2AE2D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D36206-6FA6-5E24-B0E2-9B05CBD12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FEAC38-724E-18E4-0414-3A2F46A7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6C10-C933-4760-AFCC-35A870D50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767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D2745-C066-B930-81C2-6BA871045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735A9A-4E8E-7218-28B5-7B33ABFE8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ABD286-8C2F-EB2C-B834-F369E0ECA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A00C6-41DD-4CCE-9E87-1522E2E2AE2D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32988-D3E0-2FAC-866A-AD06FE072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06E4DD-B2D8-F22B-7FB1-4F712CA27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6C10-C933-4760-AFCC-35A870D50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3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C16270-4439-7E0E-543C-054EC8C5D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D104EA-2845-3BFF-8D77-50B48D13E2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3BF25-D717-F7B3-E46C-3D61955D0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A00C6-41DD-4CCE-9E87-1522E2E2AE2D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519BF-0E7E-0373-304D-9DE445B5A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7A847-BA4C-D344-C374-D42766B9C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86C10-C933-4760-AFCC-35A870D50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976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C3769A-D5B5-0779-05EA-4C8753900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B170D2-CAFE-31B0-4E22-795937FB59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A9869-E84C-1990-C14D-5FD120AFC1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A00C6-41DD-4CCE-9E87-1522E2E2AE2D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B5149-07FB-4B9B-FFAC-EBE25BC0B7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75E10C-F0C5-4B01-FCDB-CC4350C055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86C10-C933-4760-AFCC-35A870D50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88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18.pn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8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D8ED79-BF77-8155-4CBF-563A35241366}"/>
              </a:ext>
            </a:extLst>
          </p:cNvPr>
          <p:cNvSpPr txBox="1"/>
          <p:nvPr/>
        </p:nvSpPr>
        <p:spPr>
          <a:xfrm>
            <a:off x="4384039" y="365125"/>
            <a:ext cx="71644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Microscopy Methods for Life Detection on Ocean Worlds</a:t>
            </a:r>
          </a:p>
        </p:txBody>
      </p:sp>
      <p:pic>
        <p:nvPicPr>
          <p:cNvPr id="7" name="Picture 6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A8EB37D1-2A0F-35EA-695D-F018288E27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82" b="21255"/>
          <a:stretch/>
        </p:blipFill>
        <p:spPr>
          <a:xfrm>
            <a:off x="-967180" y="1187451"/>
            <a:ext cx="6320438" cy="44826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20FDA6-6DE6-06BF-2865-7E44C557B91D}"/>
              </a:ext>
            </a:extLst>
          </p:cNvPr>
          <p:cNvSpPr txBox="1"/>
          <p:nvPr/>
        </p:nvSpPr>
        <p:spPr>
          <a:xfrm>
            <a:off x="4387515" y="2022601"/>
            <a:ext cx="7161017" cy="4154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b="1" dirty="0"/>
              <a:t>Pavel E.Z. Klier</a:t>
            </a:r>
            <a:r>
              <a:rPr lang="en-US" sz="1700" baseline="30000" dirty="0"/>
              <a:t>1</a:t>
            </a:r>
            <a:r>
              <a:rPr lang="en-US" sz="1700" dirty="0"/>
              <a:t>, Nathan Bramall</a:t>
            </a:r>
            <a:r>
              <a:rPr lang="en-US" sz="1700" baseline="30000" dirty="0"/>
              <a:t>2</a:t>
            </a:r>
            <a:r>
              <a:rPr lang="en-US" sz="1700" dirty="0"/>
              <a:t>, Antonio J. Ricco</a:t>
            </a:r>
            <a:r>
              <a:rPr lang="en-US" sz="1700" baseline="30000" dirty="0"/>
              <a:t>3</a:t>
            </a:r>
            <a:r>
              <a:rPr lang="en-US" sz="1700" dirty="0"/>
              <a:t> and Richard C. Quinn</a:t>
            </a:r>
            <a:r>
              <a:rPr lang="en-US" sz="1700" baseline="30000" dirty="0"/>
              <a:t>3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aseline="30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aseline="30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aseline="30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aseline="30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aseline="30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aseline="30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aseline="30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aseline="30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aseline="30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aseline="30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baseline="30000" dirty="0"/>
              <a:t>1</a:t>
            </a:r>
            <a:r>
              <a:rPr lang="en-US" sz="1700" dirty="0"/>
              <a:t>Oakridge Associated Universities/NASA Ames Research Center, Moffett Field, CA, United States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baseline="30000" dirty="0"/>
              <a:t>2</a:t>
            </a:r>
            <a:r>
              <a:rPr lang="en-US" sz="1700" dirty="0"/>
              <a:t>Leiden Measurement Technology, LLC, Sunnyvale, CA, United States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baseline="30000" dirty="0"/>
              <a:t>3</a:t>
            </a:r>
            <a:r>
              <a:rPr lang="en-US" sz="1700" dirty="0"/>
              <a:t>NASA Ames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14158318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5103"/>
    </mc:Choice>
    <mc:Fallback xmlns="">
      <p:transition spd="slow" advTm="510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1712E9-B0D3-FF97-BC51-3E2DC7645EAB}"/>
              </a:ext>
            </a:extLst>
          </p:cNvPr>
          <p:cNvSpPr txBox="1"/>
          <p:nvPr/>
        </p:nvSpPr>
        <p:spPr>
          <a:xfrm>
            <a:off x="0" y="0"/>
            <a:ext cx="12192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Search for Extraterrestrial Life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3261FA9-6AF7-2EA9-33C5-494DD868BBC3}"/>
              </a:ext>
            </a:extLst>
          </p:cNvPr>
          <p:cNvGrpSpPr/>
          <p:nvPr/>
        </p:nvGrpSpPr>
        <p:grpSpPr>
          <a:xfrm>
            <a:off x="6747515" y="711899"/>
            <a:ext cx="4572000" cy="5928734"/>
            <a:chOff x="2756824" y="-186606"/>
            <a:chExt cx="4572000" cy="5928734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04413144-9584-BF40-EF1A-BADE645F26BF}"/>
                </a:ext>
              </a:extLst>
            </p:cNvPr>
            <p:cNvGrpSpPr/>
            <p:nvPr/>
          </p:nvGrpSpPr>
          <p:grpSpPr>
            <a:xfrm>
              <a:off x="2756824" y="-186606"/>
              <a:ext cx="4572000" cy="3089189"/>
              <a:chOff x="2947544" y="-159168"/>
              <a:chExt cx="4572000" cy="3089189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369324D2-5652-DCF7-C23B-2D40AA2EE4BE}"/>
                  </a:ext>
                </a:extLst>
              </p:cNvPr>
              <p:cNvGrpSpPr/>
              <p:nvPr/>
            </p:nvGrpSpPr>
            <p:grpSpPr>
              <a:xfrm>
                <a:off x="2947544" y="-159168"/>
                <a:ext cx="4572000" cy="3089189"/>
                <a:chOff x="4160170" y="-240520"/>
                <a:chExt cx="6908801" cy="4668108"/>
              </a:xfrm>
            </p:grpSpPr>
            <p:pic>
              <p:nvPicPr>
                <p:cNvPr id="67" name="Picture 66">
                  <a:extLst>
                    <a:ext uri="{FF2B5EF4-FFF2-40B4-BE49-F238E27FC236}">
                      <a16:creationId xmlns:a16="http://schemas.microsoft.com/office/drawing/2014/main" id="{9B3D4AA9-DD19-EFE1-7D64-DFB2576A0B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4160170" y="-240520"/>
                  <a:ext cx="6908801" cy="4668108"/>
                </a:xfrm>
                <a:prstGeom prst="rect">
                  <a:avLst/>
                </a:prstGeom>
                <a:ln w="25400">
                  <a:noFill/>
                </a:ln>
              </p:spPr>
            </p:pic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7ECE8A9A-C0B6-7C07-EEF6-26982082FDEB}"/>
                    </a:ext>
                  </a:extLst>
                </p:cNvPr>
                <p:cNvSpPr txBox="1"/>
                <p:nvPr/>
              </p:nvSpPr>
              <p:spPr>
                <a:xfrm>
                  <a:off x="4304351" y="3865322"/>
                  <a:ext cx="892987" cy="37206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defTabSz="408095">
                    <a:defRPr/>
                  </a:pPr>
                  <a:r>
                    <a:rPr 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NASA</a:t>
                  </a:r>
                </a:p>
              </p:txBody>
            </p:sp>
          </p:grp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47A57487-79DB-73F0-C623-1946B65FBDFF}"/>
                  </a:ext>
                </a:extLst>
              </p:cNvPr>
              <p:cNvSpPr/>
              <p:nvPr/>
            </p:nvSpPr>
            <p:spPr>
              <a:xfrm>
                <a:off x="5071058" y="775449"/>
                <a:ext cx="1338828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defTabSz="408095">
                  <a:defRPr/>
                </a:pPr>
                <a:r>
                  <a:rPr 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Enceladus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B9DE1E2-C3D0-D0CB-F0ED-DE087B8711BC}"/>
                </a:ext>
              </a:extLst>
            </p:cNvPr>
            <p:cNvGrpSpPr/>
            <p:nvPr/>
          </p:nvGrpSpPr>
          <p:grpSpPr>
            <a:xfrm>
              <a:off x="2756824" y="2998929"/>
              <a:ext cx="4572000" cy="2743199"/>
              <a:chOff x="2947543" y="3026368"/>
              <a:chExt cx="4572000" cy="2743199"/>
            </a:xfrm>
          </p:grpSpPr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8EA74DF7-4AA4-FA65-6063-DD4C0ECEB626}"/>
                  </a:ext>
                </a:extLst>
              </p:cNvPr>
              <p:cNvGrpSpPr/>
              <p:nvPr/>
            </p:nvGrpSpPr>
            <p:grpSpPr>
              <a:xfrm>
                <a:off x="2947543" y="3026368"/>
                <a:ext cx="4572000" cy="2743199"/>
                <a:chOff x="4160169" y="4573178"/>
                <a:chExt cx="6908800" cy="4145280"/>
              </a:xfrm>
            </p:grpSpPr>
            <p:pic>
              <p:nvPicPr>
                <p:cNvPr id="63" name="Picture 62">
                  <a:extLst>
                    <a:ext uri="{FF2B5EF4-FFF2-40B4-BE49-F238E27FC236}">
                      <a16:creationId xmlns:a16="http://schemas.microsoft.com/office/drawing/2014/main" id="{572F8C57-79A7-89A5-6183-107B17A8A9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-1047"/>
                <a:stretch/>
              </p:blipFill>
              <p:spPr>
                <a:xfrm>
                  <a:off x="4160169" y="4573178"/>
                  <a:ext cx="6908800" cy="4145280"/>
                </a:xfrm>
                <a:prstGeom prst="rect">
                  <a:avLst/>
                </a:prstGeom>
                <a:ln w="25400">
                  <a:noFill/>
                </a:ln>
              </p:spPr>
            </p:pic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A8128B3F-4892-E55D-23F2-16B0166C92E3}"/>
                    </a:ext>
                  </a:extLst>
                </p:cNvPr>
                <p:cNvSpPr txBox="1"/>
                <p:nvPr/>
              </p:nvSpPr>
              <p:spPr>
                <a:xfrm>
                  <a:off x="4304350" y="8187846"/>
                  <a:ext cx="892987" cy="37206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defTabSz="408095">
                    <a:defRPr/>
                  </a:pPr>
                  <a:r>
                    <a:rPr 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NASA</a:t>
                  </a:r>
                </a:p>
              </p:txBody>
            </p:sp>
          </p:grp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13697A95-170F-467F-A2BA-35492ECA24D6}"/>
                  </a:ext>
                </a:extLst>
              </p:cNvPr>
              <p:cNvSpPr/>
              <p:nvPr/>
            </p:nvSpPr>
            <p:spPr>
              <a:xfrm>
                <a:off x="6259803" y="3113024"/>
                <a:ext cx="979755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defTabSz="408095">
                  <a:defRPr/>
                </a:pPr>
                <a:r>
                  <a:rPr 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Europa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70" name="Slide Number Placeholder 8">
            <a:extLst>
              <a:ext uri="{FF2B5EF4-FFF2-40B4-BE49-F238E27FC236}">
                <a16:creationId xmlns:a16="http://schemas.microsoft.com/office/drawing/2014/main" id="{AC5D4496-CCFA-83E5-6879-64FD8A3FB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7822" y="5766732"/>
            <a:ext cx="363662" cy="273844"/>
          </a:xfrm>
        </p:spPr>
        <p:txBody>
          <a:bodyPr/>
          <a:lstStyle/>
          <a:p>
            <a:pPr>
              <a:defRPr/>
            </a:pPr>
            <a:fld id="{45378995-CB5A-CA40-9E2E-5ED729AABF55}" type="slidenum">
              <a:rPr lang="en-US" sz="1100"/>
              <a:pPr>
                <a:defRPr/>
              </a:pPr>
              <a:t>2</a:t>
            </a:fld>
            <a:endParaRPr lang="en-US" sz="1100" dirty="0"/>
          </a:p>
        </p:txBody>
      </p:sp>
      <p:sp>
        <p:nvSpPr>
          <p:cNvPr id="108" name="Text Box 13">
            <a:extLst>
              <a:ext uri="{FF2B5EF4-FFF2-40B4-BE49-F238E27FC236}">
                <a16:creationId xmlns:a16="http://schemas.microsoft.com/office/drawing/2014/main" id="{FB813EB2-A651-D574-629F-B94664DC1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8118" y="5516222"/>
            <a:ext cx="3049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337126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 = Habitable conditions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179FC9-4454-56CF-0F8F-EE4A8F15E4DB}"/>
              </a:ext>
            </a:extLst>
          </p:cNvPr>
          <p:cNvGrpSpPr/>
          <p:nvPr/>
        </p:nvGrpSpPr>
        <p:grpSpPr>
          <a:xfrm>
            <a:off x="630856" y="1695295"/>
            <a:ext cx="4813630" cy="3467410"/>
            <a:chOff x="630856" y="1695295"/>
            <a:chExt cx="4813630" cy="3467410"/>
          </a:xfrm>
        </p:grpSpPr>
        <p:grpSp>
          <p:nvGrpSpPr>
            <p:cNvPr id="110" name="Group 2">
              <a:extLst>
                <a:ext uri="{FF2B5EF4-FFF2-40B4-BE49-F238E27FC236}">
                  <a16:creationId xmlns:a16="http://schemas.microsoft.com/office/drawing/2014/main" id="{6E579DEB-6D1B-C203-125A-CF5C453A05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15983" y="3080490"/>
              <a:ext cx="844898" cy="698492"/>
              <a:chOff x="2556" y="3451"/>
              <a:chExt cx="555" cy="474"/>
            </a:xfrm>
          </p:grpSpPr>
          <p:sp>
            <p:nvSpPr>
              <p:cNvPr id="128" name="Freeform 3">
                <a:extLst>
                  <a:ext uri="{FF2B5EF4-FFF2-40B4-BE49-F238E27FC236}">
                    <a16:creationId xmlns:a16="http://schemas.microsoft.com/office/drawing/2014/main" id="{4C44E84C-4C2E-3A80-951D-7685131988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6" y="3451"/>
                <a:ext cx="555" cy="474"/>
              </a:xfrm>
              <a:custGeom>
                <a:avLst/>
                <a:gdLst/>
                <a:ahLst/>
                <a:cxnLst>
                  <a:cxn ang="0">
                    <a:pos x="0" y="238"/>
                  </a:cxn>
                  <a:cxn ang="0">
                    <a:pos x="23" y="198"/>
                  </a:cxn>
                  <a:cxn ang="0">
                    <a:pos x="45" y="166"/>
                  </a:cxn>
                  <a:cxn ang="0">
                    <a:pos x="77" y="129"/>
                  </a:cxn>
                  <a:cxn ang="0">
                    <a:pos x="110" y="97"/>
                  </a:cxn>
                  <a:cxn ang="0">
                    <a:pos x="156" y="61"/>
                  </a:cxn>
                  <a:cxn ang="0">
                    <a:pos x="201" y="34"/>
                  </a:cxn>
                  <a:cxn ang="0">
                    <a:pos x="236" y="18"/>
                  </a:cxn>
                  <a:cxn ang="0">
                    <a:pos x="278" y="0"/>
                  </a:cxn>
                  <a:cxn ang="0">
                    <a:pos x="318" y="18"/>
                  </a:cxn>
                  <a:cxn ang="0">
                    <a:pos x="360" y="39"/>
                  </a:cxn>
                  <a:cxn ang="0">
                    <a:pos x="399" y="63"/>
                  </a:cxn>
                  <a:cxn ang="0">
                    <a:pos x="432" y="85"/>
                  </a:cxn>
                  <a:cxn ang="0">
                    <a:pos x="470" y="121"/>
                  </a:cxn>
                  <a:cxn ang="0">
                    <a:pos x="507" y="162"/>
                  </a:cxn>
                  <a:cxn ang="0">
                    <a:pos x="530" y="196"/>
                  </a:cxn>
                  <a:cxn ang="0">
                    <a:pos x="555" y="235"/>
                  </a:cxn>
                  <a:cxn ang="0">
                    <a:pos x="530" y="282"/>
                  </a:cxn>
                  <a:cxn ang="0">
                    <a:pos x="501" y="318"/>
                  </a:cxn>
                  <a:cxn ang="0">
                    <a:pos x="464" y="360"/>
                  </a:cxn>
                  <a:cxn ang="0">
                    <a:pos x="432" y="388"/>
                  </a:cxn>
                  <a:cxn ang="0">
                    <a:pos x="386" y="421"/>
                  </a:cxn>
                  <a:cxn ang="0">
                    <a:pos x="347" y="444"/>
                  </a:cxn>
                  <a:cxn ang="0">
                    <a:pos x="306" y="463"/>
                  </a:cxn>
                  <a:cxn ang="0">
                    <a:pos x="278" y="474"/>
                  </a:cxn>
                  <a:cxn ang="0">
                    <a:pos x="245" y="463"/>
                  </a:cxn>
                  <a:cxn ang="0">
                    <a:pos x="203" y="441"/>
                  </a:cxn>
                  <a:cxn ang="0">
                    <a:pos x="161" y="417"/>
                  </a:cxn>
                  <a:cxn ang="0">
                    <a:pos x="126" y="393"/>
                  </a:cxn>
                  <a:cxn ang="0">
                    <a:pos x="98" y="367"/>
                  </a:cxn>
                  <a:cxn ang="0">
                    <a:pos x="69" y="340"/>
                  </a:cxn>
                  <a:cxn ang="0">
                    <a:pos x="42" y="306"/>
                  </a:cxn>
                  <a:cxn ang="0">
                    <a:pos x="24" y="280"/>
                  </a:cxn>
                  <a:cxn ang="0">
                    <a:pos x="9" y="261"/>
                  </a:cxn>
                  <a:cxn ang="0">
                    <a:pos x="0" y="238"/>
                  </a:cxn>
                </a:cxnLst>
                <a:rect l="0" t="0" r="r" b="b"/>
                <a:pathLst>
                  <a:path w="555" h="474">
                    <a:moveTo>
                      <a:pt x="0" y="238"/>
                    </a:moveTo>
                    <a:lnTo>
                      <a:pt x="23" y="198"/>
                    </a:lnTo>
                    <a:lnTo>
                      <a:pt x="45" y="166"/>
                    </a:lnTo>
                    <a:lnTo>
                      <a:pt x="77" y="129"/>
                    </a:lnTo>
                    <a:lnTo>
                      <a:pt x="110" y="97"/>
                    </a:lnTo>
                    <a:lnTo>
                      <a:pt x="156" y="61"/>
                    </a:lnTo>
                    <a:lnTo>
                      <a:pt x="201" y="34"/>
                    </a:lnTo>
                    <a:lnTo>
                      <a:pt x="236" y="18"/>
                    </a:lnTo>
                    <a:lnTo>
                      <a:pt x="278" y="0"/>
                    </a:lnTo>
                    <a:lnTo>
                      <a:pt x="318" y="18"/>
                    </a:lnTo>
                    <a:lnTo>
                      <a:pt x="360" y="39"/>
                    </a:lnTo>
                    <a:lnTo>
                      <a:pt x="399" y="63"/>
                    </a:lnTo>
                    <a:lnTo>
                      <a:pt x="432" y="85"/>
                    </a:lnTo>
                    <a:lnTo>
                      <a:pt x="470" y="121"/>
                    </a:lnTo>
                    <a:lnTo>
                      <a:pt x="507" y="162"/>
                    </a:lnTo>
                    <a:lnTo>
                      <a:pt x="530" y="196"/>
                    </a:lnTo>
                    <a:lnTo>
                      <a:pt x="555" y="235"/>
                    </a:lnTo>
                    <a:lnTo>
                      <a:pt x="530" y="282"/>
                    </a:lnTo>
                    <a:lnTo>
                      <a:pt x="501" y="318"/>
                    </a:lnTo>
                    <a:lnTo>
                      <a:pt x="464" y="360"/>
                    </a:lnTo>
                    <a:lnTo>
                      <a:pt x="432" y="388"/>
                    </a:lnTo>
                    <a:lnTo>
                      <a:pt x="386" y="421"/>
                    </a:lnTo>
                    <a:lnTo>
                      <a:pt x="347" y="444"/>
                    </a:lnTo>
                    <a:lnTo>
                      <a:pt x="306" y="463"/>
                    </a:lnTo>
                    <a:lnTo>
                      <a:pt x="278" y="474"/>
                    </a:lnTo>
                    <a:lnTo>
                      <a:pt x="245" y="463"/>
                    </a:lnTo>
                    <a:lnTo>
                      <a:pt x="203" y="441"/>
                    </a:lnTo>
                    <a:lnTo>
                      <a:pt x="161" y="417"/>
                    </a:lnTo>
                    <a:lnTo>
                      <a:pt x="126" y="393"/>
                    </a:lnTo>
                    <a:lnTo>
                      <a:pt x="98" y="367"/>
                    </a:lnTo>
                    <a:lnTo>
                      <a:pt x="69" y="340"/>
                    </a:lnTo>
                    <a:lnTo>
                      <a:pt x="42" y="306"/>
                    </a:lnTo>
                    <a:lnTo>
                      <a:pt x="24" y="280"/>
                    </a:lnTo>
                    <a:lnTo>
                      <a:pt x="9" y="261"/>
                    </a:lnTo>
                    <a:lnTo>
                      <a:pt x="0" y="23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3137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defTabSz="337126">
                  <a:defRPr/>
                </a:pPr>
                <a:endParaRPr lang="en-US" sz="1461">
                  <a:solidFill>
                    <a:prstClr val="black"/>
                  </a:solidFill>
                  <a:latin typeface="Arial" charset="0"/>
                </a:endParaRPr>
              </a:p>
            </p:txBody>
          </p:sp>
          <p:sp>
            <p:nvSpPr>
              <p:cNvPr id="129" name="WordArt 4">
                <a:extLst>
                  <a:ext uri="{FF2B5EF4-FFF2-40B4-BE49-F238E27FC236}">
                    <a16:creationId xmlns:a16="http://schemas.microsoft.com/office/drawing/2014/main" id="{D6FC5C45-2D10-AE66-7713-191B1F47E249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2700" y="3585"/>
                <a:ext cx="273" cy="209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defTabSz="337126"/>
                <a:r>
                  <a:rPr lang="en-US" sz="1165" kern="10" dirty="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FFFFFF"/>
                    </a:solidFill>
                    <a:latin typeface="Arial Black"/>
                    <a:ea typeface="Arial Black"/>
                    <a:cs typeface="Arial Black"/>
                  </a:rPr>
                  <a:t>H</a:t>
                </a:r>
              </a:p>
            </p:txBody>
          </p:sp>
        </p:grpSp>
        <p:sp>
          <p:nvSpPr>
            <p:cNvPr id="126" name="Oval 6">
              <a:extLst>
                <a:ext uri="{FF2B5EF4-FFF2-40B4-BE49-F238E27FC236}">
                  <a16:creationId xmlns:a16="http://schemas.microsoft.com/office/drawing/2014/main" id="{A6B38DE2-9295-2299-3C74-85B822AB061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57830">
              <a:off x="630856" y="1695295"/>
              <a:ext cx="3059898" cy="2017376"/>
            </a:xfrm>
            <a:prstGeom prst="ellipse">
              <a:avLst/>
            </a:prstGeom>
            <a:noFill/>
            <a:ln w="889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337126"/>
              <a:endParaRPr lang="en-US" sz="146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Text Box 7">
              <a:extLst>
                <a:ext uri="{FF2B5EF4-FFF2-40B4-BE49-F238E27FC236}">
                  <a16:creationId xmlns:a16="http://schemas.microsoft.com/office/drawing/2014/main" id="{F36C7554-F16D-2CCC-9617-86FD1E86DB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3564" y="1981176"/>
              <a:ext cx="1723286" cy="369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defTabSz="337126"/>
              <a:r>
                <a:rPr lang="en-US" b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Raw Materials</a:t>
              </a:r>
            </a:p>
          </p:txBody>
        </p:sp>
        <p:sp>
          <p:nvSpPr>
            <p:cNvPr id="112" name="Text Box 8">
              <a:extLst>
                <a:ext uri="{FF2B5EF4-FFF2-40B4-BE49-F238E27FC236}">
                  <a16:creationId xmlns:a16="http://schemas.microsoft.com/office/drawing/2014/main" id="{036CC7F2-81BB-00AE-F9DF-B3091D6F41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8816" y="4378453"/>
              <a:ext cx="96444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defTabSz="337126"/>
              <a:r>
                <a:rPr lang="en-US" i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water</a:t>
              </a:r>
            </a:p>
          </p:txBody>
        </p:sp>
        <p:grpSp>
          <p:nvGrpSpPr>
            <p:cNvPr id="113" name="Group 9">
              <a:extLst>
                <a:ext uri="{FF2B5EF4-FFF2-40B4-BE49-F238E27FC236}">
                  <a16:creationId xmlns:a16="http://schemas.microsoft.com/office/drawing/2014/main" id="{6EC3FAEF-2107-56E3-7CA6-2053E9C79B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84588" y="1695295"/>
              <a:ext cx="3059898" cy="2017376"/>
              <a:chOff x="2404" y="1400"/>
              <a:chExt cx="2010" cy="1369"/>
            </a:xfrm>
          </p:grpSpPr>
          <p:sp>
            <p:nvSpPr>
              <p:cNvPr id="124" name="Oval 10">
                <a:extLst>
                  <a:ext uri="{FF2B5EF4-FFF2-40B4-BE49-F238E27FC236}">
                    <a16:creationId xmlns:a16="http://schemas.microsoft.com/office/drawing/2014/main" id="{A4856D08-7B91-76E8-06F1-0E73B43C3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642170" flipH="1">
                <a:off x="2404" y="1400"/>
                <a:ext cx="2010" cy="1369"/>
              </a:xfrm>
              <a:prstGeom prst="ellipse">
                <a:avLst/>
              </a:prstGeom>
              <a:noFill/>
              <a:ln w="88900">
                <a:solidFill>
                  <a:srgbClr val="7030A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337126">
                  <a:defRPr/>
                </a:pPr>
                <a:endParaRPr lang="en-US" sz="1461" dirty="0">
                  <a:ln>
                    <a:solidFill>
                      <a:srgbClr val="CCFFCC"/>
                    </a:solidFill>
                  </a:ln>
                  <a:solidFill>
                    <a:srgbClr val="CCFFCC"/>
                  </a:solidFill>
                  <a:latin typeface="Arial" charset="0"/>
                </a:endParaRPr>
              </a:p>
            </p:txBody>
          </p:sp>
          <p:sp>
            <p:nvSpPr>
              <p:cNvPr id="125" name="Text Box 11">
                <a:extLst>
                  <a:ext uri="{FF2B5EF4-FFF2-40B4-BE49-F238E27FC236}">
                    <a16:creationId xmlns:a16="http://schemas.microsoft.com/office/drawing/2014/main" id="{B3679CA2-A357-609A-7A60-499E67EECC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22" y="1559"/>
                <a:ext cx="838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 defTabSz="337126"/>
                <a:r>
                  <a:rPr lang="en-US" b="1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Energy</a:t>
                </a:r>
              </a:p>
            </p:txBody>
          </p:sp>
        </p:grpSp>
        <p:sp>
          <p:nvSpPr>
            <p:cNvPr id="114" name="Text Box 12">
              <a:extLst>
                <a:ext uri="{FF2B5EF4-FFF2-40B4-BE49-F238E27FC236}">
                  <a16:creationId xmlns:a16="http://schemas.microsoft.com/office/drawing/2014/main" id="{D58468F2-8487-F494-0846-3165C1D6C5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3224" y="4378453"/>
              <a:ext cx="179024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defTabSz="337126"/>
              <a:r>
                <a:rPr lang="en-US" i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T, pH, Eh,...</a:t>
              </a:r>
            </a:p>
          </p:txBody>
        </p:sp>
        <p:sp>
          <p:nvSpPr>
            <p:cNvPr id="122" name="Oval 15">
              <a:extLst>
                <a:ext uri="{FF2B5EF4-FFF2-40B4-BE49-F238E27FC236}">
                  <a16:creationId xmlns:a16="http://schemas.microsoft.com/office/drawing/2014/main" id="{2FC77027-2DCF-1E11-3F19-4A639CB425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642170" flipV="1">
              <a:off x="630856" y="3145329"/>
              <a:ext cx="3059898" cy="2017376"/>
            </a:xfrm>
            <a:prstGeom prst="ellipse">
              <a:avLst/>
            </a:prstGeom>
            <a:noFill/>
            <a:ln w="88900">
              <a:solidFill>
                <a:srgbClr val="00B05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337126"/>
              <a:endParaRPr lang="en-US" sz="1461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Text Box 16">
              <a:extLst>
                <a:ext uri="{FF2B5EF4-FFF2-40B4-BE49-F238E27FC236}">
                  <a16:creationId xmlns:a16="http://schemas.microsoft.com/office/drawing/2014/main" id="{80FB2FA1-17E3-4A69-8F24-DB49702769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6303" y="4023602"/>
              <a:ext cx="101822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defTabSz="337126"/>
              <a:r>
                <a:rPr lang="en-US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Solvent</a:t>
              </a:r>
            </a:p>
          </p:txBody>
        </p:sp>
        <p:sp>
          <p:nvSpPr>
            <p:cNvPr id="120" name="Oval 18">
              <a:extLst>
                <a:ext uri="{FF2B5EF4-FFF2-40B4-BE49-F238E27FC236}">
                  <a16:creationId xmlns:a16="http://schemas.microsoft.com/office/drawing/2014/main" id="{3ACA5AB0-3BE8-89FB-C1E9-2CEC7D4ADBC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57830" flipH="1" flipV="1">
              <a:off x="2384588" y="3145329"/>
              <a:ext cx="3059898" cy="2017376"/>
            </a:xfrm>
            <a:prstGeom prst="ellipse">
              <a:avLst/>
            </a:prstGeom>
            <a:noFill/>
            <a:ln w="88900">
              <a:solidFill>
                <a:schemeClr val="accent4"/>
              </a:solidFill>
              <a:round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 defTabSz="337126"/>
              <a:endParaRPr lang="en-US" sz="1461">
                <a:solidFill>
                  <a:srgbClr val="C0504D"/>
                </a:solidFill>
                <a:latin typeface="Calibri"/>
              </a:endParaRPr>
            </a:p>
          </p:txBody>
        </p:sp>
        <p:sp>
          <p:nvSpPr>
            <p:cNvPr id="121" name="Text Box 19">
              <a:extLst>
                <a:ext uri="{FF2B5EF4-FFF2-40B4-BE49-F238E27FC236}">
                  <a16:creationId xmlns:a16="http://schemas.microsoft.com/office/drawing/2014/main" id="{F8A303E3-D0C8-0702-3C1F-AA9C148961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2524" y="4004445"/>
              <a:ext cx="139012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defTabSz="337126"/>
              <a:r>
                <a:rPr lang="en-US" b="1" dirty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Conditions</a:t>
              </a:r>
            </a:p>
          </p:txBody>
        </p:sp>
        <p:sp>
          <p:nvSpPr>
            <p:cNvPr id="117" name="Text Box 20">
              <a:extLst>
                <a:ext uri="{FF2B5EF4-FFF2-40B4-BE49-F238E27FC236}">
                  <a16:creationId xmlns:a16="http://schemas.microsoft.com/office/drawing/2014/main" id="{97814EB2-3DDA-4232-1A09-0B01B525C6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6845" y="2421033"/>
              <a:ext cx="159199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defTabSz="337126"/>
              <a:r>
                <a:rPr lang="en-US" i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CHNOPS </a:t>
              </a:r>
            </a:p>
          </p:txBody>
        </p:sp>
        <p:sp>
          <p:nvSpPr>
            <p:cNvPr id="118" name="Text Box 21">
              <a:extLst>
                <a:ext uri="{FF2B5EF4-FFF2-40B4-BE49-F238E27FC236}">
                  <a16:creationId xmlns:a16="http://schemas.microsoft.com/office/drawing/2014/main" id="{D3652FAF-988E-3127-28E6-AE1F37FDD5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7397" y="2215606"/>
              <a:ext cx="176037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defTabSz="337126"/>
              <a:r>
                <a:rPr lang="en-US" i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light, chemical</a:t>
              </a:r>
            </a:p>
          </p:txBody>
        </p:sp>
      </p:grpSp>
      <p:pic>
        <p:nvPicPr>
          <p:cNvPr id="8" name="Graphic 8">
            <a:extLst>
              <a:ext uri="{FF2B5EF4-FFF2-40B4-BE49-F238E27FC236}">
                <a16:creationId xmlns:a16="http://schemas.microsoft.com/office/drawing/2014/main" id="{40A10FF8-79BC-2E61-0D3A-077EED805BCA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46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0A94A88A-F3CC-917F-C803-36E06970FAAA}"/>
              </a:ext>
            </a:extLst>
          </p:cNvPr>
          <p:cNvSpPr/>
          <p:nvPr/>
        </p:nvSpPr>
        <p:spPr>
          <a:xfrm>
            <a:off x="4613666" y="5396776"/>
            <a:ext cx="7425544" cy="61647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9" name="Object 38">
            <a:extLst>
              <a:ext uri="{FF2B5EF4-FFF2-40B4-BE49-F238E27FC236}">
                <a16:creationId xmlns:a16="http://schemas.microsoft.com/office/drawing/2014/main" id="{41832318-540A-776C-2478-9382DA2065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208178"/>
              </p:ext>
            </p:extLst>
          </p:nvPr>
        </p:nvGraphicFramePr>
        <p:xfrm>
          <a:off x="4529138" y="895350"/>
          <a:ext cx="7594600" cy="596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915636" imgH="7764124" progId="Word.Document.12">
                  <p:embed/>
                </p:oleObj>
              </mc:Choice>
              <mc:Fallback>
                <p:oleObj name="Document" r:id="rId2" imgW="9915636" imgH="7764124" progId="Word.Document.12">
                  <p:embed/>
                  <p:pic>
                    <p:nvPicPr>
                      <p:cNvPr id="39" name="Object 38">
                        <a:extLst>
                          <a:ext uri="{FF2B5EF4-FFF2-40B4-BE49-F238E27FC236}">
                            <a16:creationId xmlns:a16="http://schemas.microsoft.com/office/drawing/2014/main" id="{41832318-540A-776C-2478-9382DA20653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9138" y="895350"/>
                        <a:ext cx="7594600" cy="5961063"/>
                      </a:xfrm>
                      <a:prstGeom prst="rect">
                        <a:avLst/>
                      </a:prstGeom>
                      <a:noFill/>
                      <a:ln w="1905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23A27C0-F364-28E3-8866-F429D1B32B9F}"/>
              </a:ext>
            </a:extLst>
          </p:cNvPr>
          <p:cNvSpPr txBox="1"/>
          <p:nvPr/>
        </p:nvSpPr>
        <p:spPr>
          <a:xfrm>
            <a:off x="0" y="0"/>
            <a:ext cx="12192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Search for Extraterrestrial Life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A7315ED-2035-6381-110D-64B50D1DDC11}"/>
              </a:ext>
            </a:extLst>
          </p:cNvPr>
          <p:cNvGrpSpPr/>
          <p:nvPr/>
        </p:nvGrpSpPr>
        <p:grpSpPr>
          <a:xfrm>
            <a:off x="178553" y="1163380"/>
            <a:ext cx="4314087" cy="4321207"/>
            <a:chOff x="5918997" y="1120287"/>
            <a:chExt cx="3128681" cy="313384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1968483-5CE5-58F1-7C9D-2081BE7011B3}"/>
                </a:ext>
              </a:extLst>
            </p:cNvPr>
            <p:cNvGrpSpPr/>
            <p:nvPr/>
          </p:nvGrpSpPr>
          <p:grpSpPr>
            <a:xfrm>
              <a:off x="5918997" y="1120287"/>
              <a:ext cx="3128286" cy="3133844"/>
              <a:chOff x="5918997" y="1120287"/>
              <a:chExt cx="3128286" cy="3133844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612A76E9-6607-A66D-BED2-D9A7B939788C}"/>
                  </a:ext>
                </a:extLst>
              </p:cNvPr>
              <p:cNvGrpSpPr/>
              <p:nvPr/>
            </p:nvGrpSpPr>
            <p:grpSpPr>
              <a:xfrm>
                <a:off x="5918997" y="1120287"/>
                <a:ext cx="3128286" cy="3133844"/>
                <a:chOff x="1487415" y="840252"/>
                <a:chExt cx="3128286" cy="3133844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C97897C1-3B5B-EE9C-EBBD-218792B6F5C0}"/>
                    </a:ext>
                  </a:extLst>
                </p:cNvPr>
                <p:cNvGrpSpPr/>
                <p:nvPr/>
              </p:nvGrpSpPr>
              <p:grpSpPr>
                <a:xfrm>
                  <a:off x="1487415" y="840252"/>
                  <a:ext cx="3128286" cy="3133844"/>
                  <a:chOff x="5021802" y="677282"/>
                  <a:chExt cx="3128286" cy="3133844"/>
                </a:xfrm>
              </p:grpSpPr>
              <p:sp>
                <p:nvSpPr>
                  <p:cNvPr id="35" name="Oval 34">
                    <a:extLst>
                      <a:ext uri="{FF2B5EF4-FFF2-40B4-BE49-F238E27FC236}">
                        <a16:creationId xmlns:a16="http://schemas.microsoft.com/office/drawing/2014/main" id="{B97B435B-1461-6B63-FD9B-20171DE66B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6321288" y="1329804"/>
                    <a:ext cx="1828800" cy="1828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id="{06C37CE2-81D4-4B37-52EF-1079C654D2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021802" y="1329804"/>
                    <a:ext cx="1828800" cy="1828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D1C894C6-B0AB-BD75-F2CE-3BD62D800A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671545" y="677282"/>
                    <a:ext cx="1828800" cy="1828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id="{3A3AA70D-8409-254D-008D-25D08FAEEC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671545" y="1982326"/>
                    <a:ext cx="1828800" cy="18288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C6B21F8A-407D-40BC-0BC0-2EDEECBBC34B}"/>
                    </a:ext>
                  </a:extLst>
                </p:cNvPr>
                <p:cNvGrpSpPr/>
                <p:nvPr/>
              </p:nvGrpSpPr>
              <p:grpSpPr>
                <a:xfrm>
                  <a:off x="1487415" y="840252"/>
                  <a:ext cx="3128286" cy="3133844"/>
                  <a:chOff x="1480158" y="832995"/>
                  <a:chExt cx="3128286" cy="3133844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CB887C2-20C7-DF4E-D574-8DEAAC39826F}"/>
                      </a:ext>
                    </a:extLst>
                  </p:cNvPr>
                  <p:cNvGrpSpPr/>
                  <p:nvPr/>
                </p:nvGrpSpPr>
                <p:grpSpPr>
                  <a:xfrm>
                    <a:off x="1480158" y="1485517"/>
                    <a:ext cx="3128286" cy="1828800"/>
                    <a:chOff x="1480158" y="1478133"/>
                    <a:chExt cx="3128286" cy="1828800"/>
                  </a:xfrm>
                </p:grpSpPr>
                <p:sp>
                  <p:nvSpPr>
                    <p:cNvPr id="34" name="Oval 33">
                      <a:extLst>
                        <a:ext uri="{FF2B5EF4-FFF2-40B4-BE49-F238E27FC236}">
                          <a16:creationId xmlns:a16="http://schemas.microsoft.com/office/drawing/2014/main" id="{95A64925-578E-744F-B297-48AADE1BF6C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1480158" y="1478133"/>
                      <a:ext cx="1828800" cy="1828800"/>
                    </a:xfrm>
                    <a:prstGeom prst="ellipse">
                      <a:avLst/>
                    </a:prstGeom>
                    <a:solidFill>
                      <a:srgbClr val="C896B4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none" lIns="0" tIns="0" rIns="0" bIns="0" rtlCol="0" anchor="ctr" anchorCtr="0"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7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3" name="Oval 32">
                      <a:extLst>
                        <a:ext uri="{FF2B5EF4-FFF2-40B4-BE49-F238E27FC236}">
                          <a16:creationId xmlns:a16="http://schemas.microsoft.com/office/drawing/2014/main" id="{2E6E5E15-5C1E-6786-0212-8F124D12943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 rot="16200000">
                      <a:off x="2779644" y="1478133"/>
                      <a:ext cx="1828800" cy="1828800"/>
                    </a:xfrm>
                    <a:prstGeom prst="ellipse">
                      <a:avLst/>
                    </a:prstGeom>
                    <a:solidFill>
                      <a:srgbClr val="0070C0">
                        <a:alpha val="50000"/>
                      </a:srgb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0" tIns="0" rIns="0" bIns="0" rtlCol="0" anchor="b" anchorCtr="0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7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1322889-F43C-D26B-36EB-885C078E5719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477379" y="1485517"/>
                    <a:ext cx="3133844" cy="1828800"/>
                    <a:chOff x="1476828" y="1485517"/>
                    <a:chExt cx="3133844" cy="1828800"/>
                  </a:xfrm>
                </p:grpSpPr>
                <p:sp>
                  <p:nvSpPr>
                    <p:cNvPr id="31" name="Oval 30">
                      <a:extLst>
                        <a:ext uri="{FF2B5EF4-FFF2-40B4-BE49-F238E27FC236}">
                          <a16:creationId xmlns:a16="http://schemas.microsoft.com/office/drawing/2014/main" id="{ADC8DCA1-4D2B-5ECF-E6EB-54AA3A2C6E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 rot="16200000">
                      <a:off x="1476828" y="1485517"/>
                      <a:ext cx="1828800" cy="1828800"/>
                    </a:xfrm>
                    <a:prstGeom prst="ellipse">
                      <a:avLst/>
                    </a:prstGeom>
                    <a:solidFill>
                      <a:srgbClr val="FFC000">
                        <a:alpha val="50000"/>
                      </a:srgb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0" tIns="0" rIns="0" bIns="0" rtlCol="0" anchor="t" anchorCtr="0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AAB48F7E-4463-2FB3-7AC2-854C00F5C9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 rot="16200000">
                      <a:off x="2781872" y="1485517"/>
                      <a:ext cx="1828800" cy="1828800"/>
                    </a:xfrm>
                    <a:prstGeom prst="ellipse">
                      <a:avLst/>
                    </a:prstGeom>
                    <a:solidFill>
                      <a:srgbClr val="00B050">
                        <a:alpha val="50000"/>
                      </a:srgb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0" tIns="0" rIns="0" bIns="0" rtlCol="0" anchor="b" anchorCtr="0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7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312AF7E-8ABD-BDA7-2502-297286D5D800}"/>
                  </a:ext>
                </a:extLst>
              </p:cNvPr>
              <p:cNvSpPr txBox="1"/>
              <p:nvPr/>
            </p:nvSpPr>
            <p:spPr>
              <a:xfrm>
                <a:off x="7193239" y="2576859"/>
                <a:ext cx="583525" cy="267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LIFE!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A38EE6-B51A-994F-6B65-C10C69E2054E}"/>
                </a:ext>
              </a:extLst>
            </p:cNvPr>
            <p:cNvSpPr txBox="1"/>
            <p:nvPr/>
          </p:nvSpPr>
          <p:spPr>
            <a:xfrm>
              <a:off x="6000803" y="2430825"/>
              <a:ext cx="731183" cy="3804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Bio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catalysts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1C92023-3E0E-E33D-4627-C9D136EF6B50}"/>
                </a:ext>
              </a:extLst>
            </p:cNvPr>
            <p:cNvSpPr txBox="1"/>
            <p:nvPr/>
          </p:nvSpPr>
          <p:spPr>
            <a:xfrm>
              <a:off x="8169219" y="2565949"/>
              <a:ext cx="878459" cy="221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Containers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FA0D654-60B7-8FBC-B7A0-25EA52A1DE1B}"/>
                </a:ext>
              </a:extLst>
            </p:cNvPr>
            <p:cNvSpPr txBox="1"/>
            <p:nvPr/>
          </p:nvSpPr>
          <p:spPr>
            <a:xfrm>
              <a:off x="7007254" y="1216988"/>
              <a:ext cx="951772" cy="380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Building blocks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547D0B2-2297-929A-3500-98DF542BF9E7}"/>
                </a:ext>
              </a:extLst>
            </p:cNvPr>
            <p:cNvSpPr txBox="1"/>
            <p:nvPr/>
          </p:nvSpPr>
          <p:spPr>
            <a:xfrm>
              <a:off x="6748441" y="3594863"/>
              <a:ext cx="1489718" cy="380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"Information" polymers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9643DB6-39E9-EA2E-EEC3-70BD7371C9FF}"/>
                </a:ext>
              </a:extLst>
            </p:cNvPr>
            <p:cNvGrpSpPr/>
            <p:nvPr/>
          </p:nvGrpSpPr>
          <p:grpSpPr>
            <a:xfrm>
              <a:off x="6781216" y="2040956"/>
              <a:ext cx="1403848" cy="1292507"/>
              <a:chOff x="6822252" y="2057484"/>
              <a:chExt cx="1403848" cy="1292507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8309CD3-1FC2-29EE-5686-2A2293E30AAF}"/>
                  </a:ext>
                </a:extLst>
              </p:cNvPr>
              <p:cNvGrpSpPr/>
              <p:nvPr/>
            </p:nvGrpSpPr>
            <p:grpSpPr>
              <a:xfrm>
                <a:off x="6822252" y="3046510"/>
                <a:ext cx="1403848" cy="303481"/>
                <a:chOff x="6848212" y="3056449"/>
                <a:chExt cx="1403848" cy="303481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6606D78-14DA-1270-5975-4B4A4E790889}"/>
                    </a:ext>
                  </a:extLst>
                </p:cNvPr>
                <p:cNvSpPr txBox="1"/>
                <p:nvPr/>
              </p:nvSpPr>
              <p:spPr>
                <a:xfrm rot="13497526">
                  <a:off x="6848212" y="3056449"/>
                  <a:ext cx="370271" cy="3034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?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C4D1EEBB-C8DC-C2B7-9138-7ADC1E67240B}"/>
                    </a:ext>
                  </a:extLst>
                </p:cNvPr>
                <p:cNvSpPr txBox="1"/>
                <p:nvPr/>
              </p:nvSpPr>
              <p:spPr>
                <a:xfrm rot="8111494">
                  <a:off x="7881789" y="3056449"/>
                  <a:ext cx="370271" cy="3034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?</a:t>
                  </a:r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74AB316-1B54-395C-988A-434BE89953EA}"/>
                  </a:ext>
                </a:extLst>
              </p:cNvPr>
              <p:cNvGrpSpPr/>
              <p:nvPr/>
            </p:nvGrpSpPr>
            <p:grpSpPr>
              <a:xfrm>
                <a:off x="6822252" y="2057484"/>
                <a:ext cx="1403848" cy="303481"/>
                <a:chOff x="6796292" y="2067423"/>
                <a:chExt cx="1403848" cy="303481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F23FFE08-2927-43A4-AB43-CC0EABC4949F}"/>
                    </a:ext>
                  </a:extLst>
                </p:cNvPr>
                <p:cNvSpPr txBox="1"/>
                <p:nvPr/>
              </p:nvSpPr>
              <p:spPr>
                <a:xfrm rot="18912975">
                  <a:off x="6796292" y="2067423"/>
                  <a:ext cx="370271" cy="3034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?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A50B0F0A-5588-0E63-24C5-C9BE3CC4960D}"/>
                    </a:ext>
                  </a:extLst>
                </p:cNvPr>
                <p:cNvSpPr txBox="1"/>
                <p:nvPr/>
              </p:nvSpPr>
              <p:spPr>
                <a:xfrm rot="2696742">
                  <a:off x="7829869" y="2067423"/>
                  <a:ext cx="370271" cy="3034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?</a:t>
                  </a:r>
                </a:p>
              </p:txBody>
            </p:sp>
          </p:grp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EE54386-7425-43C0-3C07-DB0C2A7641C5}"/>
                </a:ext>
              </a:extLst>
            </p:cNvPr>
            <p:cNvGrpSpPr/>
            <p:nvPr/>
          </p:nvGrpSpPr>
          <p:grpSpPr>
            <a:xfrm>
              <a:off x="6909331" y="2571987"/>
              <a:ext cx="1147619" cy="329834"/>
              <a:chOff x="6919305" y="2583763"/>
              <a:chExt cx="1147619" cy="329834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BE76C38-9480-3156-C421-95D9CFA35391}"/>
                  </a:ext>
                </a:extLst>
              </p:cNvPr>
              <p:cNvSpPr txBox="1"/>
              <p:nvPr/>
            </p:nvSpPr>
            <p:spPr>
              <a:xfrm>
                <a:off x="6919305" y="2583763"/>
                <a:ext cx="370271" cy="329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~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ED8441A-4792-886E-B9C7-ACE7ABFC624F}"/>
                  </a:ext>
                </a:extLst>
              </p:cNvPr>
              <p:cNvSpPr txBox="1"/>
              <p:nvPr/>
            </p:nvSpPr>
            <p:spPr>
              <a:xfrm>
                <a:off x="7696653" y="2583763"/>
                <a:ext cx="370271" cy="329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~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90D964C-7380-3F16-DBF0-848E12D72C53}"/>
                </a:ext>
              </a:extLst>
            </p:cNvPr>
            <p:cNvGrpSpPr/>
            <p:nvPr/>
          </p:nvGrpSpPr>
          <p:grpSpPr>
            <a:xfrm>
              <a:off x="7270188" y="2058810"/>
              <a:ext cx="435030" cy="1247298"/>
              <a:chOff x="7270188" y="2075471"/>
              <a:chExt cx="435030" cy="1247298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93F095E-297E-2101-B3F4-467E086D1BB2}"/>
                  </a:ext>
                </a:extLst>
              </p:cNvPr>
              <p:cNvSpPr txBox="1"/>
              <p:nvPr/>
            </p:nvSpPr>
            <p:spPr>
              <a:xfrm rot="5400000">
                <a:off x="7249969" y="2095690"/>
                <a:ext cx="370271" cy="329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~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E3B45E6-D678-C018-4919-8EE9A0BEAFBD}"/>
                  </a:ext>
                </a:extLst>
              </p:cNvPr>
              <p:cNvSpPr txBox="1"/>
              <p:nvPr/>
            </p:nvSpPr>
            <p:spPr>
              <a:xfrm rot="16200000">
                <a:off x="7355165" y="2972717"/>
                <a:ext cx="370271" cy="329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~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503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2B82DB-4EB7-63B9-D1C0-80B0309DD36E}"/>
              </a:ext>
            </a:extLst>
          </p:cNvPr>
          <p:cNvSpPr txBox="1"/>
          <p:nvPr/>
        </p:nvSpPr>
        <p:spPr>
          <a:xfrm>
            <a:off x="0" y="0"/>
            <a:ext cx="12192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Luminescence Imager for Exploration (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525BDE-6F3C-D177-70AF-F2B54B566C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680" t="18152" r="24578" b="12622"/>
          <a:stretch/>
        </p:blipFill>
        <p:spPr>
          <a:xfrm>
            <a:off x="1368944" y="836901"/>
            <a:ext cx="3176913" cy="4648264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2C4A03-0B82-50BC-B26E-F857894BB81E}"/>
              </a:ext>
            </a:extLst>
          </p:cNvPr>
          <p:cNvSpPr txBox="1"/>
          <p:nvPr/>
        </p:nvSpPr>
        <p:spPr>
          <a:xfrm>
            <a:off x="1368944" y="5514327"/>
            <a:ext cx="3064562" cy="45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Fluidics subsystem</a:t>
            </a: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C74F7A-10A0-214F-2D8A-039ECB86A9BD}"/>
              </a:ext>
            </a:extLst>
          </p:cNvPr>
          <p:cNvSpPr txBox="1"/>
          <p:nvPr/>
        </p:nvSpPr>
        <p:spPr>
          <a:xfrm>
            <a:off x="7005079" y="5430535"/>
            <a:ext cx="2860494" cy="45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Optics subsystem</a:t>
            </a: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9DFAF14-1CA6-BFD9-B81B-97515EF96AFE}"/>
              </a:ext>
            </a:extLst>
          </p:cNvPr>
          <p:cNvGrpSpPr/>
          <p:nvPr/>
        </p:nvGrpSpPr>
        <p:grpSpPr>
          <a:xfrm>
            <a:off x="6568556" y="435347"/>
            <a:ext cx="4254500" cy="4860553"/>
            <a:chOff x="6581212" y="879864"/>
            <a:chExt cx="3353873" cy="395085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31CA88A-ABA5-0816-598B-90F446C88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81212" y="968685"/>
              <a:ext cx="3353873" cy="3862036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33D7683-5801-F2FA-65A6-905A1F875150}"/>
                </a:ext>
              </a:extLst>
            </p:cNvPr>
            <p:cNvSpPr/>
            <p:nvPr/>
          </p:nvSpPr>
          <p:spPr>
            <a:xfrm rot="213636">
              <a:off x="6726803" y="2472856"/>
              <a:ext cx="341907" cy="3101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500E843-87F5-783D-3AE0-A350F5B3AD6B}"/>
                </a:ext>
              </a:extLst>
            </p:cNvPr>
            <p:cNvSpPr/>
            <p:nvPr/>
          </p:nvSpPr>
          <p:spPr>
            <a:xfrm rot="21027606">
              <a:off x="7112512" y="4088295"/>
              <a:ext cx="341907" cy="3101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BE636DE-1AB6-7BBC-E821-104DD1444737}"/>
                </a:ext>
              </a:extLst>
            </p:cNvPr>
            <p:cNvSpPr/>
            <p:nvPr/>
          </p:nvSpPr>
          <p:spPr>
            <a:xfrm rot="21027606">
              <a:off x="8879026" y="4169133"/>
              <a:ext cx="341907" cy="3101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F9A066-D618-6757-532B-20D599C17F5B}"/>
                </a:ext>
              </a:extLst>
            </p:cNvPr>
            <p:cNvSpPr/>
            <p:nvPr/>
          </p:nvSpPr>
          <p:spPr>
            <a:xfrm rot="21211881">
              <a:off x="9394851" y="2230189"/>
              <a:ext cx="341907" cy="14842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7C57094-DA64-6EBD-E07F-537B206DC06A}"/>
                </a:ext>
              </a:extLst>
            </p:cNvPr>
            <p:cNvSpPr/>
            <p:nvPr/>
          </p:nvSpPr>
          <p:spPr>
            <a:xfrm rot="18966206">
              <a:off x="8801676" y="879864"/>
              <a:ext cx="341907" cy="14842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FC8CAB-BFDA-3D0D-DB73-9DC96364C58B}"/>
                </a:ext>
              </a:extLst>
            </p:cNvPr>
            <p:cNvSpPr/>
            <p:nvPr/>
          </p:nvSpPr>
          <p:spPr>
            <a:xfrm rot="14064033">
              <a:off x="7460403" y="683006"/>
              <a:ext cx="341907" cy="17327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2019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E3520F5-2843-0686-519A-D37745592A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680" t="18152" r="24578" b="12622"/>
          <a:stretch/>
        </p:blipFill>
        <p:spPr>
          <a:xfrm>
            <a:off x="406833" y="836901"/>
            <a:ext cx="3176913" cy="4648264"/>
          </a:xfrm>
          <a:prstGeom prst="rect">
            <a:avLst/>
          </a:prstGeom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4B3873-985F-D330-3AEE-64B264038608}"/>
              </a:ext>
            </a:extLst>
          </p:cNvPr>
          <p:cNvSpPr txBox="1"/>
          <p:nvPr/>
        </p:nvSpPr>
        <p:spPr>
          <a:xfrm>
            <a:off x="0" y="0"/>
            <a:ext cx="12192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Luminescence Imager for Exploration (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4C6145-5B80-1CCE-559F-C0494126CE6B}"/>
              </a:ext>
            </a:extLst>
          </p:cNvPr>
          <p:cNvSpPr txBox="1"/>
          <p:nvPr/>
        </p:nvSpPr>
        <p:spPr>
          <a:xfrm>
            <a:off x="4442852" y="5398736"/>
            <a:ext cx="5382283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Passed environmental testing (GSFC-STD-7000A)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9B5781-4736-166F-7092-1F0131636E62}"/>
              </a:ext>
            </a:extLst>
          </p:cNvPr>
          <p:cNvSpPr txBox="1"/>
          <p:nvPr/>
        </p:nvSpPr>
        <p:spPr>
          <a:xfrm>
            <a:off x="406833" y="5514327"/>
            <a:ext cx="3064562" cy="45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Fluidics subsystem</a:t>
            </a: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19B158E-BF50-7E86-9CFF-03A2F5CA01C0}"/>
              </a:ext>
            </a:extLst>
          </p:cNvPr>
          <p:cNvGrpSpPr/>
          <p:nvPr/>
        </p:nvGrpSpPr>
        <p:grpSpPr>
          <a:xfrm>
            <a:off x="1725433" y="795686"/>
            <a:ext cx="8343501" cy="1319361"/>
            <a:chOff x="1725433" y="795686"/>
            <a:chExt cx="8343501" cy="131936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58EEBC9-424F-4F08-B9AE-78B13C642A3C}"/>
                </a:ext>
              </a:extLst>
            </p:cNvPr>
            <p:cNvSpPr txBox="1"/>
            <p:nvPr/>
          </p:nvSpPr>
          <p:spPr>
            <a:xfrm>
              <a:off x="4442853" y="795686"/>
              <a:ext cx="562608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Rotary sample filtering stage (5 cm dia.)</a:t>
              </a:r>
              <a:endPara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58F2C7F7-EFD5-A19A-3B23-694B98D70369}"/>
                </a:ext>
              </a:extLst>
            </p:cNvPr>
            <p:cNvCxnSpPr>
              <a:endCxn id="6" idx="1"/>
            </p:cNvCxnSpPr>
            <p:nvPr/>
          </p:nvCxnSpPr>
          <p:spPr>
            <a:xfrm flipV="1">
              <a:off x="1725433" y="980352"/>
              <a:ext cx="2717420" cy="113469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A04701B-46FF-C68F-F7B5-E407B6DFD931}"/>
              </a:ext>
            </a:extLst>
          </p:cNvPr>
          <p:cNvGrpSpPr/>
          <p:nvPr/>
        </p:nvGrpSpPr>
        <p:grpSpPr>
          <a:xfrm>
            <a:off x="1995289" y="3956719"/>
            <a:ext cx="8073645" cy="1097681"/>
            <a:chOff x="1995289" y="3956719"/>
            <a:chExt cx="8073645" cy="109768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5306750-631B-D281-7BBE-879ED3734880}"/>
                </a:ext>
              </a:extLst>
            </p:cNvPr>
            <p:cNvSpPr txBox="1"/>
            <p:nvPr/>
          </p:nvSpPr>
          <p:spPr>
            <a:xfrm>
              <a:off x="4442853" y="3956719"/>
              <a:ext cx="5626081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en-US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n-line 10, 1, and 0.25 µm silicon nitride filters for sample size sorting/imaging</a:t>
              </a:r>
              <a:endPara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B03B039-AF09-AF85-E32E-FA23D85AB729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 flipV="1">
              <a:off x="1995289" y="4279885"/>
              <a:ext cx="2447564" cy="77451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84E9406-0F59-B85F-81DC-176AE45956B7}"/>
              </a:ext>
            </a:extLst>
          </p:cNvPr>
          <p:cNvGrpSpPr/>
          <p:nvPr/>
        </p:nvGrpSpPr>
        <p:grpSpPr>
          <a:xfrm>
            <a:off x="2725440" y="1960704"/>
            <a:ext cx="7343494" cy="1200329"/>
            <a:chOff x="2725440" y="1960704"/>
            <a:chExt cx="7343494" cy="120032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CD5247A-FECD-267A-D0AD-38162F514A50}"/>
                </a:ext>
              </a:extLst>
            </p:cNvPr>
            <p:cNvSpPr txBox="1"/>
            <p:nvPr/>
          </p:nvSpPr>
          <p:spPr>
            <a:xfrm>
              <a:off x="4442853" y="1960704"/>
              <a:ext cx="562608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Fluidics manifold (9 x 8 x 4 cm) </a:t>
              </a:r>
              <a:r>
                <a:rPr lang="en-US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F</a:t>
              </a:r>
              <a:r>
                <a:rPr lang="en-US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unctionality includes pressure, pH, conductivity measurements </a:t>
              </a:r>
            </a:p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fluorescent stain dry storage; metering pump and valves for sample manipulation and processing</a:t>
              </a:r>
              <a:endParaRPr lang="en-US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F093B0A-7321-B612-3D1A-3E0AE2D276E2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 flipV="1">
              <a:off x="2725440" y="2560869"/>
              <a:ext cx="1717413" cy="27658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6014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3821D51-7D2D-7D3D-7CBE-92CE3F443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76" y="1259258"/>
            <a:ext cx="3353873" cy="386203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4B204EC-BCE2-10F8-7376-39563ADA95AD}"/>
              </a:ext>
            </a:extLst>
          </p:cNvPr>
          <p:cNvSpPr/>
          <p:nvPr/>
        </p:nvSpPr>
        <p:spPr>
          <a:xfrm rot="213636">
            <a:off x="381667" y="2763429"/>
            <a:ext cx="341907" cy="310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FCCED7-CB0F-991A-6BDA-D963CBA9D61D}"/>
              </a:ext>
            </a:extLst>
          </p:cNvPr>
          <p:cNvSpPr/>
          <p:nvPr/>
        </p:nvSpPr>
        <p:spPr>
          <a:xfrm rot="21027606">
            <a:off x="767376" y="4378868"/>
            <a:ext cx="341907" cy="310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9E809A-6CAE-AA84-9982-36C8A2504C8D}"/>
              </a:ext>
            </a:extLst>
          </p:cNvPr>
          <p:cNvSpPr/>
          <p:nvPr/>
        </p:nvSpPr>
        <p:spPr>
          <a:xfrm rot="21027606">
            <a:off x="2533890" y="4459706"/>
            <a:ext cx="341907" cy="310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B9D870-E253-6D8F-832C-F8BDF0FE9C5B}"/>
              </a:ext>
            </a:extLst>
          </p:cNvPr>
          <p:cNvSpPr/>
          <p:nvPr/>
        </p:nvSpPr>
        <p:spPr>
          <a:xfrm rot="21211881">
            <a:off x="3049715" y="2520762"/>
            <a:ext cx="341907" cy="14842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2F733C-FB20-2B0D-8D1F-EE9ED4DC522E}"/>
              </a:ext>
            </a:extLst>
          </p:cNvPr>
          <p:cNvSpPr/>
          <p:nvPr/>
        </p:nvSpPr>
        <p:spPr>
          <a:xfrm rot="18966206">
            <a:off x="2456540" y="1170437"/>
            <a:ext cx="341907" cy="14842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51F995-5347-B482-6E9D-6CF1F3F6CF65}"/>
              </a:ext>
            </a:extLst>
          </p:cNvPr>
          <p:cNvSpPr/>
          <p:nvPr/>
        </p:nvSpPr>
        <p:spPr>
          <a:xfrm rot="14064033">
            <a:off x="1115267" y="973579"/>
            <a:ext cx="341907" cy="1732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4C73DE-6A49-5989-9CCB-DC37F9929957}"/>
              </a:ext>
            </a:extLst>
          </p:cNvPr>
          <p:cNvSpPr txBox="1"/>
          <p:nvPr/>
        </p:nvSpPr>
        <p:spPr>
          <a:xfrm>
            <a:off x="0" y="0"/>
            <a:ext cx="12192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Luminescence Imager for Exploration (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207137-CD04-3EB0-D753-736FC8143A14}"/>
              </a:ext>
            </a:extLst>
          </p:cNvPr>
          <p:cNvSpPr txBox="1"/>
          <p:nvPr/>
        </p:nvSpPr>
        <p:spPr>
          <a:xfrm>
            <a:off x="508868" y="5511597"/>
            <a:ext cx="2860494" cy="45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Optics subsystem</a:t>
            </a: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42">
            <a:extLst>
              <a:ext uri="{FF2B5EF4-FFF2-40B4-BE49-F238E27FC236}">
                <a16:creationId xmlns:a16="http://schemas.microsoft.com/office/drawing/2014/main" id="{34C0976A-E3C3-8C21-D007-E39167D29F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696726"/>
              </p:ext>
            </p:extLst>
          </p:nvPr>
        </p:nvGraphicFramePr>
        <p:xfrm>
          <a:off x="7993524" y="1270834"/>
          <a:ext cx="3962400" cy="482298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678816013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3993636989"/>
                    </a:ext>
                  </a:extLst>
                </a:gridCol>
              </a:tblGrid>
              <a:tr h="535887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Resolution</a:t>
                      </a:r>
                    </a:p>
                  </a:txBody>
                  <a:tcPr marL="61336" marR="61336" marT="30668" marB="30668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&lt;0.5 um</a:t>
                      </a:r>
                    </a:p>
                  </a:txBody>
                  <a:tcPr marL="61336" marR="61336" marT="30668" marB="30668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564261"/>
                  </a:ext>
                </a:extLst>
              </a:tr>
              <a:tr h="535887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 1 excitation</a:t>
                      </a:r>
                    </a:p>
                  </a:txBody>
                  <a:tcPr marL="61336" marR="61336" marT="30668" marB="30668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275 nm</a:t>
                      </a:r>
                    </a:p>
                  </a:txBody>
                  <a:tcPr marL="61336" marR="61336" marT="30668" marB="30668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9411584"/>
                  </a:ext>
                </a:extLst>
              </a:tr>
              <a:tr h="535887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 2 excitation</a:t>
                      </a:r>
                    </a:p>
                  </a:txBody>
                  <a:tcPr marL="61336" marR="61336" marT="30668" marB="30668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375 nm</a:t>
                      </a:r>
                    </a:p>
                  </a:txBody>
                  <a:tcPr marL="61336" marR="61336" marT="30668" marB="30668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2081850"/>
                  </a:ext>
                </a:extLst>
              </a:tr>
              <a:tr h="535887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 3 excitation</a:t>
                      </a:r>
                    </a:p>
                  </a:txBody>
                  <a:tcPr marL="61336" marR="61336" marT="30668" marB="30668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470 nm</a:t>
                      </a:r>
                    </a:p>
                  </a:txBody>
                  <a:tcPr marL="61336" marR="61336" marT="30668" marB="30668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4594355"/>
                  </a:ext>
                </a:extLst>
              </a:tr>
              <a:tr h="535887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 4 excitation</a:t>
                      </a:r>
                    </a:p>
                  </a:txBody>
                  <a:tcPr marL="61336" marR="61336" marT="30668" marB="30668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525 nm</a:t>
                      </a:r>
                    </a:p>
                  </a:txBody>
                  <a:tcPr marL="61336" marR="61336" marT="30668" marB="30668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018580"/>
                  </a:ext>
                </a:extLst>
              </a:tr>
              <a:tr h="535887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Emission filter 1</a:t>
                      </a:r>
                    </a:p>
                  </a:txBody>
                  <a:tcPr marL="61336" marR="61336" marT="30668" marB="30668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334/40 nm</a:t>
                      </a:r>
                    </a:p>
                  </a:txBody>
                  <a:tcPr marL="61336" marR="61336" marT="30668" marB="30668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9866568"/>
                  </a:ext>
                </a:extLst>
              </a:tr>
              <a:tr h="535887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Emission filter 2</a:t>
                      </a:r>
                    </a:p>
                  </a:txBody>
                  <a:tcPr marL="61336" marR="61336" marT="30668" marB="30668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432/36 nm</a:t>
                      </a:r>
                    </a:p>
                  </a:txBody>
                  <a:tcPr marL="61336" marR="61336" marT="30668" marB="30668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9995036"/>
                  </a:ext>
                </a:extLst>
              </a:tr>
              <a:tr h="535887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Emission filter 3</a:t>
                      </a:r>
                    </a:p>
                  </a:txBody>
                  <a:tcPr marL="61336" marR="61336" marT="30668" marB="30668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515/30 nm</a:t>
                      </a:r>
                    </a:p>
                  </a:txBody>
                  <a:tcPr marL="61336" marR="61336" marT="30668" marB="30668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224121"/>
                  </a:ext>
                </a:extLst>
              </a:tr>
              <a:tr h="535887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Emission filter 4</a:t>
                      </a:r>
                    </a:p>
                  </a:txBody>
                  <a:tcPr marL="61336" marR="61336" marT="30668" marB="30668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595/31 nm</a:t>
                      </a:r>
                    </a:p>
                  </a:txBody>
                  <a:tcPr marL="61336" marR="61336" marT="30668" marB="30668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9619553"/>
                  </a:ext>
                </a:extLst>
              </a:tr>
            </a:tbl>
          </a:graphicData>
        </a:graphic>
      </p:graphicFrame>
      <p:grpSp>
        <p:nvGrpSpPr>
          <p:cNvPr id="32" name="Group 31">
            <a:extLst>
              <a:ext uri="{FF2B5EF4-FFF2-40B4-BE49-F238E27FC236}">
                <a16:creationId xmlns:a16="http://schemas.microsoft.com/office/drawing/2014/main" id="{FF2A0B02-8237-7CEE-E6E2-554BCB093EEB}"/>
              </a:ext>
            </a:extLst>
          </p:cNvPr>
          <p:cNvGrpSpPr/>
          <p:nvPr/>
        </p:nvGrpSpPr>
        <p:grpSpPr>
          <a:xfrm>
            <a:off x="3589949" y="3674599"/>
            <a:ext cx="3962400" cy="2765639"/>
            <a:chOff x="3589949" y="3674599"/>
            <a:chExt cx="3962400" cy="276563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4D0CD1-D9FE-C4A2-5516-17D5582EC5BC}"/>
                </a:ext>
              </a:extLst>
            </p:cNvPr>
            <p:cNvSpPr txBox="1"/>
            <p:nvPr/>
          </p:nvSpPr>
          <p:spPr>
            <a:xfrm>
              <a:off x="3589949" y="3674599"/>
              <a:ext cx="3962400" cy="663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just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i="1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Passed environmental testing (GSFC-STD-7000A)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5A5C18D-7E5A-43B9-5828-B902FBE450FC}"/>
                </a:ext>
              </a:extLst>
            </p:cNvPr>
            <p:cNvSpPr txBox="1"/>
            <p:nvPr/>
          </p:nvSpPr>
          <p:spPr>
            <a:xfrm>
              <a:off x="3589949" y="5183932"/>
              <a:ext cx="3962400" cy="12563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just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i="1" dirty="0"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en-US" i="1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ens, filter, mirror and coating materials have  passed 300 </a:t>
              </a:r>
              <a:r>
                <a:rPr lang="en-US" i="1" dirty="0" err="1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krad</a:t>
              </a:r>
              <a:r>
                <a:rPr lang="en-US" i="1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>
                  <a:latin typeface="Arial" panose="020B0604020202020204" pitchFamily="34" charset="0"/>
                  <a:cs typeface="Arial" panose="020B0604020202020204" pitchFamily="34" charset="0"/>
                </a:rPr>
                <a:t>total ionizing dose gamma-radiation</a:t>
              </a:r>
              <a:r>
                <a:rPr lang="en-US" i="1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testing.</a:t>
              </a:r>
              <a:endParaRPr lang="en-US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EF4DFEC-4162-3F1D-22FC-A64AE33A8A45}"/>
              </a:ext>
            </a:extLst>
          </p:cNvPr>
          <p:cNvGrpSpPr/>
          <p:nvPr/>
        </p:nvGrpSpPr>
        <p:grpSpPr>
          <a:xfrm>
            <a:off x="2451827" y="1148914"/>
            <a:ext cx="5100522" cy="1457280"/>
            <a:chOff x="2451827" y="1148914"/>
            <a:chExt cx="5100522" cy="145728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7BE5B23-0EF9-56E8-7794-A8B937FA5B19}"/>
                </a:ext>
              </a:extLst>
            </p:cNvPr>
            <p:cNvSpPr txBox="1"/>
            <p:nvPr/>
          </p:nvSpPr>
          <p:spPr>
            <a:xfrm>
              <a:off x="3589949" y="1148914"/>
              <a:ext cx="3962400" cy="663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just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Microscope box with excitation LEDs, emission filters, folded optics 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DAB11D6-D9B1-CDAB-E186-3837AD4D3F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51827" y="1480704"/>
              <a:ext cx="1138122" cy="112549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3581397-A66B-E315-0945-4389FA5D09E1}"/>
              </a:ext>
            </a:extLst>
          </p:cNvPr>
          <p:cNvGrpSpPr/>
          <p:nvPr/>
        </p:nvGrpSpPr>
        <p:grpSpPr>
          <a:xfrm>
            <a:off x="2240371" y="2188385"/>
            <a:ext cx="5311978" cy="2260138"/>
            <a:chOff x="2240371" y="2188385"/>
            <a:chExt cx="5311978" cy="226013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BD63B19-5DF3-212B-9CB1-8FE0B1514244}"/>
                </a:ext>
              </a:extLst>
            </p:cNvPr>
            <p:cNvSpPr txBox="1"/>
            <p:nvPr/>
          </p:nvSpPr>
          <p:spPr>
            <a:xfrm>
              <a:off x="3589949" y="2188385"/>
              <a:ext cx="3962400" cy="367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just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Objective 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FCB508E-5903-6288-8A5A-160611F738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40371" y="2371993"/>
              <a:ext cx="1349578" cy="207653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A920ED6-E919-DD99-C36A-23C0187D7BD2}"/>
              </a:ext>
            </a:extLst>
          </p:cNvPr>
          <p:cNvGrpSpPr/>
          <p:nvPr/>
        </p:nvGrpSpPr>
        <p:grpSpPr>
          <a:xfrm>
            <a:off x="1939115" y="2931492"/>
            <a:ext cx="5613234" cy="1864504"/>
            <a:chOff x="1939115" y="2931492"/>
            <a:chExt cx="5613234" cy="186450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064C306-403E-9089-4852-1894DA9A9208}"/>
                </a:ext>
              </a:extLst>
            </p:cNvPr>
            <p:cNvSpPr txBox="1"/>
            <p:nvPr/>
          </p:nvSpPr>
          <p:spPr>
            <a:xfrm>
              <a:off x="3589949" y="2931492"/>
              <a:ext cx="3962400" cy="367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algn="just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Piezo stage 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B3E4256-D918-3D4C-2179-02823064CC83}"/>
                </a:ext>
              </a:extLst>
            </p:cNvPr>
            <p:cNvCxnSpPr>
              <a:cxnSpLocks/>
              <a:endCxn id="13" idx="3"/>
            </p:cNvCxnSpPr>
            <p:nvPr/>
          </p:nvCxnSpPr>
          <p:spPr>
            <a:xfrm flipV="1">
              <a:off x="1939115" y="3190276"/>
              <a:ext cx="1650834" cy="160572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B248C00-7BB5-1E73-7F45-9F0BAD7D09FE}"/>
              </a:ext>
            </a:extLst>
          </p:cNvPr>
          <p:cNvSpPr txBox="1"/>
          <p:nvPr/>
        </p:nvSpPr>
        <p:spPr>
          <a:xfrm>
            <a:off x="3589949" y="4558867"/>
            <a:ext cx="39624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Passed shock/vibrational testing</a:t>
            </a:r>
          </a:p>
        </p:txBody>
      </p:sp>
    </p:spTree>
    <p:extLst>
      <p:ext uri="{BB962C8B-B14F-4D97-AF65-F5344CB8AC3E}">
        <p14:creationId xmlns:p14="http://schemas.microsoft.com/office/powerpoint/2010/main" val="116667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D1C257-324F-08E6-FB37-B0CE3FBF350F}"/>
              </a:ext>
            </a:extLst>
          </p:cNvPr>
          <p:cNvSpPr txBox="1"/>
          <p:nvPr/>
        </p:nvSpPr>
        <p:spPr>
          <a:xfrm>
            <a:off x="0" y="0"/>
            <a:ext cx="12192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Brightfield and Fluorescence Imaging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7C9F21-A3EC-566A-5BCC-C58015AF1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9407" y="1457191"/>
            <a:ext cx="3657600" cy="1828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8352C3-8DD0-DD73-138D-00E4C9DD38DF}"/>
              </a:ext>
            </a:extLst>
          </p:cNvPr>
          <p:cNvSpPr txBox="1"/>
          <p:nvPr/>
        </p:nvSpPr>
        <p:spPr>
          <a:xfrm>
            <a:off x="0" y="869363"/>
            <a:ext cx="12192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Lake </a:t>
            </a:r>
            <a:r>
              <a:rPr lang="en-US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Untersee</a:t>
            </a:r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Antarctica Brightfield Images (470 nm LED)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2A6C70-7A10-198E-7FFC-AB5C2B0FF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999" y="1457191"/>
            <a:ext cx="3657600" cy="1828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2972EC-1A98-FF02-D7FC-5E2A8F0E0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456" y="4430158"/>
            <a:ext cx="3657600" cy="1828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46910A-F85B-7E65-272B-B04655EC720C}"/>
              </a:ext>
            </a:extLst>
          </p:cNvPr>
          <p:cNvSpPr txBox="1"/>
          <p:nvPr/>
        </p:nvSpPr>
        <p:spPr>
          <a:xfrm>
            <a:off x="6675200" y="1390893"/>
            <a:ext cx="2193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 µm filter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1ECE9A-8357-8415-B54E-B17D31E48238}"/>
              </a:ext>
            </a:extLst>
          </p:cNvPr>
          <p:cNvSpPr txBox="1"/>
          <p:nvPr/>
        </p:nvSpPr>
        <p:spPr>
          <a:xfrm>
            <a:off x="-1" y="3909133"/>
            <a:ext cx="12192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Lake Untersee UV Fluorescence Images (275 nm excitation/334 nm emission)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23C91D-ECCE-AA2E-05ED-08BCA6267EFC}"/>
              </a:ext>
            </a:extLst>
          </p:cNvPr>
          <p:cNvSpPr txBox="1"/>
          <p:nvPr/>
        </p:nvSpPr>
        <p:spPr>
          <a:xfrm>
            <a:off x="819196" y="1390893"/>
            <a:ext cx="2193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µm filter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4780D3-7F32-3869-3E5E-39A8B816759E}"/>
              </a:ext>
            </a:extLst>
          </p:cNvPr>
          <p:cNvSpPr txBox="1"/>
          <p:nvPr/>
        </p:nvSpPr>
        <p:spPr>
          <a:xfrm>
            <a:off x="874148" y="4392834"/>
            <a:ext cx="20957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µm filter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42284B9-4D3A-DD32-F17B-E276BE38C5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9405" y="4401387"/>
            <a:ext cx="3657600" cy="18288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E93D6F4-E160-4EF9-A460-A1E02F3D027E}"/>
              </a:ext>
            </a:extLst>
          </p:cNvPr>
          <p:cNvSpPr txBox="1"/>
          <p:nvPr/>
        </p:nvSpPr>
        <p:spPr>
          <a:xfrm>
            <a:off x="6675198" y="4368711"/>
            <a:ext cx="2193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 µm filter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AAC768-57FB-9A7D-74B2-CF8FAE226C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4212" y="2386211"/>
            <a:ext cx="1603581" cy="138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88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E93E121-7DAE-FD6C-7602-7964434AA639}"/>
              </a:ext>
            </a:extLst>
          </p:cNvPr>
          <p:cNvSpPr txBox="1"/>
          <p:nvPr/>
        </p:nvSpPr>
        <p:spPr>
          <a:xfrm>
            <a:off x="0" y="0"/>
            <a:ext cx="12192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Colocalization of Structural Biosignatures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033B32-8717-968B-5F11-CA5ECD33F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0601" y="1457680"/>
            <a:ext cx="5486400" cy="17995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6619FE-B5D7-5B34-1F20-3A5344217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0601" y="4430647"/>
            <a:ext cx="5486400" cy="17995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C564A7B-8C26-3AB6-7F9F-CC6B154B5575}"/>
              </a:ext>
            </a:extLst>
          </p:cNvPr>
          <p:cNvSpPr txBox="1"/>
          <p:nvPr/>
        </p:nvSpPr>
        <p:spPr>
          <a:xfrm>
            <a:off x="0" y="1788980"/>
            <a:ext cx="5340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Lake Untersee Samples</a:t>
            </a:r>
          </a:p>
          <a:p>
            <a:pPr algn="ctr"/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Stained with Alexa 488-nhs</a:t>
            </a:r>
          </a:p>
          <a:p>
            <a:pPr algn="ctr"/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(primary amines)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3352C5-0204-1784-4C3F-E767923C2D88}"/>
              </a:ext>
            </a:extLst>
          </p:cNvPr>
          <p:cNvSpPr txBox="1"/>
          <p:nvPr/>
        </p:nvSpPr>
        <p:spPr>
          <a:xfrm>
            <a:off x="0" y="4868752"/>
            <a:ext cx="5340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Lake Untersee Samples</a:t>
            </a:r>
          </a:p>
          <a:p>
            <a:pPr algn="ctr"/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Stained with Primuline</a:t>
            </a:r>
          </a:p>
          <a:p>
            <a:pPr algn="ctr"/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(lipids)</a:t>
            </a:r>
          </a:p>
        </p:txBody>
      </p:sp>
    </p:spTree>
    <p:extLst>
      <p:ext uri="{BB962C8B-B14F-4D97-AF65-F5344CB8AC3E}">
        <p14:creationId xmlns:p14="http://schemas.microsoft.com/office/powerpoint/2010/main" val="1298656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8F3C86-5D95-7ED6-7ED1-E9409DD67904}"/>
              </a:ext>
            </a:extLst>
          </p:cNvPr>
          <p:cNvSpPr txBox="1"/>
          <p:nvPr/>
        </p:nvSpPr>
        <p:spPr>
          <a:xfrm>
            <a:off x="0" y="0"/>
            <a:ext cx="12192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Data Compression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EF41A1-320B-0251-E6AD-FC4ACA6A3F7F}"/>
              </a:ext>
            </a:extLst>
          </p:cNvPr>
          <p:cNvSpPr txBox="1"/>
          <p:nvPr/>
        </p:nvSpPr>
        <p:spPr>
          <a:xfrm>
            <a:off x="647700" y="4861917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z-stack</a:t>
            </a:r>
          </a:p>
          <a:p>
            <a:pPr algn="ctr"/>
            <a:r>
              <a:rPr lang="en-US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mb per slice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3599688-2A58-9A7B-07FA-949BB7DCBDFC}"/>
              </a:ext>
            </a:extLst>
          </p:cNvPr>
          <p:cNvGrpSpPr/>
          <p:nvPr/>
        </p:nvGrpSpPr>
        <p:grpSpPr>
          <a:xfrm>
            <a:off x="4495800" y="1600200"/>
            <a:ext cx="3200400" cy="3896029"/>
            <a:chOff x="4495800" y="1600200"/>
            <a:chExt cx="3200400" cy="3896029"/>
          </a:xfrm>
        </p:grpSpPr>
        <p:pic>
          <p:nvPicPr>
            <p:cNvPr id="9" name="Picture 8" descr="A picture containing indoor, dark, outdoor object, night sky&#10;&#10;Description automatically generated">
              <a:extLst>
                <a:ext uri="{FF2B5EF4-FFF2-40B4-BE49-F238E27FC236}">
                  <a16:creationId xmlns:a16="http://schemas.microsoft.com/office/drawing/2014/main" id="{D1C814EF-1B07-0E45-4A39-71F2B38A4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5800" y="1600200"/>
              <a:ext cx="3200400" cy="32004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B789170-4E3C-D005-03C1-39C7E74CBA06}"/>
                </a:ext>
              </a:extLst>
            </p:cNvPr>
            <p:cNvSpPr txBox="1"/>
            <p:nvPr/>
          </p:nvSpPr>
          <p:spPr>
            <a:xfrm>
              <a:off x="4495800" y="4849898"/>
              <a:ext cx="3200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Focused (stacked) image</a:t>
              </a:r>
            </a:p>
            <a:p>
              <a:pPr algn="ctr"/>
              <a:r>
                <a:rPr lang="en-US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81 kb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1FAF91F-E707-09D6-BD06-0EC6241385F0}"/>
              </a:ext>
            </a:extLst>
          </p:cNvPr>
          <p:cNvGrpSpPr/>
          <p:nvPr/>
        </p:nvGrpSpPr>
        <p:grpSpPr>
          <a:xfrm>
            <a:off x="8343900" y="1600200"/>
            <a:ext cx="3200400" cy="4123730"/>
            <a:chOff x="8343900" y="1600200"/>
            <a:chExt cx="3200400" cy="4123730"/>
          </a:xfrm>
        </p:grpSpPr>
        <p:pic>
          <p:nvPicPr>
            <p:cNvPr id="11" name="Picture 10" descr="A picture containing indoor, outdoor object, dark, night sky&#10;&#10;Description automatically generated">
              <a:extLst>
                <a:ext uri="{FF2B5EF4-FFF2-40B4-BE49-F238E27FC236}">
                  <a16:creationId xmlns:a16="http://schemas.microsoft.com/office/drawing/2014/main" id="{EFE2D6AF-2E2E-5AF1-EC60-742562D34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3900" y="1600200"/>
              <a:ext cx="3200400" cy="32004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9E2291F-A4ED-9D82-8D15-7C9CD41C67E9}"/>
                </a:ext>
              </a:extLst>
            </p:cNvPr>
            <p:cNvSpPr txBox="1"/>
            <p:nvPr/>
          </p:nvSpPr>
          <p:spPr>
            <a:xfrm>
              <a:off x="8343900" y="4800600"/>
              <a:ext cx="3200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Selected objects against dark background</a:t>
              </a:r>
            </a:p>
            <a:p>
              <a:pPr algn="ctr"/>
              <a:r>
                <a:rPr lang="en-US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79 kb</a:t>
              </a:r>
            </a:p>
          </p:txBody>
        </p:sp>
      </p:grpSp>
      <p:pic>
        <p:nvPicPr>
          <p:cNvPr id="3" name="B Meg Alexa 555 stack PK x_22">
            <a:hlinkClick r:id="" action="ppaction://media"/>
            <a:extLst>
              <a:ext uri="{FF2B5EF4-FFF2-40B4-BE49-F238E27FC236}">
                <a16:creationId xmlns:a16="http://schemas.microsoft.com/office/drawing/2014/main" id="{21CF6A3C-1416-6C59-67BB-0F8022EA99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7700" y="1600200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6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4F930C-2FEC-A16A-19D2-B10F09B179E0}"/>
              </a:ext>
            </a:extLst>
          </p:cNvPr>
          <p:cNvSpPr txBox="1"/>
          <p:nvPr/>
        </p:nvSpPr>
        <p:spPr>
          <a:xfrm>
            <a:off x="0" y="0"/>
            <a:ext cx="12192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 Implementation Overview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3388403-03F8-F550-E873-2338AF1E3547}"/>
              </a:ext>
            </a:extLst>
          </p:cNvPr>
          <p:cNvGrpSpPr/>
          <p:nvPr/>
        </p:nvGrpSpPr>
        <p:grpSpPr>
          <a:xfrm>
            <a:off x="615820" y="1921236"/>
            <a:ext cx="2743200" cy="2743200"/>
            <a:chOff x="662473" y="942391"/>
            <a:chExt cx="2743200" cy="274320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8C6EC32-FBE5-0498-DF00-5DB90EAF6F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4873" r="18877"/>
            <a:stretch/>
          </p:blipFill>
          <p:spPr>
            <a:xfrm>
              <a:off x="662473" y="942391"/>
              <a:ext cx="2743200" cy="27432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F463E12-55C4-C8EF-4293-C221FB9E6175}"/>
                </a:ext>
              </a:extLst>
            </p:cNvPr>
            <p:cNvSpPr txBox="1"/>
            <p:nvPr/>
          </p:nvSpPr>
          <p:spPr>
            <a:xfrm>
              <a:off x="662473" y="3419669"/>
              <a:ext cx="136227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408095">
                <a:defRPr/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Hand et al. 2017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F5BE5AA-7AA1-B388-A897-13D77BBB5C24}"/>
              </a:ext>
            </a:extLst>
          </p:cNvPr>
          <p:cNvGrpSpPr/>
          <p:nvPr/>
        </p:nvGrpSpPr>
        <p:grpSpPr>
          <a:xfrm>
            <a:off x="7091265" y="3112608"/>
            <a:ext cx="4615154" cy="3745392"/>
            <a:chOff x="7091265" y="3112608"/>
            <a:chExt cx="4615154" cy="3745392"/>
          </a:xfrm>
        </p:grpSpPr>
        <p:pic>
          <p:nvPicPr>
            <p:cNvPr id="59" name="Picture 58" descr="A picture containing text, monitor, electronics, display&#10;&#10;Description automatically generated">
              <a:extLst>
                <a:ext uri="{FF2B5EF4-FFF2-40B4-BE49-F238E27FC236}">
                  <a16:creationId xmlns:a16="http://schemas.microsoft.com/office/drawing/2014/main" id="{F64DB241-A1F3-3B48-0950-60A75E6094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123"/>
            <a:stretch/>
          </p:blipFill>
          <p:spPr>
            <a:xfrm>
              <a:off x="7091265" y="4139820"/>
              <a:ext cx="3629607" cy="2718180"/>
            </a:xfrm>
            <a:prstGeom prst="rect">
              <a:avLst/>
            </a:prstGeom>
          </p:spPr>
        </p:pic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8A7A9B01-F238-598A-6B9C-0CD764C0DFAF}"/>
                </a:ext>
              </a:extLst>
            </p:cNvPr>
            <p:cNvGrpSpPr/>
            <p:nvPr/>
          </p:nvGrpSpPr>
          <p:grpSpPr>
            <a:xfrm>
              <a:off x="7403715" y="3112608"/>
              <a:ext cx="4302704" cy="2895423"/>
              <a:chOff x="7403715" y="3112608"/>
              <a:chExt cx="4302704" cy="2895423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537EFC88-8655-1AED-A971-878215CF4EB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6" b="9932"/>
              <a:stretch/>
            </p:blipFill>
            <p:spPr>
              <a:xfrm>
                <a:off x="7403715" y="4313308"/>
                <a:ext cx="3008859" cy="1694723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37F2AE9-B9FA-9F98-F0A2-3269D5D2075E}"/>
                  </a:ext>
                </a:extLst>
              </p:cNvPr>
              <p:cNvSpPr txBox="1"/>
              <p:nvPr/>
            </p:nvSpPr>
            <p:spPr>
              <a:xfrm>
                <a:off x="10412574" y="4868160"/>
                <a:ext cx="129384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Kilobytes of data</a:t>
                </a: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E1FD53D3-6CA6-9261-E4FD-AB4D34D10939}"/>
                  </a:ext>
                </a:extLst>
              </p:cNvPr>
              <p:cNvGrpSpPr/>
              <p:nvPr/>
            </p:nvGrpSpPr>
            <p:grpSpPr>
              <a:xfrm>
                <a:off x="8241005" y="3112608"/>
                <a:ext cx="1371600" cy="1172707"/>
                <a:chOff x="8241005" y="3112608"/>
                <a:chExt cx="1371600" cy="1172707"/>
              </a:xfrm>
            </p:grpSpPr>
            <p:sp>
              <p:nvSpPr>
                <p:cNvPr id="35" name="Minus Sign 34">
                  <a:extLst>
                    <a:ext uri="{FF2B5EF4-FFF2-40B4-BE49-F238E27FC236}">
                      <a16:creationId xmlns:a16="http://schemas.microsoft.com/office/drawing/2014/main" id="{3BFC7AB1-99AC-E5FE-7F07-37CAD7837737}"/>
                    </a:ext>
                  </a:extLst>
                </p:cNvPr>
                <p:cNvSpPr/>
                <p:nvPr/>
              </p:nvSpPr>
              <p:spPr>
                <a:xfrm>
                  <a:off x="8754188" y="3112608"/>
                  <a:ext cx="307911" cy="136164"/>
                </a:xfrm>
                <a:prstGeom prst="mathMinus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Minus Sign 35">
                  <a:extLst>
                    <a:ext uri="{FF2B5EF4-FFF2-40B4-BE49-F238E27FC236}">
                      <a16:creationId xmlns:a16="http://schemas.microsoft.com/office/drawing/2014/main" id="{D7E21A89-A15E-8348-E08E-1A1648936D3C}"/>
                    </a:ext>
                  </a:extLst>
                </p:cNvPr>
                <p:cNvSpPr/>
                <p:nvPr/>
              </p:nvSpPr>
              <p:spPr>
                <a:xfrm>
                  <a:off x="8633823" y="3348416"/>
                  <a:ext cx="548640" cy="136164"/>
                </a:xfrm>
                <a:prstGeom prst="mathMinus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Minus Sign 36">
                  <a:extLst>
                    <a:ext uri="{FF2B5EF4-FFF2-40B4-BE49-F238E27FC236}">
                      <a16:creationId xmlns:a16="http://schemas.microsoft.com/office/drawing/2014/main" id="{21EF3379-7958-F089-F52A-CBCA00D90F05}"/>
                    </a:ext>
                  </a:extLst>
                </p:cNvPr>
                <p:cNvSpPr/>
                <p:nvPr/>
              </p:nvSpPr>
              <p:spPr>
                <a:xfrm>
                  <a:off x="8496663" y="3612217"/>
                  <a:ext cx="822960" cy="136164"/>
                </a:xfrm>
                <a:prstGeom prst="mathMinus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Minus Sign 37">
                  <a:extLst>
                    <a:ext uri="{FF2B5EF4-FFF2-40B4-BE49-F238E27FC236}">
                      <a16:creationId xmlns:a16="http://schemas.microsoft.com/office/drawing/2014/main" id="{94DBAEAF-4D2E-784F-F316-03576F7924B0}"/>
                    </a:ext>
                  </a:extLst>
                </p:cNvPr>
                <p:cNvSpPr/>
                <p:nvPr/>
              </p:nvSpPr>
              <p:spPr>
                <a:xfrm>
                  <a:off x="8359503" y="3876018"/>
                  <a:ext cx="1097280" cy="136164"/>
                </a:xfrm>
                <a:prstGeom prst="mathMinus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Minus Sign 38">
                  <a:extLst>
                    <a:ext uri="{FF2B5EF4-FFF2-40B4-BE49-F238E27FC236}">
                      <a16:creationId xmlns:a16="http://schemas.microsoft.com/office/drawing/2014/main" id="{352DBE1E-36F2-D314-DCA0-1598C77FC077}"/>
                    </a:ext>
                  </a:extLst>
                </p:cNvPr>
                <p:cNvSpPr/>
                <p:nvPr/>
              </p:nvSpPr>
              <p:spPr>
                <a:xfrm>
                  <a:off x="8241005" y="4149151"/>
                  <a:ext cx="1371600" cy="136164"/>
                </a:xfrm>
                <a:prstGeom prst="mathMinus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E752C84-AFAA-1BA6-BD5E-B67F66BB9315}"/>
              </a:ext>
            </a:extLst>
          </p:cNvPr>
          <p:cNvGrpSpPr/>
          <p:nvPr/>
        </p:nvGrpSpPr>
        <p:grpSpPr>
          <a:xfrm>
            <a:off x="1996750" y="3964121"/>
            <a:ext cx="4860786" cy="2464207"/>
            <a:chOff x="1996750" y="3964121"/>
            <a:chExt cx="4860786" cy="2464207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8531AB8-C0DD-ACC0-602B-C4C88B877B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7680" t="18152" r="24578" b="12622"/>
            <a:stretch/>
          </p:blipFill>
          <p:spPr>
            <a:xfrm>
              <a:off x="4259653" y="3964121"/>
              <a:ext cx="1677497" cy="2454411"/>
            </a:xfrm>
            <a:prstGeom prst="rect">
              <a:avLst/>
            </a:prstGeom>
            <a:ln>
              <a:noFill/>
            </a:ln>
          </p:spPr>
        </p:pic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4C1EE3A-A4B8-EF95-73B0-09715CF8A209}"/>
                </a:ext>
              </a:extLst>
            </p:cNvPr>
            <p:cNvSpPr/>
            <p:nvPr/>
          </p:nvSpPr>
          <p:spPr>
            <a:xfrm>
              <a:off x="1996750" y="4105469"/>
              <a:ext cx="2472429" cy="2081996"/>
            </a:xfrm>
            <a:custGeom>
              <a:avLst/>
              <a:gdLst>
                <a:gd name="connsiteX0" fmla="*/ 0 w 2323322"/>
                <a:gd name="connsiteY0" fmla="*/ 0 h 2052735"/>
                <a:gd name="connsiteX1" fmla="*/ 793102 w 2323322"/>
                <a:gd name="connsiteY1" fmla="*/ 802433 h 2052735"/>
                <a:gd name="connsiteX2" fmla="*/ 1166327 w 2323322"/>
                <a:gd name="connsiteY2" fmla="*/ 1903445 h 2052735"/>
                <a:gd name="connsiteX3" fmla="*/ 2323322 w 2323322"/>
                <a:gd name="connsiteY3" fmla="*/ 2052735 h 205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3322" h="2052735">
                  <a:moveTo>
                    <a:pt x="0" y="0"/>
                  </a:moveTo>
                  <a:cubicBezTo>
                    <a:pt x="299357" y="242596"/>
                    <a:pt x="598714" y="485192"/>
                    <a:pt x="793102" y="802433"/>
                  </a:cubicBezTo>
                  <a:cubicBezTo>
                    <a:pt x="987490" y="1119674"/>
                    <a:pt x="911290" y="1695061"/>
                    <a:pt x="1166327" y="1903445"/>
                  </a:cubicBezTo>
                  <a:cubicBezTo>
                    <a:pt x="1421364" y="2111829"/>
                    <a:pt x="2116494" y="2030964"/>
                    <a:pt x="2323322" y="2052735"/>
                  </a:cubicBezTo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40AF375-DDFF-8A74-5613-5B513BEF08B2}"/>
                </a:ext>
              </a:extLst>
            </p:cNvPr>
            <p:cNvSpPr/>
            <p:nvPr/>
          </p:nvSpPr>
          <p:spPr>
            <a:xfrm>
              <a:off x="5786637" y="5982609"/>
              <a:ext cx="903411" cy="290846"/>
            </a:xfrm>
            <a:custGeom>
              <a:avLst/>
              <a:gdLst>
                <a:gd name="connsiteX0" fmla="*/ 0 w 1007706"/>
                <a:gd name="connsiteY0" fmla="*/ 100950 h 278232"/>
                <a:gd name="connsiteX1" fmla="*/ 485192 w 1007706"/>
                <a:gd name="connsiteY1" fmla="*/ 7644 h 278232"/>
                <a:gd name="connsiteX2" fmla="*/ 1007706 w 1007706"/>
                <a:gd name="connsiteY2" fmla="*/ 278232 h 278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7706" h="278232">
                  <a:moveTo>
                    <a:pt x="0" y="100950"/>
                  </a:moveTo>
                  <a:cubicBezTo>
                    <a:pt x="158620" y="39523"/>
                    <a:pt x="317241" y="-21903"/>
                    <a:pt x="485192" y="7644"/>
                  </a:cubicBezTo>
                  <a:cubicBezTo>
                    <a:pt x="653143" y="37191"/>
                    <a:pt x="878633" y="184926"/>
                    <a:pt x="1007706" y="278232"/>
                  </a:cubicBezTo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ardrop 42">
              <a:extLst>
                <a:ext uri="{FF2B5EF4-FFF2-40B4-BE49-F238E27FC236}">
                  <a16:creationId xmlns:a16="http://schemas.microsoft.com/office/drawing/2014/main" id="{EF986B65-C677-8A32-9922-4E6595710F4B}"/>
                </a:ext>
              </a:extLst>
            </p:cNvPr>
            <p:cNvSpPr/>
            <p:nvPr/>
          </p:nvSpPr>
          <p:spPr>
            <a:xfrm rot="16922716">
              <a:off x="6708711" y="6279503"/>
              <a:ext cx="139959" cy="157691"/>
            </a:xfrm>
            <a:prstGeom prst="teardrop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99D4BD7-0EB5-6F1C-3B9F-CA6C307F5E72}"/>
              </a:ext>
            </a:extLst>
          </p:cNvPr>
          <p:cNvGrpSpPr/>
          <p:nvPr/>
        </p:nvGrpSpPr>
        <p:grpSpPr>
          <a:xfrm>
            <a:off x="3864227" y="763105"/>
            <a:ext cx="2263072" cy="5424359"/>
            <a:chOff x="3864227" y="763105"/>
            <a:chExt cx="2263072" cy="542435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2BCC748-6D40-3672-1AC0-C742CFCD197C}"/>
                </a:ext>
              </a:extLst>
            </p:cNvPr>
            <p:cNvGrpSpPr/>
            <p:nvPr/>
          </p:nvGrpSpPr>
          <p:grpSpPr>
            <a:xfrm>
              <a:off x="3864227" y="763105"/>
              <a:ext cx="2263072" cy="2665895"/>
              <a:chOff x="6581212" y="879864"/>
              <a:chExt cx="3353873" cy="3950857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5E41FD5A-9C37-60DE-F8AC-12EDF74B31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81212" y="968685"/>
                <a:ext cx="3353873" cy="3862036"/>
              </a:xfrm>
              <a:prstGeom prst="rect">
                <a:avLst/>
              </a:prstGeom>
            </p:spPr>
          </p:pic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E0A1B17-0BA7-1D6F-8157-BF68AAFFD7C0}"/>
                  </a:ext>
                </a:extLst>
              </p:cNvPr>
              <p:cNvSpPr/>
              <p:nvPr/>
            </p:nvSpPr>
            <p:spPr>
              <a:xfrm rot="213636">
                <a:off x="6726803" y="2472856"/>
                <a:ext cx="341907" cy="3101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71A4A1C-CA1E-6DEB-564B-786E5982DD62}"/>
                  </a:ext>
                </a:extLst>
              </p:cNvPr>
              <p:cNvSpPr/>
              <p:nvPr/>
            </p:nvSpPr>
            <p:spPr>
              <a:xfrm rot="21027606">
                <a:off x="7112512" y="4088295"/>
                <a:ext cx="341907" cy="3101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35BA6DE-18D9-B742-6E2D-91735C3D6982}"/>
                  </a:ext>
                </a:extLst>
              </p:cNvPr>
              <p:cNvSpPr/>
              <p:nvPr/>
            </p:nvSpPr>
            <p:spPr>
              <a:xfrm rot="21027606">
                <a:off x="8879026" y="4169133"/>
                <a:ext cx="341907" cy="3101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E1B7D2F-3133-5ED4-1169-1D5165D98A67}"/>
                  </a:ext>
                </a:extLst>
              </p:cNvPr>
              <p:cNvSpPr/>
              <p:nvPr/>
            </p:nvSpPr>
            <p:spPr>
              <a:xfrm rot="21211881">
                <a:off x="9394851" y="2230189"/>
                <a:ext cx="341907" cy="148424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24A06BA-F613-ABC5-8D44-A65FCC2873EA}"/>
                  </a:ext>
                </a:extLst>
              </p:cNvPr>
              <p:cNvSpPr/>
              <p:nvPr/>
            </p:nvSpPr>
            <p:spPr>
              <a:xfrm rot="18966206">
                <a:off x="8801676" y="879864"/>
                <a:ext cx="341907" cy="148424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BBB77AE-EC31-978D-2AFA-764A1565FE64}"/>
                  </a:ext>
                </a:extLst>
              </p:cNvPr>
              <p:cNvSpPr/>
              <p:nvPr/>
            </p:nvSpPr>
            <p:spPr>
              <a:xfrm rot="14064033">
                <a:off x="7460403" y="683006"/>
                <a:ext cx="341907" cy="17327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E162F626-A325-061E-E351-B38D139C0870}"/>
                </a:ext>
              </a:extLst>
            </p:cNvPr>
            <p:cNvSpPr/>
            <p:nvPr/>
          </p:nvSpPr>
          <p:spPr>
            <a:xfrm rot="10800000">
              <a:off x="5091702" y="3087205"/>
              <a:ext cx="91144" cy="3100259"/>
            </a:xfrm>
            <a:prstGeom prst="triangle">
              <a:avLst/>
            </a:prstGeom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00B05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1CCDEA9-0A2A-1998-F7F5-23882DE2303B}"/>
              </a:ext>
            </a:extLst>
          </p:cNvPr>
          <p:cNvGrpSpPr/>
          <p:nvPr/>
        </p:nvGrpSpPr>
        <p:grpSpPr>
          <a:xfrm>
            <a:off x="5394747" y="1258406"/>
            <a:ext cx="5923286" cy="1828800"/>
            <a:chOff x="5394747" y="1258406"/>
            <a:chExt cx="5923286" cy="1828800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BAFD6FE-6143-5A28-48D0-F819850812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1168" r="23269"/>
            <a:stretch/>
          </p:blipFill>
          <p:spPr>
            <a:xfrm>
              <a:off x="7892017" y="1258406"/>
              <a:ext cx="2032257" cy="182880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ADCEF4D-F676-9F0C-96E5-973E3749EBD7}"/>
                </a:ext>
              </a:extLst>
            </p:cNvPr>
            <p:cNvSpPr txBox="1"/>
            <p:nvPr/>
          </p:nvSpPr>
          <p:spPr>
            <a:xfrm>
              <a:off x="9924274" y="1860702"/>
              <a:ext cx="13937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Megabytes of data</a:t>
              </a: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07F958FA-6FFC-E1FD-FB77-1738CF8B0EA9}"/>
                </a:ext>
              </a:extLst>
            </p:cNvPr>
            <p:cNvGrpSpPr/>
            <p:nvPr/>
          </p:nvGrpSpPr>
          <p:grpSpPr>
            <a:xfrm>
              <a:off x="5394747" y="1258406"/>
              <a:ext cx="2545707" cy="1828799"/>
              <a:chOff x="5394747" y="1258406"/>
              <a:chExt cx="2545707" cy="1828799"/>
            </a:xfrm>
          </p:grpSpPr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0A68ED74-134D-D79E-6579-EED68BDDE9EF}"/>
                  </a:ext>
                </a:extLst>
              </p:cNvPr>
              <p:cNvCxnSpPr>
                <a:cxnSpLocks/>
                <a:stCxn id="25" idx="1"/>
              </p:cNvCxnSpPr>
              <p:nvPr/>
            </p:nvCxnSpPr>
            <p:spPr>
              <a:xfrm flipV="1">
                <a:off x="5394747" y="1258406"/>
                <a:ext cx="2497270" cy="85438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8113C7ED-A277-8798-DA84-6022ED69E184}"/>
                  </a:ext>
                </a:extLst>
              </p:cNvPr>
              <p:cNvCxnSpPr>
                <a:cxnSpLocks/>
                <a:stCxn id="25" idx="1"/>
              </p:cNvCxnSpPr>
              <p:nvPr/>
            </p:nvCxnSpPr>
            <p:spPr>
              <a:xfrm>
                <a:off x="5394747" y="1343844"/>
                <a:ext cx="2545707" cy="1743361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55793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A56D43-C6C1-01BD-1B72-21A50B08D49E}"/>
              </a:ext>
            </a:extLst>
          </p:cNvPr>
          <p:cNvSpPr txBox="1"/>
          <p:nvPr/>
        </p:nvSpPr>
        <p:spPr>
          <a:xfrm>
            <a:off x="-1" y="0"/>
            <a:ext cx="1219200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5FF639-AF26-DC99-6BBF-B41543C466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3" t="11217" r="64986" b="73232"/>
          <a:stretch/>
        </p:blipFill>
        <p:spPr>
          <a:xfrm>
            <a:off x="996703" y="4021470"/>
            <a:ext cx="4369140" cy="1371600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7FAC62F5-DBC9-764E-8D7E-AA2836816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495" y="3242537"/>
            <a:ext cx="4572002" cy="2743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25DD61-77FA-283D-7794-12CD4A9A8522}"/>
              </a:ext>
            </a:extLst>
          </p:cNvPr>
          <p:cNvSpPr txBox="1"/>
          <p:nvPr/>
        </p:nvSpPr>
        <p:spPr>
          <a:xfrm>
            <a:off x="0" y="1196292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Pavel Klier is supported by an ORAU NASA Postdoctoral fellowship </a:t>
            </a:r>
          </a:p>
          <a:p>
            <a:pPr algn="just"/>
            <a:endParaRPr lang="en-US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development of the Luminescence Imager for Exploration (</a:t>
            </a:r>
            <a:r>
              <a:rPr lang="en-US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LIfE</a:t>
            </a: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microscope is based upon work supported by NASA issued through the SMD Concepts for Ocean worlds Life Detection Technology (</a:t>
            </a:r>
            <a:r>
              <a:rPr lang="en-US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COLDTech</a:t>
            </a: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Instrument Concepts for Europa Exploration-2 (ICEE-2), and Maturation of Instruments for Solar System Exploration (</a:t>
            </a:r>
            <a:r>
              <a:rPr lang="en-US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MatISSE</a:t>
            </a: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programs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66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465</Words>
  <Application>Microsoft Office PowerPoint</Application>
  <PresentationFormat>Widescreen</PresentationFormat>
  <Paragraphs>111</Paragraphs>
  <Slides>11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Klier, Pavel Erich Zivanovic (ARC-SSX)[Oak Ridge Associated Universities]</dc:creator>
  <cp:lastModifiedBy>Klier, Pavel Erich Zivanovic (ARC-SSX)[Oak Ridge Associated Universities]</cp:lastModifiedBy>
  <cp:revision>6</cp:revision>
  <dcterms:created xsi:type="dcterms:W3CDTF">2023-01-02T16:45:57Z</dcterms:created>
  <dcterms:modified xsi:type="dcterms:W3CDTF">2023-01-12T22:14:54Z</dcterms:modified>
</cp:coreProperties>
</file>