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24"/>
  </p:notesMasterIdLst>
  <p:sldIdLst>
    <p:sldId id="265" r:id="rId2"/>
    <p:sldId id="266" r:id="rId3"/>
    <p:sldId id="267" r:id="rId4"/>
    <p:sldId id="298" r:id="rId5"/>
    <p:sldId id="296" r:id="rId6"/>
    <p:sldId id="320" r:id="rId7"/>
    <p:sldId id="317" r:id="rId8"/>
    <p:sldId id="325" r:id="rId9"/>
    <p:sldId id="288" r:id="rId10"/>
    <p:sldId id="328" r:id="rId11"/>
    <p:sldId id="315" r:id="rId12"/>
    <p:sldId id="292" r:id="rId13"/>
    <p:sldId id="329" r:id="rId14"/>
    <p:sldId id="316" r:id="rId15"/>
    <p:sldId id="258" r:id="rId16"/>
    <p:sldId id="323" r:id="rId17"/>
    <p:sldId id="321" r:id="rId18"/>
    <p:sldId id="324" r:id="rId19"/>
    <p:sldId id="313" r:id="rId20"/>
    <p:sldId id="314" r:id="rId21"/>
    <p:sldId id="326" r:id="rId22"/>
    <p:sldId id="327" r:id="rId23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6F35"/>
    <a:srgbClr val="340B6E"/>
    <a:srgbClr val="3C0F7C"/>
    <a:srgbClr val="5B0707"/>
    <a:srgbClr val="5B0807"/>
    <a:srgbClr val="6B0808"/>
    <a:srgbClr val="3E0F7E"/>
    <a:srgbClr val="A550E7"/>
    <a:srgbClr val="8D41C8"/>
    <a:srgbClr val="ED92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98295B-D2A3-D14E-82D8-F1722BDCEFCC}" v="1014" dt="2023-01-16T22:30:09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48" autoAdjust="0"/>
    <p:restoredTop sz="91165" autoAdjust="0"/>
  </p:normalViewPr>
  <p:slideViewPr>
    <p:cSldViewPr showGuides="1">
      <p:cViewPr varScale="1">
        <p:scale>
          <a:sx n="117" d="100"/>
          <a:sy n="117" d="100"/>
        </p:scale>
        <p:origin x="238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hai, Amal (ARC-TSA)[Analytical Mechanics Associates, INC.]" userId="6a874ca6-82a3-4c97-b8b8-30aba6a3ae98" providerId="ADAL" clId="{B986D620-95AE-C148-83B2-4C7362123C3A}"/>
    <pc:docChg chg="undo custSel modSld">
      <pc:chgData name="Sahai, Amal (ARC-TSA)[Analytical Mechanics Associates, INC.]" userId="6a874ca6-82a3-4c97-b8b8-30aba6a3ae98" providerId="ADAL" clId="{B986D620-95AE-C148-83B2-4C7362123C3A}" dt="2022-12-12T22:33:47.681" v="234"/>
      <pc:docMkLst>
        <pc:docMk/>
      </pc:docMkLst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2:33:47.681" v="234"/>
        <pc:sldMkLst>
          <pc:docMk/>
          <pc:sldMk cId="4020367514" sldId="258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2:33:47.681" v="234"/>
          <ac:picMkLst>
            <pc:docMk/>
            <pc:sldMk cId="4020367514" sldId="258"/>
            <ac:picMk id="2" creationId="{93139B85-C7D8-FCE7-9952-65F6856BBA2F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B986D620-95AE-C148-83B2-4C7362123C3A}" dt="2022-12-12T21:01:32.768" v="81"/>
        <pc:sldMkLst>
          <pc:docMk/>
          <pc:sldMk cId="1442657197" sldId="265"/>
        </pc:sldMkLst>
        <pc:spChg chg="mod">
          <ac:chgData name="Sahai, Amal (ARC-TSA)[Analytical Mechanics Associates, INC.]" userId="6a874ca6-82a3-4c97-b8b8-30aba6a3ae98" providerId="ADAL" clId="{B986D620-95AE-C148-83B2-4C7362123C3A}" dt="2022-12-12T17:25:32.999" v="2" actId="20577"/>
          <ac:spMkLst>
            <pc:docMk/>
            <pc:sldMk cId="1442657197" sldId="265"/>
            <ac:spMk id="2" creationId="{85615F5F-B5C8-834F-AB22-96158344510B}"/>
          </ac:spMkLst>
        </pc:spChg>
        <pc:spChg chg="add del mod">
          <ac:chgData name="Sahai, Amal (ARC-TSA)[Analytical Mechanics Associates, INC.]" userId="6a874ca6-82a3-4c97-b8b8-30aba6a3ae98" providerId="ADAL" clId="{B986D620-95AE-C148-83B2-4C7362123C3A}" dt="2022-12-12T20:59:49.614" v="78" actId="20577"/>
          <ac:spMkLst>
            <pc:docMk/>
            <pc:sldMk cId="1442657197" sldId="265"/>
            <ac:spMk id="3" creationId="{AC154CED-258E-964A-8B12-3257254C96D7}"/>
          </ac:spMkLst>
        </pc:spChg>
        <pc:spChg chg="mod">
          <ac:chgData name="Sahai, Amal (ARC-TSA)[Analytical Mechanics Associates, INC.]" userId="6a874ca6-82a3-4c97-b8b8-30aba6a3ae98" providerId="ADAL" clId="{B986D620-95AE-C148-83B2-4C7362123C3A}" dt="2022-12-12T17:25:47.319" v="12" actId="20577"/>
          <ac:spMkLst>
            <pc:docMk/>
            <pc:sldMk cId="1442657197" sldId="265"/>
            <ac:spMk id="4" creationId="{9528E94E-919C-6745-83FD-F9C4AADF2833}"/>
          </ac:spMkLst>
        </pc:spChg>
        <pc:spChg chg="add del mod">
          <ac:chgData name="Sahai, Amal (ARC-TSA)[Analytical Mechanics Associates, INC.]" userId="6a874ca6-82a3-4c97-b8b8-30aba6a3ae98" providerId="ADAL" clId="{B986D620-95AE-C148-83B2-4C7362123C3A}" dt="2022-12-12T20:58:53.124" v="19" actId="478"/>
          <ac:spMkLst>
            <pc:docMk/>
            <pc:sldMk cId="1442657197" sldId="265"/>
            <ac:spMk id="6" creationId="{CE42312F-3AAC-4C4A-90EE-807DBD93F9B0}"/>
          </ac:spMkLst>
        </pc:spChg>
        <pc:spChg chg="add del">
          <ac:chgData name="Sahai, Amal (ARC-TSA)[Analytical Mechanics Associates, INC.]" userId="6a874ca6-82a3-4c97-b8b8-30aba6a3ae98" providerId="ADAL" clId="{B986D620-95AE-C148-83B2-4C7362123C3A}" dt="2022-12-12T20:58:52.673" v="18" actId="22"/>
          <ac:spMkLst>
            <pc:docMk/>
            <pc:sldMk cId="1442657197" sldId="265"/>
            <ac:spMk id="8" creationId="{F1884522-8ADA-F8A4-D5A5-1DEAAB92153E}"/>
          </ac:spMkLst>
        </pc:spChg>
        <pc:picChg chg="add del mod">
          <ac:chgData name="Sahai, Amal (ARC-TSA)[Analytical Mechanics Associates, INC.]" userId="6a874ca6-82a3-4c97-b8b8-30aba6a3ae98" providerId="ADAL" clId="{B986D620-95AE-C148-83B2-4C7362123C3A}" dt="2022-12-12T21:01:12.729" v="80"/>
          <ac:picMkLst>
            <pc:docMk/>
            <pc:sldMk cId="1442657197" sldId="265"/>
            <ac:picMk id="9" creationId="{389C8485-4975-8C20-0E3E-B880CC8D88BF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01:32.768" v="81"/>
          <ac:picMkLst>
            <pc:docMk/>
            <pc:sldMk cId="1442657197" sldId="265"/>
            <ac:picMk id="10" creationId="{AC043FF4-FDF6-4B91-D21C-2A649628BCBB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06:59.277" v="104"/>
        <pc:sldMkLst>
          <pc:docMk/>
          <pc:sldMk cId="3465175916" sldId="266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02:27.884" v="83"/>
          <ac:picMkLst>
            <pc:docMk/>
            <pc:sldMk cId="3465175916" sldId="266"/>
            <ac:picMk id="2" creationId="{6C9C41A1-8406-2658-15BE-4A3D345A558F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2:51.374" v="85"/>
          <ac:picMkLst>
            <pc:docMk/>
            <pc:sldMk cId="3465175916" sldId="266"/>
            <ac:picMk id="3" creationId="{523EADDE-C8E8-8C20-28BF-2E74FB550214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3:08.939" v="87"/>
          <ac:picMkLst>
            <pc:docMk/>
            <pc:sldMk cId="3465175916" sldId="266"/>
            <ac:picMk id="4" creationId="{7E51434A-E524-81A8-0D76-C0CC48162CB2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3:19.854" v="89"/>
          <ac:picMkLst>
            <pc:docMk/>
            <pc:sldMk cId="3465175916" sldId="266"/>
            <ac:picMk id="5" creationId="{A24E4864-A083-D86A-7FC1-CE59A12220FE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3:55.388" v="91"/>
          <ac:picMkLst>
            <pc:docMk/>
            <pc:sldMk cId="3465175916" sldId="266"/>
            <ac:picMk id="10" creationId="{F99992AE-D5C5-468E-30F2-03FCD341E094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4:36.237" v="93"/>
          <ac:picMkLst>
            <pc:docMk/>
            <pc:sldMk cId="3465175916" sldId="266"/>
            <ac:picMk id="11" creationId="{E2302731-B794-297E-E7DC-9712B296109E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4:45.753" v="95"/>
          <ac:picMkLst>
            <pc:docMk/>
            <pc:sldMk cId="3465175916" sldId="266"/>
            <ac:picMk id="12" creationId="{2847AE8B-6DD0-A3C0-1167-4AE8E7B87C78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5:31.987" v="97"/>
          <ac:picMkLst>
            <pc:docMk/>
            <pc:sldMk cId="3465175916" sldId="266"/>
            <ac:picMk id="15" creationId="{DCE8F347-B4E1-6CB9-9FAF-F8ECE8C61AF4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5:47.570" v="99"/>
          <ac:picMkLst>
            <pc:docMk/>
            <pc:sldMk cId="3465175916" sldId="266"/>
            <ac:picMk id="16" creationId="{BE2F9361-D6F4-86E3-1A3B-C68867D5E065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6:02.353" v="101"/>
          <ac:picMkLst>
            <pc:docMk/>
            <pc:sldMk cId="3465175916" sldId="266"/>
            <ac:picMk id="17" creationId="{73B1804E-8060-136A-5514-B0AA014A06E2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6:19.137" v="103"/>
          <ac:picMkLst>
            <pc:docMk/>
            <pc:sldMk cId="3465175916" sldId="266"/>
            <ac:picMk id="18" creationId="{655EAC19-D39B-EF0D-F90A-DDFAB4F8A2D8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06:59.277" v="104"/>
          <ac:picMkLst>
            <pc:docMk/>
            <pc:sldMk cId="3465175916" sldId="266"/>
            <ac:picMk id="19" creationId="{86784FAD-CC05-24F4-A77B-DB66005FFCF8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08:08.430" v="109"/>
        <pc:sldMkLst>
          <pc:docMk/>
          <pc:sldMk cId="4141594556" sldId="267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07:21.736" v="106"/>
          <ac:picMkLst>
            <pc:docMk/>
            <pc:sldMk cId="4141594556" sldId="267"/>
            <ac:picMk id="2" creationId="{7058E98F-A985-0B6C-879F-224A3A811281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07:39.753" v="108"/>
          <ac:picMkLst>
            <pc:docMk/>
            <pc:sldMk cId="4141594556" sldId="267"/>
            <ac:picMk id="4" creationId="{A38F2A24-673B-C545-F61D-1BF0981D5186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08:08.430" v="109"/>
          <ac:picMkLst>
            <pc:docMk/>
            <pc:sldMk cId="4141594556" sldId="267"/>
            <ac:picMk id="5" creationId="{102C49C6-0E40-DF9D-D853-95C738C4DF35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22:01.888" v="152"/>
        <pc:sldMkLst>
          <pc:docMk/>
          <pc:sldMk cId="2970698889" sldId="282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21:38.163" v="151"/>
          <ac:picMkLst>
            <pc:docMk/>
            <pc:sldMk cId="2970698889" sldId="282"/>
            <ac:picMk id="7" creationId="{2F6BB98D-C945-6D40-1139-75B33FCB2D21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22:01.888" v="152"/>
          <ac:picMkLst>
            <pc:docMk/>
            <pc:sldMk cId="2970698889" sldId="282"/>
            <ac:picMk id="8" creationId="{D947626F-A4A3-AE24-006E-00D58B178EAE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B986D620-95AE-C148-83B2-4C7362123C3A}" dt="2022-12-12T21:54:26.056" v="224" actId="20577"/>
        <pc:sldMkLst>
          <pc:docMk/>
          <pc:sldMk cId="1508508419" sldId="287"/>
        </pc:sldMkLst>
        <pc:spChg chg="mod">
          <ac:chgData name="Sahai, Amal (ARC-TSA)[Analytical Mechanics Associates, INC.]" userId="6a874ca6-82a3-4c97-b8b8-30aba6a3ae98" providerId="ADAL" clId="{B986D620-95AE-C148-83B2-4C7362123C3A}" dt="2022-12-12T21:54:26.056" v="224" actId="20577"/>
          <ac:spMkLst>
            <pc:docMk/>
            <pc:sldMk cId="1508508419" sldId="287"/>
            <ac:spMk id="2" creationId="{342D7252-CF50-1C44-BE01-C9D658A9F514}"/>
          </ac:spMkLst>
        </pc:spChg>
        <pc:picChg chg="add del mod">
          <ac:chgData name="Sahai, Amal (ARC-TSA)[Analytical Mechanics Associates, INC.]" userId="6a874ca6-82a3-4c97-b8b8-30aba6a3ae98" providerId="ADAL" clId="{B986D620-95AE-C148-83B2-4C7362123C3A}" dt="2022-12-12T21:22:48.863" v="154"/>
          <ac:picMkLst>
            <pc:docMk/>
            <pc:sldMk cId="1508508419" sldId="287"/>
            <ac:picMk id="6" creationId="{2269F3C7-8D6C-4813-EA7E-6693C75654A6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22:57.313" v="156"/>
          <ac:picMkLst>
            <pc:docMk/>
            <pc:sldMk cId="1508508419" sldId="287"/>
            <ac:picMk id="7" creationId="{4C6F7783-6156-78A5-D8DF-319C1BD25D66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24:00.740" v="157"/>
          <ac:picMkLst>
            <pc:docMk/>
            <pc:sldMk cId="1508508419" sldId="287"/>
            <ac:picMk id="8" creationId="{42913856-DB7F-5D08-1D8A-F135335D1A8B}"/>
          </ac:picMkLst>
        </pc:picChg>
      </pc:sldChg>
      <pc:sldChg chg="addSp modSp mod">
        <pc:chgData name="Sahai, Amal (ARC-TSA)[Analytical Mechanics Associates, INC.]" userId="6a874ca6-82a3-4c97-b8b8-30aba6a3ae98" providerId="ADAL" clId="{B986D620-95AE-C148-83B2-4C7362123C3A}" dt="2022-12-12T21:54:32.773" v="227" actId="20577"/>
        <pc:sldMkLst>
          <pc:docMk/>
          <pc:sldMk cId="991819606" sldId="288"/>
        </pc:sldMkLst>
        <pc:spChg chg="mod">
          <ac:chgData name="Sahai, Amal (ARC-TSA)[Analytical Mechanics Associates, INC.]" userId="6a874ca6-82a3-4c97-b8b8-30aba6a3ae98" providerId="ADAL" clId="{B986D620-95AE-C148-83B2-4C7362123C3A}" dt="2022-12-12T21:54:32.773" v="227" actId="20577"/>
          <ac:spMkLst>
            <pc:docMk/>
            <pc:sldMk cId="991819606" sldId="288"/>
            <ac:spMk id="2" creationId="{342D7252-CF50-1C44-BE01-C9D658A9F514}"/>
          </ac:spMkLst>
        </pc:spChg>
        <pc:picChg chg="add mod">
          <ac:chgData name="Sahai, Amal (ARC-TSA)[Analytical Mechanics Associates, INC.]" userId="6a874ca6-82a3-4c97-b8b8-30aba6a3ae98" providerId="ADAL" clId="{B986D620-95AE-C148-83B2-4C7362123C3A}" dt="2022-12-12T21:24:50.370" v="158"/>
          <ac:picMkLst>
            <pc:docMk/>
            <pc:sldMk cId="991819606" sldId="288"/>
            <ac:picMk id="7" creationId="{10EF14A9-F563-6A82-7A08-D4A8BE7C4318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B986D620-95AE-C148-83B2-4C7362123C3A}" dt="2022-12-12T21:54:40.242" v="233" actId="20577"/>
        <pc:sldMkLst>
          <pc:docMk/>
          <pc:sldMk cId="2043369639" sldId="292"/>
        </pc:sldMkLst>
        <pc:spChg chg="mod">
          <ac:chgData name="Sahai, Amal (ARC-TSA)[Analytical Mechanics Associates, INC.]" userId="6a874ca6-82a3-4c97-b8b8-30aba6a3ae98" providerId="ADAL" clId="{B986D620-95AE-C148-83B2-4C7362123C3A}" dt="2022-12-12T21:54:40.242" v="233" actId="20577"/>
          <ac:spMkLst>
            <pc:docMk/>
            <pc:sldMk cId="2043369639" sldId="292"/>
            <ac:spMk id="2" creationId="{342D7252-CF50-1C44-BE01-C9D658A9F514}"/>
          </ac:spMkLst>
        </pc:spChg>
        <pc:picChg chg="add del mod">
          <ac:chgData name="Sahai, Amal (ARC-TSA)[Analytical Mechanics Associates, INC.]" userId="6a874ca6-82a3-4c97-b8b8-30aba6a3ae98" providerId="ADAL" clId="{B986D620-95AE-C148-83B2-4C7362123C3A}" dt="2022-12-12T21:34:05.864" v="193"/>
          <ac:picMkLst>
            <pc:docMk/>
            <pc:sldMk cId="2043369639" sldId="292"/>
            <ac:picMk id="7" creationId="{C78985BD-388D-EC40-63FD-37988AFB25DA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4:26.181" v="195"/>
          <ac:picMkLst>
            <pc:docMk/>
            <pc:sldMk cId="2043369639" sldId="292"/>
            <ac:picMk id="9" creationId="{0ABDBF6F-4C5A-2989-65F9-5B81E0115EDC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4:38.548" v="197"/>
          <ac:picMkLst>
            <pc:docMk/>
            <pc:sldMk cId="2043369639" sldId="292"/>
            <ac:picMk id="10" creationId="{48F43CA2-9E15-76BD-64C5-3EDFF800783A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5:23.014" v="199"/>
          <ac:picMkLst>
            <pc:docMk/>
            <pc:sldMk cId="2043369639" sldId="292"/>
            <ac:picMk id="15" creationId="{A0C9ED0A-A168-AAAD-E13F-B28EABF4FD8C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5:55.647" v="201"/>
          <ac:picMkLst>
            <pc:docMk/>
            <pc:sldMk cId="2043369639" sldId="292"/>
            <ac:picMk id="16" creationId="{C925E97F-8E2E-E015-EC09-8D9E07D3739B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6:09.946" v="203"/>
          <ac:picMkLst>
            <pc:docMk/>
            <pc:sldMk cId="2043369639" sldId="292"/>
            <ac:picMk id="17" creationId="{66DE51D7-72E5-E6A8-36CC-7F7A8CC67313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36:48.254" v="204"/>
          <ac:picMkLst>
            <pc:docMk/>
            <pc:sldMk cId="2043369639" sldId="292"/>
            <ac:picMk id="18" creationId="{1784009D-6097-03B6-B975-48B3837FDE68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12:19.096" v="130"/>
        <pc:sldMkLst>
          <pc:docMk/>
          <pc:sldMk cId="1555591811" sldId="296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09:29.535" v="114"/>
          <ac:picMkLst>
            <pc:docMk/>
            <pc:sldMk cId="1555591811" sldId="296"/>
            <ac:picMk id="3" creationId="{C9D151DE-0208-589B-A688-5539F18C03E5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0:19.701" v="116"/>
          <ac:picMkLst>
            <pc:docMk/>
            <pc:sldMk cId="1555591811" sldId="296"/>
            <ac:picMk id="5" creationId="{D197DCA3-43B3-DE35-591C-1EF773F3FF58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0:27.652" v="118"/>
          <ac:picMkLst>
            <pc:docMk/>
            <pc:sldMk cId="1555591811" sldId="296"/>
            <ac:picMk id="6" creationId="{DB049CC4-8623-8B48-3B76-EDCB37A4546B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0:39.869" v="120"/>
          <ac:picMkLst>
            <pc:docMk/>
            <pc:sldMk cId="1555591811" sldId="296"/>
            <ac:picMk id="7" creationId="{B0BCFD01-2F90-8BD1-1926-97A22CE9722C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0:51.234" v="122"/>
          <ac:picMkLst>
            <pc:docMk/>
            <pc:sldMk cId="1555591811" sldId="296"/>
            <ac:picMk id="11" creationId="{72514021-429D-DF62-5A92-4B6DCDAFD1B8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1:01.667" v="124"/>
          <ac:picMkLst>
            <pc:docMk/>
            <pc:sldMk cId="1555591811" sldId="296"/>
            <ac:picMk id="12" creationId="{ECA9A280-8708-A82F-A6FE-A4E4CF614D2A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1:08.518" v="126"/>
          <ac:picMkLst>
            <pc:docMk/>
            <pc:sldMk cId="1555591811" sldId="296"/>
            <ac:picMk id="13" creationId="{64DC2B4D-1162-B419-DCA5-B8CE0B25396A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1:32.600" v="129"/>
          <ac:picMkLst>
            <pc:docMk/>
            <pc:sldMk cId="1555591811" sldId="296"/>
            <ac:picMk id="14" creationId="{E17F0052-85E3-B79E-CC2C-AB157981B891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12:19.096" v="130"/>
          <ac:picMkLst>
            <pc:docMk/>
            <pc:sldMk cId="1555591811" sldId="296"/>
            <ac:picMk id="15" creationId="{3EB7A77D-43EB-BD40-FA82-828CB7827240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08:59.182" v="112"/>
        <pc:sldMkLst>
          <pc:docMk/>
          <pc:sldMk cId="916802792" sldId="298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08:36.702" v="111"/>
          <ac:picMkLst>
            <pc:docMk/>
            <pc:sldMk cId="916802792" sldId="298"/>
            <ac:picMk id="2" creationId="{201D6090-B81F-8959-5773-7B6A4163DABD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08:59.182" v="112"/>
          <ac:picMkLst>
            <pc:docMk/>
            <pc:sldMk cId="916802792" sldId="298"/>
            <ac:picMk id="3" creationId="{0A95DA2B-9B5E-70FA-AA93-421843FE826A}"/>
          </ac:picMkLst>
        </pc:picChg>
      </pc:sldChg>
      <pc:sldChg chg="addSp modSp">
        <pc:chgData name="Sahai, Amal (ARC-TSA)[Analytical Mechanics Associates, INC.]" userId="6a874ca6-82a3-4c97-b8b8-30aba6a3ae98" providerId="ADAL" clId="{B986D620-95AE-C148-83B2-4C7362123C3A}" dt="2022-12-12T21:18:02.065" v="144"/>
        <pc:sldMkLst>
          <pc:docMk/>
          <pc:sldMk cId="2305408666" sldId="313"/>
        </pc:sldMkLst>
        <pc:picChg chg="add mod">
          <ac:chgData name="Sahai, Amal (ARC-TSA)[Analytical Mechanics Associates, INC.]" userId="6a874ca6-82a3-4c97-b8b8-30aba6a3ae98" providerId="ADAL" clId="{B986D620-95AE-C148-83B2-4C7362123C3A}" dt="2022-12-12T21:18:02.065" v="144"/>
          <ac:picMkLst>
            <pc:docMk/>
            <pc:sldMk cId="2305408666" sldId="313"/>
            <ac:picMk id="5" creationId="{653AA388-1FC5-1B3D-539B-8FEF72843DD9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B986D620-95AE-C148-83B2-4C7362123C3A}" dt="2022-12-12T21:54:36.863" v="230" actId="20577"/>
        <pc:sldMkLst>
          <pc:docMk/>
          <pc:sldMk cId="2233593469" sldId="315"/>
        </pc:sldMkLst>
        <pc:spChg chg="mod">
          <ac:chgData name="Sahai, Amal (ARC-TSA)[Analytical Mechanics Associates, INC.]" userId="6a874ca6-82a3-4c97-b8b8-30aba6a3ae98" providerId="ADAL" clId="{B986D620-95AE-C148-83B2-4C7362123C3A}" dt="2022-12-12T21:54:36.863" v="230" actId="20577"/>
          <ac:spMkLst>
            <pc:docMk/>
            <pc:sldMk cId="2233593469" sldId="315"/>
            <ac:spMk id="2" creationId="{342D7252-CF50-1C44-BE01-C9D658A9F514}"/>
          </ac:spMkLst>
        </pc:spChg>
        <pc:spChg chg="mod">
          <ac:chgData name="Sahai, Amal (ARC-TSA)[Analytical Mechanics Associates, INC.]" userId="6a874ca6-82a3-4c97-b8b8-30aba6a3ae98" providerId="ADAL" clId="{B986D620-95AE-C148-83B2-4C7362123C3A}" dt="2022-12-12T21:32:45.508" v="187" actId="1038"/>
          <ac:spMkLst>
            <pc:docMk/>
            <pc:sldMk cId="2233593469" sldId="315"/>
            <ac:spMk id="22" creationId="{2C361AFF-75FC-8D43-8BC0-47BD9CB244A5}"/>
          </ac:spMkLst>
        </pc:spChg>
        <pc:picChg chg="add del mod">
          <ac:chgData name="Sahai, Amal (ARC-TSA)[Analytical Mechanics Associates, INC.]" userId="6a874ca6-82a3-4c97-b8b8-30aba6a3ae98" providerId="ADAL" clId="{B986D620-95AE-C148-83B2-4C7362123C3A}" dt="2022-12-12T21:25:12.644" v="160"/>
          <ac:picMkLst>
            <pc:docMk/>
            <pc:sldMk cId="2233593469" sldId="315"/>
            <ac:picMk id="7" creationId="{D48924CF-CBB3-A76A-3ABC-425329DAD105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25:25.994" v="162"/>
          <ac:picMkLst>
            <pc:docMk/>
            <pc:sldMk cId="2233593469" sldId="315"/>
            <ac:picMk id="8" creationId="{DDF04F79-052F-E76C-3E4C-E6767DCA0AD3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2:54.302" v="188"/>
          <ac:picMkLst>
            <pc:docMk/>
            <pc:sldMk cId="2233593469" sldId="315"/>
            <ac:picMk id="9" creationId="{7D5B8E62-C22D-CA46-D1D3-033F85B0F55B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3:24.068" v="190"/>
          <ac:picMkLst>
            <pc:docMk/>
            <pc:sldMk cId="2233593469" sldId="315"/>
            <ac:picMk id="10" creationId="{D699FC7E-CFD6-059D-1BD0-A724A4A4D010}"/>
          </ac:picMkLst>
        </pc:picChg>
        <pc:picChg chg="mod modCrop">
          <ac:chgData name="Sahai, Amal (ARC-TSA)[Analytical Mechanics Associates, INC.]" userId="6a874ca6-82a3-4c97-b8b8-30aba6a3ae98" providerId="ADAL" clId="{B986D620-95AE-C148-83B2-4C7362123C3A}" dt="2022-12-12T21:31:17.785" v="172" actId="732"/>
          <ac:picMkLst>
            <pc:docMk/>
            <pc:sldMk cId="2233593469" sldId="315"/>
            <ac:picMk id="11" creationId="{57E68D43-88C4-AAB1-630C-B2FBAF0AE62B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33:47.412" v="191"/>
          <ac:picMkLst>
            <pc:docMk/>
            <pc:sldMk cId="2233593469" sldId="315"/>
            <ac:picMk id="14" creationId="{701CC4A0-68A1-407E-591D-DDD7207D4258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44:24.638" v="219"/>
        <pc:sldMkLst>
          <pc:docMk/>
          <pc:sldMk cId="804511691" sldId="316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37:24.680" v="206"/>
          <ac:picMkLst>
            <pc:docMk/>
            <pc:sldMk cId="804511691" sldId="316"/>
            <ac:picMk id="4" creationId="{FEB6DE25-9D42-ED95-75F1-731C8CE70D9C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8:00.446" v="208"/>
          <ac:picMkLst>
            <pc:docMk/>
            <pc:sldMk cId="804511691" sldId="316"/>
            <ac:picMk id="6" creationId="{33DDF0CE-A062-0C56-FB83-59D9DC563FCF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8:34.762" v="210"/>
          <ac:picMkLst>
            <pc:docMk/>
            <pc:sldMk cId="804511691" sldId="316"/>
            <ac:picMk id="7" creationId="{CD90FC45-8168-ED2A-4B03-264A94E59C42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9:10.146" v="212"/>
          <ac:picMkLst>
            <pc:docMk/>
            <pc:sldMk cId="804511691" sldId="316"/>
            <ac:picMk id="11" creationId="{3A56A8F2-D8AD-E8F2-17D0-50C4109E25BE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9:29.528" v="214"/>
          <ac:picMkLst>
            <pc:docMk/>
            <pc:sldMk cId="804511691" sldId="316"/>
            <ac:picMk id="12" creationId="{8DFFF02F-1F1C-B964-2750-66D1902FCBB4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39:43.662" v="216"/>
          <ac:picMkLst>
            <pc:docMk/>
            <pc:sldMk cId="804511691" sldId="316"/>
            <ac:picMk id="13" creationId="{318F244E-B868-A5DF-CCA6-7C5D34310CBF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43:53.793" v="218"/>
          <ac:picMkLst>
            <pc:docMk/>
            <pc:sldMk cId="804511691" sldId="316"/>
            <ac:picMk id="14" creationId="{0D5760C8-EEA6-B3A0-4639-FA35EEC31FA4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44:24.638" v="219"/>
          <ac:picMkLst>
            <pc:docMk/>
            <pc:sldMk cId="804511691" sldId="316"/>
            <ac:picMk id="15" creationId="{550125BE-3C25-DA55-CB7F-1FD50D1A599C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17:00.281" v="143"/>
        <pc:sldMkLst>
          <pc:docMk/>
          <pc:sldMk cId="3066131473" sldId="317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14:44.183" v="138"/>
          <ac:picMkLst>
            <pc:docMk/>
            <pc:sldMk cId="3066131473" sldId="317"/>
            <ac:picMk id="5" creationId="{0F0D8A0C-D107-9CA2-846C-525BC90077BC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5:05.217" v="140"/>
          <ac:picMkLst>
            <pc:docMk/>
            <pc:sldMk cId="3066131473" sldId="317"/>
            <ac:picMk id="6" creationId="{CC13E87B-1582-16CD-F1B0-4EC57F8B0B51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5:24.216" v="142"/>
          <ac:picMkLst>
            <pc:docMk/>
            <pc:sldMk cId="3066131473" sldId="317"/>
            <ac:picMk id="8" creationId="{F67D2D59-5BEF-DE8B-EC8A-B1940478580C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17:00.281" v="143"/>
          <ac:picMkLst>
            <pc:docMk/>
            <pc:sldMk cId="3066131473" sldId="317"/>
            <ac:picMk id="11" creationId="{5D51F027-C461-6108-9D15-DE979E9738D2}"/>
          </ac:picMkLst>
        </pc:picChg>
      </pc:sldChg>
      <pc:sldChg chg="addSp modSp">
        <pc:chgData name="Sahai, Amal (ARC-TSA)[Analytical Mechanics Associates, INC.]" userId="6a874ca6-82a3-4c97-b8b8-30aba6a3ae98" providerId="ADAL" clId="{B986D620-95AE-C148-83B2-4C7362123C3A}" dt="2022-12-12T21:13:13.764" v="131"/>
        <pc:sldMkLst>
          <pc:docMk/>
          <pc:sldMk cId="2868770321" sldId="319"/>
        </pc:sldMkLst>
        <pc:picChg chg="add mod">
          <ac:chgData name="Sahai, Amal (ARC-TSA)[Analytical Mechanics Associates, INC.]" userId="6a874ca6-82a3-4c97-b8b8-30aba6a3ae98" providerId="ADAL" clId="{B986D620-95AE-C148-83B2-4C7362123C3A}" dt="2022-12-12T21:13:13.764" v="131"/>
          <ac:picMkLst>
            <pc:docMk/>
            <pc:sldMk cId="2868770321" sldId="319"/>
            <ac:picMk id="4" creationId="{B549709D-817E-3961-107E-F6F46155C07B}"/>
          </ac:picMkLst>
        </pc:picChg>
      </pc:sldChg>
      <pc:sldChg chg="addSp delSp modSp modTransition modAnim">
        <pc:chgData name="Sahai, Amal (ARC-TSA)[Analytical Mechanics Associates, INC.]" userId="6a874ca6-82a3-4c97-b8b8-30aba6a3ae98" providerId="ADAL" clId="{B986D620-95AE-C148-83B2-4C7362123C3A}" dt="2022-12-12T21:14:29.421" v="136"/>
        <pc:sldMkLst>
          <pc:docMk/>
          <pc:sldMk cId="763619487" sldId="320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13:39.067" v="133"/>
          <ac:picMkLst>
            <pc:docMk/>
            <pc:sldMk cId="763619487" sldId="320"/>
            <ac:picMk id="7" creationId="{8E363C7A-BE40-352A-466C-BEF50F05263E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13:57.667" v="135"/>
          <ac:picMkLst>
            <pc:docMk/>
            <pc:sldMk cId="763619487" sldId="320"/>
            <ac:picMk id="8" creationId="{A7FB5E4E-4255-A239-6F53-BBCEA0F9239F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14:29.421" v="136"/>
          <ac:picMkLst>
            <pc:docMk/>
            <pc:sldMk cId="763619487" sldId="320"/>
            <ac:picMk id="9" creationId="{E5FB30D6-6A3D-ABFF-0906-E8F41BD735D2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B986D620-95AE-C148-83B2-4C7362123C3A}" dt="2022-12-12T21:52:47.490" v="221" actId="1038"/>
        <pc:sldMkLst>
          <pc:docMk/>
          <pc:sldMk cId="2908037456" sldId="325"/>
        </pc:sldMkLst>
        <pc:picChg chg="add del mod">
          <ac:chgData name="Sahai, Amal (ARC-TSA)[Analytical Mechanics Associates, INC.]" userId="6a874ca6-82a3-4c97-b8b8-30aba6a3ae98" providerId="ADAL" clId="{B986D620-95AE-C148-83B2-4C7362123C3A}" dt="2022-12-12T21:18:16.016" v="146"/>
          <ac:picMkLst>
            <pc:docMk/>
            <pc:sldMk cId="2908037456" sldId="325"/>
            <ac:picMk id="7" creationId="{108C2B8A-EA3A-62EE-90AF-D7384A0C68F2}"/>
          </ac:picMkLst>
        </pc:picChg>
        <pc:picChg chg="add del mod">
          <ac:chgData name="Sahai, Amal (ARC-TSA)[Analytical Mechanics Associates, INC.]" userId="6a874ca6-82a3-4c97-b8b8-30aba6a3ae98" providerId="ADAL" clId="{B986D620-95AE-C148-83B2-4C7362123C3A}" dt="2022-12-12T21:20:02.414" v="148"/>
          <ac:picMkLst>
            <pc:docMk/>
            <pc:sldMk cId="2908037456" sldId="325"/>
            <ac:picMk id="8" creationId="{CF61D5EB-7D1D-E290-9D6E-730FFD16D5AF}"/>
          </ac:picMkLst>
        </pc:picChg>
        <pc:picChg chg="add mod">
          <ac:chgData name="Sahai, Amal (ARC-TSA)[Analytical Mechanics Associates, INC.]" userId="6a874ca6-82a3-4c97-b8b8-30aba6a3ae98" providerId="ADAL" clId="{B986D620-95AE-C148-83B2-4C7362123C3A}" dt="2022-12-12T21:52:47.490" v="221" actId="1038"/>
          <ac:picMkLst>
            <pc:docMk/>
            <pc:sldMk cId="2908037456" sldId="325"/>
            <ac:picMk id="9" creationId="{6DFD66D6-81C0-0D7E-FB85-82248250BFB7}"/>
          </ac:picMkLst>
        </pc:picChg>
      </pc:sldChg>
    </pc:docChg>
  </pc:docChgLst>
  <pc:docChgLst>
    <pc:chgData name="Sahai, Amal (ARC-TSA)[Analytical Mechanics Associates, INC.]" userId="6a874ca6-82a3-4c97-b8b8-30aba6a3ae98" providerId="ADAL" clId="{0898295B-D2A3-D14E-82D8-F1722BDCEFCC}"/>
    <pc:docChg chg="undo redo custSel addSld delSld modSld sldOrd modMainMaster">
      <pc:chgData name="Sahai, Amal (ARC-TSA)[Analytical Mechanics Associates, INC.]" userId="6a874ca6-82a3-4c97-b8b8-30aba6a3ae98" providerId="ADAL" clId="{0898295B-D2A3-D14E-82D8-F1722BDCEFCC}" dt="2023-01-16T22:30:09.048" v="4231" actId="20577"/>
      <pc:docMkLst>
        <pc:docMk/>
      </pc:docMkLst>
      <pc:sldChg chg="modTransition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4020367514" sldId="258"/>
        </pc:sldMkLst>
      </pc:sldChg>
      <pc:sldChg chg="delSp modSp mod modTransition modAnim">
        <pc:chgData name="Sahai, Amal (ARC-TSA)[Analytical Mechanics Associates, INC.]" userId="6a874ca6-82a3-4c97-b8b8-30aba6a3ae98" providerId="ADAL" clId="{0898295B-D2A3-D14E-82D8-F1722BDCEFCC}" dt="2023-01-13T19:36:20.195" v="4144" actId="20577"/>
        <pc:sldMkLst>
          <pc:docMk/>
          <pc:sldMk cId="1442657197" sldId="265"/>
        </pc:sldMkLst>
        <pc:spChg chg="mod">
          <ac:chgData name="Sahai, Amal (ARC-TSA)[Analytical Mechanics Associates, INC.]" userId="6a874ca6-82a3-4c97-b8b8-30aba6a3ae98" providerId="ADAL" clId="{0898295B-D2A3-D14E-82D8-F1722BDCEFCC}" dt="2023-01-13T19:36:20.195" v="4144" actId="20577"/>
          <ac:spMkLst>
            <pc:docMk/>
            <pc:sldMk cId="1442657197" sldId="265"/>
            <ac:spMk id="2" creationId="{85615F5F-B5C8-834F-AB22-96158344510B}"/>
          </ac:spMkLst>
        </pc:spChg>
        <pc:spChg chg="mod">
          <ac:chgData name="Sahai, Amal (ARC-TSA)[Analytical Mechanics Associates, INC.]" userId="6a874ca6-82a3-4c97-b8b8-30aba6a3ae98" providerId="ADAL" clId="{0898295B-D2A3-D14E-82D8-F1722BDCEFCC}" dt="2023-01-11T20:00:10.805" v="2504" actId="20577"/>
          <ac:spMkLst>
            <pc:docMk/>
            <pc:sldMk cId="1442657197" sldId="265"/>
            <ac:spMk id="4" creationId="{9528E94E-919C-6745-83FD-F9C4AADF2833}"/>
          </ac:spMkLst>
        </pc:sp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1442657197" sldId="265"/>
            <ac:picMk id="10" creationId="{AC043FF4-FDF6-4B91-D21C-2A649628BCBB}"/>
          </ac:picMkLst>
        </pc:picChg>
      </pc:sldChg>
      <pc:sldChg chg="delSp modSp mod modTransition modAnim">
        <pc:chgData name="Sahai, Amal (ARC-TSA)[Analytical Mechanics Associates, INC.]" userId="6a874ca6-82a3-4c97-b8b8-30aba6a3ae98" providerId="ADAL" clId="{0898295B-D2A3-D14E-82D8-F1722BDCEFCC}" dt="2023-01-12T00:38:07.875" v="2743" actId="20577"/>
        <pc:sldMkLst>
          <pc:docMk/>
          <pc:sldMk cId="3465175916" sldId="266"/>
        </pc:sldMkLst>
        <pc:spChg chg="mod">
          <ac:chgData name="Sahai, Amal (ARC-TSA)[Analytical Mechanics Associates, INC.]" userId="6a874ca6-82a3-4c97-b8b8-30aba6a3ae98" providerId="ADAL" clId="{0898295B-D2A3-D14E-82D8-F1722BDCEFCC}" dt="2023-01-12T00:38:07.875" v="2743" actId="20577"/>
          <ac:spMkLst>
            <pc:docMk/>
            <pc:sldMk cId="3465175916" sldId="266"/>
            <ac:spMk id="8" creationId="{29AD3B23-8858-4648-9FDF-12104BAE8A86}"/>
          </ac:spMkLst>
        </pc:spChg>
        <pc:picChg chg="mod">
          <ac:chgData name="Sahai, Amal (ARC-TSA)[Analytical Mechanics Associates, INC.]" userId="6a874ca6-82a3-4c97-b8b8-30aba6a3ae98" providerId="ADAL" clId="{0898295B-D2A3-D14E-82D8-F1722BDCEFCC}" dt="2023-01-11T17:45:43.987" v="568" actId="14100"/>
          <ac:picMkLst>
            <pc:docMk/>
            <pc:sldMk cId="3465175916" sldId="266"/>
            <ac:picMk id="9" creationId="{3D22B1D8-0BB4-98EA-FF40-DAA5FF4F36A9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3465175916" sldId="266"/>
            <ac:picMk id="19" creationId="{86784FAD-CC05-24F4-A77B-DB66005FFCF8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0898295B-D2A3-D14E-82D8-F1722BDCEFCC}" dt="2023-01-12T00:39:16.027" v="2747" actId="207"/>
        <pc:sldMkLst>
          <pc:docMk/>
          <pc:sldMk cId="4141594556" sldId="267"/>
        </pc:sldMkLst>
        <pc:spChg chg="add del mod">
          <ac:chgData name="Sahai, Amal (ARC-TSA)[Analytical Mechanics Associates, INC.]" userId="6a874ca6-82a3-4c97-b8b8-30aba6a3ae98" providerId="ADAL" clId="{0898295B-D2A3-D14E-82D8-F1722BDCEFCC}" dt="2023-01-11T17:53:28.684" v="625"/>
          <ac:spMkLst>
            <pc:docMk/>
            <pc:sldMk cId="4141594556" sldId="267"/>
            <ac:spMk id="5" creationId="{E4449DE6-0641-EEFA-8B56-9808AFF06F9C}"/>
          </ac:spMkLst>
        </pc:spChg>
        <pc:spChg chg="mod">
          <ac:chgData name="Sahai, Amal (ARC-TSA)[Analytical Mechanics Associates, INC.]" userId="6a874ca6-82a3-4c97-b8b8-30aba6a3ae98" providerId="ADAL" clId="{0898295B-D2A3-D14E-82D8-F1722BDCEFCC}" dt="2023-01-12T00:39:16.027" v="2747" actId="207"/>
          <ac:spMkLst>
            <pc:docMk/>
            <pc:sldMk cId="4141594556" sldId="267"/>
            <ac:spMk id="10" creationId="{58D214BC-FE9C-6843-A04F-3BDA760DCE0F}"/>
          </ac:spMkLst>
        </pc:spChg>
        <pc:spChg chg="mod topLvl">
          <ac:chgData name="Sahai, Amal (ARC-TSA)[Analytical Mechanics Associates, INC.]" userId="6a874ca6-82a3-4c97-b8b8-30aba6a3ae98" providerId="ADAL" clId="{0898295B-D2A3-D14E-82D8-F1722BDCEFCC}" dt="2023-01-11T17:25:19.228" v="113" actId="164"/>
          <ac:spMkLst>
            <pc:docMk/>
            <pc:sldMk cId="4141594556" sldId="267"/>
            <ac:spMk id="16" creationId="{5E969091-C19A-444C-A9DC-7E038BEF8407}"/>
          </ac:spMkLst>
        </pc:spChg>
        <pc:spChg chg="mod topLvl">
          <ac:chgData name="Sahai, Amal (ARC-TSA)[Analytical Mechanics Associates, INC.]" userId="6a874ca6-82a3-4c97-b8b8-30aba6a3ae98" providerId="ADAL" clId="{0898295B-D2A3-D14E-82D8-F1722BDCEFCC}" dt="2023-01-11T17:52:10.466" v="616" actId="1076"/>
          <ac:spMkLst>
            <pc:docMk/>
            <pc:sldMk cId="4141594556" sldId="267"/>
            <ac:spMk id="28" creationId="{6AAFE7B2-BAB0-5446-8205-34BE3450B62A}"/>
          </ac:spMkLst>
        </pc:spChg>
        <pc:spChg chg="mod topLvl">
          <ac:chgData name="Sahai, Amal (ARC-TSA)[Analytical Mechanics Associates, INC.]" userId="6a874ca6-82a3-4c97-b8b8-30aba6a3ae98" providerId="ADAL" clId="{0898295B-D2A3-D14E-82D8-F1722BDCEFCC}" dt="2023-01-11T17:53:01.115" v="622" actId="14100"/>
          <ac:spMkLst>
            <pc:docMk/>
            <pc:sldMk cId="4141594556" sldId="267"/>
            <ac:spMk id="29" creationId="{49CE177A-C1DB-B243-9F7C-EC2C02F0EFBE}"/>
          </ac:spMkLst>
        </pc:spChg>
        <pc:grpChg chg="add mod">
          <ac:chgData name="Sahai, Amal (ARC-TSA)[Analytical Mechanics Associates, INC.]" userId="6a874ca6-82a3-4c97-b8b8-30aba6a3ae98" providerId="ADAL" clId="{0898295B-D2A3-D14E-82D8-F1722BDCEFCC}" dt="2023-01-11T17:25:54.357" v="117" actId="164"/>
          <ac:grpSpMkLst>
            <pc:docMk/>
            <pc:sldMk cId="4141594556" sldId="267"/>
            <ac:grpSpMk id="2" creationId="{81090A55-0DC8-0AC4-C4EF-8A288440ACF3}"/>
          </ac:grpSpMkLst>
        </pc:grpChg>
        <pc:grpChg chg="del mod">
          <ac:chgData name="Sahai, Amal (ARC-TSA)[Analytical Mechanics Associates, INC.]" userId="6a874ca6-82a3-4c97-b8b8-30aba6a3ae98" providerId="ADAL" clId="{0898295B-D2A3-D14E-82D8-F1722BDCEFCC}" dt="2023-01-11T17:24:42.517" v="36" actId="165"/>
          <ac:grpSpMkLst>
            <pc:docMk/>
            <pc:sldMk cId="4141594556" sldId="267"/>
            <ac:grpSpMk id="3" creationId="{DC5C5188-A3E3-6364-2652-55FDA1F95C4A}"/>
          </ac:grpSpMkLst>
        </pc:grpChg>
        <pc:grpChg chg="add mod">
          <ac:chgData name="Sahai, Amal (ARC-TSA)[Analytical Mechanics Associates, INC.]" userId="6a874ca6-82a3-4c97-b8b8-30aba6a3ae98" providerId="ADAL" clId="{0898295B-D2A3-D14E-82D8-F1722BDCEFCC}" dt="2023-01-11T23:05:15.731" v="2574" actId="1076"/>
          <ac:grpSpMkLst>
            <pc:docMk/>
            <pc:sldMk cId="4141594556" sldId="267"/>
            <ac:grpSpMk id="4" creationId="{5A3F524E-F3A1-4C79-FCA0-BD10347D1968}"/>
          </ac:grpSpMkLst>
        </pc:grpChg>
        <pc:graphicFrameChg chg="mod topLvl modGraphic">
          <ac:chgData name="Sahai, Amal (ARC-TSA)[Analytical Mechanics Associates, INC.]" userId="6a874ca6-82a3-4c97-b8b8-30aba6a3ae98" providerId="ADAL" clId="{0898295B-D2A3-D14E-82D8-F1722BDCEFCC}" dt="2023-01-11T17:52:45.588" v="620" actId="688"/>
          <ac:graphicFrameMkLst>
            <pc:docMk/>
            <pc:sldMk cId="4141594556" sldId="267"/>
            <ac:graphicFrameMk id="13" creationId="{1B49C984-1C63-2D41-9B3A-C2F455909FA7}"/>
          </ac:graphicFrameMkLst>
        </pc:graphicFrame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4141594556" sldId="267"/>
            <ac:picMk id="5" creationId="{102C49C6-0E40-DF9D-D853-95C738C4DF35}"/>
          </ac:picMkLst>
        </pc:picChg>
      </pc:sldChg>
      <pc:sldChg chg="delSp del modAnim">
        <pc:chgData name="Sahai, Amal (ARC-TSA)[Analytical Mechanics Associates, INC.]" userId="6a874ca6-82a3-4c97-b8b8-30aba6a3ae98" providerId="ADAL" clId="{0898295B-D2A3-D14E-82D8-F1722BDCEFCC}" dt="2023-01-11T18:21:13.716" v="1303" actId="2696"/>
        <pc:sldMkLst>
          <pc:docMk/>
          <pc:sldMk cId="2970698889" sldId="282"/>
        </pc:sldMkLst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2970698889" sldId="282"/>
            <ac:picMk id="8" creationId="{D947626F-A4A3-AE24-006E-00D58B178EAE}"/>
          </ac:picMkLst>
        </pc:picChg>
      </pc:sldChg>
      <pc:sldChg chg="del">
        <pc:chgData name="Sahai, Amal (ARC-TSA)[Analytical Mechanics Associates, INC.]" userId="6a874ca6-82a3-4c97-b8b8-30aba6a3ae98" providerId="ADAL" clId="{0898295B-D2A3-D14E-82D8-F1722BDCEFCC}" dt="2023-01-11T17:58:59.901" v="762" actId="2696"/>
        <pc:sldMkLst>
          <pc:docMk/>
          <pc:sldMk cId="529351939" sldId="286"/>
        </pc:sldMkLst>
      </pc:sldChg>
      <pc:sldChg chg="delSp del ord modAnim">
        <pc:chgData name="Sahai, Amal (ARC-TSA)[Analytical Mechanics Associates, INC.]" userId="6a874ca6-82a3-4c97-b8b8-30aba6a3ae98" providerId="ADAL" clId="{0898295B-D2A3-D14E-82D8-F1722BDCEFCC}" dt="2023-01-11T19:14:33.451" v="1960" actId="2696"/>
        <pc:sldMkLst>
          <pc:docMk/>
          <pc:sldMk cId="1508508419" sldId="287"/>
        </pc:sldMkLst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1508508419" sldId="287"/>
            <ac:picMk id="8" creationId="{42913856-DB7F-5D08-1D8A-F135335D1A8B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0898295B-D2A3-D14E-82D8-F1722BDCEFCC}" dt="2023-01-12T02:17:18.639" v="3482" actId="20577"/>
        <pc:sldMkLst>
          <pc:docMk/>
          <pc:sldMk cId="991819606" sldId="288"/>
        </pc:sldMkLst>
        <pc:spChg chg="mod">
          <ac:chgData name="Sahai, Amal (ARC-TSA)[Analytical Mechanics Associates, INC.]" userId="6a874ca6-82a3-4c97-b8b8-30aba6a3ae98" providerId="ADAL" clId="{0898295B-D2A3-D14E-82D8-F1722BDCEFCC}" dt="2023-01-11T19:35:37.795" v="2185" actId="20577"/>
          <ac:spMkLst>
            <pc:docMk/>
            <pc:sldMk cId="991819606" sldId="288"/>
            <ac:spMk id="2" creationId="{342D7252-CF50-1C44-BE01-C9D658A9F514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1T19:04:23.130" v="1688" actId="1036"/>
          <ac:spMkLst>
            <pc:docMk/>
            <pc:sldMk cId="991819606" sldId="288"/>
            <ac:spMk id="15" creationId="{02431477-0D8C-52F4-BDA7-047F76E666C1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1T19:04:23.130" v="1688" actId="1036"/>
          <ac:spMkLst>
            <pc:docMk/>
            <pc:sldMk cId="991819606" sldId="288"/>
            <ac:spMk id="16" creationId="{E122A963-1695-3DAB-7248-04DDF1A4FC80}"/>
          </ac:spMkLst>
        </pc:spChg>
        <pc:spChg chg="add del mod">
          <ac:chgData name="Sahai, Amal (ARC-TSA)[Analytical Mechanics Associates, INC.]" userId="6a874ca6-82a3-4c97-b8b8-30aba6a3ae98" providerId="ADAL" clId="{0898295B-D2A3-D14E-82D8-F1722BDCEFCC}" dt="2023-01-11T18:42:56.244" v="1413" actId="478"/>
          <ac:spMkLst>
            <pc:docMk/>
            <pc:sldMk cId="991819606" sldId="288"/>
            <ac:spMk id="18" creationId="{13D77DC5-F006-2A02-2051-37410E0FCA69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2T02:17:18.639" v="3482" actId="20577"/>
          <ac:spMkLst>
            <pc:docMk/>
            <pc:sldMk cId="991819606" sldId="288"/>
            <ac:spMk id="19" creationId="{86EA795C-6F48-A9F8-D594-2973B72F4866}"/>
          </ac:spMkLst>
        </pc:spChg>
        <pc:spChg chg="del">
          <ac:chgData name="Sahai, Amal (ARC-TSA)[Analytical Mechanics Associates, INC.]" userId="6a874ca6-82a3-4c97-b8b8-30aba6a3ae98" providerId="ADAL" clId="{0898295B-D2A3-D14E-82D8-F1722BDCEFCC}" dt="2023-01-11T18:42:51.559" v="1411" actId="478"/>
          <ac:spMkLst>
            <pc:docMk/>
            <pc:sldMk cId="991819606" sldId="288"/>
            <ac:spMk id="22" creationId="{2C361AFF-75FC-8D43-8BC0-47BD9CB244A5}"/>
          </ac:spMkLst>
        </pc:spChg>
        <pc:picChg chg="del">
          <ac:chgData name="Sahai, Amal (ARC-TSA)[Analytical Mechanics Associates, INC.]" userId="6a874ca6-82a3-4c97-b8b8-30aba6a3ae98" providerId="ADAL" clId="{0898295B-D2A3-D14E-82D8-F1722BDCEFCC}" dt="2023-01-11T18:37:52.081" v="1319" actId="478"/>
          <ac:picMkLst>
            <pc:docMk/>
            <pc:sldMk cId="991819606" sldId="288"/>
            <ac:picMk id="4" creationId="{0E187686-5404-2079-E024-A5F6153DDA8D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991819606" sldId="288"/>
            <ac:picMk id="7" creationId="{10EF14A9-F563-6A82-7A08-D4A8BE7C4318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1T19:51:12.780" v="2393" actId="1035"/>
          <ac:picMkLst>
            <pc:docMk/>
            <pc:sldMk cId="991819606" sldId="288"/>
            <ac:picMk id="8" creationId="{5564FABC-791B-1588-2ABF-05478241ECA6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1T19:02:53.924" v="1665" actId="478"/>
          <ac:picMkLst>
            <pc:docMk/>
            <pc:sldMk cId="991819606" sldId="288"/>
            <ac:picMk id="10" creationId="{25B58E89-BC6D-29ED-8FA7-F65D7F206F3D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1T18:39:24.370" v="1341" actId="478"/>
          <ac:picMkLst>
            <pc:docMk/>
            <pc:sldMk cId="991819606" sldId="288"/>
            <ac:picMk id="14" creationId="{A361A98F-E1C4-3C95-F5F0-DA5518B728D5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1T19:51:12.780" v="2393" actId="1035"/>
          <ac:picMkLst>
            <pc:docMk/>
            <pc:sldMk cId="991819606" sldId="288"/>
            <ac:picMk id="21" creationId="{B2506F22-E276-B009-2B48-D1740BDF3562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1T19:51:15.741" v="2395" actId="1036"/>
          <ac:picMkLst>
            <pc:docMk/>
            <pc:sldMk cId="991819606" sldId="288"/>
            <ac:picMk id="24" creationId="{B18D05EB-A39C-0905-F7E3-2AF574D343D4}"/>
          </ac:picMkLst>
        </pc:picChg>
      </pc:sldChg>
      <pc:sldChg chg="addSp delSp modSp mod ord modTransition modAnim">
        <pc:chgData name="Sahai, Amal (ARC-TSA)[Analytical Mechanics Associates, INC.]" userId="6a874ca6-82a3-4c97-b8b8-30aba6a3ae98" providerId="ADAL" clId="{0898295B-D2A3-D14E-82D8-F1722BDCEFCC}" dt="2023-01-12T02:17:28.595" v="3484" actId="20577"/>
        <pc:sldMkLst>
          <pc:docMk/>
          <pc:sldMk cId="2043369639" sldId="292"/>
        </pc:sldMkLst>
        <pc:spChg chg="mod">
          <ac:chgData name="Sahai, Amal (ARC-TSA)[Analytical Mechanics Associates, INC.]" userId="6a874ca6-82a3-4c97-b8b8-30aba6a3ae98" providerId="ADAL" clId="{0898295B-D2A3-D14E-82D8-F1722BDCEFCC}" dt="2023-01-11T20:13:45.671" v="2509"/>
          <ac:spMkLst>
            <pc:docMk/>
            <pc:sldMk cId="2043369639" sldId="292"/>
            <ac:spMk id="2" creationId="{342D7252-CF50-1C44-BE01-C9D658A9F514}"/>
          </ac:spMkLst>
        </pc:spChg>
        <pc:spChg chg="del mod">
          <ac:chgData name="Sahai, Amal (ARC-TSA)[Analytical Mechanics Associates, INC.]" userId="6a874ca6-82a3-4c97-b8b8-30aba6a3ae98" providerId="ADAL" clId="{0898295B-D2A3-D14E-82D8-F1722BDCEFCC}" dt="2023-01-11T19:22:53.290" v="2064" actId="478"/>
          <ac:spMkLst>
            <pc:docMk/>
            <pc:sldMk cId="2043369639" sldId="292"/>
            <ac:spMk id="6" creationId="{2025AFE7-6046-9E3C-DD4F-E0BC164DF729}"/>
          </ac:spMkLst>
        </pc:spChg>
        <pc:spChg chg="del mod">
          <ac:chgData name="Sahai, Amal (ARC-TSA)[Analytical Mechanics Associates, INC.]" userId="6a874ca6-82a3-4c97-b8b8-30aba6a3ae98" providerId="ADAL" clId="{0898295B-D2A3-D14E-82D8-F1722BDCEFCC}" dt="2023-01-11T19:22:55.201" v="2065" actId="478"/>
          <ac:spMkLst>
            <pc:docMk/>
            <pc:sldMk cId="2043369639" sldId="292"/>
            <ac:spMk id="14" creationId="{16692EF5-2A8B-438D-C0F8-0455C02E6551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2T02:17:28.595" v="3484" actId="20577"/>
          <ac:spMkLst>
            <pc:docMk/>
            <pc:sldMk cId="2043369639" sldId="292"/>
            <ac:spMk id="15" creationId="{BBCE319F-2253-6222-A602-C02C5275FFE4}"/>
          </ac:spMkLst>
        </pc:spChg>
        <pc:picChg chg="add del mod">
          <ac:chgData name="Sahai, Amal (ARC-TSA)[Analytical Mechanics Associates, INC.]" userId="6a874ca6-82a3-4c97-b8b8-30aba6a3ae98" providerId="ADAL" clId="{0898295B-D2A3-D14E-82D8-F1722BDCEFCC}" dt="2023-01-11T19:17:33.227" v="1994" actId="478"/>
          <ac:picMkLst>
            <pc:docMk/>
            <pc:sldMk cId="2043369639" sldId="292"/>
            <ac:picMk id="7" creationId="{9950E468-3CE4-3591-B918-564F4AB64934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1T19:17:14.826" v="1990" actId="478"/>
          <ac:picMkLst>
            <pc:docMk/>
            <pc:sldMk cId="2043369639" sldId="292"/>
            <ac:picMk id="8" creationId="{CF948E29-358A-D8AD-3213-C69FE168C104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2T02:03:18.028" v="3448" actId="14100"/>
          <ac:picMkLst>
            <pc:docMk/>
            <pc:sldMk cId="2043369639" sldId="292"/>
            <ac:picMk id="9" creationId="{A771DC32-49A0-5261-EA01-A93979B69786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2T02:03:19.715" v="3450" actId="1035"/>
          <ac:picMkLst>
            <pc:docMk/>
            <pc:sldMk cId="2043369639" sldId="292"/>
            <ac:picMk id="10" creationId="{AB0A99F8-B4F6-C4C5-EE0E-DE5CE190CCA7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1T19:21:43.588" v="1999" actId="478"/>
          <ac:picMkLst>
            <pc:docMk/>
            <pc:sldMk cId="2043369639" sldId="292"/>
            <ac:picMk id="11" creationId="{9856C315-EC03-2C5F-18AA-16B11FDE8FD3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2043369639" sldId="292"/>
            <ac:picMk id="18" creationId="{1784009D-6097-03B6-B975-48B3837FDE68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0898295B-D2A3-D14E-82D8-F1722BDCEFCC}" dt="2023-01-12T19:39:45.034" v="3852" actId="1038"/>
        <pc:sldMkLst>
          <pc:docMk/>
          <pc:sldMk cId="1555591811" sldId="296"/>
        </pc:sldMkLst>
        <pc:spChg chg="mod">
          <ac:chgData name="Sahai, Amal (ARC-TSA)[Analytical Mechanics Associates, INC.]" userId="6a874ca6-82a3-4c97-b8b8-30aba6a3ae98" providerId="ADAL" clId="{0898295B-D2A3-D14E-82D8-F1722BDCEFCC}" dt="2023-01-12T18:58:28.232" v="3642" actId="20577"/>
          <ac:spMkLst>
            <pc:docMk/>
            <pc:sldMk cId="1555591811" sldId="296"/>
            <ac:spMk id="2" creationId="{239A1450-D5E7-C54A-B233-B64EF8B5C674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1T18:08:41.842" v="815" actId="11"/>
          <ac:spMkLst>
            <pc:docMk/>
            <pc:sldMk cId="1555591811" sldId="296"/>
            <ac:spMk id="6" creationId="{3D6F92FB-81F9-A0F4-9DD0-EFD12DB6E40E}"/>
          </ac:spMkLst>
        </pc:spChg>
        <pc:picChg chg="add del mod">
          <ac:chgData name="Sahai, Amal (ARC-TSA)[Analytical Mechanics Associates, INC.]" userId="6a874ca6-82a3-4c97-b8b8-30aba6a3ae98" providerId="ADAL" clId="{0898295B-D2A3-D14E-82D8-F1722BDCEFCC}" dt="2023-01-11T17:27:47.039" v="128"/>
          <ac:picMkLst>
            <pc:docMk/>
            <pc:sldMk cId="1555591811" sldId="296"/>
            <ac:picMk id="3" creationId="{ED4074D2-B90B-0379-CC45-854432A80C66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1T17:31:16.964" v="294" actId="1035"/>
          <ac:picMkLst>
            <pc:docMk/>
            <pc:sldMk cId="1555591811" sldId="296"/>
            <ac:picMk id="7" creationId="{029F89FE-62B4-0263-AF5C-5F30018EE2F4}"/>
          </ac:picMkLst>
        </pc:picChg>
        <pc:picChg chg="del mod">
          <ac:chgData name="Sahai, Amal (ARC-TSA)[Analytical Mechanics Associates, INC.]" userId="6a874ca6-82a3-4c97-b8b8-30aba6a3ae98" providerId="ADAL" clId="{0898295B-D2A3-D14E-82D8-F1722BDCEFCC}" dt="2023-01-11T17:27:53.292" v="130" actId="478"/>
          <ac:picMkLst>
            <pc:docMk/>
            <pc:sldMk cId="1555591811" sldId="296"/>
            <ac:picMk id="8" creationId="{1CAC3BF8-4ED9-2C70-B859-7A6C22BFA313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2T19:39:14.760" v="3836" actId="1035"/>
          <ac:picMkLst>
            <pc:docMk/>
            <pc:sldMk cId="1555591811" sldId="296"/>
            <ac:picMk id="11" creationId="{0D965183-EEF3-A7C4-96CF-2F7F241686A7}"/>
          </ac:picMkLst>
        </pc:picChg>
        <pc:picChg chg="add del mod modCrop">
          <ac:chgData name="Sahai, Amal (ARC-TSA)[Analytical Mechanics Associates, INC.]" userId="6a874ca6-82a3-4c97-b8b8-30aba6a3ae98" providerId="ADAL" clId="{0898295B-D2A3-D14E-82D8-F1722BDCEFCC}" dt="2023-01-11T19:57:21.230" v="2465" actId="478"/>
          <ac:picMkLst>
            <pc:docMk/>
            <pc:sldMk cId="1555591811" sldId="296"/>
            <ac:picMk id="12" creationId="{D6161605-5685-510B-5D17-9D5CDEA218B1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2T19:38:53.643" v="3761" actId="1038"/>
          <ac:picMkLst>
            <pc:docMk/>
            <pc:sldMk cId="1555591811" sldId="296"/>
            <ac:picMk id="13" creationId="{B5E0956D-FCC9-7A31-D4A8-E9C270C9628E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1T19:55:35.036" v="2436" actId="478"/>
          <ac:picMkLst>
            <pc:docMk/>
            <pc:sldMk cId="1555591811" sldId="296"/>
            <ac:picMk id="14" creationId="{B616BDDE-5497-C6DF-D62D-FB0BE6247600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1555591811" sldId="296"/>
            <ac:picMk id="15" creationId="{3EB7A77D-43EB-BD40-FA82-828CB7827240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2T19:39:45.034" v="3852" actId="1038"/>
          <ac:picMkLst>
            <pc:docMk/>
            <pc:sldMk cId="1555591811" sldId="296"/>
            <ac:picMk id="15" creationId="{8E616EC7-4A75-0931-4F37-689682B6B8CE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2T19:38:53.643" v="3761" actId="1038"/>
          <ac:picMkLst>
            <pc:docMk/>
            <pc:sldMk cId="1555591811" sldId="296"/>
            <ac:picMk id="16" creationId="{D8BA1600-5B2E-BF92-DE37-9A2BF0C1CC6D}"/>
          </ac:picMkLst>
        </pc:picChg>
      </pc:sldChg>
      <pc:sldChg chg="delSp modTransition modAnim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916802792" sldId="298"/>
        </pc:sldMkLst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916802792" sldId="298"/>
            <ac:picMk id="3" creationId="{0A95DA2B-9B5E-70FA-AA93-421843FE826A}"/>
          </ac:picMkLst>
        </pc:picChg>
      </pc:sldChg>
      <pc:sldChg chg="addSp delSp modSp del mod modTransition modAnim">
        <pc:chgData name="Sahai, Amal (ARC-TSA)[Analytical Mechanics Associates, INC.]" userId="6a874ca6-82a3-4c97-b8b8-30aba6a3ae98" providerId="ADAL" clId="{0898295B-D2A3-D14E-82D8-F1722BDCEFCC}" dt="2023-01-12T01:34:49.037" v="3277" actId="2696"/>
        <pc:sldMkLst>
          <pc:docMk/>
          <pc:sldMk cId="2305408666" sldId="313"/>
        </pc:sldMkLst>
        <pc:spChg chg="add del mod">
          <ac:chgData name="Sahai, Amal (ARC-TSA)[Analytical Mechanics Associates, INC.]" userId="6a874ca6-82a3-4c97-b8b8-30aba6a3ae98" providerId="ADAL" clId="{0898295B-D2A3-D14E-82D8-F1722BDCEFCC}" dt="2023-01-12T01:13:11.933" v="3003"/>
          <ac:spMkLst>
            <pc:docMk/>
            <pc:sldMk cId="2305408666" sldId="313"/>
            <ac:spMk id="5" creationId="{1D67E802-BF5C-6D96-F540-3AF732EA5073}"/>
          </ac:spMkLst>
        </pc:spChg>
        <pc:spChg chg="mod">
          <ac:chgData name="Sahai, Amal (ARC-TSA)[Analytical Mechanics Associates, INC.]" userId="6a874ca6-82a3-4c97-b8b8-30aba6a3ae98" providerId="ADAL" clId="{0898295B-D2A3-D14E-82D8-F1722BDCEFCC}" dt="2023-01-12T01:13:01.172" v="3000" actId="207"/>
          <ac:spMkLst>
            <pc:docMk/>
            <pc:sldMk cId="2305408666" sldId="313"/>
            <ac:spMk id="14" creationId="{EC9C1511-9DEE-FCF5-21F6-D893D0B855BA}"/>
          </ac:spMkLst>
        </pc:spChg>
        <pc:spChg chg="del">
          <ac:chgData name="Sahai, Amal (ARC-TSA)[Analytical Mechanics Associates, INC.]" userId="6a874ca6-82a3-4c97-b8b8-30aba6a3ae98" providerId="ADAL" clId="{0898295B-D2A3-D14E-82D8-F1722BDCEFCC}" dt="2023-01-12T01:32:50.364" v="3244" actId="21"/>
          <ac:spMkLst>
            <pc:docMk/>
            <pc:sldMk cId="2305408666" sldId="313"/>
            <ac:spMk id="18" creationId="{DA1288EA-A13F-184F-9836-12D4B7FC3BF0}"/>
          </ac:spMkLst>
        </pc:spChg>
        <pc:spChg chg="del">
          <ac:chgData name="Sahai, Amal (ARC-TSA)[Analytical Mechanics Associates, INC.]" userId="6a874ca6-82a3-4c97-b8b8-30aba6a3ae98" providerId="ADAL" clId="{0898295B-D2A3-D14E-82D8-F1722BDCEFCC}" dt="2023-01-12T01:32:50.364" v="3244" actId="21"/>
          <ac:spMkLst>
            <pc:docMk/>
            <pc:sldMk cId="2305408666" sldId="313"/>
            <ac:spMk id="20" creationId="{290F5C9B-6359-3449-BC78-95BBC7E211D1}"/>
          </ac:spMkLst>
        </pc:sp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2305408666" sldId="313"/>
            <ac:picMk id="5" creationId="{653AA388-1FC5-1B3D-539B-8FEF72843DD9}"/>
          </ac:picMkLst>
        </pc:picChg>
        <pc:picChg chg="del mod">
          <ac:chgData name="Sahai, Amal (ARC-TSA)[Analytical Mechanics Associates, INC.]" userId="6a874ca6-82a3-4c97-b8b8-30aba6a3ae98" providerId="ADAL" clId="{0898295B-D2A3-D14E-82D8-F1722BDCEFCC}" dt="2023-01-12T01:13:09.718" v="3001" actId="21"/>
          <ac:picMkLst>
            <pc:docMk/>
            <pc:sldMk cId="2305408666" sldId="313"/>
            <ac:picMk id="7" creationId="{BF415E42-2606-1140-ADC0-5B356108E9D2}"/>
          </ac:picMkLst>
        </pc:picChg>
      </pc:sldChg>
      <pc:sldChg chg="addSp delSp modSp add mod ord">
        <pc:chgData name="Sahai, Amal (ARC-TSA)[Analytical Mechanics Associates, INC.]" userId="6a874ca6-82a3-4c97-b8b8-30aba6a3ae98" providerId="ADAL" clId="{0898295B-D2A3-D14E-82D8-F1722BDCEFCC}" dt="2023-01-12T02:43:21.785" v="3495" actId="1076"/>
        <pc:sldMkLst>
          <pc:docMk/>
          <pc:sldMk cId="3874177160" sldId="313"/>
        </pc:sldMkLst>
        <pc:spChg chg="mod">
          <ac:chgData name="Sahai, Amal (ARC-TSA)[Analytical Mechanics Associates, INC.]" userId="6a874ca6-82a3-4c97-b8b8-30aba6a3ae98" providerId="ADAL" clId="{0898295B-D2A3-D14E-82D8-F1722BDCEFCC}" dt="2023-01-12T01:35:36.816" v="3284" actId="113"/>
          <ac:spMkLst>
            <pc:docMk/>
            <pc:sldMk cId="3874177160" sldId="313"/>
            <ac:spMk id="14" creationId="{EC9C1511-9DEE-FCF5-21F6-D893D0B855BA}"/>
          </ac:spMkLst>
        </pc:spChg>
        <pc:picChg chg="add del">
          <ac:chgData name="Sahai, Amal (ARC-TSA)[Analytical Mechanics Associates, INC.]" userId="6a874ca6-82a3-4c97-b8b8-30aba6a3ae98" providerId="ADAL" clId="{0898295B-D2A3-D14E-82D8-F1722BDCEFCC}" dt="2023-01-12T02:42:26.869" v="3486" actId="478"/>
          <ac:picMkLst>
            <pc:docMk/>
            <pc:sldMk cId="3874177160" sldId="313"/>
            <ac:picMk id="5" creationId="{078329E0-9C55-ED01-5C06-60989C731171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2T02:43:08.790" v="3490" actId="478"/>
          <ac:picMkLst>
            <pc:docMk/>
            <pc:sldMk cId="3874177160" sldId="313"/>
            <ac:picMk id="7" creationId="{54FE29C1-949E-143D-79EA-A122201607E4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2T02:43:21.785" v="3495" actId="1076"/>
          <ac:picMkLst>
            <pc:docMk/>
            <pc:sldMk cId="3874177160" sldId="313"/>
            <ac:picMk id="8" creationId="{EC558B94-7B2D-9F95-3AB4-7F6EEE1DB7FA}"/>
          </ac:picMkLst>
        </pc:picChg>
      </pc:sldChg>
      <pc:sldChg chg="addSp delSp modSp mod modTransition">
        <pc:chgData name="Sahai, Amal (ARC-TSA)[Analytical Mechanics Associates, INC.]" userId="6a874ca6-82a3-4c97-b8b8-30aba6a3ae98" providerId="ADAL" clId="{0898295B-D2A3-D14E-82D8-F1722BDCEFCC}" dt="2023-01-12T01:34:45.418" v="3276"/>
        <pc:sldMkLst>
          <pc:docMk/>
          <pc:sldMk cId="4062680001" sldId="314"/>
        </pc:sldMkLst>
        <pc:spChg chg="mod">
          <ac:chgData name="Sahai, Amal (ARC-TSA)[Analytical Mechanics Associates, INC.]" userId="6a874ca6-82a3-4c97-b8b8-30aba6a3ae98" providerId="ADAL" clId="{0898295B-D2A3-D14E-82D8-F1722BDCEFCC}" dt="2023-01-11T18:20:23.194" v="1301" actId="20577"/>
          <ac:spMkLst>
            <pc:docMk/>
            <pc:sldMk cId="4062680001" sldId="314"/>
            <ac:spMk id="4" creationId="{910E5391-317A-1F4C-AEAE-C6F6A744AC72}"/>
          </ac:spMkLst>
        </pc:spChg>
        <pc:spChg chg="add del mod">
          <ac:chgData name="Sahai, Amal (ARC-TSA)[Analytical Mechanics Associates, INC.]" userId="6a874ca6-82a3-4c97-b8b8-30aba6a3ae98" providerId="ADAL" clId="{0898295B-D2A3-D14E-82D8-F1722BDCEFCC}" dt="2023-01-12T01:34:45.418" v="3276"/>
          <ac:spMkLst>
            <pc:docMk/>
            <pc:sldMk cId="4062680001" sldId="314"/>
            <ac:spMk id="8" creationId="{36DE466C-9B9F-4718-C816-99BDEE2C4034}"/>
          </ac:spMkLst>
        </pc:spChg>
        <pc:spChg chg="add del mod">
          <ac:chgData name="Sahai, Amal (ARC-TSA)[Analytical Mechanics Associates, INC.]" userId="6a874ca6-82a3-4c97-b8b8-30aba6a3ae98" providerId="ADAL" clId="{0898295B-D2A3-D14E-82D8-F1722BDCEFCC}" dt="2023-01-12T01:34:45.418" v="3276"/>
          <ac:spMkLst>
            <pc:docMk/>
            <pc:sldMk cId="4062680001" sldId="314"/>
            <ac:spMk id="9" creationId="{0124AD7C-78BB-36A3-A38A-999825FE23B4}"/>
          </ac:spMkLst>
        </pc:spChg>
      </pc:sldChg>
      <pc:sldChg chg="addSp delSp modSp mod ord modTransition modAnim">
        <pc:chgData name="Sahai, Amal (ARC-TSA)[Analytical Mechanics Associates, INC.]" userId="6a874ca6-82a3-4c97-b8b8-30aba6a3ae98" providerId="ADAL" clId="{0898295B-D2A3-D14E-82D8-F1722BDCEFCC}" dt="2023-01-12T02:00:42.980" v="3447" actId="14100"/>
        <pc:sldMkLst>
          <pc:docMk/>
          <pc:sldMk cId="2233593469" sldId="315"/>
        </pc:sldMkLst>
        <pc:spChg chg="mod">
          <ac:chgData name="Sahai, Amal (ARC-TSA)[Analytical Mechanics Associates, INC.]" userId="6a874ca6-82a3-4c97-b8b8-30aba6a3ae98" providerId="ADAL" clId="{0898295B-D2A3-D14E-82D8-F1722BDCEFCC}" dt="2023-01-11T20:13:42.030" v="2508"/>
          <ac:spMkLst>
            <pc:docMk/>
            <pc:sldMk cId="2233593469" sldId="315"/>
            <ac:spMk id="2" creationId="{342D7252-CF50-1C44-BE01-C9D658A9F514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2T01:58:19.375" v="3398" actId="20577"/>
          <ac:spMkLst>
            <pc:docMk/>
            <pc:sldMk cId="2233593469" sldId="315"/>
            <ac:spMk id="16" creationId="{01ADEC82-65AD-E5D2-4842-7D988E3CE18D}"/>
          </ac:spMkLst>
        </pc:spChg>
        <pc:spChg chg="del mod">
          <ac:chgData name="Sahai, Amal (ARC-TSA)[Analytical Mechanics Associates, INC.]" userId="6a874ca6-82a3-4c97-b8b8-30aba6a3ae98" providerId="ADAL" clId="{0898295B-D2A3-D14E-82D8-F1722BDCEFCC}" dt="2023-01-11T19:14:54.926" v="1968" actId="478"/>
          <ac:spMkLst>
            <pc:docMk/>
            <pc:sldMk cId="2233593469" sldId="315"/>
            <ac:spMk id="22" creationId="{2C361AFF-75FC-8D43-8BC0-47BD9CB244A5}"/>
          </ac:spMkLst>
        </pc:spChg>
        <pc:picChg chg="del mod">
          <ac:chgData name="Sahai, Amal (ARC-TSA)[Analytical Mechanics Associates, INC.]" userId="6a874ca6-82a3-4c97-b8b8-30aba6a3ae98" providerId="ADAL" clId="{0898295B-D2A3-D14E-82D8-F1722BDCEFCC}" dt="2023-01-11T19:11:37.903" v="1829" actId="478"/>
          <ac:picMkLst>
            <pc:docMk/>
            <pc:sldMk cId="2233593469" sldId="315"/>
            <ac:picMk id="4" creationId="{131A9E13-AC31-68E1-3442-16FE14C181F3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1T19:12:36.468" v="1842" actId="478"/>
          <ac:picMkLst>
            <pc:docMk/>
            <pc:sldMk cId="2233593469" sldId="315"/>
            <ac:picMk id="7" creationId="{ED55EF06-7298-16F3-B55C-6C09BB9F7688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1T19:11:42.430" v="1831" actId="478"/>
          <ac:picMkLst>
            <pc:docMk/>
            <pc:sldMk cId="2233593469" sldId="315"/>
            <ac:picMk id="8" creationId="{53924638-DFEF-F024-F7B5-8D93E1FB7D68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1T19:11:49.547" v="1834" actId="478"/>
          <ac:picMkLst>
            <pc:docMk/>
            <pc:sldMk cId="2233593469" sldId="315"/>
            <ac:picMk id="9" creationId="{B09C0068-5CDC-A4B7-CCA5-A5283F9D8B64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1T19:12:12.377" v="1837" actId="478"/>
          <ac:picMkLst>
            <pc:docMk/>
            <pc:sldMk cId="2233593469" sldId="315"/>
            <ac:picMk id="10" creationId="{5CAD5E18-FD45-AC64-6408-B1FA433C6EAE}"/>
          </ac:picMkLst>
        </pc:picChg>
        <pc:picChg chg="mod">
          <ac:chgData name="Sahai, Amal (ARC-TSA)[Analytical Mechanics Associates, INC.]" userId="6a874ca6-82a3-4c97-b8b8-30aba6a3ae98" providerId="ADAL" clId="{0898295B-D2A3-D14E-82D8-F1722BDCEFCC}" dt="2023-01-11T19:13:22.122" v="1857" actId="1076"/>
          <ac:picMkLst>
            <pc:docMk/>
            <pc:sldMk cId="2233593469" sldId="315"/>
            <ac:picMk id="11" creationId="{57E68D43-88C4-AAB1-630C-B2FBAF0AE62B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2233593469" sldId="315"/>
            <ac:picMk id="14" creationId="{701CC4A0-68A1-407E-591D-DDD7207D4258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1T19:15:36.310" v="1978" actId="1076"/>
          <ac:picMkLst>
            <pc:docMk/>
            <pc:sldMk cId="2233593469" sldId="315"/>
            <ac:picMk id="14" creationId="{F4839979-398F-E4F5-D469-BBB25518E3B3}"/>
          </ac:picMkLst>
        </pc:picChg>
        <pc:picChg chg="add mod">
          <ac:chgData name="Sahai, Amal (ARC-TSA)[Analytical Mechanics Associates, INC.]" userId="6a874ca6-82a3-4c97-b8b8-30aba6a3ae98" providerId="ADAL" clId="{0898295B-D2A3-D14E-82D8-F1722BDCEFCC}" dt="2023-01-11T19:15:45.191" v="1980" actId="1076"/>
          <ac:picMkLst>
            <pc:docMk/>
            <pc:sldMk cId="2233593469" sldId="315"/>
            <ac:picMk id="15" creationId="{E2EEB3CF-A4AF-7EA0-D7D4-DA5B7581B835}"/>
          </ac:picMkLst>
        </pc:picChg>
        <pc:cxnChg chg="add mod">
          <ac:chgData name="Sahai, Amal (ARC-TSA)[Analytical Mechanics Associates, INC.]" userId="6a874ca6-82a3-4c97-b8b8-30aba6a3ae98" providerId="ADAL" clId="{0898295B-D2A3-D14E-82D8-F1722BDCEFCC}" dt="2023-01-12T02:00:42.980" v="3447" actId="14100"/>
          <ac:cxnSpMkLst>
            <pc:docMk/>
            <pc:sldMk cId="2233593469" sldId="315"/>
            <ac:cxnSpMk id="18" creationId="{52442958-774C-9768-C78F-12B25CAC9DDD}"/>
          </ac:cxnSpMkLst>
        </pc:cxnChg>
      </pc:sldChg>
      <pc:sldChg chg="delSp modSp mod modTransition modAnim">
        <pc:chgData name="Sahai, Amal (ARC-TSA)[Analytical Mechanics Associates, INC.]" userId="6a874ca6-82a3-4c97-b8b8-30aba6a3ae98" providerId="ADAL" clId="{0898295B-D2A3-D14E-82D8-F1722BDCEFCC}" dt="2023-01-12T01:37:37.876" v="3330" actId="20577"/>
        <pc:sldMkLst>
          <pc:docMk/>
          <pc:sldMk cId="804511691" sldId="316"/>
        </pc:sldMkLst>
        <pc:spChg chg="mod">
          <ac:chgData name="Sahai, Amal (ARC-TSA)[Analytical Mechanics Associates, INC.]" userId="6a874ca6-82a3-4c97-b8b8-30aba6a3ae98" providerId="ADAL" clId="{0898295B-D2A3-D14E-82D8-F1722BDCEFCC}" dt="2023-01-12T01:37:37.876" v="3330" actId="20577"/>
          <ac:spMkLst>
            <pc:docMk/>
            <pc:sldMk cId="804511691" sldId="316"/>
            <ac:spMk id="9" creationId="{91796766-1639-124F-8435-91119CEF461E}"/>
          </ac:spMkLst>
        </pc:sp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804511691" sldId="316"/>
            <ac:picMk id="15" creationId="{550125BE-3C25-DA55-CB7F-1FD50D1A599C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0898295B-D2A3-D14E-82D8-F1722BDCEFCC}" dt="2023-01-12T19:35:15.571" v="3715" actId="20577"/>
        <pc:sldMkLst>
          <pc:docMk/>
          <pc:sldMk cId="3066131473" sldId="317"/>
        </pc:sldMkLst>
        <pc:spChg chg="mod">
          <ac:chgData name="Sahai, Amal (ARC-TSA)[Analytical Mechanics Associates, INC.]" userId="6a874ca6-82a3-4c97-b8b8-30aba6a3ae98" providerId="ADAL" clId="{0898295B-D2A3-D14E-82D8-F1722BDCEFCC}" dt="2023-01-12T18:58:36.238" v="3643"/>
          <ac:spMkLst>
            <pc:docMk/>
            <pc:sldMk cId="3066131473" sldId="317"/>
            <ac:spMk id="2" creationId="{239A1450-D5E7-C54A-B233-B64EF8B5C674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2T01:34:23.540" v="3271" actId="1036"/>
          <ac:spMkLst>
            <pc:docMk/>
            <pc:sldMk cId="3066131473" sldId="317"/>
            <ac:spMk id="6" creationId="{534044D1-983D-5BB3-FDA4-6FD77ABC9E39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2T01:34:23.540" v="3271" actId="1036"/>
          <ac:spMkLst>
            <pc:docMk/>
            <pc:sldMk cId="3066131473" sldId="317"/>
            <ac:spMk id="8" creationId="{7C4B542D-3DD0-07A2-7838-FA33B8A168F8}"/>
          </ac:spMkLst>
        </pc:spChg>
        <pc:spChg chg="mod">
          <ac:chgData name="Sahai, Amal (ARC-TSA)[Analytical Mechanics Associates, INC.]" userId="6a874ca6-82a3-4c97-b8b8-30aba6a3ae98" providerId="ADAL" clId="{0898295B-D2A3-D14E-82D8-F1722BDCEFCC}" dt="2023-01-12T19:35:15.571" v="3715" actId="20577"/>
          <ac:spMkLst>
            <pc:docMk/>
            <pc:sldMk cId="3066131473" sldId="317"/>
            <ac:spMk id="9" creationId="{519E8420-0EDE-52DE-67D0-BF24BBEE13D1}"/>
          </ac:spMkLst>
        </pc:spChg>
        <pc:picChg chg="add mod">
          <ac:chgData name="Sahai, Amal (ARC-TSA)[Analytical Mechanics Associates, INC.]" userId="6a874ca6-82a3-4c97-b8b8-30aba6a3ae98" providerId="ADAL" clId="{0898295B-D2A3-D14E-82D8-F1722BDCEFCC}" dt="2023-01-12T01:34:27.496" v="3274" actId="1036"/>
          <ac:picMkLst>
            <pc:docMk/>
            <pc:sldMk cId="3066131473" sldId="317"/>
            <ac:picMk id="5" creationId="{2CB22F88-3A19-24EF-9833-3C2CC99FE5FC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2T01:13:16.039" v="3004" actId="478"/>
          <ac:picMkLst>
            <pc:docMk/>
            <pc:sldMk cId="3066131473" sldId="317"/>
            <ac:picMk id="10" creationId="{609F2C4A-3015-8C79-4A58-03443CB90C59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3066131473" sldId="317"/>
            <ac:picMk id="11" creationId="{5D51F027-C461-6108-9D15-DE979E9738D2}"/>
          </ac:picMkLst>
        </pc:picChg>
      </pc:sldChg>
      <pc:sldChg chg="del">
        <pc:chgData name="Sahai, Amal (ARC-TSA)[Analytical Mechanics Associates, INC.]" userId="6a874ca6-82a3-4c97-b8b8-30aba6a3ae98" providerId="ADAL" clId="{0898295B-D2A3-D14E-82D8-F1722BDCEFCC}" dt="2023-01-11T18:20:36.867" v="1302" actId="2696"/>
        <pc:sldMkLst>
          <pc:docMk/>
          <pc:sldMk cId="1954854739" sldId="318"/>
        </pc:sldMkLst>
      </pc:sldChg>
      <pc:sldChg chg="delSp del modAnim">
        <pc:chgData name="Sahai, Amal (ARC-TSA)[Analytical Mechanics Associates, INC.]" userId="6a874ca6-82a3-4c97-b8b8-30aba6a3ae98" providerId="ADAL" clId="{0898295B-D2A3-D14E-82D8-F1722BDCEFCC}" dt="2023-01-11T17:36:47.018" v="397" actId="2696"/>
        <pc:sldMkLst>
          <pc:docMk/>
          <pc:sldMk cId="2868770321" sldId="319"/>
        </pc:sldMkLst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2868770321" sldId="319"/>
            <ac:picMk id="4" creationId="{B549709D-817E-3961-107E-F6F46155C07B}"/>
          </ac:picMkLst>
        </pc:picChg>
      </pc:sldChg>
      <pc:sldChg chg="addSp delSp modSp mod modTransition modAnim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763619487" sldId="320"/>
        </pc:sldMkLst>
        <pc:spChg chg="add del mod">
          <ac:chgData name="Sahai, Amal (ARC-TSA)[Analytical Mechanics Associates, INC.]" userId="6a874ca6-82a3-4c97-b8b8-30aba6a3ae98" providerId="ADAL" clId="{0898295B-D2A3-D14E-82D8-F1722BDCEFCC}" dt="2023-01-11T17:40:54.892" v="450"/>
          <ac:spMkLst>
            <pc:docMk/>
            <pc:sldMk cId="763619487" sldId="320"/>
            <ac:spMk id="9" creationId="{233F4965-6514-277C-0714-C24B0AE847E7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1T19:58:24.584" v="2491" actId="1036"/>
          <ac:spMkLst>
            <pc:docMk/>
            <pc:sldMk cId="763619487" sldId="320"/>
            <ac:spMk id="10" creationId="{9811BB86-66D3-35F1-02BB-4ED141D4B89B}"/>
          </ac:spMkLst>
        </pc:spChg>
        <pc:spChg chg="del mod">
          <ac:chgData name="Sahai, Amal (ARC-TSA)[Analytical Mechanics Associates, INC.]" userId="6a874ca6-82a3-4c97-b8b8-30aba6a3ae98" providerId="ADAL" clId="{0898295B-D2A3-D14E-82D8-F1722BDCEFCC}" dt="2023-01-11T17:41:18.416" v="455" actId="478"/>
          <ac:spMkLst>
            <pc:docMk/>
            <pc:sldMk cId="763619487" sldId="320"/>
            <ac:spMk id="22" creationId="{2C361AFF-75FC-8D43-8BC0-47BD9CB244A5}"/>
          </ac:spMkLst>
        </pc:spChg>
        <pc:picChg chg="del">
          <ac:chgData name="Sahai, Amal (ARC-TSA)[Analytical Mechanics Associates, INC.]" userId="6a874ca6-82a3-4c97-b8b8-30aba6a3ae98" providerId="ADAL" clId="{0898295B-D2A3-D14E-82D8-F1722BDCEFCC}" dt="2023-01-11T17:36:54.743" v="400" actId="478"/>
          <ac:picMkLst>
            <pc:docMk/>
            <pc:sldMk cId="763619487" sldId="320"/>
            <ac:picMk id="4" creationId="{033AC51F-D476-1DF0-9ED3-148C9D3EF684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1T17:43:25.425" v="566" actId="1076"/>
          <ac:picMkLst>
            <pc:docMk/>
            <pc:sldMk cId="763619487" sldId="320"/>
            <ac:picMk id="8" creationId="{A80A0158-5598-BBC5-FEBA-9D54B1866770}"/>
          </ac:picMkLst>
        </pc:pic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763619487" sldId="320"/>
            <ac:picMk id="9" creationId="{E5FB30D6-6A3D-ABFF-0906-E8F41BD735D2}"/>
          </ac:picMkLst>
        </pc:picChg>
      </pc:sldChg>
      <pc:sldChg chg="modTransition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1750486217" sldId="321"/>
        </pc:sldMkLst>
      </pc:sldChg>
      <pc:sldChg chg="modTransition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2573818076" sldId="323"/>
        </pc:sldMkLst>
      </pc:sldChg>
      <pc:sldChg chg="modTransition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754774253" sldId="324"/>
        </pc:sldMkLst>
      </pc:sldChg>
      <pc:sldChg chg="delSp modSp mod modTransition modAnim">
        <pc:chgData name="Sahai, Amal (ARC-TSA)[Analytical Mechanics Associates, INC.]" userId="6a874ca6-82a3-4c97-b8b8-30aba6a3ae98" providerId="ADAL" clId="{0898295B-D2A3-D14E-82D8-F1722BDCEFCC}" dt="2023-01-12T18:59:15.988" v="3669" actId="20577"/>
        <pc:sldMkLst>
          <pc:docMk/>
          <pc:sldMk cId="2908037456" sldId="325"/>
        </pc:sldMkLst>
        <pc:spChg chg="mod">
          <ac:chgData name="Sahai, Amal (ARC-TSA)[Analytical Mechanics Associates, INC.]" userId="6a874ca6-82a3-4c97-b8b8-30aba6a3ae98" providerId="ADAL" clId="{0898295B-D2A3-D14E-82D8-F1722BDCEFCC}" dt="2023-01-12T18:59:15.988" v="3669" actId="20577"/>
          <ac:spMkLst>
            <pc:docMk/>
            <pc:sldMk cId="2908037456" sldId="325"/>
            <ac:spMk id="2" creationId="{342D7252-CF50-1C44-BE01-C9D658A9F514}"/>
          </ac:spMkLst>
        </pc:spChg>
        <pc:spChg chg="mod">
          <ac:chgData name="Sahai, Amal (ARC-TSA)[Analytical Mechanics Associates, INC.]" userId="6a874ca6-82a3-4c97-b8b8-30aba6a3ae98" providerId="ADAL" clId="{0898295B-D2A3-D14E-82D8-F1722BDCEFCC}" dt="2023-01-12T02:17:06.098" v="3481" actId="20577"/>
          <ac:spMkLst>
            <pc:docMk/>
            <pc:sldMk cId="2908037456" sldId="325"/>
            <ac:spMk id="4" creationId="{910E5391-317A-1F4C-AEAE-C6F6A744AC72}"/>
          </ac:spMkLst>
        </pc:spChg>
        <pc:picChg chg="del">
          <ac:chgData name="Sahai, Amal (ARC-TSA)[Analytical Mechanics Associates, INC.]" userId="6a874ca6-82a3-4c97-b8b8-30aba6a3ae98" providerId="ADAL" clId="{0898295B-D2A3-D14E-82D8-F1722BDCEFCC}" dt="2023-01-10T03:07:18.170" v="0"/>
          <ac:picMkLst>
            <pc:docMk/>
            <pc:sldMk cId="2908037456" sldId="325"/>
            <ac:picMk id="9" creationId="{6DFD66D6-81C0-0D7E-FB85-82248250BFB7}"/>
          </ac:picMkLst>
        </pc:picChg>
      </pc:sldChg>
      <pc:sldChg chg="add del">
        <pc:chgData name="Sahai, Amal (ARC-TSA)[Analytical Mechanics Associates, INC.]" userId="6a874ca6-82a3-4c97-b8b8-30aba6a3ae98" providerId="ADAL" clId="{0898295B-D2A3-D14E-82D8-F1722BDCEFCC}" dt="2023-01-11T17:36:42.283" v="396" actId="2696"/>
        <pc:sldMkLst>
          <pc:docMk/>
          <pc:sldMk cId="255136272" sldId="326"/>
        </pc:sldMkLst>
      </pc:sldChg>
      <pc:sldChg chg="modSp add mod modTransition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1775308920" sldId="326"/>
        </pc:sldMkLst>
        <pc:spChg chg="mod">
          <ac:chgData name="Sahai, Amal (ARC-TSA)[Analytical Mechanics Associates, INC.]" userId="6a874ca6-82a3-4c97-b8b8-30aba6a3ae98" providerId="ADAL" clId="{0898295B-D2A3-D14E-82D8-F1722BDCEFCC}" dt="2023-01-11T18:05:19.771" v="764"/>
          <ac:spMkLst>
            <pc:docMk/>
            <pc:sldMk cId="1775308920" sldId="326"/>
            <ac:spMk id="2" creationId="{342D7252-CF50-1C44-BE01-C9D658A9F514}"/>
          </ac:spMkLst>
        </pc:spChg>
      </pc:sldChg>
      <pc:sldChg chg="modSp add mod modTransition">
        <pc:chgData name="Sahai, Amal (ARC-TSA)[Analytical Mechanics Associates, INC.]" userId="6a874ca6-82a3-4c97-b8b8-30aba6a3ae98" providerId="ADAL" clId="{0898295B-D2A3-D14E-82D8-F1722BDCEFCC}" dt="2023-01-11T23:03:36.035" v="2518"/>
        <pc:sldMkLst>
          <pc:docMk/>
          <pc:sldMk cId="3303622067" sldId="327"/>
        </pc:sldMkLst>
        <pc:spChg chg="mod">
          <ac:chgData name="Sahai, Amal (ARC-TSA)[Analytical Mechanics Associates, INC.]" userId="6a874ca6-82a3-4c97-b8b8-30aba6a3ae98" providerId="ADAL" clId="{0898295B-D2A3-D14E-82D8-F1722BDCEFCC}" dt="2023-01-11T18:05:46.862" v="766"/>
          <ac:spMkLst>
            <pc:docMk/>
            <pc:sldMk cId="3303622067" sldId="327"/>
            <ac:spMk id="2" creationId="{342D7252-CF50-1C44-BE01-C9D658A9F514}"/>
          </ac:spMkLst>
        </pc:spChg>
      </pc:sldChg>
      <pc:sldChg chg="new del">
        <pc:chgData name="Sahai, Amal (ARC-TSA)[Analytical Mechanics Associates, INC.]" userId="6a874ca6-82a3-4c97-b8b8-30aba6a3ae98" providerId="ADAL" clId="{0898295B-D2A3-D14E-82D8-F1722BDCEFCC}" dt="2023-01-11T18:29:36.397" v="1305" actId="2696"/>
        <pc:sldMkLst>
          <pc:docMk/>
          <pc:sldMk cId="94374661" sldId="328"/>
        </pc:sldMkLst>
      </pc:sldChg>
      <pc:sldChg chg="addSp delSp modSp add mod modTransition">
        <pc:chgData name="Sahai, Amal (ARC-TSA)[Analytical Mechanics Associates, INC.]" userId="6a874ca6-82a3-4c97-b8b8-30aba6a3ae98" providerId="ADAL" clId="{0898295B-D2A3-D14E-82D8-F1722BDCEFCC}" dt="2023-01-16T22:28:05.628" v="4223" actId="20577"/>
        <pc:sldMkLst>
          <pc:docMk/>
          <pc:sldMk cId="1531968455" sldId="328"/>
        </pc:sldMkLst>
        <pc:spChg chg="mod">
          <ac:chgData name="Sahai, Amal (ARC-TSA)[Analytical Mechanics Associates, INC.]" userId="6a874ca6-82a3-4c97-b8b8-30aba6a3ae98" providerId="ADAL" clId="{0898295B-D2A3-D14E-82D8-F1722BDCEFCC}" dt="2023-01-11T20:13:38.166" v="2507" actId="20577"/>
          <ac:spMkLst>
            <pc:docMk/>
            <pc:sldMk cId="1531968455" sldId="328"/>
            <ac:spMk id="2" creationId="{342D7252-CF50-1C44-BE01-C9D658A9F514}"/>
          </ac:spMkLst>
        </pc:spChg>
        <pc:spChg chg="add mod">
          <ac:chgData name="Sahai, Amal (ARC-TSA)[Analytical Mechanics Associates, INC.]" userId="6a874ca6-82a3-4c97-b8b8-30aba6a3ae98" providerId="ADAL" clId="{0898295B-D2A3-D14E-82D8-F1722BDCEFCC}" dt="2023-01-16T22:28:05.628" v="4223" actId="20577"/>
          <ac:spMkLst>
            <pc:docMk/>
            <pc:sldMk cId="1531968455" sldId="328"/>
            <ac:spMk id="7" creationId="{61FAD3EA-6A50-AEBB-F4FF-E6EC2F8D9964}"/>
          </ac:spMkLst>
        </pc:spChg>
        <pc:spChg chg="del mod">
          <ac:chgData name="Sahai, Amal (ARC-TSA)[Analytical Mechanics Associates, INC.]" userId="6a874ca6-82a3-4c97-b8b8-30aba6a3ae98" providerId="ADAL" clId="{0898295B-D2A3-D14E-82D8-F1722BDCEFCC}" dt="2023-01-11T19:10:27.072" v="1812" actId="478"/>
          <ac:spMkLst>
            <pc:docMk/>
            <pc:sldMk cId="1531968455" sldId="328"/>
            <ac:spMk id="22" creationId="{2C361AFF-75FC-8D43-8BC0-47BD9CB244A5}"/>
          </ac:spMkLst>
        </pc:spChg>
        <pc:picChg chg="mod">
          <ac:chgData name="Sahai, Amal (ARC-TSA)[Analytical Mechanics Associates, INC.]" userId="6a874ca6-82a3-4c97-b8b8-30aba6a3ae98" providerId="ADAL" clId="{0898295B-D2A3-D14E-82D8-F1722BDCEFCC}" dt="2023-01-12T22:48:04.510" v="4117" actId="1036"/>
          <ac:picMkLst>
            <pc:docMk/>
            <pc:sldMk cId="1531968455" sldId="328"/>
            <ac:picMk id="4" creationId="{0E187686-5404-2079-E024-A5F6153DDA8D}"/>
          </ac:picMkLst>
        </pc:picChg>
      </pc:sldChg>
      <pc:sldChg chg="addSp delSp modSp add mod ord modTransition">
        <pc:chgData name="Sahai, Amal (ARC-TSA)[Analytical Mechanics Associates, INC.]" userId="6a874ca6-82a3-4c97-b8b8-30aba6a3ae98" providerId="ADAL" clId="{0898295B-D2A3-D14E-82D8-F1722BDCEFCC}" dt="2023-01-16T22:30:09.048" v="4231" actId="20577"/>
        <pc:sldMkLst>
          <pc:docMk/>
          <pc:sldMk cId="1422373003" sldId="329"/>
        </pc:sldMkLst>
        <pc:spChg chg="mod">
          <ac:chgData name="Sahai, Amal (ARC-TSA)[Analytical Mechanics Associates, INC.]" userId="6a874ca6-82a3-4c97-b8b8-30aba6a3ae98" providerId="ADAL" clId="{0898295B-D2A3-D14E-82D8-F1722BDCEFCC}" dt="2023-01-11T20:13:48.434" v="2510"/>
          <ac:spMkLst>
            <pc:docMk/>
            <pc:sldMk cId="1422373003" sldId="329"/>
            <ac:spMk id="2" creationId="{342D7252-CF50-1C44-BE01-C9D658A9F514}"/>
          </ac:spMkLst>
        </pc:spChg>
        <pc:spChg chg="mod">
          <ac:chgData name="Sahai, Amal (ARC-TSA)[Analytical Mechanics Associates, INC.]" userId="6a874ca6-82a3-4c97-b8b8-30aba6a3ae98" providerId="ADAL" clId="{0898295B-D2A3-D14E-82D8-F1722BDCEFCC}" dt="2023-01-16T22:30:09.048" v="4231" actId="20577"/>
          <ac:spMkLst>
            <pc:docMk/>
            <pc:sldMk cId="1422373003" sldId="329"/>
            <ac:spMk id="7" creationId="{61FAD3EA-6A50-AEBB-F4FF-E6EC2F8D9964}"/>
          </ac:spMkLst>
        </pc:spChg>
        <pc:picChg chg="del">
          <ac:chgData name="Sahai, Amal (ARC-TSA)[Analytical Mechanics Associates, INC.]" userId="6a874ca6-82a3-4c97-b8b8-30aba6a3ae98" providerId="ADAL" clId="{0898295B-D2A3-D14E-82D8-F1722BDCEFCC}" dt="2023-01-11T19:32:00.919" v="2146" actId="478"/>
          <ac:picMkLst>
            <pc:docMk/>
            <pc:sldMk cId="1422373003" sldId="329"/>
            <ac:picMk id="4" creationId="{0E187686-5404-2079-E024-A5F6153DDA8D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3T21:17:17.393" v="4152" actId="478"/>
          <ac:picMkLst>
            <pc:docMk/>
            <pc:sldMk cId="1422373003" sldId="329"/>
            <ac:picMk id="8" creationId="{13601BC6-63B0-FE0D-0535-59CC50D1C605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3T21:23:17.761" v="4195" actId="1038"/>
          <ac:picMkLst>
            <pc:docMk/>
            <pc:sldMk cId="1422373003" sldId="329"/>
            <ac:picMk id="9" creationId="{236E5580-C1B4-FA95-7891-E186813F38F5}"/>
          </ac:picMkLst>
        </pc:picChg>
        <pc:picChg chg="add del mod">
          <ac:chgData name="Sahai, Amal (ARC-TSA)[Analytical Mechanics Associates, INC.]" userId="6a874ca6-82a3-4c97-b8b8-30aba6a3ae98" providerId="ADAL" clId="{0898295B-D2A3-D14E-82D8-F1722BDCEFCC}" dt="2023-01-13T21:22:54.730" v="4179" actId="478"/>
          <ac:picMkLst>
            <pc:docMk/>
            <pc:sldMk cId="1422373003" sldId="329"/>
            <ac:picMk id="11" creationId="{98EEE2D1-518E-06D9-00B8-743D979D564E}"/>
          </ac:picMkLst>
        </pc:picChg>
        <pc:picChg chg="add mod modCrop">
          <ac:chgData name="Sahai, Amal (ARC-TSA)[Analytical Mechanics Associates, INC.]" userId="6a874ca6-82a3-4c97-b8b8-30aba6a3ae98" providerId="ADAL" clId="{0898295B-D2A3-D14E-82D8-F1722BDCEFCC}" dt="2023-01-13T21:27:54.637" v="4217" actId="1076"/>
          <ac:picMkLst>
            <pc:docMk/>
            <pc:sldMk cId="1422373003" sldId="329"/>
            <ac:picMk id="15" creationId="{B652C778-411D-C1C4-7009-1F53CF6E3FE7}"/>
          </ac:picMkLst>
        </pc:picChg>
      </pc:sldChg>
      <pc:sldMasterChg chg="modTransition modSldLayout">
        <pc:chgData name="Sahai, Amal (ARC-TSA)[Analytical Mechanics Associates, INC.]" userId="6a874ca6-82a3-4c97-b8b8-30aba6a3ae98" providerId="ADAL" clId="{0898295B-D2A3-D14E-82D8-F1722BDCEFCC}" dt="2023-01-11T23:03:36.035" v="2518"/>
        <pc:sldMasterMkLst>
          <pc:docMk/>
          <pc:sldMasterMk cId="3125474029" sldId="2147483660"/>
        </pc:sldMasterMkLst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3818485832" sldId="2147483661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3441360503" sldId="2147483662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1898199171" sldId="2147483663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3752671826" sldId="2147483664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4015699593" sldId="2147483665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783260694" sldId="2147483666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97367658" sldId="2147483667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505389387" sldId="2147483668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859299014" sldId="2147483669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774967478" sldId="2147483670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453393653" sldId="2147483671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354840646" sldId="2147483672"/>
          </pc:sldLayoutMkLst>
        </pc:sldLayoutChg>
        <pc:sldLayoutChg chg="modTransition">
          <pc:chgData name="Sahai, Amal (ARC-TSA)[Analytical Mechanics Associates, INC.]" userId="6a874ca6-82a3-4c97-b8b8-30aba6a3ae98" providerId="ADAL" clId="{0898295B-D2A3-D14E-82D8-F1722BDCEFCC}" dt="2023-01-11T23:03:36.035" v="2518"/>
          <pc:sldLayoutMkLst>
            <pc:docMk/>
            <pc:sldMasterMk cId="3125474029" sldId="2147483660"/>
            <pc:sldLayoutMk cId="3365043561" sldId="2147483673"/>
          </pc:sldLayoutMkLst>
        </pc:sldLayoutChg>
      </pc:sldMasterChg>
    </pc:docChg>
  </pc:docChgLst>
  <pc:docChgLst>
    <pc:chgData name="Sahai, Amal (ARC-TSA)[Analytical Mechanics Associates, INC.]" userId="6a874ca6-82a3-4c97-b8b8-30aba6a3ae98" providerId="ADAL" clId="{6A1694D2-C6D7-D34B-978A-BADC1870E40F}"/>
    <pc:docChg chg="undo redo custSel addSld delSld modSld sldOrd">
      <pc:chgData name="Sahai, Amal (ARC-TSA)[Analytical Mechanics Associates, INC.]" userId="6a874ca6-82a3-4c97-b8b8-30aba6a3ae98" providerId="ADAL" clId="{6A1694D2-C6D7-D34B-978A-BADC1870E40F}" dt="2022-10-03T15:06:43.803" v="7449" actId="207"/>
      <pc:docMkLst>
        <pc:docMk/>
      </pc:docMkLst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3041184601" sldId="258"/>
        </pc:sldMkLst>
      </pc:sldChg>
      <pc:sldChg chg="add">
        <pc:chgData name="Sahai, Amal (ARC-TSA)[Analytical Mechanics Associates, INC.]" userId="6a874ca6-82a3-4c97-b8b8-30aba6a3ae98" providerId="ADAL" clId="{6A1694D2-C6D7-D34B-978A-BADC1870E40F}" dt="2022-10-02T23:37:02.325" v="845"/>
        <pc:sldMkLst>
          <pc:docMk/>
          <pc:sldMk cId="4020367514" sldId="258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3312497549" sldId="264"/>
        </pc:sldMkLst>
      </pc:sldChg>
      <pc:sldChg chg="modSp mod">
        <pc:chgData name="Sahai, Amal (ARC-TSA)[Analytical Mechanics Associates, INC.]" userId="6a874ca6-82a3-4c97-b8b8-30aba6a3ae98" providerId="ADAL" clId="{6A1694D2-C6D7-D34B-978A-BADC1870E40F}" dt="2022-10-02T22:33:58.452" v="4" actId="20577"/>
        <pc:sldMkLst>
          <pc:docMk/>
          <pc:sldMk cId="1442657197" sldId="265"/>
        </pc:sldMkLst>
        <pc:spChg chg="mod">
          <ac:chgData name="Sahai, Amal (ARC-TSA)[Analytical Mechanics Associates, INC.]" userId="6a874ca6-82a3-4c97-b8b8-30aba6a3ae98" providerId="ADAL" clId="{6A1694D2-C6D7-D34B-978A-BADC1870E40F}" dt="2022-10-02T22:33:52.655" v="0"/>
          <ac:spMkLst>
            <pc:docMk/>
            <pc:sldMk cId="1442657197" sldId="265"/>
            <ac:spMk id="2" creationId="{85615F5F-B5C8-834F-AB22-96158344510B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2T22:33:58.452" v="4" actId="20577"/>
          <ac:spMkLst>
            <pc:docMk/>
            <pc:sldMk cId="1442657197" sldId="265"/>
            <ac:spMk id="4" creationId="{9528E94E-919C-6745-83FD-F9C4AADF2833}"/>
          </ac:spMkLst>
        </pc:spChg>
      </pc:sldChg>
      <pc:sldChg chg="addSp delSp modSp mod">
        <pc:chgData name="Sahai, Amal (ARC-TSA)[Analytical Mechanics Associates, INC.]" userId="6a874ca6-82a3-4c97-b8b8-30aba6a3ae98" providerId="ADAL" clId="{6A1694D2-C6D7-D34B-978A-BADC1870E40F}" dt="2022-10-03T15:06:43.803" v="7449" actId="207"/>
        <pc:sldMkLst>
          <pc:docMk/>
          <pc:sldMk cId="3465175916" sldId="266"/>
        </pc:sldMkLst>
        <pc:spChg chg="mod">
          <ac:chgData name="Sahai, Amal (ARC-TSA)[Analytical Mechanics Associates, INC.]" userId="6a874ca6-82a3-4c97-b8b8-30aba6a3ae98" providerId="ADAL" clId="{6A1694D2-C6D7-D34B-978A-BADC1870E40F}" dt="2022-10-03T15:06:43.803" v="7449" actId="207"/>
          <ac:spMkLst>
            <pc:docMk/>
            <pc:sldMk cId="3465175916" sldId="266"/>
            <ac:spMk id="8" creationId="{29AD3B23-8858-4648-9FDF-12104BAE8A86}"/>
          </ac:spMkLst>
        </pc:spChg>
        <pc:picChg chg="del">
          <ac:chgData name="Sahai, Amal (ARC-TSA)[Analytical Mechanics Associates, INC.]" userId="6a874ca6-82a3-4c97-b8b8-30aba6a3ae98" providerId="ADAL" clId="{6A1694D2-C6D7-D34B-978A-BADC1870E40F}" dt="2022-10-03T00:33:17.029" v="1287" actId="478"/>
          <ac:picMkLst>
            <pc:docMk/>
            <pc:sldMk cId="3465175916" sldId="266"/>
            <ac:picMk id="2" creationId="{75DAFA9B-4794-C544-BE1D-D75DCF9885F3}"/>
          </ac:picMkLst>
        </pc:picChg>
        <pc:picChg chg="add del">
          <ac:chgData name="Sahai, Amal (ARC-TSA)[Analytical Mechanics Associates, INC.]" userId="6a874ca6-82a3-4c97-b8b8-30aba6a3ae98" providerId="ADAL" clId="{6A1694D2-C6D7-D34B-978A-BADC1870E40F}" dt="2022-10-03T02:24:30.318" v="1294" actId="478"/>
          <ac:picMkLst>
            <pc:docMk/>
            <pc:sldMk cId="3465175916" sldId="266"/>
            <ac:picMk id="3" creationId="{CED33904-34A0-FE43-99D4-89CDBD6DB34B}"/>
          </ac:picMkLst>
        </pc:picChg>
        <pc:picChg chg="del">
          <ac:chgData name="Sahai, Amal (ARC-TSA)[Analytical Mechanics Associates, INC.]" userId="6a874ca6-82a3-4c97-b8b8-30aba6a3ae98" providerId="ADAL" clId="{6A1694D2-C6D7-D34B-978A-BADC1870E40F}" dt="2022-10-03T00:33:15.900" v="1286" actId="478"/>
          <ac:picMkLst>
            <pc:docMk/>
            <pc:sldMk cId="3465175916" sldId="266"/>
            <ac:picMk id="4" creationId="{2EBF11F6-DAA7-BA47-92DC-97DBF8F4E2B2}"/>
          </ac:picMkLst>
        </pc:picChg>
        <pc:picChg chg="add del mod">
          <ac:chgData name="Sahai, Amal (ARC-TSA)[Analytical Mechanics Associates, INC.]" userId="6a874ca6-82a3-4c97-b8b8-30aba6a3ae98" providerId="ADAL" clId="{6A1694D2-C6D7-D34B-978A-BADC1870E40F}" dt="2022-10-03T14:33:24.241" v="6792" actId="478"/>
          <ac:picMkLst>
            <pc:docMk/>
            <pc:sldMk cId="3465175916" sldId="266"/>
            <ac:picMk id="5" creationId="{96B4E045-AEE4-0B61-77C2-23BD154EE3E7}"/>
          </ac:picMkLst>
        </pc:picChg>
        <pc:picChg chg="add mod modCrop">
          <ac:chgData name="Sahai, Amal (ARC-TSA)[Analytical Mechanics Associates, INC.]" userId="6a874ca6-82a3-4c97-b8b8-30aba6a3ae98" providerId="ADAL" clId="{6A1694D2-C6D7-D34B-978A-BADC1870E40F}" dt="2022-10-03T15:02:26.196" v="7447" actId="1037"/>
          <ac:picMkLst>
            <pc:docMk/>
            <pc:sldMk cId="3465175916" sldId="266"/>
            <ac:picMk id="9" creationId="{3D22B1D8-0BB4-98EA-FF40-DAA5FF4F36A9}"/>
          </ac:picMkLst>
        </pc:picChg>
        <pc:picChg chg="del">
          <ac:chgData name="Sahai, Amal (ARC-TSA)[Analytical Mechanics Associates, INC.]" userId="6a874ca6-82a3-4c97-b8b8-30aba6a3ae98" providerId="ADAL" clId="{6A1694D2-C6D7-D34B-978A-BADC1870E40F}" dt="2022-10-03T00:33:14.289" v="1285" actId="478"/>
          <ac:picMkLst>
            <pc:docMk/>
            <pc:sldMk cId="3465175916" sldId="266"/>
            <ac:picMk id="10" creationId="{12FDB68D-A34F-1A42-B3DF-D2B417173873}"/>
          </ac:picMkLst>
        </pc:picChg>
        <pc:picChg chg="add del">
          <ac:chgData name="Sahai, Amal (ARC-TSA)[Analytical Mechanics Associates, INC.]" userId="6a874ca6-82a3-4c97-b8b8-30aba6a3ae98" providerId="ADAL" clId="{6A1694D2-C6D7-D34B-978A-BADC1870E40F}" dt="2022-10-03T02:24:30.577" v="1295" actId="478"/>
          <ac:picMkLst>
            <pc:docMk/>
            <pc:sldMk cId="3465175916" sldId="266"/>
            <ac:picMk id="1026" creationId="{9A43AB36-4F1F-F043-A7FD-88E75D4F27D4}"/>
          </ac:picMkLst>
        </pc:picChg>
      </pc:sldChg>
      <pc:sldChg chg="addSp delSp modSp mod">
        <pc:chgData name="Sahai, Amal (ARC-TSA)[Analytical Mechanics Associates, INC.]" userId="6a874ca6-82a3-4c97-b8b8-30aba6a3ae98" providerId="ADAL" clId="{6A1694D2-C6D7-D34B-978A-BADC1870E40F}" dt="2022-10-03T14:35:24.810" v="6810"/>
        <pc:sldMkLst>
          <pc:docMk/>
          <pc:sldMk cId="4141594556" sldId="267"/>
        </pc:sldMkLst>
        <pc:spChg chg="add del mod">
          <ac:chgData name="Sahai, Amal (ARC-TSA)[Analytical Mechanics Associates, INC.]" userId="6a874ca6-82a3-4c97-b8b8-30aba6a3ae98" providerId="ADAL" clId="{6A1694D2-C6D7-D34B-978A-BADC1870E40F}" dt="2022-10-02T22:38:50.319" v="149"/>
          <ac:spMkLst>
            <pc:docMk/>
            <pc:sldMk cId="4141594556" sldId="267"/>
            <ac:spMk id="2" creationId="{2638A7F3-7815-600D-21DC-046B221A7B32}"/>
          </ac:spMkLst>
        </pc:spChg>
        <pc:spChg chg="del mod">
          <ac:chgData name="Sahai, Amal (ARC-TSA)[Analytical Mechanics Associates, INC.]" userId="6a874ca6-82a3-4c97-b8b8-30aba6a3ae98" providerId="ADAL" clId="{6A1694D2-C6D7-D34B-978A-BADC1870E40F}" dt="2022-10-03T03:30:06.393" v="3220" actId="478"/>
          <ac:spMkLst>
            <pc:docMk/>
            <pc:sldMk cId="4141594556" sldId="267"/>
            <ac:spMk id="9" creationId="{E6B491FF-15D8-0D40-AFC7-6F3D7A38AEF0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14:35:24.810" v="6810"/>
          <ac:spMkLst>
            <pc:docMk/>
            <pc:sldMk cId="4141594556" sldId="267"/>
            <ac:spMk id="10" creationId="{58D214BC-FE9C-6843-A04F-3BDA760DCE0F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3:32:58.409" v="3269" actId="1076"/>
          <ac:spMkLst>
            <pc:docMk/>
            <pc:sldMk cId="4141594556" sldId="267"/>
            <ac:spMk id="16" creationId="{5E969091-C19A-444C-A9DC-7E038BEF8407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3:30:43.693" v="3225" actId="164"/>
          <ac:spMkLst>
            <pc:docMk/>
            <pc:sldMk cId="4141594556" sldId="267"/>
            <ac:spMk id="28" creationId="{6AAFE7B2-BAB0-5446-8205-34BE3450B62A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3:30:43.693" v="3225" actId="164"/>
          <ac:spMkLst>
            <pc:docMk/>
            <pc:sldMk cId="4141594556" sldId="267"/>
            <ac:spMk id="29" creationId="{49CE177A-C1DB-B243-9F7C-EC2C02F0EFBE}"/>
          </ac:spMkLst>
        </pc:spChg>
        <pc:grpChg chg="add mod">
          <ac:chgData name="Sahai, Amal (ARC-TSA)[Analytical Mechanics Associates, INC.]" userId="6a874ca6-82a3-4c97-b8b8-30aba6a3ae98" providerId="ADAL" clId="{6A1694D2-C6D7-D34B-978A-BADC1870E40F}" dt="2022-10-03T03:32:01.375" v="3266" actId="1037"/>
          <ac:grpSpMkLst>
            <pc:docMk/>
            <pc:sldMk cId="4141594556" sldId="267"/>
            <ac:grpSpMk id="3" creationId="{DC5C5188-A3E3-6364-2652-55FDA1F95C4A}"/>
          </ac:grpSpMkLst>
        </pc:grpChg>
        <pc:graphicFrameChg chg="mod">
          <ac:chgData name="Sahai, Amal (ARC-TSA)[Analytical Mechanics Associates, INC.]" userId="6a874ca6-82a3-4c97-b8b8-30aba6a3ae98" providerId="ADAL" clId="{6A1694D2-C6D7-D34B-978A-BADC1870E40F}" dt="2022-10-03T03:30:43.693" v="3225" actId="164"/>
          <ac:graphicFrameMkLst>
            <pc:docMk/>
            <pc:sldMk cId="4141594556" sldId="267"/>
            <ac:graphicFrameMk id="13" creationId="{1B49C984-1C63-2D41-9B3A-C2F455909FA7}"/>
          </ac:graphicFrameMkLst>
        </pc:graphicFrameChg>
      </pc:sldChg>
      <pc:sldChg chg="del">
        <pc:chgData name="Sahai, Amal (ARC-TSA)[Analytical Mechanics Associates, INC.]" userId="6a874ca6-82a3-4c97-b8b8-30aba6a3ae98" providerId="ADAL" clId="{6A1694D2-C6D7-D34B-978A-BADC1870E40F}" dt="2022-10-02T23:01:40.058" v="189" actId="2696"/>
        <pc:sldMkLst>
          <pc:docMk/>
          <pc:sldMk cId="1074590786" sldId="268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190835784" sldId="269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2029647684" sldId="272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931737762" sldId="281"/>
        </pc:sldMkLst>
      </pc:sldChg>
      <pc:sldChg chg="addSp modSp add mod">
        <pc:chgData name="Sahai, Amal (ARC-TSA)[Analytical Mechanics Associates, INC.]" userId="6a874ca6-82a3-4c97-b8b8-30aba6a3ae98" providerId="ADAL" clId="{6A1694D2-C6D7-D34B-978A-BADC1870E40F}" dt="2022-10-03T14:52:43.599" v="7017" actId="20577"/>
        <pc:sldMkLst>
          <pc:docMk/>
          <pc:sldMk cId="2970698889" sldId="282"/>
        </pc:sldMkLst>
        <pc:spChg chg="mod">
          <ac:chgData name="Sahai, Amal (ARC-TSA)[Analytical Mechanics Associates, INC.]" userId="6a874ca6-82a3-4c97-b8b8-30aba6a3ae98" providerId="ADAL" clId="{6A1694D2-C6D7-D34B-978A-BADC1870E40F}" dt="2022-10-03T14:48:08.398" v="6966"/>
          <ac:spMkLst>
            <pc:docMk/>
            <pc:sldMk cId="2970698889" sldId="282"/>
            <ac:spMk id="2" creationId="{342D7252-CF50-1C44-BE01-C9D658A9F514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14:52:43.599" v="7017" actId="20577"/>
          <ac:spMkLst>
            <pc:docMk/>
            <pc:sldMk cId="2970698889" sldId="282"/>
            <ac:spMk id="3" creationId="{9565A153-D9A9-3248-83BD-8D2DD644C0E7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970698889" sldId="282"/>
            <ac:spMk id="4" creationId="{1BCC51E6-2ACA-F305-F581-3DCA47BCECB3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970698889" sldId="282"/>
            <ac:spMk id="6" creationId="{63099E41-EB9B-22F6-17A5-638E05D1A777}"/>
          </ac:spMkLst>
        </pc:spChg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3390174653" sldId="283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3144887564" sldId="284"/>
        </pc:sldMkLst>
      </pc:sldChg>
      <pc:sldChg chg="modSp add mod">
        <pc:chgData name="Sahai, Amal (ARC-TSA)[Analytical Mechanics Associates, INC.]" userId="6a874ca6-82a3-4c97-b8b8-30aba6a3ae98" providerId="ADAL" clId="{6A1694D2-C6D7-D34B-978A-BADC1870E40F}" dt="2022-10-03T05:48:28.744" v="6492" actId="20577"/>
        <pc:sldMkLst>
          <pc:docMk/>
          <pc:sldMk cId="529351939" sldId="286"/>
        </pc:sldMkLst>
        <pc:spChg chg="mod">
          <ac:chgData name="Sahai, Amal (ARC-TSA)[Analytical Mechanics Associates, INC.]" userId="6a874ca6-82a3-4c97-b8b8-30aba6a3ae98" providerId="ADAL" clId="{6A1694D2-C6D7-D34B-978A-BADC1870E40F}" dt="2022-10-03T05:48:28.744" v="6492" actId="20577"/>
          <ac:spMkLst>
            <pc:docMk/>
            <pc:sldMk cId="529351939" sldId="286"/>
            <ac:spMk id="2" creationId="{B27351AD-0818-5143-B824-6DA36E60A138}"/>
          </ac:spMkLst>
        </pc:spChg>
      </pc:sldChg>
      <pc:sldChg chg="addSp delSp modSp add del mod">
        <pc:chgData name="Sahai, Amal (ARC-TSA)[Analytical Mechanics Associates, INC.]" userId="6a874ca6-82a3-4c97-b8b8-30aba6a3ae98" providerId="ADAL" clId="{6A1694D2-C6D7-D34B-978A-BADC1870E40F}" dt="2022-10-03T05:48:20.233" v="6476" actId="2696"/>
        <pc:sldMkLst>
          <pc:docMk/>
          <pc:sldMk cId="2821199553" sldId="286"/>
        </pc:sldMkLst>
        <pc:spChg chg="mod">
          <ac:chgData name="Sahai, Amal (ARC-TSA)[Analytical Mechanics Associates, INC.]" userId="6a874ca6-82a3-4c97-b8b8-30aba6a3ae98" providerId="ADAL" clId="{6A1694D2-C6D7-D34B-978A-BADC1870E40F}" dt="2022-10-03T05:16:35.064" v="5837" actId="20577"/>
          <ac:spMkLst>
            <pc:docMk/>
            <pc:sldMk cId="2821199553" sldId="286"/>
            <ac:spMk id="2" creationId="{B27351AD-0818-5143-B824-6DA36E60A138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821199553" sldId="286"/>
            <ac:spMk id="3" creationId="{876F220E-08E9-D38D-A1B5-2B95D7E9AD65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821199553" sldId="286"/>
            <ac:spMk id="4" creationId="{98DBD9D9-4FC4-6A09-9ACB-BC37B48D716D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5:16:38.063" v="5845" actId="20577"/>
          <ac:spMkLst>
            <pc:docMk/>
            <pc:sldMk cId="2821199553" sldId="286"/>
            <ac:spMk id="12" creationId="{C4AB2FEE-CCA1-0E49-BFB0-999350C832FE}"/>
          </ac:spMkLst>
        </pc:spChg>
        <pc:picChg chg="del">
          <ac:chgData name="Sahai, Amal (ARC-TSA)[Analytical Mechanics Associates, INC.]" userId="6a874ca6-82a3-4c97-b8b8-30aba6a3ae98" providerId="ADAL" clId="{6A1694D2-C6D7-D34B-978A-BADC1870E40F}" dt="2022-10-02T23:18:28.250" v="317" actId="478"/>
          <ac:picMkLst>
            <pc:docMk/>
            <pc:sldMk cId="2821199553" sldId="286"/>
            <ac:picMk id="10" creationId="{F8451187-70DE-564E-94C8-8EA348ADB70E}"/>
          </ac:picMkLst>
        </pc:picChg>
      </pc:sldChg>
      <pc:sldChg chg="addSp delSp modSp add mod">
        <pc:chgData name="Sahai, Amal (ARC-TSA)[Analytical Mechanics Associates, INC.]" userId="6a874ca6-82a3-4c97-b8b8-30aba6a3ae98" providerId="ADAL" clId="{6A1694D2-C6D7-D34B-978A-BADC1870E40F}" dt="2022-10-03T06:19:47.146" v="6614" actId="1076"/>
        <pc:sldMkLst>
          <pc:docMk/>
          <pc:sldMk cId="1508508419" sldId="287"/>
        </pc:sldMkLst>
        <pc:spChg chg="mod">
          <ac:chgData name="Sahai, Amal (ARC-TSA)[Analytical Mechanics Associates, INC.]" userId="6a874ca6-82a3-4c97-b8b8-30aba6a3ae98" providerId="ADAL" clId="{6A1694D2-C6D7-D34B-978A-BADC1870E40F}" dt="2022-10-02T23:46:26.338" v="854" actId="20577"/>
          <ac:spMkLst>
            <pc:docMk/>
            <pc:sldMk cId="1508508419" sldId="287"/>
            <ac:spMk id="2" creationId="{342D7252-CF50-1C44-BE01-C9D658A9F514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1508508419" sldId="287"/>
            <ac:spMk id="3" creationId="{01B5B90A-D0A7-F2E5-E323-E92308CADB21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1508508419" sldId="287"/>
            <ac:spMk id="4" creationId="{B1D7AAC0-9B44-987B-C00B-20BC6E7B6BCD}"/>
          </ac:spMkLst>
        </pc:spChg>
        <pc:picChg chg="del">
          <ac:chgData name="Sahai, Amal (ARC-TSA)[Analytical Mechanics Associates, INC.]" userId="6a874ca6-82a3-4c97-b8b8-30aba6a3ae98" providerId="ADAL" clId="{6A1694D2-C6D7-D34B-978A-BADC1870E40F}" dt="2022-10-03T06:19:31.721" v="6608" actId="478"/>
          <ac:picMkLst>
            <pc:docMk/>
            <pc:sldMk cId="1508508419" sldId="287"/>
            <ac:picMk id="8" creationId="{9B776DFB-288C-A6E3-F6B9-E37E85913138}"/>
          </ac:picMkLst>
        </pc:picChg>
        <pc:picChg chg="mod">
          <ac:chgData name="Sahai, Amal (ARC-TSA)[Analytical Mechanics Associates, INC.]" userId="6a874ca6-82a3-4c97-b8b8-30aba6a3ae98" providerId="ADAL" clId="{6A1694D2-C6D7-D34B-978A-BADC1870E40F}" dt="2022-10-03T06:19:47.146" v="6614" actId="1076"/>
          <ac:picMkLst>
            <pc:docMk/>
            <pc:sldMk cId="1508508419" sldId="287"/>
            <ac:picMk id="11" creationId="{169F38BF-DE59-E6ED-A5E5-E5444346E4A1}"/>
          </ac:picMkLst>
        </pc:picChg>
      </pc:sldChg>
      <pc:sldChg chg="addSp modSp add mod">
        <pc:chgData name="Sahai, Amal (ARC-TSA)[Analytical Mechanics Associates, INC.]" userId="6a874ca6-82a3-4c97-b8b8-30aba6a3ae98" providerId="ADAL" clId="{6A1694D2-C6D7-D34B-978A-BADC1870E40F}" dt="2022-10-03T15:00:32.377" v="7112" actId="20577"/>
        <pc:sldMkLst>
          <pc:docMk/>
          <pc:sldMk cId="991819606" sldId="288"/>
        </pc:sldMkLst>
        <pc:spChg chg="mod">
          <ac:chgData name="Sahai, Amal (ARC-TSA)[Analytical Mechanics Associates, INC.]" userId="6a874ca6-82a3-4c97-b8b8-30aba6a3ae98" providerId="ADAL" clId="{6A1694D2-C6D7-D34B-978A-BADC1870E40F}" dt="2022-10-02T23:46:38.682" v="857"/>
          <ac:spMkLst>
            <pc:docMk/>
            <pc:sldMk cId="991819606" sldId="288"/>
            <ac:spMk id="2" creationId="{342D7252-CF50-1C44-BE01-C9D658A9F514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991819606" sldId="288"/>
            <ac:spMk id="3" creationId="{3B0EDD53-1950-9D9B-3F7F-FC4C1FD60BA9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991819606" sldId="288"/>
            <ac:spMk id="6" creationId="{484F392A-3ED8-E76B-E627-F44375B8421C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15:00:32.377" v="7112" actId="20577"/>
          <ac:spMkLst>
            <pc:docMk/>
            <pc:sldMk cId="991819606" sldId="288"/>
            <ac:spMk id="22" creationId="{2C361AFF-75FC-8D43-8BC0-47BD9CB244A5}"/>
          </ac:spMkLst>
        </pc:spChg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1388432977" sldId="289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387913655" sldId="290"/>
        </pc:sldMkLst>
      </pc:sldChg>
      <pc:sldChg chg="addSp modSp add mod">
        <pc:chgData name="Sahai, Amal (ARC-TSA)[Analytical Mechanics Associates, INC.]" userId="6a874ca6-82a3-4c97-b8b8-30aba6a3ae98" providerId="ADAL" clId="{6A1694D2-C6D7-D34B-978A-BADC1870E40F}" dt="2022-10-03T05:14:26.372" v="5827" actId="1035"/>
        <pc:sldMkLst>
          <pc:docMk/>
          <pc:sldMk cId="2043369639" sldId="292"/>
        </pc:sldMkLst>
        <pc:spChg chg="mod">
          <ac:chgData name="Sahai, Amal (ARC-TSA)[Analytical Mechanics Associates, INC.]" userId="6a874ca6-82a3-4c97-b8b8-30aba6a3ae98" providerId="ADAL" clId="{6A1694D2-C6D7-D34B-978A-BADC1870E40F}" dt="2022-10-02T23:46:48.727" v="859"/>
          <ac:spMkLst>
            <pc:docMk/>
            <pc:sldMk cId="2043369639" sldId="292"/>
            <ac:spMk id="2" creationId="{342D7252-CF50-1C44-BE01-C9D658A9F514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043369639" sldId="292"/>
            <ac:spMk id="3" creationId="{C5D185B5-84C5-903E-5133-76E51A9AD602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043369639" sldId="292"/>
            <ac:spMk id="4" creationId="{95C29849-7AD0-CE30-4945-0EA548DBE9C4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5:14:26.372" v="5827" actId="1035"/>
          <ac:spMkLst>
            <pc:docMk/>
            <pc:sldMk cId="2043369639" sldId="292"/>
            <ac:spMk id="6" creationId="{2025AFE7-6046-9E3C-DD4F-E0BC164DF729}"/>
          </ac:spMkLst>
        </pc:spChg>
        <pc:picChg chg="mod">
          <ac:chgData name="Sahai, Amal (ARC-TSA)[Analytical Mechanics Associates, INC.]" userId="6a874ca6-82a3-4c97-b8b8-30aba6a3ae98" providerId="ADAL" clId="{6A1694D2-C6D7-D34B-978A-BADC1870E40F}" dt="2022-10-03T05:14:20.295" v="5818" actId="1038"/>
          <ac:picMkLst>
            <pc:docMk/>
            <pc:sldMk cId="2043369639" sldId="292"/>
            <ac:picMk id="11" creationId="{9856C315-EC03-2C5F-18AA-16B11FDE8FD3}"/>
          </ac:picMkLst>
        </pc:picChg>
      </pc:sldChg>
      <pc:sldChg chg="addSp delSp modSp add mod">
        <pc:chgData name="Sahai, Amal (ARC-TSA)[Analytical Mechanics Associates, INC.]" userId="6a874ca6-82a3-4c97-b8b8-30aba6a3ae98" providerId="ADAL" clId="{6A1694D2-C6D7-D34B-978A-BADC1870E40F}" dt="2022-10-03T14:36:03.723" v="6823" actId="20577"/>
        <pc:sldMkLst>
          <pc:docMk/>
          <pc:sldMk cId="1555591811" sldId="296"/>
        </pc:sldMkLst>
        <pc:spChg chg="mod">
          <ac:chgData name="Sahai, Amal (ARC-TSA)[Analytical Mechanics Associates, INC.]" userId="6a874ca6-82a3-4c97-b8b8-30aba6a3ae98" providerId="ADAL" clId="{6A1694D2-C6D7-D34B-978A-BADC1870E40F}" dt="2022-10-03T14:36:03.723" v="6823" actId="20577"/>
          <ac:spMkLst>
            <pc:docMk/>
            <pc:sldMk cId="1555591811" sldId="296"/>
            <ac:spMk id="2" creationId="{239A1450-D5E7-C54A-B233-B64EF8B5C674}"/>
          </ac:spMkLst>
        </pc:spChg>
        <pc:spChg chg="del">
          <ac:chgData name="Sahai, Amal (ARC-TSA)[Analytical Mechanics Associates, INC.]" userId="6a874ca6-82a3-4c97-b8b8-30aba6a3ae98" providerId="ADAL" clId="{6A1694D2-C6D7-D34B-978A-BADC1870E40F}" dt="2022-10-02T23:09:05.881" v="268" actId="478"/>
          <ac:spMkLst>
            <pc:docMk/>
            <pc:sldMk cId="1555591811" sldId="296"/>
            <ac:spMk id="6" creationId="{4C5A6D68-3D8D-5845-82ED-F7354AB380CC}"/>
          </ac:spMkLst>
        </pc:spChg>
        <pc:spChg chg="add del mod">
          <ac:chgData name="Sahai, Amal (ARC-TSA)[Analytical Mechanics Associates, INC.]" userId="6a874ca6-82a3-4c97-b8b8-30aba6a3ae98" providerId="ADAL" clId="{6A1694D2-C6D7-D34B-978A-BADC1870E40F}" dt="2022-10-02T23:09:03.340" v="267"/>
          <ac:spMkLst>
            <pc:docMk/>
            <pc:sldMk cId="1555591811" sldId="296"/>
            <ac:spMk id="7" creationId="{E371D46A-7A5B-FFD8-D443-361AEDB41C1F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1555591811" sldId="296"/>
            <ac:spMk id="9" creationId="{F0005990-C616-289F-37F9-85A342DE90C8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1555591811" sldId="296"/>
            <ac:spMk id="10" creationId="{DAFC7C58-81B5-1140-3270-343EC80FD5A1}"/>
          </ac:spMkLst>
        </pc:spChg>
        <pc:picChg chg="del mod">
          <ac:chgData name="Sahai, Amal (ARC-TSA)[Analytical Mechanics Associates, INC.]" userId="6a874ca6-82a3-4c97-b8b8-30aba6a3ae98" providerId="ADAL" clId="{6A1694D2-C6D7-D34B-978A-BADC1870E40F}" dt="2022-10-02T23:09:00.439" v="266" actId="478"/>
          <ac:picMkLst>
            <pc:docMk/>
            <pc:sldMk cId="1555591811" sldId="296"/>
            <ac:picMk id="5" creationId="{4937C2F2-045A-D748-ACD4-DA7EF75559F0}"/>
          </ac:picMkLst>
        </pc:picChg>
        <pc:picChg chg="add mod">
          <ac:chgData name="Sahai, Amal (ARC-TSA)[Analytical Mechanics Associates, INC.]" userId="6a874ca6-82a3-4c97-b8b8-30aba6a3ae98" providerId="ADAL" clId="{6A1694D2-C6D7-D34B-978A-BADC1870E40F}" dt="2022-10-02T23:09:23.805" v="273" actId="1038"/>
          <ac:picMkLst>
            <pc:docMk/>
            <pc:sldMk cId="1555591811" sldId="296"/>
            <ac:picMk id="8" creationId="{1CAC3BF8-4ED9-2C70-B859-7A6C22BFA313}"/>
          </ac:picMkLst>
        </pc:picChg>
      </pc:sldChg>
      <pc:sldChg chg="addSp modSp add del">
        <pc:chgData name="Sahai, Amal (ARC-TSA)[Analytical Mechanics Associates, INC.]" userId="6a874ca6-82a3-4c97-b8b8-30aba6a3ae98" providerId="ADAL" clId="{6A1694D2-C6D7-D34B-978A-BADC1870E40F}" dt="2022-10-03T04:20:15.725" v="4301" actId="2696"/>
        <pc:sldMkLst>
          <pc:docMk/>
          <pc:sldMk cId="3796066705" sldId="297"/>
        </pc:sldMkLst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796066705" sldId="297"/>
            <ac:spMk id="3" creationId="{38820DF5-656D-FAC9-3B84-5146CD70E1DD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796066705" sldId="297"/>
            <ac:spMk id="5" creationId="{9CE4CE0A-B9F9-D3C2-29A1-8E782E8580D2}"/>
          </ac:spMkLst>
        </pc:spChg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2956761524" sldId="299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1015917298" sldId="300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3477559000" sldId="301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3372940712" sldId="302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79655938" sldId="303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871801422" sldId="304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1781501783" sldId="305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2225953600" sldId="306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20768311" sldId="307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2225547873" sldId="309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2T23:00:42.265" v="188" actId="2696"/>
        <pc:sldMkLst>
          <pc:docMk/>
          <pc:sldMk cId="1313645785" sldId="310"/>
        </pc:sldMkLst>
      </pc:sldChg>
      <pc:sldChg chg="del">
        <pc:chgData name="Sahai, Amal (ARC-TSA)[Analytical Mechanics Associates, INC.]" userId="6a874ca6-82a3-4c97-b8b8-30aba6a3ae98" providerId="ADAL" clId="{6A1694D2-C6D7-D34B-978A-BADC1870E40F}" dt="2022-10-03T00:08:02.537" v="1280" actId="2696"/>
        <pc:sldMkLst>
          <pc:docMk/>
          <pc:sldMk cId="3516075582" sldId="311"/>
        </pc:sldMkLst>
      </pc:sldChg>
      <pc:sldChg chg="addSp modSp add del">
        <pc:chgData name="Sahai, Amal (ARC-TSA)[Analytical Mechanics Associates, INC.]" userId="6a874ca6-82a3-4c97-b8b8-30aba6a3ae98" providerId="ADAL" clId="{6A1694D2-C6D7-D34B-978A-BADC1870E40F}" dt="2022-10-03T04:47:30.894" v="5004" actId="2696"/>
        <pc:sldMkLst>
          <pc:docMk/>
          <pc:sldMk cId="1821683918" sldId="312"/>
        </pc:sldMkLst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1821683918" sldId="312"/>
            <ac:spMk id="3" creationId="{615B04F7-B37A-86D5-A2BB-545A146F4EC7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1821683918" sldId="312"/>
            <ac:spMk id="11" creationId="{484AB3F7-C3A0-FD24-BE65-D06491D6D1D0}"/>
          </ac:spMkLst>
        </pc:spChg>
      </pc:sldChg>
      <pc:sldChg chg="addSp delSp modSp add mod">
        <pc:chgData name="Sahai, Amal (ARC-TSA)[Analytical Mechanics Associates, INC.]" userId="6a874ca6-82a3-4c97-b8b8-30aba6a3ae98" providerId="ADAL" clId="{6A1694D2-C6D7-D34B-978A-BADC1870E40F}" dt="2022-10-03T14:54:43.697" v="7033" actId="207"/>
        <pc:sldMkLst>
          <pc:docMk/>
          <pc:sldMk cId="2305408666" sldId="313"/>
        </pc:sldMkLst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305408666" sldId="313"/>
            <ac:spMk id="3" creationId="{5DC47781-92CF-917F-C398-91C28F347379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305408666" sldId="313"/>
            <ac:spMk id="6" creationId="{6A758B80-706A-C9A2-ADDB-EF7E545D0BE0}"/>
          </ac:spMkLst>
        </pc:spChg>
        <pc:spChg chg="add del mod">
          <ac:chgData name="Sahai, Amal (ARC-TSA)[Analytical Mechanics Associates, INC.]" userId="6a874ca6-82a3-4c97-b8b8-30aba6a3ae98" providerId="ADAL" clId="{6A1694D2-C6D7-D34B-978A-BADC1870E40F}" dt="2022-10-03T05:10:37.258" v="5777" actId="478"/>
          <ac:spMkLst>
            <pc:docMk/>
            <pc:sldMk cId="2305408666" sldId="313"/>
            <ac:spMk id="12" creationId="{22061D4A-FADC-0665-AA9C-A25FEB54112E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3T14:54:43.697" v="7033" actId="207"/>
          <ac:spMkLst>
            <pc:docMk/>
            <pc:sldMk cId="2305408666" sldId="313"/>
            <ac:spMk id="14" creationId="{EC9C1511-9DEE-FCF5-21F6-D893D0B855BA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14:51:00.597" v="7006" actId="1036"/>
          <ac:spMkLst>
            <pc:docMk/>
            <pc:sldMk cId="2305408666" sldId="313"/>
            <ac:spMk id="18" creationId="{DA1288EA-A13F-184F-9836-12D4B7FC3BF0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14:51:00.597" v="7006" actId="1036"/>
          <ac:spMkLst>
            <pc:docMk/>
            <pc:sldMk cId="2305408666" sldId="313"/>
            <ac:spMk id="20" creationId="{290F5C9B-6359-3449-BC78-95BBC7E211D1}"/>
          </ac:spMkLst>
        </pc:spChg>
        <pc:spChg chg="del mod">
          <ac:chgData name="Sahai, Amal (ARC-TSA)[Analytical Mechanics Associates, INC.]" userId="6a874ca6-82a3-4c97-b8b8-30aba6a3ae98" providerId="ADAL" clId="{6A1694D2-C6D7-D34B-978A-BADC1870E40F}" dt="2022-10-03T05:08:21.556" v="5585" actId="478"/>
          <ac:spMkLst>
            <pc:docMk/>
            <pc:sldMk cId="2305408666" sldId="313"/>
            <ac:spMk id="22" creationId="{CE73E822-733A-164F-9356-91F7DB467A05}"/>
          </ac:spMkLst>
        </pc:spChg>
        <pc:spChg chg="del">
          <ac:chgData name="Sahai, Amal (ARC-TSA)[Analytical Mechanics Associates, INC.]" userId="6a874ca6-82a3-4c97-b8b8-30aba6a3ae98" providerId="ADAL" clId="{6A1694D2-C6D7-D34B-978A-BADC1870E40F}" dt="2022-10-03T05:08:24.210" v="5587" actId="478"/>
          <ac:spMkLst>
            <pc:docMk/>
            <pc:sldMk cId="2305408666" sldId="313"/>
            <ac:spMk id="24" creationId="{25B9124F-78EA-B34B-A656-1DA8466030B4}"/>
          </ac:spMkLst>
        </pc:spChg>
        <pc:spChg chg="del">
          <ac:chgData name="Sahai, Amal (ARC-TSA)[Analytical Mechanics Associates, INC.]" userId="6a874ca6-82a3-4c97-b8b8-30aba6a3ae98" providerId="ADAL" clId="{6A1694D2-C6D7-D34B-978A-BADC1870E40F}" dt="2022-10-03T05:08:22.903" v="5586" actId="478"/>
          <ac:spMkLst>
            <pc:docMk/>
            <pc:sldMk cId="2305408666" sldId="313"/>
            <ac:spMk id="26" creationId="{DD90C398-3FB5-2649-AB41-344334631895}"/>
          </ac:spMkLst>
        </pc:spChg>
        <pc:picChg chg="del">
          <ac:chgData name="Sahai, Amal (ARC-TSA)[Analytical Mechanics Associates, INC.]" userId="6a874ca6-82a3-4c97-b8b8-30aba6a3ae98" providerId="ADAL" clId="{6A1694D2-C6D7-D34B-978A-BADC1870E40F}" dt="2022-10-03T04:51:59.401" v="5006" actId="478"/>
          <ac:picMkLst>
            <pc:docMk/>
            <pc:sldMk cId="2305408666" sldId="313"/>
            <ac:picMk id="5" creationId="{E979F291-02EF-5144-B713-E3D4CC9F8277}"/>
          </ac:picMkLst>
        </pc:picChg>
        <pc:picChg chg="mod">
          <ac:chgData name="Sahai, Amal (ARC-TSA)[Analytical Mechanics Associates, INC.]" userId="6a874ca6-82a3-4c97-b8b8-30aba6a3ae98" providerId="ADAL" clId="{6A1694D2-C6D7-D34B-978A-BADC1870E40F}" dt="2022-10-03T14:51:00.597" v="7006" actId="1036"/>
          <ac:picMkLst>
            <pc:docMk/>
            <pc:sldMk cId="2305408666" sldId="313"/>
            <ac:picMk id="7" creationId="{BF415E42-2606-1140-ADC0-5B356108E9D2}"/>
          </ac:picMkLst>
        </pc:picChg>
        <pc:picChg chg="del mod">
          <ac:chgData name="Sahai, Amal (ARC-TSA)[Analytical Mechanics Associates, INC.]" userId="6a874ca6-82a3-4c97-b8b8-30aba6a3ae98" providerId="ADAL" clId="{6A1694D2-C6D7-D34B-978A-BADC1870E40F}" dt="2022-10-03T05:08:58.178" v="5618" actId="478"/>
          <ac:picMkLst>
            <pc:docMk/>
            <pc:sldMk cId="2305408666" sldId="313"/>
            <ac:picMk id="8" creationId="{2CA92F0B-A4D6-3441-9903-EF2D95FF8EA8}"/>
          </ac:picMkLst>
        </pc:picChg>
        <pc:picChg chg="del mod">
          <ac:chgData name="Sahai, Amal (ARC-TSA)[Analytical Mechanics Associates, INC.]" userId="6a874ca6-82a3-4c97-b8b8-30aba6a3ae98" providerId="ADAL" clId="{6A1694D2-C6D7-D34B-978A-BADC1870E40F}" dt="2022-10-03T05:09:18.943" v="5636" actId="478"/>
          <ac:picMkLst>
            <pc:docMk/>
            <pc:sldMk cId="2305408666" sldId="313"/>
            <ac:picMk id="9" creationId="{12D2A103-689F-6F44-AFC8-342A46EC955E}"/>
          </ac:picMkLst>
        </pc:picChg>
        <pc:picChg chg="del mod">
          <ac:chgData name="Sahai, Amal (ARC-TSA)[Analytical Mechanics Associates, INC.]" userId="6a874ca6-82a3-4c97-b8b8-30aba6a3ae98" providerId="ADAL" clId="{6A1694D2-C6D7-D34B-978A-BADC1870E40F}" dt="2022-10-03T05:09:17.485" v="5635" actId="478"/>
          <ac:picMkLst>
            <pc:docMk/>
            <pc:sldMk cId="2305408666" sldId="313"/>
            <ac:picMk id="10" creationId="{774EB97C-330A-884D-A4FC-C03E63B6094E}"/>
          </ac:picMkLst>
        </pc:picChg>
      </pc:sldChg>
      <pc:sldChg chg="add del">
        <pc:chgData name="Sahai, Amal (ARC-TSA)[Analytical Mechanics Associates, INC.]" userId="6a874ca6-82a3-4c97-b8b8-30aba6a3ae98" providerId="ADAL" clId="{6A1694D2-C6D7-D34B-978A-BADC1870E40F}" dt="2022-10-03T05:24:43.015" v="5948" actId="2696"/>
        <pc:sldMkLst>
          <pc:docMk/>
          <pc:sldMk cId="3160285459" sldId="314"/>
        </pc:sldMkLst>
      </pc:sldChg>
      <pc:sldChg chg="addSp modSp add del mod">
        <pc:chgData name="Sahai, Amal (ARC-TSA)[Analytical Mechanics Associates, INC.]" userId="6a874ca6-82a3-4c97-b8b8-30aba6a3ae98" providerId="ADAL" clId="{6A1694D2-C6D7-D34B-978A-BADC1870E40F}" dt="2022-10-03T05:24:34.923" v="5946" actId="2696"/>
        <pc:sldMkLst>
          <pc:docMk/>
          <pc:sldMk cId="3821148875" sldId="314"/>
        </pc:sldMkLst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821148875" sldId="314"/>
            <ac:spMk id="3" creationId="{29C18C5A-BC65-BE16-7A62-AEECCF1AE172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2T23:51:33.150" v="876" actId="255"/>
          <ac:spMkLst>
            <pc:docMk/>
            <pc:sldMk cId="3821148875" sldId="314"/>
            <ac:spMk id="4" creationId="{910E5391-317A-1F4C-AEAE-C6F6A744AC72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821148875" sldId="314"/>
            <ac:spMk id="6" creationId="{EA6EA9E9-3D06-895C-DB4A-75AAD0617500}"/>
          </ac:spMkLst>
        </pc:spChg>
        <pc:picChg chg="mod">
          <ac:chgData name="Sahai, Amal (ARC-TSA)[Analytical Mechanics Associates, INC.]" userId="6a874ca6-82a3-4c97-b8b8-30aba6a3ae98" providerId="ADAL" clId="{6A1694D2-C6D7-D34B-978A-BADC1870E40F}" dt="2022-10-02T23:51:25.082" v="875" actId="1035"/>
          <ac:picMkLst>
            <pc:docMk/>
            <pc:sldMk cId="3821148875" sldId="314"/>
            <ac:picMk id="7" creationId="{BCF7CB3B-D19A-8341-9136-79AD1CDB60CB}"/>
          </ac:picMkLst>
        </pc:picChg>
      </pc:sldChg>
      <pc:sldChg chg="modSp add mod">
        <pc:chgData name="Sahai, Amal (ARC-TSA)[Analytical Mechanics Associates, INC.]" userId="6a874ca6-82a3-4c97-b8b8-30aba6a3ae98" providerId="ADAL" clId="{6A1694D2-C6D7-D34B-978A-BADC1870E40F}" dt="2022-10-03T05:24:59.286" v="5978" actId="20577"/>
        <pc:sldMkLst>
          <pc:docMk/>
          <pc:sldMk cId="4062680001" sldId="314"/>
        </pc:sldMkLst>
        <pc:spChg chg="mod">
          <ac:chgData name="Sahai, Amal (ARC-TSA)[Analytical Mechanics Associates, INC.]" userId="6a874ca6-82a3-4c97-b8b8-30aba6a3ae98" providerId="ADAL" clId="{6A1694D2-C6D7-D34B-978A-BADC1870E40F}" dt="2022-10-03T05:24:59.286" v="5978" actId="20577"/>
          <ac:spMkLst>
            <pc:docMk/>
            <pc:sldMk cId="4062680001" sldId="314"/>
            <ac:spMk id="2" creationId="{342D7252-CF50-1C44-BE01-C9D658A9F514}"/>
          </ac:spMkLst>
        </pc:spChg>
      </pc:sldChg>
      <pc:sldChg chg="addSp modSp add mod">
        <pc:chgData name="Sahai, Amal (ARC-TSA)[Analytical Mechanics Associates, INC.]" userId="6a874ca6-82a3-4c97-b8b8-30aba6a3ae98" providerId="ADAL" clId="{6A1694D2-C6D7-D34B-978A-BADC1870E40F}" dt="2022-10-02T23:46:43.025" v="858"/>
        <pc:sldMkLst>
          <pc:docMk/>
          <pc:sldMk cId="2233593469" sldId="315"/>
        </pc:sldMkLst>
        <pc:spChg chg="mod">
          <ac:chgData name="Sahai, Amal (ARC-TSA)[Analytical Mechanics Associates, INC.]" userId="6a874ca6-82a3-4c97-b8b8-30aba6a3ae98" providerId="ADAL" clId="{6A1694D2-C6D7-D34B-978A-BADC1870E40F}" dt="2022-10-02T23:46:43.025" v="858"/>
          <ac:spMkLst>
            <pc:docMk/>
            <pc:sldMk cId="2233593469" sldId="315"/>
            <ac:spMk id="2" creationId="{342D7252-CF50-1C44-BE01-C9D658A9F514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233593469" sldId="315"/>
            <ac:spMk id="3" creationId="{CAF4D816-5AC3-1498-EC72-C903801CC5D4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2233593469" sldId="315"/>
            <ac:spMk id="6" creationId="{55FCAEFF-7E30-C741-F6B7-6E2D5A4068DA}"/>
          </ac:spMkLst>
        </pc:spChg>
      </pc:sldChg>
      <pc:sldChg chg="addSp modSp add mod">
        <pc:chgData name="Sahai, Amal (ARC-TSA)[Analytical Mechanics Associates, INC.]" userId="6a874ca6-82a3-4c97-b8b8-30aba6a3ae98" providerId="ADAL" clId="{6A1694D2-C6D7-D34B-978A-BADC1870E40F}" dt="2022-10-03T14:59:13.738" v="7105" actId="20577"/>
        <pc:sldMkLst>
          <pc:docMk/>
          <pc:sldMk cId="804511691" sldId="316"/>
        </pc:sldMkLst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804511691" sldId="316"/>
            <ac:spMk id="2" creationId="{FB492072-FD1F-22C4-4DE4-BDFBD302F78D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804511691" sldId="316"/>
            <ac:spMk id="3" creationId="{D31056B0-18CC-D25D-22F2-CA416C7AAB44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14:59:13.738" v="7105" actId="20577"/>
          <ac:spMkLst>
            <pc:docMk/>
            <pc:sldMk cId="804511691" sldId="316"/>
            <ac:spMk id="9" creationId="{91796766-1639-124F-8435-91119CEF461E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3:51:02.913" v="3914" actId="20577"/>
          <ac:spMkLst>
            <pc:docMk/>
            <pc:sldMk cId="804511691" sldId="316"/>
            <ac:spMk id="97" creationId="{92FE0D60-2448-8E44-A236-15DC505EB7C0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3:49:16.126" v="3821" actId="1035"/>
          <ac:spMkLst>
            <pc:docMk/>
            <pc:sldMk cId="804511691" sldId="316"/>
            <ac:spMk id="187" creationId="{94C54055-46D8-1E43-A547-F6AEF2E47844}"/>
          </ac:spMkLst>
        </pc:spChg>
      </pc:sldChg>
      <pc:sldChg chg="addSp delSp modSp add mod">
        <pc:chgData name="Sahai, Amal (ARC-TSA)[Analytical Mechanics Associates, INC.]" userId="6a874ca6-82a3-4c97-b8b8-30aba6a3ae98" providerId="ADAL" clId="{6A1694D2-C6D7-D34B-978A-BADC1870E40F}" dt="2022-10-03T14:44:48.494" v="6888" actId="207"/>
        <pc:sldMkLst>
          <pc:docMk/>
          <pc:sldMk cId="3066131473" sldId="317"/>
        </pc:sldMkLst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066131473" sldId="317"/>
            <ac:spMk id="3" creationId="{744F7A24-6B17-824B-7C99-7DBEA47A44FA}"/>
          </ac:spMkLst>
        </pc:spChg>
        <pc:spChg chg="add del">
          <ac:chgData name="Sahai, Amal (ARC-TSA)[Analytical Mechanics Associates, INC.]" userId="6a874ca6-82a3-4c97-b8b8-30aba6a3ae98" providerId="ADAL" clId="{6A1694D2-C6D7-D34B-978A-BADC1870E40F}" dt="2022-10-03T04:16:43.877" v="4072" actId="478"/>
          <ac:spMkLst>
            <pc:docMk/>
            <pc:sldMk cId="3066131473" sldId="317"/>
            <ac:spMk id="6" creationId="{4C5A6D68-3D8D-5845-82ED-F7354AB380CC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066131473" sldId="317"/>
            <ac:spMk id="7" creationId="{E1D0508C-6A4F-46B0-4A7F-57F0BF3CC5C3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3T14:44:48.494" v="6888" actId="207"/>
          <ac:spMkLst>
            <pc:docMk/>
            <pc:sldMk cId="3066131473" sldId="317"/>
            <ac:spMk id="9" creationId="{519E8420-0EDE-52DE-67D0-BF24BBEE13D1}"/>
          </ac:spMkLst>
        </pc:spChg>
        <pc:picChg chg="del">
          <ac:chgData name="Sahai, Amal (ARC-TSA)[Analytical Mechanics Associates, INC.]" userId="6a874ca6-82a3-4c97-b8b8-30aba6a3ae98" providerId="ADAL" clId="{6A1694D2-C6D7-D34B-978A-BADC1870E40F}" dt="2022-10-03T04:16:09.272" v="4007" actId="478"/>
          <ac:picMkLst>
            <pc:docMk/>
            <pc:sldMk cId="3066131473" sldId="317"/>
            <ac:picMk id="5" creationId="{4937C2F2-045A-D748-ACD4-DA7EF75559F0}"/>
          </ac:picMkLst>
        </pc:picChg>
        <pc:picChg chg="add mod">
          <ac:chgData name="Sahai, Amal (ARC-TSA)[Analytical Mechanics Associates, INC.]" userId="6a874ca6-82a3-4c97-b8b8-30aba6a3ae98" providerId="ADAL" clId="{6A1694D2-C6D7-D34B-978A-BADC1870E40F}" dt="2022-10-03T14:44:33.659" v="6887" actId="1036"/>
          <ac:picMkLst>
            <pc:docMk/>
            <pc:sldMk cId="3066131473" sldId="317"/>
            <ac:picMk id="10" creationId="{609F2C4A-3015-8C79-4A58-03443CB90C59}"/>
          </ac:picMkLst>
        </pc:picChg>
      </pc:sldChg>
      <pc:sldChg chg="addSp delSp modSp add del mod modAnim">
        <pc:chgData name="Sahai, Amal (ARC-TSA)[Analytical Mechanics Associates, INC.]" userId="6a874ca6-82a3-4c97-b8b8-30aba6a3ae98" providerId="ADAL" clId="{6A1694D2-C6D7-D34B-978A-BADC1870E40F}" dt="2022-10-03T06:00:31.115" v="6548" actId="2696"/>
        <pc:sldMkLst>
          <pc:docMk/>
          <pc:sldMk cId="369926741" sldId="318"/>
        </pc:sldMkLst>
        <pc:spChg chg="mod">
          <ac:chgData name="Sahai, Amal (ARC-TSA)[Analytical Mechanics Associates, INC.]" userId="6a874ca6-82a3-4c97-b8b8-30aba6a3ae98" providerId="ADAL" clId="{6A1694D2-C6D7-D34B-978A-BADC1870E40F}" dt="2022-10-02T23:13:36.984" v="315" actId="20577"/>
          <ac:spMkLst>
            <pc:docMk/>
            <pc:sldMk cId="369926741" sldId="318"/>
            <ac:spMk id="2" creationId="{239A1450-D5E7-C54A-B233-B64EF8B5C674}"/>
          </ac:spMkLst>
        </pc:spChg>
        <pc:spChg chg="add del mod">
          <ac:chgData name="Sahai, Amal (ARC-TSA)[Analytical Mechanics Associates, INC.]" userId="6a874ca6-82a3-4c97-b8b8-30aba6a3ae98" providerId="ADAL" clId="{6A1694D2-C6D7-D34B-978A-BADC1870E40F}" dt="2022-10-02T23:10:32.188" v="277" actId="478"/>
          <ac:spMkLst>
            <pc:docMk/>
            <pc:sldMk cId="369926741" sldId="318"/>
            <ac:spMk id="6" creationId="{1386056D-A2E3-0642-9D1A-006CA4938E86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69926741" sldId="318"/>
            <ac:spMk id="7" creationId="{94B4DA86-2697-2B23-DD8B-D294001C0945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2T23:10:57.474" v="281"/>
          <ac:spMkLst>
            <pc:docMk/>
            <pc:sldMk cId="369926741" sldId="318"/>
            <ac:spMk id="9" creationId="{1C08CF62-0A33-F2EC-9C21-DBB1ED293420}"/>
          </ac:spMkLst>
        </pc:spChg>
        <pc:picChg chg="add mod">
          <ac:chgData name="Sahai, Amal (ARC-TSA)[Analytical Mechanics Associates, INC.]" userId="6a874ca6-82a3-4c97-b8b8-30aba6a3ae98" providerId="ADAL" clId="{6A1694D2-C6D7-D34B-978A-BADC1870E40F}" dt="2022-10-02T23:10:41.842" v="280" actId="1076"/>
          <ac:picMkLst>
            <pc:docMk/>
            <pc:sldMk cId="369926741" sldId="318"/>
            <ac:picMk id="3" creationId="{AE41F9A5-2C25-3F49-07E0-5374598A1DE2}"/>
          </ac:picMkLst>
        </pc:picChg>
        <pc:picChg chg="del">
          <ac:chgData name="Sahai, Amal (ARC-TSA)[Analytical Mechanics Associates, INC.]" userId="6a874ca6-82a3-4c97-b8b8-30aba6a3ae98" providerId="ADAL" clId="{6A1694D2-C6D7-D34B-978A-BADC1870E40F}" dt="2022-10-02T23:10:28.621" v="276" actId="478"/>
          <ac:picMkLst>
            <pc:docMk/>
            <pc:sldMk cId="369926741" sldId="318"/>
            <ac:picMk id="8" creationId="{1CAC3BF8-4ED9-2C70-B859-7A6C22BFA313}"/>
          </ac:picMkLst>
        </pc:picChg>
        <pc:picChg chg="add mod">
          <ac:chgData name="Sahai, Amal (ARC-TSA)[Analytical Mechanics Associates, INC.]" userId="6a874ca6-82a3-4c97-b8b8-30aba6a3ae98" providerId="ADAL" clId="{6A1694D2-C6D7-D34B-978A-BADC1870E40F}" dt="2022-10-02T23:13:06.644" v="289" actId="1076"/>
          <ac:picMkLst>
            <pc:docMk/>
            <pc:sldMk cId="369926741" sldId="318"/>
            <ac:picMk id="10" creationId="{04737687-7338-35E3-F7B4-03ADFF3E3CC2}"/>
          </ac:picMkLst>
        </pc:picChg>
      </pc:sldChg>
      <pc:sldChg chg="modSp add mod ord">
        <pc:chgData name="Sahai, Amal (ARC-TSA)[Analytical Mechanics Associates, INC.]" userId="6a874ca6-82a3-4c97-b8b8-30aba6a3ae98" providerId="ADAL" clId="{6A1694D2-C6D7-D34B-978A-BADC1870E40F}" dt="2022-10-03T06:01:01.018" v="6606" actId="20577"/>
        <pc:sldMkLst>
          <pc:docMk/>
          <pc:sldMk cId="1954854739" sldId="318"/>
        </pc:sldMkLst>
        <pc:spChg chg="mod">
          <ac:chgData name="Sahai, Amal (ARC-TSA)[Analytical Mechanics Associates, INC.]" userId="6a874ca6-82a3-4c97-b8b8-30aba6a3ae98" providerId="ADAL" clId="{6A1694D2-C6D7-D34B-978A-BADC1870E40F}" dt="2022-10-03T06:01:01.018" v="6606" actId="20577"/>
          <ac:spMkLst>
            <pc:docMk/>
            <pc:sldMk cId="1954854739" sldId="318"/>
            <ac:spMk id="2" creationId="{239A1450-D5E7-C54A-B233-B64EF8B5C674}"/>
          </ac:spMkLst>
        </pc:spChg>
      </pc:sldChg>
      <pc:sldChg chg="new del">
        <pc:chgData name="Sahai, Amal (ARC-TSA)[Analytical Mechanics Associates, INC.]" userId="6a874ca6-82a3-4c97-b8b8-30aba6a3ae98" providerId="ADAL" clId="{6A1694D2-C6D7-D34B-978A-BADC1870E40F}" dt="2022-10-02T23:52:08.943" v="878" actId="2696"/>
        <pc:sldMkLst>
          <pc:docMk/>
          <pc:sldMk cId="1192995956" sldId="319"/>
        </pc:sldMkLst>
      </pc:sldChg>
      <pc:sldChg chg="addSp delSp modSp add mod">
        <pc:chgData name="Sahai, Amal (ARC-TSA)[Analytical Mechanics Associates, INC.]" userId="6a874ca6-82a3-4c97-b8b8-30aba6a3ae98" providerId="ADAL" clId="{6A1694D2-C6D7-D34B-978A-BADC1870E40F}" dt="2022-10-03T14:53:49.735" v="7029"/>
        <pc:sldMkLst>
          <pc:docMk/>
          <pc:sldMk cId="2868770321" sldId="319"/>
        </pc:sldMkLst>
        <pc:spChg chg="mod">
          <ac:chgData name="Sahai, Amal (ARC-TSA)[Analytical Mechanics Associates, INC.]" userId="6a874ca6-82a3-4c97-b8b8-30aba6a3ae98" providerId="ADAL" clId="{6A1694D2-C6D7-D34B-978A-BADC1870E40F}" dt="2022-10-03T14:53:49.735" v="7029"/>
          <ac:spMkLst>
            <pc:docMk/>
            <pc:sldMk cId="2868770321" sldId="319"/>
            <ac:spMk id="2" creationId="{342D7252-CF50-1C44-BE01-C9D658A9F514}"/>
          </ac:spMkLst>
        </pc:spChg>
        <pc:spChg chg="add del mod">
          <ac:chgData name="Sahai, Amal (ARC-TSA)[Analytical Mechanics Associates, INC.]" userId="6a874ca6-82a3-4c97-b8b8-30aba6a3ae98" providerId="ADAL" clId="{6A1694D2-C6D7-D34B-978A-BADC1870E40F}" dt="2022-10-02T23:52:36.489" v="891" actId="478"/>
          <ac:spMkLst>
            <pc:docMk/>
            <pc:sldMk cId="2868770321" sldId="319"/>
            <ac:spMk id="8" creationId="{33249C1F-DB21-2FF5-A516-5E2001724E41}"/>
          </ac:spMkLst>
        </pc:spChg>
        <pc:spChg chg="add mod">
          <ac:chgData name="Sahai, Amal (ARC-TSA)[Analytical Mechanics Associates, INC.]" userId="6a874ca6-82a3-4c97-b8b8-30aba6a3ae98" providerId="ADAL" clId="{6A1694D2-C6D7-D34B-978A-BADC1870E40F}" dt="2022-10-03T00:05:03.849" v="1279" actId="1076"/>
          <ac:spMkLst>
            <pc:docMk/>
            <pc:sldMk cId="2868770321" sldId="319"/>
            <ac:spMk id="15" creationId="{801C5C7B-C578-F427-51BA-73795CC07FD3}"/>
          </ac:spMkLst>
        </pc:spChg>
        <pc:spChg chg="add del mod">
          <ac:chgData name="Sahai, Amal (ARC-TSA)[Analytical Mechanics Associates, INC.]" userId="6a874ca6-82a3-4c97-b8b8-30aba6a3ae98" providerId="ADAL" clId="{6A1694D2-C6D7-D34B-978A-BADC1870E40F}" dt="2022-10-03T05:25:56.031" v="5988" actId="20577"/>
          <ac:spMkLst>
            <pc:docMk/>
            <pc:sldMk cId="2868770321" sldId="319"/>
            <ac:spMk id="22" creationId="{2C361AFF-75FC-8D43-8BC0-47BD9CB244A5}"/>
          </ac:spMkLst>
        </pc:spChg>
        <pc:picChg chg="del">
          <ac:chgData name="Sahai, Amal (ARC-TSA)[Analytical Mechanics Associates, INC.]" userId="6a874ca6-82a3-4c97-b8b8-30aba6a3ae98" providerId="ADAL" clId="{6A1694D2-C6D7-D34B-978A-BADC1870E40F}" dt="2022-10-02T23:52:28.488" v="889" actId="478"/>
          <ac:picMkLst>
            <pc:docMk/>
            <pc:sldMk cId="2868770321" sldId="319"/>
            <ac:picMk id="4" creationId="{0E187686-5404-2079-E024-A5F6153DDA8D}"/>
          </ac:picMkLst>
        </pc:picChg>
        <pc:picChg chg="add mod">
          <ac:chgData name="Sahai, Amal (ARC-TSA)[Analytical Mechanics Associates, INC.]" userId="6a874ca6-82a3-4c97-b8b8-30aba6a3ae98" providerId="ADAL" clId="{6A1694D2-C6D7-D34B-978A-BADC1870E40F}" dt="2022-10-02T23:56:56.871" v="921" actId="1076"/>
          <ac:picMkLst>
            <pc:docMk/>
            <pc:sldMk cId="2868770321" sldId="319"/>
            <ac:picMk id="9" creationId="{8B3C444B-516C-35BD-8B06-7EFCF7B590A7}"/>
          </ac:picMkLst>
        </pc:picChg>
        <pc:picChg chg="add mod">
          <ac:chgData name="Sahai, Amal (ARC-TSA)[Analytical Mechanics Associates, INC.]" userId="6a874ca6-82a3-4c97-b8b8-30aba6a3ae98" providerId="ADAL" clId="{6A1694D2-C6D7-D34B-978A-BADC1870E40F}" dt="2022-10-02T23:56:52.706" v="919" actId="1076"/>
          <ac:picMkLst>
            <pc:docMk/>
            <pc:sldMk cId="2868770321" sldId="319"/>
            <ac:picMk id="10" creationId="{8E8F9EB0-4694-52D4-2FDE-8EA6BC175EED}"/>
          </ac:picMkLst>
        </pc:picChg>
        <pc:picChg chg="add mod">
          <ac:chgData name="Sahai, Amal (ARC-TSA)[Analytical Mechanics Associates, INC.]" userId="6a874ca6-82a3-4c97-b8b8-30aba6a3ae98" providerId="ADAL" clId="{6A1694D2-C6D7-D34B-978A-BADC1870E40F}" dt="2022-10-02T23:56:49.589" v="918" actId="1076"/>
          <ac:picMkLst>
            <pc:docMk/>
            <pc:sldMk cId="2868770321" sldId="319"/>
            <ac:picMk id="11" creationId="{36301998-1279-B66A-1BF3-42E2FA453B13}"/>
          </ac:picMkLst>
        </pc:picChg>
        <pc:picChg chg="add del mod">
          <ac:chgData name="Sahai, Amal (ARC-TSA)[Analytical Mechanics Associates, INC.]" userId="6a874ca6-82a3-4c97-b8b8-30aba6a3ae98" providerId="ADAL" clId="{6A1694D2-C6D7-D34B-978A-BADC1870E40F}" dt="2022-10-03T00:03:09.556" v="1238" actId="478"/>
          <ac:picMkLst>
            <pc:docMk/>
            <pc:sldMk cId="2868770321" sldId="319"/>
            <ac:picMk id="14" creationId="{9915128C-C8AB-E1A6-C783-00D2310C6E57}"/>
          </ac:picMkLst>
        </pc:picChg>
      </pc:sldChg>
      <pc:sldChg chg="addSp delSp modSp add mod">
        <pc:chgData name="Sahai, Amal (ARC-TSA)[Analytical Mechanics Associates, INC.]" userId="6a874ca6-82a3-4c97-b8b8-30aba6a3ae98" providerId="ADAL" clId="{6A1694D2-C6D7-D34B-978A-BADC1870E40F}" dt="2022-10-03T14:53:43.853" v="7027" actId="20577"/>
        <pc:sldMkLst>
          <pc:docMk/>
          <pc:sldMk cId="763619487" sldId="320"/>
        </pc:sldMkLst>
        <pc:spChg chg="mod">
          <ac:chgData name="Sahai, Amal (ARC-TSA)[Analytical Mechanics Associates, INC.]" userId="6a874ca6-82a3-4c97-b8b8-30aba6a3ae98" providerId="ADAL" clId="{6A1694D2-C6D7-D34B-978A-BADC1870E40F}" dt="2022-10-03T14:53:43.853" v="7027" actId="20577"/>
          <ac:spMkLst>
            <pc:docMk/>
            <pc:sldMk cId="763619487" sldId="320"/>
            <ac:spMk id="2" creationId="{342D7252-CF50-1C44-BE01-C9D658A9F514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5:26:02.636" v="5997" actId="20577"/>
          <ac:spMkLst>
            <pc:docMk/>
            <pc:sldMk cId="763619487" sldId="320"/>
            <ac:spMk id="22" creationId="{2C361AFF-75FC-8D43-8BC0-47BD9CB244A5}"/>
          </ac:spMkLst>
        </pc:spChg>
        <pc:picChg chg="add mod">
          <ac:chgData name="Sahai, Amal (ARC-TSA)[Analytical Mechanics Associates, INC.]" userId="6a874ca6-82a3-4c97-b8b8-30aba6a3ae98" providerId="ADAL" clId="{6A1694D2-C6D7-D34B-978A-BADC1870E40F}" dt="2022-10-03T00:01:16.051" v="1236" actId="1076"/>
          <ac:picMkLst>
            <pc:docMk/>
            <pc:sldMk cId="763619487" sldId="320"/>
            <ac:picMk id="4" creationId="{033AC51F-D476-1DF0-9ED3-148C9D3EF684}"/>
          </ac:picMkLst>
        </pc:picChg>
        <pc:picChg chg="del">
          <ac:chgData name="Sahai, Amal (ARC-TSA)[Analytical Mechanics Associates, INC.]" userId="6a874ca6-82a3-4c97-b8b8-30aba6a3ae98" providerId="ADAL" clId="{6A1694D2-C6D7-D34B-978A-BADC1870E40F}" dt="2022-10-02T23:58:56.242" v="1114" actId="478"/>
          <ac:picMkLst>
            <pc:docMk/>
            <pc:sldMk cId="763619487" sldId="320"/>
            <ac:picMk id="9" creationId="{8B3C444B-516C-35BD-8B06-7EFCF7B590A7}"/>
          </ac:picMkLst>
        </pc:picChg>
        <pc:picChg chg="del">
          <ac:chgData name="Sahai, Amal (ARC-TSA)[Analytical Mechanics Associates, INC.]" userId="6a874ca6-82a3-4c97-b8b8-30aba6a3ae98" providerId="ADAL" clId="{6A1694D2-C6D7-D34B-978A-BADC1870E40F}" dt="2022-10-02T23:59:59.021" v="1118" actId="478"/>
          <ac:picMkLst>
            <pc:docMk/>
            <pc:sldMk cId="763619487" sldId="320"/>
            <ac:picMk id="10" creationId="{8E8F9EB0-4694-52D4-2FDE-8EA6BC175EED}"/>
          </ac:picMkLst>
        </pc:picChg>
        <pc:picChg chg="del">
          <ac:chgData name="Sahai, Amal (ARC-TSA)[Analytical Mechanics Associates, INC.]" userId="6a874ca6-82a3-4c97-b8b8-30aba6a3ae98" providerId="ADAL" clId="{6A1694D2-C6D7-D34B-978A-BADC1870E40F}" dt="2022-10-02T23:58:57.742" v="1115" actId="478"/>
          <ac:picMkLst>
            <pc:docMk/>
            <pc:sldMk cId="763619487" sldId="320"/>
            <ac:picMk id="11" creationId="{36301998-1279-B66A-1BF3-42E2FA453B13}"/>
          </ac:picMkLst>
        </pc:picChg>
      </pc:sldChg>
      <pc:sldChg chg="modSp add mod">
        <pc:chgData name="Sahai, Amal (ARC-TSA)[Analytical Mechanics Associates, INC.]" userId="6a874ca6-82a3-4c97-b8b8-30aba6a3ae98" providerId="ADAL" clId="{6A1694D2-C6D7-D34B-978A-BADC1870E40F}" dt="2022-10-03T04:10:07.499" v="4004" actId="20577"/>
        <pc:sldMkLst>
          <pc:docMk/>
          <pc:sldMk cId="1750486217" sldId="321"/>
        </pc:sldMkLst>
        <pc:spChg chg="mod">
          <ac:chgData name="Sahai, Amal (ARC-TSA)[Analytical Mechanics Associates, INC.]" userId="6a874ca6-82a3-4c97-b8b8-30aba6a3ae98" providerId="ADAL" clId="{6A1694D2-C6D7-D34B-978A-BADC1870E40F}" dt="2022-10-03T04:10:07.499" v="4004" actId="20577"/>
          <ac:spMkLst>
            <pc:docMk/>
            <pc:sldMk cId="1750486217" sldId="321"/>
            <ac:spMk id="2" creationId="{239A1450-D5E7-C54A-B233-B64EF8B5C674}"/>
          </ac:spMkLst>
        </pc:spChg>
      </pc:sldChg>
      <pc:sldChg chg="add del">
        <pc:chgData name="Sahai, Amal (ARC-TSA)[Analytical Mechanics Associates, INC.]" userId="6a874ca6-82a3-4c97-b8b8-30aba6a3ae98" providerId="ADAL" clId="{6A1694D2-C6D7-D34B-978A-BADC1870E40F}" dt="2022-10-03T04:46:03.681" v="4973" actId="2696"/>
        <pc:sldMkLst>
          <pc:docMk/>
          <pc:sldMk cId="506688007" sldId="322"/>
        </pc:sldMkLst>
      </pc:sldChg>
      <pc:sldChg chg="modSp add mod">
        <pc:chgData name="Sahai, Amal (ARC-TSA)[Analytical Mechanics Associates, INC.]" userId="6a874ca6-82a3-4c97-b8b8-30aba6a3ae98" providerId="ADAL" clId="{6A1694D2-C6D7-D34B-978A-BADC1870E40F}" dt="2022-10-03T04:31:44.313" v="4970" actId="20577"/>
        <pc:sldMkLst>
          <pc:docMk/>
          <pc:sldMk cId="2573818076" sldId="323"/>
        </pc:sldMkLst>
        <pc:spChg chg="mod">
          <ac:chgData name="Sahai, Amal (ARC-TSA)[Analytical Mechanics Associates, INC.]" userId="6a874ca6-82a3-4c97-b8b8-30aba6a3ae98" providerId="ADAL" clId="{6A1694D2-C6D7-D34B-978A-BADC1870E40F}" dt="2022-10-03T04:31:44.313" v="4970" actId="20577"/>
          <ac:spMkLst>
            <pc:docMk/>
            <pc:sldMk cId="2573818076" sldId="323"/>
            <ac:spMk id="2" creationId="{239A1450-D5E7-C54A-B233-B64EF8B5C674}"/>
          </ac:spMkLst>
        </pc:spChg>
      </pc:sldChg>
      <pc:sldChg chg="modSp add mod">
        <pc:chgData name="Sahai, Amal (ARC-TSA)[Analytical Mechanics Associates, INC.]" userId="6a874ca6-82a3-4c97-b8b8-30aba6a3ae98" providerId="ADAL" clId="{6A1694D2-C6D7-D34B-978A-BADC1870E40F}" dt="2022-10-03T04:46:24.358" v="4998" actId="20577"/>
        <pc:sldMkLst>
          <pc:docMk/>
          <pc:sldMk cId="754774253" sldId="324"/>
        </pc:sldMkLst>
        <pc:spChg chg="mod">
          <ac:chgData name="Sahai, Amal (ARC-TSA)[Analytical Mechanics Associates, INC.]" userId="6a874ca6-82a3-4c97-b8b8-30aba6a3ae98" providerId="ADAL" clId="{6A1694D2-C6D7-D34B-978A-BADC1870E40F}" dt="2022-10-03T04:46:24.358" v="4998" actId="20577"/>
          <ac:spMkLst>
            <pc:docMk/>
            <pc:sldMk cId="754774253" sldId="324"/>
            <ac:spMk id="2" creationId="{2969BF03-7D36-5740-A0D6-682D87C4E350}"/>
          </ac:spMkLst>
        </pc:spChg>
      </pc:sldChg>
      <pc:sldChg chg="modSp add del mod">
        <pc:chgData name="Sahai, Amal (ARC-TSA)[Analytical Mechanics Associates, INC.]" userId="6a874ca6-82a3-4c97-b8b8-30aba6a3ae98" providerId="ADAL" clId="{6A1694D2-C6D7-D34B-978A-BADC1870E40F}" dt="2022-10-03T05:24:23.721" v="5943" actId="2696"/>
        <pc:sldMkLst>
          <pc:docMk/>
          <pc:sldMk cId="199114071" sldId="325"/>
        </pc:sldMkLst>
        <pc:spChg chg="mod">
          <ac:chgData name="Sahai, Amal (ARC-TSA)[Analytical Mechanics Associates, INC.]" userId="6a874ca6-82a3-4c97-b8b8-30aba6a3ae98" providerId="ADAL" clId="{6A1694D2-C6D7-D34B-978A-BADC1870E40F}" dt="2022-10-03T05:18:18.399" v="5883" actId="20577"/>
          <ac:spMkLst>
            <pc:docMk/>
            <pc:sldMk cId="199114071" sldId="325"/>
            <ac:spMk id="2" creationId="{342D7252-CF50-1C44-BE01-C9D658A9F514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05:21:23.096" v="5942" actId="20577"/>
          <ac:spMkLst>
            <pc:docMk/>
            <pc:sldMk cId="199114071" sldId="325"/>
            <ac:spMk id="4" creationId="{910E5391-317A-1F4C-AEAE-C6F6A744AC72}"/>
          </ac:spMkLst>
        </pc:spChg>
      </pc:sldChg>
      <pc:sldChg chg="delSp modSp add mod ord">
        <pc:chgData name="Sahai, Amal (ARC-TSA)[Analytical Mechanics Associates, INC.]" userId="6a874ca6-82a3-4c97-b8b8-30aba6a3ae98" providerId="ADAL" clId="{6A1694D2-C6D7-D34B-978A-BADC1870E40F}" dt="2022-10-03T14:52:17.764" v="7013" actId="207"/>
        <pc:sldMkLst>
          <pc:docMk/>
          <pc:sldMk cId="2908037456" sldId="325"/>
        </pc:sldMkLst>
        <pc:spChg chg="mod">
          <ac:chgData name="Sahai, Amal (ARC-TSA)[Analytical Mechanics Associates, INC.]" userId="6a874ca6-82a3-4c97-b8b8-30aba6a3ae98" providerId="ADAL" clId="{6A1694D2-C6D7-D34B-978A-BADC1870E40F}" dt="2022-10-03T14:47:52.698" v="6965" actId="20577"/>
          <ac:spMkLst>
            <pc:docMk/>
            <pc:sldMk cId="2908037456" sldId="325"/>
            <ac:spMk id="2" creationId="{342D7252-CF50-1C44-BE01-C9D658A9F514}"/>
          </ac:spMkLst>
        </pc:spChg>
        <pc:spChg chg="mod">
          <ac:chgData name="Sahai, Amal (ARC-TSA)[Analytical Mechanics Associates, INC.]" userId="6a874ca6-82a3-4c97-b8b8-30aba6a3ae98" providerId="ADAL" clId="{6A1694D2-C6D7-D34B-978A-BADC1870E40F}" dt="2022-10-03T14:52:17.764" v="7013" actId="207"/>
          <ac:spMkLst>
            <pc:docMk/>
            <pc:sldMk cId="2908037456" sldId="325"/>
            <ac:spMk id="4" creationId="{910E5391-317A-1F4C-AEAE-C6F6A744AC72}"/>
          </ac:spMkLst>
        </pc:spChg>
        <pc:picChg chg="del">
          <ac:chgData name="Sahai, Amal (ARC-TSA)[Analytical Mechanics Associates, INC.]" userId="6a874ca6-82a3-4c97-b8b8-30aba6a3ae98" providerId="ADAL" clId="{6A1694D2-C6D7-D34B-978A-BADC1870E40F}" dt="2022-10-03T05:34:52.653" v="6400" actId="478"/>
          <ac:picMkLst>
            <pc:docMk/>
            <pc:sldMk cId="2908037456" sldId="325"/>
            <ac:picMk id="7" creationId="{BCF7CB3B-D19A-8341-9136-79AD1CDB60CB}"/>
          </ac:picMkLst>
        </pc:picChg>
      </pc:sldChg>
      <pc:sldChg chg="add del">
        <pc:chgData name="Sahai, Amal (ARC-TSA)[Analytical Mechanics Associates, INC.]" userId="6a874ca6-82a3-4c97-b8b8-30aba6a3ae98" providerId="ADAL" clId="{6A1694D2-C6D7-D34B-978A-BADC1870E40F}" dt="2022-10-03T05:11:51.584" v="5793" actId="2696"/>
        <pc:sldMkLst>
          <pc:docMk/>
          <pc:sldMk cId="3382261022" sldId="32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786F1E-5F7A-1B4F-8064-619A739506CB}" type="doc">
      <dgm:prSet loTypeId="urn:microsoft.com/office/officeart/2005/8/layout/radial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34DBCF-F061-9848-AE53-9AF50A246117}">
      <dgm:prSet phldrT="[Text]" custT="1"/>
      <dgm:sp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B1CDE7">
                <a:alpha val="95294"/>
              </a:srgbClr>
            </a:gs>
          </a:gsLst>
          <a:lin ang="5400000" scaled="1"/>
          <a:tileRect/>
        </a:gradFill>
        <a:ln w="28575">
          <a:solidFill>
            <a:schemeClr val="tx1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400"/>
            </a:spcAft>
          </a:pPr>
          <a:r>
            <a:rPr lang="en-US" sz="2800" b="1" dirty="0">
              <a:solidFill>
                <a:srgbClr val="183D60"/>
              </a:solidFill>
            </a:rPr>
            <a:t>CFD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en-US" sz="2800" b="1" dirty="0">
              <a:solidFill>
                <a:srgbClr val="183D60"/>
              </a:solidFill>
            </a:rPr>
            <a:t>(US3D)</a:t>
          </a:r>
        </a:p>
      </dgm:t>
    </dgm:pt>
    <dgm:pt modelId="{AC0752EB-D640-094E-9D18-7B04C3C68F11}" type="parTrans" cxnId="{CE6BD4E0-EA81-9040-A3E2-15DB6D0CE59A}">
      <dgm:prSet/>
      <dgm:spPr/>
      <dgm:t>
        <a:bodyPr/>
        <a:lstStyle/>
        <a:p>
          <a:endParaRPr lang="en-US"/>
        </a:p>
      </dgm:t>
    </dgm:pt>
    <dgm:pt modelId="{1DC46E57-2F05-3C48-8C6B-0F8A9820593C}" type="sibTrans" cxnId="{CE6BD4E0-EA81-9040-A3E2-15DB6D0CE59A}">
      <dgm:prSet/>
      <dgm:spPr/>
      <dgm:t>
        <a:bodyPr/>
        <a:lstStyle/>
        <a:p>
          <a:endParaRPr lang="en-US"/>
        </a:p>
      </dgm:t>
    </dgm:pt>
    <dgm:pt modelId="{B3232A62-E90C-E248-AE23-39BD772B7D10}">
      <dgm:prSet phldrT="[Text]" custT="1"/>
      <dgm:sp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8575">
          <a:solidFill>
            <a:schemeClr val="tx1"/>
          </a:solidFill>
        </a:ln>
        <a:effectLst/>
      </dgm:spPr>
      <dgm:t>
        <a:bodyPr/>
        <a:lstStyle/>
        <a:p>
          <a:r>
            <a:rPr lang="en-US" sz="2800" b="1" dirty="0">
              <a:solidFill>
                <a:srgbClr val="71320A"/>
              </a:solidFill>
            </a:rPr>
            <a:t>Particle</a:t>
          </a:r>
          <a:endParaRPr lang="en-US" sz="2500" b="1" dirty="0">
            <a:solidFill>
              <a:srgbClr val="71320A"/>
            </a:solidFill>
          </a:endParaRPr>
        </a:p>
      </dgm:t>
    </dgm:pt>
    <dgm:pt modelId="{9E083466-8EC9-3342-89DC-CF5CD9596C65}" type="parTrans" cxnId="{B09D7BCE-7FB7-FE40-AEA5-3D16A8EC3D33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474D88AD-917A-CD47-B0AD-31D86D694B57}" type="sibTrans" cxnId="{B09D7BCE-7FB7-FE40-AEA5-3D16A8EC3D33}">
      <dgm:prSet/>
      <dgm:spPr/>
      <dgm:t>
        <a:bodyPr/>
        <a:lstStyle/>
        <a:p>
          <a:endParaRPr lang="en-US"/>
        </a:p>
      </dgm:t>
    </dgm:pt>
    <dgm:pt modelId="{D46CB093-57A8-C343-8632-77DC1E66788F}">
      <dgm:prSet phldrT="[Text]" custScaleX="192844" custScaleY="93496"/>
      <dgm:spPr>
        <a:prstGeom prst="roundRect">
          <a:avLst/>
        </a:prstGeom>
        <a:solidFill>
          <a:srgbClr val="FF0000"/>
        </a:solidFill>
      </dgm:spPr>
      <dgm:t>
        <a:bodyPr/>
        <a:lstStyle/>
        <a:p>
          <a:endParaRPr lang="en-US"/>
        </a:p>
      </dgm:t>
    </dgm:pt>
    <dgm:pt modelId="{713A42A7-1C32-724C-942B-5A2D2757C0B0}" type="parTrans" cxnId="{75740EF7-263C-264D-93AE-642FA918AED9}">
      <dgm:prSet custScaleX="147102" custLinFactNeighborY="-5938"/>
      <dgm:spPr/>
      <dgm:t>
        <a:bodyPr/>
        <a:lstStyle/>
        <a:p>
          <a:endParaRPr lang="en-US"/>
        </a:p>
      </dgm:t>
    </dgm:pt>
    <dgm:pt modelId="{AD14889E-BB47-4E43-89C1-4E0CF603C226}" type="sibTrans" cxnId="{75740EF7-263C-264D-93AE-642FA918AED9}">
      <dgm:prSet/>
      <dgm:spPr/>
      <dgm:t>
        <a:bodyPr/>
        <a:lstStyle/>
        <a:p>
          <a:endParaRPr lang="en-US"/>
        </a:p>
      </dgm:t>
    </dgm:pt>
    <dgm:pt modelId="{5A8DCB7A-F110-1343-BD8A-E5C9AD714C9A}">
      <dgm:prSet phldrT="[Text]" custT="1"/>
      <dgm:sp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35000">
              <a:srgbClr val="FF0000">
                <a:alpha val="25000"/>
              </a:srgbClr>
            </a:gs>
            <a:gs pos="100000">
              <a:srgbClr val="FF0000">
                <a:alpha val="60000"/>
              </a:srgbClr>
            </a:gs>
          </a:gsLst>
          <a:lin ang="5400000" scaled="1"/>
          <a:tileRect/>
        </a:gradFill>
        <a:ln w="28575">
          <a:solidFill>
            <a:schemeClr val="tx1"/>
          </a:solidFill>
        </a:ln>
      </dgm:spPr>
      <dgm:t>
        <a:bodyPr/>
        <a:lstStyle/>
        <a:p>
          <a:r>
            <a:rPr lang="en-US" sz="2800" b="1" dirty="0">
              <a:solidFill>
                <a:srgbClr val="C00000"/>
              </a:solidFill>
            </a:rPr>
            <a:t>Radiation</a:t>
          </a:r>
        </a:p>
      </dgm:t>
    </dgm:pt>
    <dgm:pt modelId="{45C83E01-6225-0F46-91EB-665D1191C9E4}" type="sibTrans" cxnId="{E48C594C-2161-2340-AC79-1EC2997B9467}">
      <dgm:prSet/>
      <dgm:spPr/>
      <dgm:t>
        <a:bodyPr/>
        <a:lstStyle/>
        <a:p>
          <a:endParaRPr lang="en-US"/>
        </a:p>
      </dgm:t>
    </dgm:pt>
    <dgm:pt modelId="{8073B4EB-5FF9-D648-9016-BF23ECD3FE22}" type="parTrans" cxnId="{E48C594C-2161-2340-AC79-1EC2997B9467}">
      <dgm:prSet/>
      <dgm:spPr>
        <a:solidFill>
          <a:schemeClr val="tx1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98D939DA-B419-8E47-B0B8-D0D12E8FDF10}">
      <dgm:prSet phldrT="[Text]" custT="1"/>
      <dgm:spPr>
        <a:gradFill rotWithShape="0">
          <a:gsLst>
            <a:gs pos="0">
              <a:schemeClr val="bg1"/>
            </a:gs>
            <a:gs pos="35000">
              <a:schemeClr val="bg2">
                <a:lumMod val="90000"/>
                <a:alpha val="54000"/>
              </a:schemeClr>
            </a:gs>
            <a:gs pos="100000">
              <a:schemeClr val="bg2">
                <a:lumMod val="90000"/>
              </a:schemeClr>
            </a:gs>
          </a:gsLst>
          <a:lin ang="5400000" scaled="0"/>
        </a:gradFill>
        <a:ln w="28575">
          <a:solidFill>
            <a:schemeClr val="tx1"/>
          </a:solidFill>
        </a:ln>
      </dgm:spPr>
      <dgm:t>
        <a:bodyPr/>
        <a:lstStyle/>
        <a:p>
          <a:r>
            <a:rPr lang="en-US" sz="2600" b="1" dirty="0">
              <a:solidFill>
                <a:schemeClr val="tx1"/>
              </a:solidFill>
            </a:rPr>
            <a:t>Ablation</a:t>
          </a:r>
        </a:p>
      </dgm:t>
    </dgm:pt>
    <dgm:pt modelId="{F758E90B-C328-AE41-B053-7A124ADD8E02}" type="sibTrans" cxnId="{79DEF59E-62CF-3844-BA45-E9D7B503940B}">
      <dgm:prSet/>
      <dgm:spPr/>
      <dgm:t>
        <a:bodyPr/>
        <a:lstStyle/>
        <a:p>
          <a:endParaRPr lang="en-US"/>
        </a:p>
      </dgm:t>
    </dgm:pt>
    <dgm:pt modelId="{4DFF0722-28B9-B642-B5FC-7AC657180D7C}" type="parTrans" cxnId="{79DEF59E-62CF-3844-BA45-E9D7B503940B}">
      <dgm:prSet/>
      <dgm:spPr>
        <a:solidFill>
          <a:schemeClr val="tx1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en-US"/>
        </a:p>
      </dgm:t>
    </dgm:pt>
    <dgm:pt modelId="{EE56A7C6-67CC-4945-93E1-CAAA183F6E6C}">
      <dgm:prSet phldrT="[Text]" custT="1"/>
      <dgm:sp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A550E7"/>
            </a:gs>
          </a:gsLst>
          <a:path path="circle">
            <a:fillToRect l="50000" t="-80000" r="50000" b="180000"/>
          </a:path>
          <a:tileRect/>
        </a:gradFill>
        <a:ln w="28575">
          <a:solidFill>
            <a:schemeClr val="tx1"/>
          </a:solidFill>
        </a:ln>
        <a:effectLst/>
      </dgm:spPr>
      <dgm:t>
        <a:bodyPr/>
        <a:lstStyle/>
        <a:p>
          <a:r>
            <a:rPr lang="en-US" sz="2800" b="1" dirty="0">
              <a:solidFill>
                <a:srgbClr val="3E0F7E"/>
              </a:solidFill>
            </a:rPr>
            <a:t>Maxwell</a:t>
          </a:r>
        </a:p>
      </dgm:t>
    </dgm:pt>
    <dgm:pt modelId="{CBB0612F-E85A-4349-A43F-3995105CD1E8}" type="parTrans" cxnId="{68CD6CE3-0E36-E349-802C-DE99F8EC70D0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58360494-36CD-F84D-AE59-FDB088188200}" type="sibTrans" cxnId="{68CD6CE3-0E36-E349-802C-DE99F8EC70D0}">
      <dgm:prSet/>
      <dgm:spPr/>
      <dgm:t>
        <a:bodyPr/>
        <a:lstStyle/>
        <a:p>
          <a:endParaRPr lang="en-US"/>
        </a:p>
      </dgm:t>
    </dgm:pt>
    <dgm:pt modelId="{457FA753-2C12-FA4E-AF08-CE23A2921A7F}" type="pres">
      <dgm:prSet presAssocID="{FC786F1E-5F7A-1B4F-8064-619A739506C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D24AA7E-67DF-A84C-AA07-D0DC15B1AF76}" type="pres">
      <dgm:prSet presAssocID="{3A34DBCF-F061-9848-AE53-9AF50A246117}" presName="centerShape" presStyleLbl="node0" presStyleIdx="0" presStyleCnt="1" custScaleX="261700" custScaleY="109775" custLinFactNeighborX="-782" custLinFactNeighborY="17799"/>
      <dgm:spPr>
        <a:prstGeom prst="roundRect">
          <a:avLst/>
        </a:prstGeom>
      </dgm:spPr>
    </dgm:pt>
    <dgm:pt modelId="{724C6D44-59CD-1740-85F3-6E79E51DA047}" type="pres">
      <dgm:prSet presAssocID="{9E083466-8EC9-3342-89DC-CF5CD9596C65}" presName="parTrans" presStyleLbl="sibTrans2D1" presStyleIdx="0" presStyleCnt="4" custAng="20959602" custScaleX="173892" custScaleY="83875" custLinFactNeighborX="-11615" custLinFactNeighborY="-94"/>
      <dgm:spPr>
        <a:prstGeom prst="leftRightArrow">
          <a:avLst/>
        </a:prstGeom>
      </dgm:spPr>
    </dgm:pt>
    <dgm:pt modelId="{60D038E0-09F2-9448-B77D-26B90C8EBB78}" type="pres">
      <dgm:prSet presAssocID="{9E083466-8EC9-3342-89DC-CF5CD9596C65}" presName="connectorText" presStyleLbl="sibTrans2D1" presStyleIdx="0" presStyleCnt="4"/>
      <dgm:spPr/>
    </dgm:pt>
    <dgm:pt modelId="{82EE9A29-B244-BB49-B786-AEDB56A8D0CD}" type="pres">
      <dgm:prSet presAssocID="{B3232A62-E90C-E248-AE23-39BD772B7D10}" presName="node" presStyleLbl="node1" presStyleIdx="0" presStyleCnt="4" custScaleX="214964" custScaleY="74771" custRadScaleRad="128725" custRadScaleInc="-96121">
        <dgm:presLayoutVars>
          <dgm:bulletEnabled val="1"/>
        </dgm:presLayoutVars>
      </dgm:prSet>
      <dgm:spPr>
        <a:prstGeom prst="roundRect">
          <a:avLst/>
        </a:prstGeom>
      </dgm:spPr>
    </dgm:pt>
    <dgm:pt modelId="{A798F576-BA0B-C74F-AA61-365FDC5CD17A}" type="pres">
      <dgm:prSet presAssocID="{CBB0612F-E85A-4349-A43F-3995105CD1E8}" presName="parTrans" presStyleLbl="sibTrans2D1" presStyleIdx="1" presStyleCnt="4" custAng="6036894" custFlipVert="1" custScaleX="174282" custScaleY="83875" custLinFactNeighborX="-16813" custLinFactNeighborY="-495"/>
      <dgm:spPr>
        <a:prstGeom prst="leftRightArrow">
          <a:avLst/>
        </a:prstGeom>
      </dgm:spPr>
    </dgm:pt>
    <dgm:pt modelId="{E0EE30C2-BC32-154D-88C7-EF8237E6880F}" type="pres">
      <dgm:prSet presAssocID="{CBB0612F-E85A-4349-A43F-3995105CD1E8}" presName="connectorText" presStyleLbl="sibTrans2D1" presStyleIdx="1" presStyleCnt="4"/>
      <dgm:spPr/>
    </dgm:pt>
    <dgm:pt modelId="{42D6763A-B804-8246-AAA7-CC3A79DBDD94}" type="pres">
      <dgm:prSet presAssocID="{EE56A7C6-67CC-4945-93E1-CAAA183F6E6C}" presName="node" presStyleLbl="node1" presStyleIdx="1" presStyleCnt="4" custScaleX="187712" custScaleY="74904" custRadScaleRad="127111" custRadScaleInc="-103848">
        <dgm:presLayoutVars>
          <dgm:bulletEnabled val="1"/>
        </dgm:presLayoutVars>
      </dgm:prSet>
      <dgm:spPr>
        <a:prstGeom prst="roundRect">
          <a:avLst/>
        </a:prstGeom>
      </dgm:spPr>
    </dgm:pt>
    <dgm:pt modelId="{AF6B94BC-092C-944A-9EF2-4DF5D6012D0B}" type="pres">
      <dgm:prSet presAssocID="{4DFF0722-28B9-B642-B5FC-7AC657180D7C}" presName="parTrans" presStyleLbl="sibTrans2D1" presStyleIdx="2" presStyleCnt="4" custAng="0" custScaleX="169880" custScaleY="83875" custLinFactNeighborX="3556"/>
      <dgm:spPr>
        <a:prstGeom prst="leftRightArrow">
          <a:avLst/>
        </a:prstGeom>
      </dgm:spPr>
    </dgm:pt>
    <dgm:pt modelId="{B12F2C5C-43CB-1149-9886-7F138F12AEC2}" type="pres">
      <dgm:prSet presAssocID="{4DFF0722-28B9-B642-B5FC-7AC657180D7C}" presName="connectorText" presStyleLbl="sibTrans2D1" presStyleIdx="2" presStyleCnt="4"/>
      <dgm:spPr/>
    </dgm:pt>
    <dgm:pt modelId="{84CEC8B1-F4F3-D841-8509-4BFC5C58633B}" type="pres">
      <dgm:prSet presAssocID="{98D939DA-B419-8E47-B0B8-D0D12E8FDF10}" presName="node" presStyleLbl="node1" presStyleIdx="2" presStyleCnt="4" custScaleX="182556" custScaleY="71359" custRadScaleRad="243630" custRadScaleInc="-181217">
        <dgm:presLayoutVars>
          <dgm:bulletEnabled val="1"/>
        </dgm:presLayoutVars>
      </dgm:prSet>
      <dgm:spPr>
        <a:prstGeom prst="roundRect">
          <a:avLst/>
        </a:prstGeom>
      </dgm:spPr>
    </dgm:pt>
    <dgm:pt modelId="{C6321282-EDB2-C242-B9B4-90D90E61A837}" type="pres">
      <dgm:prSet presAssocID="{8073B4EB-5FF9-D648-9016-BF23ECD3FE22}" presName="parTrans" presStyleLbl="sibTrans2D1" presStyleIdx="3" presStyleCnt="4" custAng="10800000" custScaleX="170757" custScaleY="83875" custLinFactNeighborX="-892" custLinFactNeighborY="-133"/>
      <dgm:spPr>
        <a:prstGeom prst="leftRightArrow">
          <a:avLst/>
        </a:prstGeom>
      </dgm:spPr>
    </dgm:pt>
    <dgm:pt modelId="{1B6E3895-A168-964F-9C12-B712F7731368}" type="pres">
      <dgm:prSet presAssocID="{8073B4EB-5FF9-D648-9016-BF23ECD3FE22}" presName="connectorText" presStyleLbl="sibTrans2D1" presStyleIdx="3" presStyleCnt="4"/>
      <dgm:spPr/>
    </dgm:pt>
    <dgm:pt modelId="{2B06AD3C-F05C-6A40-8C57-A1A5ADBFAA3E}" type="pres">
      <dgm:prSet presAssocID="{5A8DCB7A-F110-1343-BD8A-E5C9AD714C9A}" presName="node" presStyleLbl="node1" presStyleIdx="3" presStyleCnt="4" custScaleX="230427" custScaleY="72353" custRadScaleRad="256098" custRadScaleInc="-1871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FDEC92F-8758-9A48-8275-91101752257B}" type="presOf" srcId="{8073B4EB-5FF9-D648-9016-BF23ECD3FE22}" destId="{1B6E3895-A168-964F-9C12-B712F7731368}" srcOrd="1" destOrd="0" presId="urn:microsoft.com/office/officeart/2005/8/layout/radial5"/>
    <dgm:cxn modelId="{F9BAF43C-9311-5D48-B70B-53103D11C584}" type="presOf" srcId="{9E083466-8EC9-3342-89DC-CF5CD9596C65}" destId="{60D038E0-09F2-9448-B77D-26B90C8EBB78}" srcOrd="1" destOrd="0" presId="urn:microsoft.com/office/officeart/2005/8/layout/radial5"/>
    <dgm:cxn modelId="{A98D173D-0916-6543-A4F1-8BCA37D81593}" type="presOf" srcId="{EE56A7C6-67CC-4945-93E1-CAAA183F6E6C}" destId="{42D6763A-B804-8246-AAA7-CC3A79DBDD94}" srcOrd="0" destOrd="0" presId="urn:microsoft.com/office/officeart/2005/8/layout/radial5"/>
    <dgm:cxn modelId="{E48C594C-2161-2340-AC79-1EC2997B9467}" srcId="{3A34DBCF-F061-9848-AE53-9AF50A246117}" destId="{5A8DCB7A-F110-1343-BD8A-E5C9AD714C9A}" srcOrd="3" destOrd="0" parTransId="{8073B4EB-5FF9-D648-9016-BF23ECD3FE22}" sibTransId="{45C83E01-6225-0F46-91EB-665D1191C9E4}"/>
    <dgm:cxn modelId="{7178F44D-0E44-E949-B0CE-A1012EEDAB8C}" type="presOf" srcId="{8073B4EB-5FF9-D648-9016-BF23ECD3FE22}" destId="{C6321282-EDB2-C242-B9B4-90D90E61A837}" srcOrd="0" destOrd="0" presId="urn:microsoft.com/office/officeart/2005/8/layout/radial5"/>
    <dgm:cxn modelId="{3C195886-8F58-0F4F-B041-2F8ABC567B60}" type="presOf" srcId="{CBB0612F-E85A-4349-A43F-3995105CD1E8}" destId="{E0EE30C2-BC32-154D-88C7-EF8237E6880F}" srcOrd="1" destOrd="0" presId="urn:microsoft.com/office/officeart/2005/8/layout/radial5"/>
    <dgm:cxn modelId="{B23F4788-E34E-3943-B214-B7440D62E337}" type="presOf" srcId="{98D939DA-B419-8E47-B0B8-D0D12E8FDF10}" destId="{84CEC8B1-F4F3-D841-8509-4BFC5C58633B}" srcOrd="0" destOrd="0" presId="urn:microsoft.com/office/officeart/2005/8/layout/radial5"/>
    <dgm:cxn modelId="{09ABAA8E-01F7-5946-88EC-9C9928B9D924}" type="presOf" srcId="{CBB0612F-E85A-4349-A43F-3995105CD1E8}" destId="{A798F576-BA0B-C74F-AA61-365FDC5CD17A}" srcOrd="0" destOrd="0" presId="urn:microsoft.com/office/officeart/2005/8/layout/radial5"/>
    <dgm:cxn modelId="{5F3F7192-6633-A648-ABC7-E80F8F8A7F1F}" type="presOf" srcId="{9E083466-8EC9-3342-89DC-CF5CD9596C65}" destId="{724C6D44-59CD-1740-85F3-6E79E51DA047}" srcOrd="0" destOrd="0" presId="urn:microsoft.com/office/officeart/2005/8/layout/radial5"/>
    <dgm:cxn modelId="{CFE93098-EC76-1E4D-87A6-05BD58BF91BF}" type="presOf" srcId="{4DFF0722-28B9-B642-B5FC-7AC657180D7C}" destId="{B12F2C5C-43CB-1149-9886-7F138F12AEC2}" srcOrd="1" destOrd="0" presId="urn:microsoft.com/office/officeart/2005/8/layout/radial5"/>
    <dgm:cxn modelId="{79DEF59E-62CF-3844-BA45-E9D7B503940B}" srcId="{3A34DBCF-F061-9848-AE53-9AF50A246117}" destId="{98D939DA-B419-8E47-B0B8-D0D12E8FDF10}" srcOrd="2" destOrd="0" parTransId="{4DFF0722-28B9-B642-B5FC-7AC657180D7C}" sibTransId="{F758E90B-C328-AE41-B053-7A124ADD8E02}"/>
    <dgm:cxn modelId="{84F44FA1-85BD-8E47-8994-4E0DDDF095D0}" type="presOf" srcId="{B3232A62-E90C-E248-AE23-39BD772B7D10}" destId="{82EE9A29-B244-BB49-B786-AEDB56A8D0CD}" srcOrd="0" destOrd="0" presId="urn:microsoft.com/office/officeart/2005/8/layout/radial5"/>
    <dgm:cxn modelId="{D96760B0-B79B-D146-AAFD-D6DDF7923072}" type="presOf" srcId="{FC786F1E-5F7A-1B4F-8064-619A739506CB}" destId="{457FA753-2C12-FA4E-AF08-CE23A2921A7F}" srcOrd="0" destOrd="0" presId="urn:microsoft.com/office/officeart/2005/8/layout/radial5"/>
    <dgm:cxn modelId="{9A8361BE-B27C-CE43-8546-136D6D7BDBCF}" type="presOf" srcId="{4DFF0722-28B9-B642-B5FC-7AC657180D7C}" destId="{AF6B94BC-092C-944A-9EF2-4DF5D6012D0B}" srcOrd="0" destOrd="0" presId="urn:microsoft.com/office/officeart/2005/8/layout/radial5"/>
    <dgm:cxn modelId="{B09D7BCE-7FB7-FE40-AEA5-3D16A8EC3D33}" srcId="{3A34DBCF-F061-9848-AE53-9AF50A246117}" destId="{B3232A62-E90C-E248-AE23-39BD772B7D10}" srcOrd="0" destOrd="0" parTransId="{9E083466-8EC9-3342-89DC-CF5CD9596C65}" sibTransId="{474D88AD-917A-CD47-B0AD-31D86D694B57}"/>
    <dgm:cxn modelId="{CE4CE2DA-331F-C342-817E-C0B58819F6C8}" type="presOf" srcId="{3A34DBCF-F061-9848-AE53-9AF50A246117}" destId="{6D24AA7E-67DF-A84C-AA07-D0DC15B1AF76}" srcOrd="0" destOrd="0" presId="urn:microsoft.com/office/officeart/2005/8/layout/radial5"/>
    <dgm:cxn modelId="{CE6BD4E0-EA81-9040-A3E2-15DB6D0CE59A}" srcId="{FC786F1E-5F7A-1B4F-8064-619A739506CB}" destId="{3A34DBCF-F061-9848-AE53-9AF50A246117}" srcOrd="0" destOrd="0" parTransId="{AC0752EB-D640-094E-9D18-7B04C3C68F11}" sibTransId="{1DC46E57-2F05-3C48-8C6B-0F8A9820593C}"/>
    <dgm:cxn modelId="{68CD6CE3-0E36-E349-802C-DE99F8EC70D0}" srcId="{3A34DBCF-F061-9848-AE53-9AF50A246117}" destId="{EE56A7C6-67CC-4945-93E1-CAAA183F6E6C}" srcOrd="1" destOrd="0" parTransId="{CBB0612F-E85A-4349-A43F-3995105CD1E8}" sibTransId="{58360494-36CD-F84D-AE59-FDB088188200}"/>
    <dgm:cxn modelId="{5C1254E7-6705-6C42-8E06-C546B3F1D03A}" type="presOf" srcId="{5A8DCB7A-F110-1343-BD8A-E5C9AD714C9A}" destId="{2B06AD3C-F05C-6A40-8C57-A1A5ADBFAA3E}" srcOrd="0" destOrd="0" presId="urn:microsoft.com/office/officeart/2005/8/layout/radial5"/>
    <dgm:cxn modelId="{75740EF7-263C-264D-93AE-642FA918AED9}" srcId="{FC786F1E-5F7A-1B4F-8064-619A739506CB}" destId="{D46CB093-57A8-C343-8632-77DC1E66788F}" srcOrd="1" destOrd="0" parTransId="{713A42A7-1C32-724C-942B-5A2D2757C0B0}" sibTransId="{AD14889E-BB47-4E43-89C1-4E0CF603C226}"/>
    <dgm:cxn modelId="{4029CE44-74AF-664B-A02E-9614F255A404}" type="presParOf" srcId="{457FA753-2C12-FA4E-AF08-CE23A2921A7F}" destId="{6D24AA7E-67DF-A84C-AA07-D0DC15B1AF76}" srcOrd="0" destOrd="0" presId="urn:microsoft.com/office/officeart/2005/8/layout/radial5"/>
    <dgm:cxn modelId="{AC07AD4D-C744-E54A-A0B7-6A56617BA2F7}" type="presParOf" srcId="{457FA753-2C12-FA4E-AF08-CE23A2921A7F}" destId="{724C6D44-59CD-1740-85F3-6E79E51DA047}" srcOrd="1" destOrd="0" presId="urn:microsoft.com/office/officeart/2005/8/layout/radial5"/>
    <dgm:cxn modelId="{1C47E45F-DE20-CE48-8CAA-12C6CAF1081C}" type="presParOf" srcId="{724C6D44-59CD-1740-85F3-6E79E51DA047}" destId="{60D038E0-09F2-9448-B77D-26B90C8EBB78}" srcOrd="0" destOrd="0" presId="urn:microsoft.com/office/officeart/2005/8/layout/radial5"/>
    <dgm:cxn modelId="{818B0473-03BB-6D4F-9405-57095C496CD1}" type="presParOf" srcId="{457FA753-2C12-FA4E-AF08-CE23A2921A7F}" destId="{82EE9A29-B244-BB49-B786-AEDB56A8D0CD}" srcOrd="2" destOrd="0" presId="urn:microsoft.com/office/officeart/2005/8/layout/radial5"/>
    <dgm:cxn modelId="{D72E7228-ADC0-084B-A6BC-75C1B34C2BC1}" type="presParOf" srcId="{457FA753-2C12-FA4E-AF08-CE23A2921A7F}" destId="{A798F576-BA0B-C74F-AA61-365FDC5CD17A}" srcOrd="3" destOrd="0" presId="urn:microsoft.com/office/officeart/2005/8/layout/radial5"/>
    <dgm:cxn modelId="{0871A4E5-2709-B240-9EE6-E22C6B7FA31A}" type="presParOf" srcId="{A798F576-BA0B-C74F-AA61-365FDC5CD17A}" destId="{E0EE30C2-BC32-154D-88C7-EF8237E6880F}" srcOrd="0" destOrd="0" presId="urn:microsoft.com/office/officeart/2005/8/layout/radial5"/>
    <dgm:cxn modelId="{8F56C638-B824-A149-BCA2-209FF572990B}" type="presParOf" srcId="{457FA753-2C12-FA4E-AF08-CE23A2921A7F}" destId="{42D6763A-B804-8246-AAA7-CC3A79DBDD94}" srcOrd="4" destOrd="0" presId="urn:microsoft.com/office/officeart/2005/8/layout/radial5"/>
    <dgm:cxn modelId="{5A4C7AB0-748B-AE4A-A280-64E8988D4F85}" type="presParOf" srcId="{457FA753-2C12-FA4E-AF08-CE23A2921A7F}" destId="{AF6B94BC-092C-944A-9EF2-4DF5D6012D0B}" srcOrd="5" destOrd="0" presId="urn:microsoft.com/office/officeart/2005/8/layout/radial5"/>
    <dgm:cxn modelId="{09CCD662-0586-5C4F-9FD6-3558C9F3B16E}" type="presParOf" srcId="{AF6B94BC-092C-944A-9EF2-4DF5D6012D0B}" destId="{B12F2C5C-43CB-1149-9886-7F138F12AEC2}" srcOrd="0" destOrd="0" presId="urn:microsoft.com/office/officeart/2005/8/layout/radial5"/>
    <dgm:cxn modelId="{B3729250-E46B-B343-8430-31401F72AA9A}" type="presParOf" srcId="{457FA753-2C12-FA4E-AF08-CE23A2921A7F}" destId="{84CEC8B1-F4F3-D841-8509-4BFC5C58633B}" srcOrd="6" destOrd="0" presId="urn:microsoft.com/office/officeart/2005/8/layout/radial5"/>
    <dgm:cxn modelId="{E1918B13-9DCC-B94D-AADE-55393677C953}" type="presParOf" srcId="{457FA753-2C12-FA4E-AF08-CE23A2921A7F}" destId="{C6321282-EDB2-C242-B9B4-90D90E61A837}" srcOrd="7" destOrd="0" presId="urn:microsoft.com/office/officeart/2005/8/layout/radial5"/>
    <dgm:cxn modelId="{AF7BAAB7-BE34-EE41-9EA1-6AE8CAC08C25}" type="presParOf" srcId="{C6321282-EDB2-C242-B9B4-90D90E61A837}" destId="{1B6E3895-A168-964F-9C12-B712F7731368}" srcOrd="0" destOrd="0" presId="urn:microsoft.com/office/officeart/2005/8/layout/radial5"/>
    <dgm:cxn modelId="{6E24B93E-2793-6E4F-BD69-91CDCB2E1F55}" type="presParOf" srcId="{457FA753-2C12-FA4E-AF08-CE23A2921A7F}" destId="{2B06AD3C-F05C-6A40-8C57-A1A5ADBFAA3E}" srcOrd="8" destOrd="0" presId="urn:microsoft.com/office/officeart/2005/8/layout/radial5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4AA7E-67DF-A84C-AA07-D0DC15B1AF76}">
      <dsp:nvSpPr>
        <dsp:cNvPr id="0" name=""/>
        <dsp:cNvSpPr/>
      </dsp:nvSpPr>
      <dsp:spPr>
        <a:xfrm>
          <a:off x="2921762" y="1577610"/>
          <a:ext cx="2218323" cy="930517"/>
        </a:xfrm>
        <a:prstGeom prst="roundRect">
          <a:avLst/>
        </a:prstGeom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B1CDE7">
                <a:alpha val="95294"/>
              </a:srgbClr>
            </a:gs>
          </a:gsLst>
          <a:lin ang="5400000" scaled="1"/>
          <a:tileRect/>
        </a:gra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400"/>
            </a:spcAft>
            <a:buNone/>
          </a:pPr>
          <a:r>
            <a:rPr lang="en-US" sz="2800" b="1" kern="1200" dirty="0">
              <a:solidFill>
                <a:srgbClr val="183D60"/>
              </a:solidFill>
            </a:rPr>
            <a:t>CFD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183D60"/>
              </a:solidFill>
            </a:rPr>
            <a:t>(US3D)</a:t>
          </a:r>
        </a:p>
      </dsp:txBody>
      <dsp:txXfrm>
        <a:off x="2967186" y="1623034"/>
        <a:ext cx="2127475" cy="839669"/>
      </dsp:txXfrm>
    </dsp:sp>
    <dsp:sp modelId="{724C6D44-59CD-1740-85F3-6E79E51DA047}">
      <dsp:nvSpPr>
        <dsp:cNvPr id="0" name=""/>
        <dsp:cNvSpPr/>
      </dsp:nvSpPr>
      <dsp:spPr>
        <a:xfrm rot="13530671">
          <a:off x="2988584" y="1096281"/>
          <a:ext cx="863495" cy="241731"/>
        </a:xfrm>
        <a:prstGeom prst="leftRightArrow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3050253" y="1170494"/>
        <a:ext cx="790976" cy="145039"/>
      </dsp:txXfrm>
    </dsp:sp>
    <dsp:sp modelId="{82EE9A29-B244-BB49-B786-AEDB56A8D0CD}">
      <dsp:nvSpPr>
        <dsp:cNvPr id="0" name=""/>
        <dsp:cNvSpPr/>
      </dsp:nvSpPr>
      <dsp:spPr>
        <a:xfrm>
          <a:off x="2091663" y="190990"/>
          <a:ext cx="1822162" cy="633803"/>
        </a:xfrm>
        <a:prstGeom prst="roundRect">
          <a:avLst/>
        </a:prstGeom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71320A"/>
              </a:solidFill>
            </a:rPr>
            <a:t>Particle</a:t>
          </a:r>
          <a:endParaRPr lang="en-US" sz="2500" b="1" kern="1200" dirty="0">
            <a:solidFill>
              <a:srgbClr val="71320A"/>
            </a:solidFill>
          </a:endParaRPr>
        </a:p>
      </dsp:txBody>
      <dsp:txXfrm>
        <a:off x="2122603" y="221930"/>
        <a:ext cx="1760282" cy="571923"/>
      </dsp:txXfrm>
    </dsp:sp>
    <dsp:sp modelId="{A798F576-BA0B-C74F-AA61-365FDC5CD17A}">
      <dsp:nvSpPr>
        <dsp:cNvPr id="0" name=""/>
        <dsp:cNvSpPr/>
      </dsp:nvSpPr>
      <dsp:spPr>
        <a:xfrm rot="18882013" flipV="1">
          <a:off x="4083348" y="1101307"/>
          <a:ext cx="862650" cy="241731"/>
        </a:xfrm>
        <a:prstGeom prst="leftRightArrow">
          <a:avLst/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-10800000">
        <a:off x="4094103" y="1175426"/>
        <a:ext cx="790131" cy="145039"/>
      </dsp:txXfrm>
    </dsp:sp>
    <dsp:sp modelId="{42D6763A-B804-8246-AAA7-CC3A79DBDD94}">
      <dsp:nvSpPr>
        <dsp:cNvPr id="0" name=""/>
        <dsp:cNvSpPr/>
      </dsp:nvSpPr>
      <dsp:spPr>
        <a:xfrm>
          <a:off x="4287787" y="204627"/>
          <a:ext cx="1591157" cy="634930"/>
        </a:xfrm>
        <a:prstGeom prst="roundRect">
          <a:avLst/>
        </a:prstGeom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rgbClr val="A550E7"/>
            </a:gs>
          </a:gsLst>
          <a:path path="circle">
            <a:fillToRect l="50000" t="-80000" r="50000" b="180000"/>
          </a:path>
          <a:tileRect/>
        </a:gra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3E0F7E"/>
              </a:solidFill>
            </a:rPr>
            <a:t>Maxwell</a:t>
          </a:r>
        </a:p>
      </dsp:txBody>
      <dsp:txXfrm>
        <a:off x="4318782" y="235622"/>
        <a:ext cx="1529167" cy="572940"/>
      </dsp:txXfrm>
    </dsp:sp>
    <dsp:sp modelId="{AF6B94BC-092C-944A-9EF2-4DF5D6012D0B}">
      <dsp:nvSpPr>
        <dsp:cNvPr id="0" name=""/>
        <dsp:cNvSpPr/>
      </dsp:nvSpPr>
      <dsp:spPr>
        <a:xfrm rot="3011">
          <a:off x="5193500" y="1923398"/>
          <a:ext cx="896204" cy="241731"/>
        </a:xfrm>
        <a:prstGeom prst="leftRightArrow">
          <a:avLst/>
        </a:prstGeom>
        <a:solidFill>
          <a:schemeClr val="tx1"/>
        </a:solidFill>
        <a:ln>
          <a:solidFill>
            <a:schemeClr val="tx1">
              <a:lumMod val="50000"/>
              <a:lumOff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193500" y="1971712"/>
        <a:ext cx="823685" cy="145039"/>
      </dsp:txXfrm>
    </dsp:sp>
    <dsp:sp modelId="{84CEC8B1-F4F3-D841-8509-4BFC5C58633B}">
      <dsp:nvSpPr>
        <dsp:cNvPr id="0" name=""/>
        <dsp:cNvSpPr/>
      </dsp:nvSpPr>
      <dsp:spPr>
        <a:xfrm>
          <a:off x="6135462" y="1742949"/>
          <a:ext cx="1547452" cy="604881"/>
        </a:xfrm>
        <a:prstGeom prst="roundRect">
          <a:avLst/>
        </a:prstGeom>
        <a:gradFill rotWithShape="0">
          <a:gsLst>
            <a:gs pos="0">
              <a:schemeClr val="bg1"/>
            </a:gs>
            <a:gs pos="35000">
              <a:schemeClr val="bg2">
                <a:lumMod val="90000"/>
                <a:alpha val="54000"/>
              </a:schemeClr>
            </a:gs>
            <a:gs pos="100000">
              <a:schemeClr val="bg2">
                <a:lumMod val="90000"/>
              </a:schemeClr>
            </a:gs>
          </a:gsLst>
          <a:lin ang="5400000" scaled="0"/>
        </a:gra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tx1"/>
              </a:solidFill>
            </a:rPr>
            <a:t>Ablation</a:t>
          </a:r>
        </a:p>
      </dsp:txBody>
      <dsp:txXfrm>
        <a:off x="6164990" y="1772477"/>
        <a:ext cx="1488396" cy="545825"/>
      </dsp:txXfrm>
    </dsp:sp>
    <dsp:sp modelId="{C6321282-EDB2-C242-B9B4-90D90E61A837}">
      <dsp:nvSpPr>
        <dsp:cNvPr id="0" name=""/>
        <dsp:cNvSpPr/>
      </dsp:nvSpPr>
      <dsp:spPr>
        <a:xfrm rot="21573897">
          <a:off x="2071646" y="1933364"/>
          <a:ext cx="816720" cy="241731"/>
        </a:xfrm>
        <a:prstGeom prst="leftRightArrow">
          <a:avLst/>
        </a:prstGeom>
        <a:solidFill>
          <a:schemeClr val="tx1"/>
        </a:solidFill>
        <a:ln>
          <a:solidFill>
            <a:schemeClr val="tx1">
              <a:lumMod val="50000"/>
              <a:lumOff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071647" y="1981985"/>
        <a:ext cx="744201" cy="145039"/>
      </dsp:txXfrm>
    </dsp:sp>
    <dsp:sp modelId="{2B06AD3C-F05C-6A40-8C57-A1A5ADBFAA3E}">
      <dsp:nvSpPr>
        <dsp:cNvPr id="0" name=""/>
        <dsp:cNvSpPr/>
      </dsp:nvSpPr>
      <dsp:spPr>
        <a:xfrm>
          <a:off x="66578" y="1758902"/>
          <a:ext cx="1953235" cy="613306"/>
        </a:xfrm>
        <a:prstGeom prst="roundRect">
          <a:avLst/>
        </a:prstGeom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35000">
              <a:srgbClr val="FF0000">
                <a:alpha val="25000"/>
              </a:srgbClr>
            </a:gs>
            <a:gs pos="100000">
              <a:srgbClr val="FF0000">
                <a:alpha val="60000"/>
              </a:srgbClr>
            </a:gs>
          </a:gsLst>
          <a:lin ang="5400000" scaled="1"/>
          <a:tileRect/>
        </a:gra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C00000"/>
              </a:solidFill>
            </a:rPr>
            <a:t>Radiation</a:t>
          </a:r>
        </a:p>
      </dsp:txBody>
      <dsp:txXfrm>
        <a:off x="96517" y="1788841"/>
        <a:ext cx="1893357" cy="5534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13625-F780-4664-B539-945AD998D560}" type="datetimeFigureOut">
              <a:rPr lang="en-US" smtClean="0"/>
              <a:t>1/16/23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DA5A9-6D35-4B84-95DD-DFA9AFE7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753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799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474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915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205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716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09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805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875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435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975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638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398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4419"/>
            <a:ext cx="77724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4332094"/>
            <a:ext cx="77723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0" y="6205150"/>
            <a:ext cx="77724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8583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605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6402"/>
            <a:ext cx="8229600" cy="472132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457199" y="914400"/>
            <a:ext cx="82296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4356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38302"/>
            <a:ext cx="7886700" cy="2891985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28239"/>
            <a:ext cx="640080" cy="639891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708718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9917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188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718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995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6069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765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 anchor="ctr"/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987426"/>
            <a:ext cx="4799409" cy="54133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38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399"/>
            <a:ext cx="8229600" cy="637403"/>
          </a:xfrm>
        </p:spPr>
        <p:txBody>
          <a:bodyPr anchor="ctr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0" y="987428"/>
            <a:ext cx="4799409" cy="541337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87426"/>
            <a:ext cx="3121819" cy="541337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990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6747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838202"/>
            <a:ext cx="1971675" cy="556259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838202"/>
            <a:ext cx="5800725" cy="5562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9365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52400" y="1975991"/>
            <a:ext cx="472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2" y="4724400"/>
            <a:ext cx="7643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001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0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"/>
            <a:ext cx="9144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914402"/>
            <a:ext cx="8229600" cy="5483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762" y="52088"/>
            <a:ext cx="731520" cy="5852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53866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2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49" y="652989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47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>
    <p:fade/>
  </p:transition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66B3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SzPct val="12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421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4588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15F5F-B5C8-834F-AB22-961583445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814419"/>
            <a:ext cx="8077200" cy="3300383"/>
          </a:xfrm>
        </p:spPr>
        <p:txBody>
          <a:bodyPr/>
          <a:lstStyle/>
          <a:p>
            <a:r>
              <a:rPr lang="en-US" dirty="0">
                <a:effectLst/>
                <a:latin typeface="Helvetica" pitchFamily="2" charset="0"/>
              </a:rPr>
              <a:t>On Computationally Efficient Radiative Transfer Calculations</a:t>
            </a:r>
            <a:br>
              <a:rPr lang="en-US" dirty="0">
                <a:effectLst/>
                <a:latin typeface="Helvetica" pitchFamily="2" charset="0"/>
              </a:rPr>
            </a:br>
            <a:r>
              <a:rPr lang="en-US">
                <a:effectLst/>
                <a:latin typeface="Helvetica" pitchFamily="2" charset="0"/>
              </a:rPr>
              <a:t>for Three-Dimensional </a:t>
            </a:r>
            <a:r>
              <a:rPr lang="en-US" dirty="0">
                <a:effectLst/>
                <a:latin typeface="Helvetica" pitchFamily="2" charset="0"/>
              </a:rPr>
              <a:t>Entry Problems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154CED-258E-964A-8B12-3257254C9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2399" cy="1655762"/>
          </a:xfrm>
        </p:spPr>
        <p:txBody>
          <a:bodyPr>
            <a:normAutofit fontScale="77500" lnSpcReduction="20000"/>
          </a:bodyPr>
          <a:lstStyle/>
          <a:p>
            <a:r>
              <a:rPr lang="en-US" sz="3200" b="1" dirty="0">
                <a:solidFill>
                  <a:srgbClr val="002060"/>
                </a:solidFill>
              </a:rPr>
              <a:t>Amal Sahai</a:t>
            </a:r>
          </a:p>
          <a:p>
            <a:pPr>
              <a:spcBef>
                <a:spcPts val="400"/>
              </a:spcBef>
            </a:pPr>
            <a:r>
              <a:rPr lang="en-US" sz="2800" dirty="0"/>
              <a:t>AMA, Inc. at NASA Ames Research Center</a:t>
            </a:r>
          </a:p>
          <a:p>
            <a:pPr>
              <a:spcBef>
                <a:spcPts val="400"/>
              </a:spcBef>
            </a:pPr>
            <a:endParaRPr lang="en-US" sz="700" dirty="0"/>
          </a:p>
          <a:p>
            <a:r>
              <a:rPr lang="en-US" sz="3200" b="1" dirty="0">
                <a:solidFill>
                  <a:srgbClr val="002060"/>
                </a:solidFill>
              </a:rPr>
              <a:t>Christopher Johnston</a:t>
            </a:r>
          </a:p>
          <a:p>
            <a:pPr>
              <a:spcBef>
                <a:spcPts val="400"/>
              </a:spcBef>
            </a:pPr>
            <a:r>
              <a:rPr lang="en-US" sz="2800" dirty="0"/>
              <a:t>NASA Langley Research Center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8E94E-919C-6745-83FD-F9C4AADF28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5800" y="5791200"/>
            <a:ext cx="7772400" cy="762000"/>
          </a:xfrm>
        </p:spPr>
        <p:txBody>
          <a:bodyPr/>
          <a:lstStyle/>
          <a:p>
            <a:r>
              <a:rPr lang="en-US" b="1" dirty="0"/>
              <a:t>January 23,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65719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22B1D8-0BB4-98EA-FF40-DAA5FF4F36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5" r="1802" b="21210"/>
          <a:stretch/>
        </p:blipFill>
        <p:spPr>
          <a:xfrm>
            <a:off x="6858000" y="3773806"/>
            <a:ext cx="2133600" cy="2703193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3E172F9-AB4B-2442-92D3-E489F4FC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9AD3B23-8858-4648-9FDF-12104BAE8A8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200" y="762000"/>
                <a:ext cx="8485414" cy="5807101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2200" dirty="0"/>
                  <a:t>EDL phases entailing higher velocities (MSR-EES), denser atmospheres (Dragonfly). Flow-radiation coupling critical!</a:t>
                </a:r>
              </a:p>
              <a:p>
                <a:pPr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/>
                  <a:t>Total radiative flux requires integration in </a:t>
                </a:r>
                <a:r>
                  <a:rPr lang="en-US" sz="2200" b="1" dirty="0"/>
                  <a:t>frequency</a:t>
                </a:r>
                <a:r>
                  <a:rPr lang="en-US" sz="2200" dirty="0"/>
                  <a:t>, </a:t>
                </a:r>
                <a:r>
                  <a:rPr lang="en-US" sz="2200" b="1" dirty="0"/>
                  <a:t>spatial</a:t>
                </a:r>
                <a:r>
                  <a:rPr lang="en-US" sz="2200" dirty="0"/>
                  <a:t>, and </a:t>
                </a:r>
                <a:r>
                  <a:rPr lang="en-US" sz="2200" b="1" dirty="0"/>
                  <a:t>angular</a:t>
                </a:r>
                <a:r>
                  <a:rPr lang="en-US" sz="2200" dirty="0"/>
                  <a:t> domains (5 independent variables):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𝑟𝑎𝑑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  <m:sup/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𝛀</m:t>
                              </m:r>
                            </m:e>
                          </m:nary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 ,     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𝛀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1">
                          <a:latin typeface="Cambria Math" panose="02040503050406030204" pitchFamily="18" charset="0"/>
                        </a:rPr>
                        <m:t>𝛁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lang="en-US" baseline="-25000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sz="1600" dirty="0"/>
              </a:p>
              <a:p>
                <a:pPr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200" dirty="0"/>
                  <a:t>Existing NASA tools track radiative transfer along </a:t>
                </a:r>
                <a:r>
                  <a:rPr lang="en-US" sz="2200" b="1" i="1" dirty="0"/>
                  <a:t>bundles of lines-of-sight</a:t>
                </a:r>
                <a:r>
                  <a:rPr lang="en-US" sz="2200" i="1" dirty="0"/>
                  <a:t> (LOSs) originating at points of </a:t>
                </a:r>
                <a:r>
                  <a:rPr lang="en-US" sz="2200" dirty="0"/>
                  <a:t>                        interest. </a:t>
                </a:r>
                <a:r>
                  <a:rPr lang="en-US" sz="2200" dirty="0">
                    <a:solidFill>
                      <a:srgbClr val="C00000"/>
                    </a:solidFill>
                  </a:rPr>
                  <a:t>Irradiance at all volumetric cells                            (required for coupling) extremely expensive</a:t>
                </a:r>
                <a:r>
                  <a:rPr lang="en-US" sz="2200" dirty="0"/>
                  <a:t>.</a:t>
                </a:r>
              </a:p>
              <a:p>
                <a:r>
                  <a:rPr lang="en-US" sz="2200" dirty="0"/>
                  <a:t>Current work aims to lower computational loads:</a:t>
                </a:r>
              </a:p>
              <a:p>
                <a:pPr lvl="1"/>
                <a:r>
                  <a:rPr lang="en-US" sz="2000" dirty="0">
                    <a:solidFill>
                      <a:srgbClr val="0D6F35"/>
                    </a:solidFill>
                  </a:rPr>
                  <a:t>Supplanting ray tracing </a:t>
                </a:r>
                <a:r>
                  <a:rPr lang="en-US" sz="2000" dirty="0"/>
                  <a:t>with FVM discretization</a:t>
                </a:r>
              </a:p>
              <a:p>
                <a:pPr lvl="1"/>
                <a:r>
                  <a:rPr lang="en-US" sz="2000" dirty="0">
                    <a:solidFill>
                      <a:srgbClr val="0D6F35"/>
                    </a:solidFill>
                  </a:rPr>
                  <a:t>Efficient angular quadrature</a:t>
                </a:r>
              </a:p>
              <a:p>
                <a:pPr lvl="1"/>
                <a:r>
                  <a:rPr lang="en-US" sz="2000" dirty="0">
                    <a:solidFill>
                      <a:srgbClr val="0D6F35"/>
                    </a:solidFill>
                  </a:rPr>
                  <a:t>Reduced-order spectral models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9AD3B23-8858-4648-9FDF-12104BAE8A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200" y="762000"/>
                <a:ext cx="8485414" cy="5807101"/>
              </a:xfrm>
              <a:blipFill>
                <a:blip r:embed="rId4"/>
                <a:stretch>
                  <a:fillRect l="-1196" t="-15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BDF32-9CDF-B543-AE57-0D0E9F440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D978E452-9EE4-F14F-9AFB-EEA732054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2F20603-EE2C-CF40-8CE3-E0E559AB1B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17591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9EAE75D-B12E-FB47-95F1-53385B750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4F13A-8421-E944-BE99-AB3C2BE74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8D214BC-FE9C-6843-A04F-3BDA760DCE0F}"/>
                  </a:ext>
                </a:extLst>
              </p:cNvPr>
              <p:cNvSpPr/>
              <p:nvPr/>
            </p:nvSpPr>
            <p:spPr>
              <a:xfrm>
                <a:off x="457200" y="1075639"/>
                <a:ext cx="8229600" cy="2192212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600" b="1" dirty="0">
                    <a:solidFill>
                      <a:schemeClr val="tx1"/>
                    </a:solidFill>
                  </a:rPr>
                  <a:t>“Development of a high-fidelity 3D radiation solver, titled </a:t>
                </a:r>
                <a:r>
                  <a:rPr lang="en-US" sz="2600" b="1" i="1" dirty="0">
                    <a:solidFill>
                      <a:srgbClr val="C00000"/>
                    </a:solidFill>
                  </a:rPr>
                  <a:t>Non-Equilibrium </a:t>
                </a:r>
                <a:r>
                  <a:rPr lang="en-US" sz="2600" b="1" i="1" dirty="0" err="1">
                    <a:solidFill>
                      <a:srgbClr val="C00000"/>
                    </a:solidFill>
                  </a:rPr>
                  <a:t>RadiatiOn</a:t>
                </a:r>
                <a:r>
                  <a:rPr lang="en-US" sz="2600" b="1" i="1" dirty="0">
                    <a:solidFill>
                      <a:srgbClr val="C00000"/>
                    </a:solidFill>
                  </a:rPr>
                  <a:t> (NERO)</a:t>
                </a:r>
                <a:r>
                  <a:rPr lang="en-US" sz="2600" b="1" dirty="0">
                    <a:solidFill>
                      <a:schemeClr val="tx1"/>
                    </a:solidFill>
                  </a:rPr>
                  <a:t>, that delivers </a:t>
                </a:r>
                <a14:m>
                  <m:oMath xmlns:m="http://schemas.openxmlformats.org/officeDocument/2006/math">
                    <m:r>
                      <a:rPr lang="en-US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en-US" sz="26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sz="2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600" b="1" dirty="0">
                    <a:solidFill>
                      <a:schemeClr val="tx1"/>
                    </a:solidFill>
                  </a:rPr>
                  <a:t> speed-up to enable flow coupling and can interface with other NASA software for hypersonic flows”</a:t>
                </a:r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58D214BC-FE9C-6843-A04F-3BDA760DCE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075639"/>
                <a:ext cx="8229600" cy="2192212"/>
              </a:xfrm>
              <a:prstGeom prst="roundRect">
                <a:avLst/>
              </a:prstGeom>
              <a:blipFill>
                <a:blip r:embed="rId3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2B7C3F29-C953-CB42-8316-0417D2DAAF4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C34F2EFD-5E54-A146-A3EC-DEE523514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3F524E-F3A1-4C79-FCA0-BD10347D1968}"/>
              </a:ext>
            </a:extLst>
          </p:cNvPr>
          <p:cNvGrpSpPr/>
          <p:nvPr/>
        </p:nvGrpSpPr>
        <p:grpSpPr>
          <a:xfrm>
            <a:off x="532376" y="3703370"/>
            <a:ext cx="8079248" cy="3226410"/>
            <a:chOff x="685801" y="3303175"/>
            <a:chExt cx="7632493" cy="3048000"/>
          </a:xfrm>
        </p:grpSpPr>
        <p:graphicFrame>
          <p:nvGraphicFramePr>
            <p:cNvPr id="13" name="Diagram 12">
              <a:extLst>
                <a:ext uri="{FF2B5EF4-FFF2-40B4-BE49-F238E27FC236}">
                  <a16:creationId xmlns:a16="http://schemas.microsoft.com/office/drawing/2014/main" id="{1B49C984-1C63-2D41-9B3A-C2F455909FA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899645901"/>
                </p:ext>
              </p:extLst>
            </p:nvPr>
          </p:nvGraphicFramePr>
          <p:xfrm>
            <a:off x="838200" y="3303175"/>
            <a:ext cx="7480094" cy="3048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1090A55-0DC8-0AC4-C4EF-8A288440ACF3}"/>
                </a:ext>
              </a:extLst>
            </p:cNvPr>
            <p:cNvGrpSpPr/>
            <p:nvPr/>
          </p:nvGrpSpPr>
          <p:grpSpPr>
            <a:xfrm>
              <a:off x="685801" y="3389821"/>
              <a:ext cx="7632493" cy="2882867"/>
              <a:chOff x="685801" y="3389821"/>
              <a:chExt cx="7632493" cy="2882867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9CE177A-C1DB-B243-9F7C-EC2C02F0EFBE}"/>
                  </a:ext>
                </a:extLst>
              </p:cNvPr>
              <p:cNvSpPr/>
              <p:nvPr/>
            </p:nvSpPr>
            <p:spPr>
              <a:xfrm>
                <a:off x="2444646" y="3389821"/>
                <a:ext cx="4267200" cy="138327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AAFE7B2-BAB0-5446-8205-34BE3450B62A}"/>
                  </a:ext>
                </a:extLst>
              </p:cNvPr>
              <p:cNvSpPr/>
              <p:nvPr/>
            </p:nvSpPr>
            <p:spPr>
              <a:xfrm>
                <a:off x="5720689" y="4820216"/>
                <a:ext cx="2597605" cy="914400"/>
              </a:xfrm>
              <a:prstGeom prst="rect">
                <a:avLst/>
              </a:prstGeom>
              <a:solidFill>
                <a:schemeClr val="bg1">
                  <a:alpha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5E969091-C19A-444C-A9DC-7E038BEF840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6200000">
                <a:off x="532199" y="3661446"/>
                <a:ext cx="2764844" cy="2457639"/>
              </a:xfrm>
              <a:prstGeom prst="arc">
                <a:avLst>
                  <a:gd name="adj1" fmla="val 16200000"/>
                  <a:gd name="adj2" fmla="val 184815"/>
                </a:avLst>
              </a:prstGeom>
              <a:ln w="82550">
                <a:solidFill>
                  <a:srgbClr val="0D6F35">
                    <a:alpha val="55000"/>
                  </a:srgbClr>
                </a:solidFill>
                <a:headEnd type="none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159455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9EAE75D-B12E-FB47-95F1-53385B750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4F13A-8421-E944-BE99-AB3C2BE747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2B7C3F29-C953-CB42-8316-0417D2DAAF4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C34F2EFD-5E54-A146-A3EC-DEE523514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AE988F-9852-D44D-921B-1B987CDF2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990600"/>
            <a:ext cx="8906933" cy="5010149"/>
          </a:xfrm>
          <a:prstGeom prst="rect">
            <a:avLst/>
          </a:prstGeom>
        </p:spPr>
      </p:pic>
      <p:pic>
        <p:nvPicPr>
          <p:cNvPr id="5" name="Picture 4" descr="A dog looking at the camera&#10;&#10;Description automatically generated">
            <a:extLst>
              <a:ext uri="{FF2B5EF4-FFF2-40B4-BE49-F238E27FC236}">
                <a16:creationId xmlns:a16="http://schemas.microsoft.com/office/drawing/2014/main" id="{6F517500-7406-144C-9F8D-DE8805D04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695268"/>
            <a:ext cx="1371601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0279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1450-D5E7-C54A-B233-B64EF8B5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NERO: Efficient Angular-Spatial Solutions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3D402-CC13-C247-ADC3-45A579572CA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0005990-C616-289F-37F9-85A342DE9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FC7C58-81B5-1140-3270-343EC80FD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6F92FB-81F9-A0F4-9DD0-EFD12DB6E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SzPct val="110000"/>
              <a:buFont typeface="+mj-lt"/>
              <a:buAutoNum type="arabicParenR"/>
            </a:pPr>
            <a:r>
              <a:rPr lang="en-US" dirty="0"/>
              <a:t>Lebedev type quadrature minimizes angular directions:</a:t>
            </a:r>
          </a:p>
          <a:p>
            <a:pPr marL="457200" indent="-457200">
              <a:buSzPct val="110000"/>
              <a:buFont typeface="+mj-lt"/>
              <a:buAutoNum type="arabicParenR"/>
            </a:pPr>
            <a:endParaRPr lang="en-US" dirty="0"/>
          </a:p>
          <a:p>
            <a:pPr marL="457200" indent="-457200">
              <a:buSzPct val="110000"/>
              <a:buFont typeface="+mj-lt"/>
              <a:buAutoNum type="arabicParenR"/>
            </a:pPr>
            <a:endParaRPr lang="en-US" sz="2000" dirty="0"/>
          </a:p>
          <a:p>
            <a:pPr marL="457200" indent="-457200">
              <a:buSzPct val="110000"/>
              <a:buFont typeface="+mj-lt"/>
              <a:buAutoNum type="arabicParenR"/>
            </a:pPr>
            <a:r>
              <a:rPr lang="en-US" dirty="0"/>
              <a:t>FVM discretization of RTE with first-order </a:t>
            </a:r>
            <a:r>
              <a:rPr lang="en-US" dirty="0" err="1"/>
              <a:t>upwinding</a:t>
            </a:r>
            <a:r>
              <a:rPr lang="en-US" dirty="0"/>
              <a:t> for surface fluxes and “mesh sweeping”:</a:t>
            </a:r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029F89FE-62B4-0263-AF5C-5F30018EE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65" t="15183" r="24665" b="67566"/>
          <a:stretch/>
        </p:blipFill>
        <p:spPr>
          <a:xfrm>
            <a:off x="2400300" y="1371600"/>
            <a:ext cx="4457700" cy="990600"/>
          </a:xfrm>
          <a:prstGeom prst="rect">
            <a:avLst/>
          </a:prstGeom>
        </p:spPr>
      </p:pic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0D965183-EEF3-A7C4-96CF-2F7F241686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187"/>
          <a:stretch/>
        </p:blipFill>
        <p:spPr>
          <a:xfrm>
            <a:off x="551712" y="3124200"/>
            <a:ext cx="8040574" cy="7791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E0956D-FCC9-7A31-D4A8-E9C270C962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838" r="58929"/>
          <a:stretch/>
        </p:blipFill>
        <p:spPr>
          <a:xfrm>
            <a:off x="6210013" y="4358284"/>
            <a:ext cx="2629187" cy="1896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616EC7-4A75-0931-4F37-689682B6B8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417" t="14194" r="-71" b="9493"/>
          <a:stretch/>
        </p:blipFill>
        <p:spPr>
          <a:xfrm>
            <a:off x="685798" y="3886200"/>
            <a:ext cx="2819402" cy="25781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BA1600-5B2E-BF92-DE37-9A2BF0C1CC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609" r="58929" b="45011"/>
          <a:stretch/>
        </p:blipFill>
        <p:spPr>
          <a:xfrm>
            <a:off x="3629505" y="4332493"/>
            <a:ext cx="2629187" cy="199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9181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Sample Return Lander Afterbody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F7AFE5-2DA1-FD44-A0AB-152C36F58877}"/>
              </a:ext>
            </a:extLst>
          </p:cNvPr>
          <p:cNvSpPr txBox="1"/>
          <p:nvPr/>
        </p:nvSpPr>
        <p:spPr>
          <a:xfrm>
            <a:off x="11327802" y="527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EDD53-1950-9D9B-3F7F-FC4C1FD60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F392A-3ED8-E76B-E627-F44375B84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A80A0158-5598-BBC5-FEBA-9D54B18667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" t="1729" r="4925" b="862"/>
          <a:stretch/>
        </p:blipFill>
        <p:spPr>
          <a:xfrm>
            <a:off x="2059460" y="846013"/>
            <a:ext cx="4767379" cy="4411846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811BB86-66D3-35F1-02BB-4ED141D4B89B}"/>
              </a:ext>
            </a:extLst>
          </p:cNvPr>
          <p:cNvSpPr/>
          <p:nvPr/>
        </p:nvSpPr>
        <p:spPr>
          <a:xfrm>
            <a:off x="457200" y="5500878"/>
            <a:ext cx="8229600" cy="82372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Smeared Rotational Band model for CO</a:t>
            </a:r>
            <a:r>
              <a:rPr lang="en-US" sz="2400" b="1" baseline="-25000" dirty="0">
                <a:solidFill>
                  <a:schemeClr val="tx1"/>
                </a:solidFill>
              </a:rPr>
              <a:t>2</a:t>
            </a:r>
            <a:r>
              <a:rPr lang="en-US" sz="2400" b="1" dirty="0">
                <a:solidFill>
                  <a:schemeClr val="tx1"/>
                </a:solidFill>
              </a:rPr>
              <a:t> IR properties,  Boltzmann vibrational population, and 1-way coupling.</a:t>
            </a:r>
          </a:p>
        </p:txBody>
      </p:sp>
    </p:spTree>
    <p:extLst>
      <p:ext uri="{BB962C8B-B14F-4D97-AF65-F5344CB8AC3E}">
        <p14:creationId xmlns:p14="http://schemas.microsoft.com/office/powerpoint/2010/main" val="76361948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1450-D5E7-C54A-B233-B64EF8B5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NERO: Reduced-order Spectral Models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3D402-CC13-C247-ADC3-45A579572CA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4F7A24-6B17-824B-7C99-7DBEA47A4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519E8420-0EDE-52DE-67D0-BF24BBEE13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1" dirty="0"/>
                  <a:t>Model reduction entails</a:t>
                </a:r>
                <a:r>
                  <a:rPr lang="en-US" dirty="0"/>
                  <a:t>: </a:t>
                </a:r>
                <a:r>
                  <a:rPr lang="en-US" dirty="0">
                    <a:solidFill>
                      <a:srgbClr val="0D6F35"/>
                    </a:solidFill>
                  </a:rPr>
                  <a:t>Combining LBL frequencies </a:t>
                </a:r>
                <a:r>
                  <a:rPr lang="en-US" dirty="0"/>
                  <a:t>into reduced-order groups, </a:t>
                </a:r>
                <a:r>
                  <a:rPr lang="en-US" dirty="0">
                    <a:solidFill>
                      <a:srgbClr val="0D6F35"/>
                    </a:solidFill>
                  </a:rPr>
                  <a:t>defining group-wise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</m:acc>
                    <m:r>
                      <a:rPr lang="en-US" i="1" baseline="-25000">
                        <a:solidFill>
                          <a:srgbClr val="0D6F35"/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rgbClr val="0D6F35"/>
                    </a:solidFill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</m:acc>
                    <m:r>
                      <a:rPr lang="en-US" i="1" baseline="-25000">
                        <a:solidFill>
                          <a:srgbClr val="0D6F35"/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 (Planck-averaged), and </a:t>
                </a:r>
                <a:r>
                  <a:rPr lang="en-US" dirty="0">
                    <a:solidFill>
                      <a:srgbClr val="0D6F35"/>
                    </a:solidFill>
                  </a:rPr>
                  <a:t>solving for group-wise intensities.</a:t>
                </a:r>
              </a:p>
              <a:p>
                <a:pPr>
                  <a:spcAft>
                    <a:spcPts val="1000"/>
                  </a:spcAft>
                </a:pPr>
                <a:r>
                  <a:rPr lang="en-US" b="1" dirty="0"/>
                  <a:t>Grouping strategy key</a:t>
                </a:r>
                <a:r>
                  <a:rPr lang="en-US" dirty="0"/>
                  <a:t>: Conventional </a:t>
                </a:r>
                <a:r>
                  <a:rPr lang="en-US" dirty="0">
                    <a:solidFill>
                      <a:srgbClr val="C00000"/>
                    </a:solidFill>
                  </a:rPr>
                  <a:t>frequency bands - opacity bins</a:t>
                </a:r>
                <a:r>
                  <a:rPr lang="en-US" dirty="0"/>
                  <a:t> derived for LTE radiation, previous work (Sahai </a:t>
                </a:r>
                <a:r>
                  <a:rPr lang="en-US" i="1" dirty="0"/>
                  <a:t>JQSRT</a:t>
                </a:r>
                <a:r>
                  <a:rPr lang="en-US" dirty="0"/>
                  <a:t> 2020) yielded non-equilibrium grouping strategy – </a:t>
                </a:r>
                <a:r>
                  <a:rPr lang="en-US" dirty="0">
                    <a:solidFill>
                      <a:srgbClr val="0D6F35"/>
                    </a:solidFill>
                  </a:rPr>
                  <a:t>bands based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D6F35"/>
                    </a:solidFill>
                  </a:rPr>
                  <a:t> and bins based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519E8420-0EDE-52DE-67D0-BF24BBEE13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3" t="-1852" r="-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0508C-6A4F-46B0-4A7F-57F0BF3CC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B22F88-3A19-24EF-9833-3C2CC99FE5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893"/>
          <a:stretch/>
        </p:blipFill>
        <p:spPr>
          <a:xfrm>
            <a:off x="1034142" y="3882968"/>
            <a:ext cx="7075713" cy="2213032"/>
          </a:xfrm>
          <a:prstGeom prst="rect">
            <a:avLst/>
          </a:prstGeom>
        </p:spPr>
      </p:pic>
      <p:sp>
        <p:nvSpPr>
          <p:cNvPr id="6" name="Subtitle 21">
            <a:extLst>
              <a:ext uri="{FF2B5EF4-FFF2-40B4-BE49-F238E27FC236}">
                <a16:creationId xmlns:a16="http://schemas.microsoft.com/office/drawing/2014/main" id="{534044D1-983D-5BB3-FDA4-6FD77ABC9E39}"/>
              </a:ext>
            </a:extLst>
          </p:cNvPr>
          <p:cNvSpPr txBox="1">
            <a:spLocks/>
          </p:cNvSpPr>
          <p:nvPr/>
        </p:nvSpPr>
        <p:spPr>
          <a:xfrm>
            <a:off x="2218206" y="6085879"/>
            <a:ext cx="721841" cy="4673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/>
              <a:t>Old</a:t>
            </a:r>
          </a:p>
        </p:txBody>
      </p:sp>
      <p:sp>
        <p:nvSpPr>
          <p:cNvPr id="8" name="Subtitle 21">
            <a:extLst>
              <a:ext uri="{FF2B5EF4-FFF2-40B4-BE49-F238E27FC236}">
                <a16:creationId xmlns:a16="http://schemas.microsoft.com/office/drawing/2014/main" id="{7C4B542D-3DD0-07A2-7838-FA33B8A168F8}"/>
              </a:ext>
            </a:extLst>
          </p:cNvPr>
          <p:cNvSpPr txBox="1">
            <a:spLocks/>
          </p:cNvSpPr>
          <p:nvPr/>
        </p:nvSpPr>
        <p:spPr>
          <a:xfrm>
            <a:off x="6468594" y="6088002"/>
            <a:ext cx="914399" cy="46117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b="1" dirty="0"/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306613147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NERO: General-purpose ROM Database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0E5391-317A-1F4C-AEAE-C6F6A744AC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8" y="914402"/>
                <a:ext cx="8305801" cy="571499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Requirements:</a:t>
                </a:r>
              </a:p>
              <a:p>
                <a:pPr lvl="1"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100" dirty="0">
                    <a:solidFill>
                      <a:schemeClr val="accent5"/>
                    </a:solidFill>
                  </a:rPr>
                  <a:t>Process completed before simulations (</a:t>
                </a:r>
                <a:r>
                  <a:rPr lang="en-US" sz="2100" b="1" i="1" dirty="0">
                    <a:solidFill>
                      <a:schemeClr val="accent5"/>
                    </a:solidFill>
                  </a:rPr>
                  <a:t>a priori</a:t>
                </a:r>
                <a:r>
                  <a:rPr lang="en-US" sz="2100" i="1" dirty="0">
                    <a:solidFill>
                      <a:schemeClr val="accent5"/>
                    </a:solidFill>
                  </a:rPr>
                  <a:t>)</a:t>
                </a:r>
                <a:r>
                  <a:rPr lang="en-US" sz="2100" i="1" dirty="0"/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100" dirty="0" err="1">
                    <a:solidFill>
                      <a:schemeClr val="accent5"/>
                    </a:solidFill>
                  </a:rPr>
                  <a:t>Flowfield</a:t>
                </a:r>
                <a:r>
                  <a:rPr lang="en-US" sz="2100" dirty="0">
                    <a:solidFill>
                      <a:schemeClr val="accent5"/>
                    </a:solidFill>
                  </a:rPr>
                  <a:t>-specific data not an input (</a:t>
                </a:r>
                <a:r>
                  <a:rPr lang="en-US" sz="2100" b="1" i="1" dirty="0">
                    <a:solidFill>
                      <a:schemeClr val="accent5"/>
                    </a:solidFill>
                  </a:rPr>
                  <a:t>generalizability</a:t>
                </a:r>
                <a:r>
                  <a:rPr lang="en-US" sz="2100" dirty="0">
                    <a:solidFill>
                      <a:schemeClr val="accent5"/>
                    </a:solidFill>
                  </a:rPr>
                  <a:t>).</a:t>
                </a:r>
              </a:p>
              <a:p>
                <a:pPr lv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sz="2100" dirty="0">
                    <a:solidFill>
                      <a:schemeClr val="accent5"/>
                    </a:solidFill>
                  </a:rPr>
                  <a:t>Output database easy to store/evaluate (</a:t>
                </a:r>
                <a:r>
                  <a:rPr lang="en-US" sz="2100" b="1" i="1" dirty="0">
                    <a:solidFill>
                      <a:schemeClr val="accent5"/>
                    </a:solidFill>
                  </a:rPr>
                  <a:t>portability</a:t>
                </a:r>
                <a:r>
                  <a:rPr lang="en-US" sz="2100" dirty="0">
                    <a:solidFill>
                      <a:schemeClr val="accent5"/>
                    </a:solidFill>
                  </a:rPr>
                  <a:t>)</a:t>
                </a:r>
                <a:r>
                  <a:rPr lang="en-US" sz="2100" dirty="0"/>
                  <a:t>.</a:t>
                </a:r>
              </a:p>
              <a:p>
                <a:pPr lvl="1">
                  <a:spcBef>
                    <a:spcPts val="0"/>
                  </a:spcBef>
                  <a:spcAft>
                    <a:spcPts val="1200"/>
                  </a:spcAft>
                </a:pPr>
                <a:endParaRPr lang="en-US" sz="200" dirty="0"/>
              </a:p>
              <a:p>
                <a:pPr marL="457200" indent="-457200">
                  <a:spcBef>
                    <a:spcPts val="600"/>
                  </a:spcBef>
                  <a:spcAft>
                    <a:spcPts val="1000"/>
                  </a:spcAft>
                  <a:buClr>
                    <a:srgbClr val="0D6F35"/>
                  </a:buClr>
                  <a:buSzPct val="110000"/>
                  <a:buFont typeface="+mj-lt"/>
                  <a:buAutoNum type="arabicParenR"/>
                </a:pPr>
                <a:r>
                  <a:rPr lang="en-US" dirty="0">
                    <a:solidFill>
                      <a:srgbClr val="0D6F35"/>
                    </a:solidFill>
                  </a:rPr>
                  <a:t>Identify reference state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D6F35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baseline="-25000">
                        <a:solidFill>
                          <a:srgbClr val="0D6F35"/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rgbClr val="0D6F35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D6F35"/>
                        </a:solidFill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i="1" baseline="-25000">
                        <a:solidFill>
                          <a:srgbClr val="0D6F35"/>
                        </a:solidFill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>
                    <a:solidFill>
                      <a:srgbClr val="0D6F35"/>
                    </a:solidFill>
                  </a:rPr>
                  <a:t> for grouping:</a:t>
                </a:r>
              </a:p>
              <a:p>
                <a:pPr lv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sz="2100" dirty="0"/>
                  <a:t>“Snapshot” of the system based on averaging input LBL data</a:t>
                </a:r>
                <a:r>
                  <a:rPr lang="en-US" sz="2100" i="1" dirty="0"/>
                  <a:t>.</a:t>
                </a:r>
              </a:p>
              <a:p>
                <a:pPr marL="457200" indent="-457200">
                  <a:spcBef>
                    <a:spcPts val="600"/>
                  </a:spcBef>
                  <a:spcAft>
                    <a:spcPts val="600"/>
                  </a:spcAft>
                  <a:buClr>
                    <a:srgbClr val="0D6F35"/>
                  </a:buClr>
                  <a:buSzPct val="110000"/>
                  <a:buFont typeface="+mj-lt"/>
                  <a:buAutoNum type="arabicParenR"/>
                </a:pPr>
                <a:r>
                  <a:rPr lang="en-US" sz="2500" dirty="0">
                    <a:solidFill>
                      <a:srgbClr val="0D6F35"/>
                    </a:solidFill>
                  </a:rPr>
                  <a:t>2-step grouping procedure to improve robustness:</a:t>
                </a:r>
              </a:p>
              <a:p>
                <a:pPr lv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sz="2100" dirty="0"/>
                  <a:t>Sahai </a:t>
                </a:r>
                <a:r>
                  <a:rPr lang="en-US" sz="2100" i="1" dirty="0"/>
                  <a:t>JQSRT</a:t>
                </a:r>
                <a:r>
                  <a:rPr lang="en-US" sz="2100" dirty="0"/>
                  <a:t> 2020 + bisect groups with largest variance.</a:t>
                </a:r>
              </a:p>
              <a:p>
                <a:pPr marL="457200" indent="-457200">
                  <a:spcBef>
                    <a:spcPts val="600"/>
                  </a:spcBef>
                  <a:spcAft>
                    <a:spcPts val="600"/>
                  </a:spcAft>
                  <a:buClr>
                    <a:srgbClr val="0D6F35"/>
                  </a:buClr>
                  <a:buSzPct val="110000"/>
                  <a:buFont typeface="+mj-lt"/>
                  <a:buAutoNum type="arabicParenR"/>
                </a:pPr>
                <a:r>
                  <a:rPr lang="en-US" sz="2500" dirty="0">
                    <a:solidFill>
                      <a:srgbClr val="0D6F35"/>
                    </a:solidFill>
                  </a:rPr>
                  <a:t>Careful organization of ROM look-up table:</a:t>
                </a:r>
              </a:p>
              <a:p>
                <a:pPr lvl="1"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sz="2100" dirty="0"/>
                  <a:t>Population normalized data stored hierarchically: Radiative Processes → Level Transitions → Flow State → ROM Groups  </a:t>
                </a:r>
              </a:p>
              <a:p>
                <a:pPr>
                  <a:lnSpc>
                    <a:spcPct val="150000"/>
                  </a:lnSpc>
                </a:pPr>
                <a:endParaRPr lang="en-US" dirty="0"/>
              </a:p>
              <a:p>
                <a:pPr marL="233363" lvl="1" indent="0">
                  <a:buNone/>
                </a:pPr>
                <a:endParaRPr lang="en-US" dirty="0"/>
              </a:p>
              <a:p>
                <a:pPr marL="233363" lvl="1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0E5391-317A-1F4C-AEAE-C6F6A744AC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8" y="914402"/>
                <a:ext cx="8305801" cy="5714998"/>
              </a:xfrm>
              <a:blipFill>
                <a:blip r:embed="rId3"/>
                <a:stretch>
                  <a:fillRect l="-1529" t="-1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18C5A-BC65-BE16-7A62-AEECCF1AE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EA9E9-3D06-895C-DB4A-75AAD0617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3745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N Radiation LOS Analysis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F7AFE5-2DA1-FD44-A0AB-152C36F58877}"/>
              </a:ext>
            </a:extLst>
          </p:cNvPr>
          <p:cNvSpPr txBox="1"/>
          <p:nvPr/>
        </p:nvSpPr>
        <p:spPr>
          <a:xfrm>
            <a:off x="11327802" y="527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EDD53-1950-9D9B-3F7F-FC4C1FD60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F392A-3ED8-E76B-E627-F44375B84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64FABC-791B-1588-2ABF-05478241E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066800"/>
            <a:ext cx="3892731" cy="2724912"/>
          </a:xfrm>
          <a:prstGeom prst="rect">
            <a:avLst/>
          </a:prstGeom>
        </p:spPr>
      </p:pic>
      <p:sp>
        <p:nvSpPr>
          <p:cNvPr id="15" name="Subtitle 5">
            <a:extLst>
              <a:ext uri="{FF2B5EF4-FFF2-40B4-BE49-F238E27FC236}">
                <a16:creationId xmlns:a16="http://schemas.microsoft.com/office/drawing/2014/main" id="{02431477-0D8C-52F4-BDA7-047F76E666C1}"/>
              </a:ext>
            </a:extLst>
          </p:cNvPr>
          <p:cNvSpPr txBox="1">
            <a:spLocks/>
          </p:cNvSpPr>
          <p:nvPr/>
        </p:nvSpPr>
        <p:spPr>
          <a:xfrm>
            <a:off x="632124" y="691961"/>
            <a:ext cx="3307751" cy="440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Stardust Stagnation</a:t>
            </a:r>
          </a:p>
        </p:txBody>
      </p:sp>
      <p:sp>
        <p:nvSpPr>
          <p:cNvPr id="16" name="Subtitle 5">
            <a:extLst>
              <a:ext uri="{FF2B5EF4-FFF2-40B4-BE49-F238E27FC236}">
                <a16:creationId xmlns:a16="http://schemas.microsoft.com/office/drawing/2014/main" id="{E122A963-1695-3DAB-7248-04DDF1A4FC80}"/>
              </a:ext>
            </a:extLst>
          </p:cNvPr>
          <p:cNvSpPr txBox="1">
            <a:spLocks/>
          </p:cNvSpPr>
          <p:nvPr/>
        </p:nvSpPr>
        <p:spPr>
          <a:xfrm>
            <a:off x="5204124" y="693768"/>
            <a:ext cx="3307751" cy="4404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FIRE II Wake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6EA795C-6F48-A9F8-D594-2973B72F4866}"/>
                  </a:ext>
                </a:extLst>
              </p:cNvPr>
              <p:cNvSpPr/>
              <p:nvPr/>
            </p:nvSpPr>
            <p:spPr>
              <a:xfrm>
                <a:off x="4648200" y="4267200"/>
                <a:ext cx="4343400" cy="1219200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300" b="1" dirty="0">
                    <a:solidFill>
                      <a:schemeClr val="tx1"/>
                    </a:solidFill>
                  </a:rPr>
                  <a:t>Input LBL model with </a:t>
                </a:r>
                <a14:m>
                  <m:oMath xmlns:m="http://schemas.openxmlformats.org/officeDocument/2006/math">
                    <m:r>
                      <a:rPr lang="en-US" sz="23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d>
                      <m:dPr>
                        <m:ctrlPr>
                          <a:rPr lang="en-US" sz="23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3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sz="23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3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sz="23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300" b="1" dirty="0">
                    <a:solidFill>
                      <a:schemeClr val="tx1"/>
                    </a:solidFill>
                  </a:rPr>
                  <a:t> frequencies reproduced with only 625 ROM groups.</a:t>
                </a:r>
              </a:p>
            </p:txBody>
          </p:sp>
        </mc:Choice>
        <mc:Fallback xmlns="">
          <p:sp>
            <p:nvSpPr>
              <p:cNvPr id="19" name="Rounded Rectangle 18">
                <a:extLst>
                  <a:ext uri="{FF2B5EF4-FFF2-40B4-BE49-F238E27FC236}">
                    <a16:creationId xmlns:a16="http://schemas.microsoft.com/office/drawing/2014/main" id="{86EA795C-6F48-A9F8-D594-2973B72F4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267200"/>
                <a:ext cx="4343400" cy="1219200"/>
              </a:xfrm>
              <a:prstGeom prst="roundRect">
                <a:avLst/>
              </a:prstGeom>
              <a:blipFill>
                <a:blip r:embed="rId4"/>
                <a:stretch>
                  <a:fillRect l="-581" r="-581" b="-9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B2506F22-E276-B009-2B48-D1740BDF35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066800"/>
            <a:ext cx="3892731" cy="272491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18D05EB-A39C-0905-F7E3-2AF574D343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" y="3828288"/>
            <a:ext cx="3892731" cy="272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1960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N Radiation for Orion Forebody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187686-5404-2079-E024-A5F6153DDA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" t="120" r="193" b="2030"/>
          <a:stretch/>
        </p:blipFill>
        <p:spPr>
          <a:xfrm>
            <a:off x="2438400" y="714160"/>
            <a:ext cx="4832277" cy="42388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F7AFE5-2DA1-FD44-A0AB-152C36F58877}"/>
              </a:ext>
            </a:extLst>
          </p:cNvPr>
          <p:cNvSpPr txBox="1"/>
          <p:nvPr/>
        </p:nvSpPr>
        <p:spPr>
          <a:xfrm>
            <a:off x="11327802" y="527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EDD53-1950-9D9B-3F7F-FC4C1FD60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F392A-3ED8-E76B-E627-F44375B84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61FAD3EA-6A50-AEBB-F4FF-E6EC2F8D9964}"/>
                  </a:ext>
                </a:extLst>
              </p:cNvPr>
              <p:cNvSpPr/>
              <p:nvPr/>
            </p:nvSpPr>
            <p:spPr>
              <a:xfrm>
                <a:off x="457200" y="5029200"/>
                <a:ext cx="8436429" cy="1219200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400" b="1" dirty="0">
                    <a:solidFill>
                      <a:schemeClr val="tx1"/>
                    </a:solidFill>
                  </a:rPr>
                  <a:t>625 groups require </a:t>
                </a:r>
                <a:r>
                  <a:rPr lang="en-US" sz="2400" b="1" dirty="0">
                    <a:solidFill>
                      <a:srgbClr val="0D6F35"/>
                    </a:solidFill>
                  </a:rPr>
                  <a:t>10 CPU hours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for both surface (10,000 pts) + volumetric (1M pts) heating. NEQAIR 3D surface sims require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4,000 CPU hours (50 body pts)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61FAD3EA-6A50-AEBB-F4FF-E6EC2F8D99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5029200"/>
                <a:ext cx="8436429" cy="1219200"/>
              </a:xfrm>
              <a:prstGeom prst="roundRect">
                <a:avLst/>
              </a:prstGeom>
              <a:blipFill>
                <a:blip r:embed="rId4"/>
                <a:stretch>
                  <a:fillRect l="-300" t="-2041" r="-450" b="-9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96845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N Radiation for Orion Forebody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F7AFE5-2DA1-FD44-A0AB-152C36F58877}"/>
              </a:ext>
            </a:extLst>
          </p:cNvPr>
          <p:cNvSpPr txBox="1"/>
          <p:nvPr/>
        </p:nvSpPr>
        <p:spPr>
          <a:xfrm>
            <a:off x="11327802" y="527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E68D43-88C4-AAB1-630C-B2FBAF0AE6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" t="2623" r="314" b="1254"/>
          <a:stretch/>
        </p:blipFill>
        <p:spPr>
          <a:xfrm>
            <a:off x="299405" y="685800"/>
            <a:ext cx="3973189" cy="3581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4D816-5AC3-1498-EC72-C903801CC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AEFF-7E30-C741-F6B7-6E2D5A406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839979-398F-E4F5-D469-BBB25518E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5451" y="782281"/>
            <a:ext cx="3161349" cy="27835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EEB3CF-A4AF-7EA0-D7D4-DA5B7581B8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340" y="3629056"/>
            <a:ext cx="3150463" cy="2900837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1ADEC82-65AD-E5D2-4842-7D988E3CE18D}"/>
              </a:ext>
            </a:extLst>
          </p:cNvPr>
          <p:cNvSpPr/>
          <p:nvPr/>
        </p:nvSpPr>
        <p:spPr>
          <a:xfrm>
            <a:off x="152400" y="4526096"/>
            <a:ext cx="5105399" cy="1493704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b="1" dirty="0">
                <a:solidFill>
                  <a:schemeClr val="tx1"/>
                </a:solidFill>
              </a:rPr>
              <a:t>Maximum difference in surface heat flux &lt; 8%; 5-10% differences in peak temperatures between LAURA and US3D contributory factor.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2442958-774C-9768-C78F-12B25CAC9DDD}"/>
              </a:ext>
            </a:extLst>
          </p:cNvPr>
          <p:cNvCxnSpPr>
            <a:cxnSpLocks/>
          </p:cNvCxnSpPr>
          <p:nvPr/>
        </p:nvCxnSpPr>
        <p:spPr>
          <a:xfrm>
            <a:off x="3962400" y="1371600"/>
            <a:ext cx="1563051" cy="0"/>
          </a:xfrm>
          <a:prstGeom prst="straightConnector1">
            <a:avLst/>
          </a:prstGeom>
          <a:ln w="889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593469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N Radiation for Orion Forebody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F7AFE5-2DA1-FD44-A0AB-152C36F58877}"/>
              </a:ext>
            </a:extLst>
          </p:cNvPr>
          <p:cNvSpPr txBox="1"/>
          <p:nvPr/>
        </p:nvSpPr>
        <p:spPr>
          <a:xfrm>
            <a:off x="11327802" y="527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D185B5-84C5-903E-5133-76E51A9AD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29849-7AD0-CE30-4945-0EA548DBE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71DC32-49A0-5261-EA01-A93979B69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1791"/>
            <a:ext cx="4724400" cy="32620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0A99F8-B4F6-C4C5-EE0E-DE5CE190C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278" y="3200400"/>
            <a:ext cx="4157522" cy="3048000"/>
          </a:xfrm>
          <a:prstGeom prst="rect">
            <a:avLst/>
          </a:prstGeom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BCE319F-2253-6222-A602-C02C5275FFE4}"/>
              </a:ext>
            </a:extLst>
          </p:cNvPr>
          <p:cNvSpPr/>
          <p:nvPr/>
        </p:nvSpPr>
        <p:spPr>
          <a:xfrm>
            <a:off x="114624" y="4438803"/>
            <a:ext cx="4457376" cy="112379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200" b="1" dirty="0">
                <a:solidFill>
                  <a:schemeClr val="tx1"/>
                </a:solidFill>
              </a:rPr>
              <a:t>Total/spectral quantities match when evaluating same US3D stagnation LOS.</a:t>
            </a:r>
          </a:p>
        </p:txBody>
      </p:sp>
    </p:spTree>
    <p:extLst>
      <p:ext uri="{BB962C8B-B14F-4D97-AF65-F5344CB8AC3E}">
        <p14:creationId xmlns:p14="http://schemas.microsoft.com/office/powerpoint/2010/main" val="2043369639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CN Radiation for Dragonfly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F7AFE5-2DA1-FD44-A0AB-152C36F58877}"/>
              </a:ext>
            </a:extLst>
          </p:cNvPr>
          <p:cNvSpPr txBox="1"/>
          <p:nvPr/>
        </p:nvSpPr>
        <p:spPr>
          <a:xfrm>
            <a:off x="11327802" y="527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EDD53-1950-9D9B-3F7F-FC4C1FD60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4F392A-3ED8-E76B-E627-F44375B84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61FAD3EA-6A50-AEBB-F4FF-E6EC2F8D9964}"/>
                  </a:ext>
                </a:extLst>
              </p:cNvPr>
              <p:cNvSpPr/>
              <p:nvPr/>
            </p:nvSpPr>
            <p:spPr>
              <a:xfrm>
                <a:off x="152400" y="4789714"/>
                <a:ext cx="8839200" cy="1611086"/>
              </a:xfrm>
              <a:prstGeom prst="roundRect">
                <a:avLst/>
              </a:prstGeom>
              <a:solidFill>
                <a:schemeClr val="bg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n-US" sz="2400" b="1" dirty="0">
                    <a:solidFill>
                      <a:schemeClr val="tx1"/>
                    </a:solidFill>
                  </a:rPr>
                  <a:t>100 groups each for CN Red and CN Violet systems vs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d>
                      <m:dPr>
                        <m:ctrlP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sSup>
                          <m:sSupPr>
                            <m:ctrlP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e>
                          <m:sup>
                            <m:r>
                              <a:rPr lang="en-US" sz="2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b="1" dirty="0">
                    <a:solidFill>
                      <a:schemeClr val="tx1"/>
                    </a:solidFill>
                  </a:rPr>
                  <a:t> LBL freq. + new axisymmetric BC reduce compute times to </a:t>
                </a:r>
                <a:r>
                  <a:rPr lang="en-US" sz="2400" b="1" dirty="0">
                    <a:solidFill>
                      <a:srgbClr val="0D6F35"/>
                    </a:solidFill>
                  </a:rPr>
                  <a:t>8.5 CPU hours (500 </a:t>
                </a:r>
                <a:r>
                  <a:rPr lang="en-US" sz="2400" b="1" dirty="0" err="1">
                    <a:solidFill>
                      <a:srgbClr val="0D6F35"/>
                    </a:solidFill>
                  </a:rPr>
                  <a:t>axisymm</a:t>
                </a:r>
                <a:r>
                  <a:rPr lang="en-US" sz="2400" b="1" dirty="0">
                    <a:solidFill>
                      <a:srgbClr val="0D6F35"/>
                    </a:solidFill>
                  </a:rPr>
                  <a:t> body pts)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. NEQAIR 3D surface sims require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1,100 CPU hours (40 body Pts)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61FAD3EA-6A50-AEBB-F4FF-E6EC2F8D99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4789714"/>
                <a:ext cx="8839200" cy="1611086"/>
              </a:xfrm>
              <a:prstGeom prst="roundRect">
                <a:avLst/>
              </a:prstGeom>
              <a:blipFill>
                <a:blip r:embed="rId3"/>
                <a:stretch>
                  <a:fillRect l="-143" t="-2326" r="-143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236E5580-C1B4-FA95-7891-E186813F38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" t="3057" r="3945" b="2053"/>
          <a:stretch/>
        </p:blipFill>
        <p:spPr>
          <a:xfrm>
            <a:off x="862894" y="714760"/>
            <a:ext cx="4623506" cy="40749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52C778-411D-C1C4-7009-1F53CF6E3F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" t="8477" r="299" b="1837"/>
          <a:stretch/>
        </p:blipFill>
        <p:spPr>
          <a:xfrm>
            <a:off x="5543764" y="1143000"/>
            <a:ext cx="339047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7300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3456222-4172-1E47-8BCA-62E00680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Future Work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1796766-1639-124F-8435-91119CEF4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8229600" cy="266700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800"/>
              </a:spcAft>
            </a:pPr>
            <a:r>
              <a:rPr lang="en-US" dirty="0"/>
              <a:t>New radiation solver under development with massive efficiency gains throughs reduced-order spectral models, FVM discretization, and Lebedev quadrature.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Developed methodology for creating portable, general-purpose reduced-order spectral databases.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Demonstrated efficacy on a diverse set of problems such as Mars Sample Return Lander, Orion, and Dragonfly.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11F2F24-446D-4847-8299-489AA9380CDF}"/>
              </a:ext>
            </a:extLst>
          </p:cNvPr>
          <p:cNvSpPr>
            <a:spLocks noGrp="1"/>
          </p:cNvSpPr>
          <p:nvPr>
            <p:ph type="subTitle" idx="11"/>
          </p:nvPr>
        </p:nvSpPr>
        <p:spPr/>
        <p:txBody>
          <a:bodyPr/>
          <a:lstStyle/>
          <a:p>
            <a:pPr algn="l"/>
            <a:r>
              <a:rPr lang="en-US" dirty="0"/>
              <a:t>Conclusions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51BBF-7C80-674C-AB62-3CEDED0BA7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97" name="Content Placeholder 8">
            <a:extLst>
              <a:ext uri="{FF2B5EF4-FFF2-40B4-BE49-F238E27FC236}">
                <a16:creationId xmlns:a16="http://schemas.microsoft.com/office/drawing/2014/main" id="{92FE0D60-2448-8E44-A236-15DC505EB7C0}"/>
              </a:ext>
            </a:extLst>
          </p:cNvPr>
          <p:cNvSpPr txBox="1">
            <a:spLocks/>
          </p:cNvSpPr>
          <p:nvPr/>
        </p:nvSpPr>
        <p:spPr>
          <a:xfrm>
            <a:off x="457200" y="4625898"/>
            <a:ext cx="8229600" cy="197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6196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4213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Continue incorporating additional radiative systems.</a:t>
            </a:r>
          </a:p>
          <a:p>
            <a:pPr>
              <a:spcBef>
                <a:spcPts val="800"/>
              </a:spcBef>
            </a:pPr>
            <a:r>
              <a:rPr lang="en-US" dirty="0"/>
              <a:t>Examine overlapping radiative systems (</a:t>
            </a:r>
            <a:r>
              <a:rPr lang="en-US" i="1" dirty="0"/>
              <a:t>e.g., </a:t>
            </a:r>
            <a:r>
              <a:rPr lang="en-US" dirty="0"/>
              <a:t>O and N).</a:t>
            </a:r>
          </a:p>
          <a:p>
            <a:r>
              <a:rPr lang="en-US" dirty="0"/>
              <a:t>Explore different techniques for spatial-angular resolution – linear solvers, parallelization, M2 model.</a:t>
            </a:r>
          </a:p>
        </p:txBody>
      </p:sp>
      <p:sp>
        <p:nvSpPr>
          <p:cNvPr id="187" name="Subtitle 9">
            <a:extLst>
              <a:ext uri="{FF2B5EF4-FFF2-40B4-BE49-F238E27FC236}">
                <a16:creationId xmlns:a16="http://schemas.microsoft.com/office/drawing/2014/main" id="{94C54055-46D8-1E43-A547-F6AEF2E47844}"/>
              </a:ext>
            </a:extLst>
          </p:cNvPr>
          <p:cNvSpPr txBox="1">
            <a:spLocks/>
          </p:cNvSpPr>
          <p:nvPr/>
        </p:nvSpPr>
        <p:spPr>
          <a:xfrm>
            <a:off x="457200" y="4038600"/>
            <a:ext cx="8229600" cy="7396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SzPct val="12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66B3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Future Work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492072-FD1F-22C4-4DE4-BDFBD302F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1056B0-18CC-D25D-22F2-CA416C7AA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51169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036751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1450-D5E7-C54A-B233-B64EF8B5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Slides: Reduced-order Models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37C2F2-045A-D748-ACD4-DA7EF7555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56535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3D402-CC13-C247-ADC3-45A579572CA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A6D68-3D8D-5845-82ED-F7354AB380CC}"/>
              </a:ext>
            </a:extLst>
          </p:cNvPr>
          <p:cNvSpPr txBox="1"/>
          <p:nvPr/>
        </p:nvSpPr>
        <p:spPr>
          <a:xfrm>
            <a:off x="1295400" y="2819400"/>
            <a:ext cx="2362200" cy="381000"/>
          </a:xfrm>
          <a:prstGeom prst="rect">
            <a:avLst/>
          </a:prstGeom>
          <a:solidFill>
            <a:srgbClr val="00B050">
              <a:alpha val="2373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4F7A24-6B17-824B-7C99-7DBEA47A4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0508C-6A4F-46B0-4A7F-57F0BF3CC5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81807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1450-D5E7-C54A-B233-B64EF8B5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Slides: Planck-Averaging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3D402-CC13-C247-ADC3-45A579572CA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D4BD88-9423-5E4A-9D79-FE6676078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59"/>
          <a:stretch/>
        </p:blipFill>
        <p:spPr>
          <a:xfrm>
            <a:off x="0" y="990600"/>
            <a:ext cx="9144000" cy="553554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20DF5-656D-FAC9-3B84-5146CD70E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E4CE0A-B9F9-D3C2-29A1-8E782E8580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48621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9BF03-7D36-5740-A0D6-682D87C4E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Slides: Conventional Grouping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BFA03A-9F40-6B45-A8F8-E9F2E806E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22" b="72760"/>
          <a:stretch/>
        </p:blipFill>
        <p:spPr>
          <a:xfrm>
            <a:off x="0" y="762000"/>
            <a:ext cx="9144000" cy="148455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B47DE-6265-5B4D-A8CB-3775F11BDA8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0F5AC3C-1F07-D947-ABCF-BE48C3980D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12" t="27877" r="20588"/>
          <a:stretch/>
        </p:blipFill>
        <p:spPr>
          <a:xfrm>
            <a:off x="76200" y="2286000"/>
            <a:ext cx="5303520" cy="4163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 21">
                <a:extLst>
                  <a:ext uri="{FF2B5EF4-FFF2-40B4-BE49-F238E27FC236}">
                    <a16:creationId xmlns:a16="http://schemas.microsoft.com/office/drawing/2014/main" id="{99EDDDBE-40CE-7B4C-A491-179E64227C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91200" y="3124200"/>
                <a:ext cx="3200400" cy="3048000"/>
              </a:xfrm>
              <a:prstGeom prst="rect">
                <a:avLst/>
              </a:prstGeom>
              <a:solidFill>
                <a:schemeClr val="bg1">
                  <a:alpha val="34633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61963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Clr>
                    <a:srgbClr val="0066B3"/>
                  </a:buClr>
                  <a:buSzPct val="120000"/>
                  <a:buFont typeface="Arial" panose="020B0604020202020204" pitchFamily="34" charset="0"/>
                  <a:buChar char="-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684213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Clr>
                    <a:srgbClr val="0066B3"/>
                  </a:buClr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914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144588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Clr>
                    <a:srgbClr val="0066B3"/>
                  </a:buClr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b="1" dirty="0"/>
                  <a:t>Important:</a:t>
                </a:r>
                <a:r>
                  <a:rPr lang="en-US" dirty="0"/>
                  <a:t>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dirty="0"/>
                  <a:t>Grouping performed at </a:t>
                </a:r>
                <a:r>
                  <a:rPr lang="en-US" b="1" i="1" dirty="0"/>
                  <a:t>reference values </a:t>
                </a:r>
                <a:r>
                  <a:rPr lang="en-US" dirty="0"/>
                  <a:t>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 for each frequency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/>
                  <a:t>. These values and the grouping </a:t>
                </a:r>
                <a:r>
                  <a:rPr lang="en-US" b="1" i="1" dirty="0"/>
                  <a:t>do not </a:t>
                </a:r>
                <a:r>
                  <a:rPr lang="en-US" dirty="0"/>
                  <a:t>vary in space.</a:t>
                </a:r>
              </a:p>
            </p:txBody>
          </p:sp>
        </mc:Choice>
        <mc:Fallback xmlns="">
          <p:sp>
            <p:nvSpPr>
              <p:cNvPr id="7" name="Subtitle 21">
                <a:extLst>
                  <a:ext uri="{FF2B5EF4-FFF2-40B4-BE49-F238E27FC236}">
                    <a16:creationId xmlns:a16="http://schemas.microsoft.com/office/drawing/2014/main" id="{99EDDDBE-40CE-7B4C-A491-179E64227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3124200"/>
                <a:ext cx="3200400" cy="3048000"/>
              </a:xfrm>
              <a:prstGeom prst="rect">
                <a:avLst/>
              </a:prstGeom>
              <a:blipFill>
                <a:blip r:embed="rId3"/>
                <a:stretch>
                  <a:fillRect l="-3175" t="-2075" r="-794" b="-3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3DB9D11-73B8-834F-90B6-098730F433B6}"/>
              </a:ext>
            </a:extLst>
          </p:cNvPr>
          <p:cNvSpPr txBox="1"/>
          <p:nvPr/>
        </p:nvSpPr>
        <p:spPr>
          <a:xfrm>
            <a:off x="5181600" y="1524000"/>
            <a:ext cx="2971800" cy="381000"/>
          </a:xfrm>
          <a:prstGeom prst="rect">
            <a:avLst/>
          </a:prstGeom>
          <a:solidFill>
            <a:srgbClr val="00B050">
              <a:alpha val="2373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CDAF09-4164-A64B-8BEC-ECF9B31BE39D}"/>
              </a:ext>
            </a:extLst>
          </p:cNvPr>
          <p:cNvSpPr txBox="1"/>
          <p:nvPr/>
        </p:nvSpPr>
        <p:spPr>
          <a:xfrm>
            <a:off x="2286000" y="1905000"/>
            <a:ext cx="5029200" cy="381000"/>
          </a:xfrm>
          <a:prstGeom prst="rect">
            <a:avLst/>
          </a:prstGeom>
          <a:solidFill>
            <a:srgbClr val="00B050">
              <a:alpha val="2373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A3F801-EF9E-C043-A65A-3B29A4469F7A}"/>
              </a:ext>
            </a:extLst>
          </p:cNvPr>
          <p:cNvSpPr txBox="1"/>
          <p:nvPr/>
        </p:nvSpPr>
        <p:spPr>
          <a:xfrm>
            <a:off x="762000" y="1905000"/>
            <a:ext cx="990600" cy="381000"/>
          </a:xfrm>
          <a:prstGeom prst="rect">
            <a:avLst/>
          </a:prstGeom>
          <a:solidFill>
            <a:srgbClr val="00B050">
              <a:alpha val="23734"/>
            </a:srgb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5B04F7-B37A-86D5-A2BB-545A146F4E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84AB3F7-C3A0-FD24-BE65-D06491D6D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7425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EC9C1511-9DEE-FCF5-21F6-D893D0B855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b="1" dirty="0"/>
                  <a:t>Conventional strategy: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C00000"/>
                    </a:solidFill>
                  </a:rPr>
                  <a:t>Form frequency intervals (bands) and sub-divide them into opacity intervals (bins).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Existing approaches derived for LTE radiation.</a:t>
                </a:r>
              </a:p>
              <a:p>
                <a:pPr marL="0" indent="0" algn="ctr">
                  <a:spcBef>
                    <a:spcPts val="16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𝛀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𝛁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 spc="-120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b="0" i="1" baseline="30000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),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 spc="-120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i="1" baseline="3000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600"/>
                  </a:spcBef>
                  <a:spcAft>
                    <a:spcPts val="1200"/>
                  </a:spcAft>
                </a:pPr>
                <a:r>
                  <a:rPr lang="en-US" dirty="0"/>
                  <a:t>Non-equilibrium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 spc="-1200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en-US" b="0" i="1" baseline="3000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, </a:t>
                </a:r>
                <a:r>
                  <a:rPr lang="en-US" dirty="0">
                    <a:solidFill>
                      <a:srgbClr val="C00000"/>
                    </a:solidFill>
                  </a:rPr>
                  <a:t>both</a:t>
                </a:r>
                <a:r>
                  <a:rPr lang="en-US" i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i="1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>
                    <a:solidFill>
                      <a:srgbClr val="C00000"/>
                    </a:solidFill>
                  </a:rPr>
                  <a:t>vary rapidly</a:t>
                </a:r>
                <a:r>
                  <a:rPr lang="en-US" dirty="0"/>
                  <a:t>.</a:t>
                </a:r>
              </a:p>
              <a:p>
                <a:pPr>
                  <a:spcBef>
                    <a:spcPts val="1600"/>
                  </a:spcBef>
                  <a:spcAft>
                    <a:spcPts val="1200"/>
                  </a:spcAft>
                </a:pPr>
                <a:r>
                  <a:rPr lang="en-US" b="1" dirty="0"/>
                  <a:t>New generalized grouping strategy</a:t>
                </a:r>
                <a:r>
                  <a:rPr lang="en-US" dirty="0"/>
                  <a:t> – </a:t>
                </a:r>
                <a:r>
                  <a:rPr lang="en-US" dirty="0">
                    <a:solidFill>
                      <a:srgbClr val="0D6F35"/>
                    </a:solidFill>
                  </a:rPr>
                  <a:t>bands based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D6F35"/>
                    </a:solidFill>
                  </a:rPr>
                  <a:t> and bins based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i="1">
                            <a:solidFill>
                              <a:srgbClr val="0D6F35"/>
                            </a:solidFill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dirty="0"/>
                  <a:t> (Sahai </a:t>
                </a:r>
                <a:r>
                  <a:rPr lang="en-US" i="1" dirty="0"/>
                  <a:t>JQSRT </a:t>
                </a:r>
                <a:r>
                  <a:rPr lang="en-US" dirty="0"/>
                  <a:t>2020).</a:t>
                </a:r>
              </a:p>
            </p:txBody>
          </p:sp>
        </mc:Choice>
        <mc:Fallback xmlns="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EC9C1511-9DEE-FCF5-21F6-D893D0B855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3" t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D9DA1AE-D653-594D-B7DD-EFEB0BFA8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Generalized Grouping Strategy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5ACAF-F462-6D4B-83DB-DE42E9E792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C47781-92CF-917F-C398-91C28F347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58B80-706A-C9A2-ADDB-EF7E545D0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558B94-7B2D-9F95-3AB4-7F6EEE1DB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365" y="4953000"/>
            <a:ext cx="6209270" cy="12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7716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Slides: Portable ROM Database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0E5391-317A-1F4C-AEAE-C6F6A744A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8" y="914402"/>
            <a:ext cx="8305801" cy="571499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Requirements: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Process completed before simulations (a priori).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100" dirty="0" err="1"/>
              <a:t>Flowfield</a:t>
            </a:r>
            <a:r>
              <a:rPr lang="en-US" sz="2100" dirty="0"/>
              <a:t>-specific data not an input (generalizability).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100" dirty="0"/>
              <a:t>Output database easy to store/ evaluate (portability).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Identify reference state (“Process completed </a:t>
            </a:r>
            <a:r>
              <a:rPr lang="en-US" i="1" dirty="0"/>
              <a:t>a priori” / “</a:t>
            </a:r>
            <a:r>
              <a:rPr lang="en-US" dirty="0" err="1"/>
              <a:t>Flowfield</a:t>
            </a:r>
            <a:r>
              <a:rPr lang="en-US" dirty="0"/>
              <a:t>-specific not necessary”):</a:t>
            </a:r>
          </a:p>
          <a:p>
            <a:pPr lvl="1">
              <a:spcBef>
                <a:spcPts val="0"/>
              </a:spcBef>
              <a:spcAft>
                <a:spcPts val="1400"/>
              </a:spcAft>
            </a:pPr>
            <a:r>
              <a:rPr lang="en-US" sz="2100" dirty="0"/>
              <a:t>Input LBL data stored as look-up table for varying temperature, number density of electrons (or other physical quantities).</a:t>
            </a:r>
          </a:p>
          <a:p>
            <a:pPr lvl="1">
              <a:spcBef>
                <a:spcPts val="0"/>
              </a:spcBef>
              <a:spcAft>
                <a:spcPts val="1400"/>
              </a:spcAft>
            </a:pPr>
            <a:r>
              <a:rPr lang="en-US" sz="2100" dirty="0"/>
              <a:t>Obtain absorption/emission coefficients on look-up table conditions and then the log-average to define reference state: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F7CB3B-D19A-8341-9136-79AD1CDB6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5410200"/>
            <a:ext cx="5207000" cy="101350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18C5A-BC65-BE16-7A62-AEECCF1AE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EA9E9-3D06-895C-DB4A-75AAD0617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80001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Slides: Portable ROM Database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0E5391-317A-1F4C-AEAE-C6F6A744AC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8" y="914402"/>
                <a:ext cx="8305801" cy="5714998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sz="2500" dirty="0">
                    <a:solidFill>
                      <a:srgbClr val="0D6F35"/>
                    </a:solidFill>
                  </a:rPr>
                  <a:t>2-step grouping procedure to improve robustness:</a:t>
                </a:r>
              </a:p>
              <a:p>
                <a:pPr lvl="1">
                  <a:spcBef>
                    <a:spcPts val="0"/>
                  </a:spcBef>
                  <a:spcAft>
                    <a:spcPts val="1800"/>
                  </a:spcAft>
                </a:pPr>
                <a:r>
                  <a:rPr lang="en-US" sz="2100" dirty="0"/>
                  <a:t>Effect procedure from Sahai JQSRT 2020.</a:t>
                </a:r>
              </a:p>
              <a:p>
                <a:pPr marL="233363" lvl="1" indent="0">
                  <a:spcBef>
                    <a:spcPts val="0"/>
                  </a:spcBef>
                  <a:spcAft>
                    <a:spcPts val="1800"/>
                  </a:spcAft>
                  <a:buNone/>
                </a:pPr>
                <a:r>
                  <a:rPr lang="en-US" sz="2100" dirty="0"/>
                  <a:t>“</a:t>
                </a:r>
                <a:r>
                  <a:rPr lang="en-US" sz="2100" i="1" dirty="0"/>
                  <a:t>First make bands based on </a:t>
                </a:r>
                <a14:m>
                  <m:oMath xmlns:m="http://schemas.openxmlformats.org/officeDocument/2006/math"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100" b="0" i="1" baseline="-25000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sz="2100" i="1" dirty="0"/>
                  <a:t> and then subdivide them into bins based on </a:t>
                </a:r>
                <a14:m>
                  <m:oMath xmlns:m="http://schemas.openxmlformats.org/officeDocument/2006/math">
                    <m:r>
                      <a:rPr lang="en-US" sz="2100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sz="2100" i="1" baseline="-2500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</m:oMath>
                </a14:m>
                <a:r>
                  <a:rPr lang="en-US" sz="2100" dirty="0"/>
                  <a:t>”</a:t>
                </a:r>
              </a:p>
              <a:p>
                <a:pPr lv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sz="2100" dirty="0"/>
                  <a:t>Bands / bins definitions based on intervals in 𝐽𝜈, 𝜅𝜈 space and can remain empty, e.g., 190/400 filled.</a:t>
                </a:r>
              </a:p>
              <a:p>
                <a:pPr lv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sz="2100" dirty="0"/>
                  <a:t>Identify groups with largest spread of 𝐹𝑟𝑒𝑞 × log(𝐹𝑟𝑒𝑞) (</a:t>
                </a:r>
                <a:r>
                  <a:rPr lang="en-US" sz="2100" i="1" dirty="0"/>
                  <a:t>forces frequencies with similar values of black body radiation together</a:t>
                </a:r>
                <a:r>
                  <a:rPr lang="en-US" sz="2100" dirty="0"/>
                  <a:t>) and bisect them till no empty groups remain. </a:t>
                </a:r>
              </a:p>
              <a:p>
                <a:pPr lvl="1">
                  <a:spcBef>
                    <a:spcPts val="0"/>
                  </a:spcBef>
                  <a:spcAft>
                    <a:spcPts val="1200"/>
                  </a:spcAft>
                </a:pPr>
                <a:r>
                  <a:rPr lang="en-US" sz="2100" dirty="0"/>
                  <a:t>Retains more accuracy than other strategies such as forcing equal number of frequencies into groups.</a:t>
                </a:r>
              </a:p>
              <a:p>
                <a:pPr lvl="1">
                  <a:spcBef>
                    <a:spcPts val="0"/>
                  </a:spcBef>
                  <a:spcAft>
                    <a:spcPts val="600"/>
                  </a:spcAft>
                </a:pPr>
                <a:endParaRPr lang="en-US" sz="2100" dirty="0"/>
              </a:p>
              <a:p>
                <a:pPr>
                  <a:lnSpc>
                    <a:spcPct val="150000"/>
                  </a:lnSpc>
                </a:pPr>
                <a:endParaRPr lang="en-US" dirty="0"/>
              </a:p>
              <a:p>
                <a:pPr marL="233363" lvl="1" indent="0">
                  <a:buNone/>
                </a:pPr>
                <a:endParaRPr lang="en-US" dirty="0"/>
              </a:p>
              <a:p>
                <a:pPr marL="233363" lvl="1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0E5391-317A-1F4C-AEAE-C6F6A744AC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8" y="914402"/>
                <a:ext cx="8305801" cy="5714998"/>
              </a:xfrm>
              <a:blipFill>
                <a:blip r:embed="rId3"/>
                <a:stretch>
                  <a:fillRect l="-1682" t="-19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C18C5A-BC65-BE16-7A62-AEECCF1AE1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EA9E9-3D06-895C-DB4A-75AAD0617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308920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D7252-CF50-1C44-BE01-C9D658A9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Slides: Portable ROM Database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65A153-D9A9-3248-83BD-8D2DD644C0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lnSpc>
                    <a:spcPct val="150000"/>
                  </a:lnSpc>
                  <a:spcBef>
                    <a:spcPts val="800"/>
                  </a:spcBef>
                </a:pPr>
                <a:r>
                  <a:rPr lang="en-US" dirty="0"/>
                  <a:t>ROM data table similar in structure to the input LBL database.</a:t>
                </a:r>
              </a:p>
              <a:p>
                <a:pPr>
                  <a:lnSpc>
                    <a:spcPct val="150000"/>
                  </a:lnSpc>
                  <a:spcBef>
                    <a:spcPts val="800"/>
                  </a:spcBef>
                </a:pPr>
                <a:r>
                  <a:rPr lang="en-US" dirty="0"/>
                  <a:t>Data typically organized in following hierarchy:</a:t>
                </a:r>
              </a:p>
              <a:p>
                <a:pPr marL="690563" lvl="1" indent="-457200">
                  <a:lnSpc>
                    <a:spcPct val="150000"/>
                  </a:lnSpc>
                  <a:spcAft>
                    <a:spcPts val="600"/>
                  </a:spcAft>
                  <a:buSzPct val="110000"/>
                  <a:buFont typeface="+mj-lt"/>
                  <a:buAutoNum type="arabicParenR"/>
                </a:pPr>
                <a:r>
                  <a:rPr lang="en-US" dirty="0"/>
                  <a:t>Transitions between specific atomic levels (</a:t>
                </a:r>
                <a:r>
                  <a:rPr lang="en-US" b="1" dirty="0">
                    <a:solidFill>
                      <a:schemeClr val="accent5"/>
                    </a:solidFill>
                  </a:rPr>
                  <a:t>allow scaling by non-Boltzmann populations</a:t>
                </a:r>
                <a:r>
                  <a:rPr lang="en-US" dirty="0"/>
                  <a:t>)</a:t>
                </a:r>
              </a:p>
              <a:p>
                <a:pPr marL="912813" lvl="2" indent="-457200">
                  <a:lnSpc>
                    <a:spcPct val="150000"/>
                  </a:lnSpc>
                  <a:spcAft>
                    <a:spcPts val="600"/>
                  </a:spcAft>
                  <a:buSzPct val="110000"/>
                  <a:buFont typeface="+mj-lt"/>
                  <a:buAutoNum type="arabicParenR" startAt="2"/>
                </a:pPr>
                <a:r>
                  <a:rPr lang="en-US" sz="2000" dirty="0"/>
                  <a:t>Physical conditions (temperature, electron number density)</a:t>
                </a:r>
              </a:p>
              <a:p>
                <a:pPr marL="1323975" lvl="3" indent="-455613">
                  <a:lnSpc>
                    <a:spcPct val="150000"/>
                  </a:lnSpc>
                  <a:spcAft>
                    <a:spcPts val="600"/>
                  </a:spcAft>
                  <a:buSzPct val="110000"/>
                  <a:buFont typeface="+mj-lt"/>
                  <a:buAutoNum type="arabicParenR" startAt="3"/>
                </a:pPr>
                <a:r>
                  <a:rPr lang="en-US" sz="2000" dirty="0"/>
                  <a:t>Frequency varying (or reduced-order group)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sz="2000" dirty="0"/>
              </a:p>
              <a:p>
                <a:pPr>
                  <a:lnSpc>
                    <a:spcPct val="150000"/>
                  </a:lnSpc>
                  <a:spcBef>
                    <a:spcPts val="800"/>
                  </a:spcBef>
                </a:pPr>
                <a:r>
                  <a:rPr lang="en-US" dirty="0"/>
                  <a:t>Data stored separately for different types of processes (</a:t>
                </a:r>
                <a:r>
                  <a:rPr lang="en-US" i="1" dirty="0"/>
                  <a:t>e.g.</a:t>
                </a:r>
                <a:r>
                  <a:rPr lang="en-US" dirty="0"/>
                  <a:t>, spontaneous emission, absorption, induced emission).</a:t>
                </a:r>
              </a:p>
              <a:p>
                <a:pPr>
                  <a:lnSpc>
                    <a:spcPct val="150000"/>
                  </a:lnSpc>
                  <a:spcBef>
                    <a:spcPts val="800"/>
                  </a:spcBef>
                </a:pPr>
                <a:r>
                  <a:rPr lang="en-US" dirty="0">
                    <a:solidFill>
                      <a:srgbClr val="0D6F35"/>
                    </a:solidFill>
                  </a:rPr>
                  <a:t>Dramatic reduction in size for atomic N look-up table – from 2.5 Gb (40,000 points) to 125 Mb (625 groups).</a:t>
                </a:r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65A153-D9A9-3248-83BD-8D2DD644C0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7FCE4-F2B8-9241-8416-06EE31D8614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January 23, 2023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54264-A97D-274C-85EC-63035B7D843A}"/>
              </a:ext>
            </a:extLst>
          </p:cNvPr>
          <p:cNvSpPr txBox="1"/>
          <p:nvPr/>
        </p:nvSpPr>
        <p:spPr>
          <a:xfrm>
            <a:off x="4140200" y="-1638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F7AFE5-2DA1-FD44-A0AB-152C36F58877}"/>
              </a:ext>
            </a:extLst>
          </p:cNvPr>
          <p:cNvSpPr txBox="1"/>
          <p:nvPr/>
        </p:nvSpPr>
        <p:spPr>
          <a:xfrm>
            <a:off x="11327802" y="5271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CC51E6-2ACA-F305-F581-3DCA47BCE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AIAA SciTech 2023: Efficient 3D Radiation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99E41-EB9B-22F6-17A5-638E05D1A7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62206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22643</TotalTime>
  <Words>1341</Words>
  <Application>Microsoft Macintosh PowerPoint</Application>
  <PresentationFormat>Letter Paper (8.5x11 in)</PresentationFormat>
  <Paragraphs>188</Paragraphs>
  <Slides>22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Cambria Math</vt:lpstr>
      <vt:lpstr>Helvetica</vt:lpstr>
      <vt:lpstr>Wingdings</vt:lpstr>
      <vt:lpstr>Office Theme</vt:lpstr>
      <vt:lpstr>On Computationally Efficient Radiative Transfer Calculations for Three-Dimensional Entry Problems</vt:lpstr>
      <vt:lpstr>Introduction</vt:lpstr>
      <vt:lpstr>Objective</vt:lpstr>
      <vt:lpstr>Objective</vt:lpstr>
      <vt:lpstr>NERO: Efficient Angular-Spatial Solutions</vt:lpstr>
      <vt:lpstr>Results: Sample Return Lander Afterbody</vt:lpstr>
      <vt:lpstr>NERO: Reduced-order Spectral Models</vt:lpstr>
      <vt:lpstr>NERO: General-purpose ROM Database</vt:lpstr>
      <vt:lpstr>Results: N Radiation LOS Analysis</vt:lpstr>
      <vt:lpstr>Results: N Radiation for Orion Forebody</vt:lpstr>
      <vt:lpstr>Results: N Radiation for Orion Forebody</vt:lpstr>
      <vt:lpstr>Results: N Radiation for Orion Forebody</vt:lpstr>
      <vt:lpstr>Results: CN Radiation for Dragonfly</vt:lpstr>
      <vt:lpstr>Conclusions and Future Work</vt:lpstr>
      <vt:lpstr>PowerPoint Presentation</vt:lpstr>
      <vt:lpstr>Backup Slides: Reduced-order Models</vt:lpstr>
      <vt:lpstr>Backup Slides: Planck-Averaging</vt:lpstr>
      <vt:lpstr>Backup Slides: Conventional Grouping</vt:lpstr>
      <vt:lpstr>Generalized Grouping Strategy</vt:lpstr>
      <vt:lpstr>Backup Slides: Portable ROM Database</vt:lpstr>
      <vt:lpstr>Backup Slides: Portable ROM Database</vt:lpstr>
      <vt:lpstr>Backup Slides: Portable ROM Database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Squire, Thomas H. (ARC-TSM)</dc:creator>
  <cp:lastModifiedBy>Sahai, Amal (ARC-TSA)[Analytical Mechanics Associates, INC.]</cp:lastModifiedBy>
  <cp:revision>863</cp:revision>
  <dcterms:created xsi:type="dcterms:W3CDTF">2015-02-20T14:50:24Z</dcterms:created>
  <dcterms:modified xsi:type="dcterms:W3CDTF">2023-01-16T22:30:13Z</dcterms:modified>
</cp:coreProperties>
</file>