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8" r:id="rId1"/>
    <p:sldMasterId id="2147483681" r:id="rId2"/>
  </p:sldMasterIdLst>
  <p:notesMasterIdLst>
    <p:notesMasterId r:id="rId26"/>
  </p:notesMasterIdLst>
  <p:sldIdLst>
    <p:sldId id="9332" r:id="rId3"/>
    <p:sldId id="2098149046" r:id="rId4"/>
    <p:sldId id="2098149055" r:id="rId5"/>
    <p:sldId id="2098149056" r:id="rId6"/>
    <p:sldId id="2098149057" r:id="rId7"/>
    <p:sldId id="2098149058" r:id="rId8"/>
    <p:sldId id="2098149059" r:id="rId9"/>
    <p:sldId id="2098149060" r:id="rId10"/>
    <p:sldId id="2098149061" r:id="rId11"/>
    <p:sldId id="2098149062" r:id="rId12"/>
    <p:sldId id="2098149063" r:id="rId13"/>
    <p:sldId id="2098149064" r:id="rId14"/>
    <p:sldId id="2098149065" r:id="rId15"/>
    <p:sldId id="2098149066" r:id="rId16"/>
    <p:sldId id="2098149067" r:id="rId17"/>
    <p:sldId id="2098149068" r:id="rId18"/>
    <p:sldId id="2098149069" r:id="rId19"/>
    <p:sldId id="2098149070" r:id="rId20"/>
    <p:sldId id="2098149071" r:id="rId21"/>
    <p:sldId id="2098149072" r:id="rId22"/>
    <p:sldId id="421" r:id="rId23"/>
    <p:sldId id="922" r:id="rId24"/>
    <p:sldId id="2098149073"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AEAF4"/>
    <a:srgbClr val="E0E3EF"/>
    <a:srgbClr val="F6F7FB"/>
    <a:srgbClr val="0432FF"/>
    <a:srgbClr val="EBEDF4"/>
    <a:srgbClr val="E7E6E6"/>
    <a:srgbClr val="E9EBF4"/>
    <a:srgbClr val="E5E7F0"/>
    <a:srgbClr val="DEEBF7"/>
    <a:srgbClr val="FFD8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517"/>
    <p:restoredTop sz="78730"/>
  </p:normalViewPr>
  <p:slideViewPr>
    <p:cSldViewPr snapToGrid="0">
      <p:cViewPr varScale="1">
        <p:scale>
          <a:sx n="64" d="100"/>
          <a:sy n="64" d="100"/>
        </p:scale>
        <p:origin x="1190" y="62"/>
      </p:cViewPr>
      <p:guideLst/>
    </p:cSldViewPr>
  </p:slideViewPr>
  <p:notesTextViewPr>
    <p:cViewPr>
      <p:scale>
        <a:sx n="1" d="1"/>
        <a:sy n="1" d="1"/>
      </p:scale>
      <p:origin x="0" y="0"/>
    </p:cViewPr>
  </p:notesTextViewPr>
  <p:sorterViewPr>
    <p:cViewPr>
      <p:scale>
        <a:sx n="200" d="100"/>
        <a:sy n="200" d="100"/>
      </p:scale>
      <p:origin x="0" y="-36173"/>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D4DC100-F0D1-FA49-A873-B192E240CDE3}" type="datetimeFigureOut">
              <a:rPr lang="en-US" smtClean="0"/>
              <a:t>1/18/2023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1CC5F9-3491-1E48-BA40-F6D11466E34F}" type="slidenum">
              <a:rPr lang="en-US" smtClean="0"/>
              <a:t>‹#›</a:t>
            </a:fld>
            <a:endParaRPr lang="en-US"/>
          </a:p>
        </p:txBody>
      </p:sp>
    </p:spTree>
    <p:extLst>
      <p:ext uri="{BB962C8B-B14F-4D97-AF65-F5344CB8AC3E}">
        <p14:creationId xmlns:p14="http://schemas.microsoft.com/office/powerpoint/2010/main" val="22866675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F3C752-E241-48B7-B478-281FF78378A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881872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7B05DEF-6DE7-4BF9-8DBB-FF904A788E50}" type="slidenum">
              <a:rPr lang="en-US" smtClean="0"/>
              <a:pPr>
                <a:defRPr/>
              </a:pPr>
              <a:t>2</a:t>
            </a:fld>
            <a:endParaRPr lang="en-US"/>
          </a:p>
        </p:txBody>
      </p:sp>
    </p:spTree>
    <p:extLst>
      <p:ext uri="{BB962C8B-B14F-4D97-AF65-F5344CB8AC3E}">
        <p14:creationId xmlns:p14="http://schemas.microsoft.com/office/powerpoint/2010/main" val="17126810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7B05DEF-6DE7-4BF9-8DBB-FF904A788E50}" type="slidenum">
              <a:rPr lang="en-US" smtClean="0"/>
              <a:pPr>
                <a:defRPr/>
              </a:pPr>
              <a:t>3</a:t>
            </a:fld>
            <a:endParaRPr lang="en-US"/>
          </a:p>
        </p:txBody>
      </p:sp>
    </p:spTree>
    <p:extLst>
      <p:ext uri="{BB962C8B-B14F-4D97-AF65-F5344CB8AC3E}">
        <p14:creationId xmlns:p14="http://schemas.microsoft.com/office/powerpoint/2010/main" val="32130864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7B05DEF-6DE7-4BF9-8DBB-FF904A788E50}" type="slidenum">
              <a:rPr lang="en-US" smtClean="0"/>
              <a:pPr>
                <a:defRPr/>
              </a:pPr>
              <a:t>4</a:t>
            </a:fld>
            <a:endParaRPr lang="en-US"/>
          </a:p>
        </p:txBody>
      </p:sp>
    </p:spTree>
    <p:extLst>
      <p:ext uri="{BB962C8B-B14F-4D97-AF65-F5344CB8AC3E}">
        <p14:creationId xmlns:p14="http://schemas.microsoft.com/office/powerpoint/2010/main" val="22843983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7B05DEF-6DE7-4BF9-8DBB-FF904A788E50}" type="slidenum">
              <a:rPr lang="en-US" smtClean="0"/>
              <a:pPr>
                <a:defRPr/>
              </a:pPr>
              <a:t>5</a:t>
            </a:fld>
            <a:endParaRPr lang="en-US"/>
          </a:p>
        </p:txBody>
      </p:sp>
    </p:spTree>
    <p:extLst>
      <p:ext uri="{BB962C8B-B14F-4D97-AF65-F5344CB8AC3E}">
        <p14:creationId xmlns:p14="http://schemas.microsoft.com/office/powerpoint/2010/main" val="14213742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7B05DEF-6DE7-4BF9-8DBB-FF904A788E50}" type="slidenum">
              <a:rPr lang="en-US" smtClean="0"/>
              <a:pPr>
                <a:defRPr/>
              </a:pPr>
              <a:t>6</a:t>
            </a:fld>
            <a:endParaRPr lang="en-US"/>
          </a:p>
        </p:txBody>
      </p:sp>
    </p:spTree>
    <p:extLst>
      <p:ext uri="{BB962C8B-B14F-4D97-AF65-F5344CB8AC3E}">
        <p14:creationId xmlns:p14="http://schemas.microsoft.com/office/powerpoint/2010/main" val="10052712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7B05DEF-6DE7-4BF9-8DBB-FF904A788E50}" type="slidenum">
              <a:rPr lang="en-US" smtClean="0"/>
              <a:pPr>
                <a:defRPr/>
              </a:pPr>
              <a:t>7</a:t>
            </a:fld>
            <a:endParaRPr lang="en-US"/>
          </a:p>
        </p:txBody>
      </p:sp>
    </p:spTree>
    <p:extLst>
      <p:ext uri="{BB962C8B-B14F-4D97-AF65-F5344CB8AC3E}">
        <p14:creationId xmlns:p14="http://schemas.microsoft.com/office/powerpoint/2010/main" val="20571157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7B05DEF-6DE7-4BF9-8DBB-FF904A788E50}" type="slidenum">
              <a:rPr lang="en-US" smtClean="0"/>
              <a:pPr>
                <a:defRPr/>
              </a:pPr>
              <a:t>8</a:t>
            </a:fld>
            <a:endParaRPr lang="en-US"/>
          </a:p>
        </p:txBody>
      </p:sp>
    </p:spTree>
    <p:extLst>
      <p:ext uri="{BB962C8B-B14F-4D97-AF65-F5344CB8AC3E}">
        <p14:creationId xmlns:p14="http://schemas.microsoft.com/office/powerpoint/2010/main" val="20142665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7B05DEF-6DE7-4BF9-8DBB-FF904A788E50}" type="slidenum">
              <a:rPr lang="en-US" smtClean="0"/>
              <a:pPr>
                <a:defRPr/>
              </a:pPr>
              <a:t>9</a:t>
            </a:fld>
            <a:endParaRPr lang="en-US"/>
          </a:p>
        </p:txBody>
      </p:sp>
    </p:spTree>
    <p:extLst>
      <p:ext uri="{BB962C8B-B14F-4D97-AF65-F5344CB8AC3E}">
        <p14:creationId xmlns:p14="http://schemas.microsoft.com/office/powerpoint/2010/main" val="4746106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7B05DEF-6DE7-4BF9-8DBB-FF904A788E50}" type="slidenum">
              <a:rPr lang="en-US" smtClean="0"/>
              <a:pPr>
                <a:defRPr/>
              </a:pPr>
              <a:t>10</a:t>
            </a:fld>
            <a:endParaRPr lang="en-US"/>
          </a:p>
        </p:txBody>
      </p:sp>
    </p:spTree>
    <p:extLst>
      <p:ext uri="{BB962C8B-B14F-4D97-AF65-F5344CB8AC3E}">
        <p14:creationId xmlns:p14="http://schemas.microsoft.com/office/powerpoint/2010/main" val="30185956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7B05DEF-6DE7-4BF9-8DBB-FF904A788E50}" type="slidenum">
              <a:rPr lang="en-US" smtClean="0"/>
              <a:pPr>
                <a:defRPr/>
              </a:pPr>
              <a:t>11</a:t>
            </a:fld>
            <a:endParaRPr lang="en-US"/>
          </a:p>
        </p:txBody>
      </p:sp>
    </p:spTree>
    <p:extLst>
      <p:ext uri="{BB962C8B-B14F-4D97-AF65-F5344CB8AC3E}">
        <p14:creationId xmlns:p14="http://schemas.microsoft.com/office/powerpoint/2010/main" val="16473940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7B05DEF-6DE7-4BF9-8DBB-FF904A788E50}" type="slidenum">
              <a:rPr lang="en-US" smtClean="0"/>
              <a:pPr>
                <a:defRPr/>
              </a:pPr>
              <a:t>12</a:t>
            </a:fld>
            <a:endParaRPr lang="en-US"/>
          </a:p>
        </p:txBody>
      </p:sp>
    </p:spTree>
    <p:extLst>
      <p:ext uri="{BB962C8B-B14F-4D97-AF65-F5344CB8AC3E}">
        <p14:creationId xmlns:p14="http://schemas.microsoft.com/office/powerpoint/2010/main" val="28915496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7B05DEF-6DE7-4BF9-8DBB-FF904A788E50}" type="slidenum">
              <a:rPr lang="en-US" smtClean="0"/>
              <a:pPr>
                <a:defRPr/>
              </a:pPr>
              <a:t>13</a:t>
            </a:fld>
            <a:endParaRPr lang="en-US"/>
          </a:p>
        </p:txBody>
      </p:sp>
    </p:spTree>
    <p:extLst>
      <p:ext uri="{BB962C8B-B14F-4D97-AF65-F5344CB8AC3E}">
        <p14:creationId xmlns:p14="http://schemas.microsoft.com/office/powerpoint/2010/main" val="23410333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7B05DEF-6DE7-4BF9-8DBB-FF904A788E50}" type="slidenum">
              <a:rPr lang="en-US" smtClean="0"/>
              <a:pPr>
                <a:defRPr/>
              </a:pPr>
              <a:t>14</a:t>
            </a:fld>
            <a:endParaRPr lang="en-US"/>
          </a:p>
        </p:txBody>
      </p:sp>
    </p:spTree>
    <p:extLst>
      <p:ext uri="{BB962C8B-B14F-4D97-AF65-F5344CB8AC3E}">
        <p14:creationId xmlns:p14="http://schemas.microsoft.com/office/powerpoint/2010/main" val="11336133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7B05DEF-6DE7-4BF9-8DBB-FF904A788E50}" type="slidenum">
              <a:rPr lang="en-US" smtClean="0"/>
              <a:pPr>
                <a:defRPr/>
              </a:pPr>
              <a:t>15</a:t>
            </a:fld>
            <a:endParaRPr lang="en-US"/>
          </a:p>
        </p:txBody>
      </p:sp>
    </p:spTree>
    <p:extLst>
      <p:ext uri="{BB962C8B-B14F-4D97-AF65-F5344CB8AC3E}">
        <p14:creationId xmlns:p14="http://schemas.microsoft.com/office/powerpoint/2010/main" val="14859678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7B05DEF-6DE7-4BF9-8DBB-FF904A788E50}" type="slidenum">
              <a:rPr lang="en-US" smtClean="0"/>
              <a:pPr>
                <a:defRPr/>
              </a:pPr>
              <a:t>16</a:t>
            </a:fld>
            <a:endParaRPr lang="en-US"/>
          </a:p>
        </p:txBody>
      </p:sp>
    </p:spTree>
    <p:extLst>
      <p:ext uri="{BB962C8B-B14F-4D97-AF65-F5344CB8AC3E}">
        <p14:creationId xmlns:p14="http://schemas.microsoft.com/office/powerpoint/2010/main" val="24946769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7B05DEF-6DE7-4BF9-8DBB-FF904A788E50}" type="slidenum">
              <a:rPr lang="en-US" smtClean="0"/>
              <a:pPr>
                <a:defRPr/>
              </a:pPr>
              <a:t>17</a:t>
            </a:fld>
            <a:endParaRPr lang="en-US"/>
          </a:p>
        </p:txBody>
      </p:sp>
    </p:spTree>
    <p:extLst>
      <p:ext uri="{BB962C8B-B14F-4D97-AF65-F5344CB8AC3E}">
        <p14:creationId xmlns:p14="http://schemas.microsoft.com/office/powerpoint/2010/main" val="15726123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7B05DEF-6DE7-4BF9-8DBB-FF904A788E50}" type="slidenum">
              <a:rPr lang="en-US" smtClean="0"/>
              <a:pPr>
                <a:defRPr/>
              </a:pPr>
              <a:t>18</a:t>
            </a:fld>
            <a:endParaRPr lang="en-US"/>
          </a:p>
        </p:txBody>
      </p:sp>
    </p:spTree>
    <p:extLst>
      <p:ext uri="{BB962C8B-B14F-4D97-AF65-F5344CB8AC3E}">
        <p14:creationId xmlns:p14="http://schemas.microsoft.com/office/powerpoint/2010/main" val="30921199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7B05DEF-6DE7-4BF9-8DBB-FF904A788E50}" type="slidenum">
              <a:rPr lang="en-US" smtClean="0"/>
              <a:pPr>
                <a:defRPr/>
              </a:pPr>
              <a:t>19</a:t>
            </a:fld>
            <a:endParaRPr lang="en-US"/>
          </a:p>
        </p:txBody>
      </p:sp>
    </p:spTree>
    <p:extLst>
      <p:ext uri="{BB962C8B-B14F-4D97-AF65-F5344CB8AC3E}">
        <p14:creationId xmlns:p14="http://schemas.microsoft.com/office/powerpoint/2010/main" val="29740022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7B05DEF-6DE7-4BF9-8DBB-FF904A788E50}" type="slidenum">
              <a:rPr lang="en-US" smtClean="0"/>
              <a:pPr>
                <a:defRPr/>
              </a:pPr>
              <a:t>20</a:t>
            </a:fld>
            <a:endParaRPr lang="en-US"/>
          </a:p>
        </p:txBody>
      </p:sp>
    </p:spTree>
    <p:extLst>
      <p:ext uri="{BB962C8B-B14F-4D97-AF65-F5344CB8AC3E}">
        <p14:creationId xmlns:p14="http://schemas.microsoft.com/office/powerpoint/2010/main" val="7936328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7B05DEF-6DE7-4BF9-8DBB-FF904A788E50}" type="slidenum">
              <a:rPr lang="en-US" smtClean="0"/>
              <a:pPr>
                <a:defRPr/>
              </a:pPr>
              <a:t>21</a:t>
            </a:fld>
            <a:endParaRPr lang="en-US"/>
          </a:p>
        </p:txBody>
      </p:sp>
    </p:spTree>
    <p:extLst>
      <p:ext uri="{BB962C8B-B14F-4D97-AF65-F5344CB8AC3E}">
        <p14:creationId xmlns:p14="http://schemas.microsoft.com/office/powerpoint/2010/main" val="6016327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7B05DEF-6DE7-4BF9-8DBB-FF904A788E50}" type="slidenum">
              <a:rPr lang="en-US" smtClean="0"/>
              <a:pPr>
                <a:defRPr/>
              </a:pPr>
              <a:t>23</a:t>
            </a:fld>
            <a:endParaRPr lang="en-US"/>
          </a:p>
        </p:txBody>
      </p:sp>
    </p:spTree>
    <p:extLst>
      <p:ext uri="{BB962C8B-B14F-4D97-AF65-F5344CB8AC3E}">
        <p14:creationId xmlns:p14="http://schemas.microsoft.com/office/powerpoint/2010/main" val="32549099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73428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42AF6-8463-644F-BA6D-DBC4990C0687}"/>
              </a:ext>
            </a:extLst>
          </p:cNvPr>
          <p:cNvSpPr>
            <a:spLocks noGrp="1"/>
          </p:cNvSpPr>
          <p:nvPr>
            <p:ph type="ctrTitle"/>
          </p:nvPr>
        </p:nvSpPr>
        <p:spPr>
          <a:xfrm>
            <a:off x="1524000" y="1122363"/>
            <a:ext cx="9144000" cy="2387600"/>
          </a:xfrm>
          <a:prstGeom prst="rect">
            <a:avLst/>
          </a:prstGeom>
        </p:spPr>
        <p:txBody>
          <a:bodyPr anchor="b"/>
          <a:lstStyle>
            <a:lvl1pPr algn="ctr">
              <a:defRPr sz="5200" b="0" i="0">
                <a:latin typeface="Helvetica" panose="020B0604020202020204" pitchFamily="34" charset="0"/>
                <a:cs typeface="Helvetica"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4A92D532-A476-404F-825F-3E1E31930AB4}"/>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b="0">
                <a:latin typeface="Helvetica" panose="020B0604020202020204" pitchFamily="34" charset="0"/>
                <a:cs typeface="Helvetica"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9584818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Centere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FEA7CD1A-F0AC-024D-A377-115C1B443F92}"/>
              </a:ext>
            </a:extLst>
          </p:cNvPr>
          <p:cNvSpPr>
            <a:spLocks noGrp="1"/>
          </p:cNvSpPr>
          <p:nvPr>
            <p:ph type="title"/>
          </p:nvPr>
        </p:nvSpPr>
        <p:spPr>
          <a:xfrm>
            <a:off x="274320" y="199391"/>
            <a:ext cx="10058400" cy="512064"/>
          </a:xfrm>
          <a:prstGeom prst="rect">
            <a:avLst/>
          </a:prstGeom>
        </p:spPr>
        <p:txBody>
          <a:bodyPr/>
          <a:lstStyle>
            <a:lvl1pPr marL="0" algn="l" defTabSz="914400" rtl="0" eaLnBrk="1" latinLnBrk="0" hangingPunct="1">
              <a:lnSpc>
                <a:spcPct val="90000"/>
              </a:lnSpc>
              <a:spcBef>
                <a:spcPct val="0"/>
              </a:spcBef>
              <a:buNone/>
              <a:defRPr lang="en-US" sz="3200" b="1" kern="1200" dirty="0">
                <a:solidFill>
                  <a:schemeClr val="tx1"/>
                </a:solidFill>
                <a:latin typeface="Helvetica" panose="020B0604020202020204" pitchFamily="34" charset="0"/>
                <a:ea typeface="+mj-ea"/>
                <a:cs typeface="+mj-cs"/>
              </a:defRPr>
            </a:lvl1pPr>
          </a:lstStyle>
          <a:p>
            <a:r>
              <a:rPr lang="en-US"/>
              <a:t>Click to edit Master title style</a:t>
            </a:r>
          </a:p>
        </p:txBody>
      </p:sp>
      <p:sp>
        <p:nvSpPr>
          <p:cNvPr id="9" name="Content Placeholder 2">
            <a:extLst>
              <a:ext uri="{FF2B5EF4-FFF2-40B4-BE49-F238E27FC236}">
                <a16:creationId xmlns:a16="http://schemas.microsoft.com/office/drawing/2014/main" id="{4BE147A0-0146-C742-98B8-11E35B4631D8}"/>
              </a:ext>
            </a:extLst>
          </p:cNvPr>
          <p:cNvSpPr>
            <a:spLocks noGrp="1"/>
          </p:cNvSpPr>
          <p:nvPr>
            <p:ph idx="13"/>
          </p:nvPr>
        </p:nvSpPr>
        <p:spPr>
          <a:xfrm>
            <a:off x="274320" y="683895"/>
            <a:ext cx="10058400" cy="31089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lang="en-US" sz="2000" kern="1200" dirty="0">
                <a:solidFill>
                  <a:srgbClr val="4472C4"/>
                </a:solidFill>
                <a:latin typeface="Helvetica" panose="020B0604020202020204" pitchFamily="34" charset="0"/>
                <a:ea typeface="+mn-ea"/>
                <a:cs typeface="+mn-cs"/>
              </a:defRPr>
            </a:lvl1pPr>
          </a:lstStyle>
          <a:p>
            <a:pPr lvl="0"/>
            <a:r>
              <a:rPr lang="en-US"/>
              <a:t>Click to edit Master text styles</a:t>
            </a:r>
          </a:p>
        </p:txBody>
      </p:sp>
      <p:sp>
        <p:nvSpPr>
          <p:cNvPr id="10" name="Content Placeholder 2">
            <a:extLst>
              <a:ext uri="{FF2B5EF4-FFF2-40B4-BE49-F238E27FC236}">
                <a16:creationId xmlns:a16="http://schemas.microsoft.com/office/drawing/2014/main" id="{55E9AAC0-FDBD-3242-9422-B9B7AB6EE7F8}"/>
              </a:ext>
            </a:extLst>
          </p:cNvPr>
          <p:cNvSpPr>
            <a:spLocks noGrp="1"/>
          </p:cNvSpPr>
          <p:nvPr>
            <p:ph idx="14"/>
          </p:nvPr>
        </p:nvSpPr>
        <p:spPr>
          <a:xfrm>
            <a:off x="838200" y="2042159"/>
            <a:ext cx="10515600" cy="4134803"/>
          </a:xfrm>
          <a:prstGeom prst="rect">
            <a:avLst/>
          </a:prstGeom>
        </p:spPr>
        <p:txBody>
          <a:bodyPr/>
          <a:lstStyle>
            <a:lvl1pPr>
              <a:spcAft>
                <a:spcPts val="800"/>
              </a:spcAft>
              <a:buNone/>
              <a:defRPr sz="2600" b="1">
                <a:solidFill>
                  <a:schemeClr val="tx1"/>
                </a:solidFill>
                <a:latin typeface="Helvetica" panose="020B0604020202020204" pitchFamily="34" charset="0"/>
                <a:cs typeface="Helvetica" panose="020B0604020202020204" pitchFamily="34" charset="0"/>
              </a:defRPr>
            </a:lvl1pPr>
            <a:lvl2pPr>
              <a:spcAft>
                <a:spcPts val="500"/>
              </a:spcAft>
              <a:defRPr sz="2100">
                <a:latin typeface="Helvetica" panose="020B0604020202020204" pitchFamily="34" charset="0"/>
                <a:cs typeface="Helvetica" panose="020B0604020202020204" pitchFamily="34" charset="0"/>
              </a:defRPr>
            </a:lvl2pPr>
            <a:lvl3pPr>
              <a:spcAft>
                <a:spcPts val="500"/>
              </a:spcAft>
              <a:defRPr sz="1800">
                <a:latin typeface="Helvetica" panose="020B0604020202020204" pitchFamily="34" charset="0"/>
                <a:cs typeface="Helvetica" panose="020B0604020202020204" pitchFamily="34" charset="0"/>
              </a:defRPr>
            </a:lvl3pPr>
            <a:lvl4pPr>
              <a:spcAft>
                <a:spcPts val="500"/>
              </a:spcAft>
              <a:defRPr sz="1600">
                <a:latin typeface="Helvetica" panose="020B0604020202020204" pitchFamily="34" charset="0"/>
                <a:cs typeface="Helvetica" panose="020B0604020202020204" pitchFamily="34" charset="0"/>
              </a:defRPr>
            </a:lvl4pPr>
            <a:lvl5pPr>
              <a:spcAft>
                <a:spcPts val="500"/>
              </a:spcAft>
              <a:defRPr sz="1600">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565350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62D21-1B10-7146-A071-AF98D1733FAB}"/>
              </a:ext>
            </a:extLst>
          </p:cNvPr>
          <p:cNvSpPr>
            <a:spLocks noGrp="1"/>
          </p:cNvSpPr>
          <p:nvPr>
            <p:ph type="title"/>
          </p:nvPr>
        </p:nvSpPr>
        <p:spPr>
          <a:xfrm>
            <a:off x="831850" y="1709738"/>
            <a:ext cx="10515600" cy="2852737"/>
          </a:xfrm>
          <a:prstGeom prst="rect">
            <a:avLst/>
          </a:prstGeom>
        </p:spPr>
        <p:txBody>
          <a:bodyPr anchor="b"/>
          <a:lstStyle>
            <a:lvl1pPr>
              <a:defRPr sz="6000">
                <a:latin typeface="Helvetica" panose="020B0604020202020204" pitchFamily="34" charset="0"/>
                <a:cs typeface="Helvetica" panose="020B0604020202020204" pitchFamily="34" charset="0"/>
              </a:defRPr>
            </a:lvl1pPr>
          </a:lstStyle>
          <a:p>
            <a:r>
              <a:rPr lang="en-US"/>
              <a:t>Click to edit Master title style</a:t>
            </a:r>
          </a:p>
        </p:txBody>
      </p:sp>
      <p:sp>
        <p:nvSpPr>
          <p:cNvPr id="3" name="Text Placeholder 2">
            <a:extLst>
              <a:ext uri="{FF2B5EF4-FFF2-40B4-BE49-F238E27FC236}">
                <a16:creationId xmlns:a16="http://schemas.microsoft.com/office/drawing/2014/main" id="{EBB13CAD-10F5-E144-B8FC-87D30066E502}"/>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latin typeface="Helvetica" panose="020B0604020202020204" pitchFamily="34" charset="0"/>
                <a:cs typeface="Helvetica"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2477548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5618F68-3807-414A-9B9A-666A69A7052F}"/>
              </a:ext>
            </a:extLst>
          </p:cNvPr>
          <p:cNvSpPr>
            <a:spLocks noGrp="1"/>
          </p:cNvSpPr>
          <p:nvPr>
            <p:ph sz="half" idx="1"/>
          </p:nvPr>
        </p:nvSpPr>
        <p:spPr>
          <a:xfrm>
            <a:off x="838200" y="1825625"/>
            <a:ext cx="5181600" cy="4351338"/>
          </a:xfrm>
          <a:prstGeom prst="rect">
            <a:avLst/>
          </a:prstGeom>
        </p:spPr>
        <p:txBody>
          <a:bodyPr/>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2980859-32A2-9447-AEF4-DB3ECFF015ED}"/>
              </a:ext>
            </a:extLst>
          </p:cNvPr>
          <p:cNvSpPr>
            <a:spLocks noGrp="1"/>
          </p:cNvSpPr>
          <p:nvPr>
            <p:ph sz="half" idx="2"/>
          </p:nvPr>
        </p:nvSpPr>
        <p:spPr>
          <a:xfrm>
            <a:off x="6172200" y="1825625"/>
            <a:ext cx="5181600" cy="4351338"/>
          </a:xfrm>
          <a:prstGeom prst="rect">
            <a:avLst/>
          </a:prstGeom>
        </p:spPr>
        <p:txBody>
          <a:bodyPr/>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1">
            <a:extLst>
              <a:ext uri="{FF2B5EF4-FFF2-40B4-BE49-F238E27FC236}">
                <a16:creationId xmlns:a16="http://schemas.microsoft.com/office/drawing/2014/main" id="{B75090E5-0D72-4682-9240-38A59A3C74EB}"/>
              </a:ext>
            </a:extLst>
          </p:cNvPr>
          <p:cNvSpPr>
            <a:spLocks noGrp="1"/>
          </p:cNvSpPr>
          <p:nvPr>
            <p:ph type="title"/>
          </p:nvPr>
        </p:nvSpPr>
        <p:spPr>
          <a:xfrm>
            <a:off x="274320" y="199391"/>
            <a:ext cx="10058400" cy="512064"/>
          </a:xfrm>
          <a:prstGeom prst="rect">
            <a:avLst/>
          </a:prstGeom>
        </p:spPr>
        <p:txBody>
          <a:bodyPr/>
          <a:lstStyle>
            <a:lvl1pPr marL="0" algn="l" defTabSz="914400" rtl="0" eaLnBrk="1" latinLnBrk="0" hangingPunct="1">
              <a:lnSpc>
                <a:spcPct val="90000"/>
              </a:lnSpc>
              <a:spcBef>
                <a:spcPct val="0"/>
              </a:spcBef>
              <a:buNone/>
              <a:defRPr lang="en-US" sz="3200" b="1" kern="1200" dirty="0">
                <a:solidFill>
                  <a:schemeClr val="tx1"/>
                </a:solidFill>
                <a:latin typeface="Helvetica" panose="020B0604020202020204" pitchFamily="34" charset="0"/>
                <a:ea typeface="+mj-ea"/>
                <a:cs typeface="+mj-cs"/>
              </a:defRPr>
            </a:lvl1pPr>
          </a:lstStyle>
          <a:p>
            <a:r>
              <a:rPr lang="en-US"/>
              <a:t>Click to edit Master title style</a:t>
            </a:r>
          </a:p>
        </p:txBody>
      </p:sp>
      <p:sp>
        <p:nvSpPr>
          <p:cNvPr id="6" name="Content Placeholder 2">
            <a:extLst>
              <a:ext uri="{FF2B5EF4-FFF2-40B4-BE49-F238E27FC236}">
                <a16:creationId xmlns:a16="http://schemas.microsoft.com/office/drawing/2014/main" id="{148EDDFC-C736-4C16-A9A9-7E89ED19C4B0}"/>
              </a:ext>
            </a:extLst>
          </p:cNvPr>
          <p:cNvSpPr>
            <a:spLocks noGrp="1"/>
          </p:cNvSpPr>
          <p:nvPr>
            <p:ph idx="13"/>
          </p:nvPr>
        </p:nvSpPr>
        <p:spPr>
          <a:xfrm>
            <a:off x="274320" y="683895"/>
            <a:ext cx="10058400" cy="31089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lang="en-US" sz="2000" kern="1200" dirty="0">
                <a:solidFill>
                  <a:srgbClr val="4472C4"/>
                </a:solidFill>
                <a:latin typeface="Helvetica" panose="020B0604020202020204" pitchFamily="34" charset="0"/>
                <a:ea typeface="+mn-ea"/>
                <a:cs typeface="+mn-cs"/>
              </a:defRPr>
            </a:lvl1pPr>
          </a:lstStyle>
          <a:p>
            <a:pPr lvl="0"/>
            <a:r>
              <a:rPr lang="en-US"/>
              <a:t>Click to edit Master text styles</a:t>
            </a:r>
          </a:p>
        </p:txBody>
      </p:sp>
    </p:spTree>
    <p:extLst>
      <p:ext uri="{BB962C8B-B14F-4D97-AF65-F5344CB8AC3E}">
        <p14:creationId xmlns:p14="http://schemas.microsoft.com/office/powerpoint/2010/main" val="36256952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F3661C6-2771-9044-9BFB-4ECE18001006}"/>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atin typeface="Helvetica" panose="020B0604020202020204" pitchFamily="34" charset="0"/>
                <a:cs typeface="Helvetica"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DBDCD83-50A7-3A40-A46E-E83E5B0E4C99}"/>
              </a:ext>
            </a:extLst>
          </p:cNvPr>
          <p:cNvSpPr>
            <a:spLocks noGrp="1"/>
          </p:cNvSpPr>
          <p:nvPr>
            <p:ph sz="half" idx="2"/>
          </p:nvPr>
        </p:nvSpPr>
        <p:spPr>
          <a:xfrm>
            <a:off x="839788" y="2505075"/>
            <a:ext cx="5157787" cy="3684588"/>
          </a:xfrm>
          <a:prstGeom prst="rect">
            <a:avLst/>
          </a:prstGeom>
        </p:spPr>
        <p:txBody>
          <a:bodyPr/>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4C021A2-DDA1-7840-8214-5E5F27C9CBAC}"/>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atin typeface="Helvetica" panose="020B0604020202020204" pitchFamily="34" charset="0"/>
                <a:cs typeface="Helvetica"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0974BBE-E303-3B43-8802-2FDEA5816804}"/>
              </a:ext>
            </a:extLst>
          </p:cNvPr>
          <p:cNvSpPr>
            <a:spLocks noGrp="1"/>
          </p:cNvSpPr>
          <p:nvPr>
            <p:ph sz="quarter" idx="4"/>
          </p:nvPr>
        </p:nvSpPr>
        <p:spPr>
          <a:xfrm>
            <a:off x="6172200" y="2505075"/>
            <a:ext cx="5183188" cy="3684588"/>
          </a:xfrm>
          <a:prstGeom prst="rect">
            <a:avLst/>
          </a:prstGeom>
        </p:spPr>
        <p:txBody>
          <a:bodyPr/>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1">
            <a:extLst>
              <a:ext uri="{FF2B5EF4-FFF2-40B4-BE49-F238E27FC236}">
                <a16:creationId xmlns:a16="http://schemas.microsoft.com/office/drawing/2014/main" id="{05D8BBF8-C061-4783-B7AF-D1E8BB25EFB1}"/>
              </a:ext>
            </a:extLst>
          </p:cNvPr>
          <p:cNvSpPr>
            <a:spLocks noGrp="1"/>
          </p:cNvSpPr>
          <p:nvPr>
            <p:ph type="title"/>
          </p:nvPr>
        </p:nvSpPr>
        <p:spPr>
          <a:xfrm>
            <a:off x="274320" y="199391"/>
            <a:ext cx="10058400" cy="512064"/>
          </a:xfrm>
          <a:prstGeom prst="rect">
            <a:avLst/>
          </a:prstGeom>
        </p:spPr>
        <p:txBody>
          <a:bodyPr/>
          <a:lstStyle>
            <a:lvl1pPr marL="0" algn="l" defTabSz="914400" rtl="0" eaLnBrk="1" latinLnBrk="0" hangingPunct="1">
              <a:lnSpc>
                <a:spcPct val="90000"/>
              </a:lnSpc>
              <a:spcBef>
                <a:spcPct val="0"/>
              </a:spcBef>
              <a:buNone/>
              <a:defRPr lang="en-US" sz="3200" b="1" kern="1200" dirty="0">
                <a:solidFill>
                  <a:schemeClr val="tx1"/>
                </a:solidFill>
                <a:latin typeface="Helvetica" panose="020B0604020202020204" pitchFamily="34" charset="0"/>
                <a:ea typeface="+mj-ea"/>
                <a:cs typeface="+mj-cs"/>
              </a:defRPr>
            </a:lvl1pPr>
          </a:lstStyle>
          <a:p>
            <a:r>
              <a:rPr lang="en-US"/>
              <a:t>Click to edit Master title style</a:t>
            </a:r>
          </a:p>
        </p:txBody>
      </p:sp>
      <p:sp>
        <p:nvSpPr>
          <p:cNvPr id="8" name="Content Placeholder 2">
            <a:extLst>
              <a:ext uri="{FF2B5EF4-FFF2-40B4-BE49-F238E27FC236}">
                <a16:creationId xmlns:a16="http://schemas.microsoft.com/office/drawing/2014/main" id="{76548BBD-CEAF-4E3F-8ACA-80036BB8EF19}"/>
              </a:ext>
            </a:extLst>
          </p:cNvPr>
          <p:cNvSpPr>
            <a:spLocks noGrp="1"/>
          </p:cNvSpPr>
          <p:nvPr>
            <p:ph idx="13"/>
          </p:nvPr>
        </p:nvSpPr>
        <p:spPr>
          <a:xfrm>
            <a:off x="274320" y="683895"/>
            <a:ext cx="10058400" cy="31089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lang="en-US" sz="2000" kern="1200" dirty="0">
                <a:solidFill>
                  <a:srgbClr val="4472C4"/>
                </a:solidFill>
                <a:latin typeface="Helvetica" panose="020B0604020202020204" pitchFamily="34" charset="0"/>
                <a:ea typeface="+mn-ea"/>
                <a:cs typeface="+mn-cs"/>
              </a:defRPr>
            </a:lvl1pPr>
          </a:lstStyle>
          <a:p>
            <a:pPr lvl="0"/>
            <a:r>
              <a:rPr lang="en-US"/>
              <a:t>Click to edit Master text styles</a:t>
            </a:r>
          </a:p>
        </p:txBody>
      </p:sp>
    </p:spTree>
    <p:extLst>
      <p:ext uri="{BB962C8B-B14F-4D97-AF65-F5344CB8AC3E}">
        <p14:creationId xmlns:p14="http://schemas.microsoft.com/office/powerpoint/2010/main" val="33129283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363788B9-4071-42F5-8009-D824E56FF680}"/>
              </a:ext>
            </a:extLst>
          </p:cNvPr>
          <p:cNvSpPr>
            <a:spLocks noGrp="1"/>
          </p:cNvSpPr>
          <p:nvPr>
            <p:ph type="title"/>
          </p:nvPr>
        </p:nvSpPr>
        <p:spPr>
          <a:xfrm>
            <a:off x="274320" y="199391"/>
            <a:ext cx="10058400" cy="512064"/>
          </a:xfrm>
          <a:prstGeom prst="rect">
            <a:avLst/>
          </a:prstGeom>
        </p:spPr>
        <p:txBody>
          <a:bodyPr/>
          <a:lstStyle>
            <a:lvl1pPr marL="0" algn="l" defTabSz="914400" rtl="0" eaLnBrk="1" latinLnBrk="0" hangingPunct="1">
              <a:lnSpc>
                <a:spcPct val="90000"/>
              </a:lnSpc>
              <a:spcBef>
                <a:spcPct val="0"/>
              </a:spcBef>
              <a:buNone/>
              <a:defRPr lang="en-US" sz="3200" b="1" kern="1200" dirty="0">
                <a:solidFill>
                  <a:schemeClr val="tx1"/>
                </a:solidFill>
                <a:latin typeface="Helvetica" panose="020B0604020202020204" pitchFamily="34" charset="0"/>
                <a:ea typeface="+mj-ea"/>
                <a:cs typeface="+mj-cs"/>
              </a:defRPr>
            </a:lvl1pPr>
          </a:lstStyle>
          <a:p>
            <a:r>
              <a:rPr lang="en-US"/>
              <a:t>Click to edit Master title style</a:t>
            </a:r>
          </a:p>
        </p:txBody>
      </p:sp>
      <p:sp>
        <p:nvSpPr>
          <p:cNvPr id="4" name="Content Placeholder 2">
            <a:extLst>
              <a:ext uri="{FF2B5EF4-FFF2-40B4-BE49-F238E27FC236}">
                <a16:creationId xmlns:a16="http://schemas.microsoft.com/office/drawing/2014/main" id="{24BFAF41-D3E5-4D1C-B502-5C08DE016EA8}"/>
              </a:ext>
            </a:extLst>
          </p:cNvPr>
          <p:cNvSpPr>
            <a:spLocks noGrp="1"/>
          </p:cNvSpPr>
          <p:nvPr>
            <p:ph idx="13"/>
          </p:nvPr>
        </p:nvSpPr>
        <p:spPr>
          <a:xfrm>
            <a:off x="274320" y="683895"/>
            <a:ext cx="10058400" cy="31089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lang="en-US" sz="2000" kern="1200" dirty="0">
                <a:solidFill>
                  <a:srgbClr val="4472C4"/>
                </a:solidFill>
                <a:latin typeface="Helvetica" panose="020B0604020202020204" pitchFamily="34" charset="0"/>
                <a:ea typeface="+mn-ea"/>
                <a:cs typeface="+mn-cs"/>
              </a:defRPr>
            </a:lvl1pPr>
          </a:lstStyle>
          <a:p>
            <a:pPr lvl="0"/>
            <a:r>
              <a:rPr lang="en-US"/>
              <a:t>Click to edit Master text styles</a:t>
            </a:r>
          </a:p>
        </p:txBody>
      </p:sp>
    </p:spTree>
    <p:extLst>
      <p:ext uri="{BB962C8B-B14F-4D97-AF65-F5344CB8AC3E}">
        <p14:creationId xmlns:p14="http://schemas.microsoft.com/office/powerpoint/2010/main" val="33506324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99701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C3EA3-3B3B-5840-ACE2-D37C6E9619E8}"/>
              </a:ext>
            </a:extLst>
          </p:cNvPr>
          <p:cNvSpPr>
            <a:spLocks noGrp="1"/>
          </p:cNvSpPr>
          <p:nvPr>
            <p:ph type="title"/>
          </p:nvPr>
        </p:nvSpPr>
        <p:spPr>
          <a:xfrm>
            <a:off x="839788" y="457200"/>
            <a:ext cx="3932237" cy="1600200"/>
          </a:xfrm>
          <a:prstGeom prst="rect">
            <a:avLst/>
          </a:prstGeom>
        </p:spPr>
        <p:txBody>
          <a:bodyPr anchor="b"/>
          <a:lstStyle>
            <a:lvl1pPr>
              <a:defRPr sz="3200">
                <a:latin typeface="Helvetica" panose="020B0604020202020204" pitchFamily="34" charset="0"/>
                <a:cs typeface="Helvetica"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F64D697B-12A9-6C42-92FA-F3DB642E7314}"/>
              </a:ext>
            </a:extLst>
          </p:cNvPr>
          <p:cNvSpPr>
            <a:spLocks noGrp="1"/>
          </p:cNvSpPr>
          <p:nvPr>
            <p:ph idx="1"/>
          </p:nvPr>
        </p:nvSpPr>
        <p:spPr>
          <a:xfrm>
            <a:off x="5183188" y="987425"/>
            <a:ext cx="6172200" cy="4873625"/>
          </a:xfrm>
          <a:prstGeom prst="rect">
            <a:avLst/>
          </a:prstGeom>
        </p:spPr>
        <p:txBody>
          <a:bodyPr/>
          <a:lstStyle>
            <a:lvl1pPr>
              <a:defRPr sz="3200">
                <a:latin typeface="Helvetica" panose="020B0604020202020204" pitchFamily="34" charset="0"/>
                <a:cs typeface="Helvetica" panose="020B0604020202020204" pitchFamily="34" charset="0"/>
              </a:defRPr>
            </a:lvl1pPr>
            <a:lvl2pPr>
              <a:defRPr sz="2800">
                <a:latin typeface="Helvetica" panose="020B0604020202020204" pitchFamily="34" charset="0"/>
                <a:cs typeface="Helvetica" panose="020B0604020202020204" pitchFamily="34" charset="0"/>
              </a:defRPr>
            </a:lvl2pPr>
            <a:lvl3pPr>
              <a:defRPr sz="2400">
                <a:latin typeface="Helvetica" panose="020B0604020202020204" pitchFamily="34" charset="0"/>
                <a:cs typeface="Helvetica" panose="020B0604020202020204" pitchFamily="34" charset="0"/>
              </a:defRPr>
            </a:lvl3pPr>
            <a:lvl4pPr>
              <a:defRPr sz="2000">
                <a:latin typeface="Helvetica" panose="020B0604020202020204" pitchFamily="34" charset="0"/>
                <a:cs typeface="Helvetica" panose="020B0604020202020204" pitchFamily="34" charset="0"/>
              </a:defRPr>
            </a:lvl4pPr>
            <a:lvl5pPr>
              <a:defRPr sz="2000">
                <a:latin typeface="Helvetica" panose="020B0604020202020204" pitchFamily="34" charset="0"/>
                <a:cs typeface="Helvetica" panose="020B060402020202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683FC71-51CA-164F-B191-4B57ADC878FD}"/>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atin typeface="Helvetica" panose="020B0604020202020204" pitchFamily="34" charset="0"/>
                <a:cs typeface="Helvetica"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7525815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A25DB-02BB-8943-8E74-26A4F2DE9474}"/>
              </a:ext>
            </a:extLst>
          </p:cNvPr>
          <p:cNvSpPr>
            <a:spLocks noGrp="1"/>
          </p:cNvSpPr>
          <p:nvPr>
            <p:ph type="title"/>
          </p:nvPr>
        </p:nvSpPr>
        <p:spPr>
          <a:xfrm>
            <a:off x="839788" y="457200"/>
            <a:ext cx="3932237" cy="1600200"/>
          </a:xfrm>
          <a:prstGeom prst="rect">
            <a:avLst/>
          </a:prstGeom>
        </p:spPr>
        <p:txBody>
          <a:bodyPr anchor="b"/>
          <a:lstStyle>
            <a:lvl1pPr>
              <a:defRPr sz="3200">
                <a:latin typeface="Helvetica" panose="020B0604020202020204" pitchFamily="34" charset="0"/>
                <a:cs typeface="Helvetica" panose="020B0604020202020204" pitchFamily="34" charset="0"/>
              </a:defRPr>
            </a:lvl1pPr>
          </a:lstStyle>
          <a:p>
            <a:r>
              <a:rPr lang="en-US"/>
              <a:t>Click to edit Master title style</a:t>
            </a:r>
          </a:p>
        </p:txBody>
      </p:sp>
      <p:sp>
        <p:nvSpPr>
          <p:cNvPr id="3" name="Picture Placeholder 2">
            <a:extLst>
              <a:ext uri="{FF2B5EF4-FFF2-40B4-BE49-F238E27FC236}">
                <a16:creationId xmlns:a16="http://schemas.microsoft.com/office/drawing/2014/main" id="{734BB303-ADE5-F046-BD93-A086A0C4D3C7}"/>
              </a:ext>
            </a:extLst>
          </p:cNvPr>
          <p:cNvSpPr>
            <a:spLocks noGrp="1"/>
          </p:cNvSpPr>
          <p:nvPr>
            <p:ph type="pic" idx="1"/>
          </p:nvPr>
        </p:nvSpPr>
        <p:spPr>
          <a:xfrm>
            <a:off x="5183188" y="987425"/>
            <a:ext cx="6172200" cy="4873625"/>
          </a:xfrm>
          <a:prstGeom prst="rect">
            <a:avLst/>
          </a:prstGeom>
        </p:spPr>
        <p:txBody>
          <a:bodyPr/>
          <a:lstStyle>
            <a:lvl1pPr marL="0" indent="0">
              <a:buNone/>
              <a:defRPr sz="3200">
                <a:latin typeface="Helvetica" panose="020B0604020202020204" pitchFamily="34" charset="0"/>
                <a:cs typeface="Helvetica"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15ACA34-E45F-EC4D-B531-6D655BC60EEE}"/>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atin typeface="Helvetica" panose="020B0604020202020204" pitchFamily="34" charset="0"/>
                <a:cs typeface="Helvetica"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788984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a:extLst>
              <a:ext uri="{FF2B5EF4-FFF2-40B4-BE49-F238E27FC236}">
                <a16:creationId xmlns:a16="http://schemas.microsoft.com/office/drawing/2014/main" id="{D21D346C-783B-EF47-B468-A442EDEFA3C0}"/>
              </a:ext>
            </a:extLst>
          </p:cNvPr>
          <p:cNvSpPr>
            <a:spLocks noGrp="1"/>
          </p:cNvSpPr>
          <p:nvPr>
            <p:ph type="body" orient="vert" idx="1"/>
          </p:nvPr>
        </p:nvSpPr>
        <p:spPr>
          <a:xfrm>
            <a:off x="838200" y="1825625"/>
            <a:ext cx="10515600" cy="4351338"/>
          </a:xfrm>
          <a:prstGeom prst="rect">
            <a:avLst/>
          </a:prstGeom>
        </p:spPr>
        <p:txBody>
          <a:bodyPr vert="eaVert"/>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1">
            <a:extLst>
              <a:ext uri="{FF2B5EF4-FFF2-40B4-BE49-F238E27FC236}">
                <a16:creationId xmlns:a16="http://schemas.microsoft.com/office/drawing/2014/main" id="{DDED15A2-B316-4A32-8A42-F3CF345D5F00}"/>
              </a:ext>
            </a:extLst>
          </p:cNvPr>
          <p:cNvSpPr>
            <a:spLocks noGrp="1"/>
          </p:cNvSpPr>
          <p:nvPr>
            <p:ph type="title"/>
          </p:nvPr>
        </p:nvSpPr>
        <p:spPr>
          <a:xfrm>
            <a:off x="274320" y="199391"/>
            <a:ext cx="10058400" cy="512064"/>
          </a:xfrm>
          <a:prstGeom prst="rect">
            <a:avLst/>
          </a:prstGeom>
        </p:spPr>
        <p:txBody>
          <a:bodyPr/>
          <a:lstStyle>
            <a:lvl1pPr marL="0" algn="l" defTabSz="914400" rtl="0" eaLnBrk="1" latinLnBrk="0" hangingPunct="1">
              <a:lnSpc>
                <a:spcPct val="90000"/>
              </a:lnSpc>
              <a:spcBef>
                <a:spcPct val="0"/>
              </a:spcBef>
              <a:buNone/>
              <a:defRPr lang="en-US" sz="3200" b="1" kern="1200" dirty="0">
                <a:solidFill>
                  <a:schemeClr val="tx1"/>
                </a:solidFill>
                <a:latin typeface="Helvetica" panose="020B0604020202020204" pitchFamily="34" charset="0"/>
                <a:ea typeface="+mj-ea"/>
                <a:cs typeface="+mj-cs"/>
              </a:defRPr>
            </a:lvl1pPr>
          </a:lstStyle>
          <a:p>
            <a:r>
              <a:rPr lang="en-US"/>
              <a:t>Click to edit Master title style</a:t>
            </a:r>
          </a:p>
        </p:txBody>
      </p:sp>
      <p:sp>
        <p:nvSpPr>
          <p:cNvPr id="5" name="Content Placeholder 2">
            <a:extLst>
              <a:ext uri="{FF2B5EF4-FFF2-40B4-BE49-F238E27FC236}">
                <a16:creationId xmlns:a16="http://schemas.microsoft.com/office/drawing/2014/main" id="{576A355A-8B14-421B-8D75-5384BDBD130D}"/>
              </a:ext>
            </a:extLst>
          </p:cNvPr>
          <p:cNvSpPr>
            <a:spLocks noGrp="1"/>
          </p:cNvSpPr>
          <p:nvPr>
            <p:ph idx="13"/>
          </p:nvPr>
        </p:nvSpPr>
        <p:spPr>
          <a:xfrm>
            <a:off x="274320" y="683895"/>
            <a:ext cx="10058400" cy="31089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lang="en-US" sz="2000" kern="1200" dirty="0">
                <a:solidFill>
                  <a:srgbClr val="4472C4"/>
                </a:solidFill>
                <a:latin typeface="Helvetica" panose="020B0604020202020204" pitchFamily="34" charset="0"/>
                <a:ea typeface="+mn-ea"/>
                <a:cs typeface="+mn-cs"/>
              </a:defRPr>
            </a:lvl1pPr>
          </a:lstStyle>
          <a:p>
            <a:pPr lvl="0"/>
            <a:r>
              <a:rPr lang="en-US"/>
              <a:t>Click to edit Master text styles</a:t>
            </a:r>
          </a:p>
        </p:txBody>
      </p:sp>
    </p:spTree>
    <p:extLst>
      <p:ext uri="{BB962C8B-B14F-4D97-AF65-F5344CB8AC3E}">
        <p14:creationId xmlns:p14="http://schemas.microsoft.com/office/powerpoint/2010/main" val="17181685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90CADCC-DA40-2F4F-83BF-FBB813E0F4B9}"/>
              </a:ext>
            </a:extLst>
          </p:cNvPr>
          <p:cNvSpPr>
            <a:spLocks noGrp="1"/>
          </p:cNvSpPr>
          <p:nvPr>
            <p:ph type="title" orient="vert"/>
          </p:nvPr>
        </p:nvSpPr>
        <p:spPr>
          <a:xfrm>
            <a:off x="8724900" y="365125"/>
            <a:ext cx="2628900" cy="5811838"/>
          </a:xfrm>
          <a:prstGeom prst="rect">
            <a:avLst/>
          </a:prstGeom>
        </p:spPr>
        <p:txBody>
          <a:bodyPr vert="eaVert"/>
          <a:lstStyle>
            <a:lvl1pPr>
              <a:defRPr>
                <a:latin typeface="Helvetica" panose="020B0604020202020204" pitchFamily="34" charset="0"/>
                <a:cs typeface="Helvetica" panose="020B0604020202020204" pitchFamily="34" charset="0"/>
              </a:defRPr>
            </a:lvl1pPr>
          </a:lstStyle>
          <a:p>
            <a:r>
              <a:rPr lang="en-US"/>
              <a:t>Click to edit Master title style</a:t>
            </a:r>
          </a:p>
        </p:txBody>
      </p:sp>
      <p:sp>
        <p:nvSpPr>
          <p:cNvPr id="3" name="Vertical Text Placeholder 2">
            <a:extLst>
              <a:ext uri="{FF2B5EF4-FFF2-40B4-BE49-F238E27FC236}">
                <a16:creationId xmlns:a16="http://schemas.microsoft.com/office/drawing/2014/main" id="{6078184D-A1EA-2641-8FA8-518B4C7EC46F}"/>
              </a:ext>
            </a:extLst>
          </p:cNvPr>
          <p:cNvSpPr>
            <a:spLocks noGrp="1"/>
          </p:cNvSpPr>
          <p:nvPr>
            <p:ph type="body" orient="vert" idx="1"/>
          </p:nvPr>
        </p:nvSpPr>
        <p:spPr>
          <a:xfrm>
            <a:off x="838200" y="365125"/>
            <a:ext cx="7734300" cy="5811838"/>
          </a:xfrm>
          <a:prstGeom prst="rect">
            <a:avLst/>
          </a:prstGeom>
        </p:spPr>
        <p:txBody>
          <a:bodyPr vert="eaVert"/>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529341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ignOff">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B08F7C8-F89F-0742-A9AB-E03E84909B47}"/>
              </a:ext>
            </a:extLst>
          </p:cNvPr>
          <p:cNvSpPr/>
          <p:nvPr userDrawn="1"/>
        </p:nvSpPr>
        <p:spPr>
          <a:xfrm>
            <a:off x="0" y="0"/>
            <a:ext cx="1218895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12" descr="NASA insigniaCMYK">
            <a:extLst>
              <a:ext uri="{FF2B5EF4-FFF2-40B4-BE49-F238E27FC236}">
                <a16:creationId xmlns:a16="http://schemas.microsoft.com/office/drawing/2014/main" id="{B581160C-5294-DC47-AD18-CF3198403A7B}"/>
              </a:ext>
            </a:extLst>
          </p:cNvPr>
          <p:cNvPicPr preferRelativeResize="0">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5389543" y="2576523"/>
            <a:ext cx="1454150" cy="1163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9731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1_Title Only">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E135DFB-7387-7B4B-8F7A-3D7CD0B488D9}"/>
              </a:ext>
            </a:extLst>
          </p:cNvPr>
          <p:cNvSpPr txBox="1"/>
          <p:nvPr/>
        </p:nvSpPr>
        <p:spPr>
          <a:xfrm>
            <a:off x="1118424" y="125731"/>
            <a:ext cx="971721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93B39318-EDE1-C4A8-5C50-720AACE2A959}"/>
              </a:ext>
            </a:extLst>
          </p:cNvPr>
          <p:cNvPicPr>
            <a:picLocks noChangeAspect="1"/>
          </p:cNvPicPr>
          <p:nvPr userDrawn="1"/>
        </p:nvPicPr>
        <p:blipFill>
          <a:blip r:embed="rId2"/>
          <a:stretch>
            <a:fillRect/>
          </a:stretch>
        </p:blipFill>
        <p:spPr>
          <a:xfrm>
            <a:off x="252797" y="5708205"/>
            <a:ext cx="672152" cy="672152"/>
          </a:xfrm>
          <a:prstGeom prst="rect">
            <a:avLst/>
          </a:prstGeom>
        </p:spPr>
      </p:pic>
    </p:spTree>
    <p:extLst>
      <p:ext uri="{BB962C8B-B14F-4D97-AF65-F5344CB8AC3E}">
        <p14:creationId xmlns:p14="http://schemas.microsoft.com/office/powerpoint/2010/main" val="3563866243"/>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14_Title Slide" userDrawn="1">
  <p:cSld name="14_Title Slide">
    <p:bg>
      <p:bgRef idx="1001">
        <a:schemeClr val="bg1"/>
      </p:bgRef>
    </p:bg>
    <p:spTree>
      <p:nvGrpSpPr>
        <p:cNvPr id="1" name="Shape 214"/>
        <p:cNvGrpSpPr/>
        <p:nvPr/>
      </p:nvGrpSpPr>
      <p:grpSpPr>
        <a:xfrm>
          <a:off x="0" y="0"/>
          <a:ext cx="0" cy="0"/>
          <a:chOff x="0" y="0"/>
          <a:chExt cx="0" cy="0"/>
        </a:xfrm>
      </p:grpSpPr>
      <p:sp>
        <p:nvSpPr>
          <p:cNvPr id="216" name="Google Shape;216;p15"/>
          <p:cNvSpPr txBox="1">
            <a:spLocks noGrp="1"/>
          </p:cNvSpPr>
          <p:nvPr>
            <p:ph type="dt" idx="10"/>
          </p:nvPr>
        </p:nvSpPr>
        <p:spPr>
          <a:xfrm>
            <a:off x="37719" y="6629401"/>
            <a:ext cx="1169200" cy="221600"/>
          </a:xfrm>
          <a:prstGeom prst="rect">
            <a:avLst/>
          </a:prstGeom>
          <a:noFill/>
          <a:ln>
            <a:noFill/>
          </a:ln>
        </p:spPr>
        <p:txBody>
          <a:bodyPr spcFirstLastPara="1" wrap="square" lIns="68575" tIns="34275" rIns="68575" bIns="34275" anchor="ctr" anchorCtr="0"/>
          <a:lstStyle>
            <a:lvl1pPr marR="0" lvl="0" algn="l" rtl="0">
              <a:spcBef>
                <a:spcPts val="0"/>
              </a:spcBef>
              <a:spcAft>
                <a:spcPts val="0"/>
              </a:spcAft>
              <a:buSzPts val="1400"/>
              <a:buNone/>
              <a:defRPr sz="1067">
                <a:solidFill>
                  <a:schemeClr val="dk1"/>
                </a:solidFill>
                <a:latin typeface="Calibri"/>
                <a:ea typeface="Calibri"/>
                <a:cs typeface="Calibri"/>
                <a:sym typeface="Calibri"/>
              </a:defRPr>
            </a:lvl1pPr>
            <a:lvl2pPr marR="0" lvl="1" algn="l" rtl="0">
              <a:spcBef>
                <a:spcPts val="0"/>
              </a:spcBef>
              <a:spcAft>
                <a:spcPts val="0"/>
              </a:spcAft>
              <a:buSzPts val="1400"/>
              <a:buNone/>
              <a:defRPr sz="1867"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67"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67"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67"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67"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67"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67"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67" b="0" i="0" u="none" strike="noStrike" cap="none">
                <a:solidFill>
                  <a:schemeClr val="dk1"/>
                </a:solidFill>
                <a:latin typeface="Calibri"/>
                <a:ea typeface="Calibri"/>
                <a:cs typeface="Calibri"/>
                <a:sym typeface="Calibri"/>
              </a:defRPr>
            </a:lvl9pPr>
          </a:lstStyle>
          <a:p>
            <a:endParaRPr/>
          </a:p>
        </p:txBody>
      </p:sp>
      <p:sp>
        <p:nvSpPr>
          <p:cNvPr id="217" name="Google Shape;217;p15"/>
          <p:cNvSpPr txBox="1">
            <a:spLocks noGrp="1"/>
          </p:cNvSpPr>
          <p:nvPr>
            <p:ph type="ftr" idx="11"/>
          </p:nvPr>
        </p:nvSpPr>
        <p:spPr>
          <a:xfrm>
            <a:off x="4190229" y="6629401"/>
            <a:ext cx="3860800" cy="202800"/>
          </a:xfrm>
          <a:prstGeom prst="rect">
            <a:avLst/>
          </a:prstGeom>
          <a:noFill/>
          <a:ln>
            <a:noFill/>
          </a:ln>
        </p:spPr>
        <p:txBody>
          <a:bodyPr spcFirstLastPara="1" wrap="square" lIns="68575" tIns="34275" rIns="68575" bIns="34275" anchor="ctr" anchorCtr="0"/>
          <a:lstStyle>
            <a:lvl1pPr marR="0" lvl="0" algn="ctr" rtl="0">
              <a:spcBef>
                <a:spcPts val="0"/>
              </a:spcBef>
              <a:spcAft>
                <a:spcPts val="0"/>
              </a:spcAft>
              <a:buSzPts val="1400"/>
              <a:buNone/>
              <a:defRPr sz="1067" b="1" i="0">
                <a:solidFill>
                  <a:schemeClr val="dk1"/>
                </a:solidFill>
                <a:latin typeface="Calibri"/>
                <a:ea typeface="Calibri"/>
                <a:cs typeface="Calibri"/>
                <a:sym typeface="Calibri"/>
              </a:defRPr>
            </a:lvl1pPr>
            <a:lvl2pPr marR="0" lvl="1" algn="l" rtl="0">
              <a:spcBef>
                <a:spcPts val="0"/>
              </a:spcBef>
              <a:spcAft>
                <a:spcPts val="0"/>
              </a:spcAft>
              <a:buSzPts val="1400"/>
              <a:buNone/>
              <a:defRPr sz="1867"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67"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67"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67"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67"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67"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67"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67" b="0" i="0" u="none" strike="noStrike" cap="none">
                <a:solidFill>
                  <a:schemeClr val="dk1"/>
                </a:solidFill>
                <a:latin typeface="Calibri"/>
                <a:ea typeface="Calibri"/>
                <a:cs typeface="Calibri"/>
                <a:sym typeface="Calibri"/>
              </a:defRPr>
            </a:lvl9pPr>
          </a:lstStyle>
          <a:p>
            <a:endParaRPr/>
          </a:p>
        </p:txBody>
      </p:sp>
      <p:sp>
        <p:nvSpPr>
          <p:cNvPr id="3" name="Title 2">
            <a:extLst>
              <a:ext uri="{FF2B5EF4-FFF2-40B4-BE49-F238E27FC236}">
                <a16:creationId xmlns:a16="http://schemas.microsoft.com/office/drawing/2014/main" id="{1720513F-7B8D-B343-8BA9-0E7EE9FD15F6}"/>
              </a:ext>
            </a:extLst>
          </p:cNvPr>
          <p:cNvSpPr>
            <a:spLocks noGrp="1"/>
          </p:cNvSpPr>
          <p:nvPr>
            <p:ph type="title"/>
          </p:nvPr>
        </p:nvSpPr>
        <p:spPr/>
        <p:txBody>
          <a:bodyPr/>
          <a:lstStyle/>
          <a:p>
            <a:r>
              <a:rPr lang="en-US"/>
              <a:t>Click to edit Master title style</a:t>
            </a:r>
          </a:p>
        </p:txBody>
      </p:sp>
      <p:pic>
        <p:nvPicPr>
          <p:cNvPr id="2" name="Picture 1">
            <a:extLst>
              <a:ext uri="{FF2B5EF4-FFF2-40B4-BE49-F238E27FC236}">
                <a16:creationId xmlns:a16="http://schemas.microsoft.com/office/drawing/2014/main" id="{FCEC4366-5F8D-5BD3-E834-F0774D9ADD42}"/>
              </a:ext>
            </a:extLst>
          </p:cNvPr>
          <p:cNvPicPr>
            <a:picLocks noChangeAspect="1"/>
          </p:cNvPicPr>
          <p:nvPr userDrawn="1"/>
        </p:nvPicPr>
        <p:blipFill>
          <a:blip r:embed="rId2"/>
          <a:stretch>
            <a:fillRect/>
          </a:stretch>
        </p:blipFill>
        <p:spPr>
          <a:xfrm>
            <a:off x="252797" y="5708205"/>
            <a:ext cx="672152" cy="672152"/>
          </a:xfrm>
          <a:prstGeom prst="rect">
            <a:avLst/>
          </a:prstGeom>
        </p:spPr>
      </p:pic>
    </p:spTree>
    <p:extLst>
      <p:ext uri="{BB962C8B-B14F-4D97-AF65-F5344CB8AC3E}">
        <p14:creationId xmlns:p14="http://schemas.microsoft.com/office/powerpoint/2010/main" val="933792767"/>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cSld name="3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6258D-8F71-D040-AE7D-B9672A827D3D}"/>
              </a:ext>
            </a:extLst>
          </p:cNvPr>
          <p:cNvSpPr>
            <a:spLocks noGrp="1"/>
          </p:cNvSpPr>
          <p:nvPr>
            <p:ph type="title"/>
          </p:nvPr>
        </p:nvSpPr>
        <p:spPr>
          <a:xfrm>
            <a:off x="838200" y="365125"/>
            <a:ext cx="10515600" cy="1325563"/>
          </a:xfrm>
          <a:prstGeom prst="rect">
            <a:avLst/>
          </a:prstGeom>
        </p:spPr>
        <p:txBody>
          <a:bodyPr/>
          <a:lstStyle>
            <a:lvl1pPr>
              <a:defRPr>
                <a:latin typeface="Helvetica" panose="020B0604020202020204" pitchFamily="34" charset="0"/>
                <a:cs typeface="Helvetica" panose="020B0604020202020204" pitchFamily="34" charset="0"/>
              </a:defRPr>
            </a:lvl1pPr>
          </a:lstStyle>
          <a:p>
            <a:r>
              <a:rPr lang="en-US"/>
              <a:t>Click to edit Master title style</a:t>
            </a:r>
          </a:p>
        </p:txBody>
      </p:sp>
      <p:pic>
        <p:nvPicPr>
          <p:cNvPr id="3" name="Picture 2">
            <a:extLst>
              <a:ext uri="{FF2B5EF4-FFF2-40B4-BE49-F238E27FC236}">
                <a16:creationId xmlns:a16="http://schemas.microsoft.com/office/drawing/2014/main" id="{7CE29881-7B72-CE28-C913-7BB205F346DA}"/>
              </a:ext>
            </a:extLst>
          </p:cNvPr>
          <p:cNvPicPr>
            <a:picLocks noChangeAspect="1"/>
          </p:cNvPicPr>
          <p:nvPr userDrawn="1"/>
        </p:nvPicPr>
        <p:blipFill>
          <a:blip r:embed="rId2"/>
          <a:stretch>
            <a:fillRect/>
          </a:stretch>
        </p:blipFill>
        <p:spPr>
          <a:xfrm>
            <a:off x="252797" y="5708205"/>
            <a:ext cx="672152" cy="672152"/>
          </a:xfrm>
          <a:prstGeom prst="rect">
            <a:avLst/>
          </a:prstGeom>
        </p:spPr>
      </p:pic>
    </p:spTree>
    <p:extLst>
      <p:ext uri="{BB962C8B-B14F-4D97-AF65-F5344CB8AC3E}">
        <p14:creationId xmlns:p14="http://schemas.microsoft.com/office/powerpoint/2010/main" val="2670805597"/>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itle and Content_no_grid">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a:extLst>
              <a:ext uri="{FF2B5EF4-FFF2-40B4-BE49-F238E27FC236}">
                <a16:creationId xmlns:a16="http://schemas.microsoft.com/office/drawing/2014/main" id="{7642A69F-6465-51B2-CDA6-A83D01133D31}"/>
              </a:ext>
            </a:extLst>
          </p:cNvPr>
          <p:cNvPicPr>
            <a:picLocks noChangeAspect="1"/>
          </p:cNvPicPr>
          <p:nvPr userDrawn="1"/>
        </p:nvPicPr>
        <p:blipFill>
          <a:blip r:embed="rId2"/>
          <a:stretch>
            <a:fillRect/>
          </a:stretch>
        </p:blipFill>
        <p:spPr>
          <a:xfrm>
            <a:off x="252797" y="5708205"/>
            <a:ext cx="672152" cy="672152"/>
          </a:xfrm>
          <a:prstGeom prst="rect">
            <a:avLst/>
          </a:prstGeom>
        </p:spPr>
      </p:pic>
    </p:spTree>
    <p:extLst>
      <p:ext uri="{BB962C8B-B14F-4D97-AF65-F5344CB8AC3E}">
        <p14:creationId xmlns:p14="http://schemas.microsoft.com/office/powerpoint/2010/main" val="1432422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FEA7CD1A-F0AC-024D-A377-115C1B443F92}"/>
              </a:ext>
            </a:extLst>
          </p:cNvPr>
          <p:cNvSpPr>
            <a:spLocks noGrp="1"/>
          </p:cNvSpPr>
          <p:nvPr>
            <p:ph type="title"/>
          </p:nvPr>
        </p:nvSpPr>
        <p:spPr>
          <a:xfrm>
            <a:off x="431104" y="299001"/>
            <a:ext cx="10922695" cy="640715"/>
          </a:xfrm>
          <a:prstGeom prst="rect">
            <a:avLst/>
          </a:prstGeom>
        </p:spPr>
        <p:txBody>
          <a:bodyPr/>
          <a:lstStyle>
            <a:lvl1pPr>
              <a:defRPr sz="4000" b="1">
                <a:latin typeface="Arial" panose="020B0604020202020204" pitchFamily="34" charset="0"/>
                <a:cs typeface="Arial" panose="020B0604020202020204" pitchFamily="34" charset="0"/>
              </a:defRPr>
            </a:lvl1pPr>
          </a:lstStyle>
          <a:p>
            <a:r>
              <a:rPr lang="en-US"/>
              <a:t>Click to edit Master title style</a:t>
            </a:r>
          </a:p>
        </p:txBody>
      </p:sp>
      <p:sp>
        <p:nvSpPr>
          <p:cNvPr id="8" name="Content Placeholder 2">
            <a:extLst>
              <a:ext uri="{FF2B5EF4-FFF2-40B4-BE49-F238E27FC236}">
                <a16:creationId xmlns:a16="http://schemas.microsoft.com/office/drawing/2014/main" id="{0CEA0916-6CD1-C44E-9F2E-52D3C8DF223F}"/>
              </a:ext>
            </a:extLst>
          </p:cNvPr>
          <p:cNvSpPr>
            <a:spLocks noGrp="1"/>
          </p:cNvSpPr>
          <p:nvPr>
            <p:ph idx="1"/>
          </p:nvPr>
        </p:nvSpPr>
        <p:spPr>
          <a:xfrm>
            <a:off x="838200" y="2042159"/>
            <a:ext cx="10515600" cy="4134803"/>
          </a:xfrm>
          <a:prstGeom prst="rect">
            <a:avLst/>
          </a:prstGeom>
        </p:spPr>
        <p:txBody>
          <a:bodyPr/>
          <a:lstStyle>
            <a:lvl1pPr>
              <a:spcAft>
                <a:spcPts val="800"/>
              </a:spcAft>
              <a:buNone/>
              <a:defRPr sz="2600" b="1">
                <a:solidFill>
                  <a:schemeClr val="accent1"/>
                </a:solidFill>
                <a:latin typeface="Arial" panose="020B0604020202020204" pitchFamily="34" charset="0"/>
                <a:cs typeface="Arial" panose="020B0604020202020204" pitchFamily="34" charset="0"/>
              </a:defRPr>
            </a:lvl1pPr>
            <a:lvl2pPr>
              <a:spcAft>
                <a:spcPts val="500"/>
              </a:spcAft>
              <a:defRPr sz="2100">
                <a:latin typeface="Arial" panose="020B0604020202020204" pitchFamily="34" charset="0"/>
                <a:cs typeface="Arial" panose="020B0604020202020204" pitchFamily="34" charset="0"/>
              </a:defRPr>
            </a:lvl2pPr>
            <a:lvl3pPr>
              <a:spcAft>
                <a:spcPts val="500"/>
              </a:spcAft>
              <a:defRPr sz="1800">
                <a:latin typeface="Arial" panose="020B0604020202020204" pitchFamily="34" charset="0"/>
                <a:cs typeface="Arial" panose="020B0604020202020204" pitchFamily="34" charset="0"/>
              </a:defRPr>
            </a:lvl3pPr>
            <a:lvl4pPr>
              <a:spcAft>
                <a:spcPts val="500"/>
              </a:spcAft>
              <a:defRPr sz="1600">
                <a:latin typeface="Arial" panose="020B0604020202020204" pitchFamily="34" charset="0"/>
                <a:cs typeface="Arial" panose="020B0604020202020204" pitchFamily="34" charset="0"/>
              </a:defRPr>
            </a:lvl4pPr>
            <a:lvl5pPr>
              <a:spcAft>
                <a:spcPts val="500"/>
              </a:spcAft>
              <a:defRPr sz="16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2">
            <a:extLst>
              <a:ext uri="{FF2B5EF4-FFF2-40B4-BE49-F238E27FC236}">
                <a16:creationId xmlns:a16="http://schemas.microsoft.com/office/drawing/2014/main" id="{4BE147A0-0146-C742-98B8-11E35B4631D8}"/>
              </a:ext>
            </a:extLst>
          </p:cNvPr>
          <p:cNvSpPr>
            <a:spLocks noGrp="1"/>
          </p:cNvSpPr>
          <p:nvPr>
            <p:ph idx="13"/>
          </p:nvPr>
        </p:nvSpPr>
        <p:spPr>
          <a:xfrm>
            <a:off x="431104" y="992505"/>
            <a:ext cx="10922695" cy="744855"/>
          </a:xfrm>
          <a:prstGeom prst="rect">
            <a:avLst/>
          </a:prstGeom>
        </p:spPr>
        <p:txBody>
          <a:bodyPr/>
          <a:lstStyle>
            <a:lvl1pPr marL="0" indent="0">
              <a:lnSpc>
                <a:spcPct val="100000"/>
              </a:lnSpc>
              <a:buNone/>
              <a:defRPr sz="2200">
                <a:latin typeface="Arial" panose="020B0604020202020204" pitchFamily="34" charset="0"/>
                <a:cs typeface="Arial" panose="020B0604020202020204" pitchFamily="34" charset="0"/>
              </a:defRPr>
            </a:lvl1pPr>
          </a:lstStyle>
          <a:p>
            <a:pPr lvl="0"/>
            <a:r>
              <a:rPr lang="en-US"/>
              <a:t>Click to edit Master text styles</a:t>
            </a:r>
          </a:p>
        </p:txBody>
      </p:sp>
    </p:spTree>
    <p:extLst>
      <p:ext uri="{BB962C8B-B14F-4D97-AF65-F5344CB8AC3E}">
        <p14:creationId xmlns:p14="http://schemas.microsoft.com/office/powerpoint/2010/main" val="12031323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x">
  <p:cSld name="1_Title and Content">
    <p:spTree>
      <p:nvGrpSpPr>
        <p:cNvPr id="1" name=""/>
        <p:cNvGrpSpPr/>
        <p:nvPr/>
      </p:nvGrpSpPr>
      <p:grpSpPr>
        <a:xfrm>
          <a:off x="0" y="0"/>
          <a:ext cx="0" cy="0"/>
          <a:chOff x="0" y="0"/>
          <a:chExt cx="0" cy="0"/>
        </a:xfrm>
      </p:grpSpPr>
      <p:sp>
        <p:nvSpPr>
          <p:cNvPr id="19" name="Slide Number"/>
          <p:cNvSpPr txBox="1">
            <a:spLocks noGrp="1"/>
          </p:cNvSpPr>
          <p:nvPr>
            <p:ph type="sldNum" sz="quarter" idx="2"/>
          </p:nvPr>
        </p:nvSpPr>
        <p:spPr>
          <a:xfrm>
            <a:off x="11855407" y="6627857"/>
            <a:ext cx="232877" cy="228512"/>
          </a:xfrm>
          <a:prstGeom prst="rect">
            <a:avLst/>
          </a:prstGeom>
        </p:spPr>
        <p:txBody>
          <a:bodyPr/>
          <a:lstStyle/>
          <a:p>
            <a:fld id="{86CB4B4D-7CA3-9044-876B-883B54F8677D}" type="slidenum">
              <a:t>‹#›</a:t>
            </a:fld>
            <a:endParaRPr/>
          </a:p>
        </p:txBody>
      </p:sp>
      <p:sp>
        <p:nvSpPr>
          <p:cNvPr id="20" name="Body Level One…"/>
          <p:cNvSpPr txBox="1">
            <a:spLocks noGrp="1"/>
          </p:cNvSpPr>
          <p:nvPr>
            <p:ph type="body" sz="half" idx="1"/>
          </p:nvPr>
        </p:nvSpPr>
        <p:spPr>
          <a:xfrm>
            <a:off x="114853" y="1049365"/>
            <a:ext cx="11391319" cy="1581973"/>
          </a:xfrm>
          <a:prstGeom prst="rect">
            <a:avLst/>
          </a:prstGeom>
        </p:spPr>
        <p:txBody>
          <a:bodyPr>
            <a:noAutofit/>
          </a:bodyPr>
          <a:lstStyle>
            <a:lvl1pPr>
              <a:spcBef>
                <a:spcPts val="400"/>
              </a:spcBef>
              <a:buClr>
                <a:srgbClr val="535353"/>
              </a:buClr>
              <a:buFont typeface="Arial"/>
              <a:buChar char="•"/>
              <a:defRPr sz="2400" b="0">
                <a:solidFill>
                  <a:schemeClr val="tx1">
                    <a:lumMod val="65000"/>
                    <a:lumOff val="35000"/>
                  </a:schemeClr>
                </a:solidFill>
                <a:latin typeface="Calibri" panose="020F0502020204030204" pitchFamily="34" charset="0"/>
                <a:ea typeface="Helvetica Neue"/>
                <a:cs typeface="Calibri" panose="020F0502020204030204" pitchFamily="34" charset="0"/>
                <a:sym typeface="Helvetica Neue"/>
              </a:defRPr>
            </a:lvl1pPr>
            <a:lvl2pPr marL="774681" indent="-317493">
              <a:spcBef>
                <a:spcPts val="400"/>
              </a:spcBef>
              <a:buClr>
                <a:srgbClr val="535353"/>
              </a:buClr>
              <a:buSzPct val="75000"/>
              <a:buFont typeface="Arial"/>
              <a:buChar char="➢"/>
              <a:defRPr sz="2400" b="0">
                <a:solidFill>
                  <a:schemeClr val="tx1">
                    <a:lumMod val="65000"/>
                    <a:lumOff val="35000"/>
                  </a:schemeClr>
                </a:solidFill>
                <a:latin typeface="Calibri" panose="020F0502020204030204" pitchFamily="34" charset="0"/>
                <a:ea typeface="Helvetica Neue"/>
                <a:cs typeface="Calibri" panose="020F0502020204030204" pitchFamily="34" charset="0"/>
                <a:sym typeface="Helvetica Neue"/>
              </a:defRPr>
            </a:lvl2pPr>
            <a:lvl3pPr marL="1200119" indent="-285742">
              <a:spcBef>
                <a:spcPts val="400"/>
              </a:spcBef>
              <a:buClr>
                <a:srgbClr val="535353"/>
              </a:buClr>
              <a:buFont typeface="Arial"/>
              <a:buChar char="–"/>
              <a:defRPr sz="2400" b="0">
                <a:solidFill>
                  <a:schemeClr val="tx1">
                    <a:lumMod val="65000"/>
                    <a:lumOff val="35000"/>
                  </a:schemeClr>
                </a:solidFill>
                <a:latin typeface="Calibri" panose="020F0502020204030204" pitchFamily="34" charset="0"/>
                <a:ea typeface="Helvetica Neue"/>
                <a:cs typeface="Calibri" panose="020F0502020204030204" pitchFamily="34" charset="0"/>
                <a:sym typeface="Helvetica Neue"/>
              </a:defRPr>
            </a:lvl3pPr>
            <a:lvl4pPr marL="1698128" indent="-326562">
              <a:spcBef>
                <a:spcPts val="400"/>
              </a:spcBef>
              <a:buClr>
                <a:srgbClr val="535353"/>
              </a:buClr>
              <a:buFont typeface="Arial"/>
              <a:defRPr sz="2400" b="0">
                <a:solidFill>
                  <a:schemeClr val="tx1">
                    <a:lumMod val="65000"/>
                    <a:lumOff val="35000"/>
                  </a:schemeClr>
                </a:solidFill>
                <a:latin typeface="Calibri" panose="020F0502020204030204" pitchFamily="34" charset="0"/>
                <a:ea typeface="Helvetica Neue"/>
                <a:cs typeface="Calibri" panose="020F0502020204030204" pitchFamily="34" charset="0"/>
                <a:sym typeface="Helvetica Neue"/>
              </a:defRPr>
            </a:lvl4pPr>
            <a:lvl5pPr marL="2155317" indent="-326562">
              <a:spcBef>
                <a:spcPts val="400"/>
              </a:spcBef>
              <a:buClr>
                <a:srgbClr val="535353"/>
              </a:buClr>
              <a:buFont typeface="Arial"/>
              <a:defRPr sz="2400" b="0">
                <a:solidFill>
                  <a:schemeClr val="tx1">
                    <a:lumMod val="65000"/>
                    <a:lumOff val="35000"/>
                  </a:schemeClr>
                </a:solidFill>
                <a:latin typeface="Calibri" panose="020F0502020204030204" pitchFamily="34" charset="0"/>
                <a:ea typeface="Helvetica Neue"/>
                <a:cs typeface="Calibri" panose="020F0502020204030204" pitchFamily="34" charset="0"/>
                <a:sym typeface="Helvetica Neue"/>
              </a:defRPr>
            </a:lvl5pPr>
          </a:lstStyle>
          <a:p>
            <a:r>
              <a:t>Body Level One</a:t>
            </a:r>
          </a:p>
          <a:p>
            <a:pPr lvl="1"/>
            <a:r>
              <a:t>Body Level Two</a:t>
            </a:r>
          </a:p>
          <a:p>
            <a:pPr lvl="2"/>
            <a:r>
              <a:t>Body Level Three</a:t>
            </a:r>
          </a:p>
          <a:p>
            <a:pPr lvl="3"/>
            <a:r>
              <a:t>Body Level Four</a:t>
            </a:r>
          </a:p>
          <a:p>
            <a:pPr lvl="4"/>
            <a:r>
              <a:t>Body Level Five</a:t>
            </a:r>
          </a:p>
        </p:txBody>
      </p:sp>
      <p:sp>
        <p:nvSpPr>
          <p:cNvPr id="21" name="Title Text"/>
          <p:cNvSpPr txBox="1">
            <a:spLocks noGrp="1"/>
          </p:cNvSpPr>
          <p:nvPr>
            <p:ph type="title"/>
          </p:nvPr>
        </p:nvSpPr>
        <p:spPr>
          <a:xfrm>
            <a:off x="359044" y="0"/>
            <a:ext cx="10212940" cy="615953"/>
          </a:xfrm>
          <a:prstGeom prst="rect">
            <a:avLst/>
          </a:prstGeom>
        </p:spPr>
        <p:txBody>
          <a:bodyPr>
            <a:normAutofit/>
          </a:bodyPr>
          <a:lstStyle>
            <a:lvl1pPr algn="ctr">
              <a:defRPr b="0">
                <a:solidFill>
                  <a:srgbClr val="0070C0"/>
                </a:solidFill>
                <a:latin typeface="Avenir Book"/>
                <a:ea typeface="Avenir Book"/>
                <a:cs typeface="Avenir Book"/>
                <a:sym typeface="Avenir Book"/>
              </a:defRPr>
            </a:lvl1pPr>
          </a:lstStyle>
          <a:p>
            <a:r>
              <a:t>Title Text</a:t>
            </a:r>
          </a:p>
        </p:txBody>
      </p:sp>
    </p:spTree>
    <p:extLst>
      <p:ext uri="{BB962C8B-B14F-4D97-AF65-F5344CB8AC3E}">
        <p14:creationId xmlns:p14="http://schemas.microsoft.com/office/powerpoint/2010/main" val="3412794961"/>
      </p:ext>
    </p:extLst>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097280" y="1920240"/>
            <a:ext cx="0" cy="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6">
            <a:extLst>
              <a:ext uri="{FF2B5EF4-FFF2-40B4-BE49-F238E27FC236}">
                <a16:creationId xmlns:a16="http://schemas.microsoft.com/office/drawing/2014/main" id="{FD0F337C-9721-604C-8C5D-AE2B6CF3C547}"/>
              </a:ext>
            </a:extLst>
          </p:cNvPr>
          <p:cNvSpPr>
            <a:spLocks noGrp="1"/>
          </p:cNvSpPr>
          <p:nvPr>
            <p:ph type="title"/>
          </p:nvPr>
        </p:nvSpPr>
        <p:spPr>
          <a:xfrm>
            <a:off x="264994" y="133113"/>
            <a:ext cx="10515600" cy="1325563"/>
          </a:xfrm>
          <a:prstGeom prst="rect">
            <a:avLst/>
          </a:prstGeom>
        </p:spPr>
        <p:txBody>
          <a:bodyPr/>
          <a:lstStyle/>
          <a:p>
            <a:r>
              <a:rPr lang="en-US" dirty="0"/>
              <a:t>Click to edit Master title style</a:t>
            </a:r>
          </a:p>
        </p:txBody>
      </p:sp>
    </p:spTree>
    <p:extLst>
      <p:ext uri="{BB962C8B-B14F-4D97-AF65-F5344CB8AC3E}">
        <p14:creationId xmlns:p14="http://schemas.microsoft.com/office/powerpoint/2010/main" val="212325717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slideLayout" Target="../slideLayouts/slideLayout14.xml"/><Relationship Id="rId18" Type="http://schemas.openxmlformats.org/officeDocument/2006/relationships/slideLayout" Target="../slideLayouts/slideLayout19.xml"/><Relationship Id="rId3" Type="http://schemas.openxmlformats.org/officeDocument/2006/relationships/slideLayout" Target="../slideLayouts/slideLayout4.xml"/><Relationship Id="rId21" Type="http://schemas.openxmlformats.org/officeDocument/2006/relationships/image" Target="../media/image4.jpeg"/><Relationship Id="rId7" Type="http://schemas.openxmlformats.org/officeDocument/2006/relationships/slideLayout" Target="../slideLayouts/slideLayout8.xml"/><Relationship Id="rId12" Type="http://schemas.openxmlformats.org/officeDocument/2006/relationships/slideLayout" Target="../slideLayouts/slideLayout13.xml"/><Relationship Id="rId17" Type="http://schemas.openxmlformats.org/officeDocument/2006/relationships/slideLayout" Target="../slideLayouts/slideLayout18.xml"/><Relationship Id="rId2" Type="http://schemas.openxmlformats.org/officeDocument/2006/relationships/slideLayout" Target="../slideLayouts/slideLayout3.xml"/><Relationship Id="rId16" Type="http://schemas.openxmlformats.org/officeDocument/2006/relationships/slideLayout" Target="../slideLayouts/slideLayout17.xml"/><Relationship Id="rId20" Type="http://schemas.openxmlformats.org/officeDocument/2006/relationships/theme" Target="../theme/theme2.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5" Type="http://schemas.openxmlformats.org/officeDocument/2006/relationships/slideLayout" Target="../slideLayouts/slideLayout16.xml"/><Relationship Id="rId23" Type="http://schemas.openxmlformats.org/officeDocument/2006/relationships/image" Target="../media/image3.png"/><Relationship Id="rId10" Type="http://schemas.openxmlformats.org/officeDocument/2006/relationships/slideLayout" Target="../slideLayouts/slideLayout11.xml"/><Relationship Id="rId19" Type="http://schemas.openxmlformats.org/officeDocument/2006/relationships/slideLayout" Target="../slideLayouts/slideLayout20.xml"/><Relationship Id="rId4" Type="http://schemas.openxmlformats.org/officeDocument/2006/relationships/slideLayout" Target="../slideLayouts/slideLayout5.xml"/><Relationship Id="rId9" Type="http://schemas.openxmlformats.org/officeDocument/2006/relationships/slideLayout" Target="../slideLayouts/slideLayout10.xml"/><Relationship Id="rId14" Type="http://schemas.openxmlformats.org/officeDocument/2006/relationships/slideLayout" Target="../slideLayouts/slideLayout15.xml"/><Relationship Id="rId22" Type="http://schemas.openxmlformats.org/officeDocument/2006/relationships/image" Target="../media/image2.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78443D7D-FE00-A440-8D01-DAC3B52E54FE}"/>
              </a:ext>
            </a:extLst>
          </p:cNvPr>
          <p:cNvPicPr>
            <a:picLocks noChangeAspect="1"/>
          </p:cNvPicPr>
          <p:nvPr userDrawn="1"/>
        </p:nvPicPr>
        <p:blipFill>
          <a:blip r:embed="rId3"/>
          <a:stretch>
            <a:fillRect/>
          </a:stretch>
        </p:blipFill>
        <p:spPr>
          <a:xfrm>
            <a:off x="0" y="0"/>
            <a:ext cx="12192000" cy="6858000"/>
          </a:xfrm>
          <a:prstGeom prst="rect">
            <a:avLst/>
          </a:prstGeom>
        </p:spPr>
      </p:pic>
      <p:pic>
        <p:nvPicPr>
          <p:cNvPr id="2" name="Picture 14" descr="NASA insigniaCMYK">
            <a:extLst>
              <a:ext uri="{FF2B5EF4-FFF2-40B4-BE49-F238E27FC236}">
                <a16:creationId xmlns:a16="http://schemas.microsoft.com/office/drawing/2014/main" id="{A8879CD6-0785-7248-8739-AE40132381E1}"/>
              </a:ext>
            </a:extLst>
          </p:cNvPr>
          <p:cNvPicPr preferRelativeResize="0">
            <a:picLocks noChangeAspect="1" noChangeArrowheads="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11347777" y="162675"/>
            <a:ext cx="619125" cy="495300"/>
          </a:xfrm>
          <a:prstGeom prst="rect">
            <a:avLst/>
          </a:prstGeom>
          <a:noFill/>
          <a:ln w="9525">
            <a:noFill/>
            <a:miter lim="800000"/>
            <a:headEnd/>
            <a:tailEnd/>
          </a:ln>
        </p:spPr>
      </p:pic>
      <p:sp>
        <p:nvSpPr>
          <p:cNvPr id="3" name="TextBox 2">
            <a:extLst>
              <a:ext uri="{FF2B5EF4-FFF2-40B4-BE49-F238E27FC236}">
                <a16:creationId xmlns:a16="http://schemas.microsoft.com/office/drawing/2014/main" id="{6A7E87FF-3E8F-F14B-B68F-53FF383AD65D}"/>
              </a:ext>
            </a:extLst>
          </p:cNvPr>
          <p:cNvSpPr txBox="1"/>
          <p:nvPr userDrawn="1"/>
        </p:nvSpPr>
        <p:spPr>
          <a:xfrm>
            <a:off x="225098" y="285785"/>
            <a:ext cx="3216463" cy="246221"/>
          </a:xfrm>
          <a:prstGeom prst="rect">
            <a:avLst/>
          </a:prstGeom>
          <a:noFill/>
        </p:spPr>
        <p:txBody>
          <a:bodyPr wrap="square" rtlCol="0">
            <a:spAutoFit/>
          </a:bodyPr>
          <a:lstStyle/>
          <a:p>
            <a:r>
              <a:rPr lang="en-US" sz="1000">
                <a:solidFill>
                  <a:schemeClr val="tx1">
                    <a:lumMod val="75000"/>
                    <a:lumOff val="25000"/>
                  </a:schemeClr>
                </a:solidFill>
                <a:latin typeface="Helvetica" panose="020B0604020202020204" pitchFamily="34" charset="0"/>
                <a:ea typeface="Arial" charset="0"/>
                <a:cs typeface="Helvetica" panose="020B0604020202020204" pitchFamily="34" charset="0"/>
              </a:rPr>
              <a:t>National Aeronautics and Space Administration</a:t>
            </a:r>
          </a:p>
        </p:txBody>
      </p:sp>
      <p:sp>
        <p:nvSpPr>
          <p:cNvPr id="4" name="TextBox 3">
            <a:extLst>
              <a:ext uri="{FF2B5EF4-FFF2-40B4-BE49-F238E27FC236}">
                <a16:creationId xmlns:a16="http://schemas.microsoft.com/office/drawing/2014/main" id="{FEEF7C7F-65D6-BE46-9A2C-05B1AD2D5157}"/>
              </a:ext>
            </a:extLst>
          </p:cNvPr>
          <p:cNvSpPr txBox="1"/>
          <p:nvPr userDrawn="1"/>
        </p:nvSpPr>
        <p:spPr>
          <a:xfrm>
            <a:off x="225098" y="6341613"/>
            <a:ext cx="3216463" cy="246221"/>
          </a:xfrm>
          <a:prstGeom prst="rect">
            <a:avLst/>
          </a:prstGeom>
          <a:noFill/>
        </p:spPr>
        <p:txBody>
          <a:bodyPr wrap="square" rtlCol="0">
            <a:spAutoFit/>
          </a:bodyPr>
          <a:lstStyle/>
          <a:p>
            <a:r>
              <a:rPr lang="en-US" sz="1000" b="1">
                <a:solidFill>
                  <a:schemeClr val="tx1">
                    <a:lumMod val="75000"/>
                    <a:lumOff val="25000"/>
                  </a:schemeClr>
                </a:solidFill>
                <a:latin typeface="Helvetica" panose="020B0604020202020204" pitchFamily="34" charset="0"/>
                <a:ea typeface="Arial" charset="0"/>
                <a:cs typeface="Helvetica" panose="020B0604020202020204" pitchFamily="34" charset="0"/>
              </a:rPr>
              <a:t>www.nasa.gov</a:t>
            </a:r>
          </a:p>
        </p:txBody>
      </p:sp>
      <p:pic>
        <p:nvPicPr>
          <p:cNvPr id="6" name="Picture 5">
            <a:extLst>
              <a:ext uri="{FF2B5EF4-FFF2-40B4-BE49-F238E27FC236}">
                <a16:creationId xmlns:a16="http://schemas.microsoft.com/office/drawing/2014/main" id="{8D86E420-F41C-AB4A-A638-DFB1D161B0B3}"/>
              </a:ext>
            </a:extLst>
          </p:cNvPr>
          <p:cNvPicPr>
            <a:picLocks noChangeAspect="1"/>
          </p:cNvPicPr>
          <p:nvPr userDrawn="1"/>
        </p:nvPicPr>
        <p:blipFill>
          <a:blip r:embed="rId5"/>
          <a:stretch>
            <a:fillRect/>
          </a:stretch>
        </p:blipFill>
        <p:spPr>
          <a:xfrm>
            <a:off x="342619" y="5412015"/>
            <a:ext cx="731520" cy="731520"/>
          </a:xfrm>
          <a:prstGeom prst="rect">
            <a:avLst/>
          </a:prstGeom>
        </p:spPr>
      </p:pic>
      <p:sp>
        <p:nvSpPr>
          <p:cNvPr id="7" name="TextBox 6">
            <a:extLst>
              <a:ext uri="{FF2B5EF4-FFF2-40B4-BE49-F238E27FC236}">
                <a16:creationId xmlns:a16="http://schemas.microsoft.com/office/drawing/2014/main" id="{71B06EB7-06D0-764E-9778-2F9D33DB3A83}"/>
              </a:ext>
            </a:extLst>
          </p:cNvPr>
          <p:cNvSpPr txBox="1"/>
          <p:nvPr userDrawn="1"/>
        </p:nvSpPr>
        <p:spPr>
          <a:xfrm>
            <a:off x="1117470" y="5441626"/>
            <a:ext cx="2540374" cy="692497"/>
          </a:xfrm>
          <a:prstGeom prst="rect">
            <a:avLst/>
          </a:prstGeom>
          <a:noFill/>
        </p:spPr>
        <p:txBody>
          <a:bodyPr wrap="square" rtlCol="0">
            <a:spAutoFit/>
          </a:bodyPr>
          <a:lstStyle/>
          <a:p>
            <a:r>
              <a:rPr lang="en-US" sz="1300" i="1">
                <a:solidFill>
                  <a:schemeClr val="accent1">
                    <a:lumMod val="50000"/>
                  </a:schemeClr>
                </a:solidFill>
                <a:latin typeface="Helvetica" panose="020B0604020202020204" pitchFamily="34" charset="0"/>
                <a:ea typeface="Arial" charset="0"/>
                <a:cs typeface="Helvetica" panose="020B0604020202020204" pitchFamily="34" charset="0"/>
              </a:rPr>
              <a:t>Innovative solutions through foundational research and cross-cutting tools</a:t>
            </a:r>
          </a:p>
        </p:txBody>
      </p:sp>
    </p:spTree>
    <p:extLst>
      <p:ext uri="{BB962C8B-B14F-4D97-AF65-F5344CB8AC3E}">
        <p14:creationId xmlns:p14="http://schemas.microsoft.com/office/powerpoint/2010/main" val="3044627448"/>
      </p:ext>
    </p:extLst>
  </p:cSld>
  <p:clrMap bg1="lt1" tx1="dk1" bg2="lt2" tx2="dk2" accent1="accent1" accent2="accent2" accent3="accent3" accent4="accent4" accent5="accent5" accent6="accent6" hlink="hlink" folHlink="folHlink"/>
  <p:sldLayoutIdLst>
    <p:sldLayoutId id="214748367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73D7156-0B65-9243-B039-22235CA7DF95}"/>
              </a:ext>
            </a:extLst>
          </p:cNvPr>
          <p:cNvPicPr>
            <a:picLocks noChangeAspect="1"/>
          </p:cNvPicPr>
          <p:nvPr userDrawn="1"/>
        </p:nvPicPr>
        <p:blipFill>
          <a:blip r:embed="rId21"/>
          <a:stretch>
            <a:fillRect/>
          </a:stretch>
        </p:blipFill>
        <p:spPr>
          <a:xfrm>
            <a:off x="0" y="0"/>
            <a:ext cx="12192000" cy="6858000"/>
          </a:xfrm>
          <a:prstGeom prst="rect">
            <a:avLst/>
          </a:prstGeom>
        </p:spPr>
      </p:pic>
      <p:sp>
        <p:nvSpPr>
          <p:cNvPr id="7" name="Footer Placeholder 3">
            <a:extLst>
              <a:ext uri="{FF2B5EF4-FFF2-40B4-BE49-F238E27FC236}">
                <a16:creationId xmlns:a16="http://schemas.microsoft.com/office/drawing/2014/main" id="{5A10B47C-9AA4-794B-AE8F-F45C2BF06375}"/>
              </a:ext>
            </a:extLst>
          </p:cNvPr>
          <p:cNvSpPr txBox="1">
            <a:spLocks/>
          </p:cNvSpPr>
          <p:nvPr userDrawn="1"/>
        </p:nvSpPr>
        <p:spPr>
          <a:xfrm>
            <a:off x="177800" y="6316133"/>
            <a:ext cx="3149600" cy="355600"/>
          </a:xfrm>
          <a:prstGeom prst="rect">
            <a:avLst/>
          </a:prstGeom>
        </p:spPr>
        <p:txBody>
          <a:bodyPr anchor="ctr"/>
          <a:lstStyle>
            <a:defPPr>
              <a:defRPr lang="en-US"/>
            </a:defPPr>
            <a:lvl1pPr algn="ctr" rtl="0" eaLnBrk="0" fontAlgn="base" hangingPunct="0">
              <a:spcBef>
                <a:spcPct val="0"/>
              </a:spcBef>
              <a:spcAft>
                <a:spcPct val="0"/>
              </a:spcAft>
              <a:defRPr sz="900" kern="1200">
                <a:solidFill>
                  <a:schemeClr val="tx1">
                    <a:tint val="75000"/>
                  </a:schemeClr>
                </a:solidFill>
                <a:latin typeface="55 Helvetica Roman" pitchFamily="1" charset="0"/>
                <a:ea typeface="+mn-ea"/>
                <a:cs typeface="+mn-cs"/>
              </a:defRPr>
            </a:lvl1pPr>
            <a:lvl2pPr marL="365125" indent="92075" algn="l" rtl="0" eaLnBrk="0" fontAlgn="base" hangingPunct="0">
              <a:spcBef>
                <a:spcPct val="0"/>
              </a:spcBef>
              <a:spcAft>
                <a:spcPct val="0"/>
              </a:spcAft>
              <a:defRPr sz="700" kern="1200">
                <a:solidFill>
                  <a:srgbClr val="666666"/>
                </a:solidFill>
                <a:latin typeface="55 Helvetica Roman" pitchFamily="1" charset="0"/>
                <a:ea typeface="+mn-ea"/>
                <a:cs typeface="+mn-cs"/>
              </a:defRPr>
            </a:lvl2pPr>
            <a:lvl3pPr marL="731838" indent="182563" algn="l" rtl="0" eaLnBrk="0" fontAlgn="base" hangingPunct="0">
              <a:spcBef>
                <a:spcPct val="0"/>
              </a:spcBef>
              <a:spcAft>
                <a:spcPct val="0"/>
              </a:spcAft>
              <a:defRPr sz="700" kern="1200">
                <a:solidFill>
                  <a:srgbClr val="666666"/>
                </a:solidFill>
                <a:latin typeface="55 Helvetica Roman" pitchFamily="1" charset="0"/>
                <a:ea typeface="+mn-ea"/>
                <a:cs typeface="+mn-cs"/>
              </a:defRPr>
            </a:lvl3pPr>
            <a:lvl4pPr marL="1098550" indent="273050" algn="l" rtl="0" eaLnBrk="0" fontAlgn="base" hangingPunct="0">
              <a:spcBef>
                <a:spcPct val="0"/>
              </a:spcBef>
              <a:spcAft>
                <a:spcPct val="0"/>
              </a:spcAft>
              <a:defRPr sz="700" kern="1200">
                <a:solidFill>
                  <a:srgbClr val="666666"/>
                </a:solidFill>
                <a:latin typeface="55 Helvetica Roman" pitchFamily="1" charset="0"/>
                <a:ea typeface="+mn-ea"/>
                <a:cs typeface="+mn-cs"/>
              </a:defRPr>
            </a:lvl4pPr>
            <a:lvl5pPr marL="1463675" indent="365125" algn="l" rtl="0" eaLnBrk="0" fontAlgn="base" hangingPunct="0">
              <a:spcBef>
                <a:spcPct val="0"/>
              </a:spcBef>
              <a:spcAft>
                <a:spcPct val="0"/>
              </a:spcAft>
              <a:defRPr sz="700" kern="1200">
                <a:solidFill>
                  <a:srgbClr val="666666"/>
                </a:solidFill>
                <a:latin typeface="55 Helvetica Roman" pitchFamily="1" charset="0"/>
                <a:ea typeface="+mn-ea"/>
                <a:cs typeface="+mn-cs"/>
              </a:defRPr>
            </a:lvl5pPr>
            <a:lvl6pPr marL="2286000" algn="l" defTabSz="914400" rtl="0" eaLnBrk="1" latinLnBrk="0" hangingPunct="1">
              <a:defRPr sz="700" kern="1200">
                <a:solidFill>
                  <a:srgbClr val="666666"/>
                </a:solidFill>
                <a:latin typeface="55 Helvetica Roman" pitchFamily="1" charset="0"/>
                <a:ea typeface="+mn-ea"/>
                <a:cs typeface="+mn-cs"/>
              </a:defRPr>
            </a:lvl6pPr>
            <a:lvl7pPr marL="2743200" algn="l" defTabSz="914400" rtl="0" eaLnBrk="1" latinLnBrk="0" hangingPunct="1">
              <a:defRPr sz="700" kern="1200">
                <a:solidFill>
                  <a:srgbClr val="666666"/>
                </a:solidFill>
                <a:latin typeface="55 Helvetica Roman" pitchFamily="1" charset="0"/>
                <a:ea typeface="+mn-ea"/>
                <a:cs typeface="+mn-cs"/>
              </a:defRPr>
            </a:lvl7pPr>
            <a:lvl8pPr marL="3200400" algn="l" defTabSz="914400" rtl="0" eaLnBrk="1" latinLnBrk="0" hangingPunct="1">
              <a:defRPr sz="700" kern="1200">
                <a:solidFill>
                  <a:srgbClr val="666666"/>
                </a:solidFill>
                <a:latin typeface="55 Helvetica Roman" pitchFamily="1" charset="0"/>
                <a:ea typeface="+mn-ea"/>
                <a:cs typeface="+mn-cs"/>
              </a:defRPr>
            </a:lvl8pPr>
            <a:lvl9pPr marL="3657600" algn="l" defTabSz="914400" rtl="0" eaLnBrk="1" latinLnBrk="0" hangingPunct="1">
              <a:defRPr sz="700" kern="1200">
                <a:solidFill>
                  <a:srgbClr val="666666"/>
                </a:solidFill>
                <a:latin typeface="55 Helvetica Roman" pitchFamily="1" charset="0"/>
                <a:ea typeface="+mn-ea"/>
                <a:cs typeface="+mn-cs"/>
              </a:defRPr>
            </a:lvl9pPr>
          </a:lstStyle>
          <a:p>
            <a:pPr algn="l">
              <a:defRPr/>
            </a:pPr>
            <a:r>
              <a:rPr lang="en-US" altLang="en-US" sz="1067">
                <a:solidFill>
                  <a:schemeClr val="tx1"/>
                </a:solidFill>
                <a:latin typeface="Helvetica" panose="020B0604020202020204" pitchFamily="34" charset="0"/>
                <a:cs typeface="Helvetica" panose="020B0604020202020204" pitchFamily="34" charset="0"/>
              </a:rPr>
              <a:t>National Aeronautics and Space Administration</a:t>
            </a:r>
          </a:p>
        </p:txBody>
      </p:sp>
      <p:sp>
        <p:nvSpPr>
          <p:cNvPr id="8" name="Slide Number Placeholder 4">
            <a:extLst>
              <a:ext uri="{FF2B5EF4-FFF2-40B4-BE49-F238E27FC236}">
                <a16:creationId xmlns:a16="http://schemas.microsoft.com/office/drawing/2014/main" id="{3C72CA50-00D2-2745-9E31-D2A14BCF8CC6}"/>
              </a:ext>
            </a:extLst>
          </p:cNvPr>
          <p:cNvSpPr txBox="1">
            <a:spLocks/>
          </p:cNvSpPr>
          <p:nvPr userDrawn="1"/>
        </p:nvSpPr>
        <p:spPr>
          <a:xfrm>
            <a:off x="10962217" y="6350001"/>
            <a:ext cx="1143000" cy="342900"/>
          </a:xfrm>
          <a:prstGeom prst="rect">
            <a:avLst/>
          </a:prstGeom>
        </p:spPr>
        <p:txBody>
          <a:bodyPr/>
          <a:lstStyle>
            <a:lvl1pPr>
              <a:defRPr sz="700">
                <a:solidFill>
                  <a:srgbClr val="666666"/>
                </a:solidFill>
                <a:latin typeface="55 Helvetica Roman" pitchFamily="1" charset="0"/>
              </a:defRPr>
            </a:lvl1pPr>
            <a:lvl2pPr marL="742950" indent="-285750">
              <a:defRPr sz="700">
                <a:solidFill>
                  <a:srgbClr val="666666"/>
                </a:solidFill>
                <a:latin typeface="55 Helvetica Roman" pitchFamily="1" charset="0"/>
              </a:defRPr>
            </a:lvl2pPr>
            <a:lvl3pPr marL="1143000" indent="-228600">
              <a:defRPr sz="700">
                <a:solidFill>
                  <a:srgbClr val="666666"/>
                </a:solidFill>
                <a:latin typeface="55 Helvetica Roman" pitchFamily="1" charset="0"/>
              </a:defRPr>
            </a:lvl3pPr>
            <a:lvl4pPr marL="1600200" indent="-228600">
              <a:defRPr sz="700">
                <a:solidFill>
                  <a:srgbClr val="666666"/>
                </a:solidFill>
                <a:latin typeface="55 Helvetica Roman" pitchFamily="1" charset="0"/>
              </a:defRPr>
            </a:lvl4pPr>
            <a:lvl5pPr marL="2057400" indent="-228600">
              <a:defRPr sz="700">
                <a:solidFill>
                  <a:srgbClr val="666666"/>
                </a:solidFill>
                <a:latin typeface="55 Helvetica Roman" pitchFamily="1" charset="0"/>
              </a:defRPr>
            </a:lvl5pPr>
            <a:lvl6pPr marL="2514600" indent="-228600" eaLnBrk="0" fontAlgn="base" hangingPunct="0">
              <a:spcBef>
                <a:spcPct val="0"/>
              </a:spcBef>
              <a:spcAft>
                <a:spcPct val="0"/>
              </a:spcAft>
              <a:defRPr sz="700">
                <a:solidFill>
                  <a:srgbClr val="666666"/>
                </a:solidFill>
                <a:latin typeface="55 Helvetica Roman" pitchFamily="1" charset="0"/>
              </a:defRPr>
            </a:lvl6pPr>
            <a:lvl7pPr marL="2971800" indent="-228600" eaLnBrk="0" fontAlgn="base" hangingPunct="0">
              <a:spcBef>
                <a:spcPct val="0"/>
              </a:spcBef>
              <a:spcAft>
                <a:spcPct val="0"/>
              </a:spcAft>
              <a:defRPr sz="700">
                <a:solidFill>
                  <a:srgbClr val="666666"/>
                </a:solidFill>
                <a:latin typeface="55 Helvetica Roman" pitchFamily="1" charset="0"/>
              </a:defRPr>
            </a:lvl7pPr>
            <a:lvl8pPr marL="3429000" indent="-228600" eaLnBrk="0" fontAlgn="base" hangingPunct="0">
              <a:spcBef>
                <a:spcPct val="0"/>
              </a:spcBef>
              <a:spcAft>
                <a:spcPct val="0"/>
              </a:spcAft>
              <a:defRPr sz="700">
                <a:solidFill>
                  <a:srgbClr val="666666"/>
                </a:solidFill>
                <a:latin typeface="55 Helvetica Roman" pitchFamily="1" charset="0"/>
              </a:defRPr>
            </a:lvl8pPr>
            <a:lvl9pPr marL="3886200" indent="-228600" eaLnBrk="0" fontAlgn="base" hangingPunct="0">
              <a:spcBef>
                <a:spcPct val="0"/>
              </a:spcBef>
              <a:spcAft>
                <a:spcPct val="0"/>
              </a:spcAft>
              <a:defRPr sz="700">
                <a:solidFill>
                  <a:srgbClr val="666666"/>
                </a:solidFill>
                <a:latin typeface="55 Helvetica Roman" pitchFamily="1" charset="0"/>
              </a:defRPr>
            </a:lvl9pPr>
          </a:lstStyle>
          <a:p>
            <a:pPr algn="r"/>
            <a:fld id="{6D9B4D91-B0A4-7B4E-BDF0-9F68D15B8FF8}" type="slidenum">
              <a:rPr lang="en-US" altLang="en-US" sz="1067">
                <a:solidFill>
                  <a:schemeClr val="tx1"/>
                </a:solidFill>
                <a:latin typeface="Arial" panose="020B0604020202020204" pitchFamily="34" charset="0"/>
                <a:cs typeface="Arial" panose="020B0604020202020204" pitchFamily="34" charset="0"/>
              </a:rPr>
              <a:pPr algn="r"/>
              <a:t>‹#›</a:t>
            </a:fld>
            <a:endParaRPr lang="en-US" altLang="en-US" sz="1067">
              <a:solidFill>
                <a:schemeClr val="tx1"/>
              </a:solidFill>
              <a:latin typeface="Arial" panose="020B0604020202020204" pitchFamily="34" charset="0"/>
              <a:cs typeface="Arial" panose="020B0604020202020204" pitchFamily="34" charset="0"/>
            </a:endParaRPr>
          </a:p>
        </p:txBody>
      </p:sp>
      <p:pic>
        <p:nvPicPr>
          <p:cNvPr id="5" name="Picture 14" descr="NASA insigniaCMYK">
            <a:extLst>
              <a:ext uri="{FF2B5EF4-FFF2-40B4-BE49-F238E27FC236}">
                <a16:creationId xmlns:a16="http://schemas.microsoft.com/office/drawing/2014/main" id="{8D56E1BF-824A-8D43-A531-EB7BAF4A1FA8}"/>
              </a:ext>
            </a:extLst>
          </p:cNvPr>
          <p:cNvPicPr preferRelativeResize="0">
            <a:picLocks noChangeAspect="1" noChangeArrowheads="1"/>
          </p:cNvPicPr>
          <p:nvPr userDrawn="1"/>
        </p:nvPicPr>
        <p:blipFill>
          <a:blip r:embed="rId22" cstate="screen">
            <a:extLst>
              <a:ext uri="{28A0092B-C50C-407E-A947-70E740481C1C}">
                <a14:useLocalDpi xmlns:a14="http://schemas.microsoft.com/office/drawing/2010/main"/>
              </a:ext>
            </a:extLst>
          </a:blip>
          <a:srcRect/>
          <a:stretch>
            <a:fillRect/>
          </a:stretch>
        </p:blipFill>
        <p:spPr bwMode="auto">
          <a:xfrm>
            <a:off x="11347777" y="162675"/>
            <a:ext cx="619125" cy="495300"/>
          </a:xfrm>
          <a:prstGeom prst="rect">
            <a:avLst/>
          </a:prstGeom>
          <a:noFill/>
          <a:ln w="9525">
            <a:noFill/>
            <a:miter lim="800000"/>
            <a:headEnd/>
            <a:tailEnd/>
          </a:ln>
        </p:spPr>
      </p:pic>
      <p:pic>
        <p:nvPicPr>
          <p:cNvPr id="2" name="Picture 1">
            <a:extLst>
              <a:ext uri="{FF2B5EF4-FFF2-40B4-BE49-F238E27FC236}">
                <a16:creationId xmlns:a16="http://schemas.microsoft.com/office/drawing/2014/main" id="{C28EFE8C-AF85-1D11-A6D6-931812A6F503}"/>
              </a:ext>
            </a:extLst>
          </p:cNvPr>
          <p:cNvPicPr>
            <a:picLocks noChangeAspect="1"/>
          </p:cNvPicPr>
          <p:nvPr userDrawn="1"/>
        </p:nvPicPr>
        <p:blipFill>
          <a:blip r:embed="rId23"/>
          <a:stretch>
            <a:fillRect/>
          </a:stretch>
        </p:blipFill>
        <p:spPr>
          <a:xfrm>
            <a:off x="252797" y="5708205"/>
            <a:ext cx="672152" cy="672152"/>
          </a:xfrm>
          <a:prstGeom prst="rect">
            <a:avLst/>
          </a:prstGeom>
        </p:spPr>
      </p:pic>
    </p:spTree>
    <p:extLst>
      <p:ext uri="{BB962C8B-B14F-4D97-AF65-F5344CB8AC3E}">
        <p14:creationId xmlns:p14="http://schemas.microsoft.com/office/powerpoint/2010/main" val="2162832135"/>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 id="2147483696" r:id="rId13"/>
    <p:sldLayoutId id="2147483697" r:id="rId14"/>
    <p:sldLayoutId id="2147483698" r:id="rId15"/>
    <p:sldLayoutId id="2147483695" r:id="rId16"/>
    <p:sldLayoutId id="2147483699" r:id="rId17"/>
    <p:sldLayoutId id="2147483700" r:id="rId18"/>
    <p:sldLayoutId id="2147483734" r:id="rId1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7.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7.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17.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17.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17.xml"/><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8.xml"/><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0.xml"/><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0.png"/><Relationship Id="rId1" Type="http://schemas.openxmlformats.org/officeDocument/2006/relationships/slideLayout" Target="../slideLayouts/slideLayout2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72C248A8-C204-F048-BDBB-D25995EC97D6}"/>
              </a:ext>
            </a:extLst>
          </p:cNvPr>
          <p:cNvSpPr txBox="1"/>
          <p:nvPr/>
        </p:nvSpPr>
        <p:spPr>
          <a:xfrm>
            <a:off x="241070" y="823619"/>
            <a:ext cx="11159434" cy="1077218"/>
          </a:xfrm>
          <a:prstGeom prst="rect">
            <a:avLst/>
          </a:prstGeom>
          <a:noFill/>
        </p:spPr>
        <p:txBody>
          <a:bodyPr wrap="square" rtlCol="0">
            <a:spAutoFit/>
          </a:bodyPr>
          <a:lstStyle/>
          <a:p>
            <a:r>
              <a:rPr lang="en-US" sz="3200" b="1" kern="0" dirty="0"/>
              <a:t>A Robust Schema for Storing and Managing Machine Learning Data and Models</a:t>
            </a:r>
          </a:p>
        </p:txBody>
      </p:sp>
      <p:sp>
        <p:nvSpPr>
          <p:cNvPr id="24" name="TextBox 23">
            <a:extLst>
              <a:ext uri="{FF2B5EF4-FFF2-40B4-BE49-F238E27FC236}">
                <a16:creationId xmlns:a16="http://schemas.microsoft.com/office/drawing/2014/main" id="{11D8F622-02BD-2949-84E4-F48639DA89D8}"/>
              </a:ext>
            </a:extLst>
          </p:cNvPr>
          <p:cNvSpPr txBox="1"/>
          <p:nvPr/>
        </p:nvSpPr>
        <p:spPr>
          <a:xfrm>
            <a:off x="241070" y="454287"/>
            <a:ext cx="8802290" cy="369332"/>
          </a:xfrm>
          <a:prstGeom prst="rect">
            <a:avLst/>
          </a:prstGeom>
          <a:noFill/>
        </p:spPr>
        <p:txBody>
          <a:bodyPr wrap="square" rtlCol="0">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Helvetica"/>
                <a:ea typeface="ＭＳ Ｐゴシック" charset="-128"/>
                <a:cs typeface="Helvetica"/>
              </a:rPr>
              <a:t>Transformational Tools and Technologies (T</a:t>
            </a:r>
            <a:r>
              <a:rPr kumimoji="0" lang="en-US" sz="1800" b="1" i="0" u="none" strike="noStrike" kern="1200" cap="none" spc="0" normalizeH="0" baseline="30000" noProof="0" dirty="0">
                <a:ln>
                  <a:noFill/>
                </a:ln>
                <a:solidFill>
                  <a:prstClr val="black"/>
                </a:solidFill>
                <a:effectLst/>
                <a:uLnTx/>
                <a:uFillTx/>
                <a:latin typeface="Helvetica"/>
                <a:ea typeface="ＭＳ Ｐゴシック" charset="-128"/>
                <a:cs typeface="Helvetica"/>
              </a:rPr>
              <a:t>3</a:t>
            </a:r>
            <a:r>
              <a:rPr kumimoji="0" lang="en-US" sz="1800" b="1" i="0" u="none" strike="noStrike" kern="1200" cap="none" spc="0" normalizeH="0" baseline="0" noProof="0" dirty="0">
                <a:ln>
                  <a:noFill/>
                </a:ln>
                <a:solidFill>
                  <a:prstClr val="black"/>
                </a:solidFill>
                <a:effectLst/>
                <a:uLnTx/>
                <a:uFillTx/>
                <a:latin typeface="Helvetica"/>
                <a:ea typeface="ＭＳ Ｐゴシック" charset="-128"/>
                <a:cs typeface="Helvetica"/>
              </a:rPr>
              <a:t>) Project</a:t>
            </a:r>
          </a:p>
        </p:txBody>
      </p:sp>
      <p:sp>
        <p:nvSpPr>
          <p:cNvPr id="8" name="TextBox 7">
            <a:extLst>
              <a:ext uri="{FF2B5EF4-FFF2-40B4-BE49-F238E27FC236}">
                <a16:creationId xmlns:a16="http://schemas.microsoft.com/office/drawing/2014/main" id="{1A1573EB-63D8-9945-80E2-0A656C05508D}"/>
              </a:ext>
            </a:extLst>
          </p:cNvPr>
          <p:cNvSpPr txBox="1"/>
          <p:nvPr/>
        </p:nvSpPr>
        <p:spPr>
          <a:xfrm>
            <a:off x="3657252" y="5849715"/>
            <a:ext cx="5135684" cy="369332"/>
          </a:xfrm>
          <a:prstGeom prst="rect">
            <a:avLst/>
          </a:prstGeom>
          <a:noFill/>
        </p:spPr>
        <p:txBody>
          <a:bodyPr wrap="square" rtlCol="0">
            <a:spAutoFit/>
          </a:bodyPr>
          <a:lstStyle/>
          <a:p>
            <a:pPr marL="0" indent="0" algn="ctr" eaLnBrk="1" hangingPunct="1">
              <a:buClr>
                <a:srgbClr val="00529B"/>
              </a:buClr>
              <a:buNone/>
            </a:pPr>
            <a:r>
              <a:rPr lang="en-US" altLang="en-US" sz="1800" b="1" kern="0" dirty="0">
                <a:latin typeface="+mj-lt"/>
              </a:rPr>
              <a:t>2023 AIAA SciTech Forum, January 23-27</a:t>
            </a:r>
          </a:p>
        </p:txBody>
      </p:sp>
      <p:sp>
        <p:nvSpPr>
          <p:cNvPr id="3" name="TextBox 2">
            <a:extLst>
              <a:ext uri="{FF2B5EF4-FFF2-40B4-BE49-F238E27FC236}">
                <a16:creationId xmlns:a16="http://schemas.microsoft.com/office/drawing/2014/main" id="{56B4495F-7C8C-FD4B-D0D3-2AD9B21E777E}"/>
              </a:ext>
            </a:extLst>
          </p:cNvPr>
          <p:cNvSpPr txBox="1"/>
          <p:nvPr/>
        </p:nvSpPr>
        <p:spPr>
          <a:xfrm>
            <a:off x="61456" y="1964983"/>
            <a:ext cx="6326644" cy="646331"/>
          </a:xfrm>
          <a:prstGeom prst="rect">
            <a:avLst/>
          </a:prstGeom>
          <a:noFill/>
        </p:spPr>
        <p:txBody>
          <a:bodyPr wrap="square">
            <a:spAutoFit/>
          </a:bodyPr>
          <a:lstStyle/>
          <a:p>
            <a:pPr marL="0" indent="0" eaLnBrk="1" hangingPunct="1">
              <a:buClr>
                <a:srgbClr val="00529B"/>
              </a:buClr>
              <a:buNone/>
            </a:pPr>
            <a:r>
              <a:rPr lang="en-US" altLang="en-US" sz="1800" b="1" kern="0" dirty="0">
                <a:latin typeface="+mj-lt"/>
              </a:rPr>
              <a:t>Brandon L. Hearley</a:t>
            </a:r>
            <a:r>
              <a:rPr lang="en-US" altLang="en-US" sz="1800" kern="0" dirty="0">
                <a:latin typeface="+mj-lt"/>
              </a:rPr>
              <a:t>, Steven M. Arnold, Joshua Stuckner</a:t>
            </a:r>
          </a:p>
          <a:p>
            <a:pPr marL="0" indent="0" eaLnBrk="1" hangingPunct="1">
              <a:buClr>
                <a:srgbClr val="00529B"/>
              </a:buClr>
              <a:buNone/>
            </a:pPr>
            <a:r>
              <a:rPr lang="en-US" altLang="en-US" kern="0" dirty="0">
                <a:latin typeface="+mj-lt"/>
              </a:rPr>
              <a:t>NASA Glenn Research Center</a:t>
            </a:r>
            <a:endParaRPr lang="en-US" altLang="en-US" sz="1800" kern="0" dirty="0">
              <a:latin typeface="+mj-lt"/>
            </a:endParaRPr>
          </a:p>
        </p:txBody>
      </p:sp>
      <p:sp>
        <p:nvSpPr>
          <p:cNvPr id="4" name="TextBox 3">
            <a:extLst>
              <a:ext uri="{FF2B5EF4-FFF2-40B4-BE49-F238E27FC236}">
                <a16:creationId xmlns:a16="http://schemas.microsoft.com/office/drawing/2014/main" id="{FAECDAC0-0931-F169-5D2D-857479EC7386}"/>
              </a:ext>
            </a:extLst>
          </p:cNvPr>
          <p:cNvSpPr txBox="1"/>
          <p:nvPr/>
        </p:nvSpPr>
        <p:spPr>
          <a:xfrm>
            <a:off x="1515291" y="6260033"/>
            <a:ext cx="9022079" cy="584775"/>
          </a:xfrm>
          <a:prstGeom prst="rect">
            <a:avLst/>
          </a:prstGeom>
          <a:noFill/>
        </p:spPr>
        <p:txBody>
          <a:bodyPr wrap="square">
            <a:spAutoFit/>
          </a:bodyPr>
          <a:lstStyle/>
          <a:p>
            <a:pPr marL="0" marR="0" algn="ctr">
              <a:spcBef>
                <a:spcPts val="0"/>
              </a:spcBef>
              <a:spcAft>
                <a:spcPts val="0"/>
              </a:spcAft>
            </a:pPr>
            <a:r>
              <a:rPr lang="en-US" sz="800" b="1" i="0" u="none" strike="noStrike" dirty="0">
                <a:solidFill>
                  <a:srgbClr val="000000"/>
                </a:solidFill>
                <a:effectLst/>
                <a:latin typeface="Calibri" panose="020F0502020204030204" pitchFamily="34" charset="0"/>
              </a:rPr>
              <a:t>Notice for Copyrighted Information</a:t>
            </a:r>
            <a:endParaRPr lang="en-US" sz="800" b="0" i="0" u="none" strike="noStrike" dirty="0">
              <a:solidFill>
                <a:srgbClr val="000000"/>
              </a:solidFill>
              <a:effectLst/>
              <a:latin typeface="Calibri" panose="020F0502020204030204" pitchFamily="34" charset="0"/>
            </a:endParaRPr>
          </a:p>
          <a:p>
            <a:pPr marL="0" marR="0" algn="l">
              <a:spcBef>
                <a:spcPts val="0"/>
              </a:spcBef>
              <a:spcAft>
                <a:spcPts val="0"/>
              </a:spcAft>
            </a:pPr>
            <a:r>
              <a:rPr lang="en-US" sz="800" b="0" i="0" u="none" strike="noStrike" dirty="0">
                <a:solidFill>
                  <a:srgbClr val="000000"/>
                </a:solidFill>
                <a:effectLst/>
                <a:latin typeface="Calibri" panose="020F0502020204030204" pitchFamily="34" charset="0"/>
              </a:rPr>
              <a:t>This manuscript is a work of the United States Government authored as part of the official duties of employee(s) of the National Aeronautics and Space Administration.  No copyright is claimed in the United States under Title 17, U.S. Code.  All other rights are reserved by the United States Government. Any publisher accepting this manuscript for publication acknowledges that the United States Government retains a non-exclusive, irrevocable, worldwide license to prepare derivative works, publish, or reproduce the published form of this manuscript, or allow others to do so, for United States government purposes.</a:t>
            </a:r>
          </a:p>
        </p:txBody>
      </p:sp>
    </p:spTree>
    <p:extLst>
      <p:ext uri="{BB962C8B-B14F-4D97-AF65-F5344CB8AC3E}">
        <p14:creationId xmlns:p14="http://schemas.microsoft.com/office/powerpoint/2010/main" val="6899645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472" y="1143000"/>
            <a:ext cx="7637627" cy="5257800"/>
          </a:xfrm>
        </p:spPr>
        <p:txBody>
          <a:bodyPr/>
          <a:lstStyle/>
          <a:p>
            <a:pPr>
              <a:spcBef>
                <a:spcPts val="900"/>
              </a:spcBef>
              <a:buClr>
                <a:srgbClr val="00529B"/>
              </a:buClr>
            </a:pPr>
            <a:r>
              <a:rPr lang="en-US" altLang="en-US" dirty="0"/>
              <a:t>Machine Learning (ML) has enabled models </a:t>
            </a:r>
            <a:br>
              <a:rPr lang="en-US" altLang="en-US" dirty="0"/>
            </a:br>
            <a:r>
              <a:rPr lang="en-US" altLang="en-US" dirty="0"/>
              <a:t>that can improve efficiency and decrease computational cost</a:t>
            </a:r>
          </a:p>
          <a:p>
            <a:pPr>
              <a:spcBef>
                <a:spcPts val="900"/>
              </a:spcBef>
              <a:buClr>
                <a:srgbClr val="00529B"/>
              </a:buClr>
            </a:pPr>
            <a:endParaRPr lang="en-US" altLang="en-US" dirty="0"/>
          </a:p>
          <a:p>
            <a:pPr>
              <a:spcBef>
                <a:spcPts val="900"/>
              </a:spcBef>
              <a:buClr>
                <a:srgbClr val="00529B"/>
              </a:buClr>
            </a:pPr>
            <a:r>
              <a:rPr lang="en-US" dirty="0"/>
              <a:t>ML models are crucial in enabling Integrated Computational Materials Engineering (ICME)</a:t>
            </a:r>
          </a:p>
          <a:p>
            <a:pPr>
              <a:spcBef>
                <a:spcPts val="900"/>
              </a:spcBef>
              <a:buClr>
                <a:srgbClr val="00529B"/>
              </a:buClr>
            </a:pPr>
            <a:endParaRPr lang="en-US" dirty="0"/>
          </a:p>
          <a:p>
            <a:pPr>
              <a:spcBef>
                <a:spcPts val="900"/>
              </a:spcBef>
              <a:buClr>
                <a:srgbClr val="00529B"/>
              </a:buClr>
            </a:pPr>
            <a:r>
              <a:rPr lang="en-US" b="1" dirty="0"/>
              <a:t>Large data sets require robust means of storing ML data and models</a:t>
            </a:r>
          </a:p>
        </p:txBody>
      </p:sp>
      <p:sp>
        <p:nvSpPr>
          <p:cNvPr id="6" name="Title 1"/>
          <p:cNvSpPr txBox="1">
            <a:spLocks/>
          </p:cNvSpPr>
          <p:nvPr/>
        </p:nvSpPr>
        <p:spPr bwMode="auto">
          <a:xfrm>
            <a:off x="416378" y="112539"/>
            <a:ext cx="10956471" cy="6858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2400">
                <a:solidFill>
                  <a:schemeClr val="tx2"/>
                </a:solidFill>
                <a:latin typeface="+mj-lt"/>
                <a:ea typeface="+mj-ea"/>
                <a:cs typeface="+mj-cs"/>
              </a:defRPr>
            </a:lvl1pPr>
            <a:lvl2pPr algn="l" rtl="0" eaLnBrk="0" fontAlgn="base" hangingPunct="0">
              <a:spcBef>
                <a:spcPct val="0"/>
              </a:spcBef>
              <a:spcAft>
                <a:spcPct val="0"/>
              </a:spcAft>
              <a:defRPr sz="2400">
                <a:solidFill>
                  <a:schemeClr val="tx2"/>
                </a:solidFill>
                <a:latin typeface="Arial" charset="0"/>
                <a:ea typeface="ＭＳ Ｐゴシック" pitchFamily="80" charset="-128"/>
              </a:defRPr>
            </a:lvl2pPr>
            <a:lvl3pPr algn="l" rtl="0" eaLnBrk="0" fontAlgn="base" hangingPunct="0">
              <a:spcBef>
                <a:spcPct val="0"/>
              </a:spcBef>
              <a:spcAft>
                <a:spcPct val="0"/>
              </a:spcAft>
              <a:defRPr sz="2400">
                <a:solidFill>
                  <a:schemeClr val="tx2"/>
                </a:solidFill>
                <a:latin typeface="Arial" charset="0"/>
                <a:ea typeface="ＭＳ Ｐゴシック" pitchFamily="80" charset="-128"/>
              </a:defRPr>
            </a:lvl3pPr>
            <a:lvl4pPr algn="l" rtl="0" eaLnBrk="0" fontAlgn="base" hangingPunct="0">
              <a:spcBef>
                <a:spcPct val="0"/>
              </a:spcBef>
              <a:spcAft>
                <a:spcPct val="0"/>
              </a:spcAft>
              <a:defRPr sz="2400">
                <a:solidFill>
                  <a:schemeClr val="tx2"/>
                </a:solidFill>
                <a:latin typeface="Arial" charset="0"/>
                <a:ea typeface="ＭＳ Ｐゴシック" pitchFamily="80" charset="-128"/>
              </a:defRPr>
            </a:lvl4pPr>
            <a:lvl5pPr algn="l" rtl="0" eaLnBrk="0" fontAlgn="base" hangingPunct="0">
              <a:spcBef>
                <a:spcPct val="0"/>
              </a:spcBef>
              <a:spcAft>
                <a:spcPct val="0"/>
              </a:spcAft>
              <a:defRPr sz="2400">
                <a:solidFill>
                  <a:schemeClr val="tx2"/>
                </a:solidFill>
                <a:latin typeface="Arial" charset="0"/>
                <a:ea typeface="ＭＳ Ｐゴシック" pitchFamily="80" charset="-128"/>
              </a:defRPr>
            </a:lvl5pPr>
            <a:lvl6pPr marL="457200" algn="l" rtl="0" fontAlgn="base">
              <a:spcBef>
                <a:spcPct val="0"/>
              </a:spcBef>
              <a:spcAft>
                <a:spcPct val="0"/>
              </a:spcAft>
              <a:defRPr sz="2400">
                <a:solidFill>
                  <a:schemeClr val="tx2"/>
                </a:solidFill>
                <a:latin typeface="Arial" charset="0"/>
                <a:ea typeface="ＭＳ Ｐゴシック" pitchFamily="80" charset="-128"/>
              </a:defRPr>
            </a:lvl6pPr>
            <a:lvl7pPr marL="914400" algn="l" rtl="0" fontAlgn="base">
              <a:spcBef>
                <a:spcPct val="0"/>
              </a:spcBef>
              <a:spcAft>
                <a:spcPct val="0"/>
              </a:spcAft>
              <a:defRPr sz="2400">
                <a:solidFill>
                  <a:schemeClr val="tx2"/>
                </a:solidFill>
                <a:latin typeface="Arial" charset="0"/>
                <a:ea typeface="ＭＳ Ｐゴシック" pitchFamily="80" charset="-128"/>
              </a:defRPr>
            </a:lvl7pPr>
            <a:lvl8pPr marL="1371600" algn="l" rtl="0" fontAlgn="base">
              <a:spcBef>
                <a:spcPct val="0"/>
              </a:spcBef>
              <a:spcAft>
                <a:spcPct val="0"/>
              </a:spcAft>
              <a:defRPr sz="2400">
                <a:solidFill>
                  <a:schemeClr val="tx2"/>
                </a:solidFill>
                <a:latin typeface="Arial" charset="0"/>
                <a:ea typeface="ＭＳ Ｐゴシック" pitchFamily="80" charset="-128"/>
              </a:defRPr>
            </a:lvl8pPr>
            <a:lvl9pPr marL="1828800" algn="l" rtl="0" fontAlgn="base">
              <a:spcBef>
                <a:spcPct val="0"/>
              </a:spcBef>
              <a:spcAft>
                <a:spcPct val="0"/>
              </a:spcAft>
              <a:defRPr sz="2400">
                <a:solidFill>
                  <a:schemeClr val="tx2"/>
                </a:solidFill>
                <a:latin typeface="Arial" charset="0"/>
                <a:ea typeface="ＭＳ Ｐゴシック" pitchFamily="80" charset="-128"/>
              </a:defRPr>
            </a:lvl9pPr>
          </a:lstStyle>
          <a:p>
            <a:pPr algn="ctr"/>
            <a:r>
              <a:rPr lang="en-US" altLang="ko-KR" sz="3200" b="1" kern="0">
                <a:solidFill>
                  <a:schemeClr val="tx1"/>
                </a:solidFill>
                <a:latin typeface="+mn-lt"/>
              </a:rPr>
              <a:t>Motivation</a:t>
            </a:r>
            <a:endParaRPr lang="en-US" sz="3200" b="1" kern="0" dirty="0">
              <a:solidFill>
                <a:schemeClr val="tx1"/>
              </a:solidFill>
              <a:latin typeface="+mn-lt"/>
            </a:endParaRPr>
          </a:p>
        </p:txBody>
      </p:sp>
      <p:pic>
        <p:nvPicPr>
          <p:cNvPr id="21" name="Picture 20">
            <a:extLst>
              <a:ext uri="{FF2B5EF4-FFF2-40B4-BE49-F238E27FC236}">
                <a16:creationId xmlns:a16="http://schemas.microsoft.com/office/drawing/2014/main" id="{0ABE8E36-9361-4EC9-AFEA-0ECC28BCBA4E}"/>
              </a:ext>
            </a:extLst>
          </p:cNvPr>
          <p:cNvPicPr>
            <a:picLocks noChangeAspect="1"/>
          </p:cNvPicPr>
          <p:nvPr/>
        </p:nvPicPr>
        <p:blipFill>
          <a:blip r:embed="rId3"/>
          <a:stretch>
            <a:fillRect/>
          </a:stretch>
        </p:blipFill>
        <p:spPr>
          <a:xfrm>
            <a:off x="8639041" y="1044690"/>
            <a:ext cx="2812048" cy="2236086"/>
          </a:xfrm>
          <a:prstGeom prst="rect">
            <a:avLst/>
          </a:prstGeom>
        </p:spPr>
      </p:pic>
      <p:sp>
        <p:nvSpPr>
          <p:cNvPr id="23" name="TextBox 22">
            <a:extLst>
              <a:ext uri="{FF2B5EF4-FFF2-40B4-BE49-F238E27FC236}">
                <a16:creationId xmlns:a16="http://schemas.microsoft.com/office/drawing/2014/main" id="{D8A705D0-8884-480B-8053-20BD465AC39E}"/>
              </a:ext>
            </a:extLst>
          </p:cNvPr>
          <p:cNvSpPr txBox="1"/>
          <p:nvPr/>
        </p:nvSpPr>
        <p:spPr>
          <a:xfrm>
            <a:off x="8412977" y="3280776"/>
            <a:ext cx="3508768" cy="584775"/>
          </a:xfrm>
          <a:prstGeom prst="rect">
            <a:avLst/>
          </a:prstGeom>
          <a:noFill/>
        </p:spPr>
        <p:txBody>
          <a:bodyPr wrap="square" rtlCol="0">
            <a:spAutoFit/>
          </a:bodyPr>
          <a:lstStyle/>
          <a:p>
            <a:pPr algn="ctr"/>
            <a:r>
              <a:rPr lang="en-US" sz="1600" i="1" dirty="0" err="1">
                <a:latin typeface="Helvetica" panose="020B0604020202020204" pitchFamily="34" charset="0"/>
                <a:cs typeface="Helvetica" panose="020B0604020202020204" pitchFamily="34" charset="0"/>
              </a:rPr>
              <a:t>MicroNet</a:t>
            </a:r>
            <a:r>
              <a:rPr lang="en-US" sz="1600" i="1" dirty="0">
                <a:latin typeface="Helvetica" panose="020B0604020202020204" pitchFamily="34" charset="0"/>
                <a:cs typeface="Helvetica" panose="020B0604020202020204" pitchFamily="34" charset="0"/>
              </a:rPr>
              <a:t>: Automatic segmentation of micrographs</a:t>
            </a:r>
          </a:p>
        </p:txBody>
      </p:sp>
      <p:pic>
        <p:nvPicPr>
          <p:cNvPr id="25" name="Picture 24">
            <a:extLst>
              <a:ext uri="{FF2B5EF4-FFF2-40B4-BE49-F238E27FC236}">
                <a16:creationId xmlns:a16="http://schemas.microsoft.com/office/drawing/2014/main" id="{6CE9FBEC-583D-4DE9-B852-E14F62D6CB41}"/>
              </a:ext>
            </a:extLst>
          </p:cNvPr>
          <p:cNvPicPr>
            <a:picLocks noChangeAspect="1"/>
          </p:cNvPicPr>
          <p:nvPr/>
        </p:nvPicPr>
        <p:blipFill>
          <a:blip r:embed="rId4"/>
          <a:stretch>
            <a:fillRect/>
          </a:stretch>
        </p:blipFill>
        <p:spPr>
          <a:xfrm>
            <a:off x="9146714" y="4073924"/>
            <a:ext cx="1848110" cy="1689289"/>
          </a:xfrm>
          <a:prstGeom prst="rect">
            <a:avLst/>
          </a:prstGeom>
        </p:spPr>
      </p:pic>
      <p:sp>
        <p:nvSpPr>
          <p:cNvPr id="26" name="TextBox 25">
            <a:extLst>
              <a:ext uri="{FF2B5EF4-FFF2-40B4-BE49-F238E27FC236}">
                <a16:creationId xmlns:a16="http://schemas.microsoft.com/office/drawing/2014/main" id="{932802D3-917A-4D5F-AB14-459BBF797C36}"/>
              </a:ext>
            </a:extLst>
          </p:cNvPr>
          <p:cNvSpPr txBox="1"/>
          <p:nvPr/>
        </p:nvSpPr>
        <p:spPr>
          <a:xfrm>
            <a:off x="8174901" y="5809249"/>
            <a:ext cx="3791735" cy="584775"/>
          </a:xfrm>
          <a:prstGeom prst="rect">
            <a:avLst/>
          </a:prstGeom>
          <a:noFill/>
        </p:spPr>
        <p:txBody>
          <a:bodyPr wrap="square" rtlCol="0">
            <a:spAutoFit/>
          </a:bodyPr>
          <a:lstStyle/>
          <a:p>
            <a:pPr algn="ctr"/>
            <a:r>
              <a:rPr lang="en-US" sz="1600" i="1" dirty="0">
                <a:latin typeface="Helvetica" panose="020B0604020202020204" pitchFamily="34" charset="0"/>
                <a:cs typeface="Helvetica" panose="020B0604020202020204" pitchFamily="34" charset="0"/>
              </a:rPr>
              <a:t>NASMAT: Nasa’s Multiscale Analysis Tool used to train ML models</a:t>
            </a:r>
          </a:p>
        </p:txBody>
      </p:sp>
    </p:spTree>
    <p:extLst>
      <p:ext uri="{BB962C8B-B14F-4D97-AF65-F5344CB8AC3E}">
        <p14:creationId xmlns:p14="http://schemas.microsoft.com/office/powerpoint/2010/main" val="1591959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472" y="1143000"/>
            <a:ext cx="11206328" cy="5257800"/>
          </a:xfrm>
        </p:spPr>
        <p:txBody>
          <a:bodyPr/>
          <a:lstStyle/>
          <a:p>
            <a:pPr>
              <a:spcBef>
                <a:spcPts val="0"/>
              </a:spcBef>
              <a:spcAft>
                <a:spcPts val="600"/>
              </a:spcAft>
              <a:buClr>
                <a:srgbClr val="00529B"/>
              </a:buClr>
            </a:pPr>
            <a:r>
              <a:rPr lang="en-US" altLang="en-US" dirty="0"/>
              <a:t>Best Practices for effective data management:</a:t>
            </a:r>
          </a:p>
          <a:p>
            <a:pPr lvl="1" indent="-182880">
              <a:spcBef>
                <a:spcPts val="0"/>
              </a:spcBef>
              <a:spcAft>
                <a:spcPts val="600"/>
              </a:spcAft>
              <a:buClr>
                <a:srgbClr val="00529B"/>
              </a:buClr>
              <a:buFont typeface="Arial" panose="020B0604020202020204" pitchFamily="34" charset="0"/>
              <a:buChar char="•"/>
            </a:pPr>
            <a:r>
              <a:rPr lang="en-US" sz="2200" dirty="0"/>
              <a:t>Data should be easy to find / searchable</a:t>
            </a:r>
          </a:p>
          <a:p>
            <a:pPr lvl="1" indent="-182880">
              <a:spcBef>
                <a:spcPts val="0"/>
              </a:spcBef>
              <a:spcAft>
                <a:spcPts val="600"/>
              </a:spcAft>
              <a:buClr>
                <a:srgbClr val="00529B"/>
              </a:buClr>
              <a:buFont typeface="Arial" panose="020B0604020202020204" pitchFamily="34" charset="0"/>
              <a:buChar char="•"/>
            </a:pPr>
            <a:r>
              <a:rPr lang="en-US" sz="2200" dirty="0"/>
              <a:t>Full traceability between data creation and model development</a:t>
            </a:r>
          </a:p>
          <a:p>
            <a:pPr lvl="1" indent="-182880">
              <a:spcBef>
                <a:spcPts val="0"/>
              </a:spcBef>
              <a:spcAft>
                <a:spcPts val="600"/>
              </a:spcAft>
              <a:buClr>
                <a:srgbClr val="00529B"/>
              </a:buClr>
              <a:buFont typeface="Arial" panose="020B0604020202020204" pitchFamily="34" charset="0"/>
              <a:buChar char="•"/>
            </a:pPr>
            <a:r>
              <a:rPr lang="en-US" sz="2200" dirty="0"/>
              <a:t>Data should only be defined once and viewed elsewhere</a:t>
            </a:r>
          </a:p>
          <a:p>
            <a:pPr lvl="1" indent="-182880">
              <a:spcBef>
                <a:spcPts val="0"/>
              </a:spcBef>
              <a:spcAft>
                <a:spcPts val="600"/>
              </a:spcAft>
              <a:buClr>
                <a:srgbClr val="00529B"/>
              </a:buClr>
              <a:buFont typeface="Arial" panose="020B0604020202020204" pitchFamily="34" charset="0"/>
              <a:buChar char="•"/>
            </a:pPr>
            <a:r>
              <a:rPr lang="en-US" sz="2200" dirty="0"/>
              <a:t>Access Control</a:t>
            </a:r>
          </a:p>
          <a:p>
            <a:pPr lvl="1">
              <a:spcBef>
                <a:spcPts val="900"/>
              </a:spcBef>
              <a:spcAft>
                <a:spcPts val="600"/>
              </a:spcAft>
              <a:buClr>
                <a:srgbClr val="00529B"/>
              </a:buClr>
            </a:pPr>
            <a:endParaRPr lang="en-US" sz="1500" dirty="0"/>
          </a:p>
          <a:p>
            <a:pPr>
              <a:spcBef>
                <a:spcPts val="0"/>
              </a:spcBef>
              <a:spcAft>
                <a:spcPts val="600"/>
              </a:spcAft>
              <a:buClr>
                <a:srgbClr val="00529B"/>
              </a:buClr>
            </a:pPr>
            <a:r>
              <a:rPr lang="en-US" dirty="0"/>
              <a:t>Machine Learning schema presented in the context of Ansys Granta MI database software system</a:t>
            </a:r>
          </a:p>
          <a:p>
            <a:pPr lvl="1">
              <a:spcBef>
                <a:spcPts val="0"/>
              </a:spcBef>
              <a:spcAft>
                <a:spcPts val="600"/>
              </a:spcAft>
              <a:buClr>
                <a:srgbClr val="00529B"/>
              </a:buClr>
            </a:pPr>
            <a:r>
              <a:rPr lang="en-US" dirty="0"/>
              <a:t>Relational database for material information</a:t>
            </a:r>
          </a:p>
          <a:p>
            <a:pPr lvl="1">
              <a:spcBef>
                <a:spcPts val="0"/>
              </a:spcBef>
              <a:spcAft>
                <a:spcPts val="600"/>
              </a:spcAft>
              <a:buClr>
                <a:srgbClr val="00529B"/>
              </a:buClr>
            </a:pPr>
            <a:r>
              <a:rPr lang="en-US" dirty="0"/>
              <a:t>Overall schema/approach can be applied to any data management system</a:t>
            </a:r>
          </a:p>
        </p:txBody>
      </p:sp>
      <p:sp>
        <p:nvSpPr>
          <p:cNvPr id="6" name="Title 1"/>
          <p:cNvSpPr txBox="1">
            <a:spLocks/>
          </p:cNvSpPr>
          <p:nvPr/>
        </p:nvSpPr>
        <p:spPr bwMode="auto">
          <a:xfrm>
            <a:off x="416378" y="112539"/>
            <a:ext cx="10956471" cy="6858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2400">
                <a:solidFill>
                  <a:schemeClr val="tx2"/>
                </a:solidFill>
                <a:latin typeface="+mj-lt"/>
                <a:ea typeface="+mj-ea"/>
                <a:cs typeface="+mj-cs"/>
              </a:defRPr>
            </a:lvl1pPr>
            <a:lvl2pPr algn="l" rtl="0" eaLnBrk="0" fontAlgn="base" hangingPunct="0">
              <a:spcBef>
                <a:spcPct val="0"/>
              </a:spcBef>
              <a:spcAft>
                <a:spcPct val="0"/>
              </a:spcAft>
              <a:defRPr sz="2400">
                <a:solidFill>
                  <a:schemeClr val="tx2"/>
                </a:solidFill>
                <a:latin typeface="Arial" charset="0"/>
                <a:ea typeface="ＭＳ Ｐゴシック" pitchFamily="80" charset="-128"/>
              </a:defRPr>
            </a:lvl2pPr>
            <a:lvl3pPr algn="l" rtl="0" eaLnBrk="0" fontAlgn="base" hangingPunct="0">
              <a:spcBef>
                <a:spcPct val="0"/>
              </a:spcBef>
              <a:spcAft>
                <a:spcPct val="0"/>
              </a:spcAft>
              <a:defRPr sz="2400">
                <a:solidFill>
                  <a:schemeClr val="tx2"/>
                </a:solidFill>
                <a:latin typeface="Arial" charset="0"/>
                <a:ea typeface="ＭＳ Ｐゴシック" pitchFamily="80" charset="-128"/>
              </a:defRPr>
            </a:lvl3pPr>
            <a:lvl4pPr algn="l" rtl="0" eaLnBrk="0" fontAlgn="base" hangingPunct="0">
              <a:spcBef>
                <a:spcPct val="0"/>
              </a:spcBef>
              <a:spcAft>
                <a:spcPct val="0"/>
              </a:spcAft>
              <a:defRPr sz="2400">
                <a:solidFill>
                  <a:schemeClr val="tx2"/>
                </a:solidFill>
                <a:latin typeface="Arial" charset="0"/>
                <a:ea typeface="ＭＳ Ｐゴシック" pitchFamily="80" charset="-128"/>
              </a:defRPr>
            </a:lvl4pPr>
            <a:lvl5pPr algn="l" rtl="0" eaLnBrk="0" fontAlgn="base" hangingPunct="0">
              <a:spcBef>
                <a:spcPct val="0"/>
              </a:spcBef>
              <a:spcAft>
                <a:spcPct val="0"/>
              </a:spcAft>
              <a:defRPr sz="2400">
                <a:solidFill>
                  <a:schemeClr val="tx2"/>
                </a:solidFill>
                <a:latin typeface="Arial" charset="0"/>
                <a:ea typeface="ＭＳ Ｐゴシック" pitchFamily="80" charset="-128"/>
              </a:defRPr>
            </a:lvl5pPr>
            <a:lvl6pPr marL="457200" algn="l" rtl="0" fontAlgn="base">
              <a:spcBef>
                <a:spcPct val="0"/>
              </a:spcBef>
              <a:spcAft>
                <a:spcPct val="0"/>
              </a:spcAft>
              <a:defRPr sz="2400">
                <a:solidFill>
                  <a:schemeClr val="tx2"/>
                </a:solidFill>
                <a:latin typeface="Arial" charset="0"/>
                <a:ea typeface="ＭＳ Ｐゴシック" pitchFamily="80" charset="-128"/>
              </a:defRPr>
            </a:lvl6pPr>
            <a:lvl7pPr marL="914400" algn="l" rtl="0" fontAlgn="base">
              <a:spcBef>
                <a:spcPct val="0"/>
              </a:spcBef>
              <a:spcAft>
                <a:spcPct val="0"/>
              </a:spcAft>
              <a:defRPr sz="2400">
                <a:solidFill>
                  <a:schemeClr val="tx2"/>
                </a:solidFill>
                <a:latin typeface="Arial" charset="0"/>
                <a:ea typeface="ＭＳ Ｐゴシック" pitchFamily="80" charset="-128"/>
              </a:defRPr>
            </a:lvl7pPr>
            <a:lvl8pPr marL="1371600" algn="l" rtl="0" fontAlgn="base">
              <a:spcBef>
                <a:spcPct val="0"/>
              </a:spcBef>
              <a:spcAft>
                <a:spcPct val="0"/>
              </a:spcAft>
              <a:defRPr sz="2400">
                <a:solidFill>
                  <a:schemeClr val="tx2"/>
                </a:solidFill>
                <a:latin typeface="Arial" charset="0"/>
                <a:ea typeface="ＭＳ Ｐゴシック" pitchFamily="80" charset="-128"/>
              </a:defRPr>
            </a:lvl8pPr>
            <a:lvl9pPr marL="1828800" algn="l" rtl="0" fontAlgn="base">
              <a:spcBef>
                <a:spcPct val="0"/>
              </a:spcBef>
              <a:spcAft>
                <a:spcPct val="0"/>
              </a:spcAft>
              <a:defRPr sz="2400">
                <a:solidFill>
                  <a:schemeClr val="tx2"/>
                </a:solidFill>
                <a:latin typeface="Arial" charset="0"/>
                <a:ea typeface="ＭＳ Ｐゴシック" pitchFamily="80" charset="-128"/>
              </a:defRPr>
            </a:lvl9pPr>
          </a:lstStyle>
          <a:p>
            <a:pPr algn="ctr"/>
            <a:r>
              <a:rPr lang="en-US" altLang="ko-KR" sz="3200" b="1" kern="0" dirty="0">
                <a:solidFill>
                  <a:schemeClr val="tx1"/>
                </a:solidFill>
                <a:latin typeface="+mn-lt"/>
              </a:rPr>
              <a:t>Database Management Best Practices</a:t>
            </a:r>
            <a:endParaRPr lang="en-US" sz="3200" b="1" kern="0" dirty="0">
              <a:solidFill>
                <a:schemeClr val="tx1"/>
              </a:solidFill>
              <a:latin typeface="+mn-lt"/>
            </a:endParaRPr>
          </a:p>
        </p:txBody>
      </p:sp>
      <p:pic>
        <p:nvPicPr>
          <p:cNvPr id="7" name="Picture 2">
            <a:extLst>
              <a:ext uri="{FF2B5EF4-FFF2-40B4-BE49-F238E27FC236}">
                <a16:creationId xmlns:a16="http://schemas.microsoft.com/office/drawing/2014/main" id="{3CACC090-8BE3-49B5-A3EF-EE0B773A21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07736" y="5219700"/>
            <a:ext cx="2759963" cy="1386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8830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1432" y="1143000"/>
            <a:ext cx="7840828" cy="5257800"/>
          </a:xfrm>
        </p:spPr>
        <p:txBody>
          <a:bodyPr/>
          <a:lstStyle/>
          <a:p>
            <a:pPr>
              <a:spcBef>
                <a:spcPts val="0"/>
              </a:spcBef>
              <a:spcAft>
                <a:spcPts val="600"/>
              </a:spcAft>
              <a:buClr>
                <a:srgbClr val="00529B"/>
              </a:buClr>
            </a:pPr>
            <a:r>
              <a:rPr lang="en-US" altLang="en-US" dirty="0"/>
              <a:t>Table</a:t>
            </a:r>
          </a:p>
          <a:p>
            <a:pPr lvl="1" indent="-182880">
              <a:spcBef>
                <a:spcPts val="0"/>
              </a:spcBef>
              <a:spcAft>
                <a:spcPts val="600"/>
              </a:spcAft>
              <a:buClr>
                <a:srgbClr val="00529B"/>
              </a:buClr>
              <a:buFont typeface="Arial" panose="020B0604020202020204" pitchFamily="34" charset="0"/>
              <a:buChar char="•"/>
            </a:pPr>
            <a:r>
              <a:rPr lang="en-US" sz="2200" dirty="0"/>
              <a:t>Highest level of organization in a database</a:t>
            </a:r>
          </a:p>
          <a:p>
            <a:pPr lvl="1" indent="-182880">
              <a:spcBef>
                <a:spcPts val="0"/>
              </a:spcBef>
              <a:spcAft>
                <a:spcPts val="600"/>
              </a:spcAft>
              <a:buClr>
                <a:srgbClr val="00529B"/>
              </a:buClr>
              <a:buFont typeface="Arial" panose="020B0604020202020204" pitchFamily="34" charset="0"/>
              <a:buChar char="•"/>
            </a:pPr>
            <a:r>
              <a:rPr lang="en-US" sz="2200" dirty="0"/>
              <a:t>All records in the same table have the same schema</a:t>
            </a:r>
          </a:p>
          <a:p>
            <a:pPr>
              <a:spcBef>
                <a:spcPts val="0"/>
              </a:spcBef>
              <a:spcAft>
                <a:spcPts val="600"/>
              </a:spcAft>
              <a:buClr>
                <a:srgbClr val="00529B"/>
              </a:buClr>
            </a:pPr>
            <a:r>
              <a:rPr lang="en-US" dirty="0"/>
              <a:t>Folder</a:t>
            </a:r>
          </a:p>
          <a:p>
            <a:pPr lvl="1" indent="-182880">
              <a:spcBef>
                <a:spcPts val="0"/>
              </a:spcBef>
              <a:spcAft>
                <a:spcPts val="600"/>
              </a:spcAft>
              <a:buClr>
                <a:srgbClr val="00529B"/>
              </a:buClr>
              <a:buFont typeface="Arial" panose="020B0604020202020204" pitchFamily="34" charset="0"/>
              <a:buChar char="•"/>
            </a:pPr>
            <a:r>
              <a:rPr lang="en-US" sz="2200" dirty="0"/>
              <a:t>Similar to computer directory</a:t>
            </a:r>
          </a:p>
          <a:p>
            <a:pPr>
              <a:spcBef>
                <a:spcPts val="0"/>
              </a:spcBef>
              <a:spcAft>
                <a:spcPts val="600"/>
              </a:spcAft>
              <a:buClr>
                <a:srgbClr val="00529B"/>
              </a:buClr>
            </a:pPr>
            <a:r>
              <a:rPr lang="en-US" dirty="0"/>
              <a:t>Record</a:t>
            </a:r>
          </a:p>
          <a:p>
            <a:pPr lvl="1" indent="-182880">
              <a:spcBef>
                <a:spcPts val="0"/>
              </a:spcBef>
              <a:spcAft>
                <a:spcPts val="600"/>
              </a:spcAft>
              <a:buClr>
                <a:srgbClr val="00529B"/>
              </a:buClr>
              <a:buFont typeface="Arial" panose="020B0604020202020204" pitchFamily="34" charset="0"/>
              <a:buChar char="•"/>
            </a:pPr>
            <a:r>
              <a:rPr lang="en-US" sz="2200" dirty="0"/>
              <a:t>Collection of attributes used to define data</a:t>
            </a:r>
          </a:p>
          <a:p>
            <a:pPr>
              <a:spcBef>
                <a:spcPts val="0"/>
              </a:spcBef>
              <a:spcAft>
                <a:spcPts val="600"/>
              </a:spcAft>
              <a:buClr>
                <a:srgbClr val="00529B"/>
              </a:buClr>
            </a:pPr>
            <a:r>
              <a:rPr lang="en-US" dirty="0"/>
              <a:t>Generic Record</a:t>
            </a:r>
          </a:p>
          <a:p>
            <a:pPr lvl="1" indent="-182880">
              <a:spcBef>
                <a:spcPts val="0"/>
              </a:spcBef>
              <a:spcAft>
                <a:spcPts val="600"/>
              </a:spcAft>
              <a:buClr>
                <a:srgbClr val="00529B"/>
              </a:buClr>
              <a:buFont typeface="Arial" panose="020B0604020202020204" pitchFamily="34" charset="0"/>
              <a:buChar char="•"/>
            </a:pPr>
            <a:r>
              <a:rPr lang="en-US" sz="2200" dirty="0"/>
              <a:t>Combination of a folder and record</a:t>
            </a:r>
          </a:p>
        </p:txBody>
      </p:sp>
      <p:sp>
        <p:nvSpPr>
          <p:cNvPr id="6" name="Title 1"/>
          <p:cNvSpPr txBox="1">
            <a:spLocks/>
          </p:cNvSpPr>
          <p:nvPr/>
        </p:nvSpPr>
        <p:spPr bwMode="auto">
          <a:xfrm>
            <a:off x="416378" y="114300"/>
            <a:ext cx="10956471" cy="6858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2400">
                <a:solidFill>
                  <a:schemeClr val="tx2"/>
                </a:solidFill>
                <a:latin typeface="+mj-lt"/>
                <a:ea typeface="+mj-ea"/>
                <a:cs typeface="+mj-cs"/>
              </a:defRPr>
            </a:lvl1pPr>
            <a:lvl2pPr algn="l" rtl="0" eaLnBrk="0" fontAlgn="base" hangingPunct="0">
              <a:spcBef>
                <a:spcPct val="0"/>
              </a:spcBef>
              <a:spcAft>
                <a:spcPct val="0"/>
              </a:spcAft>
              <a:defRPr sz="2400">
                <a:solidFill>
                  <a:schemeClr val="tx2"/>
                </a:solidFill>
                <a:latin typeface="Arial" charset="0"/>
                <a:ea typeface="ＭＳ Ｐゴシック" pitchFamily="80" charset="-128"/>
              </a:defRPr>
            </a:lvl2pPr>
            <a:lvl3pPr algn="l" rtl="0" eaLnBrk="0" fontAlgn="base" hangingPunct="0">
              <a:spcBef>
                <a:spcPct val="0"/>
              </a:spcBef>
              <a:spcAft>
                <a:spcPct val="0"/>
              </a:spcAft>
              <a:defRPr sz="2400">
                <a:solidFill>
                  <a:schemeClr val="tx2"/>
                </a:solidFill>
                <a:latin typeface="Arial" charset="0"/>
                <a:ea typeface="ＭＳ Ｐゴシック" pitchFamily="80" charset="-128"/>
              </a:defRPr>
            </a:lvl3pPr>
            <a:lvl4pPr algn="l" rtl="0" eaLnBrk="0" fontAlgn="base" hangingPunct="0">
              <a:spcBef>
                <a:spcPct val="0"/>
              </a:spcBef>
              <a:spcAft>
                <a:spcPct val="0"/>
              </a:spcAft>
              <a:defRPr sz="2400">
                <a:solidFill>
                  <a:schemeClr val="tx2"/>
                </a:solidFill>
                <a:latin typeface="Arial" charset="0"/>
                <a:ea typeface="ＭＳ Ｐゴシック" pitchFamily="80" charset="-128"/>
              </a:defRPr>
            </a:lvl4pPr>
            <a:lvl5pPr algn="l" rtl="0" eaLnBrk="0" fontAlgn="base" hangingPunct="0">
              <a:spcBef>
                <a:spcPct val="0"/>
              </a:spcBef>
              <a:spcAft>
                <a:spcPct val="0"/>
              </a:spcAft>
              <a:defRPr sz="2400">
                <a:solidFill>
                  <a:schemeClr val="tx2"/>
                </a:solidFill>
                <a:latin typeface="Arial" charset="0"/>
                <a:ea typeface="ＭＳ Ｐゴシック" pitchFamily="80" charset="-128"/>
              </a:defRPr>
            </a:lvl5pPr>
            <a:lvl6pPr marL="457200" algn="l" rtl="0" fontAlgn="base">
              <a:spcBef>
                <a:spcPct val="0"/>
              </a:spcBef>
              <a:spcAft>
                <a:spcPct val="0"/>
              </a:spcAft>
              <a:defRPr sz="2400">
                <a:solidFill>
                  <a:schemeClr val="tx2"/>
                </a:solidFill>
                <a:latin typeface="Arial" charset="0"/>
                <a:ea typeface="ＭＳ Ｐゴシック" pitchFamily="80" charset="-128"/>
              </a:defRPr>
            </a:lvl6pPr>
            <a:lvl7pPr marL="914400" algn="l" rtl="0" fontAlgn="base">
              <a:spcBef>
                <a:spcPct val="0"/>
              </a:spcBef>
              <a:spcAft>
                <a:spcPct val="0"/>
              </a:spcAft>
              <a:defRPr sz="2400">
                <a:solidFill>
                  <a:schemeClr val="tx2"/>
                </a:solidFill>
                <a:latin typeface="Arial" charset="0"/>
                <a:ea typeface="ＭＳ Ｐゴシック" pitchFamily="80" charset="-128"/>
              </a:defRPr>
            </a:lvl7pPr>
            <a:lvl8pPr marL="1371600" algn="l" rtl="0" fontAlgn="base">
              <a:spcBef>
                <a:spcPct val="0"/>
              </a:spcBef>
              <a:spcAft>
                <a:spcPct val="0"/>
              </a:spcAft>
              <a:defRPr sz="2400">
                <a:solidFill>
                  <a:schemeClr val="tx2"/>
                </a:solidFill>
                <a:latin typeface="Arial" charset="0"/>
                <a:ea typeface="ＭＳ Ｐゴシック" pitchFamily="80" charset="-128"/>
              </a:defRPr>
            </a:lvl8pPr>
            <a:lvl9pPr marL="1828800" algn="l" rtl="0" fontAlgn="base">
              <a:spcBef>
                <a:spcPct val="0"/>
              </a:spcBef>
              <a:spcAft>
                <a:spcPct val="0"/>
              </a:spcAft>
              <a:defRPr sz="2400">
                <a:solidFill>
                  <a:schemeClr val="tx2"/>
                </a:solidFill>
                <a:latin typeface="Arial" charset="0"/>
                <a:ea typeface="ＭＳ Ｐゴシック" pitchFamily="80" charset="-128"/>
              </a:defRPr>
            </a:lvl9pPr>
          </a:lstStyle>
          <a:p>
            <a:pPr algn="ctr"/>
            <a:r>
              <a:rPr lang="en-US" altLang="ko-KR" sz="3200" b="1" kern="0" dirty="0">
                <a:solidFill>
                  <a:schemeClr val="tx1"/>
                </a:solidFill>
                <a:latin typeface="+mn-lt"/>
              </a:rPr>
              <a:t>Granta MI Definitions</a:t>
            </a:r>
            <a:endParaRPr lang="en-US" sz="3200" b="1" kern="0" dirty="0">
              <a:solidFill>
                <a:schemeClr val="tx1"/>
              </a:solidFill>
              <a:latin typeface="+mn-lt"/>
            </a:endParaRPr>
          </a:p>
        </p:txBody>
      </p:sp>
      <p:pic>
        <p:nvPicPr>
          <p:cNvPr id="19" name="Picture 18">
            <a:extLst>
              <a:ext uri="{FF2B5EF4-FFF2-40B4-BE49-F238E27FC236}">
                <a16:creationId xmlns:a16="http://schemas.microsoft.com/office/drawing/2014/main" id="{B387FD70-B045-4554-B1FF-6A9ADC1C2C47}"/>
              </a:ext>
            </a:extLst>
          </p:cNvPr>
          <p:cNvPicPr>
            <a:picLocks noChangeAspect="1"/>
          </p:cNvPicPr>
          <p:nvPr/>
        </p:nvPicPr>
        <p:blipFill>
          <a:blip r:embed="rId3"/>
          <a:stretch>
            <a:fillRect/>
          </a:stretch>
        </p:blipFill>
        <p:spPr>
          <a:xfrm>
            <a:off x="7059586" y="2052705"/>
            <a:ext cx="4313263" cy="3377856"/>
          </a:xfrm>
          <a:prstGeom prst="rect">
            <a:avLst/>
          </a:prstGeom>
        </p:spPr>
      </p:pic>
      <p:sp>
        <p:nvSpPr>
          <p:cNvPr id="20" name="Oval 19">
            <a:extLst>
              <a:ext uri="{FF2B5EF4-FFF2-40B4-BE49-F238E27FC236}">
                <a16:creationId xmlns:a16="http://schemas.microsoft.com/office/drawing/2014/main" id="{88256110-EA74-4827-9624-0C269E37D502}"/>
              </a:ext>
            </a:extLst>
          </p:cNvPr>
          <p:cNvSpPr/>
          <p:nvPr/>
        </p:nvSpPr>
        <p:spPr bwMode="auto">
          <a:xfrm>
            <a:off x="7221220" y="1242198"/>
            <a:ext cx="457200" cy="457200"/>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a:ln>
                  <a:noFill/>
                </a:ln>
                <a:solidFill>
                  <a:schemeClr val="bg1"/>
                </a:solidFill>
                <a:effectLst/>
                <a:latin typeface="Arial" charset="0"/>
                <a:ea typeface="ＭＳ Ｐゴシック" pitchFamily="80" charset="-128"/>
              </a:rPr>
              <a:t>1</a:t>
            </a:r>
          </a:p>
        </p:txBody>
      </p:sp>
      <p:cxnSp>
        <p:nvCxnSpPr>
          <p:cNvPr id="21" name="Straight Arrow Connector 20">
            <a:extLst>
              <a:ext uri="{FF2B5EF4-FFF2-40B4-BE49-F238E27FC236}">
                <a16:creationId xmlns:a16="http://schemas.microsoft.com/office/drawing/2014/main" id="{963ACC9D-9264-48C2-98FF-73F6AB9C73D1}"/>
              </a:ext>
            </a:extLst>
          </p:cNvPr>
          <p:cNvCxnSpPr>
            <a:cxnSpLocks/>
            <a:stCxn id="20" idx="5"/>
          </p:cNvCxnSpPr>
          <p:nvPr/>
        </p:nvCxnSpPr>
        <p:spPr bwMode="auto">
          <a:xfrm>
            <a:off x="7611465" y="1632443"/>
            <a:ext cx="494534" cy="420262"/>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22" name="Oval 21">
            <a:extLst>
              <a:ext uri="{FF2B5EF4-FFF2-40B4-BE49-F238E27FC236}">
                <a16:creationId xmlns:a16="http://schemas.microsoft.com/office/drawing/2014/main" id="{7865F3E8-0EDE-4838-8B38-6891B2D3492D}"/>
              </a:ext>
            </a:extLst>
          </p:cNvPr>
          <p:cNvSpPr/>
          <p:nvPr/>
        </p:nvSpPr>
        <p:spPr bwMode="auto">
          <a:xfrm>
            <a:off x="10188403" y="2722880"/>
            <a:ext cx="457200" cy="457200"/>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2200" dirty="0">
                <a:solidFill>
                  <a:schemeClr val="bg1"/>
                </a:solidFill>
                <a:ea typeface="ＭＳ Ｐゴシック" pitchFamily="80" charset="-128"/>
              </a:rPr>
              <a:t>2</a:t>
            </a:r>
            <a:endParaRPr kumimoji="0" lang="en-US" sz="2200" b="0" i="0" u="none" strike="noStrike" cap="none" normalizeH="0" baseline="0" dirty="0">
              <a:ln>
                <a:noFill/>
              </a:ln>
              <a:solidFill>
                <a:schemeClr val="bg1"/>
              </a:solidFill>
              <a:effectLst/>
              <a:latin typeface="Arial" charset="0"/>
              <a:ea typeface="ＭＳ Ｐゴシック" pitchFamily="80" charset="-128"/>
            </a:endParaRPr>
          </a:p>
        </p:txBody>
      </p:sp>
      <p:sp>
        <p:nvSpPr>
          <p:cNvPr id="23" name="Oval 22">
            <a:extLst>
              <a:ext uri="{FF2B5EF4-FFF2-40B4-BE49-F238E27FC236}">
                <a16:creationId xmlns:a16="http://schemas.microsoft.com/office/drawing/2014/main" id="{65EB9C04-F06E-4AE7-89C9-5914AE35D070}"/>
              </a:ext>
            </a:extLst>
          </p:cNvPr>
          <p:cNvSpPr/>
          <p:nvPr/>
        </p:nvSpPr>
        <p:spPr bwMode="auto">
          <a:xfrm>
            <a:off x="10508443" y="5596479"/>
            <a:ext cx="457200" cy="457200"/>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a:ln>
                  <a:noFill/>
                </a:ln>
                <a:solidFill>
                  <a:schemeClr val="bg1"/>
                </a:solidFill>
                <a:effectLst/>
                <a:latin typeface="Arial" charset="0"/>
                <a:ea typeface="ＭＳ Ｐゴシック" pitchFamily="80" charset="-128"/>
              </a:rPr>
              <a:t>3</a:t>
            </a:r>
          </a:p>
        </p:txBody>
      </p:sp>
      <p:cxnSp>
        <p:nvCxnSpPr>
          <p:cNvPr id="24" name="Straight Arrow Connector 23">
            <a:extLst>
              <a:ext uri="{FF2B5EF4-FFF2-40B4-BE49-F238E27FC236}">
                <a16:creationId xmlns:a16="http://schemas.microsoft.com/office/drawing/2014/main" id="{49200B22-2E3F-4432-83E3-67EEDC3DA7EA}"/>
              </a:ext>
            </a:extLst>
          </p:cNvPr>
          <p:cNvCxnSpPr>
            <a:cxnSpLocks/>
            <a:stCxn id="23" idx="1"/>
          </p:cNvCxnSpPr>
          <p:nvPr/>
        </p:nvCxnSpPr>
        <p:spPr bwMode="auto">
          <a:xfrm flipH="1" flipV="1">
            <a:off x="10188403" y="5399638"/>
            <a:ext cx="386995" cy="263796"/>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25" name="Oval 24">
            <a:extLst>
              <a:ext uri="{FF2B5EF4-FFF2-40B4-BE49-F238E27FC236}">
                <a16:creationId xmlns:a16="http://schemas.microsoft.com/office/drawing/2014/main" id="{28B80DA8-C252-4BB6-A847-8FFFBBA52228}"/>
              </a:ext>
            </a:extLst>
          </p:cNvPr>
          <p:cNvSpPr/>
          <p:nvPr/>
        </p:nvSpPr>
        <p:spPr bwMode="auto">
          <a:xfrm>
            <a:off x="11130681" y="3125758"/>
            <a:ext cx="457200" cy="457200"/>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2200" dirty="0">
                <a:solidFill>
                  <a:schemeClr val="bg1"/>
                </a:solidFill>
                <a:ea typeface="ＭＳ Ｐゴシック" pitchFamily="80" charset="-128"/>
              </a:rPr>
              <a:t>4</a:t>
            </a:r>
            <a:endParaRPr kumimoji="0" lang="en-US" sz="2200" b="0" i="0" u="none" strike="noStrike" cap="none" normalizeH="0" baseline="0" dirty="0">
              <a:ln>
                <a:noFill/>
              </a:ln>
              <a:solidFill>
                <a:schemeClr val="bg1"/>
              </a:solidFill>
              <a:effectLst/>
              <a:latin typeface="Arial" charset="0"/>
              <a:ea typeface="ＭＳ Ｐゴシック" pitchFamily="80" charset="-128"/>
            </a:endParaRPr>
          </a:p>
        </p:txBody>
      </p:sp>
      <p:sp>
        <p:nvSpPr>
          <p:cNvPr id="26" name="Rectangle 25">
            <a:extLst>
              <a:ext uri="{FF2B5EF4-FFF2-40B4-BE49-F238E27FC236}">
                <a16:creationId xmlns:a16="http://schemas.microsoft.com/office/drawing/2014/main" id="{8D75A3C7-11D4-4B9F-8500-4C01F2A61E08}"/>
              </a:ext>
            </a:extLst>
          </p:cNvPr>
          <p:cNvSpPr/>
          <p:nvPr/>
        </p:nvSpPr>
        <p:spPr bwMode="auto">
          <a:xfrm>
            <a:off x="8342250" y="3200368"/>
            <a:ext cx="2684259" cy="334675"/>
          </a:xfrm>
          <a:prstGeom prst="rect">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bg1"/>
              </a:solidFill>
              <a:effectLst/>
              <a:latin typeface="Arial" charset="0"/>
              <a:ea typeface="ＭＳ Ｐゴシック" pitchFamily="80" charset="-128"/>
            </a:endParaRPr>
          </a:p>
        </p:txBody>
      </p:sp>
      <p:sp>
        <p:nvSpPr>
          <p:cNvPr id="27" name="Oval 26">
            <a:extLst>
              <a:ext uri="{FF2B5EF4-FFF2-40B4-BE49-F238E27FC236}">
                <a16:creationId xmlns:a16="http://schemas.microsoft.com/office/drawing/2014/main" id="{FCEF0110-DDB0-4894-9C68-867963D1DAA2}"/>
              </a:ext>
            </a:extLst>
          </p:cNvPr>
          <p:cNvSpPr/>
          <p:nvPr/>
        </p:nvSpPr>
        <p:spPr bwMode="auto">
          <a:xfrm>
            <a:off x="81432" y="1242198"/>
            <a:ext cx="274320" cy="274320"/>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a:ln>
                  <a:noFill/>
                </a:ln>
                <a:solidFill>
                  <a:schemeClr val="bg1"/>
                </a:solidFill>
                <a:effectLst/>
                <a:latin typeface="Arial" charset="0"/>
                <a:ea typeface="ＭＳ Ｐゴシック" pitchFamily="80" charset="-128"/>
              </a:rPr>
              <a:t>1</a:t>
            </a:r>
          </a:p>
        </p:txBody>
      </p:sp>
      <p:sp>
        <p:nvSpPr>
          <p:cNvPr id="28" name="Oval 27">
            <a:extLst>
              <a:ext uri="{FF2B5EF4-FFF2-40B4-BE49-F238E27FC236}">
                <a16:creationId xmlns:a16="http://schemas.microsoft.com/office/drawing/2014/main" id="{A1C66386-C1B4-4B7B-BCA4-FE34D2A60371}"/>
              </a:ext>
            </a:extLst>
          </p:cNvPr>
          <p:cNvSpPr/>
          <p:nvPr/>
        </p:nvSpPr>
        <p:spPr bwMode="auto">
          <a:xfrm>
            <a:off x="81432" y="2405518"/>
            <a:ext cx="274320" cy="274320"/>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dirty="0">
                <a:solidFill>
                  <a:schemeClr val="bg1"/>
                </a:solidFill>
                <a:ea typeface="ＭＳ Ｐゴシック" pitchFamily="80" charset="-128"/>
              </a:rPr>
              <a:t>2</a:t>
            </a:r>
            <a:endParaRPr kumimoji="0" lang="en-US" b="0" i="0" u="none" strike="noStrike" cap="none" normalizeH="0" baseline="0" dirty="0">
              <a:ln>
                <a:noFill/>
              </a:ln>
              <a:solidFill>
                <a:schemeClr val="bg1"/>
              </a:solidFill>
              <a:effectLst/>
              <a:latin typeface="Arial" charset="0"/>
              <a:ea typeface="ＭＳ Ｐゴシック" pitchFamily="80" charset="-128"/>
            </a:endParaRPr>
          </a:p>
        </p:txBody>
      </p:sp>
      <p:sp>
        <p:nvSpPr>
          <p:cNvPr id="29" name="Oval 28">
            <a:extLst>
              <a:ext uri="{FF2B5EF4-FFF2-40B4-BE49-F238E27FC236}">
                <a16:creationId xmlns:a16="http://schemas.microsoft.com/office/drawing/2014/main" id="{5CD43EB5-631C-419F-A937-410262BC71EE}"/>
              </a:ext>
            </a:extLst>
          </p:cNvPr>
          <p:cNvSpPr/>
          <p:nvPr/>
        </p:nvSpPr>
        <p:spPr bwMode="auto">
          <a:xfrm>
            <a:off x="92548" y="3264038"/>
            <a:ext cx="274320" cy="274320"/>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a:ln>
                  <a:noFill/>
                </a:ln>
                <a:solidFill>
                  <a:schemeClr val="bg1"/>
                </a:solidFill>
                <a:effectLst/>
                <a:latin typeface="Arial" charset="0"/>
                <a:ea typeface="ＭＳ Ｐゴシック" pitchFamily="80" charset="-128"/>
              </a:rPr>
              <a:t>3</a:t>
            </a:r>
          </a:p>
        </p:txBody>
      </p:sp>
      <p:sp>
        <p:nvSpPr>
          <p:cNvPr id="30" name="Oval 29">
            <a:extLst>
              <a:ext uri="{FF2B5EF4-FFF2-40B4-BE49-F238E27FC236}">
                <a16:creationId xmlns:a16="http://schemas.microsoft.com/office/drawing/2014/main" id="{FFF67C5C-8563-4F95-A4FA-53EFFA87F2BB}"/>
              </a:ext>
            </a:extLst>
          </p:cNvPr>
          <p:cNvSpPr/>
          <p:nvPr/>
        </p:nvSpPr>
        <p:spPr bwMode="auto">
          <a:xfrm>
            <a:off x="92548" y="4112398"/>
            <a:ext cx="274320" cy="274320"/>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dirty="0">
                <a:solidFill>
                  <a:schemeClr val="bg1"/>
                </a:solidFill>
                <a:ea typeface="ＭＳ Ｐゴシック" pitchFamily="80" charset="-128"/>
              </a:rPr>
              <a:t>4</a:t>
            </a:r>
            <a:endParaRPr kumimoji="0" lang="en-US" b="0" i="0" u="none" strike="noStrike" cap="none" normalizeH="0" baseline="0" dirty="0">
              <a:ln>
                <a:noFill/>
              </a:ln>
              <a:solidFill>
                <a:schemeClr val="bg1"/>
              </a:solidFill>
              <a:effectLst/>
              <a:latin typeface="Arial" charset="0"/>
              <a:ea typeface="ＭＳ Ｐゴシック" pitchFamily="80" charset="-128"/>
            </a:endParaRPr>
          </a:p>
        </p:txBody>
      </p:sp>
    </p:spTree>
    <p:extLst>
      <p:ext uri="{BB962C8B-B14F-4D97-AF65-F5344CB8AC3E}">
        <p14:creationId xmlns:p14="http://schemas.microsoft.com/office/powerpoint/2010/main" val="2668702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6672" y="1143000"/>
            <a:ext cx="7840828" cy="5257800"/>
          </a:xfrm>
        </p:spPr>
        <p:txBody>
          <a:bodyPr/>
          <a:lstStyle/>
          <a:p>
            <a:pPr>
              <a:spcBef>
                <a:spcPts val="0"/>
              </a:spcBef>
              <a:spcAft>
                <a:spcPts val="600"/>
              </a:spcAft>
              <a:buClr>
                <a:srgbClr val="00529B"/>
              </a:buClr>
            </a:pPr>
            <a:r>
              <a:rPr lang="en-US" altLang="en-US" dirty="0"/>
              <a:t>Heading</a:t>
            </a:r>
          </a:p>
          <a:p>
            <a:pPr lvl="1" indent="-182880">
              <a:spcBef>
                <a:spcPts val="0"/>
              </a:spcBef>
              <a:spcAft>
                <a:spcPts val="600"/>
              </a:spcAft>
              <a:buClr>
                <a:srgbClr val="00529B"/>
              </a:buClr>
              <a:buFont typeface="Arial" panose="020B0604020202020204" pitchFamily="34" charset="0"/>
              <a:buChar char="•"/>
            </a:pPr>
            <a:r>
              <a:rPr lang="en-US" sz="2200" dirty="0"/>
              <a:t>Layout organization of the attributes</a:t>
            </a:r>
          </a:p>
          <a:p>
            <a:pPr>
              <a:spcBef>
                <a:spcPts val="0"/>
              </a:spcBef>
              <a:spcAft>
                <a:spcPts val="600"/>
              </a:spcAft>
              <a:buClr>
                <a:srgbClr val="00529B"/>
              </a:buClr>
            </a:pPr>
            <a:r>
              <a:rPr lang="en-US" dirty="0"/>
              <a:t>Attribute</a:t>
            </a:r>
          </a:p>
          <a:p>
            <a:pPr lvl="1" indent="-182880">
              <a:spcBef>
                <a:spcPts val="0"/>
              </a:spcBef>
              <a:buClr>
                <a:srgbClr val="00529B"/>
              </a:buClr>
              <a:buFont typeface="Arial" panose="020B0604020202020204" pitchFamily="34" charset="0"/>
              <a:buChar char="•"/>
            </a:pPr>
            <a:r>
              <a:rPr lang="en-US" sz="2200" dirty="0"/>
              <a:t>Populatable field used to describe the data stored</a:t>
            </a:r>
          </a:p>
          <a:p>
            <a:pPr>
              <a:spcBef>
                <a:spcPts val="900"/>
              </a:spcBef>
            </a:pPr>
            <a:endParaRPr lang="en-US" altLang="en-US" dirty="0"/>
          </a:p>
        </p:txBody>
      </p:sp>
      <p:sp>
        <p:nvSpPr>
          <p:cNvPr id="6" name="Title 1"/>
          <p:cNvSpPr txBox="1">
            <a:spLocks/>
          </p:cNvSpPr>
          <p:nvPr/>
        </p:nvSpPr>
        <p:spPr bwMode="auto">
          <a:xfrm>
            <a:off x="416378" y="114300"/>
            <a:ext cx="10956471" cy="6858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2400">
                <a:solidFill>
                  <a:schemeClr val="tx2"/>
                </a:solidFill>
                <a:latin typeface="+mj-lt"/>
                <a:ea typeface="+mj-ea"/>
                <a:cs typeface="+mj-cs"/>
              </a:defRPr>
            </a:lvl1pPr>
            <a:lvl2pPr algn="l" rtl="0" eaLnBrk="0" fontAlgn="base" hangingPunct="0">
              <a:spcBef>
                <a:spcPct val="0"/>
              </a:spcBef>
              <a:spcAft>
                <a:spcPct val="0"/>
              </a:spcAft>
              <a:defRPr sz="2400">
                <a:solidFill>
                  <a:schemeClr val="tx2"/>
                </a:solidFill>
                <a:latin typeface="Arial" charset="0"/>
                <a:ea typeface="ＭＳ Ｐゴシック" pitchFamily="80" charset="-128"/>
              </a:defRPr>
            </a:lvl2pPr>
            <a:lvl3pPr algn="l" rtl="0" eaLnBrk="0" fontAlgn="base" hangingPunct="0">
              <a:spcBef>
                <a:spcPct val="0"/>
              </a:spcBef>
              <a:spcAft>
                <a:spcPct val="0"/>
              </a:spcAft>
              <a:defRPr sz="2400">
                <a:solidFill>
                  <a:schemeClr val="tx2"/>
                </a:solidFill>
                <a:latin typeface="Arial" charset="0"/>
                <a:ea typeface="ＭＳ Ｐゴシック" pitchFamily="80" charset="-128"/>
              </a:defRPr>
            </a:lvl3pPr>
            <a:lvl4pPr algn="l" rtl="0" eaLnBrk="0" fontAlgn="base" hangingPunct="0">
              <a:spcBef>
                <a:spcPct val="0"/>
              </a:spcBef>
              <a:spcAft>
                <a:spcPct val="0"/>
              </a:spcAft>
              <a:defRPr sz="2400">
                <a:solidFill>
                  <a:schemeClr val="tx2"/>
                </a:solidFill>
                <a:latin typeface="Arial" charset="0"/>
                <a:ea typeface="ＭＳ Ｐゴシック" pitchFamily="80" charset="-128"/>
              </a:defRPr>
            </a:lvl4pPr>
            <a:lvl5pPr algn="l" rtl="0" eaLnBrk="0" fontAlgn="base" hangingPunct="0">
              <a:spcBef>
                <a:spcPct val="0"/>
              </a:spcBef>
              <a:spcAft>
                <a:spcPct val="0"/>
              </a:spcAft>
              <a:defRPr sz="2400">
                <a:solidFill>
                  <a:schemeClr val="tx2"/>
                </a:solidFill>
                <a:latin typeface="Arial" charset="0"/>
                <a:ea typeface="ＭＳ Ｐゴシック" pitchFamily="80" charset="-128"/>
              </a:defRPr>
            </a:lvl5pPr>
            <a:lvl6pPr marL="457200" algn="l" rtl="0" fontAlgn="base">
              <a:spcBef>
                <a:spcPct val="0"/>
              </a:spcBef>
              <a:spcAft>
                <a:spcPct val="0"/>
              </a:spcAft>
              <a:defRPr sz="2400">
                <a:solidFill>
                  <a:schemeClr val="tx2"/>
                </a:solidFill>
                <a:latin typeface="Arial" charset="0"/>
                <a:ea typeface="ＭＳ Ｐゴシック" pitchFamily="80" charset="-128"/>
              </a:defRPr>
            </a:lvl6pPr>
            <a:lvl7pPr marL="914400" algn="l" rtl="0" fontAlgn="base">
              <a:spcBef>
                <a:spcPct val="0"/>
              </a:spcBef>
              <a:spcAft>
                <a:spcPct val="0"/>
              </a:spcAft>
              <a:defRPr sz="2400">
                <a:solidFill>
                  <a:schemeClr val="tx2"/>
                </a:solidFill>
                <a:latin typeface="Arial" charset="0"/>
                <a:ea typeface="ＭＳ Ｐゴシック" pitchFamily="80" charset="-128"/>
              </a:defRPr>
            </a:lvl7pPr>
            <a:lvl8pPr marL="1371600" algn="l" rtl="0" fontAlgn="base">
              <a:spcBef>
                <a:spcPct val="0"/>
              </a:spcBef>
              <a:spcAft>
                <a:spcPct val="0"/>
              </a:spcAft>
              <a:defRPr sz="2400">
                <a:solidFill>
                  <a:schemeClr val="tx2"/>
                </a:solidFill>
                <a:latin typeface="Arial" charset="0"/>
                <a:ea typeface="ＭＳ Ｐゴシック" pitchFamily="80" charset="-128"/>
              </a:defRPr>
            </a:lvl8pPr>
            <a:lvl9pPr marL="1828800" algn="l" rtl="0" fontAlgn="base">
              <a:spcBef>
                <a:spcPct val="0"/>
              </a:spcBef>
              <a:spcAft>
                <a:spcPct val="0"/>
              </a:spcAft>
              <a:defRPr sz="2400">
                <a:solidFill>
                  <a:schemeClr val="tx2"/>
                </a:solidFill>
                <a:latin typeface="Arial" charset="0"/>
                <a:ea typeface="ＭＳ Ｐゴシック" pitchFamily="80" charset="-128"/>
              </a:defRPr>
            </a:lvl9pPr>
          </a:lstStyle>
          <a:p>
            <a:pPr algn="ctr"/>
            <a:r>
              <a:rPr lang="en-US" altLang="ko-KR" sz="3200" b="1" kern="0" dirty="0">
                <a:solidFill>
                  <a:schemeClr val="tx1"/>
                </a:solidFill>
                <a:latin typeface="+mn-lt"/>
              </a:rPr>
              <a:t>Granta MI Definitions (Continued)</a:t>
            </a:r>
            <a:endParaRPr lang="en-US" sz="3200" b="1" kern="0" dirty="0">
              <a:solidFill>
                <a:schemeClr val="tx1"/>
              </a:solidFill>
              <a:latin typeface="+mn-lt"/>
            </a:endParaRPr>
          </a:p>
        </p:txBody>
      </p:sp>
      <p:pic>
        <p:nvPicPr>
          <p:cNvPr id="16" name="Picture 15">
            <a:extLst>
              <a:ext uri="{FF2B5EF4-FFF2-40B4-BE49-F238E27FC236}">
                <a16:creationId xmlns:a16="http://schemas.microsoft.com/office/drawing/2014/main" id="{26BFB482-F0EA-443C-8987-3DC0394EBCB8}"/>
              </a:ext>
            </a:extLst>
          </p:cNvPr>
          <p:cNvPicPr>
            <a:picLocks noChangeAspect="1"/>
          </p:cNvPicPr>
          <p:nvPr/>
        </p:nvPicPr>
        <p:blipFill>
          <a:blip r:embed="rId3"/>
          <a:stretch>
            <a:fillRect/>
          </a:stretch>
        </p:blipFill>
        <p:spPr>
          <a:xfrm>
            <a:off x="874062" y="3063240"/>
            <a:ext cx="10138229" cy="2514600"/>
          </a:xfrm>
          <a:prstGeom prst="rect">
            <a:avLst/>
          </a:prstGeom>
        </p:spPr>
      </p:pic>
      <p:sp>
        <p:nvSpPr>
          <p:cNvPr id="17" name="Oval 16">
            <a:extLst>
              <a:ext uri="{FF2B5EF4-FFF2-40B4-BE49-F238E27FC236}">
                <a16:creationId xmlns:a16="http://schemas.microsoft.com/office/drawing/2014/main" id="{B7D88A97-068A-41DE-9CBC-C009470A60EE}"/>
              </a:ext>
            </a:extLst>
          </p:cNvPr>
          <p:cNvSpPr/>
          <p:nvPr/>
        </p:nvSpPr>
        <p:spPr bwMode="auto">
          <a:xfrm>
            <a:off x="3306417" y="3595647"/>
            <a:ext cx="457200" cy="457200"/>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2200" dirty="0">
                <a:solidFill>
                  <a:schemeClr val="bg1"/>
                </a:solidFill>
                <a:ea typeface="ＭＳ Ｐゴシック" pitchFamily="80" charset="-128"/>
              </a:rPr>
              <a:t>5</a:t>
            </a:r>
            <a:endParaRPr kumimoji="0" lang="en-US" sz="2200" b="0" i="0" u="none" strike="noStrike" cap="none" normalizeH="0" baseline="0" dirty="0">
              <a:ln>
                <a:noFill/>
              </a:ln>
              <a:solidFill>
                <a:schemeClr val="bg1"/>
              </a:solidFill>
              <a:effectLst/>
              <a:latin typeface="Arial" charset="0"/>
              <a:ea typeface="ＭＳ Ｐゴシック" pitchFamily="80" charset="-128"/>
            </a:endParaRPr>
          </a:p>
        </p:txBody>
      </p:sp>
      <p:sp>
        <p:nvSpPr>
          <p:cNvPr id="18" name="Oval 17">
            <a:extLst>
              <a:ext uri="{FF2B5EF4-FFF2-40B4-BE49-F238E27FC236}">
                <a16:creationId xmlns:a16="http://schemas.microsoft.com/office/drawing/2014/main" id="{C8F42366-DB1D-4639-B5AE-1AE75790DAE5}"/>
              </a:ext>
            </a:extLst>
          </p:cNvPr>
          <p:cNvSpPr/>
          <p:nvPr/>
        </p:nvSpPr>
        <p:spPr bwMode="auto">
          <a:xfrm>
            <a:off x="1352130" y="4362325"/>
            <a:ext cx="457200" cy="457200"/>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a:ln>
                  <a:noFill/>
                </a:ln>
                <a:solidFill>
                  <a:schemeClr val="bg1"/>
                </a:solidFill>
                <a:effectLst/>
                <a:latin typeface="Arial" charset="0"/>
                <a:ea typeface="ＭＳ Ｐゴシック" pitchFamily="80" charset="-128"/>
              </a:rPr>
              <a:t>6</a:t>
            </a:r>
          </a:p>
        </p:txBody>
      </p:sp>
      <p:cxnSp>
        <p:nvCxnSpPr>
          <p:cNvPr id="19" name="Straight Arrow Connector 18">
            <a:extLst>
              <a:ext uri="{FF2B5EF4-FFF2-40B4-BE49-F238E27FC236}">
                <a16:creationId xmlns:a16="http://schemas.microsoft.com/office/drawing/2014/main" id="{DA61900F-85E2-43A4-85CD-681D7EE556C4}"/>
              </a:ext>
            </a:extLst>
          </p:cNvPr>
          <p:cNvCxnSpPr>
            <a:cxnSpLocks/>
            <a:stCxn id="18" idx="7"/>
          </p:cNvCxnSpPr>
          <p:nvPr/>
        </p:nvCxnSpPr>
        <p:spPr bwMode="auto">
          <a:xfrm flipV="1">
            <a:off x="1742375" y="4191000"/>
            <a:ext cx="726505" cy="238280"/>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21" name="Oval 20">
            <a:extLst>
              <a:ext uri="{FF2B5EF4-FFF2-40B4-BE49-F238E27FC236}">
                <a16:creationId xmlns:a16="http://schemas.microsoft.com/office/drawing/2014/main" id="{E79D0810-D621-4261-B556-D587CAF65366}"/>
              </a:ext>
            </a:extLst>
          </p:cNvPr>
          <p:cNvSpPr/>
          <p:nvPr/>
        </p:nvSpPr>
        <p:spPr bwMode="auto">
          <a:xfrm>
            <a:off x="111912" y="1219200"/>
            <a:ext cx="274320" cy="274320"/>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a:ln>
                  <a:noFill/>
                </a:ln>
                <a:solidFill>
                  <a:schemeClr val="bg1"/>
                </a:solidFill>
                <a:effectLst/>
                <a:latin typeface="Arial" charset="0"/>
                <a:ea typeface="ＭＳ Ｐゴシック" pitchFamily="80" charset="-128"/>
              </a:rPr>
              <a:t>5</a:t>
            </a:r>
          </a:p>
        </p:txBody>
      </p:sp>
      <p:sp>
        <p:nvSpPr>
          <p:cNvPr id="22" name="Oval 21">
            <a:extLst>
              <a:ext uri="{FF2B5EF4-FFF2-40B4-BE49-F238E27FC236}">
                <a16:creationId xmlns:a16="http://schemas.microsoft.com/office/drawing/2014/main" id="{C55E2592-6958-4B05-88EE-33B93635F2CF}"/>
              </a:ext>
            </a:extLst>
          </p:cNvPr>
          <p:cNvSpPr/>
          <p:nvPr/>
        </p:nvSpPr>
        <p:spPr bwMode="auto">
          <a:xfrm>
            <a:off x="111912" y="2054998"/>
            <a:ext cx="274320" cy="274320"/>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a:ln>
                  <a:noFill/>
                </a:ln>
                <a:solidFill>
                  <a:schemeClr val="bg1"/>
                </a:solidFill>
                <a:effectLst/>
                <a:latin typeface="Arial" charset="0"/>
                <a:ea typeface="ＭＳ Ｐゴシック" pitchFamily="80" charset="-128"/>
              </a:rPr>
              <a:t>6</a:t>
            </a:r>
          </a:p>
        </p:txBody>
      </p:sp>
    </p:spTree>
    <p:extLst>
      <p:ext uri="{BB962C8B-B14F-4D97-AF65-F5344CB8AC3E}">
        <p14:creationId xmlns:p14="http://schemas.microsoft.com/office/powerpoint/2010/main" val="1121480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bwMode="auto">
          <a:xfrm>
            <a:off x="416378" y="114300"/>
            <a:ext cx="10956471" cy="6858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2400">
                <a:solidFill>
                  <a:schemeClr val="tx2"/>
                </a:solidFill>
                <a:latin typeface="+mj-lt"/>
                <a:ea typeface="+mj-ea"/>
                <a:cs typeface="+mj-cs"/>
              </a:defRPr>
            </a:lvl1pPr>
            <a:lvl2pPr algn="l" rtl="0" eaLnBrk="0" fontAlgn="base" hangingPunct="0">
              <a:spcBef>
                <a:spcPct val="0"/>
              </a:spcBef>
              <a:spcAft>
                <a:spcPct val="0"/>
              </a:spcAft>
              <a:defRPr sz="2400">
                <a:solidFill>
                  <a:schemeClr val="tx2"/>
                </a:solidFill>
                <a:latin typeface="Arial" charset="0"/>
                <a:ea typeface="ＭＳ Ｐゴシック" pitchFamily="80" charset="-128"/>
              </a:defRPr>
            </a:lvl2pPr>
            <a:lvl3pPr algn="l" rtl="0" eaLnBrk="0" fontAlgn="base" hangingPunct="0">
              <a:spcBef>
                <a:spcPct val="0"/>
              </a:spcBef>
              <a:spcAft>
                <a:spcPct val="0"/>
              </a:spcAft>
              <a:defRPr sz="2400">
                <a:solidFill>
                  <a:schemeClr val="tx2"/>
                </a:solidFill>
                <a:latin typeface="Arial" charset="0"/>
                <a:ea typeface="ＭＳ Ｐゴシック" pitchFamily="80" charset="-128"/>
              </a:defRPr>
            </a:lvl3pPr>
            <a:lvl4pPr algn="l" rtl="0" eaLnBrk="0" fontAlgn="base" hangingPunct="0">
              <a:spcBef>
                <a:spcPct val="0"/>
              </a:spcBef>
              <a:spcAft>
                <a:spcPct val="0"/>
              </a:spcAft>
              <a:defRPr sz="2400">
                <a:solidFill>
                  <a:schemeClr val="tx2"/>
                </a:solidFill>
                <a:latin typeface="Arial" charset="0"/>
                <a:ea typeface="ＭＳ Ｐゴシック" pitchFamily="80" charset="-128"/>
              </a:defRPr>
            </a:lvl4pPr>
            <a:lvl5pPr algn="l" rtl="0" eaLnBrk="0" fontAlgn="base" hangingPunct="0">
              <a:spcBef>
                <a:spcPct val="0"/>
              </a:spcBef>
              <a:spcAft>
                <a:spcPct val="0"/>
              </a:spcAft>
              <a:defRPr sz="2400">
                <a:solidFill>
                  <a:schemeClr val="tx2"/>
                </a:solidFill>
                <a:latin typeface="Arial" charset="0"/>
                <a:ea typeface="ＭＳ Ｐゴシック" pitchFamily="80" charset="-128"/>
              </a:defRPr>
            </a:lvl5pPr>
            <a:lvl6pPr marL="457200" algn="l" rtl="0" fontAlgn="base">
              <a:spcBef>
                <a:spcPct val="0"/>
              </a:spcBef>
              <a:spcAft>
                <a:spcPct val="0"/>
              </a:spcAft>
              <a:defRPr sz="2400">
                <a:solidFill>
                  <a:schemeClr val="tx2"/>
                </a:solidFill>
                <a:latin typeface="Arial" charset="0"/>
                <a:ea typeface="ＭＳ Ｐゴシック" pitchFamily="80" charset="-128"/>
              </a:defRPr>
            </a:lvl6pPr>
            <a:lvl7pPr marL="914400" algn="l" rtl="0" fontAlgn="base">
              <a:spcBef>
                <a:spcPct val="0"/>
              </a:spcBef>
              <a:spcAft>
                <a:spcPct val="0"/>
              </a:spcAft>
              <a:defRPr sz="2400">
                <a:solidFill>
                  <a:schemeClr val="tx2"/>
                </a:solidFill>
                <a:latin typeface="Arial" charset="0"/>
                <a:ea typeface="ＭＳ Ｐゴシック" pitchFamily="80" charset="-128"/>
              </a:defRPr>
            </a:lvl7pPr>
            <a:lvl8pPr marL="1371600" algn="l" rtl="0" fontAlgn="base">
              <a:spcBef>
                <a:spcPct val="0"/>
              </a:spcBef>
              <a:spcAft>
                <a:spcPct val="0"/>
              </a:spcAft>
              <a:defRPr sz="2400">
                <a:solidFill>
                  <a:schemeClr val="tx2"/>
                </a:solidFill>
                <a:latin typeface="Arial" charset="0"/>
                <a:ea typeface="ＭＳ Ｐゴシック" pitchFamily="80" charset="-128"/>
              </a:defRPr>
            </a:lvl8pPr>
            <a:lvl9pPr marL="1828800" algn="l" rtl="0" fontAlgn="base">
              <a:spcBef>
                <a:spcPct val="0"/>
              </a:spcBef>
              <a:spcAft>
                <a:spcPct val="0"/>
              </a:spcAft>
              <a:defRPr sz="2400">
                <a:solidFill>
                  <a:schemeClr val="tx2"/>
                </a:solidFill>
                <a:latin typeface="Arial" charset="0"/>
                <a:ea typeface="ＭＳ Ｐゴシック" pitchFamily="80" charset="-128"/>
              </a:defRPr>
            </a:lvl9pPr>
          </a:lstStyle>
          <a:p>
            <a:pPr algn="ctr"/>
            <a:r>
              <a:rPr lang="en-US" altLang="ko-KR" sz="3200" b="1" kern="0" dirty="0">
                <a:solidFill>
                  <a:schemeClr val="tx1"/>
                </a:solidFill>
                <a:latin typeface="+mn-lt"/>
              </a:rPr>
              <a:t>NASA GRC ICME Schema</a:t>
            </a:r>
            <a:endParaRPr lang="en-US" sz="3200" b="1" kern="0" dirty="0">
              <a:solidFill>
                <a:schemeClr val="tx1"/>
              </a:solidFill>
              <a:latin typeface="+mn-lt"/>
            </a:endParaRPr>
          </a:p>
        </p:txBody>
      </p:sp>
      <p:sp>
        <p:nvSpPr>
          <p:cNvPr id="4" name="Content Placeholder 3">
            <a:extLst>
              <a:ext uri="{FF2B5EF4-FFF2-40B4-BE49-F238E27FC236}">
                <a16:creationId xmlns:a16="http://schemas.microsoft.com/office/drawing/2014/main" id="{E2B846F4-AD0E-47E7-93E0-B0C0F1D127CC}"/>
              </a:ext>
            </a:extLst>
          </p:cNvPr>
          <p:cNvSpPr>
            <a:spLocks noGrp="1"/>
          </p:cNvSpPr>
          <p:nvPr>
            <p:ph idx="1"/>
          </p:nvPr>
        </p:nvSpPr>
        <p:spPr/>
        <p:txBody>
          <a:bodyPr/>
          <a:lstStyle/>
          <a:p>
            <a:endParaRPr lang="en-US"/>
          </a:p>
        </p:txBody>
      </p:sp>
      <p:pic>
        <p:nvPicPr>
          <p:cNvPr id="21" name="Picture 20">
            <a:extLst>
              <a:ext uri="{FF2B5EF4-FFF2-40B4-BE49-F238E27FC236}">
                <a16:creationId xmlns:a16="http://schemas.microsoft.com/office/drawing/2014/main" id="{EC4227AC-BAF0-4DEF-892F-536C3BDD4B38}"/>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65562" y="1353799"/>
            <a:ext cx="6940637" cy="4566588"/>
          </a:xfrm>
          <a:prstGeom prst="rect">
            <a:avLst/>
          </a:prstGeom>
          <a:noFill/>
        </p:spPr>
      </p:pic>
      <p:sp>
        <p:nvSpPr>
          <p:cNvPr id="22" name="TextBox 21">
            <a:extLst>
              <a:ext uri="{FF2B5EF4-FFF2-40B4-BE49-F238E27FC236}">
                <a16:creationId xmlns:a16="http://schemas.microsoft.com/office/drawing/2014/main" id="{C9E13538-AAFB-42F2-8DA2-C24FE1E8DC4E}"/>
              </a:ext>
            </a:extLst>
          </p:cNvPr>
          <p:cNvSpPr txBox="1"/>
          <p:nvPr/>
        </p:nvSpPr>
        <p:spPr>
          <a:xfrm>
            <a:off x="950065" y="800100"/>
            <a:ext cx="10291869" cy="430887"/>
          </a:xfrm>
          <a:prstGeom prst="rect">
            <a:avLst/>
          </a:prstGeom>
          <a:noFill/>
        </p:spPr>
        <p:txBody>
          <a:bodyPr wrap="square" rtlCol="0">
            <a:spAutoFit/>
          </a:bodyPr>
          <a:lstStyle/>
          <a:p>
            <a:pPr algn="ctr"/>
            <a:r>
              <a:rPr lang="en-US" sz="2200" b="1" dirty="0"/>
              <a:t>ML Data and Models naturally fit within the current ICME schema</a:t>
            </a:r>
          </a:p>
        </p:txBody>
      </p:sp>
      <p:sp>
        <p:nvSpPr>
          <p:cNvPr id="23" name="Oval 22">
            <a:extLst>
              <a:ext uri="{FF2B5EF4-FFF2-40B4-BE49-F238E27FC236}">
                <a16:creationId xmlns:a16="http://schemas.microsoft.com/office/drawing/2014/main" id="{196DBF20-BF6F-4E1E-B03C-FF84D93A6569}"/>
              </a:ext>
            </a:extLst>
          </p:cNvPr>
          <p:cNvSpPr/>
          <p:nvPr/>
        </p:nvSpPr>
        <p:spPr bwMode="auto">
          <a:xfrm>
            <a:off x="9170403" y="2212441"/>
            <a:ext cx="2852078" cy="1517916"/>
          </a:xfrm>
          <a:prstGeom prst="ellipse">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p:txBody>
      </p:sp>
      <p:pic>
        <p:nvPicPr>
          <p:cNvPr id="24" name="Content Placeholder 44">
            <a:extLst>
              <a:ext uri="{FF2B5EF4-FFF2-40B4-BE49-F238E27FC236}">
                <a16:creationId xmlns:a16="http://schemas.microsoft.com/office/drawing/2014/main" id="{D576CF4B-3A68-4869-A90C-6D464DA411C9}"/>
              </a:ext>
            </a:extLst>
          </p:cNvPr>
          <p:cNvPicPr>
            <a:picLocks noChangeAspect="1"/>
          </p:cNvPicPr>
          <p:nvPr/>
        </p:nvPicPr>
        <p:blipFill>
          <a:blip r:embed="rId4"/>
          <a:stretch>
            <a:fillRect/>
          </a:stretch>
        </p:blipFill>
        <p:spPr>
          <a:xfrm>
            <a:off x="341534" y="1353799"/>
            <a:ext cx="3492762" cy="4566588"/>
          </a:xfrm>
          <a:prstGeom prst="rect">
            <a:avLst/>
          </a:prstGeom>
        </p:spPr>
      </p:pic>
      <p:sp>
        <p:nvSpPr>
          <p:cNvPr id="2" name="Rectangle 1">
            <a:extLst>
              <a:ext uri="{FF2B5EF4-FFF2-40B4-BE49-F238E27FC236}">
                <a16:creationId xmlns:a16="http://schemas.microsoft.com/office/drawing/2014/main" id="{2F78D700-3C36-4EC2-B009-0DAF8AF3A9A2}"/>
              </a:ext>
            </a:extLst>
          </p:cNvPr>
          <p:cNvSpPr/>
          <p:nvPr/>
        </p:nvSpPr>
        <p:spPr>
          <a:xfrm>
            <a:off x="3092117" y="2550696"/>
            <a:ext cx="504076" cy="1636294"/>
          </a:xfrm>
          <a:prstGeom prst="rect">
            <a:avLst/>
          </a:prstGeom>
          <a:solidFill>
            <a:srgbClr val="EAE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86210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472" y="1143000"/>
            <a:ext cx="12171528" cy="5257800"/>
          </a:xfrm>
        </p:spPr>
        <p:txBody>
          <a:bodyPr/>
          <a:lstStyle/>
          <a:p>
            <a:pPr marR="0" lvl="0" defTabSz="457146" latinLnBrk="0">
              <a:lnSpc>
                <a:spcPct val="100000"/>
              </a:lnSpc>
              <a:spcBef>
                <a:spcPts val="900"/>
              </a:spcBef>
              <a:buClr>
                <a:srgbClr val="00529B"/>
              </a:buClr>
              <a:buSzTx/>
              <a:tabLst/>
              <a:defRPr/>
            </a:pPr>
            <a:r>
              <a:rPr lang="en-US" dirty="0"/>
              <a:t>Created two new tables in the NASA GRC Database</a:t>
            </a:r>
          </a:p>
          <a:p>
            <a:pPr marL="1089025" marR="0" lvl="1" indent="-458788" algn="l" defTabSz="457146" rtl="0" eaLnBrk="1" fontAlgn="base" latinLnBrk="0" hangingPunct="1">
              <a:lnSpc>
                <a:spcPct val="100000"/>
              </a:lnSpc>
              <a:spcBef>
                <a:spcPct val="20000"/>
              </a:spcBef>
              <a:spcAft>
                <a:spcPct val="0"/>
              </a:spcAft>
              <a:buClrTx/>
              <a:buSzTx/>
              <a:buFont typeface="Arial" pitchFamily="34" charset="0"/>
              <a:buAutoNum type="arabicPeriod"/>
              <a:defRPr/>
            </a:pPr>
            <a:r>
              <a:rPr kumimoji="0" lang="en-US" sz="2200" b="0" i="0" u="none" strike="noStrike" kern="1200" cap="none" spc="0" normalizeH="0" baseline="0" noProof="0" dirty="0">
                <a:ln>
                  <a:noFill/>
                </a:ln>
                <a:solidFill>
                  <a:prstClr val="black"/>
                </a:solidFill>
                <a:effectLst/>
                <a:uLnTx/>
                <a:uFillTx/>
                <a:latin typeface="Arial"/>
                <a:ea typeface="ＭＳ Ｐゴシック" charset="-128"/>
                <a:cs typeface="+mn-cs"/>
              </a:rPr>
              <a:t>Reference Data: Machine Learning</a:t>
            </a:r>
          </a:p>
          <a:p>
            <a:pPr marL="1089025" marR="0" lvl="1" indent="-458788" algn="l" defTabSz="457146" rtl="0" eaLnBrk="1" fontAlgn="base" latinLnBrk="0" hangingPunct="1">
              <a:lnSpc>
                <a:spcPct val="100000"/>
              </a:lnSpc>
              <a:spcBef>
                <a:spcPct val="20000"/>
              </a:spcBef>
              <a:spcAft>
                <a:spcPct val="0"/>
              </a:spcAft>
              <a:buClrTx/>
              <a:buSzTx/>
              <a:buFont typeface="Arial" pitchFamily="34" charset="0"/>
              <a:buAutoNum type="arabicPeriod"/>
              <a:defRPr/>
            </a:pPr>
            <a:r>
              <a:rPr kumimoji="0" lang="en-US" sz="2200" b="0" i="0" u="none" strike="noStrike" kern="1200" cap="none" spc="0" normalizeH="0" baseline="0" noProof="0" dirty="0">
                <a:ln>
                  <a:noFill/>
                </a:ln>
                <a:solidFill>
                  <a:prstClr val="black"/>
                </a:solidFill>
                <a:effectLst/>
                <a:uLnTx/>
                <a:uFillTx/>
                <a:latin typeface="Arial"/>
                <a:ea typeface="ＭＳ Ｐゴシック" charset="-128"/>
                <a:cs typeface="+mn-cs"/>
              </a:rPr>
              <a:t>Models: Machine Learning</a:t>
            </a:r>
          </a:p>
          <a:p>
            <a:pPr marL="628557" lvl="1" indent="-285750" defTabSz="457146" fontAlgn="base">
              <a:lnSpc>
                <a:spcPct val="100000"/>
              </a:lnSpc>
              <a:spcBef>
                <a:spcPct val="20000"/>
              </a:spcBef>
              <a:spcAft>
                <a:spcPct val="0"/>
              </a:spcAft>
              <a:buFont typeface="Arial" panose="020B0604020202020204" pitchFamily="34" charset="0"/>
              <a:buChar char="•"/>
              <a:defRPr/>
            </a:pPr>
            <a:r>
              <a:rPr lang="en-US" sz="2200" dirty="0"/>
              <a:t>Flexibility in model definition prevents data from being duplicated multiple places in the database</a:t>
            </a:r>
            <a:endParaRPr kumimoji="0" lang="en-US" sz="2200" i="0" u="none" strike="noStrike" kern="1200" cap="none" spc="0" normalizeH="0" baseline="0" noProof="0" dirty="0">
              <a:ln>
                <a:noFill/>
              </a:ln>
              <a:solidFill>
                <a:prstClr val="black"/>
              </a:solidFill>
              <a:effectLst/>
              <a:uLnTx/>
              <a:uFillTx/>
              <a:latin typeface="Arial"/>
              <a:ea typeface="ＭＳ Ｐゴシック" charset="-128"/>
              <a:cs typeface="+mn-cs"/>
            </a:endParaRPr>
          </a:p>
          <a:p>
            <a:pPr>
              <a:spcBef>
                <a:spcPts val="900"/>
              </a:spcBef>
            </a:pPr>
            <a:endParaRPr lang="en-US" altLang="en-US" dirty="0"/>
          </a:p>
        </p:txBody>
      </p:sp>
      <p:sp>
        <p:nvSpPr>
          <p:cNvPr id="6" name="Title 1"/>
          <p:cNvSpPr txBox="1">
            <a:spLocks/>
          </p:cNvSpPr>
          <p:nvPr/>
        </p:nvSpPr>
        <p:spPr bwMode="auto">
          <a:xfrm>
            <a:off x="416378" y="114300"/>
            <a:ext cx="10956471" cy="6858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2400">
                <a:solidFill>
                  <a:schemeClr val="tx2"/>
                </a:solidFill>
                <a:latin typeface="+mj-lt"/>
                <a:ea typeface="+mj-ea"/>
                <a:cs typeface="+mj-cs"/>
              </a:defRPr>
            </a:lvl1pPr>
            <a:lvl2pPr algn="l" rtl="0" eaLnBrk="0" fontAlgn="base" hangingPunct="0">
              <a:spcBef>
                <a:spcPct val="0"/>
              </a:spcBef>
              <a:spcAft>
                <a:spcPct val="0"/>
              </a:spcAft>
              <a:defRPr sz="2400">
                <a:solidFill>
                  <a:schemeClr val="tx2"/>
                </a:solidFill>
                <a:latin typeface="Arial" charset="0"/>
                <a:ea typeface="ＭＳ Ｐゴシック" pitchFamily="80" charset="-128"/>
              </a:defRPr>
            </a:lvl2pPr>
            <a:lvl3pPr algn="l" rtl="0" eaLnBrk="0" fontAlgn="base" hangingPunct="0">
              <a:spcBef>
                <a:spcPct val="0"/>
              </a:spcBef>
              <a:spcAft>
                <a:spcPct val="0"/>
              </a:spcAft>
              <a:defRPr sz="2400">
                <a:solidFill>
                  <a:schemeClr val="tx2"/>
                </a:solidFill>
                <a:latin typeface="Arial" charset="0"/>
                <a:ea typeface="ＭＳ Ｐゴシック" pitchFamily="80" charset="-128"/>
              </a:defRPr>
            </a:lvl3pPr>
            <a:lvl4pPr algn="l" rtl="0" eaLnBrk="0" fontAlgn="base" hangingPunct="0">
              <a:spcBef>
                <a:spcPct val="0"/>
              </a:spcBef>
              <a:spcAft>
                <a:spcPct val="0"/>
              </a:spcAft>
              <a:defRPr sz="2400">
                <a:solidFill>
                  <a:schemeClr val="tx2"/>
                </a:solidFill>
                <a:latin typeface="Arial" charset="0"/>
                <a:ea typeface="ＭＳ Ｐゴシック" pitchFamily="80" charset="-128"/>
              </a:defRPr>
            </a:lvl4pPr>
            <a:lvl5pPr algn="l" rtl="0" eaLnBrk="0" fontAlgn="base" hangingPunct="0">
              <a:spcBef>
                <a:spcPct val="0"/>
              </a:spcBef>
              <a:spcAft>
                <a:spcPct val="0"/>
              </a:spcAft>
              <a:defRPr sz="2400">
                <a:solidFill>
                  <a:schemeClr val="tx2"/>
                </a:solidFill>
                <a:latin typeface="Arial" charset="0"/>
                <a:ea typeface="ＭＳ Ｐゴシック" pitchFamily="80" charset="-128"/>
              </a:defRPr>
            </a:lvl5pPr>
            <a:lvl6pPr marL="457200" algn="l" rtl="0" fontAlgn="base">
              <a:spcBef>
                <a:spcPct val="0"/>
              </a:spcBef>
              <a:spcAft>
                <a:spcPct val="0"/>
              </a:spcAft>
              <a:defRPr sz="2400">
                <a:solidFill>
                  <a:schemeClr val="tx2"/>
                </a:solidFill>
                <a:latin typeface="Arial" charset="0"/>
                <a:ea typeface="ＭＳ Ｐゴシック" pitchFamily="80" charset="-128"/>
              </a:defRPr>
            </a:lvl6pPr>
            <a:lvl7pPr marL="914400" algn="l" rtl="0" fontAlgn="base">
              <a:spcBef>
                <a:spcPct val="0"/>
              </a:spcBef>
              <a:spcAft>
                <a:spcPct val="0"/>
              </a:spcAft>
              <a:defRPr sz="2400">
                <a:solidFill>
                  <a:schemeClr val="tx2"/>
                </a:solidFill>
                <a:latin typeface="Arial" charset="0"/>
                <a:ea typeface="ＭＳ Ｐゴシック" pitchFamily="80" charset="-128"/>
              </a:defRPr>
            </a:lvl7pPr>
            <a:lvl8pPr marL="1371600" algn="l" rtl="0" fontAlgn="base">
              <a:spcBef>
                <a:spcPct val="0"/>
              </a:spcBef>
              <a:spcAft>
                <a:spcPct val="0"/>
              </a:spcAft>
              <a:defRPr sz="2400">
                <a:solidFill>
                  <a:schemeClr val="tx2"/>
                </a:solidFill>
                <a:latin typeface="Arial" charset="0"/>
                <a:ea typeface="ＭＳ Ｐゴシック" pitchFamily="80" charset="-128"/>
              </a:defRPr>
            </a:lvl8pPr>
            <a:lvl9pPr marL="1828800" algn="l" rtl="0" fontAlgn="base">
              <a:spcBef>
                <a:spcPct val="0"/>
              </a:spcBef>
              <a:spcAft>
                <a:spcPct val="0"/>
              </a:spcAft>
              <a:defRPr sz="2400">
                <a:solidFill>
                  <a:schemeClr val="tx2"/>
                </a:solidFill>
                <a:latin typeface="Arial" charset="0"/>
                <a:ea typeface="ＭＳ Ｐゴシック" pitchFamily="80" charset="-128"/>
              </a:defRPr>
            </a:lvl9pPr>
          </a:lstStyle>
          <a:p>
            <a:pPr algn="ctr"/>
            <a:r>
              <a:rPr lang="en-US" altLang="ko-KR" sz="3200" b="1" kern="0" dirty="0">
                <a:solidFill>
                  <a:schemeClr val="tx1"/>
                </a:solidFill>
                <a:latin typeface="+mn-lt"/>
              </a:rPr>
              <a:t>Motivation for Current Philosophy</a:t>
            </a:r>
            <a:endParaRPr lang="en-US" sz="3200" b="1" kern="0" dirty="0">
              <a:solidFill>
                <a:schemeClr val="tx1"/>
              </a:solidFill>
              <a:latin typeface="+mn-lt"/>
            </a:endParaRPr>
          </a:p>
        </p:txBody>
      </p:sp>
      <p:pic>
        <p:nvPicPr>
          <p:cNvPr id="4" name="Picture 3">
            <a:extLst>
              <a:ext uri="{FF2B5EF4-FFF2-40B4-BE49-F238E27FC236}">
                <a16:creationId xmlns:a16="http://schemas.microsoft.com/office/drawing/2014/main" id="{E2933495-2951-4347-BD93-D91ADAEEB286}"/>
              </a:ext>
            </a:extLst>
          </p:cNvPr>
          <p:cNvPicPr>
            <a:picLocks noChangeAspect="1"/>
          </p:cNvPicPr>
          <p:nvPr/>
        </p:nvPicPr>
        <p:blipFill>
          <a:blip r:embed="rId3"/>
          <a:stretch>
            <a:fillRect/>
          </a:stretch>
        </p:blipFill>
        <p:spPr>
          <a:xfrm>
            <a:off x="1050235" y="3215641"/>
            <a:ext cx="10091529" cy="2697560"/>
          </a:xfrm>
          <a:prstGeom prst="rect">
            <a:avLst/>
          </a:prstGeom>
        </p:spPr>
      </p:pic>
    </p:spTree>
    <p:extLst>
      <p:ext uri="{BB962C8B-B14F-4D97-AF65-F5344CB8AC3E}">
        <p14:creationId xmlns:p14="http://schemas.microsoft.com/office/powerpoint/2010/main" val="54304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472" y="1143000"/>
            <a:ext cx="6517488" cy="5257800"/>
          </a:xfrm>
        </p:spPr>
        <p:txBody>
          <a:bodyPr/>
          <a:lstStyle/>
          <a:p>
            <a:pPr>
              <a:spcBef>
                <a:spcPts val="0"/>
              </a:spcBef>
              <a:spcAft>
                <a:spcPts val="600"/>
              </a:spcAft>
              <a:buClr>
                <a:srgbClr val="00529B"/>
              </a:buClr>
            </a:pPr>
            <a:r>
              <a:rPr lang="en-US" altLang="en-US" dirty="0"/>
              <a:t>All members of a data set stored within the same generic record</a:t>
            </a:r>
          </a:p>
          <a:p>
            <a:pPr>
              <a:spcBef>
                <a:spcPts val="0"/>
              </a:spcBef>
              <a:spcAft>
                <a:spcPts val="600"/>
              </a:spcAft>
              <a:buClr>
                <a:srgbClr val="00529B"/>
              </a:buClr>
            </a:pPr>
            <a:endParaRPr lang="en-US" altLang="en-US" dirty="0"/>
          </a:p>
          <a:p>
            <a:pPr>
              <a:spcBef>
                <a:spcPts val="0"/>
              </a:spcBef>
              <a:spcAft>
                <a:spcPts val="600"/>
              </a:spcAft>
              <a:buClr>
                <a:srgbClr val="00529B"/>
              </a:buClr>
            </a:pPr>
            <a:r>
              <a:rPr lang="en-US" dirty="0"/>
              <a:t>Data Series Information stored in the generic record</a:t>
            </a:r>
          </a:p>
          <a:p>
            <a:pPr lvl="1">
              <a:spcBef>
                <a:spcPts val="500"/>
              </a:spcBef>
              <a:spcAft>
                <a:spcPts val="600"/>
              </a:spcAft>
              <a:buClr>
                <a:srgbClr val="00529B"/>
              </a:buClr>
              <a:buFont typeface="Arial" panose="020B0604020202020204" pitchFamily="34" charset="0"/>
              <a:buChar char="•"/>
            </a:pPr>
            <a:endParaRPr lang="en-US" sz="1500" dirty="0"/>
          </a:p>
          <a:p>
            <a:pPr marL="228600" lvl="1">
              <a:spcBef>
                <a:spcPts val="0"/>
              </a:spcBef>
              <a:spcAft>
                <a:spcPts val="600"/>
              </a:spcAft>
              <a:buClr>
                <a:srgbClr val="00529B"/>
              </a:buClr>
            </a:pPr>
            <a:r>
              <a:rPr lang="en-US" sz="2800" dirty="0"/>
              <a:t>Records created for each member in the training set</a:t>
            </a:r>
          </a:p>
          <a:p>
            <a:pPr marL="628557" lvl="1" indent="-285750" defTabSz="457146">
              <a:spcAft>
                <a:spcPts val="600"/>
              </a:spcAft>
              <a:buFont typeface="Arial" panose="020B0604020202020204" pitchFamily="34" charset="0"/>
              <a:buChar char="•"/>
              <a:defRPr/>
            </a:pPr>
            <a:r>
              <a:rPr lang="en-US" sz="2200" dirty="0"/>
              <a:t>Generically named attributes for flexibility</a:t>
            </a:r>
          </a:p>
          <a:p>
            <a:pPr>
              <a:spcBef>
                <a:spcPts val="900"/>
              </a:spcBef>
            </a:pPr>
            <a:endParaRPr lang="en-US" altLang="en-US" dirty="0"/>
          </a:p>
        </p:txBody>
      </p:sp>
      <p:sp>
        <p:nvSpPr>
          <p:cNvPr id="6" name="Title 1"/>
          <p:cNvSpPr txBox="1">
            <a:spLocks/>
          </p:cNvSpPr>
          <p:nvPr/>
        </p:nvSpPr>
        <p:spPr bwMode="auto">
          <a:xfrm>
            <a:off x="416378" y="114300"/>
            <a:ext cx="10956471" cy="6858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2400">
                <a:solidFill>
                  <a:schemeClr val="tx2"/>
                </a:solidFill>
                <a:latin typeface="+mj-lt"/>
                <a:ea typeface="+mj-ea"/>
                <a:cs typeface="+mj-cs"/>
              </a:defRPr>
            </a:lvl1pPr>
            <a:lvl2pPr algn="l" rtl="0" eaLnBrk="0" fontAlgn="base" hangingPunct="0">
              <a:spcBef>
                <a:spcPct val="0"/>
              </a:spcBef>
              <a:spcAft>
                <a:spcPct val="0"/>
              </a:spcAft>
              <a:defRPr sz="2400">
                <a:solidFill>
                  <a:schemeClr val="tx2"/>
                </a:solidFill>
                <a:latin typeface="Arial" charset="0"/>
                <a:ea typeface="ＭＳ Ｐゴシック" pitchFamily="80" charset="-128"/>
              </a:defRPr>
            </a:lvl2pPr>
            <a:lvl3pPr algn="l" rtl="0" eaLnBrk="0" fontAlgn="base" hangingPunct="0">
              <a:spcBef>
                <a:spcPct val="0"/>
              </a:spcBef>
              <a:spcAft>
                <a:spcPct val="0"/>
              </a:spcAft>
              <a:defRPr sz="2400">
                <a:solidFill>
                  <a:schemeClr val="tx2"/>
                </a:solidFill>
                <a:latin typeface="Arial" charset="0"/>
                <a:ea typeface="ＭＳ Ｐゴシック" pitchFamily="80" charset="-128"/>
              </a:defRPr>
            </a:lvl3pPr>
            <a:lvl4pPr algn="l" rtl="0" eaLnBrk="0" fontAlgn="base" hangingPunct="0">
              <a:spcBef>
                <a:spcPct val="0"/>
              </a:spcBef>
              <a:spcAft>
                <a:spcPct val="0"/>
              </a:spcAft>
              <a:defRPr sz="2400">
                <a:solidFill>
                  <a:schemeClr val="tx2"/>
                </a:solidFill>
                <a:latin typeface="Arial" charset="0"/>
                <a:ea typeface="ＭＳ Ｐゴシック" pitchFamily="80" charset="-128"/>
              </a:defRPr>
            </a:lvl4pPr>
            <a:lvl5pPr algn="l" rtl="0" eaLnBrk="0" fontAlgn="base" hangingPunct="0">
              <a:spcBef>
                <a:spcPct val="0"/>
              </a:spcBef>
              <a:spcAft>
                <a:spcPct val="0"/>
              </a:spcAft>
              <a:defRPr sz="2400">
                <a:solidFill>
                  <a:schemeClr val="tx2"/>
                </a:solidFill>
                <a:latin typeface="Arial" charset="0"/>
                <a:ea typeface="ＭＳ Ｐゴシック" pitchFamily="80" charset="-128"/>
              </a:defRPr>
            </a:lvl5pPr>
            <a:lvl6pPr marL="457200" algn="l" rtl="0" fontAlgn="base">
              <a:spcBef>
                <a:spcPct val="0"/>
              </a:spcBef>
              <a:spcAft>
                <a:spcPct val="0"/>
              </a:spcAft>
              <a:defRPr sz="2400">
                <a:solidFill>
                  <a:schemeClr val="tx2"/>
                </a:solidFill>
                <a:latin typeface="Arial" charset="0"/>
                <a:ea typeface="ＭＳ Ｐゴシック" pitchFamily="80" charset="-128"/>
              </a:defRPr>
            </a:lvl6pPr>
            <a:lvl7pPr marL="914400" algn="l" rtl="0" fontAlgn="base">
              <a:spcBef>
                <a:spcPct val="0"/>
              </a:spcBef>
              <a:spcAft>
                <a:spcPct val="0"/>
              </a:spcAft>
              <a:defRPr sz="2400">
                <a:solidFill>
                  <a:schemeClr val="tx2"/>
                </a:solidFill>
                <a:latin typeface="Arial" charset="0"/>
                <a:ea typeface="ＭＳ Ｐゴシック" pitchFamily="80" charset="-128"/>
              </a:defRPr>
            </a:lvl7pPr>
            <a:lvl8pPr marL="1371600" algn="l" rtl="0" fontAlgn="base">
              <a:spcBef>
                <a:spcPct val="0"/>
              </a:spcBef>
              <a:spcAft>
                <a:spcPct val="0"/>
              </a:spcAft>
              <a:defRPr sz="2400">
                <a:solidFill>
                  <a:schemeClr val="tx2"/>
                </a:solidFill>
                <a:latin typeface="Arial" charset="0"/>
                <a:ea typeface="ＭＳ Ｐゴシック" pitchFamily="80" charset="-128"/>
              </a:defRPr>
            </a:lvl8pPr>
            <a:lvl9pPr marL="1828800" algn="l" rtl="0" fontAlgn="base">
              <a:spcBef>
                <a:spcPct val="0"/>
              </a:spcBef>
              <a:spcAft>
                <a:spcPct val="0"/>
              </a:spcAft>
              <a:defRPr sz="2400">
                <a:solidFill>
                  <a:schemeClr val="tx2"/>
                </a:solidFill>
                <a:latin typeface="Arial" charset="0"/>
                <a:ea typeface="ＭＳ Ｐゴシック" pitchFamily="80" charset="-128"/>
              </a:defRPr>
            </a:lvl9pPr>
          </a:lstStyle>
          <a:p>
            <a:pPr algn="ctr"/>
            <a:r>
              <a:rPr lang="en-US" altLang="ko-KR" sz="3200" b="1" kern="0" dirty="0">
                <a:solidFill>
                  <a:schemeClr val="tx1"/>
                </a:solidFill>
                <a:latin typeface="+mn-lt"/>
              </a:rPr>
              <a:t>Reference Data: Machine Learning Schema</a:t>
            </a:r>
            <a:endParaRPr lang="en-US" sz="3200" b="1" kern="0" dirty="0">
              <a:solidFill>
                <a:schemeClr val="tx1"/>
              </a:solidFill>
              <a:latin typeface="+mn-lt"/>
            </a:endParaRPr>
          </a:p>
        </p:txBody>
      </p:sp>
      <p:pic>
        <p:nvPicPr>
          <p:cNvPr id="18" name="Picture 17">
            <a:extLst>
              <a:ext uri="{FF2B5EF4-FFF2-40B4-BE49-F238E27FC236}">
                <a16:creationId xmlns:a16="http://schemas.microsoft.com/office/drawing/2014/main" id="{AB3690E4-298E-4EC1-8E7C-58DAFAEB88C5}"/>
              </a:ext>
            </a:extLst>
          </p:cNvPr>
          <p:cNvPicPr>
            <a:picLocks noChangeAspect="1"/>
          </p:cNvPicPr>
          <p:nvPr/>
        </p:nvPicPr>
        <p:blipFill>
          <a:blip r:embed="rId3"/>
          <a:stretch>
            <a:fillRect/>
          </a:stretch>
        </p:blipFill>
        <p:spPr>
          <a:xfrm>
            <a:off x="9433559" y="2202253"/>
            <a:ext cx="2399166" cy="2453494"/>
          </a:xfrm>
          <a:prstGeom prst="rect">
            <a:avLst/>
          </a:prstGeom>
        </p:spPr>
      </p:pic>
      <p:pic>
        <p:nvPicPr>
          <p:cNvPr id="19" name="Picture 18">
            <a:extLst>
              <a:ext uri="{FF2B5EF4-FFF2-40B4-BE49-F238E27FC236}">
                <a16:creationId xmlns:a16="http://schemas.microsoft.com/office/drawing/2014/main" id="{AC4E7C23-59CE-46B6-8C26-6F850D75E0C9}"/>
              </a:ext>
            </a:extLst>
          </p:cNvPr>
          <p:cNvPicPr>
            <a:picLocks noChangeAspect="1"/>
          </p:cNvPicPr>
          <p:nvPr/>
        </p:nvPicPr>
        <p:blipFill>
          <a:blip r:embed="rId4"/>
          <a:stretch>
            <a:fillRect/>
          </a:stretch>
        </p:blipFill>
        <p:spPr>
          <a:xfrm>
            <a:off x="6427966" y="1120705"/>
            <a:ext cx="3005593" cy="5280095"/>
          </a:xfrm>
          <a:prstGeom prst="rect">
            <a:avLst/>
          </a:prstGeom>
        </p:spPr>
      </p:pic>
      <p:sp>
        <p:nvSpPr>
          <p:cNvPr id="20" name="TextBox 19">
            <a:extLst>
              <a:ext uri="{FF2B5EF4-FFF2-40B4-BE49-F238E27FC236}">
                <a16:creationId xmlns:a16="http://schemas.microsoft.com/office/drawing/2014/main" id="{B58B7CB5-13C5-454D-A5AA-0DEB9A75DD99}"/>
              </a:ext>
            </a:extLst>
          </p:cNvPr>
          <p:cNvSpPr txBox="1"/>
          <p:nvPr/>
        </p:nvSpPr>
        <p:spPr>
          <a:xfrm>
            <a:off x="9965997" y="4655747"/>
            <a:ext cx="1649106" cy="338554"/>
          </a:xfrm>
          <a:prstGeom prst="rect">
            <a:avLst/>
          </a:prstGeom>
          <a:noFill/>
        </p:spPr>
        <p:txBody>
          <a:bodyPr wrap="none" rtlCol="0">
            <a:spAutoFit/>
          </a:bodyPr>
          <a:lstStyle/>
          <a:p>
            <a:r>
              <a:rPr lang="en-US" sz="1600" i="1" dirty="0"/>
              <a:t>File tree structure</a:t>
            </a:r>
          </a:p>
        </p:txBody>
      </p:sp>
      <p:sp>
        <p:nvSpPr>
          <p:cNvPr id="23" name="TextBox 22">
            <a:extLst>
              <a:ext uri="{FF2B5EF4-FFF2-40B4-BE49-F238E27FC236}">
                <a16:creationId xmlns:a16="http://schemas.microsoft.com/office/drawing/2014/main" id="{E46D98FE-076E-43DB-8811-394CF0E78261}"/>
              </a:ext>
            </a:extLst>
          </p:cNvPr>
          <p:cNvSpPr txBox="1"/>
          <p:nvPr/>
        </p:nvSpPr>
        <p:spPr>
          <a:xfrm>
            <a:off x="6834147" y="6400800"/>
            <a:ext cx="2193229" cy="338554"/>
          </a:xfrm>
          <a:prstGeom prst="rect">
            <a:avLst/>
          </a:prstGeom>
          <a:noFill/>
        </p:spPr>
        <p:txBody>
          <a:bodyPr wrap="none" rtlCol="0">
            <a:spAutoFit/>
          </a:bodyPr>
          <a:lstStyle/>
          <a:p>
            <a:r>
              <a:rPr lang="en-US" sz="1600" i="1" dirty="0"/>
              <a:t>Headings and Attributes</a:t>
            </a:r>
          </a:p>
        </p:txBody>
      </p:sp>
    </p:spTree>
    <p:extLst>
      <p:ext uri="{BB962C8B-B14F-4D97-AF65-F5344CB8AC3E}">
        <p14:creationId xmlns:p14="http://schemas.microsoft.com/office/powerpoint/2010/main" val="2307234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472" y="1143000"/>
            <a:ext cx="6365088" cy="5257800"/>
          </a:xfrm>
        </p:spPr>
        <p:txBody>
          <a:bodyPr/>
          <a:lstStyle/>
          <a:p>
            <a:pPr>
              <a:spcBef>
                <a:spcPts val="0"/>
              </a:spcBef>
              <a:spcAft>
                <a:spcPts val="600"/>
              </a:spcAft>
              <a:buClr>
                <a:srgbClr val="00529B"/>
              </a:buClr>
            </a:pPr>
            <a:r>
              <a:rPr lang="en-US" sz="2600" dirty="0"/>
              <a:t>Trained models are stored individual records</a:t>
            </a:r>
          </a:p>
          <a:p>
            <a:pPr lvl="1" indent="-182880">
              <a:spcBef>
                <a:spcPts val="0"/>
              </a:spcBef>
              <a:spcAft>
                <a:spcPts val="600"/>
              </a:spcAft>
              <a:buClr>
                <a:srgbClr val="00529B"/>
              </a:buClr>
              <a:buFont typeface="Arial" panose="020B0604020202020204" pitchFamily="34" charset="0"/>
              <a:buChar char="•"/>
            </a:pPr>
            <a:r>
              <a:rPr lang="en-US" sz="2200" dirty="0"/>
              <a:t>Model information, accessibility, and required software, architecture, etc.</a:t>
            </a:r>
          </a:p>
          <a:p>
            <a:pPr marL="502920" lvl="1" indent="0">
              <a:spcBef>
                <a:spcPts val="0"/>
              </a:spcBef>
              <a:spcAft>
                <a:spcPts val="600"/>
              </a:spcAft>
              <a:buClr>
                <a:srgbClr val="00529B"/>
              </a:buClr>
              <a:buNone/>
            </a:pPr>
            <a:endParaRPr lang="en-US" sz="2200" dirty="0"/>
          </a:p>
          <a:p>
            <a:pPr lvl="1" indent="-182880">
              <a:spcBef>
                <a:spcPts val="0"/>
              </a:spcBef>
              <a:spcAft>
                <a:spcPts val="600"/>
              </a:spcAft>
              <a:buClr>
                <a:srgbClr val="00529B"/>
              </a:buClr>
              <a:buFont typeface="Arial" panose="020B0604020202020204" pitchFamily="34" charset="0"/>
              <a:buChar char="•"/>
            </a:pPr>
            <a:r>
              <a:rPr lang="en-US" sz="2200" dirty="0"/>
              <a:t>Define how the data set was split into training, validation and testing</a:t>
            </a:r>
          </a:p>
          <a:p>
            <a:pPr lvl="1" indent="-182880">
              <a:spcBef>
                <a:spcPts val="0"/>
              </a:spcBef>
              <a:spcAft>
                <a:spcPts val="600"/>
              </a:spcAft>
              <a:buClr>
                <a:srgbClr val="00529B"/>
              </a:buClr>
              <a:buFont typeface="Arial" panose="020B0604020202020204" pitchFamily="34" charset="0"/>
              <a:buChar char="•"/>
            </a:pPr>
            <a:endParaRPr lang="en-US" sz="2200" dirty="0"/>
          </a:p>
          <a:p>
            <a:pPr lvl="1" indent="-182880">
              <a:spcBef>
                <a:spcPts val="0"/>
              </a:spcBef>
              <a:spcAft>
                <a:spcPts val="600"/>
              </a:spcAft>
              <a:buClr>
                <a:srgbClr val="00529B"/>
              </a:buClr>
              <a:buFont typeface="Arial" panose="020B0604020202020204" pitchFamily="34" charset="0"/>
              <a:buChar char="•"/>
            </a:pPr>
            <a:r>
              <a:rPr lang="en-US" sz="2200" b="1" dirty="0"/>
              <a:t>Link to (View)</a:t>
            </a:r>
            <a:r>
              <a:rPr lang="en-US" sz="2200" dirty="0"/>
              <a:t> data in the Reference Data: Machine Learning Table</a:t>
            </a:r>
          </a:p>
          <a:p>
            <a:pPr lvl="1" indent="-182880">
              <a:spcBef>
                <a:spcPts val="0"/>
              </a:spcBef>
              <a:spcAft>
                <a:spcPts val="600"/>
              </a:spcAft>
              <a:buClr>
                <a:srgbClr val="00529B"/>
              </a:buClr>
              <a:buFont typeface="Arial" panose="020B0604020202020204" pitchFamily="34" charset="0"/>
              <a:buChar char="•"/>
            </a:pPr>
            <a:endParaRPr lang="en-US" sz="2200" dirty="0"/>
          </a:p>
          <a:p>
            <a:pPr lvl="1" indent="-182880">
              <a:spcBef>
                <a:spcPts val="0"/>
              </a:spcBef>
              <a:spcAft>
                <a:spcPts val="600"/>
              </a:spcAft>
              <a:buClr>
                <a:srgbClr val="00529B"/>
              </a:buClr>
              <a:buFont typeface="Arial" panose="020B0604020202020204" pitchFamily="34" charset="0"/>
              <a:buChar char="•"/>
            </a:pPr>
            <a:r>
              <a:rPr lang="en-US" sz="2200" b="1" dirty="0"/>
              <a:t>Define</a:t>
            </a:r>
            <a:r>
              <a:rPr lang="en-US" sz="2200" dirty="0"/>
              <a:t> validation/test predictions made by the model</a:t>
            </a:r>
          </a:p>
          <a:p>
            <a:pPr>
              <a:spcBef>
                <a:spcPts val="900"/>
              </a:spcBef>
            </a:pPr>
            <a:endParaRPr lang="en-US" altLang="en-US" dirty="0"/>
          </a:p>
        </p:txBody>
      </p:sp>
      <p:sp>
        <p:nvSpPr>
          <p:cNvPr id="6" name="Title 1"/>
          <p:cNvSpPr txBox="1">
            <a:spLocks/>
          </p:cNvSpPr>
          <p:nvPr/>
        </p:nvSpPr>
        <p:spPr bwMode="auto">
          <a:xfrm>
            <a:off x="416378" y="114300"/>
            <a:ext cx="10956471" cy="6858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2400">
                <a:solidFill>
                  <a:schemeClr val="tx2"/>
                </a:solidFill>
                <a:latin typeface="+mj-lt"/>
                <a:ea typeface="+mj-ea"/>
                <a:cs typeface="+mj-cs"/>
              </a:defRPr>
            </a:lvl1pPr>
            <a:lvl2pPr algn="l" rtl="0" eaLnBrk="0" fontAlgn="base" hangingPunct="0">
              <a:spcBef>
                <a:spcPct val="0"/>
              </a:spcBef>
              <a:spcAft>
                <a:spcPct val="0"/>
              </a:spcAft>
              <a:defRPr sz="2400">
                <a:solidFill>
                  <a:schemeClr val="tx2"/>
                </a:solidFill>
                <a:latin typeface="Arial" charset="0"/>
                <a:ea typeface="ＭＳ Ｐゴシック" pitchFamily="80" charset="-128"/>
              </a:defRPr>
            </a:lvl2pPr>
            <a:lvl3pPr algn="l" rtl="0" eaLnBrk="0" fontAlgn="base" hangingPunct="0">
              <a:spcBef>
                <a:spcPct val="0"/>
              </a:spcBef>
              <a:spcAft>
                <a:spcPct val="0"/>
              </a:spcAft>
              <a:defRPr sz="2400">
                <a:solidFill>
                  <a:schemeClr val="tx2"/>
                </a:solidFill>
                <a:latin typeface="Arial" charset="0"/>
                <a:ea typeface="ＭＳ Ｐゴシック" pitchFamily="80" charset="-128"/>
              </a:defRPr>
            </a:lvl3pPr>
            <a:lvl4pPr algn="l" rtl="0" eaLnBrk="0" fontAlgn="base" hangingPunct="0">
              <a:spcBef>
                <a:spcPct val="0"/>
              </a:spcBef>
              <a:spcAft>
                <a:spcPct val="0"/>
              </a:spcAft>
              <a:defRPr sz="2400">
                <a:solidFill>
                  <a:schemeClr val="tx2"/>
                </a:solidFill>
                <a:latin typeface="Arial" charset="0"/>
                <a:ea typeface="ＭＳ Ｐゴシック" pitchFamily="80" charset="-128"/>
              </a:defRPr>
            </a:lvl4pPr>
            <a:lvl5pPr algn="l" rtl="0" eaLnBrk="0" fontAlgn="base" hangingPunct="0">
              <a:spcBef>
                <a:spcPct val="0"/>
              </a:spcBef>
              <a:spcAft>
                <a:spcPct val="0"/>
              </a:spcAft>
              <a:defRPr sz="2400">
                <a:solidFill>
                  <a:schemeClr val="tx2"/>
                </a:solidFill>
                <a:latin typeface="Arial" charset="0"/>
                <a:ea typeface="ＭＳ Ｐゴシック" pitchFamily="80" charset="-128"/>
              </a:defRPr>
            </a:lvl5pPr>
            <a:lvl6pPr marL="457200" algn="l" rtl="0" fontAlgn="base">
              <a:spcBef>
                <a:spcPct val="0"/>
              </a:spcBef>
              <a:spcAft>
                <a:spcPct val="0"/>
              </a:spcAft>
              <a:defRPr sz="2400">
                <a:solidFill>
                  <a:schemeClr val="tx2"/>
                </a:solidFill>
                <a:latin typeface="Arial" charset="0"/>
                <a:ea typeface="ＭＳ Ｐゴシック" pitchFamily="80" charset="-128"/>
              </a:defRPr>
            </a:lvl6pPr>
            <a:lvl7pPr marL="914400" algn="l" rtl="0" fontAlgn="base">
              <a:spcBef>
                <a:spcPct val="0"/>
              </a:spcBef>
              <a:spcAft>
                <a:spcPct val="0"/>
              </a:spcAft>
              <a:defRPr sz="2400">
                <a:solidFill>
                  <a:schemeClr val="tx2"/>
                </a:solidFill>
                <a:latin typeface="Arial" charset="0"/>
                <a:ea typeface="ＭＳ Ｐゴシック" pitchFamily="80" charset="-128"/>
              </a:defRPr>
            </a:lvl7pPr>
            <a:lvl8pPr marL="1371600" algn="l" rtl="0" fontAlgn="base">
              <a:spcBef>
                <a:spcPct val="0"/>
              </a:spcBef>
              <a:spcAft>
                <a:spcPct val="0"/>
              </a:spcAft>
              <a:defRPr sz="2400">
                <a:solidFill>
                  <a:schemeClr val="tx2"/>
                </a:solidFill>
                <a:latin typeface="Arial" charset="0"/>
                <a:ea typeface="ＭＳ Ｐゴシック" pitchFamily="80" charset="-128"/>
              </a:defRPr>
            </a:lvl8pPr>
            <a:lvl9pPr marL="1828800" algn="l" rtl="0" fontAlgn="base">
              <a:spcBef>
                <a:spcPct val="0"/>
              </a:spcBef>
              <a:spcAft>
                <a:spcPct val="0"/>
              </a:spcAft>
              <a:defRPr sz="2400">
                <a:solidFill>
                  <a:schemeClr val="tx2"/>
                </a:solidFill>
                <a:latin typeface="Arial" charset="0"/>
                <a:ea typeface="ＭＳ Ｐゴシック" pitchFamily="80" charset="-128"/>
              </a:defRPr>
            </a:lvl9pPr>
          </a:lstStyle>
          <a:p>
            <a:pPr algn="ctr"/>
            <a:r>
              <a:rPr lang="en-US" altLang="ko-KR" sz="3200" b="1" kern="0" dirty="0">
                <a:solidFill>
                  <a:schemeClr val="tx1"/>
                </a:solidFill>
                <a:latin typeface="+mn-lt"/>
              </a:rPr>
              <a:t>Models: Machine Learning Schema</a:t>
            </a:r>
            <a:endParaRPr lang="en-US" sz="3200" b="1" kern="0" dirty="0">
              <a:solidFill>
                <a:schemeClr val="tx1"/>
              </a:solidFill>
              <a:latin typeface="+mn-lt"/>
            </a:endParaRPr>
          </a:p>
        </p:txBody>
      </p:sp>
      <p:sp>
        <p:nvSpPr>
          <p:cNvPr id="10" name="TextBox 9">
            <a:extLst>
              <a:ext uri="{FF2B5EF4-FFF2-40B4-BE49-F238E27FC236}">
                <a16:creationId xmlns:a16="http://schemas.microsoft.com/office/drawing/2014/main" id="{BBC2B04F-00FF-449A-A8EE-5C17D3AA03C0}"/>
              </a:ext>
            </a:extLst>
          </p:cNvPr>
          <p:cNvSpPr txBox="1"/>
          <p:nvPr/>
        </p:nvSpPr>
        <p:spPr>
          <a:xfrm>
            <a:off x="8100723" y="6252746"/>
            <a:ext cx="2193229" cy="338554"/>
          </a:xfrm>
          <a:prstGeom prst="rect">
            <a:avLst/>
          </a:prstGeom>
          <a:noFill/>
        </p:spPr>
        <p:txBody>
          <a:bodyPr wrap="none" rtlCol="0">
            <a:spAutoFit/>
          </a:bodyPr>
          <a:lstStyle/>
          <a:p>
            <a:pPr algn="ctr"/>
            <a:r>
              <a:rPr lang="en-US" sz="1600" i="1" dirty="0"/>
              <a:t>Headings and Attributes</a:t>
            </a:r>
          </a:p>
        </p:txBody>
      </p:sp>
      <p:pic>
        <p:nvPicPr>
          <p:cNvPr id="4" name="Picture 3">
            <a:extLst>
              <a:ext uri="{FF2B5EF4-FFF2-40B4-BE49-F238E27FC236}">
                <a16:creationId xmlns:a16="http://schemas.microsoft.com/office/drawing/2014/main" id="{1575D7D8-5076-4BA9-87FA-AD0B396F449B}"/>
              </a:ext>
            </a:extLst>
          </p:cNvPr>
          <p:cNvPicPr>
            <a:picLocks noChangeAspect="1"/>
          </p:cNvPicPr>
          <p:nvPr/>
        </p:nvPicPr>
        <p:blipFill>
          <a:blip r:embed="rId3"/>
          <a:stretch>
            <a:fillRect/>
          </a:stretch>
        </p:blipFill>
        <p:spPr>
          <a:xfrm>
            <a:off x="6316606" y="1143000"/>
            <a:ext cx="5809593" cy="5105400"/>
          </a:xfrm>
          <a:prstGeom prst="rect">
            <a:avLst/>
          </a:prstGeom>
        </p:spPr>
      </p:pic>
    </p:spTree>
    <p:extLst>
      <p:ext uri="{BB962C8B-B14F-4D97-AF65-F5344CB8AC3E}">
        <p14:creationId xmlns:p14="http://schemas.microsoft.com/office/powerpoint/2010/main" val="2626166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472" y="1143000"/>
            <a:ext cx="12171528" cy="5257800"/>
          </a:xfrm>
        </p:spPr>
        <p:txBody>
          <a:bodyPr/>
          <a:lstStyle/>
          <a:p>
            <a:r>
              <a:rPr lang="en-US" dirty="0"/>
              <a:t>Trained two different ML Models for predicting fatigue life curves of composites from the same virtual data set (MAC/GMC)</a:t>
            </a:r>
          </a:p>
        </p:txBody>
      </p:sp>
      <p:sp>
        <p:nvSpPr>
          <p:cNvPr id="6" name="Title 1"/>
          <p:cNvSpPr txBox="1">
            <a:spLocks/>
          </p:cNvSpPr>
          <p:nvPr/>
        </p:nvSpPr>
        <p:spPr bwMode="auto">
          <a:xfrm>
            <a:off x="416378" y="114300"/>
            <a:ext cx="10956471" cy="6858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2400">
                <a:solidFill>
                  <a:schemeClr val="tx2"/>
                </a:solidFill>
                <a:latin typeface="+mj-lt"/>
                <a:ea typeface="+mj-ea"/>
                <a:cs typeface="+mj-cs"/>
              </a:defRPr>
            </a:lvl1pPr>
            <a:lvl2pPr algn="l" rtl="0" eaLnBrk="0" fontAlgn="base" hangingPunct="0">
              <a:spcBef>
                <a:spcPct val="0"/>
              </a:spcBef>
              <a:spcAft>
                <a:spcPct val="0"/>
              </a:spcAft>
              <a:defRPr sz="2400">
                <a:solidFill>
                  <a:schemeClr val="tx2"/>
                </a:solidFill>
                <a:latin typeface="Arial" charset="0"/>
                <a:ea typeface="ＭＳ Ｐゴシック" pitchFamily="80" charset="-128"/>
              </a:defRPr>
            </a:lvl2pPr>
            <a:lvl3pPr algn="l" rtl="0" eaLnBrk="0" fontAlgn="base" hangingPunct="0">
              <a:spcBef>
                <a:spcPct val="0"/>
              </a:spcBef>
              <a:spcAft>
                <a:spcPct val="0"/>
              </a:spcAft>
              <a:defRPr sz="2400">
                <a:solidFill>
                  <a:schemeClr val="tx2"/>
                </a:solidFill>
                <a:latin typeface="Arial" charset="0"/>
                <a:ea typeface="ＭＳ Ｐゴシック" pitchFamily="80" charset="-128"/>
              </a:defRPr>
            </a:lvl3pPr>
            <a:lvl4pPr algn="l" rtl="0" eaLnBrk="0" fontAlgn="base" hangingPunct="0">
              <a:spcBef>
                <a:spcPct val="0"/>
              </a:spcBef>
              <a:spcAft>
                <a:spcPct val="0"/>
              </a:spcAft>
              <a:defRPr sz="2400">
                <a:solidFill>
                  <a:schemeClr val="tx2"/>
                </a:solidFill>
                <a:latin typeface="Arial" charset="0"/>
                <a:ea typeface="ＭＳ Ｐゴシック" pitchFamily="80" charset="-128"/>
              </a:defRPr>
            </a:lvl4pPr>
            <a:lvl5pPr algn="l" rtl="0" eaLnBrk="0" fontAlgn="base" hangingPunct="0">
              <a:spcBef>
                <a:spcPct val="0"/>
              </a:spcBef>
              <a:spcAft>
                <a:spcPct val="0"/>
              </a:spcAft>
              <a:defRPr sz="2400">
                <a:solidFill>
                  <a:schemeClr val="tx2"/>
                </a:solidFill>
                <a:latin typeface="Arial" charset="0"/>
                <a:ea typeface="ＭＳ Ｐゴシック" pitchFamily="80" charset="-128"/>
              </a:defRPr>
            </a:lvl5pPr>
            <a:lvl6pPr marL="457200" algn="l" rtl="0" fontAlgn="base">
              <a:spcBef>
                <a:spcPct val="0"/>
              </a:spcBef>
              <a:spcAft>
                <a:spcPct val="0"/>
              </a:spcAft>
              <a:defRPr sz="2400">
                <a:solidFill>
                  <a:schemeClr val="tx2"/>
                </a:solidFill>
                <a:latin typeface="Arial" charset="0"/>
                <a:ea typeface="ＭＳ Ｐゴシック" pitchFamily="80" charset="-128"/>
              </a:defRPr>
            </a:lvl6pPr>
            <a:lvl7pPr marL="914400" algn="l" rtl="0" fontAlgn="base">
              <a:spcBef>
                <a:spcPct val="0"/>
              </a:spcBef>
              <a:spcAft>
                <a:spcPct val="0"/>
              </a:spcAft>
              <a:defRPr sz="2400">
                <a:solidFill>
                  <a:schemeClr val="tx2"/>
                </a:solidFill>
                <a:latin typeface="Arial" charset="0"/>
                <a:ea typeface="ＭＳ Ｐゴシック" pitchFamily="80" charset="-128"/>
              </a:defRPr>
            </a:lvl7pPr>
            <a:lvl8pPr marL="1371600" algn="l" rtl="0" fontAlgn="base">
              <a:spcBef>
                <a:spcPct val="0"/>
              </a:spcBef>
              <a:spcAft>
                <a:spcPct val="0"/>
              </a:spcAft>
              <a:defRPr sz="2400">
                <a:solidFill>
                  <a:schemeClr val="tx2"/>
                </a:solidFill>
                <a:latin typeface="Arial" charset="0"/>
                <a:ea typeface="ＭＳ Ｐゴシック" pitchFamily="80" charset="-128"/>
              </a:defRPr>
            </a:lvl8pPr>
            <a:lvl9pPr marL="1828800" algn="l" rtl="0" fontAlgn="base">
              <a:spcBef>
                <a:spcPct val="0"/>
              </a:spcBef>
              <a:spcAft>
                <a:spcPct val="0"/>
              </a:spcAft>
              <a:defRPr sz="2400">
                <a:solidFill>
                  <a:schemeClr val="tx2"/>
                </a:solidFill>
                <a:latin typeface="Arial" charset="0"/>
                <a:ea typeface="ＭＳ Ｐゴシック" pitchFamily="80" charset="-128"/>
              </a:defRPr>
            </a:lvl9pPr>
          </a:lstStyle>
          <a:p>
            <a:pPr algn="ctr"/>
            <a:r>
              <a:rPr lang="en-US" altLang="ko-KR" sz="3200" b="1" kern="0" dirty="0">
                <a:solidFill>
                  <a:schemeClr val="tx1"/>
                </a:solidFill>
                <a:latin typeface="+mn-lt"/>
              </a:rPr>
              <a:t>Demonstration Example</a:t>
            </a:r>
            <a:endParaRPr lang="en-US" sz="3200" b="1" kern="0" dirty="0">
              <a:solidFill>
                <a:schemeClr val="tx1"/>
              </a:solidFill>
              <a:latin typeface="+mn-lt"/>
            </a:endParaRPr>
          </a:p>
        </p:txBody>
      </p:sp>
      <p:sp>
        <p:nvSpPr>
          <p:cNvPr id="18" name="TextBox 17">
            <a:extLst>
              <a:ext uri="{FF2B5EF4-FFF2-40B4-BE49-F238E27FC236}">
                <a16:creationId xmlns:a16="http://schemas.microsoft.com/office/drawing/2014/main" id="{0F7CC084-6247-4A4A-B02A-92DEB63BEEA5}"/>
              </a:ext>
            </a:extLst>
          </p:cNvPr>
          <p:cNvSpPr txBox="1"/>
          <p:nvPr/>
        </p:nvSpPr>
        <p:spPr>
          <a:xfrm>
            <a:off x="6986090" y="2169026"/>
            <a:ext cx="4229100" cy="1015663"/>
          </a:xfrm>
          <a:prstGeom prst="rect">
            <a:avLst/>
          </a:prstGeom>
          <a:noFill/>
        </p:spPr>
        <p:txBody>
          <a:bodyPr wrap="square" rtlCol="0">
            <a:spAutoFit/>
          </a:bodyPr>
          <a:lstStyle/>
          <a:p>
            <a:pPr algn="ctr"/>
            <a:r>
              <a:rPr lang="en-US" sz="2000" u="sng" dirty="0"/>
              <a:t>Recurrent Neural Network (RNN)</a:t>
            </a:r>
          </a:p>
          <a:p>
            <a:pPr marL="214313" indent="-214313">
              <a:buFont typeface="Arial" panose="020B0604020202020204" pitchFamily="34" charset="0"/>
              <a:buChar char="•"/>
            </a:pPr>
            <a:r>
              <a:rPr lang="en-US" sz="2000" dirty="0"/>
              <a:t>Model predicts the fatigue life curve vector from an applied load vector</a:t>
            </a:r>
          </a:p>
        </p:txBody>
      </p:sp>
      <p:sp>
        <p:nvSpPr>
          <p:cNvPr id="19" name="TextBox 18">
            <a:extLst>
              <a:ext uri="{FF2B5EF4-FFF2-40B4-BE49-F238E27FC236}">
                <a16:creationId xmlns:a16="http://schemas.microsoft.com/office/drawing/2014/main" id="{5B55D41F-2474-4545-BF44-9E52D3735D6F}"/>
              </a:ext>
            </a:extLst>
          </p:cNvPr>
          <p:cNvSpPr txBox="1"/>
          <p:nvPr/>
        </p:nvSpPr>
        <p:spPr>
          <a:xfrm>
            <a:off x="7411480" y="5663667"/>
            <a:ext cx="4342522" cy="584775"/>
          </a:xfrm>
          <a:prstGeom prst="rect">
            <a:avLst/>
          </a:prstGeom>
          <a:noFill/>
        </p:spPr>
        <p:txBody>
          <a:bodyPr wrap="square" rtlCol="0">
            <a:spAutoFit/>
          </a:bodyPr>
          <a:lstStyle/>
          <a:p>
            <a:pPr algn="ctr"/>
            <a:r>
              <a:rPr lang="en-US" sz="1600" i="1" dirty="0"/>
              <a:t>Applied load input as a vector, life prediction made at each load step</a:t>
            </a:r>
          </a:p>
        </p:txBody>
      </p:sp>
      <p:pic>
        <p:nvPicPr>
          <p:cNvPr id="20" name="Picture 19">
            <a:extLst>
              <a:ext uri="{FF2B5EF4-FFF2-40B4-BE49-F238E27FC236}">
                <a16:creationId xmlns:a16="http://schemas.microsoft.com/office/drawing/2014/main" id="{F413BF85-104C-46C0-8CB1-628B1A7804CE}"/>
              </a:ext>
            </a:extLst>
          </p:cNvPr>
          <p:cNvPicPr>
            <a:picLocks noChangeAspect="1"/>
          </p:cNvPicPr>
          <p:nvPr/>
        </p:nvPicPr>
        <p:blipFill>
          <a:blip r:embed="rId3"/>
          <a:stretch>
            <a:fillRect/>
          </a:stretch>
        </p:blipFill>
        <p:spPr>
          <a:xfrm>
            <a:off x="6156675" y="3196583"/>
            <a:ext cx="5887931" cy="2372514"/>
          </a:xfrm>
          <a:prstGeom prst="rect">
            <a:avLst/>
          </a:prstGeom>
        </p:spPr>
      </p:pic>
      <p:sp>
        <p:nvSpPr>
          <p:cNvPr id="10" name="TextBox 9">
            <a:extLst>
              <a:ext uri="{FF2B5EF4-FFF2-40B4-BE49-F238E27FC236}">
                <a16:creationId xmlns:a16="http://schemas.microsoft.com/office/drawing/2014/main" id="{829DAEF3-7DBF-4AAC-AD57-CF21FE5B1855}"/>
              </a:ext>
            </a:extLst>
          </p:cNvPr>
          <p:cNvSpPr txBox="1"/>
          <p:nvPr/>
        </p:nvSpPr>
        <p:spPr>
          <a:xfrm>
            <a:off x="1180837" y="2169025"/>
            <a:ext cx="4229100" cy="1015663"/>
          </a:xfrm>
          <a:prstGeom prst="rect">
            <a:avLst/>
          </a:prstGeom>
          <a:noFill/>
        </p:spPr>
        <p:txBody>
          <a:bodyPr wrap="square" rtlCol="0">
            <a:spAutoFit/>
          </a:bodyPr>
          <a:lstStyle/>
          <a:p>
            <a:pPr algn="ctr"/>
            <a:r>
              <a:rPr lang="en-US" sz="2000" u="sng" dirty="0"/>
              <a:t>Artificial Neural Network (ANN)</a:t>
            </a:r>
          </a:p>
          <a:p>
            <a:pPr marL="214313" indent="-214313">
              <a:buFont typeface="Arial" panose="020B0604020202020204" pitchFamily="34" charset="0"/>
              <a:buChar char="•"/>
            </a:pPr>
            <a:r>
              <a:rPr lang="en-US" sz="2000" dirty="0"/>
              <a:t>Model called in a loop to produce the fatigue life curve</a:t>
            </a:r>
          </a:p>
        </p:txBody>
      </p:sp>
      <p:sp>
        <p:nvSpPr>
          <p:cNvPr id="11" name="TextBox 10">
            <a:extLst>
              <a:ext uri="{FF2B5EF4-FFF2-40B4-BE49-F238E27FC236}">
                <a16:creationId xmlns:a16="http://schemas.microsoft.com/office/drawing/2014/main" id="{3E010A87-E21C-45C9-9C64-79B7566B3DD7}"/>
              </a:ext>
            </a:extLst>
          </p:cNvPr>
          <p:cNvSpPr txBox="1"/>
          <p:nvPr/>
        </p:nvSpPr>
        <p:spPr>
          <a:xfrm>
            <a:off x="1746640" y="5663667"/>
            <a:ext cx="2750112" cy="584775"/>
          </a:xfrm>
          <a:prstGeom prst="rect">
            <a:avLst/>
          </a:prstGeom>
          <a:noFill/>
        </p:spPr>
        <p:txBody>
          <a:bodyPr wrap="none" rtlCol="0">
            <a:spAutoFit/>
          </a:bodyPr>
          <a:lstStyle/>
          <a:p>
            <a:pPr algn="ctr"/>
            <a:r>
              <a:rPr lang="en-US" sz="1600" i="1" dirty="0"/>
              <a:t>Repeat with different applied </a:t>
            </a:r>
          </a:p>
          <a:p>
            <a:pPr algn="ctr"/>
            <a:r>
              <a:rPr lang="en-US" sz="1600" i="1" dirty="0"/>
              <a:t>loads to get a fatigue life curve</a:t>
            </a:r>
          </a:p>
        </p:txBody>
      </p:sp>
      <p:pic>
        <p:nvPicPr>
          <p:cNvPr id="12" name="Picture 11">
            <a:extLst>
              <a:ext uri="{FF2B5EF4-FFF2-40B4-BE49-F238E27FC236}">
                <a16:creationId xmlns:a16="http://schemas.microsoft.com/office/drawing/2014/main" id="{74BC187C-B25F-45D9-8529-B14C53B6FFBF}"/>
              </a:ext>
            </a:extLst>
          </p:cNvPr>
          <p:cNvPicPr>
            <a:picLocks noChangeAspect="1"/>
          </p:cNvPicPr>
          <p:nvPr/>
        </p:nvPicPr>
        <p:blipFill>
          <a:blip r:embed="rId4"/>
          <a:stretch>
            <a:fillRect/>
          </a:stretch>
        </p:blipFill>
        <p:spPr>
          <a:xfrm>
            <a:off x="295149" y="3196583"/>
            <a:ext cx="5532779" cy="2372515"/>
          </a:xfrm>
          <a:prstGeom prst="rect">
            <a:avLst/>
          </a:prstGeom>
        </p:spPr>
      </p:pic>
    </p:spTree>
    <p:extLst>
      <p:ext uri="{BB962C8B-B14F-4D97-AF65-F5344CB8AC3E}">
        <p14:creationId xmlns:p14="http://schemas.microsoft.com/office/powerpoint/2010/main" val="2827896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472" y="1143000"/>
            <a:ext cx="12171528" cy="5257800"/>
          </a:xfrm>
        </p:spPr>
        <p:txBody>
          <a:bodyPr/>
          <a:lstStyle/>
          <a:p>
            <a:pPr>
              <a:spcAft>
                <a:spcPts val="900"/>
              </a:spcAft>
            </a:pPr>
            <a:r>
              <a:rPr lang="en-US" dirty="0"/>
              <a:t>Virtual data defined </a:t>
            </a:r>
            <a:r>
              <a:rPr lang="en-US" b="1" dirty="0"/>
              <a:t>once </a:t>
            </a:r>
            <a:r>
              <a:rPr lang="en-US" dirty="0"/>
              <a:t>in the database in the Reference Data: Machine Learning Table</a:t>
            </a:r>
          </a:p>
          <a:p>
            <a:pPr lvl="1" indent="-182880">
              <a:lnSpc>
                <a:spcPct val="80000"/>
              </a:lnSpc>
              <a:spcBef>
                <a:spcPts val="0"/>
              </a:spcBef>
              <a:spcAft>
                <a:spcPts val="500"/>
              </a:spcAft>
              <a:buClr>
                <a:srgbClr val="00529B"/>
              </a:buClr>
              <a:buFont typeface="Arial" panose="020B0604020202020204" pitchFamily="34" charset="0"/>
              <a:buChar char="•"/>
            </a:pPr>
            <a:r>
              <a:rPr lang="en-US" sz="2200" dirty="0"/>
              <a:t>Store general information in the generic record</a:t>
            </a:r>
          </a:p>
        </p:txBody>
      </p:sp>
      <p:sp>
        <p:nvSpPr>
          <p:cNvPr id="6" name="Title 1"/>
          <p:cNvSpPr txBox="1">
            <a:spLocks/>
          </p:cNvSpPr>
          <p:nvPr/>
        </p:nvSpPr>
        <p:spPr bwMode="auto">
          <a:xfrm>
            <a:off x="416378" y="114300"/>
            <a:ext cx="10956471" cy="6858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2400">
                <a:solidFill>
                  <a:schemeClr val="tx2"/>
                </a:solidFill>
                <a:latin typeface="+mj-lt"/>
                <a:ea typeface="+mj-ea"/>
                <a:cs typeface="+mj-cs"/>
              </a:defRPr>
            </a:lvl1pPr>
            <a:lvl2pPr algn="l" rtl="0" eaLnBrk="0" fontAlgn="base" hangingPunct="0">
              <a:spcBef>
                <a:spcPct val="0"/>
              </a:spcBef>
              <a:spcAft>
                <a:spcPct val="0"/>
              </a:spcAft>
              <a:defRPr sz="2400">
                <a:solidFill>
                  <a:schemeClr val="tx2"/>
                </a:solidFill>
                <a:latin typeface="Arial" charset="0"/>
                <a:ea typeface="ＭＳ Ｐゴシック" pitchFamily="80" charset="-128"/>
              </a:defRPr>
            </a:lvl2pPr>
            <a:lvl3pPr algn="l" rtl="0" eaLnBrk="0" fontAlgn="base" hangingPunct="0">
              <a:spcBef>
                <a:spcPct val="0"/>
              </a:spcBef>
              <a:spcAft>
                <a:spcPct val="0"/>
              </a:spcAft>
              <a:defRPr sz="2400">
                <a:solidFill>
                  <a:schemeClr val="tx2"/>
                </a:solidFill>
                <a:latin typeface="Arial" charset="0"/>
                <a:ea typeface="ＭＳ Ｐゴシック" pitchFamily="80" charset="-128"/>
              </a:defRPr>
            </a:lvl3pPr>
            <a:lvl4pPr algn="l" rtl="0" eaLnBrk="0" fontAlgn="base" hangingPunct="0">
              <a:spcBef>
                <a:spcPct val="0"/>
              </a:spcBef>
              <a:spcAft>
                <a:spcPct val="0"/>
              </a:spcAft>
              <a:defRPr sz="2400">
                <a:solidFill>
                  <a:schemeClr val="tx2"/>
                </a:solidFill>
                <a:latin typeface="Arial" charset="0"/>
                <a:ea typeface="ＭＳ Ｐゴシック" pitchFamily="80" charset="-128"/>
              </a:defRPr>
            </a:lvl4pPr>
            <a:lvl5pPr algn="l" rtl="0" eaLnBrk="0" fontAlgn="base" hangingPunct="0">
              <a:spcBef>
                <a:spcPct val="0"/>
              </a:spcBef>
              <a:spcAft>
                <a:spcPct val="0"/>
              </a:spcAft>
              <a:defRPr sz="2400">
                <a:solidFill>
                  <a:schemeClr val="tx2"/>
                </a:solidFill>
                <a:latin typeface="Arial" charset="0"/>
                <a:ea typeface="ＭＳ Ｐゴシック" pitchFamily="80" charset="-128"/>
              </a:defRPr>
            </a:lvl5pPr>
            <a:lvl6pPr marL="457200" algn="l" rtl="0" fontAlgn="base">
              <a:spcBef>
                <a:spcPct val="0"/>
              </a:spcBef>
              <a:spcAft>
                <a:spcPct val="0"/>
              </a:spcAft>
              <a:defRPr sz="2400">
                <a:solidFill>
                  <a:schemeClr val="tx2"/>
                </a:solidFill>
                <a:latin typeface="Arial" charset="0"/>
                <a:ea typeface="ＭＳ Ｐゴシック" pitchFamily="80" charset="-128"/>
              </a:defRPr>
            </a:lvl6pPr>
            <a:lvl7pPr marL="914400" algn="l" rtl="0" fontAlgn="base">
              <a:spcBef>
                <a:spcPct val="0"/>
              </a:spcBef>
              <a:spcAft>
                <a:spcPct val="0"/>
              </a:spcAft>
              <a:defRPr sz="2400">
                <a:solidFill>
                  <a:schemeClr val="tx2"/>
                </a:solidFill>
                <a:latin typeface="Arial" charset="0"/>
                <a:ea typeface="ＭＳ Ｐゴシック" pitchFamily="80" charset="-128"/>
              </a:defRPr>
            </a:lvl7pPr>
            <a:lvl8pPr marL="1371600" algn="l" rtl="0" fontAlgn="base">
              <a:spcBef>
                <a:spcPct val="0"/>
              </a:spcBef>
              <a:spcAft>
                <a:spcPct val="0"/>
              </a:spcAft>
              <a:defRPr sz="2400">
                <a:solidFill>
                  <a:schemeClr val="tx2"/>
                </a:solidFill>
                <a:latin typeface="Arial" charset="0"/>
                <a:ea typeface="ＭＳ Ｐゴシック" pitchFamily="80" charset="-128"/>
              </a:defRPr>
            </a:lvl8pPr>
            <a:lvl9pPr marL="1828800" algn="l" rtl="0" fontAlgn="base">
              <a:spcBef>
                <a:spcPct val="0"/>
              </a:spcBef>
              <a:spcAft>
                <a:spcPct val="0"/>
              </a:spcAft>
              <a:defRPr sz="2400">
                <a:solidFill>
                  <a:schemeClr val="tx2"/>
                </a:solidFill>
                <a:latin typeface="Arial" charset="0"/>
                <a:ea typeface="ＭＳ Ｐゴシック" pitchFamily="80" charset="-128"/>
              </a:defRPr>
            </a:lvl9pPr>
          </a:lstStyle>
          <a:p>
            <a:pPr algn="ctr"/>
            <a:r>
              <a:rPr lang="en-US" altLang="ko-KR" sz="3200" b="1" kern="0" dirty="0">
                <a:solidFill>
                  <a:schemeClr val="tx1"/>
                </a:solidFill>
                <a:latin typeface="+mn-lt"/>
              </a:rPr>
              <a:t>Storing Virtual Data: Generic Record</a:t>
            </a:r>
            <a:endParaRPr lang="en-US" sz="3200" b="1" kern="0" dirty="0">
              <a:solidFill>
                <a:schemeClr val="tx1"/>
              </a:solidFill>
              <a:latin typeface="+mn-lt"/>
            </a:endParaRPr>
          </a:p>
        </p:txBody>
      </p:sp>
      <p:pic>
        <p:nvPicPr>
          <p:cNvPr id="5" name="Picture 4">
            <a:extLst>
              <a:ext uri="{FF2B5EF4-FFF2-40B4-BE49-F238E27FC236}">
                <a16:creationId xmlns:a16="http://schemas.microsoft.com/office/drawing/2014/main" id="{95F2079F-4C73-4E47-9694-7DC0453A7B14}"/>
              </a:ext>
            </a:extLst>
          </p:cNvPr>
          <p:cNvPicPr>
            <a:picLocks noChangeAspect="1"/>
          </p:cNvPicPr>
          <p:nvPr/>
        </p:nvPicPr>
        <p:blipFill>
          <a:blip r:embed="rId3"/>
          <a:stretch>
            <a:fillRect/>
          </a:stretch>
        </p:blipFill>
        <p:spPr>
          <a:xfrm>
            <a:off x="9454576" y="1950496"/>
            <a:ext cx="2409276" cy="4297904"/>
          </a:xfrm>
          <a:prstGeom prst="rect">
            <a:avLst/>
          </a:prstGeom>
        </p:spPr>
      </p:pic>
      <p:pic>
        <p:nvPicPr>
          <p:cNvPr id="7" name="Picture 6">
            <a:extLst>
              <a:ext uri="{FF2B5EF4-FFF2-40B4-BE49-F238E27FC236}">
                <a16:creationId xmlns:a16="http://schemas.microsoft.com/office/drawing/2014/main" id="{AD1CEF51-8A40-4D45-BCA0-185C97713F7C}"/>
              </a:ext>
            </a:extLst>
          </p:cNvPr>
          <p:cNvPicPr>
            <a:picLocks noChangeAspect="1"/>
          </p:cNvPicPr>
          <p:nvPr/>
        </p:nvPicPr>
        <p:blipFill>
          <a:blip r:embed="rId4"/>
          <a:stretch>
            <a:fillRect/>
          </a:stretch>
        </p:blipFill>
        <p:spPr>
          <a:xfrm>
            <a:off x="1094222" y="2447838"/>
            <a:ext cx="8032206" cy="3800562"/>
          </a:xfrm>
          <a:prstGeom prst="rect">
            <a:avLst/>
          </a:prstGeom>
        </p:spPr>
      </p:pic>
      <p:sp>
        <p:nvSpPr>
          <p:cNvPr id="8" name="Rectangle 7">
            <a:extLst>
              <a:ext uri="{FF2B5EF4-FFF2-40B4-BE49-F238E27FC236}">
                <a16:creationId xmlns:a16="http://schemas.microsoft.com/office/drawing/2014/main" id="{0C4A8511-EA30-403B-B253-09032CD33DC8}"/>
              </a:ext>
            </a:extLst>
          </p:cNvPr>
          <p:cNvSpPr/>
          <p:nvPr/>
        </p:nvSpPr>
        <p:spPr>
          <a:xfrm>
            <a:off x="9566917" y="1952824"/>
            <a:ext cx="2070877" cy="273844"/>
          </a:xfrm>
          <a:prstGeom prst="rect">
            <a:avLst/>
          </a:prstGeom>
          <a:noFill/>
          <a:ln w="285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3469577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Content Placeholder 20">
            <a:extLst>
              <a:ext uri="{FF2B5EF4-FFF2-40B4-BE49-F238E27FC236}">
                <a16:creationId xmlns:a16="http://schemas.microsoft.com/office/drawing/2014/main" id="{F21F8C86-1B74-4BF4-8168-52E4A01853F5}"/>
              </a:ext>
            </a:extLst>
          </p:cNvPr>
          <p:cNvPicPr>
            <a:picLocks noGrp="1" noChangeAspect="1"/>
          </p:cNvPicPr>
          <p:nvPr>
            <p:ph idx="1"/>
          </p:nvPr>
        </p:nvPicPr>
        <p:blipFill>
          <a:blip r:embed="rId3"/>
          <a:stretch>
            <a:fillRect/>
          </a:stretch>
        </p:blipFill>
        <p:spPr>
          <a:xfrm>
            <a:off x="-182881" y="918124"/>
            <a:ext cx="12036835" cy="5467436"/>
          </a:xfrm>
          <a:prstGeom prst="rect">
            <a:avLst/>
          </a:prstGeom>
        </p:spPr>
      </p:pic>
      <p:sp>
        <p:nvSpPr>
          <p:cNvPr id="6" name="Title 1"/>
          <p:cNvSpPr txBox="1">
            <a:spLocks/>
          </p:cNvSpPr>
          <p:nvPr/>
        </p:nvSpPr>
        <p:spPr bwMode="auto">
          <a:xfrm>
            <a:off x="416378" y="114300"/>
            <a:ext cx="10956471" cy="6858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2400">
                <a:solidFill>
                  <a:schemeClr val="tx2"/>
                </a:solidFill>
                <a:latin typeface="+mj-lt"/>
                <a:ea typeface="+mj-ea"/>
                <a:cs typeface="+mj-cs"/>
              </a:defRPr>
            </a:lvl1pPr>
            <a:lvl2pPr algn="l" rtl="0" eaLnBrk="0" fontAlgn="base" hangingPunct="0">
              <a:spcBef>
                <a:spcPct val="0"/>
              </a:spcBef>
              <a:spcAft>
                <a:spcPct val="0"/>
              </a:spcAft>
              <a:defRPr sz="2400">
                <a:solidFill>
                  <a:schemeClr val="tx2"/>
                </a:solidFill>
                <a:latin typeface="Arial" charset="0"/>
                <a:ea typeface="ＭＳ Ｐゴシック" pitchFamily="80" charset="-128"/>
              </a:defRPr>
            </a:lvl2pPr>
            <a:lvl3pPr algn="l" rtl="0" eaLnBrk="0" fontAlgn="base" hangingPunct="0">
              <a:spcBef>
                <a:spcPct val="0"/>
              </a:spcBef>
              <a:spcAft>
                <a:spcPct val="0"/>
              </a:spcAft>
              <a:defRPr sz="2400">
                <a:solidFill>
                  <a:schemeClr val="tx2"/>
                </a:solidFill>
                <a:latin typeface="Arial" charset="0"/>
                <a:ea typeface="ＭＳ Ｐゴシック" pitchFamily="80" charset="-128"/>
              </a:defRPr>
            </a:lvl3pPr>
            <a:lvl4pPr algn="l" rtl="0" eaLnBrk="0" fontAlgn="base" hangingPunct="0">
              <a:spcBef>
                <a:spcPct val="0"/>
              </a:spcBef>
              <a:spcAft>
                <a:spcPct val="0"/>
              </a:spcAft>
              <a:defRPr sz="2400">
                <a:solidFill>
                  <a:schemeClr val="tx2"/>
                </a:solidFill>
                <a:latin typeface="Arial" charset="0"/>
                <a:ea typeface="ＭＳ Ｐゴシック" pitchFamily="80" charset="-128"/>
              </a:defRPr>
            </a:lvl4pPr>
            <a:lvl5pPr algn="l" rtl="0" eaLnBrk="0" fontAlgn="base" hangingPunct="0">
              <a:spcBef>
                <a:spcPct val="0"/>
              </a:spcBef>
              <a:spcAft>
                <a:spcPct val="0"/>
              </a:spcAft>
              <a:defRPr sz="2400">
                <a:solidFill>
                  <a:schemeClr val="tx2"/>
                </a:solidFill>
                <a:latin typeface="Arial" charset="0"/>
                <a:ea typeface="ＭＳ Ｐゴシック" pitchFamily="80" charset="-128"/>
              </a:defRPr>
            </a:lvl5pPr>
            <a:lvl6pPr marL="457200" algn="l" rtl="0" fontAlgn="base">
              <a:spcBef>
                <a:spcPct val="0"/>
              </a:spcBef>
              <a:spcAft>
                <a:spcPct val="0"/>
              </a:spcAft>
              <a:defRPr sz="2400">
                <a:solidFill>
                  <a:schemeClr val="tx2"/>
                </a:solidFill>
                <a:latin typeface="Arial" charset="0"/>
                <a:ea typeface="ＭＳ Ｐゴシック" pitchFamily="80" charset="-128"/>
              </a:defRPr>
            </a:lvl6pPr>
            <a:lvl7pPr marL="914400" algn="l" rtl="0" fontAlgn="base">
              <a:spcBef>
                <a:spcPct val="0"/>
              </a:spcBef>
              <a:spcAft>
                <a:spcPct val="0"/>
              </a:spcAft>
              <a:defRPr sz="2400">
                <a:solidFill>
                  <a:schemeClr val="tx2"/>
                </a:solidFill>
                <a:latin typeface="Arial" charset="0"/>
                <a:ea typeface="ＭＳ Ｐゴシック" pitchFamily="80" charset="-128"/>
              </a:defRPr>
            </a:lvl7pPr>
            <a:lvl8pPr marL="1371600" algn="l" rtl="0" fontAlgn="base">
              <a:spcBef>
                <a:spcPct val="0"/>
              </a:spcBef>
              <a:spcAft>
                <a:spcPct val="0"/>
              </a:spcAft>
              <a:defRPr sz="2400">
                <a:solidFill>
                  <a:schemeClr val="tx2"/>
                </a:solidFill>
                <a:latin typeface="Arial" charset="0"/>
                <a:ea typeface="ＭＳ Ｐゴシック" pitchFamily="80" charset="-128"/>
              </a:defRPr>
            </a:lvl8pPr>
            <a:lvl9pPr marL="1828800" algn="l" rtl="0" fontAlgn="base">
              <a:spcBef>
                <a:spcPct val="0"/>
              </a:spcBef>
              <a:spcAft>
                <a:spcPct val="0"/>
              </a:spcAft>
              <a:defRPr sz="2400">
                <a:solidFill>
                  <a:schemeClr val="tx2"/>
                </a:solidFill>
                <a:latin typeface="Arial" charset="0"/>
                <a:ea typeface="ＭＳ Ｐゴシック" pitchFamily="80" charset="-128"/>
              </a:defRPr>
            </a:lvl9pPr>
          </a:lstStyle>
          <a:p>
            <a:pPr algn="ctr"/>
            <a:r>
              <a:rPr lang="en-US" altLang="ko-KR" sz="3200" b="1" kern="0" dirty="0">
                <a:solidFill>
                  <a:schemeClr val="tx1"/>
                </a:solidFill>
                <a:latin typeface="+mn-lt"/>
              </a:rPr>
              <a:t>Storing Virtual Data: Generic Record</a:t>
            </a:r>
            <a:endParaRPr lang="en-US" sz="3200" b="1" kern="0" dirty="0">
              <a:solidFill>
                <a:schemeClr val="tx1"/>
              </a:solidFill>
              <a:latin typeface="+mn-lt"/>
            </a:endParaRPr>
          </a:p>
        </p:txBody>
      </p:sp>
    </p:spTree>
    <p:extLst>
      <p:ext uri="{BB962C8B-B14F-4D97-AF65-F5344CB8AC3E}">
        <p14:creationId xmlns:p14="http://schemas.microsoft.com/office/powerpoint/2010/main" val="1531020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472" y="1143000"/>
            <a:ext cx="12171528" cy="5257800"/>
          </a:xfrm>
        </p:spPr>
        <p:txBody>
          <a:bodyPr/>
          <a:lstStyle/>
          <a:p>
            <a:pPr>
              <a:spcAft>
                <a:spcPts val="900"/>
              </a:spcAft>
            </a:pPr>
            <a:r>
              <a:rPr lang="en-US" dirty="0"/>
              <a:t>Each example in the data set is stored in its own record</a:t>
            </a:r>
          </a:p>
          <a:p>
            <a:pPr lvl="1" indent="-182880">
              <a:lnSpc>
                <a:spcPct val="80000"/>
              </a:lnSpc>
              <a:spcBef>
                <a:spcPts val="0"/>
              </a:spcBef>
              <a:spcAft>
                <a:spcPts val="500"/>
              </a:spcAft>
              <a:buClr>
                <a:srgbClr val="00529B"/>
              </a:buClr>
              <a:buFont typeface="Arial" panose="020B0604020202020204" pitchFamily="34" charset="0"/>
              <a:buChar char="•"/>
            </a:pPr>
            <a:r>
              <a:rPr lang="en-US" sz="2200" dirty="0"/>
              <a:t>Given a unique ID</a:t>
            </a:r>
          </a:p>
          <a:p>
            <a:pPr lvl="1"/>
            <a:endParaRPr lang="en-US" dirty="0"/>
          </a:p>
        </p:txBody>
      </p:sp>
      <p:sp>
        <p:nvSpPr>
          <p:cNvPr id="6" name="Title 1"/>
          <p:cNvSpPr txBox="1">
            <a:spLocks/>
          </p:cNvSpPr>
          <p:nvPr/>
        </p:nvSpPr>
        <p:spPr bwMode="auto">
          <a:xfrm>
            <a:off x="416378" y="114300"/>
            <a:ext cx="10956471" cy="6858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2400">
                <a:solidFill>
                  <a:schemeClr val="tx2"/>
                </a:solidFill>
                <a:latin typeface="+mj-lt"/>
                <a:ea typeface="+mj-ea"/>
                <a:cs typeface="+mj-cs"/>
              </a:defRPr>
            </a:lvl1pPr>
            <a:lvl2pPr algn="l" rtl="0" eaLnBrk="0" fontAlgn="base" hangingPunct="0">
              <a:spcBef>
                <a:spcPct val="0"/>
              </a:spcBef>
              <a:spcAft>
                <a:spcPct val="0"/>
              </a:spcAft>
              <a:defRPr sz="2400">
                <a:solidFill>
                  <a:schemeClr val="tx2"/>
                </a:solidFill>
                <a:latin typeface="Arial" charset="0"/>
                <a:ea typeface="ＭＳ Ｐゴシック" pitchFamily="80" charset="-128"/>
              </a:defRPr>
            </a:lvl2pPr>
            <a:lvl3pPr algn="l" rtl="0" eaLnBrk="0" fontAlgn="base" hangingPunct="0">
              <a:spcBef>
                <a:spcPct val="0"/>
              </a:spcBef>
              <a:spcAft>
                <a:spcPct val="0"/>
              </a:spcAft>
              <a:defRPr sz="2400">
                <a:solidFill>
                  <a:schemeClr val="tx2"/>
                </a:solidFill>
                <a:latin typeface="Arial" charset="0"/>
                <a:ea typeface="ＭＳ Ｐゴシック" pitchFamily="80" charset="-128"/>
              </a:defRPr>
            </a:lvl3pPr>
            <a:lvl4pPr algn="l" rtl="0" eaLnBrk="0" fontAlgn="base" hangingPunct="0">
              <a:spcBef>
                <a:spcPct val="0"/>
              </a:spcBef>
              <a:spcAft>
                <a:spcPct val="0"/>
              </a:spcAft>
              <a:defRPr sz="2400">
                <a:solidFill>
                  <a:schemeClr val="tx2"/>
                </a:solidFill>
                <a:latin typeface="Arial" charset="0"/>
                <a:ea typeface="ＭＳ Ｐゴシック" pitchFamily="80" charset="-128"/>
              </a:defRPr>
            </a:lvl4pPr>
            <a:lvl5pPr algn="l" rtl="0" eaLnBrk="0" fontAlgn="base" hangingPunct="0">
              <a:spcBef>
                <a:spcPct val="0"/>
              </a:spcBef>
              <a:spcAft>
                <a:spcPct val="0"/>
              </a:spcAft>
              <a:defRPr sz="2400">
                <a:solidFill>
                  <a:schemeClr val="tx2"/>
                </a:solidFill>
                <a:latin typeface="Arial" charset="0"/>
                <a:ea typeface="ＭＳ Ｐゴシック" pitchFamily="80" charset="-128"/>
              </a:defRPr>
            </a:lvl5pPr>
            <a:lvl6pPr marL="457200" algn="l" rtl="0" fontAlgn="base">
              <a:spcBef>
                <a:spcPct val="0"/>
              </a:spcBef>
              <a:spcAft>
                <a:spcPct val="0"/>
              </a:spcAft>
              <a:defRPr sz="2400">
                <a:solidFill>
                  <a:schemeClr val="tx2"/>
                </a:solidFill>
                <a:latin typeface="Arial" charset="0"/>
                <a:ea typeface="ＭＳ Ｐゴシック" pitchFamily="80" charset="-128"/>
              </a:defRPr>
            </a:lvl6pPr>
            <a:lvl7pPr marL="914400" algn="l" rtl="0" fontAlgn="base">
              <a:spcBef>
                <a:spcPct val="0"/>
              </a:spcBef>
              <a:spcAft>
                <a:spcPct val="0"/>
              </a:spcAft>
              <a:defRPr sz="2400">
                <a:solidFill>
                  <a:schemeClr val="tx2"/>
                </a:solidFill>
                <a:latin typeface="Arial" charset="0"/>
                <a:ea typeface="ＭＳ Ｐゴシック" pitchFamily="80" charset="-128"/>
              </a:defRPr>
            </a:lvl7pPr>
            <a:lvl8pPr marL="1371600" algn="l" rtl="0" fontAlgn="base">
              <a:spcBef>
                <a:spcPct val="0"/>
              </a:spcBef>
              <a:spcAft>
                <a:spcPct val="0"/>
              </a:spcAft>
              <a:defRPr sz="2400">
                <a:solidFill>
                  <a:schemeClr val="tx2"/>
                </a:solidFill>
                <a:latin typeface="Arial" charset="0"/>
                <a:ea typeface="ＭＳ Ｐゴシック" pitchFamily="80" charset="-128"/>
              </a:defRPr>
            </a:lvl8pPr>
            <a:lvl9pPr marL="1828800" algn="l" rtl="0" fontAlgn="base">
              <a:spcBef>
                <a:spcPct val="0"/>
              </a:spcBef>
              <a:spcAft>
                <a:spcPct val="0"/>
              </a:spcAft>
              <a:defRPr sz="2400">
                <a:solidFill>
                  <a:schemeClr val="tx2"/>
                </a:solidFill>
                <a:latin typeface="Arial" charset="0"/>
                <a:ea typeface="ＭＳ Ｐゴシック" pitchFamily="80" charset="-128"/>
              </a:defRPr>
            </a:lvl9pPr>
          </a:lstStyle>
          <a:p>
            <a:pPr algn="ctr"/>
            <a:r>
              <a:rPr lang="en-US" altLang="ko-KR" sz="3200" b="1" kern="0" dirty="0">
                <a:solidFill>
                  <a:schemeClr val="tx1"/>
                </a:solidFill>
                <a:latin typeface="+mn-lt"/>
              </a:rPr>
              <a:t>Storing Virtual Data: Data Record</a:t>
            </a:r>
            <a:endParaRPr lang="en-US" sz="3200" b="1" kern="0" dirty="0">
              <a:solidFill>
                <a:schemeClr val="tx1"/>
              </a:solidFill>
              <a:latin typeface="+mn-lt"/>
            </a:endParaRPr>
          </a:p>
        </p:txBody>
      </p:sp>
      <p:pic>
        <p:nvPicPr>
          <p:cNvPr id="9" name="Picture 8">
            <a:extLst>
              <a:ext uri="{FF2B5EF4-FFF2-40B4-BE49-F238E27FC236}">
                <a16:creationId xmlns:a16="http://schemas.microsoft.com/office/drawing/2014/main" id="{A5F73B2D-EEDE-488B-B05F-64383C5646EF}"/>
              </a:ext>
            </a:extLst>
          </p:cNvPr>
          <p:cNvPicPr>
            <a:picLocks noChangeAspect="1"/>
          </p:cNvPicPr>
          <p:nvPr/>
        </p:nvPicPr>
        <p:blipFill>
          <a:blip r:embed="rId3"/>
          <a:stretch>
            <a:fillRect/>
          </a:stretch>
        </p:blipFill>
        <p:spPr>
          <a:xfrm>
            <a:off x="1045114" y="1798321"/>
            <a:ext cx="10715163" cy="4709160"/>
          </a:xfrm>
          <a:prstGeom prst="rect">
            <a:avLst/>
          </a:prstGeom>
        </p:spPr>
      </p:pic>
    </p:spTree>
    <p:extLst>
      <p:ext uri="{BB962C8B-B14F-4D97-AF65-F5344CB8AC3E}">
        <p14:creationId xmlns:p14="http://schemas.microsoft.com/office/powerpoint/2010/main" val="411362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472" y="1143000"/>
            <a:ext cx="12171528" cy="5257800"/>
          </a:xfrm>
        </p:spPr>
        <p:txBody>
          <a:bodyPr/>
          <a:lstStyle/>
          <a:p>
            <a:r>
              <a:rPr lang="en-US" dirty="0"/>
              <a:t>Why not store data in a single tabular attribute for all members in the data set?</a:t>
            </a:r>
          </a:p>
          <a:p>
            <a:endParaRPr lang="en-US" sz="1800" dirty="0"/>
          </a:p>
          <a:p>
            <a:endParaRPr lang="en-US" sz="1800" dirty="0"/>
          </a:p>
          <a:p>
            <a:endParaRPr lang="en-US" sz="1800" dirty="0"/>
          </a:p>
          <a:p>
            <a:endParaRPr lang="en-US" sz="1800" dirty="0"/>
          </a:p>
          <a:p>
            <a:pPr marL="0" indent="0">
              <a:buNone/>
            </a:pPr>
            <a:endParaRPr lang="en-US" sz="1800" dirty="0"/>
          </a:p>
          <a:p>
            <a:pPr marL="0" indent="0">
              <a:buNone/>
            </a:pPr>
            <a:endParaRPr lang="en-US" sz="1800" dirty="0"/>
          </a:p>
          <a:p>
            <a:pPr marL="0" indent="0">
              <a:buNone/>
            </a:pPr>
            <a:endParaRPr lang="en-US" sz="1800" dirty="0"/>
          </a:p>
          <a:p>
            <a:pPr>
              <a:spcAft>
                <a:spcPts val="900"/>
              </a:spcAft>
            </a:pPr>
            <a:r>
              <a:rPr lang="en-US" dirty="0"/>
              <a:t>Currently in Granta MI, there is no capability to link to an </a:t>
            </a:r>
            <a:r>
              <a:rPr lang="en-US" i="1" dirty="0"/>
              <a:t>individual row</a:t>
            </a:r>
            <a:r>
              <a:rPr lang="en-US" dirty="0"/>
              <a:t> in a tabular attribute</a:t>
            </a:r>
          </a:p>
          <a:p>
            <a:pPr lvl="1" indent="-182880">
              <a:lnSpc>
                <a:spcPct val="80000"/>
              </a:lnSpc>
              <a:spcBef>
                <a:spcPts val="0"/>
              </a:spcBef>
              <a:spcAft>
                <a:spcPts val="500"/>
              </a:spcAft>
              <a:buClr>
                <a:srgbClr val="00529B"/>
              </a:buClr>
              <a:buFont typeface="Arial" panose="020B0604020202020204" pitchFamily="34" charset="0"/>
              <a:buChar char="•"/>
            </a:pPr>
            <a:r>
              <a:rPr lang="en-US" sz="2200" dirty="0"/>
              <a:t>No way to specify which dataset members were used for training, validation, and testing</a:t>
            </a:r>
          </a:p>
          <a:p>
            <a:pPr lvl="1"/>
            <a:endParaRPr lang="en-US" dirty="0"/>
          </a:p>
        </p:txBody>
      </p:sp>
      <p:sp>
        <p:nvSpPr>
          <p:cNvPr id="6" name="Title 1"/>
          <p:cNvSpPr txBox="1">
            <a:spLocks/>
          </p:cNvSpPr>
          <p:nvPr/>
        </p:nvSpPr>
        <p:spPr bwMode="auto">
          <a:xfrm>
            <a:off x="416378" y="114300"/>
            <a:ext cx="10956471" cy="6858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2400">
                <a:solidFill>
                  <a:schemeClr val="tx2"/>
                </a:solidFill>
                <a:latin typeface="+mj-lt"/>
                <a:ea typeface="+mj-ea"/>
                <a:cs typeface="+mj-cs"/>
              </a:defRPr>
            </a:lvl1pPr>
            <a:lvl2pPr algn="l" rtl="0" eaLnBrk="0" fontAlgn="base" hangingPunct="0">
              <a:spcBef>
                <a:spcPct val="0"/>
              </a:spcBef>
              <a:spcAft>
                <a:spcPct val="0"/>
              </a:spcAft>
              <a:defRPr sz="2400">
                <a:solidFill>
                  <a:schemeClr val="tx2"/>
                </a:solidFill>
                <a:latin typeface="Arial" charset="0"/>
                <a:ea typeface="ＭＳ Ｐゴシック" pitchFamily="80" charset="-128"/>
              </a:defRPr>
            </a:lvl2pPr>
            <a:lvl3pPr algn="l" rtl="0" eaLnBrk="0" fontAlgn="base" hangingPunct="0">
              <a:spcBef>
                <a:spcPct val="0"/>
              </a:spcBef>
              <a:spcAft>
                <a:spcPct val="0"/>
              </a:spcAft>
              <a:defRPr sz="2400">
                <a:solidFill>
                  <a:schemeClr val="tx2"/>
                </a:solidFill>
                <a:latin typeface="Arial" charset="0"/>
                <a:ea typeface="ＭＳ Ｐゴシック" pitchFamily="80" charset="-128"/>
              </a:defRPr>
            </a:lvl3pPr>
            <a:lvl4pPr algn="l" rtl="0" eaLnBrk="0" fontAlgn="base" hangingPunct="0">
              <a:spcBef>
                <a:spcPct val="0"/>
              </a:spcBef>
              <a:spcAft>
                <a:spcPct val="0"/>
              </a:spcAft>
              <a:defRPr sz="2400">
                <a:solidFill>
                  <a:schemeClr val="tx2"/>
                </a:solidFill>
                <a:latin typeface="Arial" charset="0"/>
                <a:ea typeface="ＭＳ Ｐゴシック" pitchFamily="80" charset="-128"/>
              </a:defRPr>
            </a:lvl4pPr>
            <a:lvl5pPr algn="l" rtl="0" eaLnBrk="0" fontAlgn="base" hangingPunct="0">
              <a:spcBef>
                <a:spcPct val="0"/>
              </a:spcBef>
              <a:spcAft>
                <a:spcPct val="0"/>
              </a:spcAft>
              <a:defRPr sz="2400">
                <a:solidFill>
                  <a:schemeClr val="tx2"/>
                </a:solidFill>
                <a:latin typeface="Arial" charset="0"/>
                <a:ea typeface="ＭＳ Ｐゴシック" pitchFamily="80" charset="-128"/>
              </a:defRPr>
            </a:lvl5pPr>
            <a:lvl6pPr marL="457200" algn="l" rtl="0" fontAlgn="base">
              <a:spcBef>
                <a:spcPct val="0"/>
              </a:spcBef>
              <a:spcAft>
                <a:spcPct val="0"/>
              </a:spcAft>
              <a:defRPr sz="2400">
                <a:solidFill>
                  <a:schemeClr val="tx2"/>
                </a:solidFill>
                <a:latin typeface="Arial" charset="0"/>
                <a:ea typeface="ＭＳ Ｐゴシック" pitchFamily="80" charset="-128"/>
              </a:defRPr>
            </a:lvl6pPr>
            <a:lvl7pPr marL="914400" algn="l" rtl="0" fontAlgn="base">
              <a:spcBef>
                <a:spcPct val="0"/>
              </a:spcBef>
              <a:spcAft>
                <a:spcPct val="0"/>
              </a:spcAft>
              <a:defRPr sz="2400">
                <a:solidFill>
                  <a:schemeClr val="tx2"/>
                </a:solidFill>
                <a:latin typeface="Arial" charset="0"/>
                <a:ea typeface="ＭＳ Ｐゴシック" pitchFamily="80" charset="-128"/>
              </a:defRPr>
            </a:lvl7pPr>
            <a:lvl8pPr marL="1371600" algn="l" rtl="0" fontAlgn="base">
              <a:spcBef>
                <a:spcPct val="0"/>
              </a:spcBef>
              <a:spcAft>
                <a:spcPct val="0"/>
              </a:spcAft>
              <a:defRPr sz="2400">
                <a:solidFill>
                  <a:schemeClr val="tx2"/>
                </a:solidFill>
                <a:latin typeface="Arial" charset="0"/>
                <a:ea typeface="ＭＳ Ｐゴシック" pitchFamily="80" charset="-128"/>
              </a:defRPr>
            </a:lvl8pPr>
            <a:lvl9pPr marL="1828800" algn="l" rtl="0" fontAlgn="base">
              <a:spcBef>
                <a:spcPct val="0"/>
              </a:spcBef>
              <a:spcAft>
                <a:spcPct val="0"/>
              </a:spcAft>
              <a:defRPr sz="2400">
                <a:solidFill>
                  <a:schemeClr val="tx2"/>
                </a:solidFill>
                <a:latin typeface="Arial" charset="0"/>
                <a:ea typeface="ＭＳ Ｐゴシック" pitchFamily="80" charset="-128"/>
              </a:defRPr>
            </a:lvl9pPr>
          </a:lstStyle>
          <a:p>
            <a:pPr algn="ctr"/>
            <a:r>
              <a:rPr lang="en-US" altLang="ko-KR" sz="3200" b="1" kern="0">
                <a:solidFill>
                  <a:schemeClr val="tx1"/>
                </a:solidFill>
                <a:latin typeface="+mn-lt"/>
              </a:rPr>
              <a:t>Granta Limitations for Linking (Viewing) Data</a:t>
            </a:r>
            <a:endParaRPr lang="en-US" sz="3200" b="1" kern="0" dirty="0">
              <a:solidFill>
                <a:schemeClr val="tx1"/>
              </a:solidFill>
              <a:latin typeface="+mn-lt"/>
            </a:endParaRPr>
          </a:p>
        </p:txBody>
      </p:sp>
      <p:pic>
        <p:nvPicPr>
          <p:cNvPr id="4" name="Picture 3">
            <a:extLst>
              <a:ext uri="{FF2B5EF4-FFF2-40B4-BE49-F238E27FC236}">
                <a16:creationId xmlns:a16="http://schemas.microsoft.com/office/drawing/2014/main" id="{3894189C-19CA-4EAB-8B1D-CE323F4CEFBD}"/>
              </a:ext>
            </a:extLst>
          </p:cNvPr>
          <p:cNvPicPr>
            <a:picLocks noChangeAspect="1"/>
          </p:cNvPicPr>
          <p:nvPr/>
        </p:nvPicPr>
        <p:blipFill>
          <a:blip r:embed="rId3"/>
          <a:stretch>
            <a:fillRect/>
          </a:stretch>
        </p:blipFill>
        <p:spPr>
          <a:xfrm>
            <a:off x="990910" y="1682346"/>
            <a:ext cx="10210179" cy="2539134"/>
          </a:xfrm>
          <a:prstGeom prst="rect">
            <a:avLst/>
          </a:prstGeom>
        </p:spPr>
      </p:pic>
    </p:spTree>
    <p:extLst>
      <p:ext uri="{BB962C8B-B14F-4D97-AF65-F5344CB8AC3E}">
        <p14:creationId xmlns:p14="http://schemas.microsoft.com/office/powerpoint/2010/main" val="1259949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472" y="1143000"/>
            <a:ext cx="12171528" cy="5257800"/>
          </a:xfrm>
        </p:spPr>
        <p:txBody>
          <a:bodyPr/>
          <a:lstStyle/>
          <a:p>
            <a:pPr lvl="1"/>
            <a:endParaRPr lang="en-US" dirty="0"/>
          </a:p>
        </p:txBody>
      </p:sp>
      <p:sp>
        <p:nvSpPr>
          <p:cNvPr id="6" name="Title 1"/>
          <p:cNvSpPr txBox="1">
            <a:spLocks/>
          </p:cNvSpPr>
          <p:nvPr/>
        </p:nvSpPr>
        <p:spPr bwMode="auto">
          <a:xfrm>
            <a:off x="416378" y="114300"/>
            <a:ext cx="10956471" cy="6858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2400">
                <a:solidFill>
                  <a:schemeClr val="tx2"/>
                </a:solidFill>
                <a:latin typeface="+mj-lt"/>
                <a:ea typeface="+mj-ea"/>
                <a:cs typeface="+mj-cs"/>
              </a:defRPr>
            </a:lvl1pPr>
            <a:lvl2pPr algn="l" rtl="0" eaLnBrk="0" fontAlgn="base" hangingPunct="0">
              <a:spcBef>
                <a:spcPct val="0"/>
              </a:spcBef>
              <a:spcAft>
                <a:spcPct val="0"/>
              </a:spcAft>
              <a:defRPr sz="2400">
                <a:solidFill>
                  <a:schemeClr val="tx2"/>
                </a:solidFill>
                <a:latin typeface="Arial" charset="0"/>
                <a:ea typeface="ＭＳ Ｐゴシック" pitchFamily="80" charset="-128"/>
              </a:defRPr>
            </a:lvl2pPr>
            <a:lvl3pPr algn="l" rtl="0" eaLnBrk="0" fontAlgn="base" hangingPunct="0">
              <a:spcBef>
                <a:spcPct val="0"/>
              </a:spcBef>
              <a:spcAft>
                <a:spcPct val="0"/>
              </a:spcAft>
              <a:defRPr sz="2400">
                <a:solidFill>
                  <a:schemeClr val="tx2"/>
                </a:solidFill>
                <a:latin typeface="Arial" charset="0"/>
                <a:ea typeface="ＭＳ Ｐゴシック" pitchFamily="80" charset="-128"/>
              </a:defRPr>
            </a:lvl3pPr>
            <a:lvl4pPr algn="l" rtl="0" eaLnBrk="0" fontAlgn="base" hangingPunct="0">
              <a:spcBef>
                <a:spcPct val="0"/>
              </a:spcBef>
              <a:spcAft>
                <a:spcPct val="0"/>
              </a:spcAft>
              <a:defRPr sz="2400">
                <a:solidFill>
                  <a:schemeClr val="tx2"/>
                </a:solidFill>
                <a:latin typeface="Arial" charset="0"/>
                <a:ea typeface="ＭＳ Ｐゴシック" pitchFamily="80" charset="-128"/>
              </a:defRPr>
            </a:lvl4pPr>
            <a:lvl5pPr algn="l" rtl="0" eaLnBrk="0" fontAlgn="base" hangingPunct="0">
              <a:spcBef>
                <a:spcPct val="0"/>
              </a:spcBef>
              <a:spcAft>
                <a:spcPct val="0"/>
              </a:spcAft>
              <a:defRPr sz="2400">
                <a:solidFill>
                  <a:schemeClr val="tx2"/>
                </a:solidFill>
                <a:latin typeface="Arial" charset="0"/>
                <a:ea typeface="ＭＳ Ｐゴシック" pitchFamily="80" charset="-128"/>
              </a:defRPr>
            </a:lvl5pPr>
            <a:lvl6pPr marL="457200" algn="l" rtl="0" fontAlgn="base">
              <a:spcBef>
                <a:spcPct val="0"/>
              </a:spcBef>
              <a:spcAft>
                <a:spcPct val="0"/>
              </a:spcAft>
              <a:defRPr sz="2400">
                <a:solidFill>
                  <a:schemeClr val="tx2"/>
                </a:solidFill>
                <a:latin typeface="Arial" charset="0"/>
                <a:ea typeface="ＭＳ Ｐゴシック" pitchFamily="80" charset="-128"/>
              </a:defRPr>
            </a:lvl6pPr>
            <a:lvl7pPr marL="914400" algn="l" rtl="0" fontAlgn="base">
              <a:spcBef>
                <a:spcPct val="0"/>
              </a:spcBef>
              <a:spcAft>
                <a:spcPct val="0"/>
              </a:spcAft>
              <a:defRPr sz="2400">
                <a:solidFill>
                  <a:schemeClr val="tx2"/>
                </a:solidFill>
                <a:latin typeface="Arial" charset="0"/>
                <a:ea typeface="ＭＳ Ｐゴシック" pitchFamily="80" charset="-128"/>
              </a:defRPr>
            </a:lvl7pPr>
            <a:lvl8pPr marL="1371600" algn="l" rtl="0" fontAlgn="base">
              <a:spcBef>
                <a:spcPct val="0"/>
              </a:spcBef>
              <a:spcAft>
                <a:spcPct val="0"/>
              </a:spcAft>
              <a:defRPr sz="2400">
                <a:solidFill>
                  <a:schemeClr val="tx2"/>
                </a:solidFill>
                <a:latin typeface="Arial" charset="0"/>
                <a:ea typeface="ＭＳ Ｐゴシック" pitchFamily="80" charset="-128"/>
              </a:defRPr>
            </a:lvl8pPr>
            <a:lvl9pPr marL="1828800" algn="l" rtl="0" fontAlgn="base">
              <a:spcBef>
                <a:spcPct val="0"/>
              </a:spcBef>
              <a:spcAft>
                <a:spcPct val="0"/>
              </a:spcAft>
              <a:defRPr sz="2400">
                <a:solidFill>
                  <a:schemeClr val="tx2"/>
                </a:solidFill>
                <a:latin typeface="Arial" charset="0"/>
                <a:ea typeface="ＭＳ Ｐゴシック" pitchFamily="80" charset="-128"/>
              </a:defRPr>
            </a:lvl9pPr>
          </a:lstStyle>
          <a:p>
            <a:pPr algn="ctr"/>
            <a:r>
              <a:rPr lang="en-US" altLang="ko-KR" sz="3200" b="1" kern="0" dirty="0">
                <a:solidFill>
                  <a:schemeClr val="tx1"/>
                </a:solidFill>
                <a:latin typeface="+mn-lt"/>
              </a:rPr>
              <a:t>Proposed Enhancement to the Tabular Attribute</a:t>
            </a:r>
            <a:endParaRPr lang="en-US" sz="3200" b="1" kern="0" dirty="0">
              <a:solidFill>
                <a:schemeClr val="tx1"/>
              </a:solidFill>
              <a:latin typeface="+mn-lt"/>
            </a:endParaRPr>
          </a:p>
        </p:txBody>
      </p:sp>
      <p:sp>
        <p:nvSpPr>
          <p:cNvPr id="5" name="TextBox 4">
            <a:extLst>
              <a:ext uri="{FF2B5EF4-FFF2-40B4-BE49-F238E27FC236}">
                <a16:creationId xmlns:a16="http://schemas.microsoft.com/office/drawing/2014/main" id="{77019350-65A2-4200-B7F4-3A51A010853F}"/>
              </a:ext>
            </a:extLst>
          </p:cNvPr>
          <p:cNvSpPr txBox="1"/>
          <p:nvPr/>
        </p:nvSpPr>
        <p:spPr>
          <a:xfrm>
            <a:off x="3820931" y="955097"/>
            <a:ext cx="5601322" cy="369332"/>
          </a:xfrm>
          <a:prstGeom prst="rect">
            <a:avLst/>
          </a:prstGeom>
          <a:noFill/>
        </p:spPr>
        <p:txBody>
          <a:bodyPr wrap="square" rtlCol="0">
            <a:spAutoFit/>
          </a:bodyPr>
          <a:lstStyle/>
          <a:p>
            <a:r>
              <a:rPr lang="en-US" dirty="0"/>
              <a:t>Modified Granta Linked Table Capability for viewing</a:t>
            </a:r>
          </a:p>
        </p:txBody>
      </p:sp>
      <p:sp>
        <p:nvSpPr>
          <p:cNvPr id="7" name="TextBox 6">
            <a:extLst>
              <a:ext uri="{FF2B5EF4-FFF2-40B4-BE49-F238E27FC236}">
                <a16:creationId xmlns:a16="http://schemas.microsoft.com/office/drawing/2014/main" id="{053BB769-1D71-46F4-ACCC-31C9FA71314F}"/>
              </a:ext>
            </a:extLst>
          </p:cNvPr>
          <p:cNvSpPr txBox="1"/>
          <p:nvPr/>
        </p:nvSpPr>
        <p:spPr>
          <a:xfrm>
            <a:off x="10308503" y="1607002"/>
            <a:ext cx="912140" cy="276514"/>
          </a:xfrm>
          <a:prstGeom prst="rect">
            <a:avLst/>
          </a:prstGeom>
          <a:solidFill>
            <a:srgbClr val="C3C8CF"/>
          </a:solidFill>
          <a:ln w="28575">
            <a:solidFill>
              <a:srgbClr val="0432FF"/>
            </a:solidFill>
          </a:ln>
        </p:spPr>
        <p:txBody>
          <a:bodyPr wrap="square" rtlCol="0">
            <a:spAutoFit/>
          </a:bodyPr>
          <a:lstStyle/>
          <a:p>
            <a:r>
              <a:rPr lang="en-US" sz="750" dirty="0"/>
              <a:t>Linked Row</a:t>
            </a:r>
          </a:p>
        </p:txBody>
      </p:sp>
      <p:sp>
        <p:nvSpPr>
          <p:cNvPr id="8" name="Rectangle 7">
            <a:extLst>
              <a:ext uri="{FF2B5EF4-FFF2-40B4-BE49-F238E27FC236}">
                <a16:creationId xmlns:a16="http://schemas.microsoft.com/office/drawing/2014/main" id="{12BC0EFA-D85A-46E1-B61D-630A29713595}"/>
              </a:ext>
            </a:extLst>
          </p:cNvPr>
          <p:cNvSpPr/>
          <p:nvPr/>
        </p:nvSpPr>
        <p:spPr>
          <a:xfrm>
            <a:off x="10308962" y="1866783"/>
            <a:ext cx="912140" cy="2114659"/>
          </a:xfrm>
          <a:prstGeom prst="rect">
            <a:avLst/>
          </a:prstGeom>
          <a:solidFill>
            <a:schemeClr val="bg1"/>
          </a:solidFill>
          <a:ln w="28575">
            <a:solidFill>
              <a:srgbClr val="0432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750" dirty="0">
                <a:solidFill>
                  <a:schemeClr val="tx1"/>
                </a:solidFill>
              </a:rPr>
              <a:t>1</a:t>
            </a:r>
          </a:p>
        </p:txBody>
      </p:sp>
      <p:sp>
        <p:nvSpPr>
          <p:cNvPr id="9" name="TextBox 8">
            <a:extLst>
              <a:ext uri="{FF2B5EF4-FFF2-40B4-BE49-F238E27FC236}">
                <a16:creationId xmlns:a16="http://schemas.microsoft.com/office/drawing/2014/main" id="{534DCE86-05A9-46F9-8185-0CC04B4F2994}"/>
              </a:ext>
            </a:extLst>
          </p:cNvPr>
          <p:cNvSpPr txBox="1"/>
          <p:nvPr/>
        </p:nvSpPr>
        <p:spPr>
          <a:xfrm>
            <a:off x="3958731" y="952058"/>
            <a:ext cx="5496595" cy="369332"/>
          </a:xfrm>
          <a:prstGeom prst="rect">
            <a:avLst/>
          </a:prstGeom>
          <a:noFill/>
        </p:spPr>
        <p:txBody>
          <a:bodyPr wrap="square" rtlCol="0">
            <a:spAutoFit/>
          </a:bodyPr>
          <a:lstStyle/>
          <a:p>
            <a:r>
              <a:rPr lang="en-US" dirty="0"/>
              <a:t>Current Granta Linked Table Capability for viewing</a:t>
            </a:r>
          </a:p>
        </p:txBody>
      </p:sp>
      <p:sp>
        <p:nvSpPr>
          <p:cNvPr id="10" name="Rectangle 9">
            <a:extLst>
              <a:ext uri="{FF2B5EF4-FFF2-40B4-BE49-F238E27FC236}">
                <a16:creationId xmlns:a16="http://schemas.microsoft.com/office/drawing/2014/main" id="{C1BC3149-3206-4653-B9B3-0B1B16DBE6F1}"/>
              </a:ext>
            </a:extLst>
          </p:cNvPr>
          <p:cNvSpPr/>
          <p:nvPr/>
        </p:nvSpPr>
        <p:spPr>
          <a:xfrm>
            <a:off x="10308503" y="3963820"/>
            <a:ext cx="912140" cy="2076012"/>
          </a:xfrm>
          <a:prstGeom prst="rect">
            <a:avLst/>
          </a:prstGeom>
          <a:solidFill>
            <a:schemeClr val="bg1"/>
          </a:solidFill>
          <a:ln w="28575">
            <a:solidFill>
              <a:srgbClr val="0432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750" dirty="0">
                <a:solidFill>
                  <a:schemeClr val="tx1"/>
                </a:solidFill>
              </a:rPr>
              <a:t>5</a:t>
            </a:r>
          </a:p>
        </p:txBody>
      </p:sp>
      <p:pic>
        <p:nvPicPr>
          <p:cNvPr id="11" name="Picture 10">
            <a:extLst>
              <a:ext uri="{FF2B5EF4-FFF2-40B4-BE49-F238E27FC236}">
                <a16:creationId xmlns:a16="http://schemas.microsoft.com/office/drawing/2014/main" id="{FF0FA4BA-27E5-4A3C-91CB-C9C921E189EC}"/>
              </a:ext>
            </a:extLst>
          </p:cNvPr>
          <p:cNvPicPr>
            <a:picLocks noChangeAspect="1"/>
          </p:cNvPicPr>
          <p:nvPr/>
        </p:nvPicPr>
        <p:blipFill>
          <a:blip r:embed="rId3"/>
          <a:stretch>
            <a:fillRect/>
          </a:stretch>
        </p:blipFill>
        <p:spPr>
          <a:xfrm>
            <a:off x="1112794" y="1581306"/>
            <a:ext cx="9195709" cy="4458526"/>
          </a:xfrm>
          <a:prstGeom prst="rect">
            <a:avLst/>
          </a:prstGeom>
        </p:spPr>
      </p:pic>
      <p:sp>
        <p:nvSpPr>
          <p:cNvPr id="12" name="Rectangle 11">
            <a:extLst>
              <a:ext uri="{FF2B5EF4-FFF2-40B4-BE49-F238E27FC236}">
                <a16:creationId xmlns:a16="http://schemas.microsoft.com/office/drawing/2014/main" id="{3786C2EE-411A-4795-BB02-3DD5ACBBBD6E}"/>
              </a:ext>
            </a:extLst>
          </p:cNvPr>
          <p:cNvSpPr/>
          <p:nvPr/>
        </p:nvSpPr>
        <p:spPr>
          <a:xfrm>
            <a:off x="9853122" y="2834293"/>
            <a:ext cx="413899" cy="184666"/>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75">
              <a:solidFill>
                <a:schemeClr val="tx1"/>
              </a:solidFill>
            </a:endParaRPr>
          </a:p>
        </p:txBody>
      </p:sp>
      <p:sp>
        <p:nvSpPr>
          <p:cNvPr id="13" name="Rectangle 12">
            <a:extLst>
              <a:ext uri="{FF2B5EF4-FFF2-40B4-BE49-F238E27FC236}">
                <a16:creationId xmlns:a16="http://schemas.microsoft.com/office/drawing/2014/main" id="{EAA040CD-6310-4DC4-9F1B-CA0AAE8E3485}"/>
              </a:ext>
            </a:extLst>
          </p:cNvPr>
          <p:cNvSpPr/>
          <p:nvPr/>
        </p:nvSpPr>
        <p:spPr>
          <a:xfrm>
            <a:off x="9850255" y="4919946"/>
            <a:ext cx="424284" cy="149786"/>
          </a:xfrm>
          <a:prstGeom prst="rect">
            <a:avLst/>
          </a:prstGeom>
          <a:solidFill>
            <a:srgbClr val="F5F5F5"/>
          </a:solidFill>
          <a:ln>
            <a:solidFill>
              <a:srgbClr val="F5F5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75">
              <a:solidFill>
                <a:schemeClr val="tx1"/>
              </a:solidFill>
            </a:endParaRPr>
          </a:p>
        </p:txBody>
      </p:sp>
      <p:sp>
        <p:nvSpPr>
          <p:cNvPr id="14" name="TextBox 13">
            <a:extLst>
              <a:ext uri="{FF2B5EF4-FFF2-40B4-BE49-F238E27FC236}">
                <a16:creationId xmlns:a16="http://schemas.microsoft.com/office/drawing/2014/main" id="{AD5EC39B-9A90-4BEE-87EB-0F5F3AFC4271}"/>
              </a:ext>
            </a:extLst>
          </p:cNvPr>
          <p:cNvSpPr txBox="1"/>
          <p:nvPr/>
        </p:nvSpPr>
        <p:spPr>
          <a:xfrm>
            <a:off x="9775480" y="2801868"/>
            <a:ext cx="678981" cy="230832"/>
          </a:xfrm>
          <a:prstGeom prst="rect">
            <a:avLst/>
          </a:prstGeom>
          <a:noFill/>
        </p:spPr>
        <p:txBody>
          <a:bodyPr wrap="square" rtlCol="0">
            <a:spAutoFit/>
          </a:bodyPr>
          <a:lstStyle/>
          <a:p>
            <a:r>
              <a:rPr lang="en-US" sz="900" dirty="0"/>
              <a:t>Record 1</a:t>
            </a:r>
          </a:p>
        </p:txBody>
      </p:sp>
      <p:sp>
        <p:nvSpPr>
          <p:cNvPr id="15" name="TextBox 14">
            <a:extLst>
              <a:ext uri="{FF2B5EF4-FFF2-40B4-BE49-F238E27FC236}">
                <a16:creationId xmlns:a16="http://schemas.microsoft.com/office/drawing/2014/main" id="{BC9B4088-DC5F-4EF2-9ED0-1175D4345F87}"/>
              </a:ext>
            </a:extLst>
          </p:cNvPr>
          <p:cNvSpPr txBox="1"/>
          <p:nvPr/>
        </p:nvSpPr>
        <p:spPr>
          <a:xfrm>
            <a:off x="9771991" y="4884394"/>
            <a:ext cx="678981" cy="230832"/>
          </a:xfrm>
          <a:prstGeom prst="rect">
            <a:avLst/>
          </a:prstGeom>
          <a:noFill/>
        </p:spPr>
        <p:txBody>
          <a:bodyPr wrap="square" rtlCol="0">
            <a:spAutoFit/>
          </a:bodyPr>
          <a:lstStyle/>
          <a:p>
            <a:r>
              <a:rPr lang="en-US" sz="900" dirty="0"/>
              <a:t>Record 2</a:t>
            </a:r>
          </a:p>
        </p:txBody>
      </p:sp>
      <p:sp>
        <p:nvSpPr>
          <p:cNvPr id="16" name="TextBox 15">
            <a:extLst>
              <a:ext uri="{FF2B5EF4-FFF2-40B4-BE49-F238E27FC236}">
                <a16:creationId xmlns:a16="http://schemas.microsoft.com/office/drawing/2014/main" id="{93E8666A-CF36-49E6-A551-E3C67BCBB4FD}"/>
              </a:ext>
            </a:extLst>
          </p:cNvPr>
          <p:cNvSpPr txBox="1"/>
          <p:nvPr/>
        </p:nvSpPr>
        <p:spPr>
          <a:xfrm>
            <a:off x="9768581" y="4886350"/>
            <a:ext cx="678981" cy="230832"/>
          </a:xfrm>
          <a:prstGeom prst="rect">
            <a:avLst/>
          </a:prstGeom>
          <a:noFill/>
        </p:spPr>
        <p:txBody>
          <a:bodyPr wrap="square" rtlCol="0">
            <a:spAutoFit/>
          </a:bodyPr>
          <a:lstStyle/>
          <a:p>
            <a:r>
              <a:rPr lang="en-US" sz="900" dirty="0"/>
              <a:t>Record 1</a:t>
            </a:r>
          </a:p>
        </p:txBody>
      </p:sp>
      <p:sp>
        <p:nvSpPr>
          <p:cNvPr id="18" name="Rectangle 17">
            <a:extLst>
              <a:ext uri="{FF2B5EF4-FFF2-40B4-BE49-F238E27FC236}">
                <a16:creationId xmlns:a16="http://schemas.microsoft.com/office/drawing/2014/main" id="{5D0E238A-DF76-42AA-A7C5-BE07BE96C426}"/>
              </a:ext>
            </a:extLst>
          </p:cNvPr>
          <p:cNvSpPr/>
          <p:nvPr/>
        </p:nvSpPr>
        <p:spPr>
          <a:xfrm>
            <a:off x="9183486" y="4919946"/>
            <a:ext cx="424285" cy="163760"/>
          </a:xfrm>
          <a:prstGeom prst="rect">
            <a:avLst/>
          </a:prstGeom>
          <a:solidFill>
            <a:srgbClr val="F5F5F5"/>
          </a:solidFill>
          <a:ln>
            <a:solidFill>
              <a:srgbClr val="F5F5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75">
              <a:solidFill>
                <a:schemeClr val="tx1"/>
              </a:solidFill>
            </a:endParaRPr>
          </a:p>
        </p:txBody>
      </p:sp>
      <p:sp>
        <p:nvSpPr>
          <p:cNvPr id="19" name="Rectangle 18">
            <a:extLst>
              <a:ext uri="{FF2B5EF4-FFF2-40B4-BE49-F238E27FC236}">
                <a16:creationId xmlns:a16="http://schemas.microsoft.com/office/drawing/2014/main" id="{DDF44A2F-A4A3-421D-92C5-2AB7A825ABA1}"/>
              </a:ext>
            </a:extLst>
          </p:cNvPr>
          <p:cNvSpPr/>
          <p:nvPr/>
        </p:nvSpPr>
        <p:spPr>
          <a:xfrm>
            <a:off x="9174610" y="2849218"/>
            <a:ext cx="477534" cy="162623"/>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75">
              <a:solidFill>
                <a:schemeClr val="tx1"/>
              </a:solidFill>
            </a:endParaRPr>
          </a:p>
        </p:txBody>
      </p:sp>
      <p:sp>
        <p:nvSpPr>
          <p:cNvPr id="20" name="TextBox 19">
            <a:extLst>
              <a:ext uri="{FF2B5EF4-FFF2-40B4-BE49-F238E27FC236}">
                <a16:creationId xmlns:a16="http://schemas.microsoft.com/office/drawing/2014/main" id="{362F1E14-65AD-4D1E-9C5B-E08FCF3D994E}"/>
              </a:ext>
            </a:extLst>
          </p:cNvPr>
          <p:cNvSpPr txBox="1"/>
          <p:nvPr/>
        </p:nvSpPr>
        <p:spPr>
          <a:xfrm>
            <a:off x="9183486" y="2722780"/>
            <a:ext cx="477534" cy="369332"/>
          </a:xfrm>
          <a:prstGeom prst="rect">
            <a:avLst/>
          </a:prstGeom>
          <a:noFill/>
        </p:spPr>
        <p:txBody>
          <a:bodyPr wrap="square" rtlCol="0">
            <a:spAutoFit/>
          </a:bodyPr>
          <a:lstStyle/>
          <a:p>
            <a:pPr algn="ctr"/>
            <a:r>
              <a:rPr lang="en-US" sz="900" dirty="0"/>
              <a:t>Link </a:t>
            </a:r>
            <a:br>
              <a:rPr lang="en-US" sz="900" dirty="0"/>
            </a:br>
            <a:r>
              <a:rPr lang="en-US" sz="900" dirty="0"/>
              <a:t>Val 1</a:t>
            </a:r>
          </a:p>
        </p:txBody>
      </p:sp>
      <p:sp>
        <p:nvSpPr>
          <p:cNvPr id="21" name="TextBox 20">
            <a:extLst>
              <a:ext uri="{FF2B5EF4-FFF2-40B4-BE49-F238E27FC236}">
                <a16:creationId xmlns:a16="http://schemas.microsoft.com/office/drawing/2014/main" id="{2BDB04CE-1E78-4BD6-988E-7D669F03482D}"/>
              </a:ext>
            </a:extLst>
          </p:cNvPr>
          <p:cNvSpPr txBox="1"/>
          <p:nvPr/>
        </p:nvSpPr>
        <p:spPr>
          <a:xfrm>
            <a:off x="9183486" y="4817160"/>
            <a:ext cx="477534" cy="369332"/>
          </a:xfrm>
          <a:prstGeom prst="rect">
            <a:avLst/>
          </a:prstGeom>
          <a:noFill/>
        </p:spPr>
        <p:txBody>
          <a:bodyPr wrap="square" rtlCol="0">
            <a:spAutoFit/>
          </a:bodyPr>
          <a:lstStyle/>
          <a:p>
            <a:pPr algn="ctr"/>
            <a:r>
              <a:rPr lang="en-US" sz="900" dirty="0"/>
              <a:t>Link Val 2</a:t>
            </a:r>
          </a:p>
        </p:txBody>
      </p:sp>
      <p:sp>
        <p:nvSpPr>
          <p:cNvPr id="22" name="TextBox 21">
            <a:extLst>
              <a:ext uri="{FF2B5EF4-FFF2-40B4-BE49-F238E27FC236}">
                <a16:creationId xmlns:a16="http://schemas.microsoft.com/office/drawing/2014/main" id="{2BDC0C3A-473C-49C2-A9A5-B9909B14BFB5}"/>
              </a:ext>
            </a:extLst>
          </p:cNvPr>
          <p:cNvSpPr txBox="1"/>
          <p:nvPr/>
        </p:nvSpPr>
        <p:spPr>
          <a:xfrm>
            <a:off x="9183486" y="4817160"/>
            <a:ext cx="477534" cy="369332"/>
          </a:xfrm>
          <a:prstGeom prst="rect">
            <a:avLst/>
          </a:prstGeom>
          <a:noFill/>
        </p:spPr>
        <p:txBody>
          <a:bodyPr wrap="square" rtlCol="0">
            <a:spAutoFit/>
          </a:bodyPr>
          <a:lstStyle/>
          <a:p>
            <a:pPr algn="ctr"/>
            <a:r>
              <a:rPr lang="en-US" sz="900" dirty="0"/>
              <a:t>Link Val 1</a:t>
            </a:r>
          </a:p>
        </p:txBody>
      </p:sp>
      <p:sp>
        <p:nvSpPr>
          <p:cNvPr id="23" name="Rectangle 22">
            <a:extLst>
              <a:ext uri="{FF2B5EF4-FFF2-40B4-BE49-F238E27FC236}">
                <a16:creationId xmlns:a16="http://schemas.microsoft.com/office/drawing/2014/main" id="{3DD9A4ED-ACF1-4920-8DAE-43C2786E50DA}"/>
              </a:ext>
            </a:extLst>
          </p:cNvPr>
          <p:cNvSpPr/>
          <p:nvPr/>
        </p:nvSpPr>
        <p:spPr>
          <a:xfrm>
            <a:off x="9246074" y="4859795"/>
            <a:ext cx="1040204" cy="284062"/>
          </a:xfrm>
          <a:prstGeom prst="rect">
            <a:avLst/>
          </a:prstGeom>
          <a:noFill/>
          <a:ln>
            <a:solidFill>
              <a:srgbClr val="E4131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75">
              <a:solidFill>
                <a:schemeClr val="tx1"/>
              </a:solidFill>
            </a:endParaRPr>
          </a:p>
        </p:txBody>
      </p:sp>
      <p:sp>
        <p:nvSpPr>
          <p:cNvPr id="24" name="TextBox 23">
            <a:extLst>
              <a:ext uri="{FF2B5EF4-FFF2-40B4-BE49-F238E27FC236}">
                <a16:creationId xmlns:a16="http://schemas.microsoft.com/office/drawing/2014/main" id="{FB064DE2-9F73-4945-B432-E8A3EB805CEE}"/>
              </a:ext>
            </a:extLst>
          </p:cNvPr>
          <p:cNvSpPr txBox="1"/>
          <p:nvPr/>
        </p:nvSpPr>
        <p:spPr>
          <a:xfrm>
            <a:off x="3491850" y="3704443"/>
            <a:ext cx="4437597" cy="646331"/>
          </a:xfrm>
          <a:prstGeom prst="rect">
            <a:avLst/>
          </a:prstGeom>
          <a:solidFill>
            <a:schemeClr val="bg1"/>
          </a:solidFill>
          <a:ln>
            <a:solidFill>
              <a:schemeClr val="tx1"/>
            </a:solidFill>
          </a:ln>
        </p:spPr>
        <p:txBody>
          <a:bodyPr wrap="square" rtlCol="0">
            <a:spAutoFit/>
          </a:bodyPr>
          <a:lstStyle/>
          <a:p>
            <a:pPr algn="ctr"/>
            <a:r>
              <a:rPr lang="en-US" dirty="0"/>
              <a:t>Each column is a different </a:t>
            </a:r>
            <a:r>
              <a:rPr lang="en-US" b="1" dirty="0"/>
              <a:t>attribute</a:t>
            </a:r>
            <a:r>
              <a:rPr lang="en-US" dirty="0"/>
              <a:t> in the </a:t>
            </a:r>
            <a:r>
              <a:rPr lang="en-US" b="1" dirty="0"/>
              <a:t>different</a:t>
            </a:r>
            <a:r>
              <a:rPr lang="en-US" dirty="0"/>
              <a:t> linked record</a:t>
            </a:r>
            <a:endParaRPr lang="en-US" b="1" dirty="0"/>
          </a:p>
        </p:txBody>
      </p:sp>
      <p:sp>
        <p:nvSpPr>
          <p:cNvPr id="25" name="TextBox 24">
            <a:extLst>
              <a:ext uri="{FF2B5EF4-FFF2-40B4-BE49-F238E27FC236}">
                <a16:creationId xmlns:a16="http://schemas.microsoft.com/office/drawing/2014/main" id="{D7392200-49A9-4A77-82C5-126AE70FB35B}"/>
              </a:ext>
            </a:extLst>
          </p:cNvPr>
          <p:cNvSpPr txBox="1"/>
          <p:nvPr/>
        </p:nvSpPr>
        <p:spPr>
          <a:xfrm>
            <a:off x="3491850" y="3565943"/>
            <a:ext cx="4437597" cy="923330"/>
          </a:xfrm>
          <a:prstGeom prst="rect">
            <a:avLst/>
          </a:prstGeom>
          <a:solidFill>
            <a:schemeClr val="bg1"/>
          </a:solidFill>
          <a:ln>
            <a:solidFill>
              <a:schemeClr val="tx1"/>
            </a:solidFill>
          </a:ln>
        </p:spPr>
        <p:txBody>
          <a:bodyPr wrap="square" rtlCol="0">
            <a:spAutoFit/>
          </a:bodyPr>
          <a:lstStyle/>
          <a:p>
            <a:pPr algn="ctr"/>
            <a:r>
              <a:rPr lang="en-US" dirty="0"/>
              <a:t>Link to a </a:t>
            </a:r>
            <a:r>
              <a:rPr lang="en-US" b="1" dirty="0"/>
              <a:t>single</a:t>
            </a:r>
            <a:r>
              <a:rPr lang="en-US" dirty="0"/>
              <a:t> tabular attribute in a </a:t>
            </a:r>
            <a:r>
              <a:rPr lang="en-US" b="1" dirty="0"/>
              <a:t>single</a:t>
            </a:r>
            <a:r>
              <a:rPr lang="en-US" dirty="0"/>
              <a:t> record. Columns take on same values as the columns in the linked record.</a:t>
            </a:r>
            <a:endParaRPr lang="en-US" b="1" dirty="0"/>
          </a:p>
        </p:txBody>
      </p:sp>
      <p:sp>
        <p:nvSpPr>
          <p:cNvPr id="26" name="Rectangle 25">
            <a:extLst>
              <a:ext uri="{FF2B5EF4-FFF2-40B4-BE49-F238E27FC236}">
                <a16:creationId xmlns:a16="http://schemas.microsoft.com/office/drawing/2014/main" id="{75B74E2C-D377-4C21-9256-039B4DA4A37B}"/>
              </a:ext>
            </a:extLst>
          </p:cNvPr>
          <p:cNvSpPr/>
          <p:nvPr/>
        </p:nvSpPr>
        <p:spPr>
          <a:xfrm>
            <a:off x="9247520" y="2765415"/>
            <a:ext cx="1040204" cy="284062"/>
          </a:xfrm>
          <a:prstGeom prst="rect">
            <a:avLst/>
          </a:prstGeom>
          <a:noFill/>
          <a:ln>
            <a:solidFill>
              <a:srgbClr val="E4131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75">
              <a:solidFill>
                <a:schemeClr val="tx1"/>
              </a:solidFill>
            </a:endParaRPr>
          </a:p>
        </p:txBody>
      </p:sp>
    </p:spTree>
    <p:extLst>
      <p:ext uri="{BB962C8B-B14F-4D97-AF65-F5344CB8AC3E}">
        <p14:creationId xmlns:p14="http://schemas.microsoft.com/office/powerpoint/2010/main" val="42572856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hidden"/>
                                      </p:to>
                                    </p:set>
                                  </p:childTnLst>
                                </p:cTn>
                              </p:par>
                              <p:par>
                                <p:cTn id="9" presetID="1" presetClass="exit"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hidden"/>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animBg="1"/>
      <p:bldP spid="8" grpId="0" animBg="1"/>
      <p:bldP spid="9" grpId="0"/>
      <p:bldP spid="10" grpId="0" animBg="1"/>
      <p:bldP spid="15" grpId="0"/>
      <p:bldP spid="16" grpId="0"/>
      <p:bldP spid="21" grpId="0"/>
      <p:bldP spid="22" grpId="0"/>
      <p:bldP spid="24" grpId="0" animBg="1"/>
      <p:bldP spid="2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472" y="1143000"/>
            <a:ext cx="12171528" cy="5257800"/>
          </a:xfrm>
        </p:spPr>
        <p:txBody>
          <a:bodyPr/>
          <a:lstStyle/>
          <a:p>
            <a:pPr eaLnBrk="0" hangingPunct="0">
              <a:spcAft>
                <a:spcPts val="900"/>
              </a:spcAft>
              <a:buClr>
                <a:srgbClr val="1B3D6C"/>
              </a:buClr>
            </a:pPr>
            <a:r>
              <a:rPr lang="en-US" dirty="0">
                <a:cs typeface="Helvetica" charset="0"/>
              </a:rPr>
              <a:t>Create separate records for each model</a:t>
            </a:r>
          </a:p>
          <a:p>
            <a:pPr marL="685800" lvl="1" indent="-182880" eaLnBrk="0" hangingPunct="0">
              <a:lnSpc>
                <a:spcPct val="80000"/>
              </a:lnSpc>
              <a:spcBef>
                <a:spcPts val="0"/>
              </a:spcBef>
              <a:spcAft>
                <a:spcPts val="500"/>
              </a:spcAft>
              <a:buClr>
                <a:srgbClr val="00529B"/>
              </a:buClr>
              <a:buFont typeface="Arial" panose="020B0604020202020204" pitchFamily="34" charset="0"/>
              <a:buChar char="•"/>
            </a:pPr>
            <a:r>
              <a:rPr lang="en-US" sz="2200" dirty="0">
                <a:solidFill>
                  <a:srgbClr val="0000FF"/>
                </a:solidFill>
                <a:cs typeface="Helvetica" charset="0"/>
              </a:rPr>
              <a:t>Blue = ANN</a:t>
            </a:r>
            <a:r>
              <a:rPr lang="en-US" sz="2200" dirty="0">
                <a:cs typeface="Helvetica" charset="0"/>
              </a:rPr>
              <a:t>, </a:t>
            </a:r>
            <a:r>
              <a:rPr lang="en-US" sz="2200" dirty="0">
                <a:solidFill>
                  <a:srgbClr val="00FF00"/>
                </a:solidFill>
                <a:cs typeface="Helvetica" charset="0"/>
              </a:rPr>
              <a:t>Green = RNN</a:t>
            </a:r>
            <a:r>
              <a:rPr lang="en-US" sz="2200" dirty="0">
                <a:cs typeface="Helvetica" charset="0"/>
              </a:rPr>
              <a:t>, Black = Both</a:t>
            </a:r>
          </a:p>
          <a:p>
            <a:pPr lvl="1"/>
            <a:endParaRPr lang="en-US" dirty="0"/>
          </a:p>
        </p:txBody>
      </p:sp>
      <p:sp>
        <p:nvSpPr>
          <p:cNvPr id="6" name="Title 1"/>
          <p:cNvSpPr txBox="1">
            <a:spLocks/>
          </p:cNvSpPr>
          <p:nvPr/>
        </p:nvSpPr>
        <p:spPr bwMode="auto">
          <a:xfrm>
            <a:off x="416378" y="114300"/>
            <a:ext cx="10956471" cy="6858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2400">
                <a:solidFill>
                  <a:schemeClr val="tx2"/>
                </a:solidFill>
                <a:latin typeface="+mj-lt"/>
                <a:ea typeface="+mj-ea"/>
                <a:cs typeface="+mj-cs"/>
              </a:defRPr>
            </a:lvl1pPr>
            <a:lvl2pPr algn="l" rtl="0" eaLnBrk="0" fontAlgn="base" hangingPunct="0">
              <a:spcBef>
                <a:spcPct val="0"/>
              </a:spcBef>
              <a:spcAft>
                <a:spcPct val="0"/>
              </a:spcAft>
              <a:defRPr sz="2400">
                <a:solidFill>
                  <a:schemeClr val="tx2"/>
                </a:solidFill>
                <a:latin typeface="Arial" charset="0"/>
                <a:ea typeface="ＭＳ Ｐゴシック" pitchFamily="80" charset="-128"/>
              </a:defRPr>
            </a:lvl2pPr>
            <a:lvl3pPr algn="l" rtl="0" eaLnBrk="0" fontAlgn="base" hangingPunct="0">
              <a:spcBef>
                <a:spcPct val="0"/>
              </a:spcBef>
              <a:spcAft>
                <a:spcPct val="0"/>
              </a:spcAft>
              <a:defRPr sz="2400">
                <a:solidFill>
                  <a:schemeClr val="tx2"/>
                </a:solidFill>
                <a:latin typeface="Arial" charset="0"/>
                <a:ea typeface="ＭＳ Ｐゴシック" pitchFamily="80" charset="-128"/>
              </a:defRPr>
            </a:lvl3pPr>
            <a:lvl4pPr algn="l" rtl="0" eaLnBrk="0" fontAlgn="base" hangingPunct="0">
              <a:spcBef>
                <a:spcPct val="0"/>
              </a:spcBef>
              <a:spcAft>
                <a:spcPct val="0"/>
              </a:spcAft>
              <a:defRPr sz="2400">
                <a:solidFill>
                  <a:schemeClr val="tx2"/>
                </a:solidFill>
                <a:latin typeface="Arial" charset="0"/>
                <a:ea typeface="ＭＳ Ｐゴシック" pitchFamily="80" charset="-128"/>
              </a:defRPr>
            </a:lvl4pPr>
            <a:lvl5pPr algn="l" rtl="0" eaLnBrk="0" fontAlgn="base" hangingPunct="0">
              <a:spcBef>
                <a:spcPct val="0"/>
              </a:spcBef>
              <a:spcAft>
                <a:spcPct val="0"/>
              </a:spcAft>
              <a:defRPr sz="2400">
                <a:solidFill>
                  <a:schemeClr val="tx2"/>
                </a:solidFill>
                <a:latin typeface="Arial" charset="0"/>
                <a:ea typeface="ＭＳ Ｐゴシック" pitchFamily="80" charset="-128"/>
              </a:defRPr>
            </a:lvl5pPr>
            <a:lvl6pPr marL="457200" algn="l" rtl="0" fontAlgn="base">
              <a:spcBef>
                <a:spcPct val="0"/>
              </a:spcBef>
              <a:spcAft>
                <a:spcPct val="0"/>
              </a:spcAft>
              <a:defRPr sz="2400">
                <a:solidFill>
                  <a:schemeClr val="tx2"/>
                </a:solidFill>
                <a:latin typeface="Arial" charset="0"/>
                <a:ea typeface="ＭＳ Ｐゴシック" pitchFamily="80" charset="-128"/>
              </a:defRPr>
            </a:lvl6pPr>
            <a:lvl7pPr marL="914400" algn="l" rtl="0" fontAlgn="base">
              <a:spcBef>
                <a:spcPct val="0"/>
              </a:spcBef>
              <a:spcAft>
                <a:spcPct val="0"/>
              </a:spcAft>
              <a:defRPr sz="2400">
                <a:solidFill>
                  <a:schemeClr val="tx2"/>
                </a:solidFill>
                <a:latin typeface="Arial" charset="0"/>
                <a:ea typeface="ＭＳ Ｐゴシック" pitchFamily="80" charset="-128"/>
              </a:defRPr>
            </a:lvl7pPr>
            <a:lvl8pPr marL="1371600" algn="l" rtl="0" fontAlgn="base">
              <a:spcBef>
                <a:spcPct val="0"/>
              </a:spcBef>
              <a:spcAft>
                <a:spcPct val="0"/>
              </a:spcAft>
              <a:defRPr sz="2400">
                <a:solidFill>
                  <a:schemeClr val="tx2"/>
                </a:solidFill>
                <a:latin typeface="Arial" charset="0"/>
                <a:ea typeface="ＭＳ Ｐゴシック" pitchFamily="80" charset="-128"/>
              </a:defRPr>
            </a:lvl8pPr>
            <a:lvl9pPr marL="1828800" algn="l" rtl="0" fontAlgn="base">
              <a:spcBef>
                <a:spcPct val="0"/>
              </a:spcBef>
              <a:spcAft>
                <a:spcPct val="0"/>
              </a:spcAft>
              <a:defRPr sz="2400">
                <a:solidFill>
                  <a:schemeClr val="tx2"/>
                </a:solidFill>
                <a:latin typeface="Arial" charset="0"/>
                <a:ea typeface="ＭＳ Ｐゴシック" pitchFamily="80" charset="-128"/>
              </a:defRPr>
            </a:lvl9pPr>
          </a:lstStyle>
          <a:p>
            <a:pPr algn="ctr"/>
            <a:r>
              <a:rPr lang="en-US" altLang="ko-KR" sz="3200" b="1" kern="0">
                <a:solidFill>
                  <a:schemeClr val="tx1"/>
                </a:solidFill>
                <a:latin typeface="+mn-lt"/>
              </a:rPr>
              <a:t>Storing ML Models: Model Information</a:t>
            </a:r>
            <a:endParaRPr lang="en-US" sz="3200" b="1" kern="0" dirty="0">
              <a:solidFill>
                <a:schemeClr val="tx1"/>
              </a:solidFill>
              <a:latin typeface="+mn-lt"/>
            </a:endParaRPr>
          </a:p>
        </p:txBody>
      </p:sp>
      <p:pic>
        <p:nvPicPr>
          <p:cNvPr id="2" name="Picture 1">
            <a:extLst>
              <a:ext uri="{FF2B5EF4-FFF2-40B4-BE49-F238E27FC236}">
                <a16:creationId xmlns:a16="http://schemas.microsoft.com/office/drawing/2014/main" id="{26A83B5D-3147-44FA-8067-0406443777E4}"/>
              </a:ext>
            </a:extLst>
          </p:cNvPr>
          <p:cNvPicPr>
            <a:picLocks noChangeAspect="1"/>
          </p:cNvPicPr>
          <p:nvPr/>
        </p:nvPicPr>
        <p:blipFill>
          <a:blip r:embed="rId3"/>
          <a:stretch>
            <a:fillRect/>
          </a:stretch>
        </p:blipFill>
        <p:spPr>
          <a:xfrm>
            <a:off x="960050" y="2104506"/>
            <a:ext cx="10412799" cy="4220094"/>
          </a:xfrm>
          <a:prstGeom prst="rect">
            <a:avLst/>
          </a:prstGeom>
        </p:spPr>
      </p:pic>
    </p:spTree>
    <p:extLst>
      <p:ext uri="{BB962C8B-B14F-4D97-AF65-F5344CB8AC3E}">
        <p14:creationId xmlns:p14="http://schemas.microsoft.com/office/powerpoint/2010/main" val="1990750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472" y="1143000"/>
            <a:ext cx="12171528" cy="5257800"/>
          </a:xfrm>
        </p:spPr>
        <p:txBody>
          <a:bodyPr/>
          <a:lstStyle/>
          <a:p>
            <a:pPr eaLnBrk="0" hangingPunct="0">
              <a:spcAft>
                <a:spcPts val="900"/>
              </a:spcAft>
              <a:buClr>
                <a:srgbClr val="1B3D6C"/>
              </a:buClr>
            </a:pPr>
            <a:r>
              <a:rPr lang="en-US" dirty="0">
                <a:latin typeface="Helvetica" charset="0"/>
                <a:cs typeface="Helvetica" charset="0"/>
              </a:rPr>
              <a:t>Store the ML model architecture in a tabular attribute </a:t>
            </a:r>
          </a:p>
          <a:p>
            <a:pPr marL="788670" lvl="1" indent="-285750" eaLnBrk="0" hangingPunct="0">
              <a:lnSpc>
                <a:spcPct val="80000"/>
              </a:lnSpc>
              <a:spcBef>
                <a:spcPts val="0"/>
              </a:spcBef>
              <a:spcAft>
                <a:spcPts val="500"/>
              </a:spcAft>
              <a:buClr>
                <a:srgbClr val="00529B"/>
              </a:buClr>
            </a:pPr>
            <a:r>
              <a:rPr lang="en-US" sz="2200" dirty="0">
                <a:cs typeface="Helvetica" charset="0"/>
              </a:rPr>
              <a:t>Can use this information to recreate the ML model in any programming suite (TensorFlow, </a:t>
            </a:r>
            <a:r>
              <a:rPr lang="en-US" sz="2200" dirty="0" err="1">
                <a:cs typeface="Helvetica" charset="0"/>
              </a:rPr>
              <a:t>PyTorch</a:t>
            </a:r>
            <a:r>
              <a:rPr lang="en-US" sz="2200" dirty="0">
                <a:cs typeface="Helvetica" charset="0"/>
              </a:rPr>
              <a:t>, etc.)</a:t>
            </a:r>
          </a:p>
          <a:p>
            <a:pPr lvl="1"/>
            <a:endParaRPr lang="en-US" dirty="0"/>
          </a:p>
        </p:txBody>
      </p:sp>
      <p:sp>
        <p:nvSpPr>
          <p:cNvPr id="6" name="Title 1"/>
          <p:cNvSpPr txBox="1">
            <a:spLocks/>
          </p:cNvSpPr>
          <p:nvPr/>
        </p:nvSpPr>
        <p:spPr bwMode="auto">
          <a:xfrm>
            <a:off x="416378" y="114300"/>
            <a:ext cx="10956471" cy="6858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2400">
                <a:solidFill>
                  <a:schemeClr val="tx2"/>
                </a:solidFill>
                <a:latin typeface="+mj-lt"/>
                <a:ea typeface="+mj-ea"/>
                <a:cs typeface="+mj-cs"/>
              </a:defRPr>
            </a:lvl1pPr>
            <a:lvl2pPr algn="l" rtl="0" eaLnBrk="0" fontAlgn="base" hangingPunct="0">
              <a:spcBef>
                <a:spcPct val="0"/>
              </a:spcBef>
              <a:spcAft>
                <a:spcPct val="0"/>
              </a:spcAft>
              <a:defRPr sz="2400">
                <a:solidFill>
                  <a:schemeClr val="tx2"/>
                </a:solidFill>
                <a:latin typeface="Arial" charset="0"/>
                <a:ea typeface="ＭＳ Ｐゴシック" pitchFamily="80" charset="-128"/>
              </a:defRPr>
            </a:lvl2pPr>
            <a:lvl3pPr algn="l" rtl="0" eaLnBrk="0" fontAlgn="base" hangingPunct="0">
              <a:spcBef>
                <a:spcPct val="0"/>
              </a:spcBef>
              <a:spcAft>
                <a:spcPct val="0"/>
              </a:spcAft>
              <a:defRPr sz="2400">
                <a:solidFill>
                  <a:schemeClr val="tx2"/>
                </a:solidFill>
                <a:latin typeface="Arial" charset="0"/>
                <a:ea typeface="ＭＳ Ｐゴシック" pitchFamily="80" charset="-128"/>
              </a:defRPr>
            </a:lvl3pPr>
            <a:lvl4pPr algn="l" rtl="0" eaLnBrk="0" fontAlgn="base" hangingPunct="0">
              <a:spcBef>
                <a:spcPct val="0"/>
              </a:spcBef>
              <a:spcAft>
                <a:spcPct val="0"/>
              </a:spcAft>
              <a:defRPr sz="2400">
                <a:solidFill>
                  <a:schemeClr val="tx2"/>
                </a:solidFill>
                <a:latin typeface="Arial" charset="0"/>
                <a:ea typeface="ＭＳ Ｐゴシック" pitchFamily="80" charset="-128"/>
              </a:defRPr>
            </a:lvl4pPr>
            <a:lvl5pPr algn="l" rtl="0" eaLnBrk="0" fontAlgn="base" hangingPunct="0">
              <a:spcBef>
                <a:spcPct val="0"/>
              </a:spcBef>
              <a:spcAft>
                <a:spcPct val="0"/>
              </a:spcAft>
              <a:defRPr sz="2400">
                <a:solidFill>
                  <a:schemeClr val="tx2"/>
                </a:solidFill>
                <a:latin typeface="Arial" charset="0"/>
                <a:ea typeface="ＭＳ Ｐゴシック" pitchFamily="80" charset="-128"/>
              </a:defRPr>
            </a:lvl5pPr>
            <a:lvl6pPr marL="457200" algn="l" rtl="0" fontAlgn="base">
              <a:spcBef>
                <a:spcPct val="0"/>
              </a:spcBef>
              <a:spcAft>
                <a:spcPct val="0"/>
              </a:spcAft>
              <a:defRPr sz="2400">
                <a:solidFill>
                  <a:schemeClr val="tx2"/>
                </a:solidFill>
                <a:latin typeface="Arial" charset="0"/>
                <a:ea typeface="ＭＳ Ｐゴシック" pitchFamily="80" charset="-128"/>
              </a:defRPr>
            </a:lvl6pPr>
            <a:lvl7pPr marL="914400" algn="l" rtl="0" fontAlgn="base">
              <a:spcBef>
                <a:spcPct val="0"/>
              </a:spcBef>
              <a:spcAft>
                <a:spcPct val="0"/>
              </a:spcAft>
              <a:defRPr sz="2400">
                <a:solidFill>
                  <a:schemeClr val="tx2"/>
                </a:solidFill>
                <a:latin typeface="Arial" charset="0"/>
                <a:ea typeface="ＭＳ Ｐゴシック" pitchFamily="80" charset="-128"/>
              </a:defRPr>
            </a:lvl7pPr>
            <a:lvl8pPr marL="1371600" algn="l" rtl="0" fontAlgn="base">
              <a:spcBef>
                <a:spcPct val="0"/>
              </a:spcBef>
              <a:spcAft>
                <a:spcPct val="0"/>
              </a:spcAft>
              <a:defRPr sz="2400">
                <a:solidFill>
                  <a:schemeClr val="tx2"/>
                </a:solidFill>
                <a:latin typeface="Arial" charset="0"/>
                <a:ea typeface="ＭＳ Ｐゴシック" pitchFamily="80" charset="-128"/>
              </a:defRPr>
            </a:lvl8pPr>
            <a:lvl9pPr marL="1828800" algn="l" rtl="0" fontAlgn="base">
              <a:spcBef>
                <a:spcPct val="0"/>
              </a:spcBef>
              <a:spcAft>
                <a:spcPct val="0"/>
              </a:spcAft>
              <a:defRPr sz="2400">
                <a:solidFill>
                  <a:schemeClr val="tx2"/>
                </a:solidFill>
                <a:latin typeface="Arial" charset="0"/>
                <a:ea typeface="ＭＳ Ｐゴシック" pitchFamily="80" charset="-128"/>
              </a:defRPr>
            </a:lvl9pPr>
          </a:lstStyle>
          <a:p>
            <a:pPr algn="ctr"/>
            <a:r>
              <a:rPr lang="en-US" altLang="ko-KR" sz="3200" b="1" kern="0" dirty="0">
                <a:solidFill>
                  <a:schemeClr val="tx1"/>
                </a:solidFill>
                <a:latin typeface="+mn-lt"/>
              </a:rPr>
              <a:t>Storing ML Models: Model Architecture</a:t>
            </a:r>
            <a:endParaRPr lang="en-US" sz="3200" b="1" kern="0" dirty="0">
              <a:solidFill>
                <a:schemeClr val="tx1"/>
              </a:solidFill>
              <a:latin typeface="+mn-lt"/>
            </a:endParaRPr>
          </a:p>
        </p:txBody>
      </p:sp>
      <p:pic>
        <p:nvPicPr>
          <p:cNvPr id="4" name="Picture 3">
            <a:extLst>
              <a:ext uri="{FF2B5EF4-FFF2-40B4-BE49-F238E27FC236}">
                <a16:creationId xmlns:a16="http://schemas.microsoft.com/office/drawing/2014/main" id="{CE0C0DFB-00DB-4E14-8001-9924BBCB0F8B}"/>
              </a:ext>
            </a:extLst>
          </p:cNvPr>
          <p:cNvPicPr>
            <a:picLocks noChangeAspect="1"/>
          </p:cNvPicPr>
          <p:nvPr/>
        </p:nvPicPr>
        <p:blipFill>
          <a:blip r:embed="rId3"/>
          <a:stretch>
            <a:fillRect/>
          </a:stretch>
        </p:blipFill>
        <p:spPr>
          <a:xfrm>
            <a:off x="1570180" y="2156326"/>
            <a:ext cx="9589989" cy="4244474"/>
          </a:xfrm>
          <a:prstGeom prst="rect">
            <a:avLst/>
          </a:prstGeom>
        </p:spPr>
      </p:pic>
    </p:spTree>
    <p:extLst>
      <p:ext uri="{BB962C8B-B14F-4D97-AF65-F5344CB8AC3E}">
        <p14:creationId xmlns:p14="http://schemas.microsoft.com/office/powerpoint/2010/main" val="17694400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472" y="1143000"/>
            <a:ext cx="12171528" cy="5257800"/>
          </a:xfrm>
        </p:spPr>
        <p:txBody>
          <a:bodyPr/>
          <a:lstStyle/>
          <a:p>
            <a:pPr>
              <a:spcBef>
                <a:spcPts val="900"/>
              </a:spcBef>
              <a:buClr>
                <a:srgbClr val="00529B"/>
              </a:buClr>
            </a:pPr>
            <a:r>
              <a:rPr lang="en-US" altLang="en-US" dirty="0"/>
              <a:t>View data used for training, validation, and testing in two different </a:t>
            </a:r>
            <a:r>
              <a:rPr lang="en-US" altLang="en-US" b="1" dirty="0"/>
              <a:t>model</a:t>
            </a:r>
            <a:r>
              <a:rPr lang="en-US" altLang="en-US" dirty="0"/>
              <a:t> records without duplicating the data</a:t>
            </a:r>
          </a:p>
          <a:p>
            <a:pPr>
              <a:spcBef>
                <a:spcPts val="900"/>
              </a:spcBef>
              <a:buClr>
                <a:srgbClr val="00529B"/>
              </a:buClr>
            </a:pPr>
            <a:endParaRPr lang="en-US" dirty="0"/>
          </a:p>
          <a:p>
            <a:pPr>
              <a:spcBef>
                <a:spcPts val="900"/>
              </a:spcBef>
              <a:buClr>
                <a:srgbClr val="00529B"/>
              </a:buClr>
            </a:pPr>
            <a:endParaRPr lang="en-US" dirty="0"/>
          </a:p>
          <a:p>
            <a:pPr>
              <a:spcBef>
                <a:spcPts val="900"/>
              </a:spcBef>
              <a:buClr>
                <a:srgbClr val="00529B"/>
              </a:buClr>
            </a:pPr>
            <a:endParaRPr lang="en-US" dirty="0"/>
          </a:p>
          <a:p>
            <a:pPr>
              <a:spcBef>
                <a:spcPts val="900"/>
              </a:spcBef>
              <a:buClr>
                <a:srgbClr val="00529B"/>
              </a:buClr>
            </a:pPr>
            <a:endParaRPr lang="en-US" dirty="0"/>
          </a:p>
          <a:p>
            <a:pPr marL="0" indent="0">
              <a:spcBef>
                <a:spcPts val="900"/>
              </a:spcBef>
              <a:buClr>
                <a:srgbClr val="00529B"/>
              </a:buClr>
              <a:buNone/>
            </a:pPr>
            <a:endParaRPr lang="en-US" dirty="0"/>
          </a:p>
          <a:p>
            <a:pPr marL="342900" indent="-342900" eaLnBrk="0" hangingPunct="0">
              <a:spcBef>
                <a:spcPts val="900"/>
              </a:spcBef>
              <a:spcAft>
                <a:spcPts val="900"/>
              </a:spcAft>
              <a:buClr>
                <a:srgbClr val="00529B"/>
              </a:buClr>
              <a:buFont typeface="Wingdings" charset="2"/>
              <a:buChar char="Ø"/>
            </a:pPr>
            <a:r>
              <a:rPr lang="en-US" dirty="0">
                <a:ea typeface="Helvetica" charset="0"/>
                <a:cs typeface="Helvetica" charset="0"/>
              </a:rPr>
              <a:t>Advantages</a:t>
            </a:r>
          </a:p>
          <a:p>
            <a:pPr marL="685800" lvl="1" indent="-182880" defTabSz="457146" eaLnBrk="0" hangingPunct="0">
              <a:lnSpc>
                <a:spcPct val="80000"/>
              </a:lnSpc>
              <a:spcBef>
                <a:spcPts val="0"/>
              </a:spcBef>
              <a:spcAft>
                <a:spcPts val="500"/>
              </a:spcAft>
              <a:buClr>
                <a:srgbClr val="00529B"/>
              </a:buClr>
              <a:buFont typeface="Arial" panose="020B0604020202020204" pitchFamily="34" charset="0"/>
              <a:buChar char="•"/>
            </a:pPr>
            <a:r>
              <a:rPr lang="en-US" sz="2200" dirty="0">
                <a:cs typeface="Helvetica" charset="0"/>
              </a:rPr>
              <a:t>User only defines the Data ID </a:t>
            </a:r>
          </a:p>
          <a:p>
            <a:pPr marL="685800" lvl="1" indent="-182880" defTabSz="457146" eaLnBrk="0" hangingPunct="0">
              <a:lnSpc>
                <a:spcPct val="80000"/>
              </a:lnSpc>
              <a:spcBef>
                <a:spcPts val="0"/>
              </a:spcBef>
              <a:spcAft>
                <a:spcPts val="500"/>
              </a:spcAft>
              <a:buClr>
                <a:srgbClr val="00529B"/>
              </a:buClr>
              <a:buFont typeface="Arial" panose="020B0604020202020204" pitchFamily="34" charset="0"/>
              <a:buChar char="•"/>
            </a:pPr>
            <a:r>
              <a:rPr lang="en-US" sz="2200" dirty="0">
                <a:cs typeface="Helvetica" charset="0"/>
              </a:rPr>
              <a:t>Data can be shuffled differently for each model</a:t>
            </a:r>
          </a:p>
          <a:p>
            <a:pPr>
              <a:spcBef>
                <a:spcPts val="900"/>
              </a:spcBef>
              <a:buClr>
                <a:srgbClr val="00529B"/>
              </a:buClr>
            </a:pPr>
            <a:endParaRPr lang="en-US" dirty="0"/>
          </a:p>
          <a:p>
            <a:pPr lvl="1"/>
            <a:endParaRPr lang="en-US" dirty="0"/>
          </a:p>
        </p:txBody>
      </p:sp>
      <p:sp>
        <p:nvSpPr>
          <p:cNvPr id="6" name="Title 1"/>
          <p:cNvSpPr txBox="1">
            <a:spLocks/>
          </p:cNvSpPr>
          <p:nvPr/>
        </p:nvSpPr>
        <p:spPr bwMode="auto">
          <a:xfrm>
            <a:off x="416378" y="114300"/>
            <a:ext cx="10956471" cy="6858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2400">
                <a:solidFill>
                  <a:schemeClr val="tx2"/>
                </a:solidFill>
                <a:latin typeface="+mj-lt"/>
                <a:ea typeface="+mj-ea"/>
                <a:cs typeface="+mj-cs"/>
              </a:defRPr>
            </a:lvl1pPr>
            <a:lvl2pPr algn="l" rtl="0" eaLnBrk="0" fontAlgn="base" hangingPunct="0">
              <a:spcBef>
                <a:spcPct val="0"/>
              </a:spcBef>
              <a:spcAft>
                <a:spcPct val="0"/>
              </a:spcAft>
              <a:defRPr sz="2400">
                <a:solidFill>
                  <a:schemeClr val="tx2"/>
                </a:solidFill>
                <a:latin typeface="Arial" charset="0"/>
                <a:ea typeface="ＭＳ Ｐゴシック" pitchFamily="80" charset="-128"/>
              </a:defRPr>
            </a:lvl2pPr>
            <a:lvl3pPr algn="l" rtl="0" eaLnBrk="0" fontAlgn="base" hangingPunct="0">
              <a:spcBef>
                <a:spcPct val="0"/>
              </a:spcBef>
              <a:spcAft>
                <a:spcPct val="0"/>
              </a:spcAft>
              <a:defRPr sz="2400">
                <a:solidFill>
                  <a:schemeClr val="tx2"/>
                </a:solidFill>
                <a:latin typeface="Arial" charset="0"/>
                <a:ea typeface="ＭＳ Ｐゴシック" pitchFamily="80" charset="-128"/>
              </a:defRPr>
            </a:lvl3pPr>
            <a:lvl4pPr algn="l" rtl="0" eaLnBrk="0" fontAlgn="base" hangingPunct="0">
              <a:spcBef>
                <a:spcPct val="0"/>
              </a:spcBef>
              <a:spcAft>
                <a:spcPct val="0"/>
              </a:spcAft>
              <a:defRPr sz="2400">
                <a:solidFill>
                  <a:schemeClr val="tx2"/>
                </a:solidFill>
                <a:latin typeface="Arial" charset="0"/>
                <a:ea typeface="ＭＳ Ｐゴシック" pitchFamily="80" charset="-128"/>
              </a:defRPr>
            </a:lvl4pPr>
            <a:lvl5pPr algn="l" rtl="0" eaLnBrk="0" fontAlgn="base" hangingPunct="0">
              <a:spcBef>
                <a:spcPct val="0"/>
              </a:spcBef>
              <a:spcAft>
                <a:spcPct val="0"/>
              </a:spcAft>
              <a:defRPr sz="2400">
                <a:solidFill>
                  <a:schemeClr val="tx2"/>
                </a:solidFill>
                <a:latin typeface="Arial" charset="0"/>
                <a:ea typeface="ＭＳ Ｐゴシック" pitchFamily="80" charset="-128"/>
              </a:defRPr>
            </a:lvl5pPr>
            <a:lvl6pPr marL="457200" algn="l" rtl="0" fontAlgn="base">
              <a:spcBef>
                <a:spcPct val="0"/>
              </a:spcBef>
              <a:spcAft>
                <a:spcPct val="0"/>
              </a:spcAft>
              <a:defRPr sz="2400">
                <a:solidFill>
                  <a:schemeClr val="tx2"/>
                </a:solidFill>
                <a:latin typeface="Arial" charset="0"/>
                <a:ea typeface="ＭＳ Ｐゴシック" pitchFamily="80" charset="-128"/>
              </a:defRPr>
            </a:lvl6pPr>
            <a:lvl7pPr marL="914400" algn="l" rtl="0" fontAlgn="base">
              <a:spcBef>
                <a:spcPct val="0"/>
              </a:spcBef>
              <a:spcAft>
                <a:spcPct val="0"/>
              </a:spcAft>
              <a:defRPr sz="2400">
                <a:solidFill>
                  <a:schemeClr val="tx2"/>
                </a:solidFill>
                <a:latin typeface="Arial" charset="0"/>
                <a:ea typeface="ＭＳ Ｐゴシック" pitchFamily="80" charset="-128"/>
              </a:defRPr>
            </a:lvl7pPr>
            <a:lvl8pPr marL="1371600" algn="l" rtl="0" fontAlgn="base">
              <a:spcBef>
                <a:spcPct val="0"/>
              </a:spcBef>
              <a:spcAft>
                <a:spcPct val="0"/>
              </a:spcAft>
              <a:defRPr sz="2400">
                <a:solidFill>
                  <a:schemeClr val="tx2"/>
                </a:solidFill>
                <a:latin typeface="Arial" charset="0"/>
                <a:ea typeface="ＭＳ Ｐゴシック" pitchFamily="80" charset="-128"/>
              </a:defRPr>
            </a:lvl8pPr>
            <a:lvl9pPr marL="1828800" algn="l" rtl="0" fontAlgn="base">
              <a:spcBef>
                <a:spcPct val="0"/>
              </a:spcBef>
              <a:spcAft>
                <a:spcPct val="0"/>
              </a:spcAft>
              <a:defRPr sz="2400">
                <a:solidFill>
                  <a:schemeClr val="tx2"/>
                </a:solidFill>
                <a:latin typeface="Arial" charset="0"/>
                <a:ea typeface="ＭＳ Ｐゴシック" pitchFamily="80" charset="-128"/>
              </a:defRPr>
            </a:lvl9pPr>
          </a:lstStyle>
          <a:p>
            <a:pPr algn="ctr"/>
            <a:r>
              <a:rPr lang="en-US" altLang="ko-KR" sz="3200" b="1" kern="0" dirty="0">
                <a:solidFill>
                  <a:schemeClr val="tx1"/>
                </a:solidFill>
                <a:latin typeface="+mn-lt"/>
              </a:rPr>
              <a:t>Storing ML Models: Data Definition</a:t>
            </a:r>
            <a:endParaRPr lang="en-US" sz="3200" b="1" kern="0" dirty="0">
              <a:solidFill>
                <a:schemeClr val="tx1"/>
              </a:solidFill>
              <a:latin typeface="+mn-lt"/>
            </a:endParaRPr>
          </a:p>
        </p:txBody>
      </p:sp>
      <p:pic>
        <p:nvPicPr>
          <p:cNvPr id="2" name="Picture 1">
            <a:extLst>
              <a:ext uri="{FF2B5EF4-FFF2-40B4-BE49-F238E27FC236}">
                <a16:creationId xmlns:a16="http://schemas.microsoft.com/office/drawing/2014/main" id="{D5103CA8-8D5E-4BCC-95EC-2EB842B57D47}"/>
              </a:ext>
            </a:extLst>
          </p:cNvPr>
          <p:cNvPicPr>
            <a:picLocks noChangeAspect="1"/>
          </p:cNvPicPr>
          <p:nvPr/>
        </p:nvPicPr>
        <p:blipFill>
          <a:blip r:embed="rId3"/>
          <a:stretch>
            <a:fillRect/>
          </a:stretch>
        </p:blipFill>
        <p:spPr>
          <a:xfrm>
            <a:off x="1397559" y="2152650"/>
            <a:ext cx="9396881" cy="2250267"/>
          </a:xfrm>
          <a:prstGeom prst="rect">
            <a:avLst/>
          </a:prstGeom>
        </p:spPr>
      </p:pic>
    </p:spTree>
    <p:extLst>
      <p:ext uri="{BB962C8B-B14F-4D97-AF65-F5344CB8AC3E}">
        <p14:creationId xmlns:p14="http://schemas.microsoft.com/office/powerpoint/2010/main" val="94076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472" y="1143000"/>
            <a:ext cx="12171528" cy="5257800"/>
          </a:xfrm>
        </p:spPr>
        <p:txBody>
          <a:bodyPr/>
          <a:lstStyle/>
          <a:p>
            <a:pPr>
              <a:spcBef>
                <a:spcPts val="900"/>
              </a:spcBef>
              <a:buClr>
                <a:srgbClr val="00529B"/>
              </a:buClr>
            </a:pPr>
            <a:r>
              <a:rPr lang="en-US" altLang="en-US"/>
              <a:t>View data two different </a:t>
            </a:r>
            <a:r>
              <a:rPr lang="en-US" altLang="en-US" b="1"/>
              <a:t>model</a:t>
            </a:r>
            <a:r>
              <a:rPr lang="en-US" altLang="en-US"/>
              <a:t> records without duplication</a:t>
            </a:r>
            <a:endParaRPr lang="en-US"/>
          </a:p>
          <a:p>
            <a:pPr>
              <a:spcBef>
                <a:spcPts val="900"/>
              </a:spcBef>
              <a:buClr>
                <a:srgbClr val="00529B"/>
              </a:buClr>
            </a:pPr>
            <a:endParaRPr lang="en-US"/>
          </a:p>
          <a:p>
            <a:pPr>
              <a:spcBef>
                <a:spcPts val="900"/>
              </a:spcBef>
              <a:buClr>
                <a:srgbClr val="00529B"/>
              </a:buClr>
            </a:pPr>
            <a:endParaRPr lang="en-US"/>
          </a:p>
          <a:p>
            <a:pPr>
              <a:spcBef>
                <a:spcPts val="900"/>
              </a:spcBef>
              <a:buClr>
                <a:srgbClr val="00529B"/>
              </a:buClr>
            </a:pPr>
            <a:endParaRPr lang="en-US"/>
          </a:p>
          <a:p>
            <a:pPr>
              <a:spcBef>
                <a:spcPts val="900"/>
              </a:spcBef>
              <a:buClr>
                <a:srgbClr val="00529B"/>
              </a:buClr>
            </a:pPr>
            <a:endParaRPr lang="en-US"/>
          </a:p>
          <a:p>
            <a:pPr marL="0" indent="0">
              <a:spcBef>
                <a:spcPts val="900"/>
              </a:spcBef>
              <a:buClr>
                <a:srgbClr val="00529B"/>
              </a:buClr>
              <a:buNone/>
            </a:pPr>
            <a:endParaRPr lang="en-US"/>
          </a:p>
          <a:p>
            <a:pPr>
              <a:spcBef>
                <a:spcPts val="900"/>
              </a:spcBef>
              <a:buClr>
                <a:srgbClr val="00529B"/>
              </a:buClr>
            </a:pPr>
            <a:endParaRPr lang="en-US"/>
          </a:p>
          <a:p>
            <a:pPr lvl="1"/>
            <a:endParaRPr lang="en-US" dirty="0"/>
          </a:p>
        </p:txBody>
      </p:sp>
      <p:sp>
        <p:nvSpPr>
          <p:cNvPr id="6" name="Title 1"/>
          <p:cNvSpPr txBox="1">
            <a:spLocks/>
          </p:cNvSpPr>
          <p:nvPr/>
        </p:nvSpPr>
        <p:spPr bwMode="auto">
          <a:xfrm>
            <a:off x="416378" y="114300"/>
            <a:ext cx="10956471" cy="6858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2400">
                <a:solidFill>
                  <a:schemeClr val="tx2"/>
                </a:solidFill>
                <a:latin typeface="+mj-lt"/>
                <a:ea typeface="+mj-ea"/>
                <a:cs typeface="+mj-cs"/>
              </a:defRPr>
            </a:lvl1pPr>
            <a:lvl2pPr algn="l" rtl="0" eaLnBrk="0" fontAlgn="base" hangingPunct="0">
              <a:spcBef>
                <a:spcPct val="0"/>
              </a:spcBef>
              <a:spcAft>
                <a:spcPct val="0"/>
              </a:spcAft>
              <a:defRPr sz="2400">
                <a:solidFill>
                  <a:schemeClr val="tx2"/>
                </a:solidFill>
                <a:latin typeface="Arial" charset="0"/>
                <a:ea typeface="ＭＳ Ｐゴシック" pitchFamily="80" charset="-128"/>
              </a:defRPr>
            </a:lvl2pPr>
            <a:lvl3pPr algn="l" rtl="0" eaLnBrk="0" fontAlgn="base" hangingPunct="0">
              <a:spcBef>
                <a:spcPct val="0"/>
              </a:spcBef>
              <a:spcAft>
                <a:spcPct val="0"/>
              </a:spcAft>
              <a:defRPr sz="2400">
                <a:solidFill>
                  <a:schemeClr val="tx2"/>
                </a:solidFill>
                <a:latin typeface="Arial" charset="0"/>
                <a:ea typeface="ＭＳ Ｐゴシック" pitchFamily="80" charset="-128"/>
              </a:defRPr>
            </a:lvl3pPr>
            <a:lvl4pPr algn="l" rtl="0" eaLnBrk="0" fontAlgn="base" hangingPunct="0">
              <a:spcBef>
                <a:spcPct val="0"/>
              </a:spcBef>
              <a:spcAft>
                <a:spcPct val="0"/>
              </a:spcAft>
              <a:defRPr sz="2400">
                <a:solidFill>
                  <a:schemeClr val="tx2"/>
                </a:solidFill>
                <a:latin typeface="Arial" charset="0"/>
                <a:ea typeface="ＭＳ Ｐゴシック" pitchFamily="80" charset="-128"/>
              </a:defRPr>
            </a:lvl4pPr>
            <a:lvl5pPr algn="l" rtl="0" eaLnBrk="0" fontAlgn="base" hangingPunct="0">
              <a:spcBef>
                <a:spcPct val="0"/>
              </a:spcBef>
              <a:spcAft>
                <a:spcPct val="0"/>
              </a:spcAft>
              <a:defRPr sz="2400">
                <a:solidFill>
                  <a:schemeClr val="tx2"/>
                </a:solidFill>
                <a:latin typeface="Arial" charset="0"/>
                <a:ea typeface="ＭＳ Ｐゴシック" pitchFamily="80" charset="-128"/>
              </a:defRPr>
            </a:lvl5pPr>
            <a:lvl6pPr marL="457200" algn="l" rtl="0" fontAlgn="base">
              <a:spcBef>
                <a:spcPct val="0"/>
              </a:spcBef>
              <a:spcAft>
                <a:spcPct val="0"/>
              </a:spcAft>
              <a:defRPr sz="2400">
                <a:solidFill>
                  <a:schemeClr val="tx2"/>
                </a:solidFill>
                <a:latin typeface="Arial" charset="0"/>
                <a:ea typeface="ＭＳ Ｐゴシック" pitchFamily="80" charset="-128"/>
              </a:defRPr>
            </a:lvl6pPr>
            <a:lvl7pPr marL="914400" algn="l" rtl="0" fontAlgn="base">
              <a:spcBef>
                <a:spcPct val="0"/>
              </a:spcBef>
              <a:spcAft>
                <a:spcPct val="0"/>
              </a:spcAft>
              <a:defRPr sz="2400">
                <a:solidFill>
                  <a:schemeClr val="tx2"/>
                </a:solidFill>
                <a:latin typeface="Arial" charset="0"/>
                <a:ea typeface="ＭＳ Ｐゴシック" pitchFamily="80" charset="-128"/>
              </a:defRPr>
            </a:lvl7pPr>
            <a:lvl8pPr marL="1371600" algn="l" rtl="0" fontAlgn="base">
              <a:spcBef>
                <a:spcPct val="0"/>
              </a:spcBef>
              <a:spcAft>
                <a:spcPct val="0"/>
              </a:spcAft>
              <a:defRPr sz="2400">
                <a:solidFill>
                  <a:schemeClr val="tx2"/>
                </a:solidFill>
                <a:latin typeface="Arial" charset="0"/>
                <a:ea typeface="ＭＳ Ｐゴシック" pitchFamily="80" charset="-128"/>
              </a:defRPr>
            </a:lvl8pPr>
            <a:lvl9pPr marL="1828800" algn="l" rtl="0" fontAlgn="base">
              <a:spcBef>
                <a:spcPct val="0"/>
              </a:spcBef>
              <a:spcAft>
                <a:spcPct val="0"/>
              </a:spcAft>
              <a:defRPr sz="2400">
                <a:solidFill>
                  <a:schemeClr val="tx2"/>
                </a:solidFill>
                <a:latin typeface="Arial" charset="0"/>
                <a:ea typeface="ＭＳ Ｐゴシック" pitchFamily="80" charset="-128"/>
              </a:defRPr>
            </a:lvl9pPr>
          </a:lstStyle>
          <a:p>
            <a:pPr algn="ctr"/>
            <a:r>
              <a:rPr lang="en-US" altLang="ko-KR" sz="3200" b="1" kern="0">
                <a:solidFill>
                  <a:schemeClr val="tx1"/>
                </a:solidFill>
                <a:latin typeface="+mn-lt"/>
              </a:rPr>
              <a:t>Storing ML Models: Data Definition</a:t>
            </a:r>
            <a:endParaRPr lang="en-US" sz="3200" b="1" kern="0" dirty="0">
              <a:solidFill>
                <a:schemeClr val="tx1"/>
              </a:solidFill>
              <a:latin typeface="+mn-lt"/>
            </a:endParaRPr>
          </a:p>
        </p:txBody>
      </p:sp>
      <p:pic>
        <p:nvPicPr>
          <p:cNvPr id="4" name="Picture 3">
            <a:extLst>
              <a:ext uri="{FF2B5EF4-FFF2-40B4-BE49-F238E27FC236}">
                <a16:creationId xmlns:a16="http://schemas.microsoft.com/office/drawing/2014/main" id="{78C4AFA9-F6C9-41AC-A215-359B1B6A41ED}"/>
              </a:ext>
            </a:extLst>
          </p:cNvPr>
          <p:cNvPicPr>
            <a:picLocks noChangeAspect="1"/>
          </p:cNvPicPr>
          <p:nvPr/>
        </p:nvPicPr>
        <p:blipFill>
          <a:blip r:embed="rId3"/>
          <a:stretch>
            <a:fillRect/>
          </a:stretch>
        </p:blipFill>
        <p:spPr>
          <a:xfrm>
            <a:off x="603630" y="1905000"/>
            <a:ext cx="10984739" cy="4299355"/>
          </a:xfrm>
          <a:prstGeom prst="rect">
            <a:avLst/>
          </a:prstGeom>
        </p:spPr>
      </p:pic>
    </p:spTree>
    <p:extLst>
      <p:ext uri="{BB962C8B-B14F-4D97-AF65-F5344CB8AC3E}">
        <p14:creationId xmlns:p14="http://schemas.microsoft.com/office/powerpoint/2010/main" val="30201088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472" y="1143000"/>
            <a:ext cx="12171528" cy="5257800"/>
          </a:xfrm>
        </p:spPr>
        <p:txBody>
          <a:bodyPr/>
          <a:lstStyle/>
          <a:p>
            <a:pPr eaLnBrk="0" hangingPunct="0">
              <a:spcBef>
                <a:spcPts val="900"/>
              </a:spcBef>
              <a:spcAft>
                <a:spcPts val="900"/>
              </a:spcAft>
              <a:buClr>
                <a:srgbClr val="00529B"/>
              </a:buClr>
            </a:pPr>
            <a:r>
              <a:rPr lang="en-US" sz="2800" dirty="0">
                <a:ea typeface="Helvetica" charset="0"/>
                <a:cs typeface="Helvetica" charset="0"/>
              </a:rPr>
              <a:t>Model </a:t>
            </a:r>
            <a:r>
              <a:rPr lang="en-US" sz="2800" i="1" dirty="0">
                <a:ea typeface="Helvetica" charset="0"/>
                <a:cs typeface="Helvetica" charset="0"/>
              </a:rPr>
              <a:t>predictions</a:t>
            </a:r>
            <a:r>
              <a:rPr lang="en-US" sz="2800" dirty="0">
                <a:ea typeface="Helvetica" charset="0"/>
                <a:cs typeface="Helvetica" charset="0"/>
              </a:rPr>
              <a:t> are </a:t>
            </a:r>
            <a:r>
              <a:rPr lang="en-US" sz="2800" b="1" dirty="0">
                <a:ea typeface="Helvetica" charset="0"/>
                <a:cs typeface="Helvetica" charset="0"/>
              </a:rPr>
              <a:t>defined </a:t>
            </a:r>
            <a:r>
              <a:rPr lang="en-US" sz="2800" dirty="0">
                <a:ea typeface="Helvetica" charset="0"/>
                <a:cs typeface="Helvetica" charset="0"/>
              </a:rPr>
              <a:t>in the model record</a:t>
            </a:r>
          </a:p>
          <a:p>
            <a:pPr lvl="1" eaLnBrk="0" hangingPunct="0">
              <a:spcBef>
                <a:spcPts val="900"/>
              </a:spcBef>
              <a:spcAft>
                <a:spcPts val="900"/>
              </a:spcAft>
              <a:buClr>
                <a:srgbClr val="00529B"/>
              </a:buClr>
            </a:pPr>
            <a:r>
              <a:rPr lang="en-US" sz="2200" dirty="0">
                <a:ea typeface="Helvetica" charset="0"/>
                <a:cs typeface="Helvetica" charset="0"/>
              </a:rPr>
              <a:t>Specific to the model</a:t>
            </a:r>
          </a:p>
          <a:p>
            <a:pPr>
              <a:spcBef>
                <a:spcPts val="900"/>
              </a:spcBef>
              <a:buClr>
                <a:srgbClr val="00529B"/>
              </a:buClr>
            </a:pPr>
            <a:endParaRPr lang="en-US" dirty="0"/>
          </a:p>
          <a:p>
            <a:pPr>
              <a:spcBef>
                <a:spcPts val="900"/>
              </a:spcBef>
              <a:buClr>
                <a:srgbClr val="00529B"/>
              </a:buClr>
            </a:pPr>
            <a:endParaRPr lang="en-US" dirty="0"/>
          </a:p>
          <a:p>
            <a:pPr>
              <a:spcBef>
                <a:spcPts val="900"/>
              </a:spcBef>
              <a:buClr>
                <a:srgbClr val="00529B"/>
              </a:buClr>
            </a:pPr>
            <a:endParaRPr lang="en-US" dirty="0"/>
          </a:p>
          <a:p>
            <a:pPr>
              <a:spcBef>
                <a:spcPts val="900"/>
              </a:spcBef>
              <a:buClr>
                <a:srgbClr val="00529B"/>
              </a:buClr>
            </a:pPr>
            <a:endParaRPr lang="en-US" dirty="0"/>
          </a:p>
          <a:p>
            <a:pPr marL="0" indent="0">
              <a:spcBef>
                <a:spcPts val="900"/>
              </a:spcBef>
              <a:buClr>
                <a:srgbClr val="00529B"/>
              </a:buClr>
              <a:buNone/>
            </a:pPr>
            <a:endParaRPr lang="en-US" dirty="0"/>
          </a:p>
          <a:p>
            <a:pPr>
              <a:spcBef>
                <a:spcPts val="900"/>
              </a:spcBef>
              <a:buClr>
                <a:srgbClr val="00529B"/>
              </a:buClr>
            </a:pPr>
            <a:endParaRPr lang="en-US" dirty="0"/>
          </a:p>
          <a:p>
            <a:pPr lvl="1"/>
            <a:endParaRPr lang="en-US" dirty="0"/>
          </a:p>
        </p:txBody>
      </p:sp>
      <p:sp>
        <p:nvSpPr>
          <p:cNvPr id="6" name="Title 1"/>
          <p:cNvSpPr txBox="1">
            <a:spLocks/>
          </p:cNvSpPr>
          <p:nvPr/>
        </p:nvSpPr>
        <p:spPr bwMode="auto">
          <a:xfrm>
            <a:off x="416378" y="114300"/>
            <a:ext cx="10956471" cy="6858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2400">
                <a:solidFill>
                  <a:schemeClr val="tx2"/>
                </a:solidFill>
                <a:latin typeface="+mj-lt"/>
                <a:ea typeface="+mj-ea"/>
                <a:cs typeface="+mj-cs"/>
              </a:defRPr>
            </a:lvl1pPr>
            <a:lvl2pPr algn="l" rtl="0" eaLnBrk="0" fontAlgn="base" hangingPunct="0">
              <a:spcBef>
                <a:spcPct val="0"/>
              </a:spcBef>
              <a:spcAft>
                <a:spcPct val="0"/>
              </a:spcAft>
              <a:defRPr sz="2400">
                <a:solidFill>
                  <a:schemeClr val="tx2"/>
                </a:solidFill>
                <a:latin typeface="Arial" charset="0"/>
                <a:ea typeface="ＭＳ Ｐゴシック" pitchFamily="80" charset="-128"/>
              </a:defRPr>
            </a:lvl2pPr>
            <a:lvl3pPr algn="l" rtl="0" eaLnBrk="0" fontAlgn="base" hangingPunct="0">
              <a:spcBef>
                <a:spcPct val="0"/>
              </a:spcBef>
              <a:spcAft>
                <a:spcPct val="0"/>
              </a:spcAft>
              <a:defRPr sz="2400">
                <a:solidFill>
                  <a:schemeClr val="tx2"/>
                </a:solidFill>
                <a:latin typeface="Arial" charset="0"/>
                <a:ea typeface="ＭＳ Ｐゴシック" pitchFamily="80" charset="-128"/>
              </a:defRPr>
            </a:lvl3pPr>
            <a:lvl4pPr algn="l" rtl="0" eaLnBrk="0" fontAlgn="base" hangingPunct="0">
              <a:spcBef>
                <a:spcPct val="0"/>
              </a:spcBef>
              <a:spcAft>
                <a:spcPct val="0"/>
              </a:spcAft>
              <a:defRPr sz="2400">
                <a:solidFill>
                  <a:schemeClr val="tx2"/>
                </a:solidFill>
                <a:latin typeface="Arial" charset="0"/>
                <a:ea typeface="ＭＳ Ｐゴシック" pitchFamily="80" charset="-128"/>
              </a:defRPr>
            </a:lvl4pPr>
            <a:lvl5pPr algn="l" rtl="0" eaLnBrk="0" fontAlgn="base" hangingPunct="0">
              <a:spcBef>
                <a:spcPct val="0"/>
              </a:spcBef>
              <a:spcAft>
                <a:spcPct val="0"/>
              </a:spcAft>
              <a:defRPr sz="2400">
                <a:solidFill>
                  <a:schemeClr val="tx2"/>
                </a:solidFill>
                <a:latin typeface="Arial" charset="0"/>
                <a:ea typeface="ＭＳ Ｐゴシック" pitchFamily="80" charset="-128"/>
              </a:defRPr>
            </a:lvl5pPr>
            <a:lvl6pPr marL="457200" algn="l" rtl="0" fontAlgn="base">
              <a:spcBef>
                <a:spcPct val="0"/>
              </a:spcBef>
              <a:spcAft>
                <a:spcPct val="0"/>
              </a:spcAft>
              <a:defRPr sz="2400">
                <a:solidFill>
                  <a:schemeClr val="tx2"/>
                </a:solidFill>
                <a:latin typeface="Arial" charset="0"/>
                <a:ea typeface="ＭＳ Ｐゴシック" pitchFamily="80" charset="-128"/>
              </a:defRPr>
            </a:lvl6pPr>
            <a:lvl7pPr marL="914400" algn="l" rtl="0" fontAlgn="base">
              <a:spcBef>
                <a:spcPct val="0"/>
              </a:spcBef>
              <a:spcAft>
                <a:spcPct val="0"/>
              </a:spcAft>
              <a:defRPr sz="2400">
                <a:solidFill>
                  <a:schemeClr val="tx2"/>
                </a:solidFill>
                <a:latin typeface="Arial" charset="0"/>
                <a:ea typeface="ＭＳ Ｐゴシック" pitchFamily="80" charset="-128"/>
              </a:defRPr>
            </a:lvl7pPr>
            <a:lvl8pPr marL="1371600" algn="l" rtl="0" fontAlgn="base">
              <a:spcBef>
                <a:spcPct val="0"/>
              </a:spcBef>
              <a:spcAft>
                <a:spcPct val="0"/>
              </a:spcAft>
              <a:defRPr sz="2400">
                <a:solidFill>
                  <a:schemeClr val="tx2"/>
                </a:solidFill>
                <a:latin typeface="Arial" charset="0"/>
                <a:ea typeface="ＭＳ Ｐゴシック" pitchFamily="80" charset="-128"/>
              </a:defRPr>
            </a:lvl8pPr>
            <a:lvl9pPr marL="1828800" algn="l" rtl="0" fontAlgn="base">
              <a:spcBef>
                <a:spcPct val="0"/>
              </a:spcBef>
              <a:spcAft>
                <a:spcPct val="0"/>
              </a:spcAft>
              <a:defRPr sz="2400">
                <a:solidFill>
                  <a:schemeClr val="tx2"/>
                </a:solidFill>
                <a:latin typeface="Arial" charset="0"/>
                <a:ea typeface="ＭＳ Ｐゴシック" pitchFamily="80" charset="-128"/>
              </a:defRPr>
            </a:lvl9pPr>
          </a:lstStyle>
          <a:p>
            <a:pPr algn="ctr"/>
            <a:r>
              <a:rPr lang="en-US" altLang="ko-KR" sz="3200" b="1" kern="0" dirty="0">
                <a:solidFill>
                  <a:schemeClr val="tx1"/>
                </a:solidFill>
                <a:latin typeface="+mn-lt"/>
              </a:rPr>
              <a:t>Storing ML Models: Model Validation</a:t>
            </a:r>
            <a:endParaRPr lang="en-US" sz="3200" b="1" kern="0" dirty="0">
              <a:solidFill>
                <a:schemeClr val="tx1"/>
              </a:solidFill>
              <a:latin typeface="+mn-lt"/>
            </a:endParaRPr>
          </a:p>
        </p:txBody>
      </p:sp>
      <p:pic>
        <p:nvPicPr>
          <p:cNvPr id="2" name="Picture 1">
            <a:extLst>
              <a:ext uri="{FF2B5EF4-FFF2-40B4-BE49-F238E27FC236}">
                <a16:creationId xmlns:a16="http://schemas.microsoft.com/office/drawing/2014/main" id="{5D44C2C3-5EF3-4BCD-BA0E-27A201FBFE1A}"/>
              </a:ext>
            </a:extLst>
          </p:cNvPr>
          <p:cNvPicPr>
            <a:picLocks noChangeAspect="1"/>
          </p:cNvPicPr>
          <p:nvPr/>
        </p:nvPicPr>
        <p:blipFill>
          <a:blip r:embed="rId3"/>
          <a:stretch>
            <a:fillRect/>
          </a:stretch>
        </p:blipFill>
        <p:spPr>
          <a:xfrm>
            <a:off x="1229515" y="2179939"/>
            <a:ext cx="10407816" cy="4220861"/>
          </a:xfrm>
          <a:prstGeom prst="rect">
            <a:avLst/>
          </a:prstGeom>
        </p:spPr>
      </p:pic>
    </p:spTree>
    <p:extLst>
      <p:ext uri="{BB962C8B-B14F-4D97-AF65-F5344CB8AC3E}">
        <p14:creationId xmlns:p14="http://schemas.microsoft.com/office/powerpoint/2010/main" val="1998553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1807" y="838200"/>
            <a:ext cx="12004585" cy="4572000"/>
          </a:xfrm>
        </p:spPr>
        <p:txBody>
          <a:bodyPr/>
          <a:lstStyle/>
          <a:p>
            <a:pPr defTabSz="339419">
              <a:spcBef>
                <a:spcPts val="900"/>
              </a:spcBef>
              <a:buClr>
                <a:srgbClr val="00529B"/>
              </a:buClr>
              <a:tabLst>
                <a:tab pos="169711" algn="l"/>
                <a:tab pos="1484963" algn="l"/>
                <a:tab pos="2163803" algn="l"/>
                <a:tab pos="2842645" algn="l"/>
                <a:tab pos="3521484" algn="l"/>
                <a:tab pos="4200324" algn="l"/>
                <a:tab pos="4879164" algn="l"/>
                <a:tab pos="5558005" algn="l"/>
                <a:tab pos="6236843" algn="l"/>
                <a:tab pos="6915685" algn="l"/>
                <a:tab pos="7594523" algn="l"/>
              </a:tabLst>
              <a:defRPr/>
            </a:pPr>
            <a:r>
              <a:rPr lang="en-US" dirty="0"/>
              <a:t>Machine learning is critical to ICME</a:t>
            </a:r>
          </a:p>
          <a:p>
            <a:pPr lvl="1" defTabSz="339419">
              <a:spcBef>
                <a:spcPts val="900"/>
              </a:spcBef>
              <a:buClr>
                <a:srgbClr val="00529B"/>
              </a:buClr>
              <a:tabLst>
                <a:tab pos="169711" algn="l"/>
                <a:tab pos="1484963" algn="l"/>
                <a:tab pos="2163803" algn="l"/>
                <a:tab pos="2842645" algn="l"/>
                <a:tab pos="3521484" algn="l"/>
                <a:tab pos="4200324" algn="l"/>
                <a:tab pos="4879164" algn="l"/>
                <a:tab pos="5558005" algn="l"/>
                <a:tab pos="6236843" algn="l"/>
                <a:tab pos="6915685" algn="l"/>
                <a:tab pos="7594523" algn="l"/>
              </a:tabLst>
              <a:defRPr/>
            </a:pPr>
            <a:r>
              <a:rPr lang="en-US" dirty="0"/>
              <a:t>Need for effective and efficient storage of data and models with full traceability</a:t>
            </a:r>
          </a:p>
          <a:p>
            <a:pPr defTabSz="339419">
              <a:spcBef>
                <a:spcPts val="900"/>
              </a:spcBef>
              <a:buClr>
                <a:srgbClr val="00529B"/>
              </a:buClr>
              <a:tabLst>
                <a:tab pos="169711" algn="l"/>
                <a:tab pos="1484963" algn="l"/>
                <a:tab pos="2163803" algn="l"/>
                <a:tab pos="2842645" algn="l"/>
                <a:tab pos="3521484" algn="l"/>
                <a:tab pos="4200324" algn="l"/>
                <a:tab pos="4879164" algn="l"/>
                <a:tab pos="5558005" algn="l"/>
                <a:tab pos="6236843" algn="l"/>
                <a:tab pos="6915685" algn="l"/>
                <a:tab pos="7594523" algn="l"/>
              </a:tabLst>
              <a:defRPr/>
            </a:pPr>
            <a:r>
              <a:rPr lang="en-US" dirty="0"/>
              <a:t>NASA GRC ICME schema separates data and models into two different tables</a:t>
            </a:r>
          </a:p>
          <a:p>
            <a:pPr lvl="1" defTabSz="339419">
              <a:spcBef>
                <a:spcPts val="900"/>
              </a:spcBef>
              <a:buClr>
                <a:srgbClr val="00529B"/>
              </a:buClr>
              <a:tabLst>
                <a:tab pos="169711" algn="l"/>
                <a:tab pos="1484963" algn="l"/>
                <a:tab pos="2163803" algn="l"/>
                <a:tab pos="2842645" algn="l"/>
                <a:tab pos="3521484" algn="l"/>
                <a:tab pos="4200324" algn="l"/>
                <a:tab pos="4879164" algn="l"/>
                <a:tab pos="5558005" algn="l"/>
                <a:tab pos="6236843" algn="l"/>
                <a:tab pos="6915685" algn="l"/>
                <a:tab pos="7594523" algn="l"/>
              </a:tabLst>
              <a:defRPr/>
            </a:pPr>
            <a:r>
              <a:rPr lang="en-US" dirty="0"/>
              <a:t>Reference Data: ML stores virtual data created to train ML models</a:t>
            </a:r>
          </a:p>
          <a:p>
            <a:pPr lvl="1" defTabSz="339419">
              <a:spcBef>
                <a:spcPts val="900"/>
              </a:spcBef>
              <a:buClr>
                <a:srgbClr val="00529B"/>
              </a:buClr>
              <a:tabLst>
                <a:tab pos="169711" algn="l"/>
                <a:tab pos="1484963" algn="l"/>
                <a:tab pos="2163803" algn="l"/>
                <a:tab pos="2842645" algn="l"/>
                <a:tab pos="3521484" algn="l"/>
                <a:tab pos="4200324" algn="l"/>
                <a:tab pos="4879164" algn="l"/>
                <a:tab pos="5558005" algn="l"/>
                <a:tab pos="6236843" algn="l"/>
                <a:tab pos="6915685" algn="l"/>
                <a:tab pos="7594523" algn="l"/>
              </a:tabLst>
              <a:defRPr/>
            </a:pPr>
            <a:r>
              <a:rPr lang="en-US" dirty="0"/>
              <a:t>Models: ML stores actual models</a:t>
            </a:r>
          </a:p>
          <a:p>
            <a:pPr defTabSz="339419">
              <a:spcBef>
                <a:spcPts val="900"/>
              </a:spcBef>
              <a:buClr>
                <a:srgbClr val="00529B"/>
              </a:buClr>
              <a:tabLst>
                <a:tab pos="169711" algn="l"/>
                <a:tab pos="1484963" algn="l"/>
                <a:tab pos="2163803" algn="l"/>
                <a:tab pos="2842645" algn="l"/>
                <a:tab pos="3521484" algn="l"/>
                <a:tab pos="4200324" algn="l"/>
                <a:tab pos="4879164" algn="l"/>
                <a:tab pos="5558005" algn="l"/>
                <a:tab pos="6236843" algn="l"/>
                <a:tab pos="6915685" algn="l"/>
                <a:tab pos="7594523" algn="l"/>
              </a:tabLst>
              <a:defRPr/>
            </a:pPr>
            <a:r>
              <a:rPr lang="en-US" dirty="0"/>
              <a:t>Each example in a training set is stored in its own individual record</a:t>
            </a:r>
          </a:p>
          <a:p>
            <a:pPr lvl="1" defTabSz="339419">
              <a:spcBef>
                <a:spcPts val="900"/>
              </a:spcBef>
              <a:buClr>
                <a:srgbClr val="00529B"/>
              </a:buClr>
              <a:tabLst>
                <a:tab pos="169711" algn="l"/>
                <a:tab pos="1484963" algn="l"/>
                <a:tab pos="2163803" algn="l"/>
                <a:tab pos="2842645" algn="l"/>
                <a:tab pos="3521484" algn="l"/>
                <a:tab pos="4200324" algn="l"/>
                <a:tab pos="4879164" algn="l"/>
                <a:tab pos="5558005" algn="l"/>
                <a:tab pos="6236843" algn="l"/>
                <a:tab pos="6915685" algn="l"/>
                <a:tab pos="7594523" algn="l"/>
              </a:tabLst>
              <a:defRPr/>
            </a:pPr>
            <a:r>
              <a:rPr lang="en-US" dirty="0"/>
              <a:t>Necessary to follow database best practices within Granta MI</a:t>
            </a:r>
          </a:p>
          <a:p>
            <a:pPr defTabSz="339419">
              <a:spcBef>
                <a:spcPts val="900"/>
              </a:spcBef>
              <a:buClr>
                <a:srgbClr val="00529B"/>
              </a:buClr>
              <a:tabLst>
                <a:tab pos="169711" algn="l"/>
                <a:tab pos="1484963" algn="l"/>
                <a:tab pos="2163803" algn="l"/>
                <a:tab pos="2842645" algn="l"/>
                <a:tab pos="3521484" algn="l"/>
                <a:tab pos="4200324" algn="l"/>
                <a:tab pos="4879164" algn="l"/>
                <a:tab pos="5558005" algn="l"/>
                <a:tab pos="6236843" algn="l"/>
                <a:tab pos="6915685" algn="l"/>
                <a:tab pos="7594523" algn="l"/>
              </a:tabLst>
              <a:defRPr/>
            </a:pPr>
            <a:r>
              <a:rPr lang="en-US" dirty="0"/>
              <a:t>Identified feature requests that can enable machine learning data/models to be efficiently and effectively stored in the Granta MI platform</a:t>
            </a:r>
          </a:p>
          <a:p>
            <a:pPr>
              <a:spcBef>
                <a:spcPts val="1200"/>
              </a:spcBef>
              <a:spcAft>
                <a:spcPts val="1200"/>
              </a:spcAft>
              <a:buClr>
                <a:srgbClr val="00529B"/>
              </a:buClr>
            </a:pPr>
            <a:endParaRPr lang="en-US" dirty="0"/>
          </a:p>
          <a:p>
            <a:pPr marL="457189" lvl="1" indent="0">
              <a:spcBef>
                <a:spcPts val="1200"/>
              </a:spcBef>
              <a:buClr>
                <a:srgbClr val="00529B"/>
              </a:buClr>
              <a:buNone/>
            </a:pPr>
            <a:br>
              <a:rPr lang="en-US" altLang="en-US" sz="1600" dirty="0"/>
            </a:br>
            <a:br>
              <a:rPr lang="en-US" altLang="en-US" sz="1600" dirty="0"/>
            </a:br>
            <a:endParaRPr lang="en-US" sz="1200" dirty="0"/>
          </a:p>
          <a:p>
            <a:pPr>
              <a:spcBef>
                <a:spcPts val="1200"/>
              </a:spcBef>
              <a:buClr>
                <a:srgbClr val="00529B"/>
              </a:buClr>
            </a:pPr>
            <a:endParaRPr lang="en-US" sz="2400" dirty="0"/>
          </a:p>
        </p:txBody>
      </p:sp>
      <p:sp>
        <p:nvSpPr>
          <p:cNvPr id="6" name="Title 1"/>
          <p:cNvSpPr txBox="1">
            <a:spLocks/>
          </p:cNvSpPr>
          <p:nvPr/>
        </p:nvSpPr>
        <p:spPr bwMode="auto">
          <a:xfrm>
            <a:off x="466928" y="152400"/>
            <a:ext cx="10846340" cy="6858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2400">
                <a:solidFill>
                  <a:schemeClr val="tx2"/>
                </a:solidFill>
                <a:latin typeface="+mj-lt"/>
                <a:ea typeface="+mj-ea"/>
                <a:cs typeface="+mj-cs"/>
              </a:defRPr>
            </a:lvl1pPr>
            <a:lvl2pPr algn="l" rtl="0" eaLnBrk="0" fontAlgn="base" hangingPunct="0">
              <a:spcBef>
                <a:spcPct val="0"/>
              </a:spcBef>
              <a:spcAft>
                <a:spcPct val="0"/>
              </a:spcAft>
              <a:defRPr sz="2400">
                <a:solidFill>
                  <a:schemeClr val="tx2"/>
                </a:solidFill>
                <a:latin typeface="Arial" charset="0"/>
                <a:ea typeface="ＭＳ Ｐゴシック" pitchFamily="80" charset="-128"/>
              </a:defRPr>
            </a:lvl2pPr>
            <a:lvl3pPr algn="l" rtl="0" eaLnBrk="0" fontAlgn="base" hangingPunct="0">
              <a:spcBef>
                <a:spcPct val="0"/>
              </a:spcBef>
              <a:spcAft>
                <a:spcPct val="0"/>
              </a:spcAft>
              <a:defRPr sz="2400">
                <a:solidFill>
                  <a:schemeClr val="tx2"/>
                </a:solidFill>
                <a:latin typeface="Arial" charset="0"/>
                <a:ea typeface="ＭＳ Ｐゴシック" pitchFamily="80" charset="-128"/>
              </a:defRPr>
            </a:lvl3pPr>
            <a:lvl4pPr algn="l" rtl="0" eaLnBrk="0" fontAlgn="base" hangingPunct="0">
              <a:spcBef>
                <a:spcPct val="0"/>
              </a:spcBef>
              <a:spcAft>
                <a:spcPct val="0"/>
              </a:spcAft>
              <a:defRPr sz="2400">
                <a:solidFill>
                  <a:schemeClr val="tx2"/>
                </a:solidFill>
                <a:latin typeface="Arial" charset="0"/>
                <a:ea typeface="ＭＳ Ｐゴシック" pitchFamily="80" charset="-128"/>
              </a:defRPr>
            </a:lvl4pPr>
            <a:lvl5pPr algn="l" rtl="0" eaLnBrk="0" fontAlgn="base" hangingPunct="0">
              <a:spcBef>
                <a:spcPct val="0"/>
              </a:spcBef>
              <a:spcAft>
                <a:spcPct val="0"/>
              </a:spcAft>
              <a:defRPr sz="2400">
                <a:solidFill>
                  <a:schemeClr val="tx2"/>
                </a:solidFill>
                <a:latin typeface="Arial" charset="0"/>
                <a:ea typeface="ＭＳ Ｐゴシック" pitchFamily="80" charset="-128"/>
              </a:defRPr>
            </a:lvl5pPr>
            <a:lvl6pPr marL="457200" algn="l" rtl="0" fontAlgn="base">
              <a:spcBef>
                <a:spcPct val="0"/>
              </a:spcBef>
              <a:spcAft>
                <a:spcPct val="0"/>
              </a:spcAft>
              <a:defRPr sz="2400">
                <a:solidFill>
                  <a:schemeClr val="tx2"/>
                </a:solidFill>
                <a:latin typeface="Arial" charset="0"/>
                <a:ea typeface="ＭＳ Ｐゴシック" pitchFamily="80" charset="-128"/>
              </a:defRPr>
            </a:lvl6pPr>
            <a:lvl7pPr marL="914400" algn="l" rtl="0" fontAlgn="base">
              <a:spcBef>
                <a:spcPct val="0"/>
              </a:spcBef>
              <a:spcAft>
                <a:spcPct val="0"/>
              </a:spcAft>
              <a:defRPr sz="2400">
                <a:solidFill>
                  <a:schemeClr val="tx2"/>
                </a:solidFill>
                <a:latin typeface="Arial" charset="0"/>
                <a:ea typeface="ＭＳ Ｐゴシック" pitchFamily="80" charset="-128"/>
              </a:defRPr>
            </a:lvl7pPr>
            <a:lvl8pPr marL="1371600" algn="l" rtl="0" fontAlgn="base">
              <a:spcBef>
                <a:spcPct val="0"/>
              </a:spcBef>
              <a:spcAft>
                <a:spcPct val="0"/>
              </a:spcAft>
              <a:defRPr sz="2400">
                <a:solidFill>
                  <a:schemeClr val="tx2"/>
                </a:solidFill>
                <a:latin typeface="Arial" charset="0"/>
                <a:ea typeface="ＭＳ Ｐゴシック" pitchFamily="80" charset="-128"/>
              </a:defRPr>
            </a:lvl8pPr>
            <a:lvl9pPr marL="1828800" algn="l" rtl="0" fontAlgn="base">
              <a:spcBef>
                <a:spcPct val="0"/>
              </a:spcBef>
              <a:spcAft>
                <a:spcPct val="0"/>
              </a:spcAft>
              <a:defRPr sz="2400">
                <a:solidFill>
                  <a:schemeClr val="tx2"/>
                </a:solidFill>
                <a:latin typeface="Arial" charset="0"/>
                <a:ea typeface="ＭＳ Ｐゴシック" pitchFamily="80" charset="-128"/>
              </a:defRPr>
            </a:lvl9pPr>
          </a:lstStyle>
          <a:p>
            <a:pPr algn="ctr"/>
            <a:r>
              <a:rPr lang="en-US" sz="3600" b="1" kern="0" dirty="0">
                <a:solidFill>
                  <a:schemeClr val="tx1"/>
                </a:solidFill>
                <a:latin typeface="+mn-lt"/>
              </a:rPr>
              <a:t>Conclusion/Summary</a:t>
            </a:r>
          </a:p>
        </p:txBody>
      </p:sp>
    </p:spTree>
    <p:extLst>
      <p:ext uri="{BB962C8B-B14F-4D97-AF65-F5344CB8AC3E}">
        <p14:creationId xmlns:p14="http://schemas.microsoft.com/office/powerpoint/2010/main" val="2079719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0465" y="251070"/>
            <a:ext cx="10515600" cy="641177"/>
          </a:xfrm>
        </p:spPr>
        <p:txBody>
          <a:bodyPr/>
          <a:lstStyle/>
          <a:p>
            <a:pPr algn="ctr"/>
            <a:r>
              <a:rPr lang="en-US" sz="3600" b="1" i="1" dirty="0">
                <a:latin typeface="+mn-lt"/>
              </a:rPr>
              <a:t>Thank You for Your Attention</a:t>
            </a:r>
          </a:p>
        </p:txBody>
      </p:sp>
      <p:pic>
        <p:nvPicPr>
          <p:cNvPr id="5" name="Picture 4"/>
          <p:cNvPicPr>
            <a:picLocks noChangeAspect="1"/>
          </p:cNvPicPr>
          <p:nvPr/>
        </p:nvPicPr>
        <p:blipFill>
          <a:blip r:embed="rId2">
            <a:clrChange>
              <a:clrFrom>
                <a:srgbClr val="FFFFFF"/>
              </a:clrFrom>
              <a:clrTo>
                <a:srgbClr val="FFFFFF">
                  <a:alpha val="0"/>
                </a:srgbClr>
              </a:clrTo>
            </a:clrChange>
          </a:blip>
          <a:stretch>
            <a:fillRect/>
          </a:stretch>
        </p:blipFill>
        <p:spPr>
          <a:xfrm>
            <a:off x="5009536" y="809251"/>
            <a:ext cx="1712277" cy="2478968"/>
          </a:xfrm>
          <a:prstGeom prst="rect">
            <a:avLst/>
          </a:prstGeom>
        </p:spPr>
      </p:pic>
      <p:sp>
        <p:nvSpPr>
          <p:cNvPr id="6" name="TextBox 5">
            <a:extLst>
              <a:ext uri="{FF2B5EF4-FFF2-40B4-BE49-F238E27FC236}">
                <a16:creationId xmlns:a16="http://schemas.microsoft.com/office/drawing/2014/main" id="{D9C91E8D-9686-A51D-09DF-A9FE5972C011}"/>
              </a:ext>
            </a:extLst>
          </p:cNvPr>
          <p:cNvSpPr txBox="1"/>
          <p:nvPr/>
        </p:nvSpPr>
        <p:spPr>
          <a:xfrm>
            <a:off x="838200" y="3319588"/>
            <a:ext cx="10515599" cy="1685077"/>
          </a:xfrm>
          <a:prstGeom prst="rect">
            <a:avLst/>
          </a:prstGeom>
          <a:noFill/>
        </p:spPr>
        <p:txBody>
          <a:bodyPr wrap="square" rtlCol="0">
            <a:spAutoFit/>
          </a:bodyPr>
          <a:lstStyle/>
          <a:p>
            <a:pPr algn="ctr"/>
            <a:r>
              <a:rPr lang="en-US" sz="2400" u="sng" dirty="0"/>
              <a:t>Acknowledgements</a:t>
            </a:r>
          </a:p>
          <a:p>
            <a:pPr marR="0">
              <a:spcBef>
                <a:spcPts val="900"/>
              </a:spcBef>
              <a:buClr>
                <a:srgbClr val="00529B"/>
              </a:buClr>
            </a:pPr>
            <a:r>
              <a:rPr lang="en-US" sz="2400"/>
              <a:t>The authors would like to acknowledge the support of the NASA Transformational Tools and Technologies (TTT) project within the Aeronautics Research Mission Directorate.</a:t>
            </a:r>
            <a:endParaRPr lang="en-US" sz="2400" dirty="0"/>
          </a:p>
        </p:txBody>
      </p:sp>
      <p:pic>
        <p:nvPicPr>
          <p:cNvPr id="4" name="Picture 3">
            <a:extLst>
              <a:ext uri="{FF2B5EF4-FFF2-40B4-BE49-F238E27FC236}">
                <a16:creationId xmlns:a16="http://schemas.microsoft.com/office/drawing/2014/main" id="{C7611A99-AC3B-98A6-7AEB-0B1A5590F5D1}"/>
              </a:ext>
            </a:extLst>
          </p:cNvPr>
          <p:cNvPicPr>
            <a:picLocks noChangeAspect="1"/>
          </p:cNvPicPr>
          <p:nvPr/>
        </p:nvPicPr>
        <p:blipFill>
          <a:blip r:embed="rId3"/>
          <a:stretch>
            <a:fillRect/>
          </a:stretch>
        </p:blipFill>
        <p:spPr>
          <a:xfrm>
            <a:off x="252797" y="5708205"/>
            <a:ext cx="672152" cy="672152"/>
          </a:xfrm>
          <a:prstGeom prst="rect">
            <a:avLst/>
          </a:prstGeom>
        </p:spPr>
      </p:pic>
    </p:spTree>
    <p:extLst>
      <p:ext uri="{BB962C8B-B14F-4D97-AF65-F5344CB8AC3E}">
        <p14:creationId xmlns:p14="http://schemas.microsoft.com/office/powerpoint/2010/main" val="33071676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06567" y="1186871"/>
            <a:ext cx="9510612" cy="5257800"/>
          </a:xfrm>
        </p:spPr>
        <p:txBody>
          <a:bodyPr/>
          <a:lstStyle/>
          <a:p>
            <a:pPr marL="514350" indent="-514350">
              <a:spcBef>
                <a:spcPts val="900"/>
              </a:spcBef>
              <a:buClr>
                <a:srgbClr val="00529B"/>
              </a:buClr>
              <a:buAutoNum type="arabicPeriod"/>
            </a:pPr>
            <a:r>
              <a:rPr lang="en-US" dirty="0"/>
              <a:t>Motivation and Background on Database Management</a:t>
            </a:r>
          </a:p>
          <a:p>
            <a:pPr lvl="1">
              <a:spcBef>
                <a:spcPts val="900"/>
              </a:spcBef>
              <a:buClr>
                <a:srgbClr val="00529B"/>
              </a:buClr>
            </a:pPr>
            <a:r>
              <a:rPr lang="en-US" dirty="0"/>
              <a:t>Overview of Granta MI Database Platform</a:t>
            </a:r>
          </a:p>
          <a:p>
            <a:pPr marL="514350" indent="-514350">
              <a:spcBef>
                <a:spcPts val="900"/>
              </a:spcBef>
              <a:buClr>
                <a:srgbClr val="00529B"/>
              </a:buClr>
              <a:buFont typeface="Arial" panose="020B0604020202020204" pitchFamily="34" charset="0"/>
              <a:buAutoNum type="arabicPeriod"/>
            </a:pPr>
            <a:r>
              <a:rPr lang="en-US" dirty="0"/>
              <a:t>NASA GRC ICME Schema and Machine Learning storage philosophy</a:t>
            </a:r>
          </a:p>
          <a:p>
            <a:pPr lvl="1">
              <a:spcBef>
                <a:spcPts val="900"/>
              </a:spcBef>
              <a:buClr>
                <a:srgbClr val="00529B"/>
              </a:buClr>
            </a:pPr>
            <a:r>
              <a:rPr lang="en-US" dirty="0"/>
              <a:t>Overview of the database attributes and organization</a:t>
            </a:r>
          </a:p>
          <a:p>
            <a:pPr marL="514350" indent="-514350">
              <a:spcBef>
                <a:spcPts val="900"/>
              </a:spcBef>
              <a:buClr>
                <a:srgbClr val="00529B"/>
              </a:buClr>
              <a:buFont typeface="Arial" panose="020B0604020202020204" pitchFamily="34" charset="0"/>
              <a:buAutoNum type="arabicPeriod"/>
            </a:pPr>
            <a:r>
              <a:rPr lang="en-US" dirty="0"/>
              <a:t>Demonstration of the schema and philosophy</a:t>
            </a:r>
          </a:p>
          <a:p>
            <a:pPr marL="514350" indent="-514350">
              <a:spcBef>
                <a:spcPts val="900"/>
              </a:spcBef>
              <a:buClr>
                <a:srgbClr val="00529B"/>
              </a:buClr>
              <a:buFont typeface="Arial" panose="020B0604020202020204" pitchFamily="34" charset="0"/>
              <a:buAutoNum type="arabicPeriod"/>
            </a:pPr>
            <a:r>
              <a:rPr lang="en-US" dirty="0"/>
              <a:t>Conclusions/Summary</a:t>
            </a:r>
          </a:p>
        </p:txBody>
      </p:sp>
      <p:sp>
        <p:nvSpPr>
          <p:cNvPr id="6" name="Title 1"/>
          <p:cNvSpPr txBox="1">
            <a:spLocks/>
          </p:cNvSpPr>
          <p:nvPr/>
        </p:nvSpPr>
        <p:spPr bwMode="auto">
          <a:xfrm>
            <a:off x="416378" y="112539"/>
            <a:ext cx="10956471" cy="6858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2400">
                <a:solidFill>
                  <a:schemeClr val="tx2"/>
                </a:solidFill>
                <a:latin typeface="+mj-lt"/>
                <a:ea typeface="+mj-ea"/>
                <a:cs typeface="+mj-cs"/>
              </a:defRPr>
            </a:lvl1pPr>
            <a:lvl2pPr algn="l" rtl="0" eaLnBrk="0" fontAlgn="base" hangingPunct="0">
              <a:spcBef>
                <a:spcPct val="0"/>
              </a:spcBef>
              <a:spcAft>
                <a:spcPct val="0"/>
              </a:spcAft>
              <a:defRPr sz="2400">
                <a:solidFill>
                  <a:schemeClr val="tx2"/>
                </a:solidFill>
                <a:latin typeface="Arial" charset="0"/>
                <a:ea typeface="ＭＳ Ｐゴシック" pitchFamily="80" charset="-128"/>
              </a:defRPr>
            </a:lvl2pPr>
            <a:lvl3pPr algn="l" rtl="0" eaLnBrk="0" fontAlgn="base" hangingPunct="0">
              <a:spcBef>
                <a:spcPct val="0"/>
              </a:spcBef>
              <a:spcAft>
                <a:spcPct val="0"/>
              </a:spcAft>
              <a:defRPr sz="2400">
                <a:solidFill>
                  <a:schemeClr val="tx2"/>
                </a:solidFill>
                <a:latin typeface="Arial" charset="0"/>
                <a:ea typeface="ＭＳ Ｐゴシック" pitchFamily="80" charset="-128"/>
              </a:defRPr>
            </a:lvl3pPr>
            <a:lvl4pPr algn="l" rtl="0" eaLnBrk="0" fontAlgn="base" hangingPunct="0">
              <a:spcBef>
                <a:spcPct val="0"/>
              </a:spcBef>
              <a:spcAft>
                <a:spcPct val="0"/>
              </a:spcAft>
              <a:defRPr sz="2400">
                <a:solidFill>
                  <a:schemeClr val="tx2"/>
                </a:solidFill>
                <a:latin typeface="Arial" charset="0"/>
                <a:ea typeface="ＭＳ Ｐゴシック" pitchFamily="80" charset="-128"/>
              </a:defRPr>
            </a:lvl4pPr>
            <a:lvl5pPr algn="l" rtl="0" eaLnBrk="0" fontAlgn="base" hangingPunct="0">
              <a:spcBef>
                <a:spcPct val="0"/>
              </a:spcBef>
              <a:spcAft>
                <a:spcPct val="0"/>
              </a:spcAft>
              <a:defRPr sz="2400">
                <a:solidFill>
                  <a:schemeClr val="tx2"/>
                </a:solidFill>
                <a:latin typeface="Arial" charset="0"/>
                <a:ea typeface="ＭＳ Ｐゴシック" pitchFamily="80" charset="-128"/>
              </a:defRPr>
            </a:lvl5pPr>
            <a:lvl6pPr marL="457200" algn="l" rtl="0" fontAlgn="base">
              <a:spcBef>
                <a:spcPct val="0"/>
              </a:spcBef>
              <a:spcAft>
                <a:spcPct val="0"/>
              </a:spcAft>
              <a:defRPr sz="2400">
                <a:solidFill>
                  <a:schemeClr val="tx2"/>
                </a:solidFill>
                <a:latin typeface="Arial" charset="0"/>
                <a:ea typeface="ＭＳ Ｐゴシック" pitchFamily="80" charset="-128"/>
              </a:defRPr>
            </a:lvl6pPr>
            <a:lvl7pPr marL="914400" algn="l" rtl="0" fontAlgn="base">
              <a:spcBef>
                <a:spcPct val="0"/>
              </a:spcBef>
              <a:spcAft>
                <a:spcPct val="0"/>
              </a:spcAft>
              <a:defRPr sz="2400">
                <a:solidFill>
                  <a:schemeClr val="tx2"/>
                </a:solidFill>
                <a:latin typeface="Arial" charset="0"/>
                <a:ea typeface="ＭＳ Ｐゴシック" pitchFamily="80" charset="-128"/>
              </a:defRPr>
            </a:lvl7pPr>
            <a:lvl8pPr marL="1371600" algn="l" rtl="0" fontAlgn="base">
              <a:spcBef>
                <a:spcPct val="0"/>
              </a:spcBef>
              <a:spcAft>
                <a:spcPct val="0"/>
              </a:spcAft>
              <a:defRPr sz="2400">
                <a:solidFill>
                  <a:schemeClr val="tx2"/>
                </a:solidFill>
                <a:latin typeface="Arial" charset="0"/>
                <a:ea typeface="ＭＳ Ｐゴシック" pitchFamily="80" charset="-128"/>
              </a:defRPr>
            </a:lvl8pPr>
            <a:lvl9pPr marL="1828800" algn="l" rtl="0" fontAlgn="base">
              <a:spcBef>
                <a:spcPct val="0"/>
              </a:spcBef>
              <a:spcAft>
                <a:spcPct val="0"/>
              </a:spcAft>
              <a:defRPr sz="2400">
                <a:solidFill>
                  <a:schemeClr val="tx2"/>
                </a:solidFill>
                <a:latin typeface="Arial" charset="0"/>
                <a:ea typeface="ＭＳ Ｐゴシック" pitchFamily="80" charset="-128"/>
              </a:defRPr>
            </a:lvl9pPr>
          </a:lstStyle>
          <a:p>
            <a:pPr algn="ctr"/>
            <a:r>
              <a:rPr lang="en-US" altLang="ko-KR" sz="3200" b="1" kern="0" dirty="0">
                <a:solidFill>
                  <a:schemeClr val="tx1"/>
                </a:solidFill>
                <a:latin typeface="+mn-lt"/>
              </a:rPr>
              <a:t>Outline</a:t>
            </a:r>
            <a:endParaRPr lang="en-US" sz="3200" b="1" kern="0" dirty="0">
              <a:solidFill>
                <a:schemeClr val="tx1"/>
              </a:solidFill>
              <a:latin typeface="+mn-lt"/>
            </a:endParaRPr>
          </a:p>
        </p:txBody>
      </p:sp>
    </p:spTree>
    <p:extLst>
      <p:ext uri="{BB962C8B-B14F-4D97-AF65-F5344CB8AC3E}">
        <p14:creationId xmlns:p14="http://schemas.microsoft.com/office/powerpoint/2010/main" val="3519786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Title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30614</TotalTime>
  <Words>1116</Words>
  <Application>Microsoft Office PowerPoint</Application>
  <PresentationFormat>Widescreen</PresentationFormat>
  <Paragraphs>193</Paragraphs>
  <Slides>23</Slides>
  <Notes>22</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23</vt:i4>
      </vt:variant>
    </vt:vector>
  </HeadingPairs>
  <TitlesOfParts>
    <vt:vector size="31" baseType="lpstr">
      <vt:lpstr>Arial</vt:lpstr>
      <vt:lpstr>Avenir Book</vt:lpstr>
      <vt:lpstr>Calibri</vt:lpstr>
      <vt:lpstr>Calibri Light</vt:lpstr>
      <vt:lpstr>Helvetica</vt:lpstr>
      <vt:lpstr>Wingdings</vt:lpstr>
      <vt:lpstr>Title Slide</vt:lpstr>
      <vt:lpstr>2_Custom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 for Your Attention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Arnold, Steven M. (GRC-LMS0)</dc:creator>
  <cp:lastModifiedBy>Hearley, Brandon L. (GRC-LMS0)</cp:lastModifiedBy>
  <cp:revision>96</cp:revision>
  <dcterms:created xsi:type="dcterms:W3CDTF">2022-08-12T14:03:03Z</dcterms:created>
  <dcterms:modified xsi:type="dcterms:W3CDTF">2023-01-24T13:31:24Z</dcterms:modified>
</cp:coreProperties>
</file>