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6"/>
  </p:notesMasterIdLst>
  <p:handoutMasterIdLst>
    <p:handoutMasterId r:id="rId7"/>
  </p:handoutMasterIdLst>
  <p:sldIdLst>
    <p:sldId id="257" r:id="rId5"/>
  </p:sldIdLst>
  <p:sldSz cx="37490400" cy="37490400"/>
  <p:notesSz cx="6997700" cy="9271000"/>
  <p:defaultTextStyle>
    <a:defPPr>
      <a:defRPr lang="en-US"/>
    </a:defPPr>
    <a:lvl1pPr algn="l" rtl="0" fontAlgn="base">
      <a:spcBef>
        <a:spcPct val="0"/>
      </a:spcBef>
      <a:spcAft>
        <a:spcPct val="0"/>
      </a:spcAft>
      <a:defRPr sz="1770" kern="1200">
        <a:solidFill>
          <a:srgbClr val="000000"/>
        </a:solidFill>
        <a:latin typeface="Arial" charset="0"/>
        <a:ea typeface="+mn-ea"/>
        <a:cs typeface="Arial" charset="0"/>
      </a:defRPr>
    </a:lvl1pPr>
    <a:lvl2pPr marL="581339" indent="-155320" algn="l" rtl="0" fontAlgn="base">
      <a:spcBef>
        <a:spcPct val="0"/>
      </a:spcBef>
      <a:spcAft>
        <a:spcPct val="0"/>
      </a:spcAft>
      <a:defRPr sz="1770" kern="1200">
        <a:solidFill>
          <a:srgbClr val="000000"/>
        </a:solidFill>
        <a:latin typeface="Arial" charset="0"/>
        <a:ea typeface="+mn-ea"/>
        <a:cs typeface="Arial" charset="0"/>
      </a:defRPr>
    </a:lvl2pPr>
    <a:lvl3pPr marL="1162677" indent="-310639" algn="l" rtl="0" fontAlgn="base">
      <a:spcBef>
        <a:spcPct val="0"/>
      </a:spcBef>
      <a:spcAft>
        <a:spcPct val="0"/>
      </a:spcAft>
      <a:defRPr sz="1770" kern="1200">
        <a:solidFill>
          <a:srgbClr val="000000"/>
        </a:solidFill>
        <a:latin typeface="Arial" charset="0"/>
        <a:ea typeface="+mn-ea"/>
        <a:cs typeface="Arial" charset="0"/>
      </a:defRPr>
    </a:lvl3pPr>
    <a:lvl4pPr marL="1744016" indent="-465959" algn="l" rtl="0" fontAlgn="base">
      <a:spcBef>
        <a:spcPct val="0"/>
      </a:spcBef>
      <a:spcAft>
        <a:spcPct val="0"/>
      </a:spcAft>
      <a:defRPr sz="1770" kern="1200">
        <a:solidFill>
          <a:srgbClr val="000000"/>
        </a:solidFill>
        <a:latin typeface="Arial" charset="0"/>
        <a:ea typeface="+mn-ea"/>
        <a:cs typeface="Arial" charset="0"/>
      </a:defRPr>
    </a:lvl4pPr>
    <a:lvl5pPr marL="2325353" indent="-621278" algn="l" rtl="0" fontAlgn="base">
      <a:spcBef>
        <a:spcPct val="0"/>
      </a:spcBef>
      <a:spcAft>
        <a:spcPct val="0"/>
      </a:spcAft>
      <a:defRPr sz="1770" kern="1200">
        <a:solidFill>
          <a:srgbClr val="000000"/>
        </a:solidFill>
        <a:latin typeface="Arial" charset="0"/>
        <a:ea typeface="+mn-ea"/>
        <a:cs typeface="Arial" charset="0"/>
      </a:defRPr>
    </a:lvl5pPr>
    <a:lvl6pPr marL="2130095" algn="l" defTabSz="852038" rtl="0" eaLnBrk="1" latinLnBrk="0" hangingPunct="1">
      <a:defRPr sz="1770" kern="1200">
        <a:solidFill>
          <a:srgbClr val="000000"/>
        </a:solidFill>
        <a:latin typeface="Arial" charset="0"/>
        <a:ea typeface="+mn-ea"/>
        <a:cs typeface="Arial" charset="0"/>
      </a:defRPr>
    </a:lvl6pPr>
    <a:lvl7pPr marL="2556114" algn="l" defTabSz="852038" rtl="0" eaLnBrk="1" latinLnBrk="0" hangingPunct="1">
      <a:defRPr sz="1770" kern="1200">
        <a:solidFill>
          <a:srgbClr val="000000"/>
        </a:solidFill>
        <a:latin typeface="Arial" charset="0"/>
        <a:ea typeface="+mn-ea"/>
        <a:cs typeface="Arial" charset="0"/>
      </a:defRPr>
    </a:lvl7pPr>
    <a:lvl8pPr marL="2982133" algn="l" defTabSz="852038" rtl="0" eaLnBrk="1" latinLnBrk="0" hangingPunct="1">
      <a:defRPr sz="1770" kern="1200">
        <a:solidFill>
          <a:srgbClr val="000000"/>
        </a:solidFill>
        <a:latin typeface="Arial" charset="0"/>
        <a:ea typeface="+mn-ea"/>
        <a:cs typeface="Arial" charset="0"/>
      </a:defRPr>
    </a:lvl8pPr>
    <a:lvl9pPr marL="3408152" algn="l" defTabSz="852038" rtl="0" eaLnBrk="1" latinLnBrk="0" hangingPunct="1">
      <a:defRPr sz="1770" kern="1200">
        <a:solidFill>
          <a:srgbClr val="000000"/>
        </a:solidFill>
        <a:latin typeface="Arial" charset="0"/>
        <a:ea typeface="+mn-ea"/>
        <a:cs typeface="Arial" charset="0"/>
      </a:defRPr>
    </a:lvl9pPr>
  </p:defaultTextStyle>
  <p:extLst>
    <p:ext uri="{EFAFB233-063F-42B5-8137-9DF3F51BA10A}">
      <p15:sldGuideLst xmlns:p15="http://schemas.microsoft.com/office/powerpoint/2012/main">
        <p15:guide id="1" orient="horz" pos="11808" userDrawn="1">
          <p15:clr>
            <a:srgbClr val="A4A3A4"/>
          </p15:clr>
        </p15:guide>
        <p15:guide id="2" pos="11808" userDrawn="1">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E2ECF6"/>
    <a:srgbClr val="FFFFB9"/>
    <a:srgbClr val="CCFFCC"/>
    <a:srgbClr val="FFFFCC"/>
    <a:srgbClr val="FFCC99"/>
    <a:srgbClr val="FFFF99"/>
    <a:srgbClr val="FF99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12DE3-395D-4720-9A5B-F3C9093972C0}" v="1" dt="2023-01-25T17:15:40.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04" autoAdjust="0"/>
    <p:restoredTop sz="99861" autoAdjust="0"/>
  </p:normalViewPr>
  <p:slideViewPr>
    <p:cSldViewPr showGuides="1">
      <p:cViewPr varScale="1">
        <p:scale>
          <a:sx n="12" d="100"/>
          <a:sy n="12" d="100"/>
        </p:scale>
        <p:origin x="2064" y="88"/>
      </p:cViewPr>
      <p:guideLst>
        <p:guide orient="horz" pos="11808"/>
        <p:guide pos="118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5" d="100"/>
          <a:sy n="55" d="100"/>
        </p:scale>
        <p:origin x="-1854" y="-90"/>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pPr>
              <a:defRPr/>
            </a:pPr>
            <a:endParaRPr lang="en-US" dirty="0"/>
          </a:p>
        </p:txBody>
      </p:sp>
      <p:sp>
        <p:nvSpPr>
          <p:cNvPr id="15769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dirty="0"/>
          </a:p>
        </p:txBody>
      </p:sp>
      <p:sp>
        <p:nvSpPr>
          <p:cNvPr id="157700"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pPr>
              <a:defRPr/>
            </a:pPr>
            <a:endParaRPr lang="en-US" dirty="0"/>
          </a:p>
        </p:txBody>
      </p:sp>
      <p:sp>
        <p:nvSpPr>
          <p:cNvPr id="157701"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4F424148-8BC4-42D9-9B8D-C36C9ED3CCA4}" type="slidenum">
              <a:rPr lang="en-US"/>
              <a:pPr>
                <a:defRPr/>
              </a:pPr>
              <a:t>‹#›</a:t>
            </a:fld>
            <a:endParaRPr lang="en-US" dirty="0"/>
          </a:p>
        </p:txBody>
      </p:sp>
    </p:spTree>
    <p:extLst>
      <p:ext uri="{BB962C8B-B14F-4D97-AF65-F5344CB8AC3E}">
        <p14:creationId xmlns:p14="http://schemas.microsoft.com/office/powerpoint/2010/main" val="2542960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63988" y="0"/>
            <a:ext cx="3032125" cy="463550"/>
          </a:xfrm>
          <a:prstGeom prst="rect">
            <a:avLst/>
          </a:prstGeom>
        </p:spPr>
        <p:txBody>
          <a:bodyPr vert="horz" lIns="91440" tIns="45720" rIns="91440" bIns="45720" rtlCol="0"/>
          <a:lstStyle>
            <a:lvl1pPr algn="r">
              <a:defRPr sz="1200"/>
            </a:lvl1pPr>
          </a:lstStyle>
          <a:p>
            <a:fld id="{7D2206FC-A9D1-4177-90EA-9B6D99769D4E}" type="datetimeFigureOut">
              <a:rPr lang="en-US" smtClean="0"/>
              <a:pPr/>
              <a:t>1/26/2023</a:t>
            </a:fld>
            <a:endParaRPr lang="en-US" dirty="0"/>
          </a:p>
        </p:txBody>
      </p:sp>
      <p:sp>
        <p:nvSpPr>
          <p:cNvPr id="4" name="Slide Image Placeholder 3"/>
          <p:cNvSpPr>
            <a:spLocks noGrp="1" noRot="1" noChangeAspect="1"/>
          </p:cNvSpPr>
          <p:nvPr>
            <p:ph type="sldImg" idx="2"/>
          </p:nvPr>
        </p:nvSpPr>
        <p:spPr>
          <a:xfrm>
            <a:off x="1760538" y="695325"/>
            <a:ext cx="3476625" cy="3476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0088" y="4403725"/>
            <a:ext cx="5597525" cy="4171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63"/>
            <a:ext cx="3032125"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988" y="8805863"/>
            <a:ext cx="3032125" cy="463550"/>
          </a:xfrm>
          <a:prstGeom prst="rect">
            <a:avLst/>
          </a:prstGeom>
        </p:spPr>
        <p:txBody>
          <a:bodyPr vert="horz" lIns="91440" tIns="45720" rIns="91440" bIns="45720" rtlCol="0" anchor="b"/>
          <a:lstStyle>
            <a:lvl1pPr algn="r">
              <a:defRPr sz="1200"/>
            </a:lvl1pPr>
          </a:lstStyle>
          <a:p>
            <a:fld id="{352EC757-89AB-49A4-B452-CA5FBF06F56D}" type="slidenum">
              <a:rPr lang="en-US" smtClean="0"/>
              <a:pPr/>
              <a:t>‹#›</a:t>
            </a:fld>
            <a:endParaRPr lang="en-US" dirty="0"/>
          </a:p>
        </p:txBody>
      </p:sp>
    </p:spTree>
    <p:extLst>
      <p:ext uri="{BB962C8B-B14F-4D97-AF65-F5344CB8AC3E}">
        <p14:creationId xmlns:p14="http://schemas.microsoft.com/office/powerpoint/2010/main" val="3274721838"/>
      </p:ext>
    </p:extLst>
  </p:cSld>
  <p:clrMap bg1="lt1" tx1="dk1" bg2="lt2" tx2="dk2" accent1="accent1" accent2="accent2" accent3="accent3" accent4="accent4" accent5="accent5" accent6="accent6" hlink="hlink" folHlink="folHlink"/>
  <p:notesStyle>
    <a:lvl1pPr marL="0" algn="l" defTabSz="852038" rtl="0" eaLnBrk="1" latinLnBrk="0" hangingPunct="1">
      <a:defRPr sz="1118" kern="1200">
        <a:solidFill>
          <a:schemeClr val="tx1"/>
        </a:solidFill>
        <a:latin typeface="+mn-lt"/>
        <a:ea typeface="+mn-ea"/>
        <a:cs typeface="+mn-cs"/>
      </a:defRPr>
    </a:lvl1pPr>
    <a:lvl2pPr marL="426019" algn="l" defTabSz="852038" rtl="0" eaLnBrk="1" latinLnBrk="0" hangingPunct="1">
      <a:defRPr sz="1118" kern="1200">
        <a:solidFill>
          <a:schemeClr val="tx1"/>
        </a:solidFill>
        <a:latin typeface="+mn-lt"/>
        <a:ea typeface="+mn-ea"/>
        <a:cs typeface="+mn-cs"/>
      </a:defRPr>
    </a:lvl2pPr>
    <a:lvl3pPr marL="852038" algn="l" defTabSz="852038" rtl="0" eaLnBrk="1" latinLnBrk="0" hangingPunct="1">
      <a:defRPr sz="1118" kern="1200">
        <a:solidFill>
          <a:schemeClr val="tx1"/>
        </a:solidFill>
        <a:latin typeface="+mn-lt"/>
        <a:ea typeface="+mn-ea"/>
        <a:cs typeface="+mn-cs"/>
      </a:defRPr>
    </a:lvl3pPr>
    <a:lvl4pPr marL="1278057" algn="l" defTabSz="852038" rtl="0" eaLnBrk="1" latinLnBrk="0" hangingPunct="1">
      <a:defRPr sz="1118" kern="1200">
        <a:solidFill>
          <a:schemeClr val="tx1"/>
        </a:solidFill>
        <a:latin typeface="+mn-lt"/>
        <a:ea typeface="+mn-ea"/>
        <a:cs typeface="+mn-cs"/>
      </a:defRPr>
    </a:lvl4pPr>
    <a:lvl5pPr marL="1704076" algn="l" defTabSz="852038" rtl="0" eaLnBrk="1" latinLnBrk="0" hangingPunct="1">
      <a:defRPr sz="1118" kern="1200">
        <a:solidFill>
          <a:schemeClr val="tx1"/>
        </a:solidFill>
        <a:latin typeface="+mn-lt"/>
        <a:ea typeface="+mn-ea"/>
        <a:cs typeface="+mn-cs"/>
      </a:defRPr>
    </a:lvl5pPr>
    <a:lvl6pPr marL="2130095" algn="l" defTabSz="852038" rtl="0" eaLnBrk="1" latinLnBrk="0" hangingPunct="1">
      <a:defRPr sz="1118" kern="1200">
        <a:solidFill>
          <a:schemeClr val="tx1"/>
        </a:solidFill>
        <a:latin typeface="+mn-lt"/>
        <a:ea typeface="+mn-ea"/>
        <a:cs typeface="+mn-cs"/>
      </a:defRPr>
    </a:lvl6pPr>
    <a:lvl7pPr marL="2556114" algn="l" defTabSz="852038" rtl="0" eaLnBrk="1" latinLnBrk="0" hangingPunct="1">
      <a:defRPr sz="1118" kern="1200">
        <a:solidFill>
          <a:schemeClr val="tx1"/>
        </a:solidFill>
        <a:latin typeface="+mn-lt"/>
        <a:ea typeface="+mn-ea"/>
        <a:cs typeface="+mn-cs"/>
      </a:defRPr>
    </a:lvl7pPr>
    <a:lvl8pPr marL="2982133" algn="l" defTabSz="852038" rtl="0" eaLnBrk="1" latinLnBrk="0" hangingPunct="1">
      <a:defRPr sz="1118" kern="1200">
        <a:solidFill>
          <a:schemeClr val="tx1"/>
        </a:solidFill>
        <a:latin typeface="+mn-lt"/>
        <a:ea typeface="+mn-ea"/>
        <a:cs typeface="+mn-cs"/>
      </a:defRPr>
    </a:lvl8pPr>
    <a:lvl9pPr marL="3408152" algn="l" defTabSz="852038" rtl="0" eaLnBrk="1" latinLnBrk="0" hangingPunct="1">
      <a:defRPr sz="111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2EC757-89AB-49A4-B452-CA5FBF06F56D}" type="slidenum">
              <a:rPr lang="en-US" smtClean="0"/>
              <a:pPr/>
              <a:t>1</a:t>
            </a:fld>
            <a:endParaRPr lang="en-US" dirty="0"/>
          </a:p>
        </p:txBody>
      </p:sp>
    </p:spTree>
    <p:extLst>
      <p:ext uri="{BB962C8B-B14F-4D97-AF65-F5344CB8AC3E}">
        <p14:creationId xmlns:p14="http://schemas.microsoft.com/office/powerpoint/2010/main" val="727191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8786" name="Rectangle 2"/>
          <p:cNvSpPr>
            <a:spLocks noGrp="1" noChangeArrowheads="1"/>
          </p:cNvSpPr>
          <p:nvPr>
            <p:ph type="ctrTitle" sz="quarter"/>
          </p:nvPr>
        </p:nvSpPr>
        <p:spPr>
          <a:xfrm>
            <a:off x="2811162" y="9164943"/>
            <a:ext cx="31868079" cy="9995580"/>
          </a:xfrm>
        </p:spPr>
        <p:txBody>
          <a:bodyPr/>
          <a:lstStyle>
            <a:lvl1pPr>
              <a:defRPr/>
            </a:lvl1pPr>
          </a:lstStyle>
          <a:p>
            <a:r>
              <a:rPr lang="en-US"/>
              <a:t>Click to edit Master title style</a:t>
            </a:r>
          </a:p>
        </p:txBody>
      </p:sp>
      <p:sp>
        <p:nvSpPr>
          <p:cNvPr id="118787" name="Rectangle 3"/>
          <p:cNvSpPr>
            <a:spLocks noGrp="1" noChangeArrowheads="1"/>
          </p:cNvSpPr>
          <p:nvPr>
            <p:ph type="subTitle" sz="quarter" idx="1"/>
          </p:nvPr>
        </p:nvSpPr>
        <p:spPr>
          <a:xfrm>
            <a:off x="5623875" y="21243323"/>
            <a:ext cx="26242660" cy="958336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312BBDB-635F-4231-8B82-7354A5050C7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CC14B5-1F74-4A15-8DE6-7EDDCEE1B2D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180231" y="2082800"/>
            <a:ext cx="8435030" cy="3124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75141" y="2082800"/>
            <a:ext cx="25156320" cy="312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C60AD19-C8D2-4725-A457-F87EDA38AF2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875141" y="2082804"/>
            <a:ext cx="33740121" cy="7497460"/>
          </a:xfrm>
        </p:spPr>
        <p:txBody>
          <a:bodyPr/>
          <a:lstStyle>
            <a:lvl1pPr>
              <a:defRPr>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sz="quarter" idx="1"/>
          </p:nvPr>
        </p:nvSpPr>
        <p:spPr>
          <a:xfrm>
            <a:off x="1875143" y="10829321"/>
            <a:ext cx="16795674" cy="11098968"/>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8819590" y="10829321"/>
            <a:ext cx="16795674" cy="11098968"/>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875143" y="22225836"/>
            <a:ext cx="16795674" cy="11098967"/>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18819590" y="22225836"/>
            <a:ext cx="16795674" cy="11098967"/>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atin typeface="Times New Roman" pitchFamily="18" charset="0"/>
                <a:cs typeface="Times New Roman" pitchFamily="18" charset="0"/>
              </a:defRPr>
            </a:lvl1pPr>
          </a:lstStyle>
          <a:p>
            <a:pPr>
              <a:defRPr/>
            </a:pPr>
            <a:endParaRPr lang="en-US" dirty="0"/>
          </a:p>
        </p:txBody>
      </p:sp>
      <p:sp>
        <p:nvSpPr>
          <p:cNvPr id="8" name="Footer Placeholder 7"/>
          <p:cNvSpPr>
            <a:spLocks noGrp="1"/>
          </p:cNvSpPr>
          <p:nvPr>
            <p:ph type="ftr" sz="quarter" idx="11"/>
          </p:nvPr>
        </p:nvSpPr>
        <p:spPr/>
        <p:txBody>
          <a:bodyPr/>
          <a:lstStyle>
            <a:lvl1pPr>
              <a:defRPr smtClean="0">
                <a:latin typeface="Times New Roman" pitchFamily="18" charset="0"/>
                <a:cs typeface="Times New Roman" pitchFamily="18"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smtClean="0">
                <a:latin typeface="Times New Roman" pitchFamily="18" charset="0"/>
                <a:cs typeface="Times New Roman" pitchFamily="18" charset="0"/>
              </a:defRPr>
            </a:lvl1pPr>
          </a:lstStyle>
          <a:p>
            <a:pPr>
              <a:defRPr/>
            </a:pPr>
            <a:fld id="{1F621C22-5825-476A-83B2-4A07E78A934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878C0D-1500-4F83-97E3-878BC8CB886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1483" y="24091677"/>
            <a:ext cx="31866530" cy="7444771"/>
          </a:xfrm>
        </p:spPr>
        <p:txBody>
          <a:bodyPr anchor="t"/>
          <a:lstStyle>
            <a:lvl1pPr algn="l">
              <a:defRPr sz="5125" b="1" cap="all"/>
            </a:lvl1pPr>
          </a:lstStyle>
          <a:p>
            <a:r>
              <a:rPr lang="en-US"/>
              <a:t>Click to edit Master title style</a:t>
            </a:r>
          </a:p>
        </p:txBody>
      </p:sp>
      <p:sp>
        <p:nvSpPr>
          <p:cNvPr id="3" name="Text Placeholder 2"/>
          <p:cNvSpPr>
            <a:spLocks noGrp="1"/>
          </p:cNvSpPr>
          <p:nvPr>
            <p:ph type="body" idx="1"/>
          </p:nvPr>
        </p:nvSpPr>
        <p:spPr>
          <a:xfrm>
            <a:off x="2961483" y="15890651"/>
            <a:ext cx="31866530" cy="8201025"/>
          </a:xfrm>
        </p:spPr>
        <p:txBody>
          <a:bodyPr anchor="b"/>
          <a:lstStyle>
            <a:lvl1pPr marL="0" indent="0">
              <a:buNone/>
              <a:defRPr sz="2516"/>
            </a:lvl1pPr>
            <a:lvl2pPr marL="581516" indent="0">
              <a:buNone/>
              <a:defRPr sz="2330"/>
            </a:lvl2pPr>
            <a:lvl3pPr marL="1163032" indent="0">
              <a:buNone/>
              <a:defRPr sz="2050"/>
            </a:lvl3pPr>
            <a:lvl4pPr marL="1744548" indent="0">
              <a:buNone/>
              <a:defRPr sz="1770"/>
            </a:lvl4pPr>
            <a:lvl5pPr marL="2326064" indent="0">
              <a:buNone/>
              <a:defRPr sz="1770"/>
            </a:lvl5pPr>
            <a:lvl6pPr marL="2907579" indent="0">
              <a:buNone/>
              <a:defRPr sz="1770"/>
            </a:lvl6pPr>
            <a:lvl7pPr marL="3489095" indent="0">
              <a:buNone/>
              <a:defRPr sz="1770"/>
            </a:lvl7pPr>
            <a:lvl8pPr marL="4070611" indent="0">
              <a:buNone/>
              <a:defRPr sz="1770"/>
            </a:lvl8pPr>
            <a:lvl9pPr marL="4652127" indent="0">
              <a:buNone/>
              <a:defRPr sz="177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E944E7C-4D97-4CC7-A36B-8CF1728016E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75143" y="10829325"/>
            <a:ext cx="16795674" cy="22495479"/>
          </a:xfrm>
        </p:spPr>
        <p:txBody>
          <a:bodyPr/>
          <a:lstStyle>
            <a:lvl1pPr>
              <a:defRPr sz="3541"/>
            </a:lvl1pPr>
            <a:lvl2pPr>
              <a:defRPr sz="3075"/>
            </a:lvl2pPr>
            <a:lvl3pPr>
              <a:defRPr sz="2516"/>
            </a:lvl3pPr>
            <a:lvl4pPr>
              <a:defRPr sz="2330"/>
            </a:lvl4pPr>
            <a:lvl5pPr>
              <a:defRPr sz="2330"/>
            </a:lvl5pPr>
            <a:lvl6pPr>
              <a:defRPr sz="2330"/>
            </a:lvl6pPr>
            <a:lvl7pPr>
              <a:defRPr sz="2330"/>
            </a:lvl7pPr>
            <a:lvl8pPr>
              <a:defRPr sz="2330"/>
            </a:lvl8pPr>
            <a:lvl9pPr>
              <a:defRPr sz="23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819590" y="10829325"/>
            <a:ext cx="16795674" cy="22495479"/>
          </a:xfrm>
        </p:spPr>
        <p:txBody>
          <a:bodyPr/>
          <a:lstStyle>
            <a:lvl1pPr>
              <a:defRPr sz="3541"/>
            </a:lvl1pPr>
            <a:lvl2pPr>
              <a:defRPr sz="3075"/>
            </a:lvl2pPr>
            <a:lvl3pPr>
              <a:defRPr sz="2516"/>
            </a:lvl3pPr>
            <a:lvl4pPr>
              <a:defRPr sz="2330"/>
            </a:lvl4pPr>
            <a:lvl5pPr>
              <a:defRPr sz="2330"/>
            </a:lvl5pPr>
            <a:lvl6pPr>
              <a:defRPr sz="2330"/>
            </a:lvl6pPr>
            <a:lvl7pPr>
              <a:defRPr sz="2330"/>
            </a:lvl7pPr>
            <a:lvl8pPr>
              <a:defRPr sz="2330"/>
            </a:lvl8pPr>
            <a:lvl9pPr>
              <a:defRPr sz="23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9500A6A-0DCD-4830-BCA3-AE232E55CD4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75141" y="1500113"/>
            <a:ext cx="33740121" cy="624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75140" y="8393188"/>
            <a:ext cx="16564770" cy="3496130"/>
          </a:xfrm>
        </p:spPr>
        <p:txBody>
          <a:bodyPr anchor="b"/>
          <a:lstStyle>
            <a:lvl1pPr marL="0" indent="0">
              <a:buNone/>
              <a:defRPr sz="3075" b="1"/>
            </a:lvl1pPr>
            <a:lvl2pPr marL="581516" indent="0">
              <a:buNone/>
              <a:defRPr sz="2516" b="1"/>
            </a:lvl2pPr>
            <a:lvl3pPr marL="1163032" indent="0">
              <a:buNone/>
              <a:defRPr sz="2330" b="1"/>
            </a:lvl3pPr>
            <a:lvl4pPr marL="1744548" indent="0">
              <a:buNone/>
              <a:defRPr sz="2050" b="1"/>
            </a:lvl4pPr>
            <a:lvl5pPr marL="2326064" indent="0">
              <a:buNone/>
              <a:defRPr sz="2050" b="1"/>
            </a:lvl5pPr>
            <a:lvl6pPr marL="2907579" indent="0">
              <a:buNone/>
              <a:defRPr sz="2050" b="1"/>
            </a:lvl6pPr>
            <a:lvl7pPr marL="3489095" indent="0">
              <a:buNone/>
              <a:defRPr sz="2050" b="1"/>
            </a:lvl7pPr>
            <a:lvl8pPr marL="4070611" indent="0">
              <a:buNone/>
              <a:defRPr sz="2050" b="1"/>
            </a:lvl8pPr>
            <a:lvl9pPr marL="4652127" indent="0">
              <a:buNone/>
              <a:defRPr sz="2050" b="1"/>
            </a:lvl9pPr>
          </a:lstStyle>
          <a:p>
            <a:pPr lvl="0"/>
            <a:r>
              <a:rPr lang="en-US"/>
              <a:t>Click to edit Master text styles</a:t>
            </a:r>
          </a:p>
        </p:txBody>
      </p:sp>
      <p:sp>
        <p:nvSpPr>
          <p:cNvPr id="4" name="Content Placeholder 3"/>
          <p:cNvSpPr>
            <a:spLocks noGrp="1"/>
          </p:cNvSpPr>
          <p:nvPr>
            <p:ph sz="half" idx="2"/>
          </p:nvPr>
        </p:nvSpPr>
        <p:spPr>
          <a:xfrm>
            <a:off x="1875140" y="11889318"/>
            <a:ext cx="16564770" cy="21599752"/>
          </a:xfrm>
        </p:spPr>
        <p:txBody>
          <a:bodyPr/>
          <a:lstStyle>
            <a:lvl1pPr>
              <a:defRPr sz="3075"/>
            </a:lvl1pPr>
            <a:lvl2pPr>
              <a:defRPr sz="2516"/>
            </a:lvl2pPr>
            <a:lvl3pPr>
              <a:defRPr sz="2330"/>
            </a:lvl3pPr>
            <a:lvl4pPr>
              <a:defRPr sz="2050"/>
            </a:lvl4pPr>
            <a:lvl5pPr>
              <a:defRPr sz="2050"/>
            </a:lvl5pPr>
            <a:lvl6pPr>
              <a:defRPr sz="2050"/>
            </a:lvl6pPr>
            <a:lvl7pPr>
              <a:defRPr sz="2050"/>
            </a:lvl7pPr>
            <a:lvl8pPr>
              <a:defRPr sz="2050"/>
            </a:lvl8pPr>
            <a:lvl9pPr>
              <a:defRPr sz="2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044297" y="8393188"/>
            <a:ext cx="16570967" cy="3496130"/>
          </a:xfrm>
        </p:spPr>
        <p:txBody>
          <a:bodyPr anchor="b"/>
          <a:lstStyle>
            <a:lvl1pPr marL="0" indent="0">
              <a:buNone/>
              <a:defRPr sz="3075" b="1"/>
            </a:lvl1pPr>
            <a:lvl2pPr marL="581516" indent="0">
              <a:buNone/>
              <a:defRPr sz="2516" b="1"/>
            </a:lvl2pPr>
            <a:lvl3pPr marL="1163032" indent="0">
              <a:buNone/>
              <a:defRPr sz="2330" b="1"/>
            </a:lvl3pPr>
            <a:lvl4pPr marL="1744548" indent="0">
              <a:buNone/>
              <a:defRPr sz="2050" b="1"/>
            </a:lvl4pPr>
            <a:lvl5pPr marL="2326064" indent="0">
              <a:buNone/>
              <a:defRPr sz="2050" b="1"/>
            </a:lvl5pPr>
            <a:lvl6pPr marL="2907579" indent="0">
              <a:buNone/>
              <a:defRPr sz="2050" b="1"/>
            </a:lvl6pPr>
            <a:lvl7pPr marL="3489095" indent="0">
              <a:buNone/>
              <a:defRPr sz="2050" b="1"/>
            </a:lvl7pPr>
            <a:lvl8pPr marL="4070611" indent="0">
              <a:buNone/>
              <a:defRPr sz="2050" b="1"/>
            </a:lvl8pPr>
            <a:lvl9pPr marL="4652127" indent="0">
              <a:buNone/>
              <a:defRPr sz="2050" b="1"/>
            </a:lvl9pPr>
          </a:lstStyle>
          <a:p>
            <a:pPr lvl="0"/>
            <a:r>
              <a:rPr lang="en-US"/>
              <a:t>Click to edit Master text styles</a:t>
            </a:r>
          </a:p>
        </p:txBody>
      </p:sp>
      <p:sp>
        <p:nvSpPr>
          <p:cNvPr id="6" name="Content Placeholder 5"/>
          <p:cNvSpPr>
            <a:spLocks noGrp="1"/>
          </p:cNvSpPr>
          <p:nvPr>
            <p:ph sz="quarter" idx="4"/>
          </p:nvPr>
        </p:nvSpPr>
        <p:spPr>
          <a:xfrm>
            <a:off x="19044297" y="11889318"/>
            <a:ext cx="16570967" cy="21599752"/>
          </a:xfrm>
        </p:spPr>
        <p:txBody>
          <a:bodyPr/>
          <a:lstStyle>
            <a:lvl1pPr>
              <a:defRPr sz="3075"/>
            </a:lvl1pPr>
            <a:lvl2pPr>
              <a:defRPr sz="2516"/>
            </a:lvl2pPr>
            <a:lvl3pPr>
              <a:defRPr sz="2330"/>
            </a:lvl3pPr>
            <a:lvl4pPr>
              <a:defRPr sz="2050"/>
            </a:lvl4pPr>
            <a:lvl5pPr>
              <a:defRPr sz="2050"/>
            </a:lvl5pPr>
            <a:lvl6pPr>
              <a:defRPr sz="2050"/>
            </a:lvl6pPr>
            <a:lvl7pPr>
              <a:defRPr sz="2050"/>
            </a:lvl7pPr>
            <a:lvl8pPr>
              <a:defRPr sz="2050"/>
            </a:lvl8pPr>
            <a:lvl9pPr>
              <a:defRPr sz="2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0A41BDC-D844-47A7-A74A-9845A745C9B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EFFC84B-8DF9-46FC-B6E4-27F7994E931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5F1F8C3-607C-451A-8CD9-34260FE4EC7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75142" y="1493913"/>
            <a:ext cx="12334082" cy="6350681"/>
          </a:xfrm>
        </p:spPr>
        <p:txBody>
          <a:bodyPr anchor="b"/>
          <a:lstStyle>
            <a:lvl1pPr algn="l">
              <a:defRPr sz="2516" b="1"/>
            </a:lvl1pPr>
          </a:lstStyle>
          <a:p>
            <a:r>
              <a:rPr lang="en-US"/>
              <a:t>Click to edit Master title style</a:t>
            </a:r>
          </a:p>
        </p:txBody>
      </p:sp>
      <p:sp>
        <p:nvSpPr>
          <p:cNvPr id="3" name="Content Placeholder 2"/>
          <p:cNvSpPr>
            <a:spLocks noGrp="1"/>
          </p:cNvSpPr>
          <p:nvPr>
            <p:ph idx="1"/>
          </p:nvPr>
        </p:nvSpPr>
        <p:spPr>
          <a:xfrm>
            <a:off x="17754600" y="1493916"/>
            <a:ext cx="17860660" cy="31995156"/>
          </a:xfrm>
        </p:spPr>
        <p:txBody>
          <a:bodyPr/>
          <a:lstStyle>
            <a:lvl1pPr>
              <a:defRPr sz="4100"/>
            </a:lvl1pPr>
            <a:lvl2pPr>
              <a:defRPr sz="3541"/>
            </a:lvl2pPr>
            <a:lvl3pPr>
              <a:defRPr sz="3075"/>
            </a:lvl3pPr>
            <a:lvl4pPr>
              <a:defRPr sz="2516"/>
            </a:lvl4pPr>
            <a:lvl5pPr>
              <a:defRPr sz="2516"/>
            </a:lvl5pPr>
            <a:lvl6pPr>
              <a:defRPr sz="2516"/>
            </a:lvl6pPr>
            <a:lvl7pPr>
              <a:defRPr sz="2516"/>
            </a:lvl7pPr>
            <a:lvl8pPr>
              <a:defRPr sz="2516"/>
            </a:lvl8pPr>
            <a:lvl9pPr>
              <a:defRPr sz="25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75142" y="7844596"/>
            <a:ext cx="12334082" cy="25644475"/>
          </a:xfrm>
        </p:spPr>
        <p:txBody>
          <a:bodyPr/>
          <a:lstStyle>
            <a:lvl1pPr marL="0" indent="0">
              <a:buNone/>
              <a:defRPr sz="1770"/>
            </a:lvl1pPr>
            <a:lvl2pPr marL="581516" indent="0">
              <a:buNone/>
              <a:defRPr sz="1491"/>
            </a:lvl2pPr>
            <a:lvl3pPr marL="1163032" indent="0">
              <a:buNone/>
              <a:defRPr sz="1305"/>
            </a:lvl3pPr>
            <a:lvl4pPr marL="1744548" indent="0">
              <a:buNone/>
              <a:defRPr sz="1118"/>
            </a:lvl4pPr>
            <a:lvl5pPr marL="2326064" indent="0">
              <a:buNone/>
              <a:defRPr sz="1118"/>
            </a:lvl5pPr>
            <a:lvl6pPr marL="2907579" indent="0">
              <a:buNone/>
              <a:defRPr sz="1118"/>
            </a:lvl6pPr>
            <a:lvl7pPr marL="3489095" indent="0">
              <a:buNone/>
              <a:defRPr sz="1118"/>
            </a:lvl7pPr>
            <a:lvl8pPr marL="4070611" indent="0">
              <a:buNone/>
              <a:defRPr sz="1118"/>
            </a:lvl8pPr>
            <a:lvl9pPr marL="4652127" indent="0">
              <a:buNone/>
              <a:defRPr sz="1118"/>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478CDE0-B81F-41E1-AB6F-2D69CFADD4B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48690" y="26242661"/>
            <a:ext cx="22493931" cy="3099404"/>
          </a:xfrm>
        </p:spPr>
        <p:txBody>
          <a:bodyPr anchor="b"/>
          <a:lstStyle>
            <a:lvl1pPr algn="l">
              <a:defRPr sz="2516" b="1"/>
            </a:lvl1pPr>
          </a:lstStyle>
          <a:p>
            <a:r>
              <a:rPr lang="en-US"/>
              <a:t>Click to edit Master title style</a:t>
            </a:r>
          </a:p>
        </p:txBody>
      </p:sp>
      <p:sp>
        <p:nvSpPr>
          <p:cNvPr id="3" name="Picture Placeholder 2"/>
          <p:cNvSpPr>
            <a:spLocks noGrp="1"/>
          </p:cNvSpPr>
          <p:nvPr>
            <p:ph type="pic" idx="1"/>
          </p:nvPr>
        </p:nvSpPr>
        <p:spPr>
          <a:xfrm>
            <a:off x="7348690" y="3350460"/>
            <a:ext cx="22493931" cy="22492380"/>
          </a:xfrm>
        </p:spPr>
        <p:txBody>
          <a:bodyPr/>
          <a:lstStyle>
            <a:lvl1pPr marL="0" indent="0">
              <a:buNone/>
              <a:defRPr sz="4100"/>
            </a:lvl1pPr>
            <a:lvl2pPr marL="581516" indent="0">
              <a:buNone/>
              <a:defRPr sz="3541"/>
            </a:lvl2pPr>
            <a:lvl3pPr marL="1163032" indent="0">
              <a:buNone/>
              <a:defRPr sz="3075"/>
            </a:lvl3pPr>
            <a:lvl4pPr marL="1744548" indent="0">
              <a:buNone/>
              <a:defRPr sz="2516"/>
            </a:lvl4pPr>
            <a:lvl5pPr marL="2326064" indent="0">
              <a:buNone/>
              <a:defRPr sz="2516"/>
            </a:lvl5pPr>
            <a:lvl6pPr marL="2907579" indent="0">
              <a:buNone/>
              <a:defRPr sz="2516"/>
            </a:lvl6pPr>
            <a:lvl7pPr marL="3489095" indent="0">
              <a:buNone/>
              <a:defRPr sz="2516"/>
            </a:lvl7pPr>
            <a:lvl8pPr marL="4070611" indent="0">
              <a:buNone/>
              <a:defRPr sz="2516"/>
            </a:lvl8pPr>
            <a:lvl9pPr marL="4652127" indent="0">
              <a:buNone/>
              <a:defRPr sz="2516"/>
            </a:lvl9pPr>
          </a:lstStyle>
          <a:p>
            <a:pPr lvl="0"/>
            <a:endParaRPr lang="en-US" noProof="0" dirty="0"/>
          </a:p>
        </p:txBody>
      </p:sp>
      <p:sp>
        <p:nvSpPr>
          <p:cNvPr id="4" name="Text Placeholder 3"/>
          <p:cNvSpPr>
            <a:spLocks noGrp="1"/>
          </p:cNvSpPr>
          <p:nvPr>
            <p:ph type="body" sz="half" idx="2"/>
          </p:nvPr>
        </p:nvSpPr>
        <p:spPr>
          <a:xfrm>
            <a:off x="7348690" y="29342067"/>
            <a:ext cx="22493931" cy="4398055"/>
          </a:xfrm>
        </p:spPr>
        <p:txBody>
          <a:bodyPr/>
          <a:lstStyle>
            <a:lvl1pPr marL="0" indent="0">
              <a:buNone/>
              <a:defRPr sz="1770"/>
            </a:lvl1pPr>
            <a:lvl2pPr marL="581516" indent="0">
              <a:buNone/>
              <a:defRPr sz="1491"/>
            </a:lvl2pPr>
            <a:lvl3pPr marL="1163032" indent="0">
              <a:buNone/>
              <a:defRPr sz="1305"/>
            </a:lvl3pPr>
            <a:lvl4pPr marL="1744548" indent="0">
              <a:buNone/>
              <a:defRPr sz="1118"/>
            </a:lvl4pPr>
            <a:lvl5pPr marL="2326064" indent="0">
              <a:buNone/>
              <a:defRPr sz="1118"/>
            </a:lvl5pPr>
            <a:lvl6pPr marL="2907579" indent="0">
              <a:buNone/>
              <a:defRPr sz="1118"/>
            </a:lvl6pPr>
            <a:lvl7pPr marL="3489095" indent="0">
              <a:buNone/>
              <a:defRPr sz="1118"/>
            </a:lvl7pPr>
            <a:lvl8pPr marL="4070611" indent="0">
              <a:buNone/>
              <a:defRPr sz="1118"/>
            </a:lvl8pPr>
            <a:lvl9pPr marL="4652127" indent="0">
              <a:buNone/>
              <a:defRPr sz="1118"/>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EEBD9C4-B53D-42D9-B61A-7F3FFA5E0D7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1874753" y="2082801"/>
            <a:ext cx="33740895" cy="7497719"/>
          </a:xfrm>
          <a:prstGeom prst="rect">
            <a:avLst/>
          </a:prstGeom>
          <a:noFill/>
          <a:ln w="9525">
            <a:noFill/>
            <a:miter lim="800000"/>
            <a:headEnd/>
            <a:tailEnd/>
          </a:ln>
          <a:effectLst/>
        </p:spPr>
        <p:txBody>
          <a:bodyPr vert="horz" wrap="square" lIns="449336" tIns="224668" rIns="449336" bIns="224668" numCol="1" anchor="ctr" anchorCtr="0" compatLnSpc="1">
            <a:prstTxWarp prst="textNoShape">
              <a:avLst/>
            </a:prstTxWarp>
          </a:bodyPr>
          <a:lstStyle/>
          <a:p>
            <a:pPr lvl="0"/>
            <a:r>
              <a:rPr lang="en-US"/>
              <a:t>Click to edit Master title style</a:t>
            </a:r>
          </a:p>
        </p:txBody>
      </p:sp>
      <p:sp>
        <p:nvSpPr>
          <p:cNvPr id="117763" name="Rectangle 3"/>
          <p:cNvSpPr>
            <a:spLocks noGrp="1" noChangeArrowheads="1"/>
          </p:cNvSpPr>
          <p:nvPr>
            <p:ph type="body" idx="1"/>
          </p:nvPr>
        </p:nvSpPr>
        <p:spPr bwMode="auto">
          <a:xfrm>
            <a:off x="1874753" y="10829838"/>
            <a:ext cx="33740895" cy="22494963"/>
          </a:xfrm>
          <a:prstGeom prst="rect">
            <a:avLst/>
          </a:prstGeom>
          <a:noFill/>
          <a:ln w="9525">
            <a:noFill/>
            <a:miter lim="800000"/>
            <a:headEnd/>
            <a:tailEnd/>
          </a:ln>
          <a:effectLst/>
        </p:spPr>
        <p:txBody>
          <a:bodyPr vert="horz" wrap="square" lIns="449336" tIns="224668" rIns="449336" bIns="22466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764" name="Rectangle 4"/>
          <p:cNvSpPr>
            <a:spLocks noGrp="1" noChangeArrowheads="1"/>
          </p:cNvSpPr>
          <p:nvPr>
            <p:ph type="dt" sz="half" idx="2"/>
          </p:nvPr>
        </p:nvSpPr>
        <p:spPr bwMode="auto">
          <a:xfrm>
            <a:off x="1874753" y="34140202"/>
            <a:ext cx="8747295" cy="2603500"/>
          </a:xfrm>
          <a:prstGeom prst="rect">
            <a:avLst/>
          </a:prstGeom>
          <a:noFill/>
          <a:ln w="9525">
            <a:noFill/>
            <a:miter lim="800000"/>
            <a:headEnd/>
            <a:tailEnd/>
          </a:ln>
          <a:effectLst/>
        </p:spPr>
        <p:txBody>
          <a:bodyPr vert="horz" wrap="square" lIns="449336" tIns="224668" rIns="449336" bIns="224668" numCol="1" anchor="b" anchorCtr="0" compatLnSpc="1">
            <a:prstTxWarp prst="textNoShape">
              <a:avLst/>
            </a:prstTxWarp>
          </a:bodyPr>
          <a:lstStyle>
            <a:lvl1pPr>
              <a:defRPr sz="6336" smtClean="0">
                <a:solidFill>
                  <a:schemeClr val="tx1"/>
                </a:solidFill>
                <a:effectLst>
                  <a:outerShdw blurRad="38100" dist="38100" dir="2700000" algn="tl">
                    <a:srgbClr val="C0C0C0"/>
                  </a:outerShdw>
                </a:effectLst>
              </a:defRPr>
            </a:lvl1pPr>
          </a:lstStyle>
          <a:p>
            <a:pPr>
              <a:defRPr/>
            </a:pPr>
            <a:endParaRPr lang="en-US" dirty="0"/>
          </a:p>
        </p:txBody>
      </p:sp>
      <p:sp>
        <p:nvSpPr>
          <p:cNvPr id="117765" name="Rectangle 5"/>
          <p:cNvSpPr>
            <a:spLocks noGrp="1" noChangeArrowheads="1"/>
          </p:cNvSpPr>
          <p:nvPr>
            <p:ph type="ftr" sz="quarter" idx="3"/>
          </p:nvPr>
        </p:nvSpPr>
        <p:spPr bwMode="auto">
          <a:xfrm>
            <a:off x="12809453" y="34140202"/>
            <a:ext cx="11871495" cy="2603500"/>
          </a:xfrm>
          <a:prstGeom prst="rect">
            <a:avLst/>
          </a:prstGeom>
          <a:noFill/>
          <a:ln w="9525">
            <a:noFill/>
            <a:miter lim="800000"/>
            <a:headEnd/>
            <a:tailEnd/>
          </a:ln>
          <a:effectLst/>
        </p:spPr>
        <p:txBody>
          <a:bodyPr vert="horz" wrap="square" lIns="449336" tIns="224668" rIns="449336" bIns="224668" numCol="1" anchor="b" anchorCtr="0" compatLnSpc="1">
            <a:prstTxWarp prst="textNoShape">
              <a:avLst/>
            </a:prstTxWarp>
          </a:bodyPr>
          <a:lstStyle>
            <a:lvl1pPr algn="ctr">
              <a:defRPr sz="6336" smtClean="0">
                <a:solidFill>
                  <a:schemeClr val="tx1"/>
                </a:solidFill>
                <a:effectLst>
                  <a:outerShdw blurRad="38100" dist="38100" dir="2700000" algn="tl">
                    <a:srgbClr val="C0C0C0"/>
                  </a:outerShdw>
                </a:effectLst>
              </a:defRPr>
            </a:lvl1pPr>
          </a:lstStyle>
          <a:p>
            <a:pPr>
              <a:defRPr/>
            </a:pPr>
            <a:endParaRPr lang="en-US" dirty="0"/>
          </a:p>
        </p:txBody>
      </p:sp>
      <p:sp>
        <p:nvSpPr>
          <p:cNvPr id="117766" name="Rectangle 6"/>
          <p:cNvSpPr>
            <a:spLocks noGrp="1" noChangeArrowheads="1"/>
          </p:cNvSpPr>
          <p:nvPr>
            <p:ph type="sldNum" sz="quarter" idx="4"/>
          </p:nvPr>
        </p:nvSpPr>
        <p:spPr bwMode="auto">
          <a:xfrm>
            <a:off x="26868353" y="34140202"/>
            <a:ext cx="8747295" cy="2603500"/>
          </a:xfrm>
          <a:prstGeom prst="rect">
            <a:avLst/>
          </a:prstGeom>
          <a:noFill/>
          <a:ln w="9525">
            <a:noFill/>
            <a:miter lim="800000"/>
            <a:headEnd/>
            <a:tailEnd/>
          </a:ln>
          <a:effectLst/>
        </p:spPr>
        <p:txBody>
          <a:bodyPr vert="horz" wrap="square" lIns="449336" tIns="224668" rIns="449336" bIns="224668" numCol="1" anchor="b" anchorCtr="0" compatLnSpc="1">
            <a:prstTxWarp prst="textNoShape">
              <a:avLst/>
            </a:prstTxWarp>
          </a:bodyPr>
          <a:lstStyle>
            <a:lvl1pPr algn="r">
              <a:defRPr sz="6336" smtClean="0">
                <a:solidFill>
                  <a:schemeClr val="tx1"/>
                </a:solidFill>
                <a:effectLst>
                  <a:outerShdw blurRad="38100" dist="38100" dir="2700000" algn="tl">
                    <a:srgbClr val="C0C0C0"/>
                  </a:outerShdw>
                </a:effectLst>
              </a:defRPr>
            </a:lvl1pPr>
          </a:lstStyle>
          <a:p>
            <a:pPr>
              <a:defRPr/>
            </a:pPr>
            <a:fld id="{A99A7937-D9E3-4D68-99C9-E70396D3011F}"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ctr" defTabSz="4187708" rtl="0" eaLnBrk="0" fontAlgn="base" hangingPunct="0">
        <a:spcBef>
          <a:spcPct val="0"/>
        </a:spcBef>
        <a:spcAft>
          <a:spcPct val="0"/>
        </a:spcAft>
        <a:defRPr sz="20127">
          <a:solidFill>
            <a:schemeClr val="tx2"/>
          </a:solidFill>
          <a:effectLst>
            <a:outerShdw blurRad="38100" dist="38100" dir="2700000" algn="tl">
              <a:srgbClr val="000000"/>
            </a:outerShdw>
          </a:effectLst>
          <a:latin typeface="+mj-lt"/>
          <a:ea typeface="+mj-ea"/>
          <a:cs typeface="+mj-cs"/>
        </a:defRPr>
      </a:lvl1pPr>
      <a:lvl2pPr algn="ctr" defTabSz="4187708" rtl="0" eaLnBrk="0" fontAlgn="base" hangingPunct="0">
        <a:spcBef>
          <a:spcPct val="0"/>
        </a:spcBef>
        <a:spcAft>
          <a:spcPct val="0"/>
        </a:spcAft>
        <a:defRPr sz="20127">
          <a:solidFill>
            <a:schemeClr val="tx2"/>
          </a:solidFill>
          <a:effectLst>
            <a:outerShdw blurRad="38100" dist="38100" dir="2700000" algn="tl">
              <a:srgbClr val="000000"/>
            </a:outerShdw>
          </a:effectLst>
          <a:latin typeface="Tahoma" charset="0"/>
        </a:defRPr>
      </a:lvl2pPr>
      <a:lvl3pPr algn="ctr" defTabSz="4187708" rtl="0" eaLnBrk="0" fontAlgn="base" hangingPunct="0">
        <a:spcBef>
          <a:spcPct val="0"/>
        </a:spcBef>
        <a:spcAft>
          <a:spcPct val="0"/>
        </a:spcAft>
        <a:defRPr sz="20127">
          <a:solidFill>
            <a:schemeClr val="tx2"/>
          </a:solidFill>
          <a:effectLst>
            <a:outerShdw blurRad="38100" dist="38100" dir="2700000" algn="tl">
              <a:srgbClr val="000000"/>
            </a:outerShdw>
          </a:effectLst>
          <a:latin typeface="Tahoma" charset="0"/>
        </a:defRPr>
      </a:lvl3pPr>
      <a:lvl4pPr algn="ctr" defTabSz="4187708" rtl="0" eaLnBrk="0" fontAlgn="base" hangingPunct="0">
        <a:spcBef>
          <a:spcPct val="0"/>
        </a:spcBef>
        <a:spcAft>
          <a:spcPct val="0"/>
        </a:spcAft>
        <a:defRPr sz="20127">
          <a:solidFill>
            <a:schemeClr val="tx2"/>
          </a:solidFill>
          <a:effectLst>
            <a:outerShdw blurRad="38100" dist="38100" dir="2700000" algn="tl">
              <a:srgbClr val="000000"/>
            </a:outerShdw>
          </a:effectLst>
          <a:latin typeface="Tahoma" charset="0"/>
        </a:defRPr>
      </a:lvl4pPr>
      <a:lvl5pPr algn="ctr" defTabSz="4187708" rtl="0" eaLnBrk="0" fontAlgn="base" hangingPunct="0">
        <a:spcBef>
          <a:spcPct val="0"/>
        </a:spcBef>
        <a:spcAft>
          <a:spcPct val="0"/>
        </a:spcAft>
        <a:defRPr sz="20127">
          <a:solidFill>
            <a:schemeClr val="tx2"/>
          </a:solidFill>
          <a:effectLst>
            <a:outerShdw blurRad="38100" dist="38100" dir="2700000" algn="tl">
              <a:srgbClr val="000000"/>
            </a:outerShdw>
          </a:effectLst>
          <a:latin typeface="Tahoma" charset="0"/>
        </a:defRPr>
      </a:lvl5pPr>
      <a:lvl6pPr marL="581516" algn="ctr" defTabSz="4187722" rtl="0" fontAlgn="base">
        <a:spcBef>
          <a:spcPct val="0"/>
        </a:spcBef>
        <a:spcAft>
          <a:spcPct val="0"/>
        </a:spcAft>
        <a:defRPr sz="20127">
          <a:solidFill>
            <a:schemeClr val="tx2"/>
          </a:solidFill>
          <a:effectLst>
            <a:outerShdw blurRad="38100" dist="38100" dir="2700000" algn="tl">
              <a:srgbClr val="000000"/>
            </a:outerShdw>
          </a:effectLst>
          <a:latin typeface="Tahoma" charset="0"/>
        </a:defRPr>
      </a:lvl6pPr>
      <a:lvl7pPr marL="1163032" algn="ctr" defTabSz="4187722" rtl="0" fontAlgn="base">
        <a:spcBef>
          <a:spcPct val="0"/>
        </a:spcBef>
        <a:spcAft>
          <a:spcPct val="0"/>
        </a:spcAft>
        <a:defRPr sz="20127">
          <a:solidFill>
            <a:schemeClr val="tx2"/>
          </a:solidFill>
          <a:effectLst>
            <a:outerShdw blurRad="38100" dist="38100" dir="2700000" algn="tl">
              <a:srgbClr val="000000"/>
            </a:outerShdw>
          </a:effectLst>
          <a:latin typeface="Tahoma" charset="0"/>
        </a:defRPr>
      </a:lvl7pPr>
      <a:lvl8pPr marL="1744548" algn="ctr" defTabSz="4187722" rtl="0" fontAlgn="base">
        <a:spcBef>
          <a:spcPct val="0"/>
        </a:spcBef>
        <a:spcAft>
          <a:spcPct val="0"/>
        </a:spcAft>
        <a:defRPr sz="20127">
          <a:solidFill>
            <a:schemeClr val="tx2"/>
          </a:solidFill>
          <a:effectLst>
            <a:outerShdw blurRad="38100" dist="38100" dir="2700000" algn="tl">
              <a:srgbClr val="000000"/>
            </a:outerShdw>
          </a:effectLst>
          <a:latin typeface="Tahoma" charset="0"/>
        </a:defRPr>
      </a:lvl8pPr>
      <a:lvl9pPr marL="2326064" algn="ctr" defTabSz="4187722" rtl="0" fontAlgn="base">
        <a:spcBef>
          <a:spcPct val="0"/>
        </a:spcBef>
        <a:spcAft>
          <a:spcPct val="0"/>
        </a:spcAft>
        <a:defRPr sz="20127">
          <a:solidFill>
            <a:schemeClr val="tx2"/>
          </a:solidFill>
          <a:effectLst>
            <a:outerShdw blurRad="38100" dist="38100" dir="2700000" algn="tl">
              <a:srgbClr val="000000"/>
            </a:outerShdw>
          </a:effectLst>
          <a:latin typeface="Tahoma" charset="0"/>
        </a:defRPr>
      </a:lvl9pPr>
    </p:titleStyle>
    <p:bodyStyle>
      <a:lvl1pPr marL="1569466" indent="-1569466" algn="l" defTabSz="4187708" rtl="0" eaLnBrk="0" fontAlgn="base" hangingPunct="0">
        <a:spcBef>
          <a:spcPct val="20000"/>
        </a:spcBef>
        <a:spcAft>
          <a:spcPct val="0"/>
        </a:spcAft>
        <a:buClr>
          <a:schemeClr val="hlink"/>
        </a:buClr>
        <a:buSzPct val="65000"/>
        <a:buFont typeface="Wingdings" pitchFamily="2" charset="2"/>
        <a:buChar char="n"/>
        <a:defRPr sz="14629">
          <a:solidFill>
            <a:schemeClr val="tx1"/>
          </a:solidFill>
          <a:effectLst>
            <a:outerShdw blurRad="38100" dist="38100" dir="2700000" algn="tl">
              <a:srgbClr val="000000"/>
            </a:outerShdw>
          </a:effectLst>
          <a:latin typeface="+mn-lt"/>
          <a:ea typeface="+mn-ea"/>
          <a:cs typeface="+mn-cs"/>
        </a:defRPr>
      </a:lvl1pPr>
      <a:lvl2pPr marL="3402235" indent="-1307642" algn="l" defTabSz="4187708" rtl="0" eaLnBrk="0" fontAlgn="base" hangingPunct="0">
        <a:spcBef>
          <a:spcPct val="20000"/>
        </a:spcBef>
        <a:spcAft>
          <a:spcPct val="0"/>
        </a:spcAft>
        <a:buClr>
          <a:schemeClr val="folHlink"/>
        </a:buClr>
        <a:buSzPct val="65000"/>
        <a:buFont typeface="Wingdings" pitchFamily="2" charset="2"/>
        <a:buChar char="n"/>
        <a:defRPr sz="12859">
          <a:solidFill>
            <a:schemeClr val="tx1"/>
          </a:solidFill>
          <a:effectLst>
            <a:outerShdw blurRad="38100" dist="38100" dir="2700000" algn="tl">
              <a:srgbClr val="000000"/>
            </a:outerShdw>
          </a:effectLst>
          <a:latin typeface="+mn-lt"/>
        </a:defRPr>
      </a:lvl2pPr>
      <a:lvl3pPr marL="5233525" indent="-1045818" algn="l" defTabSz="4187708" rtl="0" eaLnBrk="0" fontAlgn="base" hangingPunct="0">
        <a:spcBef>
          <a:spcPct val="20000"/>
        </a:spcBef>
        <a:spcAft>
          <a:spcPct val="0"/>
        </a:spcAft>
        <a:buClr>
          <a:schemeClr val="hlink"/>
        </a:buClr>
        <a:buSzPct val="65000"/>
        <a:buFont typeface="Wingdings" pitchFamily="2" charset="2"/>
        <a:buChar char="n"/>
        <a:defRPr sz="10902">
          <a:solidFill>
            <a:schemeClr val="tx1"/>
          </a:solidFill>
          <a:effectLst>
            <a:outerShdw blurRad="38100" dist="38100" dir="2700000" algn="tl">
              <a:srgbClr val="000000"/>
            </a:outerShdw>
          </a:effectLst>
          <a:latin typeface="+mn-lt"/>
        </a:defRPr>
      </a:lvl3pPr>
      <a:lvl4pPr marL="7326639" indent="-1047297" algn="l" defTabSz="4187708" rtl="0" eaLnBrk="0" fontAlgn="base" hangingPunct="0">
        <a:spcBef>
          <a:spcPct val="20000"/>
        </a:spcBef>
        <a:spcAft>
          <a:spcPct val="0"/>
        </a:spcAft>
        <a:buClr>
          <a:schemeClr val="folHlink"/>
        </a:buClr>
        <a:buSzPct val="65000"/>
        <a:buFont typeface="Wingdings" pitchFamily="2" charset="2"/>
        <a:buChar char="n"/>
        <a:defRPr sz="9132">
          <a:solidFill>
            <a:schemeClr val="tx1"/>
          </a:solidFill>
          <a:effectLst>
            <a:outerShdw blurRad="38100" dist="38100" dir="2700000" algn="tl">
              <a:srgbClr val="000000"/>
            </a:outerShdw>
          </a:effectLst>
          <a:latin typeface="+mn-lt"/>
        </a:defRPr>
      </a:lvl4pPr>
      <a:lvl5pPr marL="9421232" indent="-1047297" algn="l" defTabSz="4187708" rtl="0" eaLnBrk="0" fontAlgn="base" hangingPunct="0">
        <a:spcBef>
          <a:spcPct val="20000"/>
        </a:spcBef>
        <a:spcAft>
          <a:spcPct val="0"/>
        </a:spcAft>
        <a:buClr>
          <a:schemeClr val="hlink"/>
        </a:buClr>
        <a:buSzPct val="65000"/>
        <a:buFont typeface="Wingdings" pitchFamily="2" charset="2"/>
        <a:buChar char="n"/>
        <a:defRPr sz="9132">
          <a:solidFill>
            <a:schemeClr val="tx1"/>
          </a:solidFill>
          <a:effectLst>
            <a:outerShdw blurRad="38100" dist="38100" dir="2700000" algn="tl">
              <a:srgbClr val="000000"/>
            </a:outerShdw>
          </a:effectLst>
          <a:latin typeface="+mn-lt"/>
        </a:defRPr>
      </a:lvl5pPr>
      <a:lvl6pPr marL="10002880" indent="-1047940" algn="l" defTabSz="4187722" rtl="0" fontAlgn="base">
        <a:spcBef>
          <a:spcPct val="20000"/>
        </a:spcBef>
        <a:spcAft>
          <a:spcPct val="0"/>
        </a:spcAft>
        <a:buClr>
          <a:schemeClr val="hlink"/>
        </a:buClr>
        <a:buSzPct val="65000"/>
        <a:buFont typeface="Wingdings" pitchFamily="2" charset="2"/>
        <a:buChar char="n"/>
        <a:defRPr sz="9132">
          <a:solidFill>
            <a:schemeClr val="tx1"/>
          </a:solidFill>
          <a:effectLst>
            <a:outerShdw blurRad="38100" dist="38100" dir="2700000" algn="tl">
              <a:srgbClr val="000000"/>
            </a:outerShdw>
          </a:effectLst>
          <a:latin typeface="+mn-lt"/>
        </a:defRPr>
      </a:lvl6pPr>
      <a:lvl7pPr marL="10584396" indent="-1047940" algn="l" defTabSz="4187722" rtl="0" fontAlgn="base">
        <a:spcBef>
          <a:spcPct val="20000"/>
        </a:spcBef>
        <a:spcAft>
          <a:spcPct val="0"/>
        </a:spcAft>
        <a:buClr>
          <a:schemeClr val="hlink"/>
        </a:buClr>
        <a:buSzPct val="65000"/>
        <a:buFont typeface="Wingdings" pitchFamily="2" charset="2"/>
        <a:buChar char="n"/>
        <a:defRPr sz="9132">
          <a:solidFill>
            <a:schemeClr val="tx1"/>
          </a:solidFill>
          <a:effectLst>
            <a:outerShdw blurRad="38100" dist="38100" dir="2700000" algn="tl">
              <a:srgbClr val="000000"/>
            </a:outerShdw>
          </a:effectLst>
          <a:latin typeface="+mn-lt"/>
        </a:defRPr>
      </a:lvl7pPr>
      <a:lvl8pPr marL="11165912" indent="-1047940" algn="l" defTabSz="4187722" rtl="0" fontAlgn="base">
        <a:spcBef>
          <a:spcPct val="20000"/>
        </a:spcBef>
        <a:spcAft>
          <a:spcPct val="0"/>
        </a:spcAft>
        <a:buClr>
          <a:schemeClr val="hlink"/>
        </a:buClr>
        <a:buSzPct val="65000"/>
        <a:buFont typeface="Wingdings" pitchFamily="2" charset="2"/>
        <a:buChar char="n"/>
        <a:defRPr sz="9132">
          <a:solidFill>
            <a:schemeClr val="tx1"/>
          </a:solidFill>
          <a:effectLst>
            <a:outerShdw blurRad="38100" dist="38100" dir="2700000" algn="tl">
              <a:srgbClr val="000000"/>
            </a:outerShdw>
          </a:effectLst>
          <a:latin typeface="+mn-lt"/>
        </a:defRPr>
      </a:lvl8pPr>
      <a:lvl9pPr marL="11747428" indent="-1047940" algn="l" defTabSz="4187722" rtl="0" fontAlgn="base">
        <a:spcBef>
          <a:spcPct val="20000"/>
        </a:spcBef>
        <a:spcAft>
          <a:spcPct val="0"/>
        </a:spcAft>
        <a:buClr>
          <a:schemeClr val="hlink"/>
        </a:buClr>
        <a:buSzPct val="65000"/>
        <a:buFont typeface="Wingdings" pitchFamily="2" charset="2"/>
        <a:buChar char="n"/>
        <a:defRPr sz="9132">
          <a:solidFill>
            <a:schemeClr val="tx1"/>
          </a:solidFill>
          <a:effectLst>
            <a:outerShdw blurRad="38100" dist="38100" dir="2700000" algn="tl">
              <a:srgbClr val="000000"/>
            </a:outerShdw>
          </a:effectLst>
          <a:latin typeface="+mn-lt"/>
        </a:defRPr>
      </a:lvl9pPr>
    </p:bodyStyle>
    <p:otherStyle>
      <a:defPPr>
        <a:defRPr lang="en-US"/>
      </a:defPPr>
      <a:lvl1pPr marL="0" algn="l" defTabSz="1163032" rtl="0" eaLnBrk="1" latinLnBrk="0" hangingPunct="1">
        <a:defRPr sz="2330" kern="1200">
          <a:solidFill>
            <a:schemeClr val="tx1"/>
          </a:solidFill>
          <a:latin typeface="+mn-lt"/>
          <a:ea typeface="+mn-ea"/>
          <a:cs typeface="+mn-cs"/>
        </a:defRPr>
      </a:lvl1pPr>
      <a:lvl2pPr marL="581516" algn="l" defTabSz="1163032" rtl="0" eaLnBrk="1" latinLnBrk="0" hangingPunct="1">
        <a:defRPr sz="2330" kern="1200">
          <a:solidFill>
            <a:schemeClr val="tx1"/>
          </a:solidFill>
          <a:latin typeface="+mn-lt"/>
          <a:ea typeface="+mn-ea"/>
          <a:cs typeface="+mn-cs"/>
        </a:defRPr>
      </a:lvl2pPr>
      <a:lvl3pPr marL="1163032" algn="l" defTabSz="1163032" rtl="0" eaLnBrk="1" latinLnBrk="0" hangingPunct="1">
        <a:defRPr sz="2330" kern="1200">
          <a:solidFill>
            <a:schemeClr val="tx1"/>
          </a:solidFill>
          <a:latin typeface="+mn-lt"/>
          <a:ea typeface="+mn-ea"/>
          <a:cs typeface="+mn-cs"/>
        </a:defRPr>
      </a:lvl3pPr>
      <a:lvl4pPr marL="1744548" algn="l" defTabSz="1163032" rtl="0" eaLnBrk="1" latinLnBrk="0" hangingPunct="1">
        <a:defRPr sz="2330" kern="1200">
          <a:solidFill>
            <a:schemeClr val="tx1"/>
          </a:solidFill>
          <a:latin typeface="+mn-lt"/>
          <a:ea typeface="+mn-ea"/>
          <a:cs typeface="+mn-cs"/>
        </a:defRPr>
      </a:lvl4pPr>
      <a:lvl5pPr marL="2326064" algn="l" defTabSz="1163032" rtl="0" eaLnBrk="1" latinLnBrk="0" hangingPunct="1">
        <a:defRPr sz="2330" kern="1200">
          <a:solidFill>
            <a:schemeClr val="tx1"/>
          </a:solidFill>
          <a:latin typeface="+mn-lt"/>
          <a:ea typeface="+mn-ea"/>
          <a:cs typeface="+mn-cs"/>
        </a:defRPr>
      </a:lvl5pPr>
      <a:lvl6pPr marL="2907579" algn="l" defTabSz="1163032" rtl="0" eaLnBrk="1" latinLnBrk="0" hangingPunct="1">
        <a:defRPr sz="2330" kern="1200">
          <a:solidFill>
            <a:schemeClr val="tx1"/>
          </a:solidFill>
          <a:latin typeface="+mn-lt"/>
          <a:ea typeface="+mn-ea"/>
          <a:cs typeface="+mn-cs"/>
        </a:defRPr>
      </a:lvl6pPr>
      <a:lvl7pPr marL="3489095" algn="l" defTabSz="1163032" rtl="0" eaLnBrk="1" latinLnBrk="0" hangingPunct="1">
        <a:defRPr sz="2330" kern="1200">
          <a:solidFill>
            <a:schemeClr val="tx1"/>
          </a:solidFill>
          <a:latin typeface="+mn-lt"/>
          <a:ea typeface="+mn-ea"/>
          <a:cs typeface="+mn-cs"/>
        </a:defRPr>
      </a:lvl7pPr>
      <a:lvl8pPr marL="4070611" algn="l" defTabSz="1163032" rtl="0" eaLnBrk="1" latinLnBrk="0" hangingPunct="1">
        <a:defRPr sz="2330" kern="1200">
          <a:solidFill>
            <a:schemeClr val="tx1"/>
          </a:solidFill>
          <a:latin typeface="+mn-lt"/>
          <a:ea typeface="+mn-ea"/>
          <a:cs typeface="+mn-cs"/>
        </a:defRPr>
      </a:lvl8pPr>
      <a:lvl9pPr marL="4652127" algn="l" defTabSz="1163032" rtl="0" eaLnBrk="1" latinLnBrk="0" hangingPunct="1">
        <a:defRPr sz="23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9193" y="-169913"/>
            <a:ext cx="38252395" cy="497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33" name="Straight Connector 110"/>
          <p:cNvCxnSpPr>
            <a:cxnSpLocks noChangeShapeType="1"/>
          </p:cNvCxnSpPr>
          <p:nvPr/>
        </p:nvCxnSpPr>
        <p:spPr bwMode="auto">
          <a:xfrm>
            <a:off x="0" y="37348391"/>
            <a:ext cx="37472211" cy="0"/>
          </a:xfrm>
          <a:prstGeom prst="line">
            <a:avLst/>
          </a:prstGeom>
          <a:noFill/>
          <a:ln w="444500" algn="ctr">
            <a:solidFill>
              <a:srgbClr val="000000"/>
            </a:solidFill>
            <a:round/>
            <a:headEnd/>
            <a:tailEnd/>
          </a:ln>
        </p:spPr>
      </p:cxnSp>
      <p:grpSp>
        <p:nvGrpSpPr>
          <p:cNvPr id="10" name="Group 9">
            <a:extLst>
              <a:ext uri="{FF2B5EF4-FFF2-40B4-BE49-F238E27FC236}">
                <a16:creationId xmlns:a16="http://schemas.microsoft.com/office/drawing/2014/main" id="{0A588672-13DC-46A9-A1FD-6C03B07EA358}"/>
              </a:ext>
            </a:extLst>
          </p:cNvPr>
          <p:cNvGrpSpPr/>
          <p:nvPr/>
        </p:nvGrpSpPr>
        <p:grpSpPr>
          <a:xfrm>
            <a:off x="1143000" y="5174657"/>
            <a:ext cx="17004557" cy="9732889"/>
            <a:chOff x="978643" y="5174657"/>
            <a:chExt cx="18223757" cy="9732889"/>
          </a:xfrm>
        </p:grpSpPr>
        <p:sp>
          <p:nvSpPr>
            <p:cNvPr id="1030" name="Rectangle 34"/>
            <p:cNvSpPr>
              <a:spLocks noChangeArrowheads="1"/>
            </p:cNvSpPr>
            <p:nvPr/>
          </p:nvSpPr>
          <p:spPr bwMode="auto">
            <a:xfrm>
              <a:off x="978643" y="6197469"/>
              <a:ext cx="18223757" cy="8710077"/>
            </a:xfrm>
            <a:prstGeom prst="rect">
              <a:avLst/>
            </a:prstGeom>
            <a:noFill/>
            <a:ln w="9525">
              <a:noFill/>
              <a:miter lim="800000"/>
              <a:headEnd/>
              <a:tailEnd/>
            </a:ln>
          </p:spPr>
          <p:txBody>
            <a:bodyPr wrap="square">
              <a:spAutoFit/>
            </a:bodyPr>
            <a:lstStyle/>
            <a:p>
              <a:pPr algn="just">
                <a:spcBef>
                  <a:spcPts val="0"/>
                </a:spcBef>
                <a:spcAft>
                  <a:spcPts val="1118"/>
                </a:spcAft>
              </a:pPr>
              <a:r>
                <a:rPr lang="en-US" sz="4000" b="1" dirty="0"/>
                <a:t>As part of the effort to mitigate the effects of spaceflight on the human body, an exercise device is in development for use on Orion as required by the MPCV Human System Integration Requirements (HSIR) document. HS6032 states that the system shall provide the capability for aerobic and resistive exercise training for 30 continuous minutes each day per crew member for missions greater than 8 days. The concept for the flywheel exercise device was developed to satisfy the exercise capability requirement as well as to provide a mobility aid for ingress and egress of suited crew members (a step). As the overall Artemis architecture evolves, so does the role of Orion and its crew. This evolution, along with the inherent challenges of new hardware development resulted in changes to the Flywheel project plan, driving resource impacts that this request helped to mitigate.</a:t>
              </a:r>
            </a:p>
          </p:txBody>
        </p:sp>
        <p:sp>
          <p:nvSpPr>
            <p:cNvPr id="1034" name="TextBox 111"/>
            <p:cNvSpPr txBox="1">
              <a:spLocks noChangeArrowheads="1"/>
            </p:cNvSpPr>
            <p:nvPr/>
          </p:nvSpPr>
          <p:spPr bwMode="auto">
            <a:xfrm>
              <a:off x="7178570" y="5174657"/>
              <a:ext cx="5624616" cy="923330"/>
            </a:xfrm>
            <a:prstGeom prst="rect">
              <a:avLst/>
            </a:prstGeom>
            <a:noFill/>
            <a:ln w="9525">
              <a:noFill/>
              <a:miter lim="800000"/>
              <a:headEnd/>
              <a:tailEnd/>
            </a:ln>
          </p:spPr>
          <p:txBody>
            <a:bodyPr wrap="square">
              <a:spAutoFit/>
            </a:bodyPr>
            <a:lstStyle/>
            <a:p>
              <a:pPr algn="ctr"/>
              <a:r>
                <a:rPr lang="en-US" sz="5400" b="1" dirty="0">
                  <a:solidFill>
                    <a:srgbClr val="002060"/>
                  </a:solidFill>
                  <a:latin typeface="Arial" panose="020B0604020202020204" pitchFamily="34" charset="0"/>
                  <a:cs typeface="Arial" pitchFamily="34" charset="0"/>
                </a:rPr>
                <a:t>OVERVIEW</a:t>
              </a:r>
            </a:p>
          </p:txBody>
        </p:sp>
        <p:cxnSp>
          <p:nvCxnSpPr>
            <p:cNvPr id="1040" name="Straight Connector 120"/>
            <p:cNvCxnSpPr>
              <a:cxnSpLocks noChangeShapeType="1"/>
            </p:cNvCxnSpPr>
            <p:nvPr/>
          </p:nvCxnSpPr>
          <p:spPr bwMode="auto">
            <a:xfrm>
              <a:off x="1096243" y="6084915"/>
              <a:ext cx="17789268" cy="0"/>
            </a:xfrm>
            <a:prstGeom prst="line">
              <a:avLst/>
            </a:prstGeom>
            <a:noFill/>
            <a:ln w="76200" algn="ctr">
              <a:solidFill>
                <a:srgbClr val="000000"/>
              </a:solidFill>
              <a:round/>
              <a:headEnd/>
              <a:tailEnd/>
            </a:ln>
          </p:spPr>
        </p:cxnSp>
      </p:grpSp>
      <p:sp>
        <p:nvSpPr>
          <p:cNvPr id="1048" name="TextBox 101"/>
          <p:cNvSpPr txBox="1">
            <a:spLocks noChangeArrowheads="1"/>
          </p:cNvSpPr>
          <p:nvPr/>
        </p:nvSpPr>
        <p:spPr bwMode="auto">
          <a:xfrm>
            <a:off x="2666238" y="742620"/>
            <a:ext cx="37567362" cy="2817438"/>
          </a:xfrm>
          <a:prstGeom prst="rect">
            <a:avLst/>
          </a:prstGeom>
          <a:noFill/>
          <a:ln w="9525">
            <a:noFill/>
            <a:miter lim="800000"/>
            <a:headEnd/>
            <a:tailEnd/>
          </a:ln>
        </p:spPr>
        <p:txBody>
          <a:bodyPr wrap="square">
            <a:spAutoFit/>
          </a:bodyPr>
          <a:lstStyle/>
          <a:p>
            <a:pPr algn="ctr">
              <a:spcAft>
                <a:spcPts val="2795"/>
              </a:spcAft>
            </a:pPr>
            <a:r>
              <a:rPr lang="en-US" sz="7175" b="1" dirty="0">
                <a:solidFill>
                  <a:schemeClr val="tx1"/>
                </a:solidFill>
                <a:latin typeface="Arial" panose="020B0604020202020204" pitchFamily="34" charset="0"/>
                <a:cs typeface="Arial" pitchFamily="34" charset="0"/>
              </a:rPr>
              <a:t>FLYWHEEL DEVELOPMENT AND EVALUATION</a:t>
            </a:r>
          </a:p>
          <a:p>
            <a:pPr algn="ctr"/>
            <a:r>
              <a:rPr lang="pt-BR" sz="4100" b="1" dirty="0">
                <a:solidFill>
                  <a:schemeClr val="tx1"/>
                </a:solidFill>
                <a:latin typeface="Arial" pitchFamily="34" charset="0"/>
                <a:cs typeface="Arial" pitchFamily="34" charset="0"/>
              </a:rPr>
              <a:t>J. Boyer</a:t>
            </a:r>
            <a:r>
              <a:rPr lang="pt-BR" sz="4100" b="1" baseline="30000" dirty="0">
                <a:solidFill>
                  <a:schemeClr val="tx1"/>
                </a:solidFill>
                <a:latin typeface="Arial" pitchFamily="34" charset="0"/>
                <a:cs typeface="Arial" pitchFamily="34" charset="0"/>
              </a:rPr>
              <a:t>1</a:t>
            </a:r>
            <a:r>
              <a:rPr lang="pt-BR" sz="4100" b="1" dirty="0">
                <a:solidFill>
                  <a:schemeClr val="tx1"/>
                </a:solidFill>
                <a:latin typeface="Arial" pitchFamily="34" charset="0"/>
                <a:cs typeface="Arial" pitchFamily="34" charset="0"/>
              </a:rPr>
              <a:t> , L. Gomes</a:t>
            </a:r>
            <a:r>
              <a:rPr lang="pt-BR" sz="4100" b="1" baseline="30000" dirty="0">
                <a:solidFill>
                  <a:schemeClr val="tx1"/>
                </a:solidFill>
                <a:latin typeface="Arial" pitchFamily="34" charset="0"/>
                <a:cs typeface="Arial" pitchFamily="34" charset="0"/>
              </a:rPr>
              <a:t>2</a:t>
            </a:r>
            <a:r>
              <a:rPr lang="pt-BR" sz="4100" b="1" dirty="0">
                <a:solidFill>
                  <a:schemeClr val="tx1"/>
                </a:solidFill>
                <a:latin typeface="Arial" pitchFamily="34" charset="0"/>
                <a:cs typeface="Arial" pitchFamily="34" charset="0"/>
              </a:rPr>
              <a:t> , M. Roper</a:t>
            </a:r>
            <a:r>
              <a:rPr lang="pt-BR" sz="4100" b="1" baseline="30000" dirty="0">
                <a:solidFill>
                  <a:schemeClr val="tx1"/>
                </a:solidFill>
                <a:latin typeface="Arial" pitchFamily="34" charset="0"/>
                <a:cs typeface="Arial" pitchFamily="34" charset="0"/>
              </a:rPr>
              <a:t>1</a:t>
            </a:r>
            <a:r>
              <a:rPr lang="pt-BR" sz="4100" b="1" dirty="0">
                <a:solidFill>
                  <a:schemeClr val="tx1"/>
                </a:solidFill>
                <a:latin typeface="Arial" pitchFamily="34" charset="0"/>
                <a:cs typeface="Arial" pitchFamily="34" charset="0"/>
              </a:rPr>
              <a:t>, R. Schulte</a:t>
            </a:r>
            <a:r>
              <a:rPr lang="pt-BR" sz="4100" b="1" baseline="30000" dirty="0">
                <a:solidFill>
                  <a:schemeClr val="tx1"/>
                </a:solidFill>
                <a:latin typeface="Arial" pitchFamily="34" charset="0"/>
                <a:cs typeface="Arial" pitchFamily="34" charset="0"/>
              </a:rPr>
              <a:t>1</a:t>
            </a:r>
            <a:endParaRPr lang="en-US" sz="4100" b="1" baseline="30000" dirty="0">
              <a:solidFill>
                <a:schemeClr val="tx1"/>
              </a:solidFill>
              <a:latin typeface="Arial" pitchFamily="34" charset="0"/>
              <a:cs typeface="Arial" pitchFamily="34" charset="0"/>
            </a:endParaRPr>
          </a:p>
          <a:p>
            <a:pPr algn="ctr">
              <a:spcAft>
                <a:spcPts val="1118"/>
              </a:spcAft>
            </a:pPr>
            <a:r>
              <a:rPr lang="en-US" sz="4100" b="1" dirty="0">
                <a:solidFill>
                  <a:schemeClr val="tx1"/>
                </a:solidFill>
                <a:latin typeface="Arial" pitchFamily="34" charset="0"/>
                <a:cs typeface="Arial" pitchFamily="34" charset="0"/>
              </a:rPr>
              <a:t> </a:t>
            </a:r>
            <a:r>
              <a:rPr lang="en-US" sz="2982" b="1" baseline="30000" dirty="0">
                <a:solidFill>
                  <a:schemeClr val="tx1"/>
                </a:solidFill>
                <a:latin typeface="Arial" pitchFamily="34" charset="0"/>
                <a:cs typeface="Arial" pitchFamily="34" charset="0"/>
              </a:rPr>
              <a:t>1</a:t>
            </a:r>
            <a:r>
              <a:rPr lang="en-US" sz="2982" b="1" dirty="0">
                <a:solidFill>
                  <a:schemeClr val="tx1"/>
                </a:solidFill>
                <a:latin typeface="Arial" pitchFamily="34" charset="0"/>
                <a:cs typeface="Arial" pitchFamily="34" charset="0"/>
              </a:rPr>
              <a:t>NASA Johnson Space Center, Houston, TX, </a:t>
            </a:r>
            <a:r>
              <a:rPr lang="en-US" sz="2982" b="1" baseline="30000" dirty="0">
                <a:solidFill>
                  <a:schemeClr val="tx1"/>
                </a:solidFill>
                <a:latin typeface="Arial" pitchFamily="34" charset="0"/>
                <a:cs typeface="Arial" pitchFamily="34" charset="0"/>
              </a:rPr>
              <a:t>2</a:t>
            </a:r>
            <a:r>
              <a:rPr lang="en-US" sz="2982" b="1" dirty="0">
                <a:solidFill>
                  <a:schemeClr val="tx1"/>
                </a:solidFill>
                <a:latin typeface="Arial" pitchFamily="34" charset="0"/>
                <a:cs typeface="Arial" pitchFamily="34" charset="0"/>
              </a:rPr>
              <a:t>KBRwyle, Houston, TX</a:t>
            </a:r>
          </a:p>
        </p:txBody>
      </p:sp>
      <p:pic>
        <p:nvPicPr>
          <p:cNvPr id="89" name="Picture 4" descr="NASA 3d_mtbl_g"/>
          <p:cNvPicPr>
            <a:picLocks noChangeAspect="1" noChangeArrowheads="1"/>
          </p:cNvPicPr>
          <p:nvPr/>
        </p:nvPicPr>
        <p:blipFill>
          <a:blip r:embed="rId4" cstate="print"/>
          <a:srcRect/>
          <a:stretch>
            <a:fillRect/>
          </a:stretch>
        </p:blipFill>
        <p:spPr bwMode="auto">
          <a:xfrm>
            <a:off x="32309748" y="563707"/>
            <a:ext cx="4825629" cy="4089905"/>
          </a:xfrm>
          <a:prstGeom prst="rect">
            <a:avLst/>
          </a:prstGeom>
          <a:noFill/>
          <a:ln w="9525">
            <a:noFill/>
            <a:miter lim="800000"/>
            <a:headEnd/>
            <a:tailEnd/>
          </a:ln>
        </p:spPr>
      </p:pic>
      <p:sp>
        <p:nvSpPr>
          <p:cNvPr id="3074" name="Rectangle 2"/>
          <p:cNvSpPr>
            <a:spLocks noChangeArrowheads="1"/>
          </p:cNvSpPr>
          <p:nvPr/>
        </p:nvSpPr>
        <p:spPr bwMode="auto">
          <a:xfrm>
            <a:off x="0" y="-169913"/>
            <a:ext cx="172139" cy="339826"/>
          </a:xfrm>
          <a:prstGeom prst="rect">
            <a:avLst/>
          </a:prstGeom>
          <a:noFill/>
          <a:ln w="9525">
            <a:noFill/>
            <a:miter lim="800000"/>
            <a:headEnd/>
            <a:tailEnd/>
          </a:ln>
          <a:effectLst/>
        </p:spPr>
        <p:txBody>
          <a:bodyPr vert="horz" wrap="none" lIns="85205" tIns="42603" rIns="85205" bIns="42603" numCol="1" anchor="ctr" anchorCtr="0" compatLnSpc="1">
            <a:prstTxWarp prst="textNoShape">
              <a:avLst/>
            </a:prstTxWarp>
            <a:spAutoFit/>
          </a:bodyPr>
          <a:lstStyle/>
          <a:p>
            <a:endParaRPr lang="en-US" sz="1649" dirty="0">
              <a:latin typeface="Arial" panose="020B0604020202020204" pitchFamily="34" charset="0"/>
              <a:cs typeface="Arial" panose="020B0604020202020204" pitchFamily="34" charset="0"/>
            </a:endParaRPr>
          </a:p>
        </p:txBody>
      </p:sp>
      <p:cxnSp>
        <p:nvCxnSpPr>
          <p:cNvPr id="72" name="Straight Connector 71"/>
          <p:cNvCxnSpPr/>
          <p:nvPr/>
        </p:nvCxnSpPr>
        <p:spPr bwMode="auto">
          <a:xfrm>
            <a:off x="0" y="5680364"/>
            <a:ext cx="0" cy="21017345"/>
          </a:xfrm>
          <a:prstGeom prst="line">
            <a:avLst/>
          </a:prstGeom>
          <a:noFill/>
          <a:ln w="9525" cap="flat" cmpd="sng" algn="ctr">
            <a:noFill/>
            <a:prstDash val="solid"/>
            <a:round/>
            <a:headEnd type="none" w="med" len="med"/>
            <a:tailEnd type="none" w="med" len="med"/>
          </a:ln>
          <a:effectLst/>
        </p:spPr>
      </p:cxnSp>
      <p:cxnSp>
        <p:nvCxnSpPr>
          <p:cNvPr id="76" name="Straight Connector 75"/>
          <p:cNvCxnSpPr/>
          <p:nvPr/>
        </p:nvCxnSpPr>
        <p:spPr bwMode="auto">
          <a:xfrm>
            <a:off x="355023" y="6901467"/>
            <a:ext cx="0" cy="2485159"/>
          </a:xfrm>
          <a:prstGeom prst="line">
            <a:avLst/>
          </a:prstGeom>
          <a:noFill/>
          <a:ln w="9525" cap="flat" cmpd="sng" algn="ctr">
            <a:noFill/>
            <a:prstDash val="solid"/>
            <a:round/>
            <a:headEnd type="none" w="med" len="med"/>
            <a:tailEnd type="none" w="med" len="med"/>
          </a:ln>
          <a:effectLst/>
        </p:spPr>
      </p:cxnSp>
      <p:cxnSp>
        <p:nvCxnSpPr>
          <p:cNvPr id="119" name="Straight Connector 118"/>
          <p:cNvCxnSpPr>
            <a:cxnSpLocks/>
          </p:cNvCxnSpPr>
          <p:nvPr/>
        </p:nvCxnSpPr>
        <p:spPr bwMode="auto">
          <a:xfrm>
            <a:off x="215681" y="4648200"/>
            <a:ext cx="0" cy="32648292"/>
          </a:xfrm>
          <a:prstGeom prst="line">
            <a:avLst/>
          </a:prstGeom>
          <a:noFill/>
          <a:ln w="444500" cap="flat" cmpd="sng" algn="ctr">
            <a:solidFill>
              <a:srgbClr val="000000"/>
            </a:solidFill>
            <a:prstDash val="solid"/>
            <a:round/>
            <a:headEnd type="none" w="med" len="med"/>
            <a:tailEnd type="none" w="med" len="med"/>
          </a:ln>
          <a:effectLst/>
        </p:spPr>
      </p:cxnSp>
      <p:cxnSp>
        <p:nvCxnSpPr>
          <p:cNvPr id="127" name="Straight Connector 126"/>
          <p:cNvCxnSpPr>
            <a:cxnSpLocks/>
          </p:cNvCxnSpPr>
          <p:nvPr/>
        </p:nvCxnSpPr>
        <p:spPr bwMode="auto">
          <a:xfrm>
            <a:off x="37348391" y="4953000"/>
            <a:ext cx="0" cy="32608405"/>
          </a:xfrm>
          <a:prstGeom prst="line">
            <a:avLst/>
          </a:prstGeom>
          <a:noFill/>
          <a:ln w="444500" cap="flat" cmpd="sng" algn="ctr">
            <a:solidFill>
              <a:srgbClr val="000000"/>
            </a:solidFill>
            <a:prstDash val="solid"/>
            <a:round/>
            <a:headEnd type="none" w="med" len="med"/>
            <a:tailEnd type="none" w="med" len="med"/>
          </a:ln>
          <a:effectLst/>
        </p:spPr>
      </p:cxnSp>
      <p:cxnSp>
        <p:nvCxnSpPr>
          <p:cNvPr id="54" name="Straight Connector 53"/>
          <p:cNvCxnSpPr>
            <a:cxnSpLocks/>
          </p:cNvCxnSpPr>
          <p:nvPr/>
        </p:nvCxnSpPr>
        <p:spPr bwMode="auto">
          <a:xfrm>
            <a:off x="18973800" y="4953000"/>
            <a:ext cx="0" cy="32608405"/>
          </a:xfrm>
          <a:prstGeom prst="line">
            <a:avLst/>
          </a:prstGeom>
          <a:noFill/>
          <a:ln w="444500" cap="flat" cmpd="sng" algn="ctr">
            <a:solidFill>
              <a:srgbClr val="000000"/>
            </a:solidFill>
            <a:prstDash val="solid"/>
            <a:round/>
            <a:headEnd type="none" w="med" len="med"/>
            <a:tailEnd type="none" w="med" len="med"/>
          </a:ln>
          <a:effectLst/>
        </p:spPr>
      </p:cxnSp>
      <p:cxnSp>
        <p:nvCxnSpPr>
          <p:cNvPr id="67" name="Straight Connector 120"/>
          <p:cNvCxnSpPr>
            <a:cxnSpLocks noChangeShapeType="1"/>
          </p:cNvCxnSpPr>
          <p:nvPr/>
        </p:nvCxnSpPr>
        <p:spPr bwMode="auto">
          <a:xfrm>
            <a:off x="13132302" y="6085781"/>
            <a:ext cx="11170006" cy="0"/>
          </a:xfrm>
          <a:prstGeom prst="line">
            <a:avLst/>
          </a:prstGeom>
          <a:noFill/>
          <a:ln w="9525">
            <a:noFill/>
            <a:miter lim="800000"/>
            <a:headEnd/>
            <a:tailEnd/>
          </a:ln>
        </p:spPr>
      </p:cxnSp>
      <p:cxnSp>
        <p:nvCxnSpPr>
          <p:cNvPr id="1049" name="Straight Connector 108"/>
          <p:cNvCxnSpPr>
            <a:cxnSpLocks noChangeShapeType="1"/>
          </p:cNvCxnSpPr>
          <p:nvPr/>
        </p:nvCxnSpPr>
        <p:spPr bwMode="auto">
          <a:xfrm>
            <a:off x="0" y="4588621"/>
            <a:ext cx="37567362" cy="241145"/>
          </a:xfrm>
          <a:prstGeom prst="line">
            <a:avLst/>
          </a:prstGeom>
          <a:noFill/>
          <a:ln w="444500" algn="ctr">
            <a:solidFill>
              <a:srgbClr val="000000"/>
            </a:solidFill>
            <a:round/>
            <a:headEnd/>
            <a:tailEnd/>
          </a:ln>
        </p:spPr>
      </p:cxnSp>
      <p:pic>
        <p:nvPicPr>
          <p:cNvPr id="4" name="Picture 3">
            <a:extLst>
              <a:ext uri="{FF2B5EF4-FFF2-40B4-BE49-F238E27FC236}">
                <a16:creationId xmlns:a16="http://schemas.microsoft.com/office/drawing/2014/main" id="{1038EE82-4044-4759-AA8B-025356C0EFDE}"/>
              </a:ext>
            </a:extLst>
          </p:cNvPr>
          <p:cNvPicPr>
            <a:picLocks noChangeAspect="1"/>
          </p:cNvPicPr>
          <p:nvPr/>
        </p:nvPicPr>
        <p:blipFill>
          <a:blip r:embed="rId5"/>
          <a:stretch>
            <a:fillRect/>
          </a:stretch>
        </p:blipFill>
        <p:spPr>
          <a:xfrm>
            <a:off x="702029" y="439586"/>
            <a:ext cx="9113937" cy="3745980"/>
          </a:xfrm>
          <a:prstGeom prst="rect">
            <a:avLst/>
          </a:prstGeom>
        </p:spPr>
      </p:pic>
      <p:sp>
        <p:nvSpPr>
          <p:cNvPr id="12" name="TextBox 11"/>
          <p:cNvSpPr txBox="1"/>
          <p:nvPr/>
        </p:nvSpPr>
        <p:spPr>
          <a:xfrm>
            <a:off x="3124200" y="36436011"/>
            <a:ext cx="12337373" cy="584775"/>
          </a:xfrm>
          <a:prstGeom prst="rect">
            <a:avLst/>
          </a:prstGeom>
          <a:noFill/>
        </p:spPr>
        <p:txBody>
          <a:bodyPr wrap="square" rtlCol="0">
            <a:spAutoFit/>
          </a:bodyPr>
          <a:lstStyle/>
          <a:p>
            <a:pPr algn="ctr"/>
            <a:r>
              <a:rPr lang="en-US" sz="3200" b="1" dirty="0"/>
              <a:t>Figure 1. Hardware: Flywheel Exercise Device </a:t>
            </a:r>
          </a:p>
        </p:txBody>
      </p:sp>
      <p:grpSp>
        <p:nvGrpSpPr>
          <p:cNvPr id="71" name="Group 70">
            <a:extLst>
              <a:ext uri="{FF2B5EF4-FFF2-40B4-BE49-F238E27FC236}">
                <a16:creationId xmlns:a16="http://schemas.microsoft.com/office/drawing/2014/main" id="{6CE0A342-AF9D-4AEE-B4A9-E15FCE75E5B5}"/>
              </a:ext>
            </a:extLst>
          </p:cNvPr>
          <p:cNvGrpSpPr/>
          <p:nvPr/>
        </p:nvGrpSpPr>
        <p:grpSpPr>
          <a:xfrm>
            <a:off x="1143000" y="15347627"/>
            <a:ext cx="17004557" cy="16503973"/>
            <a:chOff x="978643" y="5174657"/>
            <a:chExt cx="18223757" cy="16503973"/>
          </a:xfrm>
        </p:grpSpPr>
        <p:sp>
          <p:nvSpPr>
            <p:cNvPr id="73" name="Rectangle 34">
              <a:extLst>
                <a:ext uri="{FF2B5EF4-FFF2-40B4-BE49-F238E27FC236}">
                  <a16:creationId xmlns:a16="http://schemas.microsoft.com/office/drawing/2014/main" id="{EC218995-B472-48EF-892E-2305D6A213C3}"/>
                </a:ext>
              </a:extLst>
            </p:cNvPr>
            <p:cNvSpPr>
              <a:spLocks noChangeArrowheads="1"/>
            </p:cNvSpPr>
            <p:nvPr/>
          </p:nvSpPr>
          <p:spPr bwMode="auto">
            <a:xfrm>
              <a:off x="978643" y="6197469"/>
              <a:ext cx="18223757" cy="15481161"/>
            </a:xfrm>
            <a:prstGeom prst="rect">
              <a:avLst/>
            </a:prstGeom>
            <a:noFill/>
            <a:ln w="9525">
              <a:noFill/>
              <a:miter lim="800000"/>
              <a:headEnd/>
              <a:tailEnd/>
            </a:ln>
          </p:spPr>
          <p:txBody>
            <a:bodyPr wrap="square">
              <a:spAutoFit/>
            </a:bodyPr>
            <a:lstStyle/>
            <a:p>
              <a:pPr algn="just">
                <a:spcBef>
                  <a:spcPts val="0"/>
                </a:spcBef>
                <a:spcAft>
                  <a:spcPts val="1118"/>
                </a:spcAft>
              </a:pPr>
              <a:r>
                <a:rPr lang="en-US" sz="4000" b="1" dirty="0"/>
                <a:t>The flywheel design is comprised of the device itself (which will be hard mounted to the vehicle), the software system, and the auxiliary hardware. The device will provide the crew with the ability to perform aerobic exercise and/or resistive exercise for a total of 30 mins per day for each crew member. It will do so as a function of user input based on the inertial characteristics of the rotating mass. The device will also double as a step to assist ingress and egress via the side hatch. The software system will work by having software in the flywheel and software in the Portable Computing Device (PCD). The flywheel software will receive sensor data and transmit it to the PCD for data calculation, display, and archival purposes. The display in the PCD will provide real time feedback to the crew and allow for optimization of their exercise routines. In addition to the flywheel device that is mounted to the Orion spacecraft, other hardware will be included to allow for proper performance of the different modes of exercise. The system will include an exercise bar, foot guard, foot restraint, squat harness, USB cable and heart rate monitor. These will allow the astronauts to row for aerobic exercise and to perform harness squats, deadlifts, deadlift high pulls and bent over rows for resistance. During the course of the mission, the flywheel will allow for 500 load setting changes and no power will be required to perform the exercise itself (only for data collection via the PCD). In terms of the system architecture, the flywheel is comprised of the mechanical assembly, the software system and the electronics assembly, which also contains the sensors.</a:t>
              </a:r>
            </a:p>
          </p:txBody>
        </p:sp>
        <p:sp>
          <p:nvSpPr>
            <p:cNvPr id="74" name="TextBox 111">
              <a:extLst>
                <a:ext uri="{FF2B5EF4-FFF2-40B4-BE49-F238E27FC236}">
                  <a16:creationId xmlns:a16="http://schemas.microsoft.com/office/drawing/2014/main" id="{ADF446B9-C15A-4DA0-A992-6D11E0C1E50D}"/>
                </a:ext>
              </a:extLst>
            </p:cNvPr>
            <p:cNvSpPr txBox="1">
              <a:spLocks noChangeArrowheads="1"/>
            </p:cNvSpPr>
            <p:nvPr/>
          </p:nvSpPr>
          <p:spPr bwMode="auto">
            <a:xfrm>
              <a:off x="7178570" y="5174657"/>
              <a:ext cx="5624616" cy="923330"/>
            </a:xfrm>
            <a:prstGeom prst="rect">
              <a:avLst/>
            </a:prstGeom>
            <a:noFill/>
            <a:ln w="9525">
              <a:noFill/>
              <a:miter lim="800000"/>
              <a:headEnd/>
              <a:tailEnd/>
            </a:ln>
          </p:spPr>
          <p:txBody>
            <a:bodyPr wrap="square">
              <a:spAutoFit/>
            </a:bodyPr>
            <a:lstStyle/>
            <a:p>
              <a:pPr algn="ctr"/>
              <a:r>
                <a:rPr lang="en-US" sz="5400" b="1" dirty="0">
                  <a:solidFill>
                    <a:srgbClr val="002060"/>
                  </a:solidFill>
                  <a:latin typeface="Arial" panose="020B0604020202020204" pitchFamily="34" charset="0"/>
                  <a:cs typeface="Arial" pitchFamily="34" charset="0"/>
                </a:rPr>
                <a:t>DESIGN</a:t>
              </a:r>
            </a:p>
          </p:txBody>
        </p:sp>
        <p:cxnSp>
          <p:nvCxnSpPr>
            <p:cNvPr id="75" name="Straight Connector 120">
              <a:extLst>
                <a:ext uri="{FF2B5EF4-FFF2-40B4-BE49-F238E27FC236}">
                  <a16:creationId xmlns:a16="http://schemas.microsoft.com/office/drawing/2014/main" id="{29A85334-FBD7-418B-BED9-6C4A1DBE730D}"/>
                </a:ext>
              </a:extLst>
            </p:cNvPr>
            <p:cNvCxnSpPr>
              <a:cxnSpLocks noChangeShapeType="1"/>
            </p:cNvCxnSpPr>
            <p:nvPr/>
          </p:nvCxnSpPr>
          <p:spPr bwMode="auto">
            <a:xfrm>
              <a:off x="1096243" y="6084915"/>
              <a:ext cx="17789268" cy="0"/>
            </a:xfrm>
            <a:prstGeom prst="line">
              <a:avLst/>
            </a:prstGeom>
            <a:noFill/>
            <a:ln w="76200" algn="ctr">
              <a:solidFill>
                <a:srgbClr val="000000"/>
              </a:solidFill>
              <a:round/>
              <a:headEnd/>
              <a:tailEnd/>
            </a:ln>
          </p:spPr>
        </p:cxnSp>
      </p:grpSp>
      <p:grpSp>
        <p:nvGrpSpPr>
          <p:cNvPr id="82" name="Group 81">
            <a:extLst>
              <a:ext uri="{FF2B5EF4-FFF2-40B4-BE49-F238E27FC236}">
                <a16:creationId xmlns:a16="http://schemas.microsoft.com/office/drawing/2014/main" id="{3282D66B-122A-472E-AEB1-43798D59B9E2}"/>
              </a:ext>
            </a:extLst>
          </p:cNvPr>
          <p:cNvGrpSpPr/>
          <p:nvPr/>
        </p:nvGrpSpPr>
        <p:grpSpPr>
          <a:xfrm>
            <a:off x="19659600" y="25146000"/>
            <a:ext cx="17004557" cy="8168358"/>
            <a:chOff x="978643" y="5174657"/>
            <a:chExt cx="18223757" cy="8168358"/>
          </a:xfrm>
        </p:grpSpPr>
        <p:sp>
          <p:nvSpPr>
            <p:cNvPr id="83" name="Rectangle 34">
              <a:extLst>
                <a:ext uri="{FF2B5EF4-FFF2-40B4-BE49-F238E27FC236}">
                  <a16:creationId xmlns:a16="http://schemas.microsoft.com/office/drawing/2014/main" id="{F310B256-86AE-47A8-A48C-03B3420C57B4}"/>
                </a:ext>
              </a:extLst>
            </p:cNvPr>
            <p:cNvSpPr>
              <a:spLocks noChangeArrowheads="1"/>
            </p:cNvSpPr>
            <p:nvPr/>
          </p:nvSpPr>
          <p:spPr bwMode="auto">
            <a:xfrm>
              <a:off x="978643" y="6197469"/>
              <a:ext cx="18223757" cy="7145546"/>
            </a:xfrm>
            <a:prstGeom prst="rect">
              <a:avLst/>
            </a:prstGeom>
            <a:noFill/>
            <a:ln w="9525">
              <a:noFill/>
              <a:miter lim="800000"/>
              <a:headEnd/>
              <a:tailEnd/>
            </a:ln>
          </p:spPr>
          <p:txBody>
            <a:bodyPr wrap="square">
              <a:spAutoFit/>
            </a:bodyPr>
            <a:lstStyle/>
            <a:p>
              <a:pPr algn="just">
                <a:spcBef>
                  <a:spcPts val="0"/>
                </a:spcBef>
                <a:spcAft>
                  <a:spcPts val="1118"/>
                </a:spcAft>
              </a:pPr>
              <a:r>
                <a:rPr lang="en-US" sz="4000" b="1" dirty="0"/>
                <a:t>Artemis II flight unit build completion is scheduled for February 2023. Artemis II flywheel acceptance testing is set to take place in March 2023. Artemis II qual testing is set to be finished by the end of February 2023. Flight unit is scheduled for delivery for Artemis II by May 12</a:t>
              </a:r>
              <a:r>
                <a:rPr lang="en-US" sz="4000" b="1" baseline="30000" dirty="0"/>
                <a:t>th</a:t>
              </a:r>
              <a:r>
                <a:rPr lang="en-US" sz="4000" b="1" dirty="0"/>
                <a:t> 2023. Working with Orion Program to finalize plan for Artemis III+ Flywheel design.</a:t>
              </a:r>
            </a:p>
            <a:p>
              <a:pPr algn="just">
                <a:spcBef>
                  <a:spcPts val="0"/>
                </a:spcBef>
                <a:spcAft>
                  <a:spcPts val="1118"/>
                </a:spcAft>
              </a:pPr>
              <a:r>
                <a:rPr lang="en-US" sz="4000" b="1" dirty="0"/>
                <a:t>In late 2022, HRP provided additional funding to build a Class III Flywheel ground unit to support future crew training and research. Manufacturing began in Dec 2022 and is expected to take 8-10 months to complete.</a:t>
              </a:r>
            </a:p>
            <a:p>
              <a:pPr algn="just">
                <a:spcBef>
                  <a:spcPts val="0"/>
                </a:spcBef>
                <a:spcAft>
                  <a:spcPts val="1118"/>
                </a:spcAft>
              </a:pPr>
              <a:endParaRPr lang="en-US" sz="4000" b="1" dirty="0"/>
            </a:p>
          </p:txBody>
        </p:sp>
        <p:sp>
          <p:nvSpPr>
            <p:cNvPr id="84" name="TextBox 111">
              <a:extLst>
                <a:ext uri="{FF2B5EF4-FFF2-40B4-BE49-F238E27FC236}">
                  <a16:creationId xmlns:a16="http://schemas.microsoft.com/office/drawing/2014/main" id="{9F320399-E65E-45C2-BA4E-B4A014B84B43}"/>
                </a:ext>
              </a:extLst>
            </p:cNvPr>
            <p:cNvSpPr txBox="1">
              <a:spLocks noChangeArrowheads="1"/>
            </p:cNvSpPr>
            <p:nvPr/>
          </p:nvSpPr>
          <p:spPr bwMode="auto">
            <a:xfrm>
              <a:off x="7178570" y="5174657"/>
              <a:ext cx="5624616" cy="923330"/>
            </a:xfrm>
            <a:prstGeom prst="rect">
              <a:avLst/>
            </a:prstGeom>
            <a:noFill/>
            <a:ln w="9525">
              <a:noFill/>
              <a:miter lim="800000"/>
              <a:headEnd/>
              <a:tailEnd/>
            </a:ln>
          </p:spPr>
          <p:txBody>
            <a:bodyPr wrap="square">
              <a:spAutoFit/>
            </a:bodyPr>
            <a:lstStyle/>
            <a:p>
              <a:pPr algn="ctr"/>
              <a:r>
                <a:rPr lang="en-US" sz="5400" b="1" dirty="0">
                  <a:solidFill>
                    <a:srgbClr val="002060"/>
                  </a:solidFill>
                  <a:latin typeface="Arial" panose="020B0604020202020204" pitchFamily="34" charset="0"/>
                  <a:cs typeface="Arial" pitchFamily="34" charset="0"/>
                </a:rPr>
                <a:t>PROGRESS</a:t>
              </a:r>
            </a:p>
          </p:txBody>
        </p:sp>
        <p:cxnSp>
          <p:nvCxnSpPr>
            <p:cNvPr id="85" name="Straight Connector 120">
              <a:extLst>
                <a:ext uri="{FF2B5EF4-FFF2-40B4-BE49-F238E27FC236}">
                  <a16:creationId xmlns:a16="http://schemas.microsoft.com/office/drawing/2014/main" id="{76C9990E-7BD1-49A4-86D6-015D1533B34E}"/>
                </a:ext>
              </a:extLst>
            </p:cNvPr>
            <p:cNvCxnSpPr>
              <a:cxnSpLocks noChangeShapeType="1"/>
            </p:cNvCxnSpPr>
            <p:nvPr/>
          </p:nvCxnSpPr>
          <p:spPr bwMode="auto">
            <a:xfrm>
              <a:off x="1096243" y="6084915"/>
              <a:ext cx="17789268" cy="0"/>
            </a:xfrm>
            <a:prstGeom prst="line">
              <a:avLst/>
            </a:prstGeom>
            <a:noFill/>
            <a:ln w="76200" algn="ctr">
              <a:solidFill>
                <a:srgbClr val="000000"/>
              </a:solidFill>
              <a:round/>
              <a:headEnd/>
              <a:tailEnd/>
            </a:ln>
          </p:spPr>
        </p:cxnSp>
      </p:grpSp>
      <p:grpSp>
        <p:nvGrpSpPr>
          <p:cNvPr id="86" name="Group 85">
            <a:extLst>
              <a:ext uri="{FF2B5EF4-FFF2-40B4-BE49-F238E27FC236}">
                <a16:creationId xmlns:a16="http://schemas.microsoft.com/office/drawing/2014/main" id="{DCC2F4C0-5781-440A-A6A0-AAA2C23BDD19}"/>
              </a:ext>
            </a:extLst>
          </p:cNvPr>
          <p:cNvGrpSpPr/>
          <p:nvPr/>
        </p:nvGrpSpPr>
        <p:grpSpPr>
          <a:xfrm>
            <a:off x="19723843" y="17068800"/>
            <a:ext cx="17004557" cy="6780748"/>
            <a:chOff x="978643" y="5049032"/>
            <a:chExt cx="18223757" cy="6780748"/>
          </a:xfrm>
        </p:grpSpPr>
        <p:sp>
          <p:nvSpPr>
            <p:cNvPr id="87" name="Rectangle 34">
              <a:extLst>
                <a:ext uri="{FF2B5EF4-FFF2-40B4-BE49-F238E27FC236}">
                  <a16:creationId xmlns:a16="http://schemas.microsoft.com/office/drawing/2014/main" id="{8D4A7CDE-E70C-464C-9A1D-9AF50833ED6D}"/>
                </a:ext>
              </a:extLst>
            </p:cNvPr>
            <p:cNvSpPr>
              <a:spLocks noChangeArrowheads="1"/>
            </p:cNvSpPr>
            <p:nvPr/>
          </p:nvSpPr>
          <p:spPr bwMode="auto">
            <a:xfrm>
              <a:off x="978643" y="6197469"/>
              <a:ext cx="18223757" cy="5632311"/>
            </a:xfrm>
            <a:prstGeom prst="rect">
              <a:avLst/>
            </a:prstGeom>
            <a:noFill/>
            <a:ln w="9525">
              <a:noFill/>
              <a:miter lim="800000"/>
              <a:headEnd/>
              <a:tailEnd/>
            </a:ln>
          </p:spPr>
          <p:txBody>
            <a:bodyPr wrap="square">
              <a:spAutoFit/>
            </a:bodyPr>
            <a:lstStyle/>
            <a:p>
              <a:pPr algn="just">
                <a:spcBef>
                  <a:spcPts val="0"/>
                </a:spcBef>
                <a:spcAft>
                  <a:spcPts val="1118"/>
                </a:spcAft>
              </a:pPr>
              <a:r>
                <a:rPr lang="en-US" sz="4000" b="1" dirty="0"/>
                <a:t>The flywheel project is currently working to complete qual, limited lifecycle testing and delivery of a flight unit for Artemis II. Mitigations for certain requirements non-compliances (i.e. Acoustics) are being investigated and a decision gate with the Orion Program to approve a project plan for an Artemis III+ hardware design that implements changes to address the non-compliances is targeted for early 2023. The Artemis III+ project plan will include a proposal for longer duration lifecycle testing of 5 missions of 21 days with 19 days of 30 mins of exercise per crew member.</a:t>
              </a:r>
            </a:p>
          </p:txBody>
        </p:sp>
        <p:sp>
          <p:nvSpPr>
            <p:cNvPr id="88" name="TextBox 111">
              <a:extLst>
                <a:ext uri="{FF2B5EF4-FFF2-40B4-BE49-F238E27FC236}">
                  <a16:creationId xmlns:a16="http://schemas.microsoft.com/office/drawing/2014/main" id="{3F5A6C1D-2EB6-4AFA-AA11-06DCF02473B9}"/>
                </a:ext>
              </a:extLst>
            </p:cNvPr>
            <p:cNvSpPr txBox="1">
              <a:spLocks noChangeArrowheads="1"/>
            </p:cNvSpPr>
            <p:nvPr/>
          </p:nvSpPr>
          <p:spPr bwMode="auto">
            <a:xfrm>
              <a:off x="4020633" y="5049032"/>
              <a:ext cx="11802785" cy="923330"/>
            </a:xfrm>
            <a:prstGeom prst="rect">
              <a:avLst/>
            </a:prstGeom>
            <a:noFill/>
            <a:ln w="9525">
              <a:noFill/>
              <a:miter lim="800000"/>
              <a:headEnd/>
              <a:tailEnd/>
            </a:ln>
          </p:spPr>
          <p:txBody>
            <a:bodyPr wrap="square">
              <a:spAutoFit/>
            </a:bodyPr>
            <a:lstStyle/>
            <a:p>
              <a:pPr algn="ctr"/>
              <a:r>
                <a:rPr lang="en-US" sz="5400" b="1" dirty="0">
                  <a:solidFill>
                    <a:srgbClr val="002060"/>
                  </a:solidFill>
                  <a:latin typeface="Arial" panose="020B0604020202020204" pitchFamily="34" charset="0"/>
                  <a:cs typeface="Arial" pitchFamily="34" charset="0"/>
                </a:rPr>
                <a:t>DEVELOPMENT/EVALUATION</a:t>
              </a:r>
            </a:p>
          </p:txBody>
        </p:sp>
        <p:cxnSp>
          <p:nvCxnSpPr>
            <p:cNvPr id="90" name="Straight Connector 120">
              <a:extLst>
                <a:ext uri="{FF2B5EF4-FFF2-40B4-BE49-F238E27FC236}">
                  <a16:creationId xmlns:a16="http://schemas.microsoft.com/office/drawing/2014/main" id="{6915BE5F-C3A8-4D66-A282-E4BA5BAF51BF}"/>
                </a:ext>
              </a:extLst>
            </p:cNvPr>
            <p:cNvCxnSpPr>
              <a:cxnSpLocks noChangeShapeType="1"/>
            </p:cNvCxnSpPr>
            <p:nvPr/>
          </p:nvCxnSpPr>
          <p:spPr bwMode="auto">
            <a:xfrm>
              <a:off x="1096243" y="6084915"/>
              <a:ext cx="17789268" cy="0"/>
            </a:xfrm>
            <a:prstGeom prst="line">
              <a:avLst/>
            </a:prstGeom>
            <a:noFill/>
            <a:ln w="76200" algn="ctr">
              <a:solidFill>
                <a:srgbClr val="000000"/>
              </a:solidFill>
              <a:round/>
              <a:headEnd/>
              <a:tailEnd/>
            </a:ln>
          </p:spPr>
        </p:cxnSp>
      </p:grpSp>
      <p:grpSp>
        <p:nvGrpSpPr>
          <p:cNvPr id="91" name="Group 90">
            <a:extLst>
              <a:ext uri="{FF2B5EF4-FFF2-40B4-BE49-F238E27FC236}">
                <a16:creationId xmlns:a16="http://schemas.microsoft.com/office/drawing/2014/main" id="{B3E0B17B-AA32-4C9B-BD0C-E87D2CEE21AD}"/>
              </a:ext>
            </a:extLst>
          </p:cNvPr>
          <p:cNvGrpSpPr/>
          <p:nvPr/>
        </p:nvGrpSpPr>
        <p:grpSpPr>
          <a:xfrm>
            <a:off x="19659600" y="33289792"/>
            <a:ext cx="17004557" cy="2448008"/>
            <a:chOff x="978643" y="5072900"/>
            <a:chExt cx="18223757" cy="2448008"/>
          </a:xfrm>
        </p:grpSpPr>
        <p:sp>
          <p:nvSpPr>
            <p:cNvPr id="93" name="Rectangle 34">
              <a:extLst>
                <a:ext uri="{FF2B5EF4-FFF2-40B4-BE49-F238E27FC236}">
                  <a16:creationId xmlns:a16="http://schemas.microsoft.com/office/drawing/2014/main" id="{F511AA5C-A3AD-436F-94E2-186893E2CEEE}"/>
                </a:ext>
              </a:extLst>
            </p:cNvPr>
            <p:cNvSpPr>
              <a:spLocks noChangeArrowheads="1"/>
            </p:cNvSpPr>
            <p:nvPr/>
          </p:nvSpPr>
          <p:spPr bwMode="auto">
            <a:xfrm>
              <a:off x="978643" y="6197469"/>
              <a:ext cx="18223757" cy="1323439"/>
            </a:xfrm>
            <a:prstGeom prst="rect">
              <a:avLst/>
            </a:prstGeom>
            <a:noFill/>
            <a:ln w="9525">
              <a:noFill/>
              <a:miter lim="800000"/>
              <a:headEnd/>
              <a:tailEnd/>
            </a:ln>
          </p:spPr>
          <p:txBody>
            <a:bodyPr wrap="square">
              <a:spAutoFit/>
            </a:bodyPr>
            <a:lstStyle/>
            <a:p>
              <a:pPr algn="just">
                <a:spcBef>
                  <a:spcPts val="0"/>
                </a:spcBef>
                <a:spcAft>
                  <a:spcPts val="1118"/>
                </a:spcAft>
              </a:pPr>
              <a:r>
                <a:rPr lang="en-US" sz="4000" b="1" dirty="0"/>
                <a:t>Funded by NASA Human Research Program as a Rapid Response Project. </a:t>
              </a:r>
            </a:p>
          </p:txBody>
        </p:sp>
        <p:sp>
          <p:nvSpPr>
            <p:cNvPr id="94" name="TextBox 111">
              <a:extLst>
                <a:ext uri="{FF2B5EF4-FFF2-40B4-BE49-F238E27FC236}">
                  <a16:creationId xmlns:a16="http://schemas.microsoft.com/office/drawing/2014/main" id="{1CB460E5-34D3-44D1-A52A-EE9604E3F0DA}"/>
                </a:ext>
              </a:extLst>
            </p:cNvPr>
            <p:cNvSpPr txBox="1">
              <a:spLocks noChangeArrowheads="1"/>
            </p:cNvSpPr>
            <p:nvPr/>
          </p:nvSpPr>
          <p:spPr bwMode="auto">
            <a:xfrm>
              <a:off x="5643880" y="5072900"/>
              <a:ext cx="8693992" cy="923330"/>
            </a:xfrm>
            <a:prstGeom prst="rect">
              <a:avLst/>
            </a:prstGeom>
            <a:noFill/>
            <a:ln w="9525">
              <a:noFill/>
              <a:miter lim="800000"/>
              <a:headEnd/>
              <a:tailEnd/>
            </a:ln>
          </p:spPr>
          <p:txBody>
            <a:bodyPr wrap="square">
              <a:spAutoFit/>
            </a:bodyPr>
            <a:lstStyle/>
            <a:p>
              <a:pPr algn="ctr"/>
              <a:r>
                <a:rPr lang="en-US" sz="5400" b="1" dirty="0">
                  <a:solidFill>
                    <a:srgbClr val="002060"/>
                  </a:solidFill>
                  <a:latin typeface="Arial" panose="020B0604020202020204" pitchFamily="34" charset="0"/>
                  <a:cs typeface="Arial" pitchFamily="34" charset="0"/>
                </a:rPr>
                <a:t>ACKNOWLEDGEMENTS</a:t>
              </a:r>
            </a:p>
          </p:txBody>
        </p:sp>
        <p:cxnSp>
          <p:nvCxnSpPr>
            <p:cNvPr id="95" name="Straight Connector 120">
              <a:extLst>
                <a:ext uri="{FF2B5EF4-FFF2-40B4-BE49-F238E27FC236}">
                  <a16:creationId xmlns:a16="http://schemas.microsoft.com/office/drawing/2014/main" id="{D195506B-A597-459C-8BB2-67FB280DA306}"/>
                </a:ext>
              </a:extLst>
            </p:cNvPr>
            <p:cNvCxnSpPr>
              <a:cxnSpLocks noChangeShapeType="1"/>
            </p:cNvCxnSpPr>
            <p:nvPr/>
          </p:nvCxnSpPr>
          <p:spPr bwMode="auto">
            <a:xfrm>
              <a:off x="1096243" y="6084915"/>
              <a:ext cx="17789268" cy="0"/>
            </a:xfrm>
            <a:prstGeom prst="line">
              <a:avLst/>
            </a:prstGeom>
            <a:noFill/>
            <a:ln w="76200" algn="ctr">
              <a:solidFill>
                <a:srgbClr val="000000"/>
              </a:solidFill>
              <a:round/>
              <a:headEnd/>
              <a:tailEnd/>
            </a:ln>
          </p:spPr>
        </p:cxnSp>
      </p:grpSp>
      <p:sp>
        <p:nvSpPr>
          <p:cNvPr id="118" name="TextBox 117">
            <a:extLst>
              <a:ext uri="{FF2B5EF4-FFF2-40B4-BE49-F238E27FC236}">
                <a16:creationId xmlns:a16="http://schemas.microsoft.com/office/drawing/2014/main" id="{1C5CFAB7-9CAF-4A55-9EC6-ECCBED9C5A34}"/>
              </a:ext>
            </a:extLst>
          </p:cNvPr>
          <p:cNvSpPr txBox="1"/>
          <p:nvPr/>
        </p:nvSpPr>
        <p:spPr>
          <a:xfrm>
            <a:off x="21761110" y="15429256"/>
            <a:ext cx="12337373" cy="584775"/>
          </a:xfrm>
          <a:prstGeom prst="rect">
            <a:avLst/>
          </a:prstGeom>
          <a:noFill/>
        </p:spPr>
        <p:txBody>
          <a:bodyPr wrap="square" rtlCol="0">
            <a:spAutoFit/>
          </a:bodyPr>
          <a:lstStyle/>
          <a:p>
            <a:pPr algn="ctr"/>
            <a:r>
              <a:rPr lang="en-US" sz="3200" b="1" dirty="0"/>
              <a:t>Figure 2. CAD representation of Orion Flywheel Exercise </a:t>
            </a:r>
          </a:p>
        </p:txBody>
      </p:sp>
      <p:pic>
        <p:nvPicPr>
          <p:cNvPr id="17" name="Picture 16">
            <a:extLst>
              <a:ext uri="{FF2B5EF4-FFF2-40B4-BE49-F238E27FC236}">
                <a16:creationId xmlns:a16="http://schemas.microsoft.com/office/drawing/2014/main" id="{418043A8-ADA3-4175-9922-76EA39634731}"/>
              </a:ext>
            </a:extLst>
          </p:cNvPr>
          <p:cNvPicPr>
            <a:picLocks noChangeAspect="1"/>
          </p:cNvPicPr>
          <p:nvPr/>
        </p:nvPicPr>
        <p:blipFill>
          <a:blip r:embed="rId6"/>
          <a:stretch>
            <a:fillRect/>
          </a:stretch>
        </p:blipFill>
        <p:spPr>
          <a:xfrm>
            <a:off x="22124823" y="5650182"/>
            <a:ext cx="11609949" cy="9515802"/>
          </a:xfrm>
          <a:prstGeom prst="rect">
            <a:avLst/>
          </a:prstGeom>
        </p:spPr>
      </p:pic>
      <p:pic>
        <p:nvPicPr>
          <p:cNvPr id="39" name="Picture 38">
            <a:extLst>
              <a:ext uri="{FF2B5EF4-FFF2-40B4-BE49-F238E27FC236}">
                <a16:creationId xmlns:a16="http://schemas.microsoft.com/office/drawing/2014/main" id="{CE622587-2652-48ED-ADA7-8A1CB5842E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11404" y="32083177"/>
            <a:ext cx="7075119" cy="4259889"/>
          </a:xfrm>
          <a:prstGeom prst="rect">
            <a:avLst/>
          </a:prstGeom>
        </p:spPr>
      </p:pic>
    </p:spTree>
    <p:extLst>
      <p:ext uri="{BB962C8B-B14F-4D97-AF65-F5344CB8AC3E}">
        <p14:creationId xmlns:p14="http://schemas.microsoft.com/office/powerpoint/2010/main" val="3188818738"/>
      </p:ext>
    </p:extLst>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charset="0"/>
            <a:cs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df73dc3-57e3-4bb0-a8dd-038fafede0c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D0351ECBC4264C826BD5B82B947C3F" ma:contentTypeVersion="10" ma:contentTypeDescription="Create a new document." ma:contentTypeScope="" ma:versionID="4d18557f237573345b30f7ab52f53fca">
  <xsd:schema xmlns:xsd="http://www.w3.org/2001/XMLSchema" xmlns:xs="http://www.w3.org/2001/XMLSchema" xmlns:p="http://schemas.microsoft.com/office/2006/metadata/properties" xmlns:ns2="2df73dc3-57e3-4bb0-a8dd-038fafede0c4" xmlns:ns3="724ec547-5680-46cd-9236-7b086171e493" targetNamespace="http://schemas.microsoft.com/office/2006/metadata/properties" ma:root="true" ma:fieldsID="115f8e2419b02dff26e015140bd96c23" ns2:_="" ns3:_="">
    <xsd:import namespace="2df73dc3-57e3-4bb0-a8dd-038fafede0c4"/>
    <xsd:import namespace="724ec547-5680-46cd-9236-7b086171e493"/>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2:MediaServiceDateTake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f73dc3-57e3-4bb0-a8dd-038fafede0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4ec547-5680-46cd-9236-7b086171e49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DA8B33-576E-4273-9078-A3239843724A}">
  <ds:schemaRefs>
    <ds:schemaRef ds:uri="http://schemas.microsoft.com/sharepoint/v3/contenttype/forms"/>
  </ds:schemaRefs>
</ds:datastoreItem>
</file>

<file path=customXml/itemProps2.xml><?xml version="1.0" encoding="utf-8"?>
<ds:datastoreItem xmlns:ds="http://schemas.openxmlformats.org/officeDocument/2006/customXml" ds:itemID="{10D29F25-188E-47E9-8411-41D20A5332B5}">
  <ds:schemaRefs>
    <ds:schemaRef ds:uri="http://schemas.openxmlformats.org/package/2006/metadata/core-properties"/>
    <ds:schemaRef ds:uri="f93a832a-d6e6-40ac-913f-a7bc6bb08f93"/>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terms/"/>
    <ds:schemaRef ds:uri="2df73dc3-57e3-4bb0-a8dd-038fafede0c4"/>
  </ds:schemaRefs>
</ds:datastoreItem>
</file>

<file path=customXml/itemProps3.xml><?xml version="1.0" encoding="utf-8"?>
<ds:datastoreItem xmlns:ds="http://schemas.openxmlformats.org/officeDocument/2006/customXml" ds:itemID="{206CAACE-8957-41EA-B91E-2EAFC5A57F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f73dc3-57e3-4bb0-a8dd-038fafede0c4"/>
    <ds:schemaRef ds:uri="724ec547-5680-46cd-9236-7b086171e4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Textured</Template>
  <TotalTime>31995</TotalTime>
  <Words>750</Words>
  <Application>Microsoft Office PowerPoint</Application>
  <PresentationFormat>Custom</PresentationFormat>
  <Paragraphs>17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Tahoma</vt:lpstr>
      <vt:lpstr>Times New Roman</vt:lpstr>
      <vt:lpstr>Wingdings</vt:lpstr>
      <vt:lpstr>Textured</vt:lpstr>
      <vt:lpstr>PowerPoint Presentation</vt:lpstr>
    </vt:vector>
  </TitlesOfParts>
  <Company>LMIT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debert</dc:creator>
  <cp:lastModifiedBy>Roper, Matthew S. (JSC-SF211)</cp:lastModifiedBy>
  <cp:revision>982</cp:revision>
  <dcterms:created xsi:type="dcterms:W3CDTF">2006-02-28T20:43:50Z</dcterms:created>
  <dcterms:modified xsi:type="dcterms:W3CDTF">2023-01-26T23:49:19Z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0x01010089D0351ECBC4264C826BD5B82B947C3F</vt:lpwstr>
  </property>
</Properties>
</file>