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4"/>
  </p:sldMasterIdLst>
  <p:notesMasterIdLst>
    <p:notesMasterId r:id="rId6"/>
  </p:notesMasterIdLst>
  <p:handoutMasterIdLst>
    <p:handoutMasterId r:id="rId7"/>
  </p:handoutMasterIdLst>
  <p:sldIdLst>
    <p:sldId id="257" r:id="rId5"/>
  </p:sldIdLst>
  <p:sldSz cx="37490400" cy="37490400"/>
  <p:notesSz cx="6997700" cy="9271000"/>
  <p:defaultTextStyle>
    <a:defPPr>
      <a:defRPr lang="en-US"/>
    </a:defPPr>
    <a:lvl1pPr algn="l" rtl="0" fontAlgn="base">
      <a:spcBef>
        <a:spcPct val="0"/>
      </a:spcBef>
      <a:spcAft>
        <a:spcPct val="0"/>
      </a:spcAft>
      <a:defRPr sz="1770" kern="1200">
        <a:solidFill>
          <a:srgbClr val="000000"/>
        </a:solidFill>
        <a:latin typeface="Arial" charset="0"/>
        <a:ea typeface="+mn-ea"/>
        <a:cs typeface="Arial" charset="0"/>
      </a:defRPr>
    </a:lvl1pPr>
    <a:lvl2pPr marL="581339" indent="-155320" algn="l" rtl="0" fontAlgn="base">
      <a:spcBef>
        <a:spcPct val="0"/>
      </a:spcBef>
      <a:spcAft>
        <a:spcPct val="0"/>
      </a:spcAft>
      <a:defRPr sz="1770" kern="1200">
        <a:solidFill>
          <a:srgbClr val="000000"/>
        </a:solidFill>
        <a:latin typeface="Arial" charset="0"/>
        <a:ea typeface="+mn-ea"/>
        <a:cs typeface="Arial" charset="0"/>
      </a:defRPr>
    </a:lvl2pPr>
    <a:lvl3pPr marL="1162677" indent="-310639" algn="l" rtl="0" fontAlgn="base">
      <a:spcBef>
        <a:spcPct val="0"/>
      </a:spcBef>
      <a:spcAft>
        <a:spcPct val="0"/>
      </a:spcAft>
      <a:defRPr sz="1770" kern="1200">
        <a:solidFill>
          <a:srgbClr val="000000"/>
        </a:solidFill>
        <a:latin typeface="Arial" charset="0"/>
        <a:ea typeface="+mn-ea"/>
        <a:cs typeface="Arial" charset="0"/>
      </a:defRPr>
    </a:lvl3pPr>
    <a:lvl4pPr marL="1744016" indent="-465959" algn="l" rtl="0" fontAlgn="base">
      <a:spcBef>
        <a:spcPct val="0"/>
      </a:spcBef>
      <a:spcAft>
        <a:spcPct val="0"/>
      </a:spcAft>
      <a:defRPr sz="1770" kern="1200">
        <a:solidFill>
          <a:srgbClr val="000000"/>
        </a:solidFill>
        <a:latin typeface="Arial" charset="0"/>
        <a:ea typeface="+mn-ea"/>
        <a:cs typeface="Arial" charset="0"/>
      </a:defRPr>
    </a:lvl4pPr>
    <a:lvl5pPr marL="2325353" indent="-621278" algn="l" rtl="0" fontAlgn="base">
      <a:spcBef>
        <a:spcPct val="0"/>
      </a:spcBef>
      <a:spcAft>
        <a:spcPct val="0"/>
      </a:spcAft>
      <a:defRPr sz="1770" kern="1200">
        <a:solidFill>
          <a:srgbClr val="000000"/>
        </a:solidFill>
        <a:latin typeface="Arial" charset="0"/>
        <a:ea typeface="+mn-ea"/>
        <a:cs typeface="Arial" charset="0"/>
      </a:defRPr>
    </a:lvl5pPr>
    <a:lvl6pPr marL="2130095" algn="l" defTabSz="852038" rtl="0" eaLnBrk="1" latinLnBrk="0" hangingPunct="1">
      <a:defRPr sz="1770" kern="1200">
        <a:solidFill>
          <a:srgbClr val="000000"/>
        </a:solidFill>
        <a:latin typeface="Arial" charset="0"/>
        <a:ea typeface="+mn-ea"/>
        <a:cs typeface="Arial" charset="0"/>
      </a:defRPr>
    </a:lvl6pPr>
    <a:lvl7pPr marL="2556114" algn="l" defTabSz="852038" rtl="0" eaLnBrk="1" latinLnBrk="0" hangingPunct="1">
      <a:defRPr sz="1770" kern="1200">
        <a:solidFill>
          <a:srgbClr val="000000"/>
        </a:solidFill>
        <a:latin typeface="Arial" charset="0"/>
        <a:ea typeface="+mn-ea"/>
        <a:cs typeface="Arial" charset="0"/>
      </a:defRPr>
    </a:lvl7pPr>
    <a:lvl8pPr marL="2982133" algn="l" defTabSz="852038" rtl="0" eaLnBrk="1" latinLnBrk="0" hangingPunct="1">
      <a:defRPr sz="1770" kern="1200">
        <a:solidFill>
          <a:srgbClr val="000000"/>
        </a:solidFill>
        <a:latin typeface="Arial" charset="0"/>
        <a:ea typeface="+mn-ea"/>
        <a:cs typeface="Arial" charset="0"/>
      </a:defRPr>
    </a:lvl8pPr>
    <a:lvl9pPr marL="3408152" algn="l" defTabSz="852038" rtl="0" eaLnBrk="1" latinLnBrk="0" hangingPunct="1">
      <a:defRPr sz="1770" kern="1200">
        <a:solidFill>
          <a:srgbClr val="000000"/>
        </a:solidFill>
        <a:latin typeface="Arial" charset="0"/>
        <a:ea typeface="+mn-ea"/>
        <a:cs typeface="Arial" charset="0"/>
      </a:defRPr>
    </a:lvl9pPr>
  </p:defaultTextStyle>
  <p:extLst>
    <p:ext uri="{EFAFB233-063F-42B5-8137-9DF3F51BA10A}">
      <p15:sldGuideLst xmlns:p15="http://schemas.microsoft.com/office/powerpoint/2012/main">
        <p15:guide id="1" orient="horz" pos="11808" userDrawn="1">
          <p15:clr>
            <a:srgbClr val="A4A3A4"/>
          </p15:clr>
        </p15:guide>
        <p15:guide id="2" pos="11808" userDrawn="1">
          <p15:clr>
            <a:srgbClr val="A4A3A4"/>
          </p15:clr>
        </p15:guide>
      </p15:sldGuideLst>
    </p:ext>
    <p:ext uri="{2D200454-40CA-4A62-9FC3-DE9A4176ACB9}">
      <p15:notesGuideLst xmlns:p15="http://schemas.microsoft.com/office/powerpoint/2012/main">
        <p15:guide id="1" orient="horz" pos="2920">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FF"/>
    <a:srgbClr val="E2ECF6"/>
    <a:srgbClr val="FFFFB9"/>
    <a:srgbClr val="CCFFCC"/>
    <a:srgbClr val="FFFFCC"/>
    <a:srgbClr val="FFCC99"/>
    <a:srgbClr val="FFFF99"/>
    <a:srgbClr val="FF99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04" autoAdjust="0"/>
    <p:restoredTop sz="99861" autoAdjust="0"/>
  </p:normalViewPr>
  <p:slideViewPr>
    <p:cSldViewPr showGuides="1">
      <p:cViewPr varScale="1">
        <p:scale>
          <a:sx n="17" d="100"/>
          <a:sy n="17" d="100"/>
        </p:scale>
        <p:origin x="2150" y="67"/>
      </p:cViewPr>
      <p:guideLst>
        <p:guide orient="horz" pos="11808"/>
        <p:guide pos="1180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5" d="100"/>
          <a:sy n="55" d="100"/>
        </p:scale>
        <p:origin x="-1854" y="-90"/>
      </p:cViewPr>
      <p:guideLst>
        <p:guide orient="horz" pos="2920"/>
        <p:guide pos="22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1"/>
                </a:solidFill>
              </a:defRPr>
            </a:lvl1pPr>
          </a:lstStyle>
          <a:p>
            <a:pPr>
              <a:defRPr/>
            </a:pPr>
            <a:endParaRPr lang="en-US" dirty="0"/>
          </a:p>
        </p:txBody>
      </p:sp>
      <p:sp>
        <p:nvSpPr>
          <p:cNvPr id="15769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n-US" dirty="0"/>
          </a:p>
        </p:txBody>
      </p:sp>
      <p:sp>
        <p:nvSpPr>
          <p:cNvPr id="157700" name="Rectangle 4"/>
          <p:cNvSpPr>
            <a:spLocks noGrp="1" noChangeArrowheads="1"/>
          </p:cNvSpPr>
          <p:nvPr>
            <p:ph type="ftr" sz="quarter" idx="2"/>
          </p:nvPr>
        </p:nvSpPr>
        <p:spPr bwMode="auto">
          <a:xfrm>
            <a:off x="0" y="88058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1"/>
                </a:solidFill>
              </a:defRPr>
            </a:lvl1pPr>
          </a:lstStyle>
          <a:p>
            <a:pPr>
              <a:defRPr/>
            </a:pPr>
            <a:endParaRPr lang="en-US" dirty="0"/>
          </a:p>
        </p:txBody>
      </p:sp>
      <p:sp>
        <p:nvSpPr>
          <p:cNvPr id="157701" name="Rectangle 5"/>
          <p:cNvSpPr>
            <a:spLocks noGrp="1" noChangeArrowheads="1"/>
          </p:cNvSpPr>
          <p:nvPr>
            <p:ph type="sldNum" sz="quarter" idx="3"/>
          </p:nvPr>
        </p:nvSpPr>
        <p:spPr bwMode="auto">
          <a:xfrm>
            <a:off x="3963988" y="88058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4F424148-8BC4-42D9-9B8D-C36C9ED3CCA4}" type="slidenum">
              <a:rPr lang="en-US"/>
              <a:pPr>
                <a:defRPr/>
              </a:pPr>
              <a:t>‹#›</a:t>
            </a:fld>
            <a:endParaRPr lang="en-US" dirty="0"/>
          </a:p>
        </p:txBody>
      </p:sp>
    </p:spTree>
    <p:extLst>
      <p:ext uri="{BB962C8B-B14F-4D97-AF65-F5344CB8AC3E}">
        <p14:creationId xmlns:p14="http://schemas.microsoft.com/office/powerpoint/2010/main" val="2542960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63988" y="0"/>
            <a:ext cx="3032125" cy="463550"/>
          </a:xfrm>
          <a:prstGeom prst="rect">
            <a:avLst/>
          </a:prstGeom>
        </p:spPr>
        <p:txBody>
          <a:bodyPr vert="horz" lIns="91440" tIns="45720" rIns="91440" bIns="45720" rtlCol="0"/>
          <a:lstStyle>
            <a:lvl1pPr algn="r">
              <a:defRPr sz="1200"/>
            </a:lvl1pPr>
          </a:lstStyle>
          <a:p>
            <a:fld id="{7D2206FC-A9D1-4177-90EA-9B6D99769D4E}" type="datetimeFigureOut">
              <a:rPr lang="en-US" smtClean="0"/>
              <a:pPr/>
              <a:t>1/30/2023</a:t>
            </a:fld>
            <a:endParaRPr lang="en-US" dirty="0"/>
          </a:p>
        </p:txBody>
      </p:sp>
      <p:sp>
        <p:nvSpPr>
          <p:cNvPr id="4" name="Slide Image Placeholder 3"/>
          <p:cNvSpPr>
            <a:spLocks noGrp="1" noRot="1" noChangeAspect="1"/>
          </p:cNvSpPr>
          <p:nvPr>
            <p:ph type="sldImg" idx="2"/>
          </p:nvPr>
        </p:nvSpPr>
        <p:spPr>
          <a:xfrm>
            <a:off x="1760538" y="695325"/>
            <a:ext cx="3476625" cy="3476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0088" y="4403725"/>
            <a:ext cx="5597525" cy="4171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05863"/>
            <a:ext cx="3032125"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3988" y="8805863"/>
            <a:ext cx="3032125" cy="463550"/>
          </a:xfrm>
          <a:prstGeom prst="rect">
            <a:avLst/>
          </a:prstGeom>
        </p:spPr>
        <p:txBody>
          <a:bodyPr vert="horz" lIns="91440" tIns="45720" rIns="91440" bIns="45720" rtlCol="0" anchor="b"/>
          <a:lstStyle>
            <a:lvl1pPr algn="r">
              <a:defRPr sz="1200"/>
            </a:lvl1pPr>
          </a:lstStyle>
          <a:p>
            <a:fld id="{352EC757-89AB-49A4-B452-CA5FBF06F56D}" type="slidenum">
              <a:rPr lang="en-US" smtClean="0"/>
              <a:pPr/>
              <a:t>‹#›</a:t>
            </a:fld>
            <a:endParaRPr lang="en-US" dirty="0"/>
          </a:p>
        </p:txBody>
      </p:sp>
    </p:spTree>
    <p:extLst>
      <p:ext uri="{BB962C8B-B14F-4D97-AF65-F5344CB8AC3E}">
        <p14:creationId xmlns:p14="http://schemas.microsoft.com/office/powerpoint/2010/main" val="3274721838"/>
      </p:ext>
    </p:extLst>
  </p:cSld>
  <p:clrMap bg1="lt1" tx1="dk1" bg2="lt2" tx2="dk2" accent1="accent1" accent2="accent2" accent3="accent3" accent4="accent4" accent5="accent5" accent6="accent6" hlink="hlink" folHlink="folHlink"/>
  <p:notesStyle>
    <a:lvl1pPr marL="0" algn="l" defTabSz="852038" rtl="0" eaLnBrk="1" latinLnBrk="0" hangingPunct="1">
      <a:defRPr sz="1118" kern="1200">
        <a:solidFill>
          <a:schemeClr val="tx1"/>
        </a:solidFill>
        <a:latin typeface="+mn-lt"/>
        <a:ea typeface="+mn-ea"/>
        <a:cs typeface="+mn-cs"/>
      </a:defRPr>
    </a:lvl1pPr>
    <a:lvl2pPr marL="426019" algn="l" defTabSz="852038" rtl="0" eaLnBrk="1" latinLnBrk="0" hangingPunct="1">
      <a:defRPr sz="1118" kern="1200">
        <a:solidFill>
          <a:schemeClr val="tx1"/>
        </a:solidFill>
        <a:latin typeface="+mn-lt"/>
        <a:ea typeface="+mn-ea"/>
        <a:cs typeface="+mn-cs"/>
      </a:defRPr>
    </a:lvl2pPr>
    <a:lvl3pPr marL="852038" algn="l" defTabSz="852038" rtl="0" eaLnBrk="1" latinLnBrk="0" hangingPunct="1">
      <a:defRPr sz="1118" kern="1200">
        <a:solidFill>
          <a:schemeClr val="tx1"/>
        </a:solidFill>
        <a:latin typeface="+mn-lt"/>
        <a:ea typeface="+mn-ea"/>
        <a:cs typeface="+mn-cs"/>
      </a:defRPr>
    </a:lvl3pPr>
    <a:lvl4pPr marL="1278057" algn="l" defTabSz="852038" rtl="0" eaLnBrk="1" latinLnBrk="0" hangingPunct="1">
      <a:defRPr sz="1118" kern="1200">
        <a:solidFill>
          <a:schemeClr val="tx1"/>
        </a:solidFill>
        <a:latin typeface="+mn-lt"/>
        <a:ea typeface="+mn-ea"/>
        <a:cs typeface="+mn-cs"/>
      </a:defRPr>
    </a:lvl4pPr>
    <a:lvl5pPr marL="1704076" algn="l" defTabSz="852038" rtl="0" eaLnBrk="1" latinLnBrk="0" hangingPunct="1">
      <a:defRPr sz="1118" kern="1200">
        <a:solidFill>
          <a:schemeClr val="tx1"/>
        </a:solidFill>
        <a:latin typeface="+mn-lt"/>
        <a:ea typeface="+mn-ea"/>
        <a:cs typeface="+mn-cs"/>
      </a:defRPr>
    </a:lvl5pPr>
    <a:lvl6pPr marL="2130095" algn="l" defTabSz="852038" rtl="0" eaLnBrk="1" latinLnBrk="0" hangingPunct="1">
      <a:defRPr sz="1118" kern="1200">
        <a:solidFill>
          <a:schemeClr val="tx1"/>
        </a:solidFill>
        <a:latin typeface="+mn-lt"/>
        <a:ea typeface="+mn-ea"/>
        <a:cs typeface="+mn-cs"/>
      </a:defRPr>
    </a:lvl6pPr>
    <a:lvl7pPr marL="2556114" algn="l" defTabSz="852038" rtl="0" eaLnBrk="1" latinLnBrk="0" hangingPunct="1">
      <a:defRPr sz="1118" kern="1200">
        <a:solidFill>
          <a:schemeClr val="tx1"/>
        </a:solidFill>
        <a:latin typeface="+mn-lt"/>
        <a:ea typeface="+mn-ea"/>
        <a:cs typeface="+mn-cs"/>
      </a:defRPr>
    </a:lvl7pPr>
    <a:lvl8pPr marL="2982133" algn="l" defTabSz="852038" rtl="0" eaLnBrk="1" latinLnBrk="0" hangingPunct="1">
      <a:defRPr sz="1118" kern="1200">
        <a:solidFill>
          <a:schemeClr val="tx1"/>
        </a:solidFill>
        <a:latin typeface="+mn-lt"/>
        <a:ea typeface="+mn-ea"/>
        <a:cs typeface="+mn-cs"/>
      </a:defRPr>
    </a:lvl8pPr>
    <a:lvl9pPr marL="3408152" algn="l" defTabSz="852038" rtl="0" eaLnBrk="1" latinLnBrk="0" hangingPunct="1">
      <a:defRPr sz="111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2EC757-89AB-49A4-B452-CA5FBF06F56D}" type="slidenum">
              <a:rPr lang="en-US" smtClean="0"/>
              <a:pPr/>
              <a:t>1</a:t>
            </a:fld>
            <a:endParaRPr lang="en-US" dirty="0"/>
          </a:p>
        </p:txBody>
      </p:sp>
    </p:spTree>
    <p:extLst>
      <p:ext uri="{BB962C8B-B14F-4D97-AF65-F5344CB8AC3E}">
        <p14:creationId xmlns:p14="http://schemas.microsoft.com/office/powerpoint/2010/main" val="727191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8786" name="Rectangle 2"/>
          <p:cNvSpPr>
            <a:spLocks noGrp="1" noChangeArrowheads="1"/>
          </p:cNvSpPr>
          <p:nvPr>
            <p:ph type="ctrTitle" sz="quarter"/>
          </p:nvPr>
        </p:nvSpPr>
        <p:spPr>
          <a:xfrm>
            <a:off x="2811162" y="9164943"/>
            <a:ext cx="31868079" cy="9995580"/>
          </a:xfrm>
        </p:spPr>
        <p:txBody>
          <a:bodyPr/>
          <a:lstStyle>
            <a:lvl1pPr>
              <a:defRPr/>
            </a:lvl1pPr>
          </a:lstStyle>
          <a:p>
            <a:r>
              <a:rPr lang="en-US"/>
              <a:t>Click to edit Master title style</a:t>
            </a:r>
          </a:p>
        </p:txBody>
      </p:sp>
      <p:sp>
        <p:nvSpPr>
          <p:cNvPr id="118787" name="Rectangle 3"/>
          <p:cNvSpPr>
            <a:spLocks noGrp="1" noChangeArrowheads="1"/>
          </p:cNvSpPr>
          <p:nvPr>
            <p:ph type="subTitle" sz="quarter" idx="1"/>
          </p:nvPr>
        </p:nvSpPr>
        <p:spPr>
          <a:xfrm>
            <a:off x="5623875" y="21243323"/>
            <a:ext cx="26242660" cy="958336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312BBDB-635F-4231-8B82-7354A5050C79}"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8878C0D-1500-4F83-97E3-878BC8CB886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1483" y="24091677"/>
            <a:ext cx="31866530" cy="7444771"/>
          </a:xfrm>
        </p:spPr>
        <p:txBody>
          <a:bodyPr anchor="t"/>
          <a:lstStyle>
            <a:lvl1pPr algn="l">
              <a:defRPr sz="5125" b="1" cap="all"/>
            </a:lvl1pPr>
          </a:lstStyle>
          <a:p>
            <a:r>
              <a:rPr lang="en-US"/>
              <a:t>Click to edit Master title style</a:t>
            </a:r>
          </a:p>
        </p:txBody>
      </p:sp>
      <p:sp>
        <p:nvSpPr>
          <p:cNvPr id="3" name="Text Placeholder 2"/>
          <p:cNvSpPr>
            <a:spLocks noGrp="1"/>
          </p:cNvSpPr>
          <p:nvPr>
            <p:ph type="body" idx="1"/>
          </p:nvPr>
        </p:nvSpPr>
        <p:spPr>
          <a:xfrm>
            <a:off x="2961483" y="15890651"/>
            <a:ext cx="31866530" cy="8201025"/>
          </a:xfrm>
        </p:spPr>
        <p:txBody>
          <a:bodyPr anchor="b"/>
          <a:lstStyle>
            <a:lvl1pPr marL="0" indent="0">
              <a:buNone/>
              <a:defRPr sz="2516"/>
            </a:lvl1pPr>
            <a:lvl2pPr marL="581516" indent="0">
              <a:buNone/>
              <a:defRPr sz="2330"/>
            </a:lvl2pPr>
            <a:lvl3pPr marL="1163032" indent="0">
              <a:buNone/>
              <a:defRPr sz="2050"/>
            </a:lvl3pPr>
            <a:lvl4pPr marL="1744548" indent="0">
              <a:buNone/>
              <a:defRPr sz="1770"/>
            </a:lvl4pPr>
            <a:lvl5pPr marL="2326064" indent="0">
              <a:buNone/>
              <a:defRPr sz="1770"/>
            </a:lvl5pPr>
            <a:lvl6pPr marL="2907579" indent="0">
              <a:buNone/>
              <a:defRPr sz="1770"/>
            </a:lvl6pPr>
            <a:lvl7pPr marL="3489095" indent="0">
              <a:buNone/>
              <a:defRPr sz="1770"/>
            </a:lvl7pPr>
            <a:lvl8pPr marL="4070611" indent="0">
              <a:buNone/>
              <a:defRPr sz="1770"/>
            </a:lvl8pPr>
            <a:lvl9pPr marL="4652127" indent="0">
              <a:buNone/>
              <a:defRPr sz="177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E944E7C-4D97-4CC7-A36B-8CF1728016E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75143" y="10829325"/>
            <a:ext cx="16795674" cy="22495479"/>
          </a:xfrm>
        </p:spPr>
        <p:txBody>
          <a:bodyPr/>
          <a:lstStyle>
            <a:lvl1pPr>
              <a:defRPr sz="3541"/>
            </a:lvl1pPr>
            <a:lvl2pPr>
              <a:defRPr sz="3075"/>
            </a:lvl2pPr>
            <a:lvl3pPr>
              <a:defRPr sz="2516"/>
            </a:lvl3pPr>
            <a:lvl4pPr>
              <a:defRPr sz="2330"/>
            </a:lvl4pPr>
            <a:lvl5pPr>
              <a:defRPr sz="2330"/>
            </a:lvl5pPr>
            <a:lvl6pPr>
              <a:defRPr sz="2330"/>
            </a:lvl6pPr>
            <a:lvl7pPr>
              <a:defRPr sz="2330"/>
            </a:lvl7pPr>
            <a:lvl8pPr>
              <a:defRPr sz="2330"/>
            </a:lvl8pPr>
            <a:lvl9pPr>
              <a:defRPr sz="23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8819590" y="10829325"/>
            <a:ext cx="16795674" cy="22495479"/>
          </a:xfrm>
        </p:spPr>
        <p:txBody>
          <a:bodyPr/>
          <a:lstStyle>
            <a:lvl1pPr>
              <a:defRPr sz="3541"/>
            </a:lvl1pPr>
            <a:lvl2pPr>
              <a:defRPr sz="3075"/>
            </a:lvl2pPr>
            <a:lvl3pPr>
              <a:defRPr sz="2516"/>
            </a:lvl3pPr>
            <a:lvl4pPr>
              <a:defRPr sz="2330"/>
            </a:lvl4pPr>
            <a:lvl5pPr>
              <a:defRPr sz="2330"/>
            </a:lvl5pPr>
            <a:lvl6pPr>
              <a:defRPr sz="2330"/>
            </a:lvl6pPr>
            <a:lvl7pPr>
              <a:defRPr sz="2330"/>
            </a:lvl7pPr>
            <a:lvl8pPr>
              <a:defRPr sz="2330"/>
            </a:lvl8pPr>
            <a:lvl9pPr>
              <a:defRPr sz="233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9500A6A-0DCD-4830-BCA3-AE232E55CD43}"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5141" y="1500113"/>
            <a:ext cx="33740121" cy="6248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75140" y="8393188"/>
            <a:ext cx="16564770" cy="3496130"/>
          </a:xfrm>
        </p:spPr>
        <p:txBody>
          <a:bodyPr anchor="b"/>
          <a:lstStyle>
            <a:lvl1pPr marL="0" indent="0">
              <a:buNone/>
              <a:defRPr sz="3075" b="1"/>
            </a:lvl1pPr>
            <a:lvl2pPr marL="581516" indent="0">
              <a:buNone/>
              <a:defRPr sz="2516" b="1"/>
            </a:lvl2pPr>
            <a:lvl3pPr marL="1163032" indent="0">
              <a:buNone/>
              <a:defRPr sz="2330" b="1"/>
            </a:lvl3pPr>
            <a:lvl4pPr marL="1744548" indent="0">
              <a:buNone/>
              <a:defRPr sz="2050" b="1"/>
            </a:lvl4pPr>
            <a:lvl5pPr marL="2326064" indent="0">
              <a:buNone/>
              <a:defRPr sz="2050" b="1"/>
            </a:lvl5pPr>
            <a:lvl6pPr marL="2907579" indent="0">
              <a:buNone/>
              <a:defRPr sz="2050" b="1"/>
            </a:lvl6pPr>
            <a:lvl7pPr marL="3489095" indent="0">
              <a:buNone/>
              <a:defRPr sz="2050" b="1"/>
            </a:lvl7pPr>
            <a:lvl8pPr marL="4070611" indent="0">
              <a:buNone/>
              <a:defRPr sz="2050" b="1"/>
            </a:lvl8pPr>
            <a:lvl9pPr marL="4652127" indent="0">
              <a:buNone/>
              <a:defRPr sz="2050" b="1"/>
            </a:lvl9pPr>
          </a:lstStyle>
          <a:p>
            <a:pPr lvl="0"/>
            <a:r>
              <a:rPr lang="en-US"/>
              <a:t>Click to edit Master text styles</a:t>
            </a:r>
          </a:p>
        </p:txBody>
      </p:sp>
      <p:sp>
        <p:nvSpPr>
          <p:cNvPr id="4" name="Content Placeholder 3"/>
          <p:cNvSpPr>
            <a:spLocks noGrp="1"/>
          </p:cNvSpPr>
          <p:nvPr>
            <p:ph sz="half" idx="2"/>
          </p:nvPr>
        </p:nvSpPr>
        <p:spPr>
          <a:xfrm>
            <a:off x="1875140" y="11889318"/>
            <a:ext cx="16564770" cy="21599752"/>
          </a:xfrm>
        </p:spPr>
        <p:txBody>
          <a:bodyPr/>
          <a:lstStyle>
            <a:lvl1pPr>
              <a:defRPr sz="3075"/>
            </a:lvl1pPr>
            <a:lvl2pPr>
              <a:defRPr sz="2516"/>
            </a:lvl2pPr>
            <a:lvl3pPr>
              <a:defRPr sz="2330"/>
            </a:lvl3pPr>
            <a:lvl4pPr>
              <a:defRPr sz="2050"/>
            </a:lvl4pPr>
            <a:lvl5pPr>
              <a:defRPr sz="2050"/>
            </a:lvl5pPr>
            <a:lvl6pPr>
              <a:defRPr sz="2050"/>
            </a:lvl6pPr>
            <a:lvl7pPr>
              <a:defRPr sz="2050"/>
            </a:lvl7pPr>
            <a:lvl8pPr>
              <a:defRPr sz="2050"/>
            </a:lvl8pPr>
            <a:lvl9pPr>
              <a:defRPr sz="2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044297" y="8393188"/>
            <a:ext cx="16570967" cy="3496130"/>
          </a:xfrm>
        </p:spPr>
        <p:txBody>
          <a:bodyPr anchor="b"/>
          <a:lstStyle>
            <a:lvl1pPr marL="0" indent="0">
              <a:buNone/>
              <a:defRPr sz="3075" b="1"/>
            </a:lvl1pPr>
            <a:lvl2pPr marL="581516" indent="0">
              <a:buNone/>
              <a:defRPr sz="2516" b="1"/>
            </a:lvl2pPr>
            <a:lvl3pPr marL="1163032" indent="0">
              <a:buNone/>
              <a:defRPr sz="2330" b="1"/>
            </a:lvl3pPr>
            <a:lvl4pPr marL="1744548" indent="0">
              <a:buNone/>
              <a:defRPr sz="2050" b="1"/>
            </a:lvl4pPr>
            <a:lvl5pPr marL="2326064" indent="0">
              <a:buNone/>
              <a:defRPr sz="2050" b="1"/>
            </a:lvl5pPr>
            <a:lvl6pPr marL="2907579" indent="0">
              <a:buNone/>
              <a:defRPr sz="2050" b="1"/>
            </a:lvl6pPr>
            <a:lvl7pPr marL="3489095" indent="0">
              <a:buNone/>
              <a:defRPr sz="2050" b="1"/>
            </a:lvl7pPr>
            <a:lvl8pPr marL="4070611" indent="0">
              <a:buNone/>
              <a:defRPr sz="2050" b="1"/>
            </a:lvl8pPr>
            <a:lvl9pPr marL="4652127" indent="0">
              <a:buNone/>
              <a:defRPr sz="2050" b="1"/>
            </a:lvl9pPr>
          </a:lstStyle>
          <a:p>
            <a:pPr lvl="0"/>
            <a:r>
              <a:rPr lang="en-US"/>
              <a:t>Click to edit Master text styles</a:t>
            </a:r>
          </a:p>
        </p:txBody>
      </p:sp>
      <p:sp>
        <p:nvSpPr>
          <p:cNvPr id="6" name="Content Placeholder 5"/>
          <p:cNvSpPr>
            <a:spLocks noGrp="1"/>
          </p:cNvSpPr>
          <p:nvPr>
            <p:ph sz="quarter" idx="4"/>
          </p:nvPr>
        </p:nvSpPr>
        <p:spPr>
          <a:xfrm>
            <a:off x="19044297" y="11889318"/>
            <a:ext cx="16570967" cy="21599752"/>
          </a:xfrm>
        </p:spPr>
        <p:txBody>
          <a:bodyPr/>
          <a:lstStyle>
            <a:lvl1pPr>
              <a:defRPr sz="3075"/>
            </a:lvl1pPr>
            <a:lvl2pPr>
              <a:defRPr sz="2516"/>
            </a:lvl2pPr>
            <a:lvl3pPr>
              <a:defRPr sz="2330"/>
            </a:lvl3pPr>
            <a:lvl4pPr>
              <a:defRPr sz="2050"/>
            </a:lvl4pPr>
            <a:lvl5pPr>
              <a:defRPr sz="2050"/>
            </a:lvl5pPr>
            <a:lvl6pPr>
              <a:defRPr sz="2050"/>
            </a:lvl6pPr>
            <a:lvl7pPr>
              <a:defRPr sz="2050"/>
            </a:lvl7pPr>
            <a:lvl8pPr>
              <a:defRPr sz="2050"/>
            </a:lvl8pPr>
            <a:lvl9pPr>
              <a:defRPr sz="2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20A41BDC-D844-47A7-A74A-9845A745C9B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EFFC84B-8DF9-46FC-B6E4-27F7994E931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95F1F8C3-607C-451A-8CD9-34260FE4EC7F}"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5142" y="1493913"/>
            <a:ext cx="12334082" cy="6350681"/>
          </a:xfrm>
        </p:spPr>
        <p:txBody>
          <a:bodyPr anchor="b"/>
          <a:lstStyle>
            <a:lvl1pPr algn="l">
              <a:defRPr sz="2516" b="1"/>
            </a:lvl1pPr>
          </a:lstStyle>
          <a:p>
            <a:r>
              <a:rPr lang="en-US"/>
              <a:t>Click to edit Master title style</a:t>
            </a:r>
          </a:p>
        </p:txBody>
      </p:sp>
      <p:sp>
        <p:nvSpPr>
          <p:cNvPr id="3" name="Content Placeholder 2"/>
          <p:cNvSpPr>
            <a:spLocks noGrp="1"/>
          </p:cNvSpPr>
          <p:nvPr>
            <p:ph idx="1"/>
          </p:nvPr>
        </p:nvSpPr>
        <p:spPr>
          <a:xfrm>
            <a:off x="14657085" y="1493916"/>
            <a:ext cx="20958175" cy="31995156"/>
          </a:xfrm>
        </p:spPr>
        <p:txBody>
          <a:bodyPr/>
          <a:lstStyle>
            <a:lvl1pPr>
              <a:defRPr sz="4100"/>
            </a:lvl1pPr>
            <a:lvl2pPr>
              <a:defRPr sz="3541"/>
            </a:lvl2pPr>
            <a:lvl3pPr>
              <a:defRPr sz="3075"/>
            </a:lvl3pPr>
            <a:lvl4pPr>
              <a:defRPr sz="2516"/>
            </a:lvl4pPr>
            <a:lvl5pPr>
              <a:defRPr sz="2516"/>
            </a:lvl5pPr>
            <a:lvl6pPr>
              <a:defRPr sz="2516"/>
            </a:lvl6pPr>
            <a:lvl7pPr>
              <a:defRPr sz="2516"/>
            </a:lvl7pPr>
            <a:lvl8pPr>
              <a:defRPr sz="2516"/>
            </a:lvl8pPr>
            <a:lvl9pPr>
              <a:defRPr sz="251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75142" y="7844596"/>
            <a:ext cx="12334082" cy="25644475"/>
          </a:xfrm>
        </p:spPr>
        <p:txBody>
          <a:bodyPr/>
          <a:lstStyle>
            <a:lvl1pPr marL="0" indent="0">
              <a:buNone/>
              <a:defRPr sz="1770"/>
            </a:lvl1pPr>
            <a:lvl2pPr marL="581516" indent="0">
              <a:buNone/>
              <a:defRPr sz="1491"/>
            </a:lvl2pPr>
            <a:lvl3pPr marL="1163032" indent="0">
              <a:buNone/>
              <a:defRPr sz="1305"/>
            </a:lvl3pPr>
            <a:lvl4pPr marL="1744548" indent="0">
              <a:buNone/>
              <a:defRPr sz="1118"/>
            </a:lvl4pPr>
            <a:lvl5pPr marL="2326064" indent="0">
              <a:buNone/>
              <a:defRPr sz="1118"/>
            </a:lvl5pPr>
            <a:lvl6pPr marL="2907579" indent="0">
              <a:buNone/>
              <a:defRPr sz="1118"/>
            </a:lvl6pPr>
            <a:lvl7pPr marL="3489095" indent="0">
              <a:buNone/>
              <a:defRPr sz="1118"/>
            </a:lvl7pPr>
            <a:lvl8pPr marL="4070611" indent="0">
              <a:buNone/>
              <a:defRPr sz="1118"/>
            </a:lvl8pPr>
            <a:lvl9pPr marL="4652127" indent="0">
              <a:buNone/>
              <a:defRPr sz="1118"/>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478CDE0-B81F-41E1-AB6F-2D69CFADD4B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8690" y="26242661"/>
            <a:ext cx="22493931" cy="3099404"/>
          </a:xfrm>
        </p:spPr>
        <p:txBody>
          <a:bodyPr anchor="b"/>
          <a:lstStyle>
            <a:lvl1pPr algn="l">
              <a:defRPr sz="2516" b="1"/>
            </a:lvl1pPr>
          </a:lstStyle>
          <a:p>
            <a:r>
              <a:rPr lang="en-US"/>
              <a:t>Click to edit Master title style</a:t>
            </a:r>
          </a:p>
        </p:txBody>
      </p:sp>
      <p:sp>
        <p:nvSpPr>
          <p:cNvPr id="3" name="Picture Placeholder 2"/>
          <p:cNvSpPr>
            <a:spLocks noGrp="1"/>
          </p:cNvSpPr>
          <p:nvPr>
            <p:ph type="pic" idx="1"/>
          </p:nvPr>
        </p:nvSpPr>
        <p:spPr>
          <a:xfrm>
            <a:off x="7348690" y="3350460"/>
            <a:ext cx="22493931" cy="22492380"/>
          </a:xfrm>
        </p:spPr>
        <p:txBody>
          <a:bodyPr/>
          <a:lstStyle>
            <a:lvl1pPr marL="0" indent="0">
              <a:buNone/>
              <a:defRPr sz="4100"/>
            </a:lvl1pPr>
            <a:lvl2pPr marL="581516" indent="0">
              <a:buNone/>
              <a:defRPr sz="3541"/>
            </a:lvl2pPr>
            <a:lvl3pPr marL="1163032" indent="0">
              <a:buNone/>
              <a:defRPr sz="3075"/>
            </a:lvl3pPr>
            <a:lvl4pPr marL="1744548" indent="0">
              <a:buNone/>
              <a:defRPr sz="2516"/>
            </a:lvl4pPr>
            <a:lvl5pPr marL="2326064" indent="0">
              <a:buNone/>
              <a:defRPr sz="2516"/>
            </a:lvl5pPr>
            <a:lvl6pPr marL="2907579" indent="0">
              <a:buNone/>
              <a:defRPr sz="2516"/>
            </a:lvl6pPr>
            <a:lvl7pPr marL="3489095" indent="0">
              <a:buNone/>
              <a:defRPr sz="2516"/>
            </a:lvl7pPr>
            <a:lvl8pPr marL="4070611" indent="0">
              <a:buNone/>
              <a:defRPr sz="2516"/>
            </a:lvl8pPr>
            <a:lvl9pPr marL="4652127" indent="0">
              <a:buNone/>
              <a:defRPr sz="2516"/>
            </a:lvl9pPr>
          </a:lstStyle>
          <a:p>
            <a:pPr lvl="0"/>
            <a:endParaRPr lang="en-US" noProof="0" dirty="0"/>
          </a:p>
        </p:txBody>
      </p:sp>
      <p:sp>
        <p:nvSpPr>
          <p:cNvPr id="4" name="Text Placeholder 3"/>
          <p:cNvSpPr>
            <a:spLocks noGrp="1"/>
          </p:cNvSpPr>
          <p:nvPr>
            <p:ph type="body" sz="half" idx="2"/>
          </p:nvPr>
        </p:nvSpPr>
        <p:spPr>
          <a:xfrm>
            <a:off x="7348690" y="29342067"/>
            <a:ext cx="22493931" cy="4398055"/>
          </a:xfrm>
        </p:spPr>
        <p:txBody>
          <a:bodyPr/>
          <a:lstStyle>
            <a:lvl1pPr marL="0" indent="0">
              <a:buNone/>
              <a:defRPr sz="1770"/>
            </a:lvl1pPr>
            <a:lvl2pPr marL="581516" indent="0">
              <a:buNone/>
              <a:defRPr sz="1491"/>
            </a:lvl2pPr>
            <a:lvl3pPr marL="1163032" indent="0">
              <a:buNone/>
              <a:defRPr sz="1305"/>
            </a:lvl3pPr>
            <a:lvl4pPr marL="1744548" indent="0">
              <a:buNone/>
              <a:defRPr sz="1118"/>
            </a:lvl4pPr>
            <a:lvl5pPr marL="2326064" indent="0">
              <a:buNone/>
              <a:defRPr sz="1118"/>
            </a:lvl5pPr>
            <a:lvl6pPr marL="2907579" indent="0">
              <a:buNone/>
              <a:defRPr sz="1118"/>
            </a:lvl6pPr>
            <a:lvl7pPr marL="3489095" indent="0">
              <a:buNone/>
              <a:defRPr sz="1118"/>
            </a:lvl7pPr>
            <a:lvl8pPr marL="4070611" indent="0">
              <a:buNone/>
              <a:defRPr sz="1118"/>
            </a:lvl8pPr>
            <a:lvl9pPr marL="4652127" indent="0">
              <a:buNone/>
              <a:defRPr sz="1118"/>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EEBD9C4-B53D-42D9-B61A-7F3FFA5E0D76}"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8CC14B5-1F74-4A15-8DE6-7EDDCEE1B2D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180231" y="2082800"/>
            <a:ext cx="8435030" cy="3124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75141" y="2082800"/>
            <a:ext cx="25156320" cy="3124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C60AD19-C8D2-4725-A457-F87EDA38AF27}"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875141" y="2082804"/>
            <a:ext cx="33740121" cy="7497460"/>
          </a:xfrm>
        </p:spPr>
        <p:txBody>
          <a:bodyPr/>
          <a:lstStyle>
            <a:lvl1pPr>
              <a:defRPr>
                <a:latin typeface="Times New Roman" pitchFamily="18" charset="0"/>
                <a:cs typeface="Times New Roman" pitchFamily="18" charset="0"/>
              </a:defRPr>
            </a:lvl1pPr>
          </a:lstStyle>
          <a:p>
            <a:r>
              <a:rPr lang="en-US" dirty="0"/>
              <a:t>Click to edit Master title style</a:t>
            </a:r>
          </a:p>
        </p:txBody>
      </p:sp>
      <p:sp>
        <p:nvSpPr>
          <p:cNvPr id="3" name="Content Placeholder 2"/>
          <p:cNvSpPr>
            <a:spLocks noGrp="1"/>
          </p:cNvSpPr>
          <p:nvPr>
            <p:ph sz="quarter" idx="1"/>
          </p:nvPr>
        </p:nvSpPr>
        <p:spPr>
          <a:xfrm>
            <a:off x="1875143" y="10829321"/>
            <a:ext cx="16795674" cy="11098968"/>
          </a:xfrm>
        </p:spPr>
        <p:txBody>
          <a:bodyPr/>
          <a:lstStyle>
            <a:lvl1pPr>
              <a:defRPr>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18819590" y="10829321"/>
            <a:ext cx="16795674" cy="11098968"/>
          </a:xfrm>
        </p:spPr>
        <p:txBody>
          <a:bodyPr/>
          <a:lstStyle>
            <a:lvl1pPr>
              <a:defRPr>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875143" y="22225836"/>
            <a:ext cx="16795674" cy="11098967"/>
          </a:xfrm>
        </p:spPr>
        <p:txBody>
          <a:bodyPr/>
          <a:lstStyle>
            <a:lvl1pPr>
              <a:defRPr>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18819590" y="22225836"/>
            <a:ext cx="16795674" cy="11098967"/>
          </a:xfrm>
        </p:spPr>
        <p:txBody>
          <a:bodyPr/>
          <a:lstStyle>
            <a:lvl1pPr>
              <a:defRPr>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smtClean="0">
                <a:latin typeface="Times New Roman" pitchFamily="18" charset="0"/>
                <a:cs typeface="Times New Roman" pitchFamily="18" charset="0"/>
              </a:defRPr>
            </a:lvl1pPr>
          </a:lstStyle>
          <a:p>
            <a:pPr>
              <a:defRPr/>
            </a:pPr>
            <a:endParaRPr lang="en-US" dirty="0"/>
          </a:p>
        </p:txBody>
      </p:sp>
      <p:sp>
        <p:nvSpPr>
          <p:cNvPr id="8" name="Footer Placeholder 7"/>
          <p:cNvSpPr>
            <a:spLocks noGrp="1"/>
          </p:cNvSpPr>
          <p:nvPr>
            <p:ph type="ftr" sz="quarter" idx="11"/>
          </p:nvPr>
        </p:nvSpPr>
        <p:spPr/>
        <p:txBody>
          <a:bodyPr/>
          <a:lstStyle>
            <a:lvl1pPr>
              <a:defRPr smtClean="0">
                <a:latin typeface="Times New Roman" pitchFamily="18" charset="0"/>
                <a:cs typeface="Times New Roman" pitchFamily="18" charset="0"/>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smtClean="0">
                <a:latin typeface="Times New Roman" pitchFamily="18" charset="0"/>
                <a:cs typeface="Times New Roman" pitchFamily="18" charset="0"/>
              </a:defRPr>
            </a:lvl1pPr>
          </a:lstStyle>
          <a:p>
            <a:pPr>
              <a:defRPr/>
            </a:pPr>
            <a:fld id="{1F621C22-5825-476A-83B2-4A07E78A934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bwMode="auto">
          <a:xfrm>
            <a:off x="1874753" y="2082801"/>
            <a:ext cx="33740895" cy="7497719"/>
          </a:xfrm>
          <a:prstGeom prst="rect">
            <a:avLst/>
          </a:prstGeom>
          <a:noFill/>
          <a:ln w="9525">
            <a:noFill/>
            <a:miter lim="800000"/>
            <a:headEnd/>
            <a:tailEnd/>
          </a:ln>
          <a:effectLst/>
        </p:spPr>
        <p:txBody>
          <a:bodyPr vert="horz" wrap="square" lIns="449336" tIns="224668" rIns="449336" bIns="224668" numCol="1" anchor="ctr" anchorCtr="0" compatLnSpc="1">
            <a:prstTxWarp prst="textNoShape">
              <a:avLst/>
            </a:prstTxWarp>
          </a:bodyPr>
          <a:lstStyle/>
          <a:p>
            <a:pPr lvl="0"/>
            <a:r>
              <a:rPr lang="en-US"/>
              <a:t>Click to edit Master title style</a:t>
            </a:r>
          </a:p>
        </p:txBody>
      </p:sp>
      <p:sp>
        <p:nvSpPr>
          <p:cNvPr id="117763" name="Rectangle 3"/>
          <p:cNvSpPr>
            <a:spLocks noGrp="1" noChangeArrowheads="1"/>
          </p:cNvSpPr>
          <p:nvPr>
            <p:ph type="body" idx="1"/>
          </p:nvPr>
        </p:nvSpPr>
        <p:spPr bwMode="auto">
          <a:xfrm>
            <a:off x="1874753" y="10829838"/>
            <a:ext cx="33740895" cy="22494963"/>
          </a:xfrm>
          <a:prstGeom prst="rect">
            <a:avLst/>
          </a:prstGeom>
          <a:noFill/>
          <a:ln w="9525">
            <a:noFill/>
            <a:miter lim="800000"/>
            <a:headEnd/>
            <a:tailEnd/>
          </a:ln>
          <a:effectLst/>
        </p:spPr>
        <p:txBody>
          <a:bodyPr vert="horz" wrap="square" lIns="449336" tIns="224668" rIns="449336" bIns="22466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4" name="Rectangle 4"/>
          <p:cNvSpPr>
            <a:spLocks noGrp="1" noChangeArrowheads="1"/>
          </p:cNvSpPr>
          <p:nvPr>
            <p:ph type="dt" sz="half" idx="2"/>
          </p:nvPr>
        </p:nvSpPr>
        <p:spPr bwMode="auto">
          <a:xfrm>
            <a:off x="1874753" y="34140202"/>
            <a:ext cx="8747295" cy="2603500"/>
          </a:xfrm>
          <a:prstGeom prst="rect">
            <a:avLst/>
          </a:prstGeom>
          <a:noFill/>
          <a:ln w="9525">
            <a:noFill/>
            <a:miter lim="800000"/>
            <a:headEnd/>
            <a:tailEnd/>
          </a:ln>
          <a:effectLst/>
        </p:spPr>
        <p:txBody>
          <a:bodyPr vert="horz" wrap="square" lIns="449336" tIns="224668" rIns="449336" bIns="224668" numCol="1" anchor="b" anchorCtr="0" compatLnSpc="1">
            <a:prstTxWarp prst="textNoShape">
              <a:avLst/>
            </a:prstTxWarp>
          </a:bodyPr>
          <a:lstStyle>
            <a:lvl1pPr>
              <a:defRPr sz="6336" smtClean="0">
                <a:solidFill>
                  <a:schemeClr val="tx1"/>
                </a:solidFill>
                <a:effectLst>
                  <a:outerShdw blurRad="38100" dist="38100" dir="2700000" algn="tl">
                    <a:srgbClr val="C0C0C0"/>
                  </a:outerShdw>
                </a:effectLst>
              </a:defRPr>
            </a:lvl1pPr>
          </a:lstStyle>
          <a:p>
            <a:pPr>
              <a:defRPr/>
            </a:pPr>
            <a:endParaRPr lang="en-US" dirty="0"/>
          </a:p>
        </p:txBody>
      </p:sp>
      <p:sp>
        <p:nvSpPr>
          <p:cNvPr id="117765" name="Rectangle 5"/>
          <p:cNvSpPr>
            <a:spLocks noGrp="1" noChangeArrowheads="1"/>
          </p:cNvSpPr>
          <p:nvPr>
            <p:ph type="ftr" sz="quarter" idx="3"/>
          </p:nvPr>
        </p:nvSpPr>
        <p:spPr bwMode="auto">
          <a:xfrm>
            <a:off x="12809453" y="34140202"/>
            <a:ext cx="11871495" cy="2603500"/>
          </a:xfrm>
          <a:prstGeom prst="rect">
            <a:avLst/>
          </a:prstGeom>
          <a:noFill/>
          <a:ln w="9525">
            <a:noFill/>
            <a:miter lim="800000"/>
            <a:headEnd/>
            <a:tailEnd/>
          </a:ln>
          <a:effectLst/>
        </p:spPr>
        <p:txBody>
          <a:bodyPr vert="horz" wrap="square" lIns="449336" tIns="224668" rIns="449336" bIns="224668" numCol="1" anchor="b" anchorCtr="0" compatLnSpc="1">
            <a:prstTxWarp prst="textNoShape">
              <a:avLst/>
            </a:prstTxWarp>
          </a:bodyPr>
          <a:lstStyle>
            <a:lvl1pPr algn="ctr">
              <a:defRPr sz="6336" smtClean="0">
                <a:solidFill>
                  <a:schemeClr val="tx1"/>
                </a:solidFill>
                <a:effectLst>
                  <a:outerShdw blurRad="38100" dist="38100" dir="2700000" algn="tl">
                    <a:srgbClr val="C0C0C0"/>
                  </a:outerShdw>
                </a:effectLst>
              </a:defRPr>
            </a:lvl1pPr>
          </a:lstStyle>
          <a:p>
            <a:pPr>
              <a:defRPr/>
            </a:pPr>
            <a:endParaRPr lang="en-US" dirty="0"/>
          </a:p>
        </p:txBody>
      </p:sp>
      <p:sp>
        <p:nvSpPr>
          <p:cNvPr id="117766" name="Rectangle 6"/>
          <p:cNvSpPr>
            <a:spLocks noGrp="1" noChangeArrowheads="1"/>
          </p:cNvSpPr>
          <p:nvPr>
            <p:ph type="sldNum" sz="quarter" idx="4"/>
          </p:nvPr>
        </p:nvSpPr>
        <p:spPr bwMode="auto">
          <a:xfrm>
            <a:off x="26868353" y="34140202"/>
            <a:ext cx="8747295" cy="2603500"/>
          </a:xfrm>
          <a:prstGeom prst="rect">
            <a:avLst/>
          </a:prstGeom>
          <a:noFill/>
          <a:ln w="9525">
            <a:noFill/>
            <a:miter lim="800000"/>
            <a:headEnd/>
            <a:tailEnd/>
          </a:ln>
          <a:effectLst/>
        </p:spPr>
        <p:txBody>
          <a:bodyPr vert="horz" wrap="square" lIns="449336" tIns="224668" rIns="449336" bIns="224668" numCol="1" anchor="b" anchorCtr="0" compatLnSpc="1">
            <a:prstTxWarp prst="textNoShape">
              <a:avLst/>
            </a:prstTxWarp>
          </a:bodyPr>
          <a:lstStyle>
            <a:lvl1pPr algn="r">
              <a:defRPr sz="6336" smtClean="0">
                <a:solidFill>
                  <a:schemeClr val="tx1"/>
                </a:solidFill>
                <a:effectLst>
                  <a:outerShdw blurRad="38100" dist="38100" dir="2700000" algn="tl">
                    <a:srgbClr val="C0C0C0"/>
                  </a:outerShdw>
                </a:effectLst>
              </a:defRPr>
            </a:lvl1pPr>
          </a:lstStyle>
          <a:p>
            <a:pPr>
              <a:defRPr/>
            </a:pPr>
            <a:fld id="{A99A7937-D9E3-4D68-99C9-E70396D3011F}"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txStyles>
    <p:titleStyle>
      <a:lvl1pPr algn="ctr" defTabSz="4187708" rtl="0" eaLnBrk="0" fontAlgn="base" hangingPunct="0">
        <a:spcBef>
          <a:spcPct val="0"/>
        </a:spcBef>
        <a:spcAft>
          <a:spcPct val="0"/>
        </a:spcAft>
        <a:defRPr sz="20127">
          <a:solidFill>
            <a:schemeClr val="tx2"/>
          </a:solidFill>
          <a:effectLst>
            <a:outerShdw blurRad="38100" dist="38100" dir="2700000" algn="tl">
              <a:srgbClr val="000000"/>
            </a:outerShdw>
          </a:effectLst>
          <a:latin typeface="+mj-lt"/>
          <a:ea typeface="+mj-ea"/>
          <a:cs typeface="+mj-cs"/>
        </a:defRPr>
      </a:lvl1pPr>
      <a:lvl2pPr algn="ctr" defTabSz="4187708" rtl="0" eaLnBrk="0" fontAlgn="base" hangingPunct="0">
        <a:spcBef>
          <a:spcPct val="0"/>
        </a:spcBef>
        <a:spcAft>
          <a:spcPct val="0"/>
        </a:spcAft>
        <a:defRPr sz="20127">
          <a:solidFill>
            <a:schemeClr val="tx2"/>
          </a:solidFill>
          <a:effectLst>
            <a:outerShdw blurRad="38100" dist="38100" dir="2700000" algn="tl">
              <a:srgbClr val="000000"/>
            </a:outerShdw>
          </a:effectLst>
          <a:latin typeface="Tahoma" charset="0"/>
        </a:defRPr>
      </a:lvl2pPr>
      <a:lvl3pPr algn="ctr" defTabSz="4187708" rtl="0" eaLnBrk="0" fontAlgn="base" hangingPunct="0">
        <a:spcBef>
          <a:spcPct val="0"/>
        </a:spcBef>
        <a:spcAft>
          <a:spcPct val="0"/>
        </a:spcAft>
        <a:defRPr sz="20127">
          <a:solidFill>
            <a:schemeClr val="tx2"/>
          </a:solidFill>
          <a:effectLst>
            <a:outerShdw blurRad="38100" dist="38100" dir="2700000" algn="tl">
              <a:srgbClr val="000000"/>
            </a:outerShdw>
          </a:effectLst>
          <a:latin typeface="Tahoma" charset="0"/>
        </a:defRPr>
      </a:lvl3pPr>
      <a:lvl4pPr algn="ctr" defTabSz="4187708" rtl="0" eaLnBrk="0" fontAlgn="base" hangingPunct="0">
        <a:spcBef>
          <a:spcPct val="0"/>
        </a:spcBef>
        <a:spcAft>
          <a:spcPct val="0"/>
        </a:spcAft>
        <a:defRPr sz="20127">
          <a:solidFill>
            <a:schemeClr val="tx2"/>
          </a:solidFill>
          <a:effectLst>
            <a:outerShdw blurRad="38100" dist="38100" dir="2700000" algn="tl">
              <a:srgbClr val="000000"/>
            </a:outerShdw>
          </a:effectLst>
          <a:latin typeface="Tahoma" charset="0"/>
        </a:defRPr>
      </a:lvl4pPr>
      <a:lvl5pPr algn="ctr" defTabSz="4187708" rtl="0" eaLnBrk="0" fontAlgn="base" hangingPunct="0">
        <a:spcBef>
          <a:spcPct val="0"/>
        </a:spcBef>
        <a:spcAft>
          <a:spcPct val="0"/>
        </a:spcAft>
        <a:defRPr sz="20127">
          <a:solidFill>
            <a:schemeClr val="tx2"/>
          </a:solidFill>
          <a:effectLst>
            <a:outerShdw blurRad="38100" dist="38100" dir="2700000" algn="tl">
              <a:srgbClr val="000000"/>
            </a:outerShdw>
          </a:effectLst>
          <a:latin typeface="Tahoma" charset="0"/>
        </a:defRPr>
      </a:lvl5pPr>
      <a:lvl6pPr marL="581516" algn="ctr" defTabSz="4187722" rtl="0" fontAlgn="base">
        <a:spcBef>
          <a:spcPct val="0"/>
        </a:spcBef>
        <a:spcAft>
          <a:spcPct val="0"/>
        </a:spcAft>
        <a:defRPr sz="20127">
          <a:solidFill>
            <a:schemeClr val="tx2"/>
          </a:solidFill>
          <a:effectLst>
            <a:outerShdw blurRad="38100" dist="38100" dir="2700000" algn="tl">
              <a:srgbClr val="000000"/>
            </a:outerShdw>
          </a:effectLst>
          <a:latin typeface="Tahoma" charset="0"/>
        </a:defRPr>
      </a:lvl6pPr>
      <a:lvl7pPr marL="1163032" algn="ctr" defTabSz="4187722" rtl="0" fontAlgn="base">
        <a:spcBef>
          <a:spcPct val="0"/>
        </a:spcBef>
        <a:spcAft>
          <a:spcPct val="0"/>
        </a:spcAft>
        <a:defRPr sz="20127">
          <a:solidFill>
            <a:schemeClr val="tx2"/>
          </a:solidFill>
          <a:effectLst>
            <a:outerShdw blurRad="38100" dist="38100" dir="2700000" algn="tl">
              <a:srgbClr val="000000"/>
            </a:outerShdw>
          </a:effectLst>
          <a:latin typeface="Tahoma" charset="0"/>
        </a:defRPr>
      </a:lvl7pPr>
      <a:lvl8pPr marL="1744548" algn="ctr" defTabSz="4187722" rtl="0" fontAlgn="base">
        <a:spcBef>
          <a:spcPct val="0"/>
        </a:spcBef>
        <a:spcAft>
          <a:spcPct val="0"/>
        </a:spcAft>
        <a:defRPr sz="20127">
          <a:solidFill>
            <a:schemeClr val="tx2"/>
          </a:solidFill>
          <a:effectLst>
            <a:outerShdw blurRad="38100" dist="38100" dir="2700000" algn="tl">
              <a:srgbClr val="000000"/>
            </a:outerShdw>
          </a:effectLst>
          <a:latin typeface="Tahoma" charset="0"/>
        </a:defRPr>
      </a:lvl8pPr>
      <a:lvl9pPr marL="2326064" algn="ctr" defTabSz="4187722" rtl="0" fontAlgn="base">
        <a:spcBef>
          <a:spcPct val="0"/>
        </a:spcBef>
        <a:spcAft>
          <a:spcPct val="0"/>
        </a:spcAft>
        <a:defRPr sz="20127">
          <a:solidFill>
            <a:schemeClr val="tx2"/>
          </a:solidFill>
          <a:effectLst>
            <a:outerShdw blurRad="38100" dist="38100" dir="2700000" algn="tl">
              <a:srgbClr val="000000"/>
            </a:outerShdw>
          </a:effectLst>
          <a:latin typeface="Tahoma" charset="0"/>
        </a:defRPr>
      </a:lvl9pPr>
    </p:titleStyle>
    <p:bodyStyle>
      <a:lvl1pPr marL="1569466" indent="-1569466" algn="l" defTabSz="4187708" rtl="0" eaLnBrk="0" fontAlgn="base" hangingPunct="0">
        <a:spcBef>
          <a:spcPct val="20000"/>
        </a:spcBef>
        <a:spcAft>
          <a:spcPct val="0"/>
        </a:spcAft>
        <a:buClr>
          <a:schemeClr val="hlink"/>
        </a:buClr>
        <a:buSzPct val="65000"/>
        <a:buFont typeface="Wingdings" pitchFamily="2" charset="2"/>
        <a:buChar char="n"/>
        <a:defRPr sz="14629">
          <a:solidFill>
            <a:schemeClr val="tx1"/>
          </a:solidFill>
          <a:effectLst>
            <a:outerShdw blurRad="38100" dist="38100" dir="2700000" algn="tl">
              <a:srgbClr val="000000"/>
            </a:outerShdw>
          </a:effectLst>
          <a:latin typeface="+mn-lt"/>
          <a:ea typeface="+mn-ea"/>
          <a:cs typeface="+mn-cs"/>
        </a:defRPr>
      </a:lvl1pPr>
      <a:lvl2pPr marL="3402235" indent="-1307642" algn="l" defTabSz="4187708" rtl="0" eaLnBrk="0" fontAlgn="base" hangingPunct="0">
        <a:spcBef>
          <a:spcPct val="20000"/>
        </a:spcBef>
        <a:spcAft>
          <a:spcPct val="0"/>
        </a:spcAft>
        <a:buClr>
          <a:schemeClr val="folHlink"/>
        </a:buClr>
        <a:buSzPct val="65000"/>
        <a:buFont typeface="Wingdings" pitchFamily="2" charset="2"/>
        <a:buChar char="n"/>
        <a:defRPr sz="12859">
          <a:solidFill>
            <a:schemeClr val="tx1"/>
          </a:solidFill>
          <a:effectLst>
            <a:outerShdw blurRad="38100" dist="38100" dir="2700000" algn="tl">
              <a:srgbClr val="000000"/>
            </a:outerShdw>
          </a:effectLst>
          <a:latin typeface="+mn-lt"/>
        </a:defRPr>
      </a:lvl2pPr>
      <a:lvl3pPr marL="5233525" indent="-1045818" algn="l" defTabSz="4187708" rtl="0" eaLnBrk="0" fontAlgn="base" hangingPunct="0">
        <a:spcBef>
          <a:spcPct val="20000"/>
        </a:spcBef>
        <a:spcAft>
          <a:spcPct val="0"/>
        </a:spcAft>
        <a:buClr>
          <a:schemeClr val="hlink"/>
        </a:buClr>
        <a:buSzPct val="65000"/>
        <a:buFont typeface="Wingdings" pitchFamily="2" charset="2"/>
        <a:buChar char="n"/>
        <a:defRPr sz="10902">
          <a:solidFill>
            <a:schemeClr val="tx1"/>
          </a:solidFill>
          <a:effectLst>
            <a:outerShdw blurRad="38100" dist="38100" dir="2700000" algn="tl">
              <a:srgbClr val="000000"/>
            </a:outerShdw>
          </a:effectLst>
          <a:latin typeface="+mn-lt"/>
        </a:defRPr>
      </a:lvl3pPr>
      <a:lvl4pPr marL="7326639" indent="-1047297" algn="l" defTabSz="4187708" rtl="0" eaLnBrk="0" fontAlgn="base" hangingPunct="0">
        <a:spcBef>
          <a:spcPct val="20000"/>
        </a:spcBef>
        <a:spcAft>
          <a:spcPct val="0"/>
        </a:spcAft>
        <a:buClr>
          <a:schemeClr val="folHlink"/>
        </a:buClr>
        <a:buSzPct val="65000"/>
        <a:buFont typeface="Wingdings" pitchFamily="2" charset="2"/>
        <a:buChar char="n"/>
        <a:defRPr sz="9132">
          <a:solidFill>
            <a:schemeClr val="tx1"/>
          </a:solidFill>
          <a:effectLst>
            <a:outerShdw blurRad="38100" dist="38100" dir="2700000" algn="tl">
              <a:srgbClr val="000000"/>
            </a:outerShdw>
          </a:effectLst>
          <a:latin typeface="+mn-lt"/>
        </a:defRPr>
      </a:lvl4pPr>
      <a:lvl5pPr marL="9421232" indent="-1047297" algn="l" defTabSz="4187708" rtl="0" eaLnBrk="0" fontAlgn="base" hangingPunct="0">
        <a:spcBef>
          <a:spcPct val="20000"/>
        </a:spcBef>
        <a:spcAft>
          <a:spcPct val="0"/>
        </a:spcAft>
        <a:buClr>
          <a:schemeClr val="hlink"/>
        </a:buClr>
        <a:buSzPct val="65000"/>
        <a:buFont typeface="Wingdings" pitchFamily="2" charset="2"/>
        <a:buChar char="n"/>
        <a:defRPr sz="9132">
          <a:solidFill>
            <a:schemeClr val="tx1"/>
          </a:solidFill>
          <a:effectLst>
            <a:outerShdw blurRad="38100" dist="38100" dir="2700000" algn="tl">
              <a:srgbClr val="000000"/>
            </a:outerShdw>
          </a:effectLst>
          <a:latin typeface="+mn-lt"/>
        </a:defRPr>
      </a:lvl5pPr>
      <a:lvl6pPr marL="10002880" indent="-1047940" algn="l" defTabSz="4187722" rtl="0" fontAlgn="base">
        <a:spcBef>
          <a:spcPct val="20000"/>
        </a:spcBef>
        <a:spcAft>
          <a:spcPct val="0"/>
        </a:spcAft>
        <a:buClr>
          <a:schemeClr val="hlink"/>
        </a:buClr>
        <a:buSzPct val="65000"/>
        <a:buFont typeface="Wingdings" pitchFamily="2" charset="2"/>
        <a:buChar char="n"/>
        <a:defRPr sz="9132">
          <a:solidFill>
            <a:schemeClr val="tx1"/>
          </a:solidFill>
          <a:effectLst>
            <a:outerShdw blurRad="38100" dist="38100" dir="2700000" algn="tl">
              <a:srgbClr val="000000"/>
            </a:outerShdw>
          </a:effectLst>
          <a:latin typeface="+mn-lt"/>
        </a:defRPr>
      </a:lvl6pPr>
      <a:lvl7pPr marL="10584396" indent="-1047940" algn="l" defTabSz="4187722" rtl="0" fontAlgn="base">
        <a:spcBef>
          <a:spcPct val="20000"/>
        </a:spcBef>
        <a:spcAft>
          <a:spcPct val="0"/>
        </a:spcAft>
        <a:buClr>
          <a:schemeClr val="hlink"/>
        </a:buClr>
        <a:buSzPct val="65000"/>
        <a:buFont typeface="Wingdings" pitchFamily="2" charset="2"/>
        <a:buChar char="n"/>
        <a:defRPr sz="9132">
          <a:solidFill>
            <a:schemeClr val="tx1"/>
          </a:solidFill>
          <a:effectLst>
            <a:outerShdw blurRad="38100" dist="38100" dir="2700000" algn="tl">
              <a:srgbClr val="000000"/>
            </a:outerShdw>
          </a:effectLst>
          <a:latin typeface="+mn-lt"/>
        </a:defRPr>
      </a:lvl7pPr>
      <a:lvl8pPr marL="11165912" indent="-1047940" algn="l" defTabSz="4187722" rtl="0" fontAlgn="base">
        <a:spcBef>
          <a:spcPct val="20000"/>
        </a:spcBef>
        <a:spcAft>
          <a:spcPct val="0"/>
        </a:spcAft>
        <a:buClr>
          <a:schemeClr val="hlink"/>
        </a:buClr>
        <a:buSzPct val="65000"/>
        <a:buFont typeface="Wingdings" pitchFamily="2" charset="2"/>
        <a:buChar char="n"/>
        <a:defRPr sz="9132">
          <a:solidFill>
            <a:schemeClr val="tx1"/>
          </a:solidFill>
          <a:effectLst>
            <a:outerShdw blurRad="38100" dist="38100" dir="2700000" algn="tl">
              <a:srgbClr val="000000"/>
            </a:outerShdw>
          </a:effectLst>
          <a:latin typeface="+mn-lt"/>
        </a:defRPr>
      </a:lvl8pPr>
      <a:lvl9pPr marL="11747428" indent="-1047940" algn="l" defTabSz="4187722" rtl="0" fontAlgn="base">
        <a:spcBef>
          <a:spcPct val="20000"/>
        </a:spcBef>
        <a:spcAft>
          <a:spcPct val="0"/>
        </a:spcAft>
        <a:buClr>
          <a:schemeClr val="hlink"/>
        </a:buClr>
        <a:buSzPct val="65000"/>
        <a:buFont typeface="Wingdings" pitchFamily="2" charset="2"/>
        <a:buChar char="n"/>
        <a:defRPr sz="9132">
          <a:solidFill>
            <a:schemeClr val="tx1"/>
          </a:solidFill>
          <a:effectLst>
            <a:outerShdw blurRad="38100" dist="38100" dir="2700000" algn="tl">
              <a:srgbClr val="000000"/>
            </a:outerShdw>
          </a:effectLst>
          <a:latin typeface="+mn-lt"/>
        </a:defRPr>
      </a:lvl9pPr>
    </p:bodyStyle>
    <p:otherStyle>
      <a:defPPr>
        <a:defRPr lang="en-US"/>
      </a:defPPr>
      <a:lvl1pPr marL="0" algn="l" defTabSz="1163032" rtl="0" eaLnBrk="1" latinLnBrk="0" hangingPunct="1">
        <a:defRPr sz="2330" kern="1200">
          <a:solidFill>
            <a:schemeClr val="tx1"/>
          </a:solidFill>
          <a:latin typeface="+mn-lt"/>
          <a:ea typeface="+mn-ea"/>
          <a:cs typeface="+mn-cs"/>
        </a:defRPr>
      </a:lvl1pPr>
      <a:lvl2pPr marL="581516" algn="l" defTabSz="1163032" rtl="0" eaLnBrk="1" latinLnBrk="0" hangingPunct="1">
        <a:defRPr sz="2330" kern="1200">
          <a:solidFill>
            <a:schemeClr val="tx1"/>
          </a:solidFill>
          <a:latin typeface="+mn-lt"/>
          <a:ea typeface="+mn-ea"/>
          <a:cs typeface="+mn-cs"/>
        </a:defRPr>
      </a:lvl2pPr>
      <a:lvl3pPr marL="1163032" algn="l" defTabSz="1163032" rtl="0" eaLnBrk="1" latinLnBrk="0" hangingPunct="1">
        <a:defRPr sz="2330" kern="1200">
          <a:solidFill>
            <a:schemeClr val="tx1"/>
          </a:solidFill>
          <a:latin typeface="+mn-lt"/>
          <a:ea typeface="+mn-ea"/>
          <a:cs typeface="+mn-cs"/>
        </a:defRPr>
      </a:lvl3pPr>
      <a:lvl4pPr marL="1744548" algn="l" defTabSz="1163032" rtl="0" eaLnBrk="1" latinLnBrk="0" hangingPunct="1">
        <a:defRPr sz="2330" kern="1200">
          <a:solidFill>
            <a:schemeClr val="tx1"/>
          </a:solidFill>
          <a:latin typeface="+mn-lt"/>
          <a:ea typeface="+mn-ea"/>
          <a:cs typeface="+mn-cs"/>
        </a:defRPr>
      </a:lvl4pPr>
      <a:lvl5pPr marL="2326064" algn="l" defTabSz="1163032" rtl="0" eaLnBrk="1" latinLnBrk="0" hangingPunct="1">
        <a:defRPr sz="2330" kern="1200">
          <a:solidFill>
            <a:schemeClr val="tx1"/>
          </a:solidFill>
          <a:latin typeface="+mn-lt"/>
          <a:ea typeface="+mn-ea"/>
          <a:cs typeface="+mn-cs"/>
        </a:defRPr>
      </a:lvl5pPr>
      <a:lvl6pPr marL="2907579" algn="l" defTabSz="1163032" rtl="0" eaLnBrk="1" latinLnBrk="0" hangingPunct="1">
        <a:defRPr sz="2330" kern="1200">
          <a:solidFill>
            <a:schemeClr val="tx1"/>
          </a:solidFill>
          <a:latin typeface="+mn-lt"/>
          <a:ea typeface="+mn-ea"/>
          <a:cs typeface="+mn-cs"/>
        </a:defRPr>
      </a:lvl6pPr>
      <a:lvl7pPr marL="3489095" algn="l" defTabSz="1163032" rtl="0" eaLnBrk="1" latinLnBrk="0" hangingPunct="1">
        <a:defRPr sz="2330" kern="1200">
          <a:solidFill>
            <a:schemeClr val="tx1"/>
          </a:solidFill>
          <a:latin typeface="+mn-lt"/>
          <a:ea typeface="+mn-ea"/>
          <a:cs typeface="+mn-cs"/>
        </a:defRPr>
      </a:lvl7pPr>
      <a:lvl8pPr marL="4070611" algn="l" defTabSz="1163032" rtl="0" eaLnBrk="1" latinLnBrk="0" hangingPunct="1">
        <a:defRPr sz="2330" kern="1200">
          <a:solidFill>
            <a:schemeClr val="tx1"/>
          </a:solidFill>
          <a:latin typeface="+mn-lt"/>
          <a:ea typeface="+mn-ea"/>
          <a:cs typeface="+mn-cs"/>
        </a:defRPr>
      </a:lvl8pPr>
      <a:lvl9pPr marL="4652127" algn="l" defTabSz="1163032" rtl="0" eaLnBrk="1" latinLnBrk="0" hangingPunct="1">
        <a:defRPr sz="23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extBox 116">
            <a:extLst>
              <a:ext uri="{FF2B5EF4-FFF2-40B4-BE49-F238E27FC236}">
                <a16:creationId xmlns:a16="http://schemas.microsoft.com/office/drawing/2014/main" id="{541AF094-1B69-4961-85C9-12EBF9F25718}"/>
              </a:ext>
            </a:extLst>
          </p:cNvPr>
          <p:cNvSpPr txBox="1">
            <a:spLocks noChangeArrowheads="1"/>
          </p:cNvSpPr>
          <p:nvPr/>
        </p:nvSpPr>
        <p:spPr bwMode="auto">
          <a:xfrm>
            <a:off x="12711422" y="17102508"/>
            <a:ext cx="12220579" cy="804492"/>
          </a:xfrm>
          <a:prstGeom prst="rect">
            <a:avLst/>
          </a:prstGeom>
          <a:noFill/>
          <a:ln w="9525">
            <a:noFill/>
            <a:miter lim="800000"/>
            <a:headEnd/>
            <a:tailEnd/>
          </a:ln>
        </p:spPr>
        <p:txBody>
          <a:bodyPr wrap="square">
            <a:spAutoFit/>
          </a:bodyPr>
          <a:lstStyle/>
          <a:p>
            <a:pPr algn="ctr"/>
            <a:r>
              <a:rPr lang="en-US" sz="4473" b="1" dirty="0">
                <a:solidFill>
                  <a:srgbClr val="002060"/>
                </a:solidFill>
                <a:latin typeface="Arial" panose="020B0604020202020204" pitchFamily="34" charset="0"/>
                <a:cs typeface="Arial" pitchFamily="34" charset="0"/>
              </a:rPr>
              <a:t>CCU RESULTS</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81001" y="-169913"/>
            <a:ext cx="38252395" cy="4979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0" name="Rectangle 34"/>
          <p:cNvSpPr>
            <a:spLocks noChangeArrowheads="1"/>
          </p:cNvSpPr>
          <p:nvPr/>
        </p:nvSpPr>
        <p:spPr bwMode="auto">
          <a:xfrm>
            <a:off x="596775" y="6197469"/>
            <a:ext cx="11442825" cy="11310789"/>
          </a:xfrm>
          <a:prstGeom prst="rect">
            <a:avLst/>
          </a:prstGeom>
          <a:noFill/>
          <a:ln w="9525">
            <a:noFill/>
            <a:miter lim="800000"/>
            <a:headEnd/>
            <a:tailEnd/>
          </a:ln>
        </p:spPr>
        <p:txBody>
          <a:bodyPr wrap="square">
            <a:spAutoFit/>
          </a:bodyPr>
          <a:lstStyle/>
          <a:p>
            <a:pPr algn="just">
              <a:spcBef>
                <a:spcPts val="0"/>
              </a:spcBef>
              <a:spcAft>
                <a:spcPts val="1118"/>
              </a:spcAft>
            </a:pPr>
            <a:r>
              <a:rPr lang="en-US" sz="2700" b="1" dirty="0"/>
              <a:t>In order to support the ability to fly female crew members, menses accommodations were added to the Multi-Purpose Crew Vehicle (MPCV) Human System Integration Requirements (HSIR). Three requirements were added that addressed collection and containment of menses, sanitary products, and consumable wipe materials for menses. Nominally, these requirements will be met through the Universal Waste Management System (UWMS) via a filter the crew places on the urine hose. For off-nominal scenarios, adding these requirements after the hardware design was completed created a gap in knowledge on the hardware’s capability to vent menses overboard. The first off-nominal scenario is the case of a failure of the UWMS toilet for urine collection and/or failure of urine tank venting. This failure would result in the use of the Collapsible Contingency Urinal (CCU) for urine and menses collection, which would be connected to the Contingency Urine Device (CUD1) interface for overboard venting. The second case is a cabin depress scenario in which the 144-hour return contingency plan would be implemented. In this case, the crew members will don their Orion Crew Survival System (OCSS) suit, which includes a waste management system that connects to the CUD1 (off nominal waste management system, ONWMS). In both cases, it is unknown whether the addition of menses to the urine will result in clogging at any portion of the urine flow path overboard. The risk is particularly concerning for the suited scenario as the waste management hardware being worn inside the suit is inaccessible. A clogged filter could result in urine backing up to the crew themselves or an inability of the crew to urinate while suited. </a:t>
            </a:r>
          </a:p>
        </p:txBody>
      </p:sp>
      <p:cxnSp>
        <p:nvCxnSpPr>
          <p:cNvPr id="1033" name="Straight Connector 110"/>
          <p:cNvCxnSpPr>
            <a:cxnSpLocks noChangeShapeType="1"/>
          </p:cNvCxnSpPr>
          <p:nvPr/>
        </p:nvCxnSpPr>
        <p:spPr bwMode="auto">
          <a:xfrm>
            <a:off x="0" y="37348391"/>
            <a:ext cx="37472211" cy="0"/>
          </a:xfrm>
          <a:prstGeom prst="line">
            <a:avLst/>
          </a:prstGeom>
          <a:noFill/>
          <a:ln w="444500" algn="ctr">
            <a:solidFill>
              <a:srgbClr val="000000"/>
            </a:solidFill>
            <a:round/>
            <a:headEnd/>
            <a:tailEnd/>
          </a:ln>
        </p:spPr>
      </p:cxnSp>
      <p:sp>
        <p:nvSpPr>
          <p:cNvPr id="1034" name="TextBox 111"/>
          <p:cNvSpPr txBox="1">
            <a:spLocks noChangeArrowheads="1"/>
          </p:cNvSpPr>
          <p:nvPr/>
        </p:nvSpPr>
        <p:spPr bwMode="auto">
          <a:xfrm>
            <a:off x="3900666" y="5239573"/>
            <a:ext cx="4384535" cy="780663"/>
          </a:xfrm>
          <a:prstGeom prst="rect">
            <a:avLst/>
          </a:prstGeom>
          <a:noFill/>
          <a:ln w="9525">
            <a:noFill/>
            <a:miter lim="800000"/>
            <a:headEnd/>
            <a:tailEnd/>
          </a:ln>
        </p:spPr>
        <p:txBody>
          <a:bodyPr wrap="none">
            <a:spAutoFit/>
          </a:bodyPr>
          <a:lstStyle/>
          <a:p>
            <a:pPr algn="ctr"/>
            <a:r>
              <a:rPr lang="en-US" sz="4473" b="1" dirty="0">
                <a:solidFill>
                  <a:srgbClr val="002060"/>
                </a:solidFill>
                <a:latin typeface="Arial" panose="020B0604020202020204" pitchFamily="34" charset="0"/>
                <a:cs typeface="Arial" pitchFamily="34" charset="0"/>
              </a:rPr>
              <a:t>BACKGROUND</a:t>
            </a:r>
          </a:p>
        </p:txBody>
      </p:sp>
      <p:sp>
        <p:nvSpPr>
          <p:cNvPr id="1038" name="TextBox 116"/>
          <p:cNvSpPr txBox="1">
            <a:spLocks noChangeArrowheads="1"/>
          </p:cNvSpPr>
          <p:nvPr/>
        </p:nvSpPr>
        <p:spPr bwMode="auto">
          <a:xfrm>
            <a:off x="2429952" y="21856465"/>
            <a:ext cx="7668491" cy="780663"/>
          </a:xfrm>
          <a:prstGeom prst="rect">
            <a:avLst/>
          </a:prstGeom>
          <a:noFill/>
          <a:ln w="9525">
            <a:noFill/>
            <a:miter lim="800000"/>
            <a:headEnd/>
            <a:tailEnd/>
          </a:ln>
        </p:spPr>
        <p:txBody>
          <a:bodyPr wrap="square">
            <a:spAutoFit/>
          </a:bodyPr>
          <a:lstStyle/>
          <a:p>
            <a:pPr algn="ctr"/>
            <a:r>
              <a:rPr lang="en-US" sz="4473" b="1" dirty="0">
                <a:solidFill>
                  <a:srgbClr val="002060"/>
                </a:solidFill>
                <a:latin typeface="Arial" panose="020B0604020202020204" pitchFamily="34" charset="0"/>
                <a:cs typeface="Arial" pitchFamily="34" charset="0"/>
              </a:rPr>
              <a:t>METHODS</a:t>
            </a:r>
          </a:p>
        </p:txBody>
      </p:sp>
      <p:cxnSp>
        <p:nvCxnSpPr>
          <p:cNvPr id="1040" name="Straight Connector 120"/>
          <p:cNvCxnSpPr>
            <a:cxnSpLocks noChangeShapeType="1"/>
          </p:cNvCxnSpPr>
          <p:nvPr/>
        </p:nvCxnSpPr>
        <p:spPr bwMode="auto">
          <a:xfrm flipV="1">
            <a:off x="639041" y="6052810"/>
            <a:ext cx="11432324" cy="32105"/>
          </a:xfrm>
          <a:prstGeom prst="line">
            <a:avLst/>
          </a:prstGeom>
          <a:noFill/>
          <a:ln w="76200" algn="ctr">
            <a:solidFill>
              <a:srgbClr val="000000"/>
            </a:solidFill>
            <a:round/>
            <a:headEnd/>
            <a:tailEnd/>
          </a:ln>
        </p:spPr>
      </p:cxnSp>
      <p:sp>
        <p:nvSpPr>
          <p:cNvPr id="1048" name="TextBox 101"/>
          <p:cNvSpPr txBox="1">
            <a:spLocks noChangeArrowheads="1"/>
          </p:cNvSpPr>
          <p:nvPr/>
        </p:nvSpPr>
        <p:spPr bwMode="auto">
          <a:xfrm>
            <a:off x="-42395" y="742620"/>
            <a:ext cx="37567362" cy="3448380"/>
          </a:xfrm>
          <a:prstGeom prst="rect">
            <a:avLst/>
          </a:prstGeom>
          <a:noFill/>
          <a:ln w="9525">
            <a:noFill/>
            <a:miter lim="800000"/>
            <a:headEnd/>
            <a:tailEnd/>
          </a:ln>
        </p:spPr>
        <p:txBody>
          <a:bodyPr wrap="square">
            <a:spAutoFit/>
          </a:bodyPr>
          <a:lstStyle/>
          <a:p>
            <a:pPr algn="ctr">
              <a:spcAft>
                <a:spcPts val="2795"/>
              </a:spcAft>
            </a:pPr>
            <a:r>
              <a:rPr lang="en-US" sz="7175" b="1" dirty="0">
                <a:solidFill>
                  <a:schemeClr val="tx1"/>
                </a:solidFill>
                <a:latin typeface="Arial" panose="020B0604020202020204" pitchFamily="34" charset="0"/>
                <a:cs typeface="Arial" pitchFamily="34" charset="0"/>
              </a:rPr>
              <a:t>ORION MENSES DISPOSAL TEST PLAN</a:t>
            </a:r>
          </a:p>
          <a:p>
            <a:pPr marL="742950" indent="-742950" algn="ctr">
              <a:buAutoNum type="alphaUcPeriod"/>
            </a:pPr>
            <a:r>
              <a:rPr lang="en-US" sz="4100" b="1" dirty="0">
                <a:solidFill>
                  <a:schemeClr val="tx1"/>
                </a:solidFill>
                <a:latin typeface="Arial" pitchFamily="34" charset="0"/>
                <a:cs typeface="Arial" pitchFamily="34" charset="0"/>
              </a:rPr>
              <a:t>Ahmed</a:t>
            </a:r>
            <a:r>
              <a:rPr lang="en-US" sz="4100" b="1" baseline="30000" dirty="0">
                <a:solidFill>
                  <a:schemeClr val="tx1"/>
                </a:solidFill>
                <a:latin typeface="Arial" pitchFamily="34" charset="0"/>
                <a:cs typeface="Arial" pitchFamily="34" charset="0"/>
              </a:rPr>
              <a:t>3</a:t>
            </a:r>
            <a:r>
              <a:rPr lang="en-US" sz="4100" b="1" dirty="0">
                <a:solidFill>
                  <a:schemeClr val="tx1"/>
                </a:solidFill>
                <a:latin typeface="Arial" pitchFamily="34" charset="0"/>
                <a:cs typeface="Arial" pitchFamily="34" charset="0"/>
              </a:rPr>
              <a:t>, K. Berry</a:t>
            </a:r>
            <a:r>
              <a:rPr lang="en-US" sz="4100" b="1" baseline="30000" dirty="0">
                <a:solidFill>
                  <a:schemeClr val="tx1"/>
                </a:solidFill>
                <a:latin typeface="Arial" pitchFamily="34" charset="0"/>
                <a:cs typeface="Arial" pitchFamily="34" charset="0"/>
              </a:rPr>
              <a:t>1</a:t>
            </a:r>
            <a:r>
              <a:rPr lang="en-US" sz="4100" b="1" dirty="0">
                <a:solidFill>
                  <a:schemeClr val="tx1"/>
                </a:solidFill>
                <a:latin typeface="Arial" pitchFamily="34" charset="0"/>
                <a:cs typeface="Arial" pitchFamily="34" charset="0"/>
              </a:rPr>
              <a:t>, T. Byrd</a:t>
            </a:r>
            <a:r>
              <a:rPr lang="en-US" sz="4100" b="1" baseline="30000" dirty="0">
                <a:solidFill>
                  <a:schemeClr val="tx1"/>
                </a:solidFill>
                <a:latin typeface="Arial" pitchFamily="34" charset="0"/>
                <a:cs typeface="Arial" pitchFamily="34" charset="0"/>
              </a:rPr>
              <a:t>2</a:t>
            </a:r>
            <a:r>
              <a:rPr lang="en-US" sz="4100" b="1" dirty="0">
                <a:solidFill>
                  <a:schemeClr val="tx1"/>
                </a:solidFill>
                <a:latin typeface="Arial" pitchFamily="34" charset="0"/>
                <a:cs typeface="Arial" pitchFamily="34" charset="0"/>
              </a:rPr>
              <a:t>, C. Haas</a:t>
            </a:r>
            <a:r>
              <a:rPr lang="en-US" sz="4100" b="1" baseline="30000" dirty="0">
                <a:solidFill>
                  <a:schemeClr val="tx1"/>
                </a:solidFill>
                <a:latin typeface="Arial" pitchFamily="34" charset="0"/>
                <a:cs typeface="Arial" pitchFamily="34" charset="0"/>
              </a:rPr>
              <a:t>1</a:t>
            </a:r>
            <a:r>
              <a:rPr lang="en-US" sz="4100" b="1" dirty="0">
                <a:solidFill>
                  <a:schemeClr val="tx1"/>
                </a:solidFill>
                <a:latin typeface="Arial" pitchFamily="34" charset="0"/>
                <a:cs typeface="Arial" pitchFamily="34" charset="0"/>
              </a:rPr>
              <a:t>, B. Johnson</a:t>
            </a:r>
            <a:r>
              <a:rPr lang="en-US" sz="4100" b="1" baseline="30000" dirty="0">
                <a:solidFill>
                  <a:schemeClr val="tx1"/>
                </a:solidFill>
                <a:latin typeface="Arial" pitchFamily="34" charset="0"/>
                <a:cs typeface="Arial" pitchFamily="34" charset="0"/>
              </a:rPr>
              <a:t>1</a:t>
            </a:r>
            <a:r>
              <a:rPr lang="en-US" sz="4100" b="1" dirty="0">
                <a:solidFill>
                  <a:schemeClr val="tx1"/>
                </a:solidFill>
                <a:latin typeface="Arial" pitchFamily="34" charset="0"/>
                <a:cs typeface="Arial" pitchFamily="34" charset="0"/>
              </a:rPr>
              <a:t>, K. Johnson</a:t>
            </a:r>
            <a:r>
              <a:rPr lang="en-US" sz="4100" b="1" baseline="30000" dirty="0">
                <a:solidFill>
                  <a:schemeClr val="tx1"/>
                </a:solidFill>
                <a:latin typeface="Arial" pitchFamily="34" charset="0"/>
                <a:cs typeface="Arial" pitchFamily="34" charset="0"/>
              </a:rPr>
              <a:t>1</a:t>
            </a:r>
            <a:r>
              <a:rPr lang="en-US" sz="4100" b="1" dirty="0">
                <a:solidFill>
                  <a:schemeClr val="tx1"/>
                </a:solidFill>
                <a:latin typeface="Arial" pitchFamily="34" charset="0"/>
                <a:cs typeface="Arial" pitchFamily="34" charset="0"/>
              </a:rPr>
              <a:t>, </a:t>
            </a:r>
          </a:p>
          <a:p>
            <a:pPr algn="ctr"/>
            <a:r>
              <a:rPr lang="en-US" sz="4100" b="1" dirty="0">
                <a:solidFill>
                  <a:schemeClr val="tx1"/>
                </a:solidFill>
                <a:latin typeface="Arial" pitchFamily="34" charset="0"/>
                <a:cs typeface="Arial" pitchFamily="34" charset="0"/>
              </a:rPr>
              <a:t>E. Klee</a:t>
            </a:r>
            <a:r>
              <a:rPr lang="en-US" sz="4100" b="1" baseline="30000" dirty="0">
                <a:solidFill>
                  <a:schemeClr val="tx1"/>
                </a:solidFill>
                <a:latin typeface="Arial" pitchFamily="34" charset="0"/>
                <a:cs typeface="Arial" pitchFamily="34" charset="0"/>
              </a:rPr>
              <a:t>1</a:t>
            </a:r>
            <a:r>
              <a:rPr lang="en-US" sz="4100" b="1" dirty="0">
                <a:solidFill>
                  <a:schemeClr val="tx1"/>
                </a:solidFill>
                <a:latin typeface="Arial" pitchFamily="34" charset="0"/>
                <a:cs typeface="Arial" pitchFamily="34" charset="0"/>
              </a:rPr>
              <a:t>, A. Naids</a:t>
            </a:r>
            <a:r>
              <a:rPr lang="en-US" sz="4100" b="1" baseline="30000" dirty="0">
                <a:solidFill>
                  <a:schemeClr val="tx1"/>
                </a:solidFill>
                <a:latin typeface="Arial" pitchFamily="34" charset="0"/>
                <a:cs typeface="Arial" pitchFamily="34" charset="0"/>
              </a:rPr>
              <a:t>1</a:t>
            </a:r>
            <a:r>
              <a:rPr lang="en-US" sz="4100" b="1" dirty="0">
                <a:solidFill>
                  <a:schemeClr val="tx1"/>
                </a:solidFill>
                <a:latin typeface="Arial" pitchFamily="34" charset="0"/>
                <a:cs typeface="Arial" pitchFamily="34" charset="0"/>
              </a:rPr>
              <a:t>, C. Wijeratne, L. Taylor</a:t>
            </a:r>
            <a:r>
              <a:rPr lang="en-US" sz="4100" b="1" baseline="30000" dirty="0">
                <a:solidFill>
                  <a:schemeClr val="tx1"/>
                </a:solidFill>
                <a:latin typeface="Arial" pitchFamily="34" charset="0"/>
                <a:cs typeface="Arial" pitchFamily="34" charset="0"/>
              </a:rPr>
              <a:t>2</a:t>
            </a:r>
            <a:r>
              <a:rPr lang="en-US" sz="4100" b="1" dirty="0">
                <a:solidFill>
                  <a:schemeClr val="tx1"/>
                </a:solidFill>
                <a:latin typeface="Arial" pitchFamily="34" charset="0"/>
                <a:cs typeface="Arial" pitchFamily="34" charset="0"/>
              </a:rPr>
              <a:t>, L. Gomes</a:t>
            </a:r>
            <a:r>
              <a:rPr lang="en-US" sz="4100" b="1" baseline="30000" dirty="0">
                <a:solidFill>
                  <a:schemeClr val="tx1"/>
                </a:solidFill>
                <a:latin typeface="Arial" pitchFamily="34" charset="0"/>
                <a:cs typeface="Arial" pitchFamily="34" charset="0"/>
              </a:rPr>
              <a:t>2</a:t>
            </a:r>
            <a:r>
              <a:rPr lang="en-US" sz="4100" b="1" dirty="0">
                <a:solidFill>
                  <a:schemeClr val="tx1"/>
                </a:solidFill>
                <a:latin typeface="Arial" pitchFamily="34" charset="0"/>
                <a:cs typeface="Arial" pitchFamily="34" charset="0"/>
              </a:rPr>
              <a:t>, and J. Boyer</a:t>
            </a:r>
            <a:r>
              <a:rPr lang="en-US" sz="4100" b="1" baseline="30000" dirty="0">
                <a:solidFill>
                  <a:schemeClr val="tx1"/>
                </a:solidFill>
                <a:latin typeface="Arial" pitchFamily="34" charset="0"/>
                <a:cs typeface="Arial" pitchFamily="34" charset="0"/>
              </a:rPr>
              <a:t>1</a:t>
            </a:r>
          </a:p>
          <a:p>
            <a:pPr algn="ctr">
              <a:spcAft>
                <a:spcPts val="1118"/>
              </a:spcAft>
            </a:pPr>
            <a:r>
              <a:rPr lang="en-US" sz="4100" b="1" dirty="0">
                <a:solidFill>
                  <a:schemeClr val="tx1"/>
                </a:solidFill>
                <a:latin typeface="Arial" pitchFamily="34" charset="0"/>
                <a:cs typeface="Arial" pitchFamily="34" charset="0"/>
              </a:rPr>
              <a:t> </a:t>
            </a:r>
            <a:r>
              <a:rPr lang="en-US" sz="2982" b="1" baseline="30000" dirty="0">
                <a:solidFill>
                  <a:schemeClr val="tx1"/>
                </a:solidFill>
                <a:latin typeface="Arial" pitchFamily="34" charset="0"/>
                <a:cs typeface="Arial" pitchFamily="34" charset="0"/>
              </a:rPr>
              <a:t>1</a:t>
            </a:r>
            <a:r>
              <a:rPr lang="en-US" sz="2982" b="1" dirty="0">
                <a:solidFill>
                  <a:schemeClr val="tx1"/>
                </a:solidFill>
                <a:latin typeface="Arial" pitchFamily="34" charset="0"/>
                <a:cs typeface="Arial" pitchFamily="34" charset="0"/>
              </a:rPr>
              <a:t>NASA Johnson Space Center, Houston, TX, </a:t>
            </a:r>
            <a:r>
              <a:rPr lang="en-US" sz="2982" b="1" baseline="30000" dirty="0">
                <a:solidFill>
                  <a:schemeClr val="tx1"/>
                </a:solidFill>
                <a:latin typeface="Arial" pitchFamily="34" charset="0"/>
                <a:cs typeface="Arial" pitchFamily="34" charset="0"/>
              </a:rPr>
              <a:t>2</a:t>
            </a:r>
            <a:r>
              <a:rPr lang="en-US" sz="2982" b="1" dirty="0">
                <a:solidFill>
                  <a:schemeClr val="tx1"/>
                </a:solidFill>
                <a:latin typeface="Arial" pitchFamily="34" charset="0"/>
                <a:cs typeface="Arial" pitchFamily="34" charset="0"/>
              </a:rPr>
              <a:t>KBRwyle, Houston, TX, </a:t>
            </a:r>
            <a:r>
              <a:rPr lang="en-US" sz="2982" b="1" baseline="30000" dirty="0">
                <a:solidFill>
                  <a:schemeClr val="tx1"/>
                </a:solidFill>
                <a:latin typeface="Arial" pitchFamily="34" charset="0"/>
                <a:cs typeface="Arial" pitchFamily="34" charset="0"/>
              </a:rPr>
              <a:t>3</a:t>
            </a:r>
            <a:r>
              <a:rPr lang="en-US" sz="2982" b="1" dirty="0">
                <a:solidFill>
                  <a:schemeClr val="tx1"/>
                </a:solidFill>
                <a:latin typeface="Arial" pitchFamily="34" charset="0"/>
                <a:cs typeface="Arial" pitchFamily="34" charset="0"/>
              </a:rPr>
              <a:t>Boeing, Houston, TX</a:t>
            </a:r>
          </a:p>
        </p:txBody>
      </p:sp>
      <p:pic>
        <p:nvPicPr>
          <p:cNvPr id="89" name="Picture 4" descr="NASA 3d_mtbl_g"/>
          <p:cNvPicPr>
            <a:picLocks noChangeAspect="1" noChangeArrowheads="1"/>
          </p:cNvPicPr>
          <p:nvPr/>
        </p:nvPicPr>
        <p:blipFill>
          <a:blip r:embed="rId4" cstate="print"/>
          <a:srcRect/>
          <a:stretch>
            <a:fillRect/>
          </a:stretch>
        </p:blipFill>
        <p:spPr bwMode="auto">
          <a:xfrm>
            <a:off x="32309748" y="457200"/>
            <a:ext cx="4825629" cy="4089905"/>
          </a:xfrm>
          <a:prstGeom prst="rect">
            <a:avLst/>
          </a:prstGeom>
          <a:noFill/>
          <a:ln w="9525">
            <a:noFill/>
            <a:miter lim="800000"/>
            <a:headEnd/>
            <a:tailEnd/>
          </a:ln>
        </p:spPr>
      </p:pic>
      <p:sp>
        <p:nvSpPr>
          <p:cNvPr id="3074" name="Rectangle 2"/>
          <p:cNvSpPr>
            <a:spLocks noChangeArrowheads="1"/>
          </p:cNvSpPr>
          <p:nvPr/>
        </p:nvSpPr>
        <p:spPr bwMode="auto">
          <a:xfrm>
            <a:off x="0" y="-169913"/>
            <a:ext cx="172139" cy="339826"/>
          </a:xfrm>
          <a:prstGeom prst="rect">
            <a:avLst/>
          </a:prstGeom>
          <a:noFill/>
          <a:ln w="9525">
            <a:noFill/>
            <a:miter lim="800000"/>
            <a:headEnd/>
            <a:tailEnd/>
          </a:ln>
          <a:effectLst/>
        </p:spPr>
        <p:txBody>
          <a:bodyPr vert="horz" wrap="none" lIns="85205" tIns="42603" rIns="85205" bIns="42603" numCol="1" anchor="ctr" anchorCtr="0" compatLnSpc="1">
            <a:prstTxWarp prst="textNoShape">
              <a:avLst/>
            </a:prstTxWarp>
            <a:spAutoFit/>
          </a:bodyPr>
          <a:lstStyle/>
          <a:p>
            <a:endParaRPr lang="en-US" sz="1649" dirty="0">
              <a:latin typeface="Arial" panose="020B0604020202020204" pitchFamily="34" charset="0"/>
              <a:cs typeface="Arial" panose="020B0604020202020204" pitchFamily="34" charset="0"/>
            </a:endParaRPr>
          </a:p>
        </p:txBody>
      </p:sp>
      <p:cxnSp>
        <p:nvCxnSpPr>
          <p:cNvPr id="64" name="Straight Connector 131"/>
          <p:cNvCxnSpPr>
            <a:cxnSpLocks noChangeShapeType="1"/>
          </p:cNvCxnSpPr>
          <p:nvPr/>
        </p:nvCxnSpPr>
        <p:spPr bwMode="auto">
          <a:xfrm>
            <a:off x="25869797" y="6172200"/>
            <a:ext cx="10625384" cy="0"/>
          </a:xfrm>
          <a:prstGeom prst="line">
            <a:avLst/>
          </a:prstGeom>
          <a:noFill/>
          <a:ln w="76200" algn="ctr">
            <a:solidFill>
              <a:srgbClr val="000000"/>
            </a:solidFill>
            <a:round/>
            <a:headEnd/>
            <a:tailEnd/>
          </a:ln>
        </p:spPr>
      </p:cxnSp>
      <p:cxnSp>
        <p:nvCxnSpPr>
          <p:cNvPr id="72" name="Straight Connector 71"/>
          <p:cNvCxnSpPr/>
          <p:nvPr/>
        </p:nvCxnSpPr>
        <p:spPr bwMode="auto">
          <a:xfrm>
            <a:off x="0" y="5680364"/>
            <a:ext cx="0" cy="21017345"/>
          </a:xfrm>
          <a:prstGeom prst="line">
            <a:avLst/>
          </a:prstGeom>
          <a:noFill/>
          <a:ln w="9525" cap="flat" cmpd="sng" algn="ctr">
            <a:noFill/>
            <a:prstDash val="solid"/>
            <a:round/>
            <a:headEnd type="none" w="med" len="med"/>
            <a:tailEnd type="none" w="med" len="med"/>
          </a:ln>
          <a:effectLst/>
        </p:spPr>
      </p:cxnSp>
      <p:cxnSp>
        <p:nvCxnSpPr>
          <p:cNvPr id="76" name="Straight Connector 75"/>
          <p:cNvCxnSpPr/>
          <p:nvPr/>
        </p:nvCxnSpPr>
        <p:spPr bwMode="auto">
          <a:xfrm>
            <a:off x="355023" y="6901467"/>
            <a:ext cx="0" cy="2485159"/>
          </a:xfrm>
          <a:prstGeom prst="line">
            <a:avLst/>
          </a:prstGeom>
          <a:noFill/>
          <a:ln w="9525" cap="flat" cmpd="sng" algn="ctr">
            <a:noFill/>
            <a:prstDash val="solid"/>
            <a:round/>
            <a:headEnd type="none" w="med" len="med"/>
            <a:tailEnd type="none" w="med" len="med"/>
          </a:ln>
          <a:effectLst/>
        </p:spPr>
      </p:cxnSp>
      <p:cxnSp>
        <p:nvCxnSpPr>
          <p:cNvPr id="119" name="Straight Connector 118"/>
          <p:cNvCxnSpPr>
            <a:cxnSpLocks/>
          </p:cNvCxnSpPr>
          <p:nvPr/>
        </p:nvCxnSpPr>
        <p:spPr bwMode="auto">
          <a:xfrm>
            <a:off x="152400" y="4648200"/>
            <a:ext cx="0" cy="32648292"/>
          </a:xfrm>
          <a:prstGeom prst="line">
            <a:avLst/>
          </a:prstGeom>
          <a:noFill/>
          <a:ln w="444500" cap="flat" cmpd="sng" algn="ctr">
            <a:solidFill>
              <a:srgbClr val="000000"/>
            </a:solidFill>
            <a:prstDash val="solid"/>
            <a:round/>
            <a:headEnd type="none" w="med" len="med"/>
            <a:tailEnd type="none" w="med" len="med"/>
          </a:ln>
          <a:effectLst/>
        </p:spPr>
      </p:cxnSp>
      <p:cxnSp>
        <p:nvCxnSpPr>
          <p:cNvPr id="125" name="Straight Connector 124"/>
          <p:cNvCxnSpPr>
            <a:cxnSpLocks/>
          </p:cNvCxnSpPr>
          <p:nvPr/>
        </p:nvCxnSpPr>
        <p:spPr bwMode="auto">
          <a:xfrm>
            <a:off x="12496800" y="4800600"/>
            <a:ext cx="0" cy="32648292"/>
          </a:xfrm>
          <a:prstGeom prst="line">
            <a:avLst/>
          </a:prstGeom>
          <a:noFill/>
          <a:ln w="444500" cap="flat" cmpd="sng" algn="ctr">
            <a:solidFill>
              <a:srgbClr val="000000"/>
            </a:solidFill>
            <a:prstDash val="solid"/>
            <a:round/>
            <a:headEnd type="none" w="med" len="med"/>
            <a:tailEnd type="none" w="med" len="med"/>
          </a:ln>
          <a:effectLst/>
        </p:spPr>
      </p:cxnSp>
      <p:cxnSp>
        <p:nvCxnSpPr>
          <p:cNvPr id="127" name="Straight Connector 126"/>
          <p:cNvCxnSpPr>
            <a:cxnSpLocks/>
          </p:cNvCxnSpPr>
          <p:nvPr/>
        </p:nvCxnSpPr>
        <p:spPr bwMode="auto">
          <a:xfrm>
            <a:off x="37348391" y="4953000"/>
            <a:ext cx="0" cy="32608405"/>
          </a:xfrm>
          <a:prstGeom prst="line">
            <a:avLst/>
          </a:prstGeom>
          <a:noFill/>
          <a:ln w="444500" cap="flat" cmpd="sng" algn="ctr">
            <a:solidFill>
              <a:srgbClr val="000000"/>
            </a:solidFill>
            <a:prstDash val="solid"/>
            <a:round/>
            <a:headEnd type="none" w="med" len="med"/>
            <a:tailEnd type="none" w="med" len="med"/>
          </a:ln>
          <a:effectLst/>
        </p:spPr>
      </p:cxnSp>
      <p:sp>
        <p:nvSpPr>
          <p:cNvPr id="79" name="TextBox 114"/>
          <p:cNvSpPr txBox="1">
            <a:spLocks noChangeArrowheads="1"/>
          </p:cNvSpPr>
          <p:nvPr/>
        </p:nvSpPr>
        <p:spPr bwMode="auto">
          <a:xfrm>
            <a:off x="25331035" y="30808022"/>
            <a:ext cx="11804342" cy="793071"/>
          </a:xfrm>
          <a:prstGeom prst="rect">
            <a:avLst/>
          </a:prstGeom>
          <a:noFill/>
          <a:ln w="9525">
            <a:noFill/>
            <a:miter lim="800000"/>
            <a:headEnd/>
            <a:tailEnd/>
          </a:ln>
        </p:spPr>
        <p:txBody>
          <a:bodyPr wrap="square">
            <a:spAutoFit/>
          </a:bodyPr>
          <a:lstStyle/>
          <a:p>
            <a:pPr algn="ctr"/>
            <a:r>
              <a:rPr lang="en-US" sz="4473" b="1" dirty="0">
                <a:solidFill>
                  <a:srgbClr val="002060"/>
                </a:solidFill>
                <a:latin typeface="Arial" panose="020B0604020202020204" pitchFamily="34" charset="0"/>
                <a:cs typeface="Arial" pitchFamily="34" charset="0"/>
              </a:rPr>
              <a:t>OCSS ONWMS CONCLUSIONS</a:t>
            </a:r>
          </a:p>
        </p:txBody>
      </p:sp>
      <p:cxnSp>
        <p:nvCxnSpPr>
          <p:cNvPr id="112" name="Straight Connector 131"/>
          <p:cNvCxnSpPr>
            <a:cxnSpLocks noChangeShapeType="1"/>
          </p:cNvCxnSpPr>
          <p:nvPr/>
        </p:nvCxnSpPr>
        <p:spPr bwMode="auto">
          <a:xfrm>
            <a:off x="25490632" y="31658581"/>
            <a:ext cx="11414784" cy="0"/>
          </a:xfrm>
          <a:prstGeom prst="line">
            <a:avLst/>
          </a:prstGeom>
          <a:noFill/>
          <a:ln w="76200" algn="ctr">
            <a:solidFill>
              <a:srgbClr val="000000"/>
            </a:solidFill>
            <a:round/>
            <a:headEnd/>
            <a:tailEnd/>
          </a:ln>
        </p:spPr>
      </p:cxnSp>
      <p:sp>
        <p:nvSpPr>
          <p:cNvPr id="2" name="TextBox 1"/>
          <p:cNvSpPr txBox="1"/>
          <p:nvPr/>
        </p:nvSpPr>
        <p:spPr>
          <a:xfrm>
            <a:off x="12953999" y="35060271"/>
            <a:ext cx="11753685" cy="2169825"/>
          </a:xfrm>
          <a:prstGeom prst="rect">
            <a:avLst/>
          </a:prstGeom>
          <a:noFill/>
        </p:spPr>
        <p:txBody>
          <a:bodyPr wrap="square" rtlCol="0">
            <a:spAutoFit/>
          </a:bodyPr>
          <a:lstStyle/>
          <a:p>
            <a:pPr algn="just"/>
            <a:r>
              <a:rPr lang="en-US" sz="2700" b="1" dirty="0"/>
              <a:t>Funded by NASA Human Research Program as a Rapid Response Project. Special thanks to Marshall Space Flight Center’s Environmental Test Facility (ET20) for conducting the testing and to Cocalico Biologicals, Inc. for developing and customizing the menses simulant.</a:t>
            </a:r>
          </a:p>
        </p:txBody>
      </p:sp>
      <p:sp>
        <p:nvSpPr>
          <p:cNvPr id="99" name="Rectangle 34"/>
          <p:cNvSpPr>
            <a:spLocks noChangeArrowheads="1"/>
          </p:cNvSpPr>
          <p:nvPr/>
        </p:nvSpPr>
        <p:spPr bwMode="auto">
          <a:xfrm>
            <a:off x="25534939" y="31878687"/>
            <a:ext cx="11370477" cy="5078313"/>
          </a:xfrm>
          <a:prstGeom prst="rect">
            <a:avLst/>
          </a:prstGeom>
          <a:noFill/>
          <a:ln w="9525">
            <a:noFill/>
            <a:miter lim="800000"/>
            <a:headEnd/>
            <a:tailEnd/>
          </a:ln>
        </p:spPr>
        <p:txBody>
          <a:bodyPr wrap="square">
            <a:spAutoFit/>
          </a:bodyPr>
          <a:lstStyle/>
          <a:p>
            <a:pPr algn="just">
              <a:spcAft>
                <a:spcPts val="1118"/>
              </a:spcAft>
            </a:pPr>
            <a:r>
              <a:rPr lang="en-US" sz="2700" b="1" dirty="0">
                <a:effectLst/>
                <a:latin typeface="Arial" panose="020B0604020202020204" pitchFamily="34" charset="0"/>
                <a:ea typeface="Calibri" panose="020F0502020204030204" pitchFamily="34" charset="0"/>
                <a:cs typeface="Arial" panose="020B0604020202020204" pitchFamily="34" charset="0"/>
              </a:rPr>
              <a:t>The OCCS ONWMS encountered clogging that was not able to be resolved. The test hardware was shipped back to JSC for disassembly and inspection of individual components, </a:t>
            </a:r>
            <a:r>
              <a:rPr lang="en-US" sz="2700" b="1" dirty="0">
                <a:latin typeface="Arial" panose="020B0604020202020204" pitchFamily="34" charset="0"/>
                <a:ea typeface="Calibri" panose="020F0502020204030204" pitchFamily="34" charset="0"/>
                <a:cs typeface="Arial" panose="020B0604020202020204" pitchFamily="34" charset="0"/>
              </a:rPr>
              <a:t>but no </a:t>
            </a:r>
            <a:r>
              <a:rPr lang="en-US" sz="2700" b="1" dirty="0">
                <a:effectLst/>
                <a:latin typeface="Arial" panose="020B0604020202020204" pitchFamily="34" charset="0"/>
                <a:ea typeface="Calibri" panose="020F0502020204030204" pitchFamily="34" charset="0"/>
                <a:cs typeface="Arial" panose="020B0604020202020204" pitchFamily="34" charset="0"/>
              </a:rPr>
              <a:t>clogs were identified in the system most likely due to flushing and stressor vents. </a:t>
            </a:r>
            <a:r>
              <a:rPr lang="en-US" sz="2700" b="1" dirty="0">
                <a:latin typeface="Arial" panose="020B0604020202020204" pitchFamily="34" charset="0"/>
                <a:ea typeface="Calibri" panose="020F0502020204030204" pitchFamily="34" charset="0"/>
                <a:cs typeface="Arial" panose="020B0604020202020204" pitchFamily="34" charset="0"/>
              </a:rPr>
              <a:t>The root cause of the clogging is under investigation. Given the conservatism in the testing (2 females menstruating at a time, with the max amount of menses entering the system on one day), and the off-nominal occurrence of a cabin depress event, the risk to the mission is very low. The design of the ONWMS to flow waste for 6 days while minimizing the health risks to the crew will need to be balanced against any design changes to accommodate urine-menses flow.</a:t>
            </a:r>
            <a:endParaRPr lang="en-US" sz="2700" b="1" dirty="0">
              <a:latin typeface="Arial" panose="020B0604020202020204" pitchFamily="34" charset="0"/>
              <a:cs typeface="Arial" panose="020B0604020202020204" pitchFamily="34" charset="0"/>
            </a:endParaRPr>
          </a:p>
        </p:txBody>
      </p:sp>
      <p:sp>
        <p:nvSpPr>
          <p:cNvPr id="7" name="TextBox 6"/>
          <p:cNvSpPr txBox="1"/>
          <p:nvPr/>
        </p:nvSpPr>
        <p:spPr>
          <a:xfrm>
            <a:off x="567101" y="18972074"/>
            <a:ext cx="11464458" cy="1754326"/>
          </a:xfrm>
          <a:prstGeom prst="rect">
            <a:avLst/>
          </a:prstGeom>
          <a:noFill/>
        </p:spPr>
        <p:txBody>
          <a:bodyPr wrap="square" rtlCol="0">
            <a:spAutoFit/>
          </a:bodyPr>
          <a:lstStyle/>
          <a:p>
            <a:pPr algn="just">
              <a:spcAft>
                <a:spcPts val="1118"/>
              </a:spcAft>
            </a:pPr>
            <a:r>
              <a:rPr lang="en-US" sz="2700" b="1" dirty="0"/>
              <a:t>Thus, the primary specific aim of this project is to determine if a urine-menses flowrate can be maintained through the system that equals the expected input from the crew in the suited case or that equals an acceptable minimum flowrate in the CCU case.</a:t>
            </a:r>
          </a:p>
        </p:txBody>
      </p:sp>
      <p:sp>
        <p:nvSpPr>
          <p:cNvPr id="51" name="TextBox 112"/>
          <p:cNvSpPr txBox="1">
            <a:spLocks noChangeArrowheads="1"/>
          </p:cNvSpPr>
          <p:nvPr/>
        </p:nvSpPr>
        <p:spPr bwMode="auto">
          <a:xfrm>
            <a:off x="4215545" y="17928867"/>
            <a:ext cx="4016997" cy="780663"/>
          </a:xfrm>
          <a:prstGeom prst="rect">
            <a:avLst/>
          </a:prstGeom>
          <a:noFill/>
          <a:ln w="9525">
            <a:noFill/>
            <a:miter lim="800000"/>
            <a:headEnd/>
            <a:tailEnd/>
          </a:ln>
        </p:spPr>
        <p:txBody>
          <a:bodyPr wrap="none">
            <a:spAutoFit/>
          </a:bodyPr>
          <a:lstStyle/>
          <a:p>
            <a:pPr algn="ctr"/>
            <a:r>
              <a:rPr lang="en-US" sz="4473" b="1" dirty="0">
                <a:solidFill>
                  <a:srgbClr val="002060"/>
                </a:solidFill>
                <a:latin typeface="Arial" panose="020B0604020202020204" pitchFamily="34" charset="0"/>
                <a:cs typeface="Arial" pitchFamily="34" charset="0"/>
              </a:rPr>
              <a:t>SPECIFIC AIM</a:t>
            </a:r>
          </a:p>
        </p:txBody>
      </p:sp>
      <p:sp>
        <p:nvSpPr>
          <p:cNvPr id="53" name="Rectangle 35"/>
          <p:cNvSpPr>
            <a:spLocks noChangeArrowheads="1"/>
          </p:cNvSpPr>
          <p:nvPr/>
        </p:nvSpPr>
        <p:spPr bwMode="auto">
          <a:xfrm>
            <a:off x="12713111" y="6273722"/>
            <a:ext cx="5574889" cy="5909310"/>
          </a:xfrm>
          <a:prstGeom prst="rect">
            <a:avLst/>
          </a:prstGeom>
          <a:noFill/>
          <a:ln w="9525">
            <a:noFill/>
            <a:miter lim="800000"/>
            <a:headEnd/>
            <a:tailEnd/>
          </a:ln>
        </p:spPr>
        <p:txBody>
          <a:bodyPr wrap="square">
            <a:spAutoFit/>
          </a:bodyPr>
          <a:lstStyle/>
          <a:p>
            <a:pPr marL="76200" marR="0" lvl="3" indent="0" algn="just">
              <a:spcBef>
                <a:spcPts val="0"/>
              </a:spcBef>
              <a:spcAft>
                <a:spcPts val="600"/>
              </a:spcAft>
              <a:tabLst>
                <a:tab pos="685800" algn="l"/>
              </a:tabLst>
            </a:pPr>
            <a:r>
              <a:rPr lang="en-US" sz="2700" b="1" dirty="0">
                <a:effectLst/>
                <a:latin typeface="Arial" panose="020B0604020202020204" pitchFamily="34" charset="0"/>
                <a:ea typeface="Times New Roman" panose="02020603050405020304" pitchFamily="18" charset="0"/>
                <a:cs typeface="Arial" panose="020B0604020202020204" pitchFamily="34" charset="0"/>
              </a:rPr>
              <a:t>CCU </a:t>
            </a:r>
            <a:r>
              <a:rPr lang="en-US" sz="2700" b="1" i="1" dirty="0">
                <a:effectLst/>
                <a:latin typeface="Arial" panose="020B0604020202020204" pitchFamily="34" charset="0"/>
                <a:ea typeface="Times New Roman" panose="02020603050405020304" pitchFamily="18" charset="0"/>
                <a:cs typeface="Arial" panose="020B0604020202020204" pitchFamily="34" charset="0"/>
              </a:rPr>
              <a:t>(Figure 2</a:t>
            </a:r>
            <a:r>
              <a:rPr lang="en-US" sz="2700" b="1" dirty="0">
                <a:effectLst/>
                <a:latin typeface="Arial" panose="020B0604020202020204" pitchFamily="34" charset="0"/>
                <a:ea typeface="Times New Roman" panose="02020603050405020304" pitchFamily="18" charset="0"/>
                <a:cs typeface="Arial" panose="020B0604020202020204" pitchFamily="34" charset="0"/>
              </a:rPr>
              <a:t>): The CCU design was modified such that the human </a:t>
            </a:r>
            <a:r>
              <a:rPr lang="en-US" sz="2700" b="1" dirty="0">
                <a:latin typeface="Arial" panose="020B0604020202020204" pitchFamily="34" charset="0"/>
                <a:ea typeface="Times New Roman" panose="02020603050405020304" pitchFamily="18" charset="0"/>
                <a:cs typeface="Arial" panose="020B0604020202020204" pitchFamily="34" charset="0"/>
              </a:rPr>
              <a:t>interface no longer encompasses the vagina, so the possibility of menses entering the CCU is minimal. Thus, the amount of menses recommended for this testing by the medical operations community was reduced to 60 mL per crewmember and was inserted into the system in multiple doses (see results for details).</a:t>
            </a:r>
            <a:endParaRPr lang="en-US" sz="2700" b="1" dirty="0">
              <a:effectLst/>
              <a:latin typeface="Arial" panose="020B0604020202020204" pitchFamily="34" charset="0"/>
              <a:ea typeface="Times New Roman" panose="02020603050405020304" pitchFamily="18" charset="0"/>
              <a:cs typeface="Arial" panose="020B0604020202020204" pitchFamily="34" charset="0"/>
            </a:endParaRPr>
          </a:p>
        </p:txBody>
      </p:sp>
      <p:cxnSp>
        <p:nvCxnSpPr>
          <p:cNvPr id="54" name="Straight Connector 53"/>
          <p:cNvCxnSpPr>
            <a:cxnSpLocks/>
          </p:cNvCxnSpPr>
          <p:nvPr/>
        </p:nvCxnSpPr>
        <p:spPr bwMode="auto">
          <a:xfrm>
            <a:off x="25055820" y="4953000"/>
            <a:ext cx="0" cy="32608405"/>
          </a:xfrm>
          <a:prstGeom prst="line">
            <a:avLst/>
          </a:prstGeom>
          <a:noFill/>
          <a:ln w="444500" cap="flat" cmpd="sng" algn="ctr">
            <a:solidFill>
              <a:srgbClr val="000000"/>
            </a:solidFill>
            <a:prstDash val="solid"/>
            <a:round/>
            <a:headEnd type="none" w="med" len="med"/>
            <a:tailEnd type="none" w="med" len="med"/>
          </a:ln>
          <a:effectLst/>
        </p:spPr>
      </p:cxnSp>
      <p:sp>
        <p:nvSpPr>
          <p:cNvPr id="12" name="TextBox 11"/>
          <p:cNvSpPr txBox="1"/>
          <p:nvPr/>
        </p:nvSpPr>
        <p:spPr>
          <a:xfrm>
            <a:off x="2645045" y="28844557"/>
            <a:ext cx="7088171" cy="492443"/>
          </a:xfrm>
          <a:prstGeom prst="rect">
            <a:avLst/>
          </a:prstGeom>
          <a:noFill/>
        </p:spPr>
        <p:txBody>
          <a:bodyPr wrap="square" rtlCol="0">
            <a:spAutoFit/>
          </a:bodyPr>
          <a:lstStyle/>
          <a:p>
            <a:pPr algn="just"/>
            <a:r>
              <a:rPr lang="en-US" sz="2600" b="1" dirty="0"/>
              <a:t>Figure 1. Test setup: Equipment Overview</a:t>
            </a:r>
          </a:p>
        </p:txBody>
      </p:sp>
      <p:sp>
        <p:nvSpPr>
          <p:cNvPr id="59" name="Text Box 2"/>
          <p:cNvSpPr txBox="1">
            <a:spLocks noChangeArrowheads="1"/>
          </p:cNvSpPr>
          <p:nvPr/>
        </p:nvSpPr>
        <p:spPr bwMode="auto">
          <a:xfrm>
            <a:off x="18869083" y="10775551"/>
            <a:ext cx="5514917" cy="578249"/>
          </a:xfrm>
          <a:prstGeom prst="rect">
            <a:avLst/>
          </a:prstGeom>
          <a:solidFill>
            <a:srgbClr val="FFFFFF"/>
          </a:solidFill>
          <a:ln w="9525">
            <a:noFill/>
            <a:miter lim="800000"/>
            <a:headEnd/>
            <a:tailEnd/>
          </a:ln>
        </p:spPr>
        <p:txBody>
          <a:bodyPr rot="0" vert="horz" wrap="square" lIns="85205" tIns="42603" rIns="85205" bIns="42603" anchor="t" anchorCtr="0">
            <a:noAutofit/>
          </a:bodyPr>
          <a:lstStyle/>
          <a:p>
            <a:pPr algn="ctr">
              <a:lnSpc>
                <a:spcPct val="115000"/>
              </a:lnSpc>
              <a:spcBef>
                <a:spcPts val="0"/>
              </a:spcBef>
              <a:spcAft>
                <a:spcPts val="932"/>
              </a:spcAft>
            </a:pPr>
            <a:r>
              <a:rPr lang="en-US" sz="2600" b="1" dirty="0"/>
              <a:t>Figure 2. CCU Test Setup</a:t>
            </a:r>
          </a:p>
        </p:txBody>
      </p:sp>
      <p:sp>
        <p:nvSpPr>
          <p:cNvPr id="61" name="TextBox 114"/>
          <p:cNvSpPr txBox="1">
            <a:spLocks noChangeArrowheads="1"/>
          </p:cNvSpPr>
          <p:nvPr/>
        </p:nvSpPr>
        <p:spPr bwMode="auto">
          <a:xfrm>
            <a:off x="15121884" y="34137600"/>
            <a:ext cx="6887441" cy="780663"/>
          </a:xfrm>
          <a:prstGeom prst="rect">
            <a:avLst/>
          </a:prstGeom>
          <a:noFill/>
          <a:ln w="9525">
            <a:noFill/>
            <a:miter lim="800000"/>
            <a:headEnd/>
            <a:tailEnd/>
          </a:ln>
        </p:spPr>
        <p:txBody>
          <a:bodyPr wrap="square">
            <a:spAutoFit/>
          </a:bodyPr>
          <a:lstStyle/>
          <a:p>
            <a:pPr algn="ctr"/>
            <a:r>
              <a:rPr lang="en-US" sz="4473" b="1" dirty="0">
                <a:solidFill>
                  <a:srgbClr val="002060"/>
                </a:solidFill>
                <a:latin typeface="Arial" panose="020B0604020202020204" pitchFamily="34" charset="0"/>
                <a:cs typeface="Arial" pitchFamily="34" charset="0"/>
              </a:rPr>
              <a:t>ACKNOWLEDGEMENTS</a:t>
            </a:r>
          </a:p>
        </p:txBody>
      </p:sp>
      <p:cxnSp>
        <p:nvCxnSpPr>
          <p:cNvPr id="62" name="Straight Connector 131"/>
          <p:cNvCxnSpPr>
            <a:cxnSpLocks noChangeShapeType="1"/>
          </p:cNvCxnSpPr>
          <p:nvPr/>
        </p:nvCxnSpPr>
        <p:spPr bwMode="auto">
          <a:xfrm>
            <a:off x="13106400" y="34973544"/>
            <a:ext cx="11689526" cy="17682"/>
          </a:xfrm>
          <a:prstGeom prst="line">
            <a:avLst/>
          </a:prstGeom>
          <a:noFill/>
          <a:ln w="76200" algn="ctr">
            <a:solidFill>
              <a:srgbClr val="000000"/>
            </a:solidFill>
            <a:round/>
            <a:headEnd/>
            <a:tailEnd/>
          </a:ln>
        </p:spPr>
      </p:cxnSp>
      <p:cxnSp>
        <p:nvCxnSpPr>
          <p:cNvPr id="66" name="Straight Connector 120"/>
          <p:cNvCxnSpPr>
            <a:cxnSpLocks noChangeShapeType="1"/>
          </p:cNvCxnSpPr>
          <p:nvPr/>
        </p:nvCxnSpPr>
        <p:spPr bwMode="auto">
          <a:xfrm>
            <a:off x="13250459" y="17961484"/>
            <a:ext cx="11170006" cy="0"/>
          </a:xfrm>
          <a:prstGeom prst="line">
            <a:avLst/>
          </a:prstGeom>
          <a:noFill/>
          <a:ln w="76200" algn="ctr">
            <a:solidFill>
              <a:srgbClr val="000000"/>
            </a:solidFill>
            <a:round/>
            <a:headEnd/>
            <a:tailEnd/>
          </a:ln>
        </p:spPr>
      </p:cxnSp>
      <p:cxnSp>
        <p:nvCxnSpPr>
          <p:cNvPr id="67" name="Straight Connector 120"/>
          <p:cNvCxnSpPr>
            <a:cxnSpLocks noChangeShapeType="1"/>
          </p:cNvCxnSpPr>
          <p:nvPr/>
        </p:nvCxnSpPr>
        <p:spPr bwMode="auto">
          <a:xfrm>
            <a:off x="13132302" y="6085781"/>
            <a:ext cx="11170006" cy="0"/>
          </a:xfrm>
          <a:prstGeom prst="line">
            <a:avLst/>
          </a:prstGeom>
          <a:noFill/>
          <a:ln w="9525">
            <a:noFill/>
            <a:miter lim="800000"/>
            <a:headEnd/>
            <a:tailEnd/>
          </a:ln>
        </p:spPr>
      </p:cxnSp>
      <p:sp>
        <p:nvSpPr>
          <p:cNvPr id="68" name="TextBox 116"/>
          <p:cNvSpPr txBox="1">
            <a:spLocks noChangeArrowheads="1"/>
          </p:cNvSpPr>
          <p:nvPr/>
        </p:nvSpPr>
        <p:spPr bwMode="auto">
          <a:xfrm>
            <a:off x="27326668" y="5315337"/>
            <a:ext cx="7668491" cy="780663"/>
          </a:xfrm>
          <a:prstGeom prst="rect">
            <a:avLst/>
          </a:prstGeom>
          <a:noFill/>
          <a:ln w="9525">
            <a:noFill/>
            <a:miter lim="800000"/>
            <a:headEnd/>
            <a:tailEnd/>
          </a:ln>
        </p:spPr>
        <p:txBody>
          <a:bodyPr wrap="square">
            <a:spAutoFit/>
          </a:bodyPr>
          <a:lstStyle/>
          <a:p>
            <a:pPr algn="ctr"/>
            <a:r>
              <a:rPr lang="en-US" sz="4473" b="1" dirty="0">
                <a:solidFill>
                  <a:srgbClr val="002060"/>
                </a:solidFill>
                <a:latin typeface="Arial" panose="020B0604020202020204" pitchFamily="34" charset="0"/>
                <a:cs typeface="Arial" pitchFamily="34" charset="0"/>
              </a:rPr>
              <a:t>OCSS ONWMS RESULTS</a:t>
            </a:r>
          </a:p>
        </p:txBody>
      </p:sp>
      <p:cxnSp>
        <p:nvCxnSpPr>
          <p:cNvPr id="92" name="Straight Connector 120">
            <a:extLst>
              <a:ext uri="{FF2B5EF4-FFF2-40B4-BE49-F238E27FC236}">
                <a16:creationId xmlns:a16="http://schemas.microsoft.com/office/drawing/2014/main" id="{8FDEACC2-C2E2-4429-99A9-37288BF56DDE}"/>
              </a:ext>
            </a:extLst>
          </p:cNvPr>
          <p:cNvCxnSpPr>
            <a:cxnSpLocks noChangeShapeType="1"/>
          </p:cNvCxnSpPr>
          <p:nvPr/>
        </p:nvCxnSpPr>
        <p:spPr bwMode="auto">
          <a:xfrm>
            <a:off x="682536" y="18743474"/>
            <a:ext cx="11170006" cy="0"/>
          </a:xfrm>
          <a:prstGeom prst="line">
            <a:avLst/>
          </a:prstGeom>
          <a:noFill/>
          <a:ln w="76200" algn="ctr">
            <a:solidFill>
              <a:srgbClr val="000000"/>
            </a:solidFill>
            <a:round/>
            <a:headEnd/>
            <a:tailEnd/>
          </a:ln>
        </p:spPr>
      </p:cxnSp>
      <p:cxnSp>
        <p:nvCxnSpPr>
          <p:cNvPr id="96" name="Straight Connector 120">
            <a:extLst>
              <a:ext uri="{FF2B5EF4-FFF2-40B4-BE49-F238E27FC236}">
                <a16:creationId xmlns:a16="http://schemas.microsoft.com/office/drawing/2014/main" id="{595FB6F5-3EC4-4B4A-97C3-6AE4D83ADD5D}"/>
              </a:ext>
            </a:extLst>
          </p:cNvPr>
          <p:cNvCxnSpPr>
            <a:cxnSpLocks noChangeShapeType="1"/>
          </p:cNvCxnSpPr>
          <p:nvPr/>
        </p:nvCxnSpPr>
        <p:spPr bwMode="auto">
          <a:xfrm>
            <a:off x="567101" y="22637128"/>
            <a:ext cx="11170006" cy="0"/>
          </a:xfrm>
          <a:prstGeom prst="line">
            <a:avLst/>
          </a:prstGeom>
          <a:noFill/>
          <a:ln w="76200" algn="ctr">
            <a:solidFill>
              <a:srgbClr val="000000"/>
            </a:solidFill>
            <a:round/>
            <a:headEnd/>
            <a:tailEnd/>
          </a:ln>
        </p:spPr>
      </p:cxnSp>
      <p:sp>
        <p:nvSpPr>
          <p:cNvPr id="97" name="Rectangle 34">
            <a:extLst>
              <a:ext uri="{FF2B5EF4-FFF2-40B4-BE49-F238E27FC236}">
                <a16:creationId xmlns:a16="http://schemas.microsoft.com/office/drawing/2014/main" id="{7D369D24-833D-4F73-BC69-ADAD60FE12EB}"/>
              </a:ext>
            </a:extLst>
          </p:cNvPr>
          <p:cNvSpPr>
            <a:spLocks noChangeArrowheads="1"/>
          </p:cNvSpPr>
          <p:nvPr/>
        </p:nvSpPr>
        <p:spPr bwMode="auto">
          <a:xfrm>
            <a:off x="518429" y="22860000"/>
            <a:ext cx="11505583" cy="1812804"/>
          </a:xfrm>
          <a:prstGeom prst="rect">
            <a:avLst/>
          </a:prstGeom>
          <a:noFill/>
          <a:ln w="9525">
            <a:noFill/>
            <a:miter lim="800000"/>
            <a:headEnd/>
            <a:tailEnd/>
          </a:ln>
        </p:spPr>
        <p:txBody>
          <a:bodyPr wrap="square">
            <a:spAutoFit/>
          </a:bodyPr>
          <a:lstStyle/>
          <a:p>
            <a:pPr indent="-170408" algn="just" defTabSz="1163032" fontAlgn="auto">
              <a:spcAft>
                <a:spcPts val="0"/>
              </a:spcAft>
              <a:defRPr/>
            </a:pPr>
            <a:r>
              <a:rPr lang="en-US" sz="2700" b="1" dirty="0"/>
              <a:t>Test setup included either the CCU or the OCSS ONWMS flight-like or representative hardware attached to the External CUD1 Filter Assembly (ECFA) with a MISO valve, tubing, and an orifice.  See Figure 1.</a:t>
            </a:r>
          </a:p>
        </p:txBody>
      </p:sp>
      <p:sp>
        <p:nvSpPr>
          <p:cNvPr id="98" name="Rectangle 34">
            <a:extLst>
              <a:ext uri="{FF2B5EF4-FFF2-40B4-BE49-F238E27FC236}">
                <a16:creationId xmlns:a16="http://schemas.microsoft.com/office/drawing/2014/main" id="{13F0FEEB-4FEB-4A0A-AD2B-6A134A9357A0}"/>
              </a:ext>
            </a:extLst>
          </p:cNvPr>
          <p:cNvSpPr>
            <a:spLocks noChangeArrowheads="1"/>
          </p:cNvSpPr>
          <p:nvPr/>
        </p:nvSpPr>
        <p:spPr bwMode="auto">
          <a:xfrm>
            <a:off x="12713111" y="12423833"/>
            <a:ext cx="5570529" cy="4662815"/>
          </a:xfrm>
          <a:prstGeom prst="rect">
            <a:avLst/>
          </a:prstGeom>
          <a:noFill/>
          <a:ln w="9525">
            <a:noFill/>
            <a:miter lim="800000"/>
            <a:headEnd/>
            <a:tailEnd/>
          </a:ln>
        </p:spPr>
        <p:txBody>
          <a:bodyPr wrap="square">
            <a:spAutoFit/>
          </a:bodyPr>
          <a:lstStyle/>
          <a:p>
            <a:pPr marL="76200" marR="0" lvl="3" indent="0" algn="just">
              <a:spcBef>
                <a:spcPts val="0"/>
              </a:spcBef>
              <a:spcAft>
                <a:spcPts val="600"/>
              </a:spcAft>
              <a:tabLst>
                <a:tab pos="685800" algn="l"/>
              </a:tabLst>
            </a:pPr>
            <a:r>
              <a:rPr lang="en-US" sz="2700" b="1" dirty="0">
                <a:effectLst/>
                <a:latin typeface="Arial" panose="020B0604020202020204" pitchFamily="34" charset="0"/>
                <a:ea typeface="Times New Roman" panose="02020603050405020304" pitchFamily="18" charset="0"/>
                <a:cs typeface="Arial" panose="020B0604020202020204" pitchFamily="34" charset="0"/>
              </a:rPr>
              <a:t>OCSS ONWMS (</a:t>
            </a:r>
            <a:r>
              <a:rPr lang="en-US" sz="2700" b="1" i="1" dirty="0">
                <a:effectLst/>
                <a:latin typeface="Arial" panose="020B0604020202020204" pitchFamily="34" charset="0"/>
                <a:ea typeface="Times New Roman" panose="02020603050405020304" pitchFamily="18" charset="0"/>
                <a:cs typeface="Arial" panose="020B0604020202020204" pitchFamily="34" charset="0"/>
              </a:rPr>
              <a:t>Figure 3)</a:t>
            </a:r>
            <a:r>
              <a:rPr lang="en-US" sz="2700" b="1" dirty="0">
                <a:effectLst/>
                <a:latin typeface="Arial" panose="020B0604020202020204" pitchFamily="34" charset="0"/>
                <a:ea typeface="Times New Roman" panose="02020603050405020304" pitchFamily="18" charset="0"/>
                <a:cs typeface="Arial" panose="020B0604020202020204" pitchFamily="34" charset="0"/>
              </a:rPr>
              <a:t>: Planned to insert 100mL per crewmember into the test setup on day one but distribute the amount over the day in multiple doses (3-4) instead of inserting 100mL all at one time. The next day, planned to insert the remaining 15mL per crewmember in the same fashion.</a:t>
            </a:r>
          </a:p>
        </p:txBody>
      </p:sp>
      <p:pic>
        <p:nvPicPr>
          <p:cNvPr id="100" name="Picture 99">
            <a:extLst>
              <a:ext uri="{FF2B5EF4-FFF2-40B4-BE49-F238E27FC236}">
                <a16:creationId xmlns:a16="http://schemas.microsoft.com/office/drawing/2014/main" id="{143C0050-B00A-401C-98BF-DAC5F495DCBC}"/>
              </a:ext>
            </a:extLst>
          </p:cNvPr>
          <p:cNvPicPr>
            <a:picLocks noChangeAspect="1"/>
          </p:cNvPicPr>
          <p:nvPr/>
        </p:nvPicPr>
        <p:blipFill>
          <a:blip r:embed="rId5"/>
          <a:stretch>
            <a:fillRect/>
          </a:stretch>
        </p:blipFill>
        <p:spPr>
          <a:xfrm>
            <a:off x="3258976" y="24858758"/>
            <a:ext cx="5774620" cy="3897491"/>
          </a:xfrm>
          <a:prstGeom prst="rect">
            <a:avLst/>
          </a:prstGeom>
          <a:ln w="19050">
            <a:solidFill>
              <a:schemeClr val="tx1"/>
            </a:solidFill>
          </a:ln>
        </p:spPr>
      </p:pic>
      <p:sp>
        <p:nvSpPr>
          <p:cNvPr id="101" name="Rectangle 34">
            <a:extLst>
              <a:ext uri="{FF2B5EF4-FFF2-40B4-BE49-F238E27FC236}">
                <a16:creationId xmlns:a16="http://schemas.microsoft.com/office/drawing/2014/main" id="{D6952E31-CA37-407D-9104-6568086A0D0E}"/>
              </a:ext>
            </a:extLst>
          </p:cNvPr>
          <p:cNvSpPr>
            <a:spLocks noChangeArrowheads="1"/>
          </p:cNvSpPr>
          <p:nvPr/>
        </p:nvSpPr>
        <p:spPr bwMode="auto">
          <a:xfrm>
            <a:off x="584984" y="29552665"/>
            <a:ext cx="11505583" cy="7404335"/>
          </a:xfrm>
          <a:prstGeom prst="rect">
            <a:avLst/>
          </a:prstGeom>
          <a:noFill/>
          <a:ln w="9525">
            <a:noFill/>
            <a:miter lim="800000"/>
            <a:headEnd/>
            <a:tailEnd/>
          </a:ln>
        </p:spPr>
        <p:txBody>
          <a:bodyPr wrap="square">
            <a:spAutoFit/>
          </a:bodyPr>
          <a:lstStyle/>
          <a:p>
            <a:pPr indent="-170408" algn="just" defTabSz="1163032" fontAlgn="auto">
              <a:spcAft>
                <a:spcPts val="0"/>
              </a:spcAft>
              <a:defRPr/>
            </a:pPr>
            <a:r>
              <a:rPr lang="en-US" sz="2700" b="1" dirty="0"/>
              <a:t>The menses requirements specify that the system shall be capable of collecting and containing a maximum of 115 mL of menses per female crew member per cycle and a maximum volume of 100 mL per female per day. With these values in mind, the test set up assumed two female crew members are on cycle simultaneously which would result in a total capacity of 230 mL of menses simulant (Cocalico Biologicals, Inc.) over the test period. The amount was distributed with urine over any given day in multiple doses to reflect real-life conditions more closely. The test occurred over a period of 6 days with the option to extend further should signs of degradation be seen at the end of the test period. A vacuum source was used to mimic space vacuum for both tests with a second source to keep the OCSS suited waste management hardware at either 4.3 psia or 8 psia. Flow measurements were conducted via a scale to measure urine volume, and vent time was measured with a timer, which were then used to calculate an average flow rate for each vent. Delta-pressure sensors monitored flow resistance to inform any clogging.</a:t>
            </a:r>
          </a:p>
        </p:txBody>
      </p:sp>
      <p:sp>
        <p:nvSpPr>
          <p:cNvPr id="102" name="TextBox 116">
            <a:extLst>
              <a:ext uri="{FF2B5EF4-FFF2-40B4-BE49-F238E27FC236}">
                <a16:creationId xmlns:a16="http://schemas.microsoft.com/office/drawing/2014/main" id="{40B5E2DC-80F6-47C5-930D-428EE509B6C2}"/>
              </a:ext>
            </a:extLst>
          </p:cNvPr>
          <p:cNvSpPr txBox="1">
            <a:spLocks noChangeArrowheads="1"/>
          </p:cNvSpPr>
          <p:nvPr/>
        </p:nvSpPr>
        <p:spPr bwMode="auto">
          <a:xfrm>
            <a:off x="14882760" y="5287036"/>
            <a:ext cx="7668491" cy="780663"/>
          </a:xfrm>
          <a:prstGeom prst="rect">
            <a:avLst/>
          </a:prstGeom>
          <a:noFill/>
          <a:ln w="9525">
            <a:noFill/>
            <a:miter lim="800000"/>
            <a:headEnd/>
            <a:tailEnd/>
          </a:ln>
        </p:spPr>
        <p:txBody>
          <a:bodyPr wrap="square">
            <a:spAutoFit/>
          </a:bodyPr>
          <a:lstStyle/>
          <a:p>
            <a:pPr algn="ctr"/>
            <a:r>
              <a:rPr lang="en-US" sz="4473" b="1" dirty="0">
                <a:solidFill>
                  <a:srgbClr val="002060"/>
                </a:solidFill>
                <a:latin typeface="Arial" panose="020B0604020202020204" pitchFamily="34" charset="0"/>
                <a:cs typeface="Arial" pitchFamily="34" charset="0"/>
              </a:rPr>
              <a:t>TEST SETUPS</a:t>
            </a:r>
          </a:p>
        </p:txBody>
      </p:sp>
      <p:pic>
        <p:nvPicPr>
          <p:cNvPr id="103" name="Picture 102">
            <a:extLst>
              <a:ext uri="{FF2B5EF4-FFF2-40B4-BE49-F238E27FC236}">
                <a16:creationId xmlns:a16="http://schemas.microsoft.com/office/drawing/2014/main" id="{29198B88-D673-44F4-BA00-68C9D7906158}"/>
              </a:ext>
            </a:extLst>
          </p:cNvPr>
          <p:cNvPicPr>
            <a:picLocks noChangeAspect="1"/>
          </p:cNvPicPr>
          <p:nvPr/>
        </p:nvPicPr>
        <p:blipFill>
          <a:blip r:embed="rId6"/>
          <a:stretch>
            <a:fillRect/>
          </a:stretch>
        </p:blipFill>
        <p:spPr>
          <a:xfrm>
            <a:off x="18367207" y="6469766"/>
            <a:ext cx="6473993" cy="4234224"/>
          </a:xfrm>
          <a:prstGeom prst="rect">
            <a:avLst/>
          </a:prstGeom>
          <a:ln w="19050">
            <a:solidFill>
              <a:schemeClr val="tx1"/>
            </a:solidFill>
          </a:ln>
        </p:spPr>
      </p:pic>
      <p:sp>
        <p:nvSpPr>
          <p:cNvPr id="105" name="Text Box 2">
            <a:extLst>
              <a:ext uri="{FF2B5EF4-FFF2-40B4-BE49-F238E27FC236}">
                <a16:creationId xmlns:a16="http://schemas.microsoft.com/office/drawing/2014/main" id="{E8D92426-24F7-42B4-BEDA-AD9A49CCB143}"/>
              </a:ext>
            </a:extLst>
          </p:cNvPr>
          <p:cNvSpPr txBox="1">
            <a:spLocks noChangeArrowheads="1"/>
          </p:cNvSpPr>
          <p:nvPr/>
        </p:nvSpPr>
        <p:spPr bwMode="auto">
          <a:xfrm>
            <a:off x="12763249" y="30175200"/>
            <a:ext cx="5532199" cy="483151"/>
          </a:xfrm>
          <a:prstGeom prst="rect">
            <a:avLst/>
          </a:prstGeom>
          <a:solidFill>
            <a:srgbClr val="FFFFFF"/>
          </a:solidFill>
          <a:ln w="9525">
            <a:noFill/>
            <a:miter lim="800000"/>
            <a:headEnd/>
            <a:tailEnd/>
          </a:ln>
        </p:spPr>
        <p:txBody>
          <a:bodyPr rot="0" vert="horz" wrap="square" lIns="85205" tIns="42603" rIns="85205" bIns="42603" anchor="t" anchorCtr="0">
            <a:noAutofit/>
          </a:bodyPr>
          <a:lstStyle/>
          <a:p>
            <a:pPr algn="ctr">
              <a:lnSpc>
                <a:spcPct val="115000"/>
              </a:lnSpc>
              <a:spcBef>
                <a:spcPts val="0"/>
              </a:spcBef>
              <a:spcAft>
                <a:spcPts val="932"/>
              </a:spcAft>
            </a:pPr>
            <a:r>
              <a:rPr lang="en-US" sz="2600" b="1" dirty="0"/>
              <a:t>Figure 4. CCU Partial Blockage</a:t>
            </a:r>
          </a:p>
        </p:txBody>
      </p:sp>
      <p:sp>
        <p:nvSpPr>
          <p:cNvPr id="106" name="Text Box 2">
            <a:extLst>
              <a:ext uri="{FF2B5EF4-FFF2-40B4-BE49-F238E27FC236}">
                <a16:creationId xmlns:a16="http://schemas.microsoft.com/office/drawing/2014/main" id="{0EA8B8CF-DE60-41B1-9728-3F8597F6B521}"/>
              </a:ext>
            </a:extLst>
          </p:cNvPr>
          <p:cNvSpPr txBox="1">
            <a:spLocks noChangeArrowheads="1"/>
          </p:cNvSpPr>
          <p:nvPr/>
        </p:nvSpPr>
        <p:spPr bwMode="auto">
          <a:xfrm>
            <a:off x="18631776" y="16255575"/>
            <a:ext cx="5815572" cy="432225"/>
          </a:xfrm>
          <a:prstGeom prst="rect">
            <a:avLst/>
          </a:prstGeom>
          <a:solidFill>
            <a:srgbClr val="FFFFFF"/>
          </a:solidFill>
          <a:ln w="9525">
            <a:noFill/>
            <a:miter lim="800000"/>
            <a:headEnd/>
            <a:tailEnd/>
          </a:ln>
        </p:spPr>
        <p:txBody>
          <a:bodyPr rot="0" vert="horz" wrap="square" lIns="85205" tIns="42603" rIns="85205" bIns="42603" anchor="t" anchorCtr="0">
            <a:noAutofit/>
          </a:bodyPr>
          <a:lstStyle/>
          <a:p>
            <a:pPr algn="ctr">
              <a:lnSpc>
                <a:spcPct val="115000"/>
              </a:lnSpc>
              <a:spcBef>
                <a:spcPts val="0"/>
              </a:spcBef>
              <a:spcAft>
                <a:spcPts val="932"/>
              </a:spcAft>
            </a:pPr>
            <a:r>
              <a:rPr lang="en-US" sz="2600" b="1" dirty="0"/>
              <a:t>Figure 3. OCSS ONWMS Test Setup</a:t>
            </a:r>
          </a:p>
        </p:txBody>
      </p:sp>
      <p:pic>
        <p:nvPicPr>
          <p:cNvPr id="107" name="Picture 106">
            <a:extLst>
              <a:ext uri="{FF2B5EF4-FFF2-40B4-BE49-F238E27FC236}">
                <a16:creationId xmlns:a16="http://schemas.microsoft.com/office/drawing/2014/main" id="{B71F5977-77F0-4D1B-9889-EB122CF39920}"/>
              </a:ext>
            </a:extLst>
          </p:cNvPr>
          <p:cNvPicPr>
            <a:picLocks noChangeAspect="1"/>
          </p:cNvPicPr>
          <p:nvPr/>
        </p:nvPicPr>
        <p:blipFill>
          <a:blip r:embed="rId7"/>
          <a:stretch>
            <a:fillRect/>
          </a:stretch>
        </p:blipFill>
        <p:spPr>
          <a:xfrm>
            <a:off x="18347143" y="12450851"/>
            <a:ext cx="6427523" cy="3610699"/>
          </a:xfrm>
          <a:prstGeom prst="rect">
            <a:avLst/>
          </a:prstGeom>
          <a:ln w="19050">
            <a:solidFill>
              <a:schemeClr val="tx1"/>
            </a:solidFill>
          </a:ln>
        </p:spPr>
      </p:pic>
      <p:sp>
        <p:nvSpPr>
          <p:cNvPr id="109" name="Rectangle 35">
            <a:extLst>
              <a:ext uri="{FF2B5EF4-FFF2-40B4-BE49-F238E27FC236}">
                <a16:creationId xmlns:a16="http://schemas.microsoft.com/office/drawing/2014/main" id="{93FA231A-B17F-4BAC-9EDC-C10B604D56EA}"/>
              </a:ext>
            </a:extLst>
          </p:cNvPr>
          <p:cNvSpPr>
            <a:spLocks noChangeArrowheads="1"/>
          </p:cNvSpPr>
          <p:nvPr/>
        </p:nvSpPr>
        <p:spPr bwMode="auto">
          <a:xfrm>
            <a:off x="12855310" y="18103632"/>
            <a:ext cx="11655129" cy="8032968"/>
          </a:xfrm>
          <a:prstGeom prst="rect">
            <a:avLst/>
          </a:prstGeom>
          <a:noFill/>
          <a:ln w="9525">
            <a:noFill/>
            <a:miter lim="800000"/>
            <a:headEnd/>
            <a:tailEnd/>
          </a:ln>
        </p:spPr>
        <p:txBody>
          <a:bodyPr wrap="square">
            <a:spAutoFit/>
          </a:bodyPr>
          <a:lstStyle/>
          <a:p>
            <a:pPr marL="0" marR="0" lvl="3" indent="0" algn="ctr">
              <a:spcBef>
                <a:spcPts val="0"/>
              </a:spcBef>
              <a:spcAft>
                <a:spcPts val="600"/>
              </a:spcAft>
              <a:tabLst>
                <a:tab pos="685800" algn="l"/>
              </a:tabLst>
            </a:pPr>
            <a:r>
              <a:rPr lang="en-US" sz="2800" b="1" u="sng" dirty="0">
                <a:effectLst/>
                <a:latin typeface="Arial" panose="020B0604020202020204" pitchFamily="34" charset="0"/>
                <a:ea typeface="Times New Roman" panose="02020603050405020304" pitchFamily="18" charset="0"/>
                <a:cs typeface="Arial" panose="020B0604020202020204" pitchFamily="34" charset="0"/>
              </a:rPr>
              <a:t>Passed</a:t>
            </a:r>
            <a:endParaRPr lang="en-US" sz="2700" b="1" u="sng"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2700" b="1" dirty="0">
                <a:effectLst/>
                <a:latin typeface="Arial" panose="020B0604020202020204" pitchFamily="34" charset="0"/>
                <a:ea typeface="Times New Roman" panose="02020603050405020304" pitchFamily="18" charset="0"/>
                <a:cs typeface="Arial" panose="020B0604020202020204" pitchFamily="34" charset="0"/>
              </a:rPr>
              <a:t>Modified protocol from baseline plan to increase duration to 13 Days (per Orion Program, adding margin: 7 days in near-rectilinear halo orbit [NRHO] + 6 for Return)</a:t>
            </a:r>
          </a:p>
          <a:p>
            <a:pPr marL="342900" marR="0" lvl="0" indent="-342900">
              <a:spcBef>
                <a:spcPts val="600"/>
              </a:spcBef>
              <a:spcAft>
                <a:spcPts val="0"/>
              </a:spcAft>
              <a:buFont typeface="Symbol" panose="05050102010706020507" pitchFamily="18" charset="2"/>
              <a:buChar char=""/>
            </a:pPr>
            <a:r>
              <a:rPr lang="en-US" sz="2700" b="1" dirty="0">
                <a:effectLst/>
                <a:latin typeface="Arial" panose="020B0604020202020204" pitchFamily="34" charset="0"/>
                <a:ea typeface="Times New Roman" panose="02020603050405020304" pitchFamily="18" charset="0"/>
                <a:cs typeface="Arial" panose="020B0604020202020204" pitchFamily="34" charset="0"/>
              </a:rPr>
              <a:t>Urine was added to the system at 333 mL/vent x 24 vents/day x 13 days = 312 total vents, with a flight-like CCU</a:t>
            </a:r>
          </a:p>
          <a:p>
            <a:pPr marL="342900" marR="0" lvl="0" indent="-342900">
              <a:spcBef>
                <a:spcPts val="600"/>
              </a:spcBef>
              <a:spcAft>
                <a:spcPts val="0"/>
              </a:spcAft>
              <a:buFont typeface="Symbol" panose="05050102010706020507" pitchFamily="18" charset="2"/>
              <a:buChar char=""/>
            </a:pPr>
            <a:r>
              <a:rPr lang="en-US" sz="2700" b="1" dirty="0">
                <a:effectLst/>
                <a:latin typeface="Arial" panose="020B0604020202020204" pitchFamily="34" charset="0"/>
                <a:ea typeface="Times New Roman" panose="02020603050405020304" pitchFamily="18" charset="0"/>
                <a:cs typeface="Arial" panose="020B0604020202020204" pitchFamily="34" charset="0"/>
              </a:rPr>
              <a:t>Menses simulant was added per the following:</a:t>
            </a:r>
          </a:p>
          <a:p>
            <a:pPr marL="742950" marR="0" lvl="1" indent="-285750">
              <a:spcBef>
                <a:spcPts val="0"/>
              </a:spcBef>
              <a:spcAft>
                <a:spcPts val="0"/>
              </a:spcAft>
              <a:buFont typeface="Courier New" panose="02070309020205020404" pitchFamily="49" charset="0"/>
              <a:buChar char="o"/>
            </a:pPr>
            <a:r>
              <a:rPr lang="en-US" sz="2700" b="1" dirty="0">
                <a:effectLst/>
                <a:latin typeface="Arial" panose="020B0604020202020204" pitchFamily="34" charset="0"/>
                <a:ea typeface="Times New Roman" panose="02020603050405020304" pitchFamily="18" charset="0"/>
                <a:cs typeface="Arial" panose="020B0604020202020204" pitchFamily="34" charset="0"/>
              </a:rPr>
              <a:t>Day 1: 5 mL x 6 vents</a:t>
            </a:r>
          </a:p>
          <a:p>
            <a:pPr marL="742950" marR="0" lvl="1" indent="-285750">
              <a:spcBef>
                <a:spcPts val="0"/>
              </a:spcBef>
              <a:spcAft>
                <a:spcPts val="0"/>
              </a:spcAft>
              <a:buFont typeface="Courier New" panose="02070309020205020404" pitchFamily="49" charset="0"/>
              <a:buChar char="o"/>
            </a:pPr>
            <a:r>
              <a:rPr lang="en-US" sz="2700" b="1" dirty="0">
                <a:effectLst/>
                <a:latin typeface="Arial" panose="020B0604020202020204" pitchFamily="34" charset="0"/>
                <a:ea typeface="Times New Roman" panose="02020603050405020304" pitchFamily="18" charset="0"/>
                <a:cs typeface="Arial" panose="020B0604020202020204" pitchFamily="34" charset="0"/>
              </a:rPr>
              <a:t>Day 2: 5 mL x 12 vents</a:t>
            </a:r>
          </a:p>
          <a:p>
            <a:pPr marL="742950" marR="0" lvl="1" indent="-285750">
              <a:spcBef>
                <a:spcPts val="0"/>
              </a:spcBef>
              <a:spcAft>
                <a:spcPts val="0"/>
              </a:spcAft>
              <a:buFont typeface="Courier New" panose="02070309020205020404" pitchFamily="49" charset="0"/>
              <a:buChar char="o"/>
            </a:pPr>
            <a:r>
              <a:rPr lang="en-US" sz="2700" b="1" dirty="0">
                <a:effectLst/>
                <a:latin typeface="Arial" panose="020B0604020202020204" pitchFamily="34" charset="0"/>
                <a:ea typeface="Times New Roman" panose="02020603050405020304" pitchFamily="18" charset="0"/>
                <a:cs typeface="Arial" panose="020B0604020202020204" pitchFamily="34" charset="0"/>
              </a:rPr>
              <a:t>Day 3: 5 mL x 6 vents</a:t>
            </a:r>
          </a:p>
          <a:p>
            <a:pPr marL="342900" marR="0" lvl="0" indent="-342900">
              <a:spcBef>
                <a:spcPts val="600"/>
              </a:spcBef>
              <a:spcAft>
                <a:spcPts val="0"/>
              </a:spcAft>
              <a:buFont typeface="Symbol" panose="05050102010706020507" pitchFamily="18" charset="2"/>
              <a:buChar char=""/>
            </a:pPr>
            <a:r>
              <a:rPr lang="en-US" sz="2700" b="1" dirty="0">
                <a:effectLst/>
                <a:latin typeface="Arial" panose="020B0604020202020204" pitchFamily="34" charset="0"/>
                <a:ea typeface="Times New Roman" panose="02020603050405020304" pitchFamily="18" charset="0"/>
                <a:cs typeface="Arial" panose="020B0604020202020204" pitchFamily="34" charset="0"/>
              </a:rPr>
              <a:t>Total Volume vented (urine + menses) = ~105 L</a:t>
            </a:r>
          </a:p>
          <a:p>
            <a:pPr marL="342900" marR="0" lvl="0" indent="-342900">
              <a:spcBef>
                <a:spcPts val="600"/>
              </a:spcBef>
              <a:spcAft>
                <a:spcPts val="0"/>
              </a:spcAft>
              <a:buFont typeface="Symbol" panose="05050102010706020507" pitchFamily="18" charset="2"/>
              <a:buChar char=""/>
            </a:pPr>
            <a:r>
              <a:rPr lang="en-US" sz="2700" b="1" dirty="0">
                <a:effectLst/>
                <a:latin typeface="Arial" panose="020B0604020202020204" pitchFamily="34" charset="0"/>
                <a:ea typeface="Times New Roman" panose="02020603050405020304" pitchFamily="18" charset="0"/>
                <a:cs typeface="Arial" panose="020B0604020202020204" pitchFamily="34" charset="0"/>
              </a:rPr>
              <a:t>Observations: </a:t>
            </a:r>
          </a:p>
          <a:p>
            <a:pPr marL="742950" marR="0" lvl="1" indent="-285750">
              <a:spcBef>
                <a:spcPts val="0"/>
              </a:spcBef>
              <a:spcAft>
                <a:spcPts val="300"/>
              </a:spcAft>
              <a:buFont typeface="Courier New" panose="02070309020205020404" pitchFamily="49" charset="0"/>
              <a:buChar char="o"/>
            </a:pPr>
            <a:r>
              <a:rPr lang="en-US" sz="2700" b="1" dirty="0">
                <a:effectLst/>
                <a:latin typeface="Arial" panose="020B0604020202020204" pitchFamily="34" charset="0"/>
                <a:ea typeface="Times New Roman" panose="02020603050405020304" pitchFamily="18" charset="0"/>
                <a:cs typeface="Arial" panose="020B0604020202020204" pitchFamily="34" charset="0"/>
              </a:rPr>
              <a:t>Partial blockage due to menses observed on Day 3 (later cleared on its own after sitting the weekend, </a:t>
            </a:r>
            <a:r>
              <a:rPr lang="en-US" sz="2700" b="1" i="1" dirty="0">
                <a:effectLst/>
                <a:latin typeface="Arial" panose="020B0604020202020204" pitchFamily="34" charset="0"/>
                <a:ea typeface="Times New Roman" panose="02020603050405020304" pitchFamily="18" charset="0"/>
                <a:cs typeface="Arial" panose="020B0604020202020204" pitchFamily="34" charset="0"/>
              </a:rPr>
              <a:t>Figures 4 and 6</a:t>
            </a:r>
            <a:r>
              <a:rPr lang="en-US" sz="2700" b="1" dirty="0">
                <a:effectLst/>
                <a:latin typeface="Arial" panose="020B0604020202020204" pitchFamily="34" charset="0"/>
                <a:ea typeface="Times New Roman" panose="02020603050405020304" pitchFamily="18" charset="0"/>
                <a:cs typeface="Arial" panose="020B0604020202020204" pitchFamily="34" charset="0"/>
              </a:rPr>
              <a:t>)</a:t>
            </a:r>
          </a:p>
          <a:p>
            <a:pPr marL="742950" marR="0" lvl="1" indent="-285750">
              <a:spcBef>
                <a:spcPts val="0"/>
              </a:spcBef>
              <a:spcAft>
                <a:spcPts val="300"/>
              </a:spcAft>
              <a:buFont typeface="Courier New" panose="02070309020205020404" pitchFamily="49" charset="0"/>
              <a:buChar char="o"/>
            </a:pPr>
            <a:r>
              <a:rPr lang="en-US" sz="2700" b="1" dirty="0">
                <a:effectLst/>
                <a:latin typeface="Arial" panose="020B0604020202020204" pitchFamily="34" charset="0"/>
                <a:ea typeface="Times New Roman" panose="02020603050405020304" pitchFamily="18" charset="0"/>
                <a:cs typeface="Arial" panose="020B0604020202020204" pitchFamily="34" charset="0"/>
              </a:rPr>
              <a:t>CCU Leaked after vent #264 (hardware is only certified for 36 cycles, so not considered Fail, </a:t>
            </a:r>
            <a:r>
              <a:rPr lang="en-US" sz="2700" b="1" i="1" dirty="0">
                <a:effectLst/>
                <a:latin typeface="Arial" panose="020B0604020202020204" pitchFamily="34" charset="0"/>
                <a:ea typeface="Times New Roman" panose="02020603050405020304" pitchFamily="18" charset="0"/>
                <a:cs typeface="Arial" panose="020B0604020202020204" pitchFamily="34" charset="0"/>
              </a:rPr>
              <a:t>Figure 5</a:t>
            </a:r>
            <a:r>
              <a:rPr lang="en-US" sz="2700" b="1" dirty="0">
                <a:effectLst/>
                <a:latin typeface="Arial" panose="020B0604020202020204" pitchFamily="34" charset="0"/>
                <a:ea typeface="Times New Roman" panose="02020603050405020304" pitchFamily="18" charset="0"/>
                <a:cs typeface="Arial" panose="020B0604020202020204" pitchFamily="34" charset="0"/>
              </a:rPr>
              <a:t>)</a:t>
            </a:r>
          </a:p>
          <a:p>
            <a:pPr marL="742950" marR="0" lvl="1" indent="-285750" algn="just">
              <a:spcBef>
                <a:spcPts val="0"/>
              </a:spcBef>
              <a:spcAft>
                <a:spcPts val="0"/>
              </a:spcAft>
              <a:buFont typeface="Courier New" panose="02070309020205020404" pitchFamily="49" charset="0"/>
              <a:buChar char="o"/>
            </a:pPr>
            <a:r>
              <a:rPr lang="en-US" sz="2700" b="1" dirty="0">
                <a:effectLst/>
                <a:latin typeface="Arial" panose="020B0604020202020204" pitchFamily="34" charset="0"/>
                <a:ea typeface="Times New Roman" panose="02020603050405020304" pitchFamily="18" charset="0"/>
                <a:cs typeface="Arial" panose="020B0604020202020204" pitchFamily="34" charset="0"/>
              </a:rPr>
              <a:t>Non-flight like orifice developed excessive ice buildup but did not impede venting</a:t>
            </a:r>
          </a:p>
        </p:txBody>
      </p:sp>
      <p:pic>
        <p:nvPicPr>
          <p:cNvPr id="110" name="Picture 109">
            <a:extLst>
              <a:ext uri="{FF2B5EF4-FFF2-40B4-BE49-F238E27FC236}">
                <a16:creationId xmlns:a16="http://schemas.microsoft.com/office/drawing/2014/main" id="{C55ACFC1-F410-4E12-AD8D-5C4CAFC0D650}"/>
              </a:ext>
            </a:extLst>
          </p:cNvPr>
          <p:cNvPicPr>
            <a:picLocks noChangeAspect="1"/>
          </p:cNvPicPr>
          <p:nvPr/>
        </p:nvPicPr>
        <p:blipFill>
          <a:blip r:embed="rId8"/>
          <a:stretch>
            <a:fillRect/>
          </a:stretch>
        </p:blipFill>
        <p:spPr>
          <a:xfrm>
            <a:off x="12785693" y="26365200"/>
            <a:ext cx="6065245" cy="3614566"/>
          </a:xfrm>
          <a:prstGeom prst="rect">
            <a:avLst/>
          </a:prstGeom>
          <a:ln w="19050">
            <a:solidFill>
              <a:schemeClr val="tx1"/>
            </a:solidFill>
          </a:ln>
        </p:spPr>
      </p:pic>
      <p:pic>
        <p:nvPicPr>
          <p:cNvPr id="113" name="Picture 112">
            <a:extLst>
              <a:ext uri="{FF2B5EF4-FFF2-40B4-BE49-F238E27FC236}">
                <a16:creationId xmlns:a16="http://schemas.microsoft.com/office/drawing/2014/main" id="{CB4BC366-2D93-4630-A6F1-4622CB232AC6}"/>
              </a:ext>
            </a:extLst>
          </p:cNvPr>
          <p:cNvPicPr>
            <a:picLocks noChangeAspect="1"/>
          </p:cNvPicPr>
          <p:nvPr/>
        </p:nvPicPr>
        <p:blipFill>
          <a:blip r:embed="rId9"/>
          <a:stretch>
            <a:fillRect/>
          </a:stretch>
        </p:blipFill>
        <p:spPr>
          <a:xfrm>
            <a:off x="18901947" y="26136600"/>
            <a:ext cx="5583501" cy="3515160"/>
          </a:xfrm>
          <a:prstGeom prst="rect">
            <a:avLst/>
          </a:prstGeom>
          <a:ln w="19050">
            <a:solidFill>
              <a:schemeClr val="tx1"/>
            </a:solidFill>
          </a:ln>
        </p:spPr>
      </p:pic>
      <p:sp>
        <p:nvSpPr>
          <p:cNvPr id="115" name="Text Box 2">
            <a:extLst>
              <a:ext uri="{FF2B5EF4-FFF2-40B4-BE49-F238E27FC236}">
                <a16:creationId xmlns:a16="http://schemas.microsoft.com/office/drawing/2014/main" id="{04E7FAEA-2058-4C14-9636-E1A1D896E5C9}"/>
              </a:ext>
            </a:extLst>
          </p:cNvPr>
          <p:cNvSpPr txBox="1">
            <a:spLocks noChangeArrowheads="1"/>
          </p:cNvSpPr>
          <p:nvPr/>
        </p:nvSpPr>
        <p:spPr bwMode="auto">
          <a:xfrm>
            <a:off x="18973800" y="30175200"/>
            <a:ext cx="5532199" cy="483151"/>
          </a:xfrm>
          <a:prstGeom prst="rect">
            <a:avLst/>
          </a:prstGeom>
          <a:solidFill>
            <a:srgbClr val="FFFFFF"/>
          </a:solidFill>
          <a:ln w="9525">
            <a:noFill/>
            <a:miter lim="800000"/>
            <a:headEnd/>
            <a:tailEnd/>
          </a:ln>
        </p:spPr>
        <p:txBody>
          <a:bodyPr rot="0" vert="horz" wrap="square" lIns="85205" tIns="42603" rIns="85205" bIns="42603" anchor="t" anchorCtr="0">
            <a:noAutofit/>
          </a:bodyPr>
          <a:lstStyle/>
          <a:p>
            <a:pPr algn="ctr">
              <a:lnSpc>
                <a:spcPct val="115000"/>
              </a:lnSpc>
              <a:spcBef>
                <a:spcPts val="0"/>
              </a:spcBef>
              <a:spcAft>
                <a:spcPts val="932"/>
              </a:spcAft>
            </a:pPr>
            <a:r>
              <a:rPr lang="en-US" sz="2600" b="1" dirty="0"/>
              <a:t>Figure 5. CCU Leak</a:t>
            </a:r>
          </a:p>
        </p:txBody>
      </p:sp>
      <p:sp>
        <p:nvSpPr>
          <p:cNvPr id="116" name="TextBox 115">
            <a:extLst>
              <a:ext uri="{FF2B5EF4-FFF2-40B4-BE49-F238E27FC236}">
                <a16:creationId xmlns:a16="http://schemas.microsoft.com/office/drawing/2014/main" id="{3D3DC829-8AD1-499C-83D8-8C8363100ABE}"/>
              </a:ext>
            </a:extLst>
          </p:cNvPr>
          <p:cNvSpPr txBox="1"/>
          <p:nvPr/>
        </p:nvSpPr>
        <p:spPr>
          <a:xfrm>
            <a:off x="25534940" y="6270532"/>
            <a:ext cx="11358686" cy="5801588"/>
          </a:xfrm>
          <a:prstGeom prst="rect">
            <a:avLst/>
          </a:prstGeom>
          <a:noFill/>
        </p:spPr>
        <p:txBody>
          <a:bodyPr wrap="square">
            <a:spAutoFit/>
          </a:bodyPr>
          <a:lstStyle/>
          <a:p>
            <a:pPr marL="0" marR="0" lvl="3" indent="0" algn="ctr">
              <a:spcBef>
                <a:spcPts val="0"/>
              </a:spcBef>
              <a:spcAft>
                <a:spcPts val="600"/>
              </a:spcAft>
              <a:tabLst>
                <a:tab pos="685800" algn="l"/>
              </a:tabLst>
            </a:pPr>
            <a:r>
              <a:rPr lang="en-US" sz="2800" b="1" u="sng" dirty="0">
                <a:latin typeface="Arial" panose="020B0604020202020204" pitchFamily="34" charset="0"/>
                <a:ea typeface="Times New Roman" panose="02020603050405020304" pitchFamily="18" charset="0"/>
                <a:cs typeface="Arial" panose="020B0604020202020204" pitchFamily="34" charset="0"/>
              </a:rPr>
              <a:t>Test Terminated</a:t>
            </a:r>
          </a:p>
          <a:p>
            <a:pPr algn="just">
              <a:spcBef>
                <a:spcPts val="0"/>
              </a:spcBef>
              <a:spcAft>
                <a:spcPts val="0"/>
              </a:spcAft>
            </a:pPr>
            <a:r>
              <a:rPr lang="en-US" sz="2700" b="1" dirty="0">
                <a:effectLst/>
                <a:latin typeface="Arial" panose="020B0604020202020204" pitchFamily="34" charset="0"/>
                <a:ea typeface="Times New Roman" panose="02020603050405020304" pitchFamily="18" charset="0"/>
                <a:cs typeface="Arial" panose="020B0604020202020204" pitchFamily="34" charset="0"/>
              </a:rPr>
              <a:t>1st Attempt: </a:t>
            </a:r>
          </a:p>
          <a:p>
            <a:pPr marL="342900" indent="-342900" algn="just">
              <a:spcBef>
                <a:spcPts val="0"/>
              </a:spcBef>
              <a:spcAft>
                <a:spcPts val="0"/>
              </a:spcAft>
              <a:buFont typeface="Symbol" panose="05050102010706020507" pitchFamily="18" charset="2"/>
              <a:buChar char=""/>
              <a:tabLst>
                <a:tab pos="1600200" algn="l"/>
              </a:tabLst>
            </a:pPr>
            <a:r>
              <a:rPr lang="en-US" sz="2700" b="1" dirty="0">
                <a:latin typeface="Arial" panose="020B0604020202020204" pitchFamily="34" charset="0"/>
                <a:cs typeface="Arial" panose="020B0604020202020204" pitchFamily="34" charset="0"/>
              </a:rPr>
              <a:t>Completed 20 vents total - 4 included menses (25 mL each)</a:t>
            </a:r>
          </a:p>
          <a:p>
            <a:pPr marL="342900" lvl="2" indent="-342900" algn="just">
              <a:spcBef>
                <a:spcPts val="600"/>
              </a:spcBef>
              <a:spcAft>
                <a:spcPts val="0"/>
              </a:spcAft>
              <a:buFont typeface="Symbol" panose="05050102010706020507" pitchFamily="18" charset="2"/>
              <a:buChar char=""/>
              <a:tabLst>
                <a:tab pos="1600200" algn="l"/>
              </a:tabLst>
            </a:pPr>
            <a:r>
              <a:rPr lang="en-US" sz="2700" b="1" dirty="0">
                <a:latin typeface="Arial" panose="020B0604020202020204" pitchFamily="34" charset="0"/>
                <a:cs typeface="Arial" panose="020B0604020202020204" pitchFamily="34" charset="0"/>
              </a:rPr>
              <a:t>Test Terminated due to hardware leakage and excessive menses clogging at Female Pad and quick disconnect  (QD, </a:t>
            </a:r>
            <a:r>
              <a:rPr lang="en-US" sz="2700" b="1" i="1" dirty="0">
                <a:latin typeface="Arial" panose="020B0604020202020204" pitchFamily="34" charset="0"/>
                <a:cs typeface="Arial" panose="020B0604020202020204" pitchFamily="34" charset="0"/>
              </a:rPr>
              <a:t>Figure 6</a:t>
            </a:r>
            <a:r>
              <a:rPr lang="en-US" sz="2700" b="1" dirty="0">
                <a:latin typeface="Arial" panose="020B0604020202020204" pitchFamily="34" charset="0"/>
                <a:cs typeface="Arial" panose="020B0604020202020204" pitchFamily="34" charset="0"/>
              </a:rPr>
              <a:t>)</a:t>
            </a:r>
          </a:p>
          <a:p>
            <a:pPr marL="924498" lvl="6" indent="-457200" algn="just">
              <a:spcAft>
                <a:spcPts val="600"/>
              </a:spcAft>
              <a:buFont typeface="Courier New" panose="02070309020205020404" pitchFamily="49" charset="0"/>
              <a:buChar char="o"/>
              <a:tabLst>
                <a:tab pos="1143000" algn="l"/>
              </a:tabLst>
            </a:pPr>
            <a:r>
              <a:rPr lang="en-US" sz="2700" b="1" dirty="0">
                <a:latin typeface="Arial" panose="020B0604020202020204" pitchFamily="34" charset="0"/>
                <a:cs typeface="Arial" panose="020B0604020202020204" pitchFamily="34" charset="0"/>
              </a:rPr>
              <a:t>Large clots were present in menses simulant and likely contributed to clogging at female pad</a:t>
            </a:r>
          </a:p>
          <a:p>
            <a:pPr marL="924498" lvl="6" indent="-457200" algn="just">
              <a:spcAft>
                <a:spcPts val="600"/>
              </a:spcAft>
              <a:buFont typeface="Courier New" panose="02070309020205020404" pitchFamily="49" charset="0"/>
              <a:buChar char="o"/>
              <a:tabLst>
                <a:tab pos="1143000" algn="l"/>
              </a:tabLst>
            </a:pPr>
            <a:r>
              <a:rPr lang="en-US" sz="2700" b="1" dirty="0">
                <a:latin typeface="Arial" panose="020B0604020202020204" pitchFamily="34" charset="0"/>
                <a:cs typeface="Arial" panose="020B0604020202020204" pitchFamily="34" charset="0"/>
              </a:rPr>
              <a:t>After troubleshooting ONWMS clogs and allowing system to sit over weekend (not realistic to flight), Vent Nozzle was observed to have dry residue obstructing 0.056” orifice – scraped off with knife</a:t>
            </a:r>
          </a:p>
          <a:p>
            <a:pPr marL="924498" lvl="6" indent="-457200" algn="just">
              <a:spcAft>
                <a:spcPts val="600"/>
              </a:spcAft>
              <a:buFont typeface="Courier New" panose="02070309020205020404" pitchFamily="49" charset="0"/>
              <a:buChar char="o"/>
              <a:tabLst>
                <a:tab pos="1143000" algn="l"/>
              </a:tabLst>
            </a:pPr>
            <a:r>
              <a:rPr lang="en-US" sz="2700" b="1" dirty="0">
                <a:latin typeface="Arial" panose="020B0604020202020204" pitchFamily="34" charset="0"/>
                <a:cs typeface="Arial" panose="020B0604020202020204" pitchFamily="34" charset="0"/>
              </a:rPr>
              <a:t>Still no flow after removing residue indicates blockage was upstream (later confirmed, </a:t>
            </a:r>
            <a:r>
              <a:rPr lang="en-US" sz="2700" b="1" i="1" dirty="0">
                <a:latin typeface="Arial" panose="020B0604020202020204" pitchFamily="34" charset="0"/>
                <a:cs typeface="Arial" panose="020B0604020202020204" pitchFamily="34" charset="0"/>
              </a:rPr>
              <a:t>Figure 7</a:t>
            </a:r>
            <a:r>
              <a:rPr lang="en-US" sz="2700" b="1" dirty="0">
                <a:latin typeface="Arial" panose="020B0604020202020204" pitchFamily="34" charset="0"/>
                <a:cs typeface="Arial" panose="020B0604020202020204" pitchFamily="34" charset="0"/>
              </a:rPr>
              <a:t>)</a:t>
            </a:r>
          </a:p>
        </p:txBody>
      </p:sp>
      <p:pic>
        <p:nvPicPr>
          <p:cNvPr id="117" name="Picture 116">
            <a:extLst>
              <a:ext uri="{FF2B5EF4-FFF2-40B4-BE49-F238E27FC236}">
                <a16:creationId xmlns:a16="http://schemas.microsoft.com/office/drawing/2014/main" id="{455AFA15-60F0-4281-BF5B-ADC4C914F958}"/>
              </a:ext>
            </a:extLst>
          </p:cNvPr>
          <p:cNvPicPr>
            <a:picLocks noChangeAspect="1"/>
          </p:cNvPicPr>
          <p:nvPr/>
        </p:nvPicPr>
        <p:blipFill>
          <a:blip r:embed="rId10"/>
          <a:stretch>
            <a:fillRect/>
          </a:stretch>
        </p:blipFill>
        <p:spPr>
          <a:xfrm>
            <a:off x="26853269" y="12029381"/>
            <a:ext cx="8497937" cy="3598853"/>
          </a:xfrm>
          <a:prstGeom prst="rect">
            <a:avLst/>
          </a:prstGeom>
          <a:ln w="19050">
            <a:solidFill>
              <a:schemeClr val="tx1"/>
            </a:solidFill>
          </a:ln>
        </p:spPr>
      </p:pic>
      <p:pic>
        <p:nvPicPr>
          <p:cNvPr id="120" name="Picture 119">
            <a:extLst>
              <a:ext uri="{FF2B5EF4-FFF2-40B4-BE49-F238E27FC236}">
                <a16:creationId xmlns:a16="http://schemas.microsoft.com/office/drawing/2014/main" id="{330C41B2-563D-4E4E-96B0-589C72D6329E}"/>
              </a:ext>
            </a:extLst>
          </p:cNvPr>
          <p:cNvPicPr>
            <a:picLocks noChangeAspect="1"/>
          </p:cNvPicPr>
          <p:nvPr/>
        </p:nvPicPr>
        <p:blipFill>
          <a:blip r:embed="rId11"/>
          <a:stretch>
            <a:fillRect/>
          </a:stretch>
        </p:blipFill>
        <p:spPr>
          <a:xfrm>
            <a:off x="27098256" y="16306800"/>
            <a:ext cx="8165161" cy="3282560"/>
          </a:xfrm>
          <a:prstGeom prst="rect">
            <a:avLst/>
          </a:prstGeom>
          <a:ln w="19050">
            <a:solidFill>
              <a:schemeClr val="tx1"/>
            </a:solidFill>
          </a:ln>
        </p:spPr>
      </p:pic>
      <p:sp>
        <p:nvSpPr>
          <p:cNvPr id="121" name="TextBox 120">
            <a:extLst>
              <a:ext uri="{FF2B5EF4-FFF2-40B4-BE49-F238E27FC236}">
                <a16:creationId xmlns:a16="http://schemas.microsoft.com/office/drawing/2014/main" id="{3B904E43-89C6-4AA8-9C1A-C85CE20337DF}"/>
              </a:ext>
            </a:extLst>
          </p:cNvPr>
          <p:cNvSpPr txBox="1"/>
          <p:nvPr/>
        </p:nvSpPr>
        <p:spPr>
          <a:xfrm>
            <a:off x="25490632" y="20345400"/>
            <a:ext cx="11432665" cy="5308376"/>
          </a:xfrm>
          <a:prstGeom prst="rect">
            <a:avLst/>
          </a:prstGeom>
          <a:noFill/>
        </p:spPr>
        <p:txBody>
          <a:bodyPr wrap="square">
            <a:spAutoFit/>
          </a:bodyPr>
          <a:lstStyle/>
          <a:p>
            <a:pPr algn="just">
              <a:spcBef>
                <a:spcPts val="0"/>
              </a:spcBef>
              <a:spcAft>
                <a:spcPts val="0"/>
              </a:spcAft>
            </a:pPr>
            <a:r>
              <a:rPr lang="en-US" sz="2700" b="1" dirty="0">
                <a:latin typeface="Arial" panose="020B0604020202020204" pitchFamily="34" charset="0"/>
                <a:ea typeface="Times New Roman" panose="02020603050405020304" pitchFamily="18" charset="0"/>
                <a:cs typeface="Arial" panose="020B0604020202020204" pitchFamily="34" charset="0"/>
              </a:rPr>
              <a:t>2nd</a:t>
            </a:r>
            <a:r>
              <a:rPr lang="en-US" sz="2700" b="1" dirty="0">
                <a:effectLst/>
                <a:latin typeface="Arial" panose="020B0604020202020204" pitchFamily="34" charset="0"/>
                <a:ea typeface="Times New Roman" panose="02020603050405020304" pitchFamily="18" charset="0"/>
                <a:cs typeface="Arial" panose="020B0604020202020204" pitchFamily="34" charset="0"/>
              </a:rPr>
              <a:t> Attempt  - </a:t>
            </a:r>
            <a:r>
              <a:rPr lang="en-US" sz="2700" b="1" dirty="0">
                <a:latin typeface="Arial" panose="020B0604020202020204" pitchFamily="34" charset="0"/>
                <a:ea typeface="Times New Roman" panose="02020603050405020304" pitchFamily="18" charset="0"/>
                <a:cs typeface="Arial" panose="020B0604020202020204" pitchFamily="34" charset="0"/>
              </a:rPr>
              <a:t> T</a:t>
            </a:r>
            <a:r>
              <a:rPr lang="en-US" sz="2700" b="1" dirty="0">
                <a:effectLst/>
                <a:latin typeface="Arial" panose="020B0604020202020204" pitchFamily="34" charset="0"/>
                <a:ea typeface="Times New Roman" panose="02020603050405020304" pitchFamily="18" charset="0"/>
                <a:cs typeface="Arial" panose="020B0604020202020204" pitchFamily="34" charset="0"/>
              </a:rPr>
              <a:t>est </a:t>
            </a:r>
            <a:r>
              <a:rPr lang="en-US" sz="2700" b="1" dirty="0">
                <a:latin typeface="Arial" panose="020B0604020202020204" pitchFamily="34" charset="0"/>
                <a:ea typeface="Times New Roman" panose="02020603050405020304" pitchFamily="18" charset="0"/>
                <a:cs typeface="Arial" panose="020B0604020202020204" pitchFamily="34" charset="0"/>
              </a:rPr>
              <a:t>s</a:t>
            </a:r>
            <a:r>
              <a:rPr lang="en-US" sz="2700" b="1" dirty="0">
                <a:effectLst/>
                <a:latin typeface="Arial" panose="020B0604020202020204" pitchFamily="34" charset="0"/>
                <a:ea typeface="Times New Roman" panose="02020603050405020304" pitchFamily="18" charset="0"/>
                <a:cs typeface="Arial" panose="020B0604020202020204" pitchFamily="34" charset="0"/>
              </a:rPr>
              <a:t>etup and </a:t>
            </a:r>
            <a:r>
              <a:rPr lang="en-US" sz="2700" b="1" dirty="0">
                <a:latin typeface="Arial" panose="020B0604020202020204" pitchFamily="34" charset="0"/>
                <a:ea typeface="Times New Roman" panose="02020603050405020304" pitchFamily="18" charset="0"/>
                <a:cs typeface="Arial" panose="020B0604020202020204" pitchFamily="34" charset="0"/>
              </a:rPr>
              <a:t>p</a:t>
            </a:r>
            <a:r>
              <a:rPr lang="en-US" sz="2700" b="1" dirty="0">
                <a:effectLst/>
                <a:latin typeface="Arial" panose="020B0604020202020204" pitchFamily="34" charset="0"/>
                <a:ea typeface="Times New Roman" panose="02020603050405020304" pitchFamily="18" charset="0"/>
                <a:cs typeface="Arial" panose="020B0604020202020204" pitchFamily="34" charset="0"/>
              </a:rPr>
              <a:t>rotocol updated with lessons learned from 1</a:t>
            </a:r>
            <a:r>
              <a:rPr lang="en-US" sz="2700" b="1" baseline="30000" dirty="0">
                <a:effectLst/>
                <a:latin typeface="Arial" panose="020B0604020202020204" pitchFamily="34" charset="0"/>
                <a:ea typeface="Times New Roman" panose="02020603050405020304" pitchFamily="18" charset="0"/>
                <a:cs typeface="Arial" panose="020B0604020202020204" pitchFamily="34" charset="0"/>
              </a:rPr>
              <a:t>st</a:t>
            </a:r>
            <a:r>
              <a:rPr lang="en-US" sz="2700" b="1" dirty="0">
                <a:effectLst/>
                <a:latin typeface="Arial" panose="020B0604020202020204" pitchFamily="34" charset="0"/>
                <a:ea typeface="Times New Roman" panose="02020603050405020304" pitchFamily="18" charset="0"/>
                <a:cs typeface="Arial" panose="020B0604020202020204" pitchFamily="34" charset="0"/>
              </a:rPr>
              <a:t> attempt: </a:t>
            </a:r>
          </a:p>
          <a:p>
            <a:pPr marL="342900" marR="0" lvl="3" indent="-342900" algn="just">
              <a:lnSpc>
                <a:spcPct val="85000"/>
              </a:lnSpc>
              <a:spcBef>
                <a:spcPts val="0"/>
              </a:spcBef>
              <a:spcAft>
                <a:spcPts val="0"/>
              </a:spcAft>
              <a:buFont typeface="Symbol" panose="05050102010706020507" pitchFamily="18" charset="2"/>
              <a:buChar char=""/>
              <a:tabLst>
                <a:tab pos="1600200" algn="l"/>
              </a:tabLst>
            </a:pPr>
            <a:r>
              <a:rPr lang="en-US" sz="2700" b="1" dirty="0">
                <a:latin typeface="Arial" panose="020B0604020202020204" pitchFamily="34" charset="0"/>
                <a:cs typeface="Arial" panose="020B0604020202020204" pitchFamily="34" charset="0"/>
              </a:rPr>
              <a:t>Redesigned fixture for Female interface to be more representative of human body (</a:t>
            </a:r>
            <a:r>
              <a:rPr lang="en-US" sz="2700" b="1" i="1" dirty="0">
                <a:latin typeface="Arial" panose="020B0604020202020204" pitchFamily="34" charset="0"/>
                <a:cs typeface="Arial" panose="020B0604020202020204" pitchFamily="34" charset="0"/>
              </a:rPr>
              <a:t>Figure 8</a:t>
            </a:r>
            <a:r>
              <a:rPr lang="en-US" sz="2700" b="1" dirty="0">
                <a:latin typeface="Arial" panose="020B0604020202020204" pitchFamily="34" charset="0"/>
                <a:cs typeface="Arial" panose="020B0604020202020204" pitchFamily="34" charset="0"/>
              </a:rPr>
              <a:t>)</a:t>
            </a:r>
          </a:p>
          <a:p>
            <a:pPr marL="924498" marR="0" lvl="6" indent="-457200" algn="just">
              <a:lnSpc>
                <a:spcPct val="85000"/>
              </a:lnSpc>
              <a:spcBef>
                <a:spcPts val="0"/>
              </a:spcBef>
              <a:spcAft>
                <a:spcPts val="600"/>
              </a:spcAft>
              <a:buFont typeface="Courier New" panose="02070309020205020404" pitchFamily="49" charset="0"/>
              <a:buChar char="o"/>
              <a:tabLst>
                <a:tab pos="1143000" algn="l"/>
              </a:tabLst>
            </a:pPr>
            <a:r>
              <a:rPr lang="en-US" sz="2700" b="1" dirty="0">
                <a:latin typeface="Arial" panose="020B0604020202020204" pitchFamily="34" charset="0"/>
                <a:cs typeface="Arial" panose="020B0604020202020204" pitchFamily="34" charset="0"/>
              </a:rPr>
              <a:t>Curved rather than flat (fixed leakage issue)</a:t>
            </a:r>
          </a:p>
          <a:p>
            <a:pPr marL="342900" lvl="3" indent="-342900" algn="just">
              <a:lnSpc>
                <a:spcPct val="85000"/>
              </a:lnSpc>
              <a:spcBef>
                <a:spcPts val="600"/>
              </a:spcBef>
              <a:spcAft>
                <a:spcPts val="0"/>
              </a:spcAft>
              <a:buFont typeface="Symbol" panose="05050102010706020507" pitchFamily="18" charset="2"/>
              <a:buChar char=""/>
              <a:tabLst>
                <a:tab pos="1600200" algn="l"/>
              </a:tabLst>
            </a:pPr>
            <a:r>
              <a:rPr lang="en-US" sz="2700" b="1" dirty="0">
                <a:latin typeface="Arial" panose="020B0604020202020204" pitchFamily="34" charset="0"/>
                <a:cs typeface="Arial" panose="020B0604020202020204" pitchFamily="34" charset="0"/>
              </a:rPr>
              <a:t>Screened out any clots larger than “nickel-size” from simulant prior to inserting into test (more representative)</a:t>
            </a:r>
          </a:p>
          <a:p>
            <a:pPr marL="342900" lvl="3" indent="-342900" algn="just">
              <a:lnSpc>
                <a:spcPct val="85000"/>
              </a:lnSpc>
              <a:spcBef>
                <a:spcPts val="600"/>
              </a:spcBef>
              <a:spcAft>
                <a:spcPts val="0"/>
              </a:spcAft>
              <a:buFont typeface="Symbol" panose="05050102010706020507" pitchFamily="18" charset="2"/>
              <a:buChar char=""/>
              <a:tabLst>
                <a:tab pos="1600200" algn="l"/>
              </a:tabLst>
            </a:pPr>
            <a:r>
              <a:rPr lang="en-US" sz="2700" b="1" dirty="0">
                <a:latin typeface="Arial" panose="020B0604020202020204" pitchFamily="34" charset="0"/>
                <a:cs typeface="Arial" panose="020B0604020202020204" pitchFamily="34" charset="0"/>
              </a:rPr>
              <a:t>Reduced menses schedule to the following:</a:t>
            </a:r>
          </a:p>
          <a:p>
            <a:pPr marL="924498" lvl="6" indent="-457200" algn="just">
              <a:lnSpc>
                <a:spcPct val="85000"/>
              </a:lnSpc>
              <a:spcAft>
                <a:spcPts val="600"/>
              </a:spcAft>
              <a:buFont typeface="Courier New" panose="02070309020205020404" pitchFamily="49" charset="0"/>
              <a:buChar char="o"/>
              <a:tabLst>
                <a:tab pos="1143000" algn="l"/>
              </a:tabLst>
            </a:pPr>
            <a:r>
              <a:rPr lang="en-US" sz="2700" b="1" dirty="0">
                <a:latin typeface="Arial" panose="020B0604020202020204" pitchFamily="34" charset="0"/>
                <a:cs typeface="Arial" panose="020B0604020202020204" pitchFamily="34" charset="0"/>
              </a:rPr>
              <a:t>Day 1: Inserted 50 mL per crewmember (x2) </a:t>
            </a:r>
          </a:p>
          <a:p>
            <a:pPr marL="1775782" lvl="2" indent="-457200" algn="just">
              <a:lnSpc>
                <a:spcPct val="85000"/>
              </a:lnSpc>
              <a:spcBef>
                <a:spcPts val="0"/>
              </a:spcBef>
              <a:spcAft>
                <a:spcPts val="300"/>
              </a:spcAft>
              <a:buFont typeface="Arial" panose="020B0604020202020204" pitchFamily="34" charset="0"/>
              <a:buChar char="−"/>
              <a:tabLst>
                <a:tab pos="2514600" algn="l"/>
              </a:tabLst>
            </a:pPr>
            <a:r>
              <a:rPr lang="en-US" sz="2700" b="1" dirty="0">
                <a:effectLst/>
                <a:latin typeface="Arial" panose="020B0604020202020204" pitchFamily="34" charset="0"/>
                <a:ea typeface="Times New Roman" panose="02020603050405020304" pitchFamily="18" charset="0"/>
                <a:cs typeface="Arial" panose="020B0604020202020204" pitchFamily="34" charset="0"/>
              </a:rPr>
              <a:t>Distributed over multiple doses (12.5 mL each x 8)</a:t>
            </a:r>
          </a:p>
          <a:p>
            <a:pPr marL="924498" marR="0" lvl="6" indent="-457200" algn="just">
              <a:lnSpc>
                <a:spcPct val="85000"/>
              </a:lnSpc>
              <a:spcBef>
                <a:spcPts val="0"/>
              </a:spcBef>
              <a:spcAft>
                <a:spcPts val="600"/>
              </a:spcAft>
              <a:buFont typeface="Courier New" panose="02070309020205020404" pitchFamily="49" charset="0"/>
              <a:buChar char="o"/>
              <a:tabLst>
                <a:tab pos="1143000" algn="l"/>
              </a:tabLst>
            </a:pPr>
            <a:r>
              <a:rPr lang="en-US" sz="2700" b="1" dirty="0">
                <a:latin typeface="Arial" panose="020B0604020202020204" pitchFamily="34" charset="0"/>
                <a:cs typeface="Arial" panose="020B0604020202020204" pitchFamily="34" charset="0"/>
              </a:rPr>
              <a:t>Day 2: Inserted the remaining 15 mL in the same fashion (x2)</a:t>
            </a:r>
          </a:p>
          <a:p>
            <a:pPr marL="342900" marR="0" lvl="3" indent="-342900" algn="just">
              <a:lnSpc>
                <a:spcPct val="85000"/>
              </a:lnSpc>
              <a:spcBef>
                <a:spcPts val="600"/>
              </a:spcBef>
              <a:spcAft>
                <a:spcPts val="0"/>
              </a:spcAft>
              <a:buFont typeface="Symbol" panose="05050102010706020507" pitchFamily="18" charset="2"/>
              <a:buChar char=""/>
              <a:tabLst>
                <a:tab pos="1600200" algn="l"/>
              </a:tabLst>
            </a:pPr>
            <a:r>
              <a:rPr lang="en-US" sz="2700" b="1" dirty="0">
                <a:latin typeface="Arial" panose="020B0604020202020204" pitchFamily="34" charset="0"/>
                <a:cs typeface="Arial" panose="020B0604020202020204" pitchFamily="34" charset="0"/>
              </a:rPr>
              <a:t>New Objective:</a:t>
            </a:r>
          </a:p>
          <a:p>
            <a:pPr marL="924498" lvl="6" indent="-457200" algn="just">
              <a:lnSpc>
                <a:spcPct val="85000"/>
              </a:lnSpc>
              <a:spcAft>
                <a:spcPts val="600"/>
              </a:spcAft>
              <a:buFont typeface="Courier New" panose="02070309020205020404" pitchFamily="49" charset="0"/>
              <a:buChar char="o"/>
              <a:tabLst>
                <a:tab pos="1143000" algn="l"/>
              </a:tabLst>
            </a:pPr>
            <a:r>
              <a:rPr lang="en-US" sz="2700" b="1" dirty="0">
                <a:latin typeface="Arial" panose="020B0604020202020204" pitchFamily="34" charset="0"/>
                <a:cs typeface="Arial" panose="020B0604020202020204" pitchFamily="34" charset="0"/>
              </a:rPr>
              <a:t>Determine capability of current hardware (stressor vents)</a:t>
            </a:r>
          </a:p>
        </p:txBody>
      </p:sp>
      <p:cxnSp>
        <p:nvCxnSpPr>
          <p:cNvPr id="126" name="Straight Connector 120">
            <a:extLst>
              <a:ext uri="{FF2B5EF4-FFF2-40B4-BE49-F238E27FC236}">
                <a16:creationId xmlns:a16="http://schemas.microsoft.com/office/drawing/2014/main" id="{CD11A4B1-F979-4256-BCCA-9F9D0C744804}"/>
              </a:ext>
            </a:extLst>
          </p:cNvPr>
          <p:cNvCxnSpPr>
            <a:cxnSpLocks noChangeShapeType="1"/>
          </p:cNvCxnSpPr>
          <p:nvPr/>
        </p:nvCxnSpPr>
        <p:spPr bwMode="auto">
          <a:xfrm>
            <a:off x="12919981" y="6085781"/>
            <a:ext cx="11710404" cy="5249"/>
          </a:xfrm>
          <a:prstGeom prst="line">
            <a:avLst/>
          </a:prstGeom>
          <a:noFill/>
          <a:ln w="76200" algn="ctr">
            <a:solidFill>
              <a:srgbClr val="000000"/>
            </a:solidFill>
            <a:round/>
            <a:headEnd/>
            <a:tailEnd/>
          </a:ln>
        </p:spPr>
      </p:cxnSp>
      <p:sp>
        <p:nvSpPr>
          <p:cNvPr id="128" name="Text Box 2">
            <a:extLst>
              <a:ext uri="{FF2B5EF4-FFF2-40B4-BE49-F238E27FC236}">
                <a16:creationId xmlns:a16="http://schemas.microsoft.com/office/drawing/2014/main" id="{BCEFA8B2-BA73-4AA4-88D4-6C3D5C2AFE9B}"/>
              </a:ext>
            </a:extLst>
          </p:cNvPr>
          <p:cNvSpPr txBox="1">
            <a:spLocks noChangeArrowheads="1"/>
          </p:cNvSpPr>
          <p:nvPr/>
        </p:nvSpPr>
        <p:spPr bwMode="auto">
          <a:xfrm>
            <a:off x="26408215" y="15610781"/>
            <a:ext cx="9173897" cy="752530"/>
          </a:xfrm>
          <a:prstGeom prst="rect">
            <a:avLst/>
          </a:prstGeom>
          <a:solidFill>
            <a:srgbClr val="FFFFFF"/>
          </a:solidFill>
          <a:ln w="9525">
            <a:noFill/>
            <a:miter lim="800000"/>
            <a:headEnd/>
            <a:tailEnd/>
          </a:ln>
        </p:spPr>
        <p:txBody>
          <a:bodyPr rot="0" vert="horz" wrap="square" lIns="85205" tIns="42603" rIns="85205" bIns="42603" anchor="t" anchorCtr="0">
            <a:noAutofit/>
          </a:bodyPr>
          <a:lstStyle/>
          <a:p>
            <a:pPr algn="ctr">
              <a:lnSpc>
                <a:spcPct val="115000"/>
              </a:lnSpc>
              <a:spcBef>
                <a:spcPts val="0"/>
              </a:spcBef>
              <a:spcAft>
                <a:spcPts val="932"/>
              </a:spcAft>
            </a:pPr>
            <a:r>
              <a:rPr lang="en-US" sz="2600" b="1" dirty="0"/>
              <a:t>Figure 6. OCSS ONWMS Menses Clogging</a:t>
            </a:r>
          </a:p>
        </p:txBody>
      </p:sp>
      <p:sp>
        <p:nvSpPr>
          <p:cNvPr id="129" name="Text Box 2">
            <a:extLst>
              <a:ext uri="{FF2B5EF4-FFF2-40B4-BE49-F238E27FC236}">
                <a16:creationId xmlns:a16="http://schemas.microsoft.com/office/drawing/2014/main" id="{B8722BAA-5055-4C11-99EB-72B341D0EAB8}"/>
              </a:ext>
            </a:extLst>
          </p:cNvPr>
          <p:cNvSpPr txBox="1">
            <a:spLocks noChangeArrowheads="1"/>
          </p:cNvSpPr>
          <p:nvPr/>
        </p:nvSpPr>
        <p:spPr bwMode="auto">
          <a:xfrm>
            <a:off x="26333181" y="19659600"/>
            <a:ext cx="9174462" cy="649260"/>
          </a:xfrm>
          <a:prstGeom prst="rect">
            <a:avLst/>
          </a:prstGeom>
          <a:solidFill>
            <a:srgbClr val="FFFFFF"/>
          </a:solidFill>
          <a:ln w="9525">
            <a:noFill/>
            <a:miter lim="800000"/>
            <a:headEnd/>
            <a:tailEnd/>
          </a:ln>
        </p:spPr>
        <p:txBody>
          <a:bodyPr rot="0" vert="horz" wrap="square" lIns="85205" tIns="42603" rIns="85205" bIns="42603" anchor="t" anchorCtr="0">
            <a:noAutofit/>
          </a:bodyPr>
          <a:lstStyle>
            <a:defPPr>
              <a:defRPr lang="en-US"/>
            </a:defPPr>
            <a:lvl1pPr algn="ctr">
              <a:lnSpc>
                <a:spcPct val="115000"/>
              </a:lnSpc>
              <a:spcBef>
                <a:spcPts val="0"/>
              </a:spcBef>
              <a:spcAft>
                <a:spcPts val="932"/>
              </a:spcAft>
              <a:defRPr sz="2600" b="1"/>
            </a:lvl1pPr>
          </a:lstStyle>
          <a:p>
            <a:r>
              <a:rPr lang="en-US" dirty="0"/>
              <a:t>Figure 7. OCSS ONWMS Vent Orifice Clog</a:t>
            </a:r>
          </a:p>
        </p:txBody>
      </p:sp>
      <p:pic>
        <p:nvPicPr>
          <p:cNvPr id="130" name="Picture 129">
            <a:extLst>
              <a:ext uri="{FF2B5EF4-FFF2-40B4-BE49-F238E27FC236}">
                <a16:creationId xmlns:a16="http://schemas.microsoft.com/office/drawing/2014/main" id="{186FDDAF-C95A-414C-9F13-C1D4F5D2D416}"/>
              </a:ext>
            </a:extLst>
          </p:cNvPr>
          <p:cNvPicPr>
            <a:picLocks noChangeAspect="1"/>
          </p:cNvPicPr>
          <p:nvPr/>
        </p:nvPicPr>
        <p:blipFill>
          <a:blip r:embed="rId12"/>
          <a:stretch>
            <a:fillRect/>
          </a:stretch>
        </p:blipFill>
        <p:spPr>
          <a:xfrm>
            <a:off x="26963103" y="25666403"/>
            <a:ext cx="7957586" cy="3002004"/>
          </a:xfrm>
          <a:prstGeom prst="rect">
            <a:avLst/>
          </a:prstGeom>
          <a:ln w="19050">
            <a:solidFill>
              <a:schemeClr val="tx1"/>
            </a:solidFill>
          </a:ln>
        </p:spPr>
      </p:pic>
      <p:sp>
        <p:nvSpPr>
          <p:cNvPr id="131" name="Text Box 2">
            <a:extLst>
              <a:ext uri="{FF2B5EF4-FFF2-40B4-BE49-F238E27FC236}">
                <a16:creationId xmlns:a16="http://schemas.microsoft.com/office/drawing/2014/main" id="{19022120-919B-41E4-BB2E-F82E052B7C67}"/>
              </a:ext>
            </a:extLst>
          </p:cNvPr>
          <p:cNvSpPr txBox="1">
            <a:spLocks noChangeArrowheads="1"/>
          </p:cNvSpPr>
          <p:nvPr/>
        </p:nvSpPr>
        <p:spPr bwMode="auto">
          <a:xfrm>
            <a:off x="26251727" y="28444633"/>
            <a:ext cx="9562273" cy="511367"/>
          </a:xfrm>
          <a:prstGeom prst="rect">
            <a:avLst/>
          </a:prstGeom>
          <a:solidFill>
            <a:srgbClr val="FFFFFF"/>
          </a:solidFill>
          <a:ln w="9525">
            <a:noFill/>
            <a:miter lim="800000"/>
            <a:headEnd/>
            <a:tailEnd/>
          </a:ln>
        </p:spPr>
        <p:txBody>
          <a:bodyPr rot="0" vert="horz" wrap="square" lIns="85205" tIns="42603" rIns="85205" bIns="42603" anchor="t" anchorCtr="0">
            <a:noAutofit/>
          </a:bodyPr>
          <a:lstStyle/>
          <a:p>
            <a:pPr algn="ctr">
              <a:lnSpc>
                <a:spcPct val="115000"/>
              </a:lnSpc>
              <a:spcBef>
                <a:spcPts val="0"/>
              </a:spcBef>
              <a:spcAft>
                <a:spcPts val="932"/>
              </a:spcAft>
            </a:pPr>
            <a:r>
              <a:rPr lang="en-US" sz="2600" b="1" dirty="0"/>
              <a:t>Figure 8. OCSS ONWMS: Redesigned Female Interface</a:t>
            </a:r>
          </a:p>
        </p:txBody>
      </p:sp>
      <p:sp>
        <p:nvSpPr>
          <p:cNvPr id="132" name="TextBox 131">
            <a:extLst>
              <a:ext uri="{FF2B5EF4-FFF2-40B4-BE49-F238E27FC236}">
                <a16:creationId xmlns:a16="http://schemas.microsoft.com/office/drawing/2014/main" id="{570DEFE9-A6E3-4404-8584-ABAEAE655D1C}"/>
              </a:ext>
            </a:extLst>
          </p:cNvPr>
          <p:cNvSpPr txBox="1"/>
          <p:nvPr/>
        </p:nvSpPr>
        <p:spPr>
          <a:xfrm>
            <a:off x="25403954" y="29055422"/>
            <a:ext cx="11582545" cy="1754326"/>
          </a:xfrm>
          <a:prstGeom prst="rect">
            <a:avLst/>
          </a:prstGeom>
          <a:noFill/>
        </p:spPr>
        <p:txBody>
          <a:bodyPr wrap="square">
            <a:spAutoFit/>
          </a:bodyPr>
          <a:lstStyle/>
          <a:p>
            <a:pPr algn="just">
              <a:spcBef>
                <a:spcPts val="0"/>
              </a:spcBef>
              <a:spcAft>
                <a:spcPts val="0"/>
              </a:spcAft>
            </a:pPr>
            <a:r>
              <a:rPr lang="en-US" sz="2700" b="1" dirty="0">
                <a:latin typeface="Arial" panose="020B0604020202020204" pitchFamily="34" charset="0"/>
                <a:ea typeface="Times New Roman" panose="02020603050405020304" pitchFamily="18" charset="0"/>
                <a:cs typeface="Arial" panose="020B0604020202020204" pitchFamily="34" charset="0"/>
              </a:rPr>
              <a:t>2nd</a:t>
            </a:r>
            <a:r>
              <a:rPr lang="en-US" sz="2700" b="1" dirty="0">
                <a:effectLst/>
                <a:latin typeface="Arial" panose="020B0604020202020204" pitchFamily="34" charset="0"/>
                <a:ea typeface="Times New Roman" panose="02020603050405020304" pitchFamily="18" charset="0"/>
                <a:cs typeface="Arial" panose="020B0604020202020204" pitchFamily="34" charset="0"/>
              </a:rPr>
              <a:t> Attempt - Results: </a:t>
            </a:r>
            <a:r>
              <a:rPr lang="en-US" sz="2700" b="1" dirty="0">
                <a:effectLst/>
                <a:latin typeface="Arial" panose="020B0604020202020204" pitchFamily="34" charset="0"/>
                <a:ea typeface="Times New Roman" panose="02020603050405020304" pitchFamily="18" charset="0"/>
                <a:cs typeface="Times New Roman" panose="02020603050405020304" pitchFamily="18" charset="0"/>
              </a:rPr>
              <a:t>Experienced degraded system performance (long drain times) and ultimately a clog on vent #11, thus </a:t>
            </a:r>
            <a:r>
              <a:rPr lang="en-US" sz="2700" b="1" u="sng" dirty="0">
                <a:effectLst/>
                <a:latin typeface="Arial" panose="020B0604020202020204" pitchFamily="34" charset="0"/>
                <a:ea typeface="Times New Roman" panose="02020603050405020304" pitchFamily="18" charset="0"/>
                <a:cs typeface="Times New Roman" panose="02020603050405020304" pitchFamily="18" charset="0"/>
              </a:rPr>
              <a:t>testing was terminated</a:t>
            </a:r>
            <a:r>
              <a:rPr lang="en-US" sz="2700" b="1" dirty="0">
                <a:effectLst/>
                <a:latin typeface="Arial" panose="020B0604020202020204" pitchFamily="34" charset="0"/>
                <a:ea typeface="Times New Roman" panose="02020603050405020304" pitchFamily="18" charset="0"/>
                <a:cs typeface="Times New Roman" panose="02020603050405020304" pitchFamily="18" charset="0"/>
              </a:rPr>
              <a:t>. The team flushed the system with water and proceeded to stressor vents.</a:t>
            </a:r>
            <a:endParaRPr lang="en-US" sz="27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1049" name="Straight Connector 108"/>
          <p:cNvCxnSpPr>
            <a:cxnSpLocks noChangeShapeType="1"/>
          </p:cNvCxnSpPr>
          <p:nvPr/>
        </p:nvCxnSpPr>
        <p:spPr bwMode="auto">
          <a:xfrm>
            <a:off x="0" y="4588621"/>
            <a:ext cx="37567362" cy="241145"/>
          </a:xfrm>
          <a:prstGeom prst="line">
            <a:avLst/>
          </a:prstGeom>
          <a:noFill/>
          <a:ln w="444500" algn="ctr">
            <a:solidFill>
              <a:srgbClr val="000000"/>
            </a:solidFill>
            <a:round/>
            <a:headEnd/>
            <a:tailEnd/>
          </a:ln>
        </p:spPr>
      </p:cxnSp>
      <p:sp>
        <p:nvSpPr>
          <p:cNvPr id="63" name="TextBox 114">
            <a:extLst>
              <a:ext uri="{FF2B5EF4-FFF2-40B4-BE49-F238E27FC236}">
                <a16:creationId xmlns:a16="http://schemas.microsoft.com/office/drawing/2014/main" id="{1D9C33D5-1BA2-4FB2-AB92-92C0BB042B96}"/>
              </a:ext>
            </a:extLst>
          </p:cNvPr>
          <p:cNvSpPr txBox="1">
            <a:spLocks noChangeArrowheads="1"/>
          </p:cNvSpPr>
          <p:nvPr/>
        </p:nvSpPr>
        <p:spPr bwMode="auto">
          <a:xfrm>
            <a:off x="15411512" y="31013400"/>
            <a:ext cx="6887441" cy="780663"/>
          </a:xfrm>
          <a:prstGeom prst="rect">
            <a:avLst/>
          </a:prstGeom>
          <a:noFill/>
          <a:ln w="9525">
            <a:noFill/>
            <a:miter lim="800000"/>
            <a:headEnd/>
            <a:tailEnd/>
          </a:ln>
        </p:spPr>
        <p:txBody>
          <a:bodyPr wrap="square">
            <a:spAutoFit/>
          </a:bodyPr>
          <a:lstStyle/>
          <a:p>
            <a:pPr algn="ctr"/>
            <a:r>
              <a:rPr lang="en-US" sz="4473" b="1" dirty="0">
                <a:solidFill>
                  <a:srgbClr val="002060"/>
                </a:solidFill>
                <a:latin typeface="Arial" panose="020B0604020202020204" pitchFamily="34" charset="0"/>
                <a:cs typeface="Arial" pitchFamily="34" charset="0"/>
              </a:rPr>
              <a:t>CCU CONCLUSIONS</a:t>
            </a:r>
          </a:p>
        </p:txBody>
      </p:sp>
      <p:cxnSp>
        <p:nvCxnSpPr>
          <p:cNvPr id="65" name="Straight Connector 131">
            <a:extLst>
              <a:ext uri="{FF2B5EF4-FFF2-40B4-BE49-F238E27FC236}">
                <a16:creationId xmlns:a16="http://schemas.microsoft.com/office/drawing/2014/main" id="{35A126D7-FD7F-4E66-A86D-DB8926342FB9}"/>
              </a:ext>
            </a:extLst>
          </p:cNvPr>
          <p:cNvCxnSpPr>
            <a:cxnSpLocks noChangeShapeType="1"/>
          </p:cNvCxnSpPr>
          <p:nvPr/>
        </p:nvCxnSpPr>
        <p:spPr bwMode="auto">
          <a:xfrm>
            <a:off x="13121616" y="31863959"/>
            <a:ext cx="11491229" cy="0"/>
          </a:xfrm>
          <a:prstGeom prst="line">
            <a:avLst/>
          </a:prstGeom>
          <a:noFill/>
          <a:ln w="76200" algn="ctr">
            <a:solidFill>
              <a:srgbClr val="000000"/>
            </a:solidFill>
            <a:round/>
            <a:headEnd/>
            <a:tailEnd/>
          </a:ln>
        </p:spPr>
      </p:cxnSp>
      <p:sp>
        <p:nvSpPr>
          <p:cNvPr id="69" name="Rectangle 34">
            <a:extLst>
              <a:ext uri="{FF2B5EF4-FFF2-40B4-BE49-F238E27FC236}">
                <a16:creationId xmlns:a16="http://schemas.microsoft.com/office/drawing/2014/main" id="{A7A1FE83-066D-4AB5-8606-8186FD12E150}"/>
              </a:ext>
            </a:extLst>
          </p:cNvPr>
          <p:cNvSpPr>
            <a:spLocks noChangeArrowheads="1"/>
          </p:cNvSpPr>
          <p:nvPr/>
        </p:nvSpPr>
        <p:spPr bwMode="auto">
          <a:xfrm>
            <a:off x="12858693" y="31973366"/>
            <a:ext cx="11790893" cy="1754326"/>
          </a:xfrm>
          <a:prstGeom prst="rect">
            <a:avLst/>
          </a:prstGeom>
          <a:noFill/>
          <a:ln w="9525">
            <a:noFill/>
            <a:miter lim="800000"/>
            <a:headEnd/>
            <a:tailEnd/>
          </a:ln>
        </p:spPr>
        <p:txBody>
          <a:bodyPr wrap="square">
            <a:spAutoFit/>
          </a:bodyPr>
          <a:lstStyle/>
          <a:p>
            <a:pPr algn="just">
              <a:spcAft>
                <a:spcPts val="1118"/>
              </a:spcAft>
            </a:pPr>
            <a:r>
              <a:rPr lang="en-US" sz="2700" b="1" dirty="0">
                <a:effectLst/>
                <a:latin typeface="Arial" panose="020B0604020202020204" pitchFamily="34" charset="0"/>
                <a:ea typeface="Calibri" panose="020F0502020204030204" pitchFamily="34" charset="0"/>
                <a:cs typeface="Arial" panose="020B0604020202020204" pitchFamily="34" charset="0"/>
              </a:rPr>
              <a:t>The  CCU was able to vent the required volume and flowrate. Although a partial blockage </a:t>
            </a:r>
            <a:r>
              <a:rPr lang="en-US" sz="2700" b="1" dirty="0">
                <a:latin typeface="Arial" panose="020B0604020202020204" pitchFamily="34" charset="0"/>
                <a:ea typeface="Calibri" panose="020F0502020204030204" pitchFamily="34" charset="0"/>
                <a:cs typeface="Arial" panose="020B0604020202020204" pitchFamily="34" charset="0"/>
              </a:rPr>
              <a:t>was observed </a:t>
            </a:r>
            <a:r>
              <a:rPr lang="en-US" sz="2700" b="1" dirty="0">
                <a:effectLst/>
                <a:latin typeface="Arial" panose="020B0604020202020204" pitchFamily="34" charset="0"/>
                <a:ea typeface="Calibri" panose="020F0502020204030204" pitchFamily="34" charset="0"/>
                <a:cs typeface="Arial" panose="020B0604020202020204" pitchFamily="34" charset="0"/>
              </a:rPr>
              <a:t>due to menses, it was easily cleared manually or cleared on its own over time. This indicates that the overboard vent system is capable of venting a urine-menses mixture.</a:t>
            </a:r>
            <a:endParaRPr lang="en-US" sz="2700" b="1" dirty="0">
              <a:solidFill>
                <a:srgbClr val="0000FF"/>
              </a:solidFill>
              <a:highlight>
                <a:srgbClr val="FFFF00"/>
              </a:highlight>
              <a:latin typeface="Arial" panose="020B0604020202020204" pitchFamily="34" charset="0"/>
              <a:cs typeface="Arial" panose="020B0604020202020204" pitchFamily="34" charset="0"/>
            </a:endParaRPr>
          </a:p>
        </p:txBody>
      </p:sp>
      <p:pic>
        <p:nvPicPr>
          <p:cNvPr id="70" name="Picture 69">
            <a:extLst>
              <a:ext uri="{FF2B5EF4-FFF2-40B4-BE49-F238E27FC236}">
                <a16:creationId xmlns:a16="http://schemas.microsoft.com/office/drawing/2014/main" id="{ECE23085-91C6-4FF8-B100-C4B4FDE76FA8}"/>
              </a:ext>
            </a:extLst>
          </p:cNvPr>
          <p:cNvPicPr>
            <a:picLocks noChangeAspect="1"/>
          </p:cNvPicPr>
          <p:nvPr/>
        </p:nvPicPr>
        <p:blipFill>
          <a:blip r:embed="rId13"/>
          <a:stretch>
            <a:fillRect/>
          </a:stretch>
        </p:blipFill>
        <p:spPr>
          <a:xfrm>
            <a:off x="457201" y="742620"/>
            <a:ext cx="8125642" cy="3339774"/>
          </a:xfrm>
          <a:prstGeom prst="rect">
            <a:avLst/>
          </a:prstGeom>
        </p:spPr>
      </p:pic>
    </p:spTree>
    <p:extLst>
      <p:ext uri="{BB962C8B-B14F-4D97-AF65-F5344CB8AC3E}">
        <p14:creationId xmlns:p14="http://schemas.microsoft.com/office/powerpoint/2010/main" val="3188818738"/>
      </p:ext>
    </p:extLst>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rgbClr val="000000"/>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rgbClr val="000000"/>
            </a:solidFill>
            <a:effectLst/>
            <a:latin typeface="Arial" charset="0"/>
            <a:cs typeface="Arial"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2342437338BD40A437413526C99399" ma:contentTypeVersion="1" ma:contentTypeDescription="Create a new document." ma:contentTypeScope="" ma:versionID="dc3883caf899129b1af3e1e842fc92c6">
  <xsd:schema xmlns:xsd="http://www.w3.org/2001/XMLSchema" xmlns:xs="http://www.w3.org/2001/XMLSchema" xmlns:p="http://schemas.microsoft.com/office/2006/metadata/properties" xmlns:ns2="f93a832a-d6e6-40ac-913f-a7bc6bb08f93" targetNamespace="http://schemas.microsoft.com/office/2006/metadata/properties" ma:root="true" ma:fieldsID="706222beea612e59aa221df39224faa7" ns2:_="">
    <xsd:import namespace="f93a832a-d6e6-40ac-913f-a7bc6bb08f93"/>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3a832a-d6e6-40ac-913f-a7bc6bb08f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B79A6A-F634-41CD-B180-D58E454307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3a832a-d6e6-40ac-913f-a7bc6bb08f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DA8B33-576E-4273-9078-A3239843724A}">
  <ds:schemaRefs>
    <ds:schemaRef ds:uri="http://schemas.microsoft.com/sharepoint/v3/contenttype/forms"/>
  </ds:schemaRefs>
</ds:datastoreItem>
</file>

<file path=customXml/itemProps3.xml><?xml version="1.0" encoding="utf-8"?>
<ds:datastoreItem xmlns:ds="http://schemas.openxmlformats.org/officeDocument/2006/customXml" ds:itemID="{10D29F25-188E-47E9-8411-41D20A5332B5}">
  <ds:schemaRefs>
    <ds:schemaRef ds:uri="http://purl.org/dc/elements/1.1/"/>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f93a832a-d6e6-40ac-913f-a7bc6bb08f9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Textured</Template>
  <TotalTime>32070</TotalTime>
  <Words>1530</Words>
  <Application>Microsoft Office PowerPoint</Application>
  <PresentationFormat>Custom</PresentationFormat>
  <Paragraphs>61</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Courier New</vt:lpstr>
      <vt:lpstr>Symbol</vt:lpstr>
      <vt:lpstr>Tahoma</vt:lpstr>
      <vt:lpstr>Times New Roman</vt:lpstr>
      <vt:lpstr>Wingdings</vt:lpstr>
      <vt:lpstr>Textured</vt:lpstr>
      <vt:lpstr>PowerPoint Presentation</vt:lpstr>
    </vt:vector>
  </TitlesOfParts>
  <Company>LMIT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debert</dc:creator>
  <cp:lastModifiedBy>Boyer, Jennifer L. (JSC-SF211)</cp:lastModifiedBy>
  <cp:revision>982</cp:revision>
  <dcterms:created xsi:type="dcterms:W3CDTF">2006-02-28T20:43:50Z</dcterms:created>
  <dcterms:modified xsi:type="dcterms:W3CDTF">2023-01-30T16:34:59Z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0x010100562342437338BD40A437413526C99399</vt:lpwstr>
  </property>
</Properties>
</file>