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76" r:id="rId4"/>
    <p:sldId id="377" r:id="rId5"/>
    <p:sldId id="412" r:id="rId6"/>
    <p:sldId id="416" r:id="rId7"/>
    <p:sldId id="434" r:id="rId8"/>
    <p:sldId id="430" r:id="rId9"/>
    <p:sldId id="436" r:id="rId10"/>
    <p:sldId id="433" r:id="rId11"/>
    <p:sldId id="438" r:id="rId12"/>
    <p:sldId id="439" r:id="rId13"/>
    <p:sldId id="408" r:id="rId14"/>
    <p:sldId id="422" r:id="rId15"/>
    <p:sldId id="411" r:id="rId16"/>
    <p:sldId id="404" r:id="rId17"/>
    <p:sldId id="410" r:id="rId18"/>
    <p:sldId id="423" r:id="rId19"/>
    <p:sldId id="424" r:id="rId20"/>
    <p:sldId id="375" r:id="rId21"/>
    <p:sldId id="258" r:id="rId22"/>
    <p:sldId id="378" r:id="rId23"/>
    <p:sldId id="425" r:id="rId24"/>
    <p:sldId id="440" r:id="rId25"/>
    <p:sldId id="44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356C9B-3DB0-4813-BCA1-606177C91771}">
          <p14:sldIdLst>
            <p14:sldId id="256"/>
            <p14:sldId id="257"/>
            <p14:sldId id="376"/>
            <p14:sldId id="377"/>
            <p14:sldId id="412"/>
            <p14:sldId id="416"/>
            <p14:sldId id="434"/>
            <p14:sldId id="430"/>
            <p14:sldId id="436"/>
            <p14:sldId id="433"/>
            <p14:sldId id="438"/>
            <p14:sldId id="439"/>
            <p14:sldId id="408"/>
            <p14:sldId id="422"/>
            <p14:sldId id="411"/>
            <p14:sldId id="404"/>
            <p14:sldId id="410"/>
            <p14:sldId id="423"/>
            <p14:sldId id="424"/>
            <p14:sldId id="375"/>
            <p14:sldId id="258"/>
            <p14:sldId id="378"/>
            <p14:sldId id="425"/>
            <p14:sldId id="440"/>
            <p14:sldId id="441"/>
          </p14:sldIdLst>
        </p14:section>
        <p14:section name="Reference" id="{403F91F8-FCD8-4BD8-B298-025422B73C1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3A1A3"/>
    <a:srgbClr val="B7DE73"/>
    <a:srgbClr val="EA9BCC"/>
    <a:srgbClr val="A5B4D5"/>
    <a:srgbClr val="FC9B75"/>
    <a:srgbClr val="85CEB7"/>
    <a:srgbClr val="A58AFF"/>
    <a:srgbClr val="00B6EB"/>
    <a:srgbClr val="00C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711D0A-D2F8-4465-8D2E-9A4DA669B5B5}" v="149" dt="2023-01-31T20:20:53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387" autoAdjust="0"/>
  </p:normalViewPr>
  <p:slideViewPr>
    <p:cSldViewPr snapToGrid="0">
      <p:cViewPr>
        <p:scale>
          <a:sx n="100" d="100"/>
          <a:sy n="100" d="100"/>
        </p:scale>
        <p:origin x="95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angovan, Hari S. (LARC-B713)[EAST2]" userId="6792539d-4cda-4cd9-9876-ec0bde2b2202" providerId="ADAL" clId="{43711D0A-D2F8-4465-8D2E-9A4DA669B5B5}"/>
    <pc:docChg chg="undo redo custSel addSld delSld modSld sldOrd modSection">
      <pc:chgData name="Ilangovan, Hari S. (LARC-B713)[EAST2]" userId="6792539d-4cda-4cd9-9876-ec0bde2b2202" providerId="ADAL" clId="{43711D0A-D2F8-4465-8D2E-9A4DA669B5B5}" dt="2023-01-31T20:21:10.438" v="887" actId="1076"/>
      <pc:docMkLst>
        <pc:docMk/>
      </pc:docMkLst>
      <pc:sldChg chg="addSp delSp modSp mod">
        <pc:chgData name="Ilangovan, Hari S. (LARC-B713)[EAST2]" userId="6792539d-4cda-4cd9-9876-ec0bde2b2202" providerId="ADAL" clId="{43711D0A-D2F8-4465-8D2E-9A4DA669B5B5}" dt="2023-01-31T20:20:45.070" v="882" actId="164"/>
        <pc:sldMkLst>
          <pc:docMk/>
          <pc:sldMk cId="1098748096" sldId="257"/>
        </pc:sldMkLst>
        <pc:spChg chg="mod">
          <ac:chgData name="Ilangovan, Hari S. (LARC-B713)[EAST2]" userId="6792539d-4cda-4cd9-9876-ec0bde2b2202" providerId="ADAL" clId="{43711D0A-D2F8-4465-8D2E-9A4DA669B5B5}" dt="2023-01-31T20:19:59.571" v="881" actId="1076"/>
          <ac:spMkLst>
            <pc:docMk/>
            <pc:sldMk cId="1098748096" sldId="257"/>
            <ac:spMk id="5" creationId="{A17D210B-8F95-4D83-A815-5F4AC350F268}"/>
          </ac:spMkLst>
        </pc:spChg>
        <pc:spChg chg="mod">
          <ac:chgData name="Ilangovan, Hari S. (LARC-B713)[EAST2]" userId="6792539d-4cda-4cd9-9876-ec0bde2b2202" providerId="ADAL" clId="{43711D0A-D2F8-4465-8D2E-9A4DA669B5B5}" dt="2023-01-31T20:19:59.571" v="881" actId="1076"/>
          <ac:spMkLst>
            <pc:docMk/>
            <pc:sldMk cId="1098748096" sldId="257"/>
            <ac:spMk id="6" creationId="{937ECF0D-C59F-4B86-9545-CA310C93383A}"/>
          </ac:spMkLst>
        </pc:spChg>
        <pc:spChg chg="mod">
          <ac:chgData name="Ilangovan, Hari S. (LARC-B713)[EAST2]" userId="6792539d-4cda-4cd9-9876-ec0bde2b2202" providerId="ADAL" clId="{43711D0A-D2F8-4465-8D2E-9A4DA669B5B5}" dt="2023-01-31T20:19:59.571" v="881" actId="1076"/>
          <ac:spMkLst>
            <pc:docMk/>
            <pc:sldMk cId="1098748096" sldId="257"/>
            <ac:spMk id="7" creationId="{BC23038A-B3DB-4F2A-BD4B-626F536CE38B}"/>
          </ac:spMkLst>
        </pc:spChg>
        <pc:spChg chg="mod">
          <ac:chgData name="Ilangovan, Hari S. (LARC-B713)[EAST2]" userId="6792539d-4cda-4cd9-9876-ec0bde2b2202" providerId="ADAL" clId="{43711D0A-D2F8-4465-8D2E-9A4DA669B5B5}" dt="2023-01-31T20:19:59.571" v="881" actId="1076"/>
          <ac:spMkLst>
            <pc:docMk/>
            <pc:sldMk cId="1098748096" sldId="257"/>
            <ac:spMk id="8" creationId="{7275D1C2-CA40-48AA-A7CD-F04233BFFC92}"/>
          </ac:spMkLst>
        </pc:spChg>
        <pc:spChg chg="mod">
          <ac:chgData name="Ilangovan, Hari S. (LARC-B713)[EAST2]" userId="6792539d-4cda-4cd9-9876-ec0bde2b2202" providerId="ADAL" clId="{43711D0A-D2F8-4465-8D2E-9A4DA669B5B5}" dt="2023-01-31T20:19:59.571" v="881" actId="1076"/>
          <ac:spMkLst>
            <pc:docMk/>
            <pc:sldMk cId="1098748096" sldId="257"/>
            <ac:spMk id="9" creationId="{DAB01544-041E-43C8-90DF-F145A7BAED26}"/>
          </ac:spMkLst>
        </pc:spChg>
        <pc:spChg chg="mod">
          <ac:chgData name="Ilangovan, Hari S. (LARC-B713)[EAST2]" userId="6792539d-4cda-4cd9-9876-ec0bde2b2202" providerId="ADAL" clId="{43711D0A-D2F8-4465-8D2E-9A4DA669B5B5}" dt="2023-01-31T20:19:59.571" v="881" actId="1076"/>
          <ac:spMkLst>
            <pc:docMk/>
            <pc:sldMk cId="1098748096" sldId="257"/>
            <ac:spMk id="10" creationId="{60D0D8C0-1526-4EC3-B26C-F616B496EBF3}"/>
          </ac:spMkLst>
        </pc:spChg>
        <pc:spChg chg="del">
          <ac:chgData name="Ilangovan, Hari S. (LARC-B713)[EAST2]" userId="6792539d-4cda-4cd9-9876-ec0bde2b2202" providerId="ADAL" clId="{43711D0A-D2F8-4465-8D2E-9A4DA669B5B5}" dt="2023-01-31T20:15:33.898" v="876" actId="478"/>
          <ac:spMkLst>
            <pc:docMk/>
            <pc:sldMk cId="1098748096" sldId="257"/>
            <ac:spMk id="18" creationId="{E7738D2B-11B0-4BA9-BB64-20C31D348896}"/>
          </ac:spMkLst>
        </pc:spChg>
        <pc:spChg chg="mod">
          <ac:chgData name="Ilangovan, Hari S. (LARC-B713)[EAST2]" userId="6792539d-4cda-4cd9-9876-ec0bde2b2202" providerId="ADAL" clId="{43711D0A-D2F8-4465-8D2E-9A4DA669B5B5}" dt="2023-01-31T20:19:59.571" v="881" actId="1076"/>
          <ac:spMkLst>
            <pc:docMk/>
            <pc:sldMk cId="1098748096" sldId="257"/>
            <ac:spMk id="21" creationId="{E9EC1C84-6ACF-4F0E-9298-F9C4F5761C19}"/>
          </ac:spMkLst>
        </pc:spChg>
        <pc:spChg chg="del">
          <ac:chgData name="Ilangovan, Hari S. (LARC-B713)[EAST2]" userId="6792539d-4cda-4cd9-9876-ec0bde2b2202" providerId="ADAL" clId="{43711D0A-D2F8-4465-8D2E-9A4DA669B5B5}" dt="2023-01-31T20:15:23.112" v="875" actId="478"/>
          <ac:spMkLst>
            <pc:docMk/>
            <pc:sldMk cId="1098748096" sldId="257"/>
            <ac:spMk id="22" creationId="{1B225CF2-800E-4585-BEBA-C6CD2DAA5D64}"/>
          </ac:spMkLst>
        </pc:spChg>
        <pc:spChg chg="mod">
          <ac:chgData name="Ilangovan, Hari S. (LARC-B713)[EAST2]" userId="6792539d-4cda-4cd9-9876-ec0bde2b2202" providerId="ADAL" clId="{43711D0A-D2F8-4465-8D2E-9A4DA669B5B5}" dt="2023-01-31T20:19:59.571" v="881" actId="1076"/>
          <ac:spMkLst>
            <pc:docMk/>
            <pc:sldMk cId="1098748096" sldId="257"/>
            <ac:spMk id="23" creationId="{1397D0F7-6C92-4CE6-B1F7-620ED99B54ED}"/>
          </ac:spMkLst>
        </pc:spChg>
        <pc:spChg chg="mod">
          <ac:chgData name="Ilangovan, Hari S. (LARC-B713)[EAST2]" userId="6792539d-4cda-4cd9-9876-ec0bde2b2202" providerId="ADAL" clId="{43711D0A-D2F8-4465-8D2E-9A4DA669B5B5}" dt="2023-01-31T20:19:59.571" v="881" actId="1076"/>
          <ac:spMkLst>
            <pc:docMk/>
            <pc:sldMk cId="1098748096" sldId="257"/>
            <ac:spMk id="26" creationId="{119502FC-1F9C-4126-8F28-FDBE61E60EF8}"/>
          </ac:spMkLst>
        </pc:spChg>
        <pc:spChg chg="mod">
          <ac:chgData name="Ilangovan, Hari S. (LARC-B713)[EAST2]" userId="6792539d-4cda-4cd9-9876-ec0bde2b2202" providerId="ADAL" clId="{43711D0A-D2F8-4465-8D2E-9A4DA669B5B5}" dt="2023-01-31T20:19:59.571" v="881" actId="1076"/>
          <ac:spMkLst>
            <pc:docMk/>
            <pc:sldMk cId="1098748096" sldId="257"/>
            <ac:spMk id="43" creationId="{298F8043-7115-43BE-A036-38589418C04F}"/>
          </ac:spMkLst>
        </pc:spChg>
        <pc:grpChg chg="add mod">
          <ac:chgData name="Ilangovan, Hari S. (LARC-B713)[EAST2]" userId="6792539d-4cda-4cd9-9876-ec0bde2b2202" providerId="ADAL" clId="{43711D0A-D2F8-4465-8D2E-9A4DA669B5B5}" dt="2023-01-31T20:20:45.070" v="882" actId="164"/>
          <ac:grpSpMkLst>
            <pc:docMk/>
            <pc:sldMk cId="1098748096" sldId="257"/>
            <ac:grpSpMk id="25" creationId="{E8FC33F5-7630-40F0-9732-B5BBDED2E828}"/>
          </ac:grpSpMkLst>
        </pc:grpChg>
        <pc:grpChg chg="mod topLvl">
          <ac:chgData name="Ilangovan, Hari S. (LARC-B713)[EAST2]" userId="6792539d-4cda-4cd9-9876-ec0bde2b2202" providerId="ADAL" clId="{43711D0A-D2F8-4465-8D2E-9A4DA669B5B5}" dt="2023-01-31T20:20:45.070" v="882" actId="164"/>
          <ac:grpSpMkLst>
            <pc:docMk/>
            <pc:sldMk cId="1098748096" sldId="257"/>
            <ac:grpSpMk id="28" creationId="{83B8F7B6-EF90-4B8C-98AB-AA604CABC068}"/>
          </ac:grpSpMkLst>
        </pc:grpChg>
        <pc:grpChg chg="del">
          <ac:chgData name="Ilangovan, Hari S. (LARC-B713)[EAST2]" userId="6792539d-4cda-4cd9-9876-ec0bde2b2202" providerId="ADAL" clId="{43711D0A-D2F8-4465-8D2E-9A4DA669B5B5}" dt="2023-01-31T20:15:23.112" v="875" actId="478"/>
          <ac:grpSpMkLst>
            <pc:docMk/>
            <pc:sldMk cId="1098748096" sldId="257"/>
            <ac:grpSpMk id="29" creationId="{C86E31AF-A90B-4B4F-84BC-6138E257F94B}"/>
          </ac:grpSpMkLst>
        </pc:grpChg>
        <pc:grpChg chg="mod topLvl">
          <ac:chgData name="Ilangovan, Hari S. (LARC-B713)[EAST2]" userId="6792539d-4cda-4cd9-9876-ec0bde2b2202" providerId="ADAL" clId="{43711D0A-D2F8-4465-8D2E-9A4DA669B5B5}" dt="2023-01-31T20:20:45.070" v="882" actId="164"/>
          <ac:grpSpMkLst>
            <pc:docMk/>
            <pc:sldMk cId="1098748096" sldId="257"/>
            <ac:grpSpMk id="31" creationId="{E141039F-6002-43B2-9BB3-86CD5BC1F036}"/>
          </ac:grpSpMkLst>
        </pc:grpChg>
        <pc:grpChg chg="mod topLvl">
          <ac:chgData name="Ilangovan, Hari S. (LARC-B713)[EAST2]" userId="6792539d-4cda-4cd9-9876-ec0bde2b2202" providerId="ADAL" clId="{43711D0A-D2F8-4465-8D2E-9A4DA669B5B5}" dt="2023-01-31T20:20:45.070" v="882" actId="164"/>
          <ac:grpSpMkLst>
            <pc:docMk/>
            <pc:sldMk cId="1098748096" sldId="257"/>
            <ac:grpSpMk id="32" creationId="{9EBB2D76-4AD2-4FDA-9D06-4BCC3E4670A9}"/>
          </ac:grpSpMkLst>
        </pc:grpChg>
        <pc:grpChg chg="mod topLvl">
          <ac:chgData name="Ilangovan, Hari S. (LARC-B713)[EAST2]" userId="6792539d-4cda-4cd9-9876-ec0bde2b2202" providerId="ADAL" clId="{43711D0A-D2F8-4465-8D2E-9A4DA669B5B5}" dt="2023-01-31T20:20:45.070" v="882" actId="164"/>
          <ac:grpSpMkLst>
            <pc:docMk/>
            <pc:sldMk cId="1098748096" sldId="257"/>
            <ac:grpSpMk id="33" creationId="{EBB7F884-BAFE-409E-86BA-390E2429D718}"/>
          </ac:grpSpMkLst>
        </pc:grpChg>
        <pc:grpChg chg="del">
          <ac:chgData name="Ilangovan, Hari S. (LARC-B713)[EAST2]" userId="6792539d-4cda-4cd9-9876-ec0bde2b2202" providerId="ADAL" clId="{43711D0A-D2F8-4465-8D2E-9A4DA669B5B5}" dt="2023-01-31T20:15:33.898" v="876" actId="478"/>
          <ac:grpSpMkLst>
            <pc:docMk/>
            <pc:sldMk cId="1098748096" sldId="257"/>
            <ac:grpSpMk id="34" creationId="{DA40B67D-9E29-44D8-96CE-622EF8CC80A0}"/>
          </ac:grpSpMkLst>
        </pc:grpChg>
        <pc:grpChg chg="mod topLvl">
          <ac:chgData name="Ilangovan, Hari S. (LARC-B713)[EAST2]" userId="6792539d-4cda-4cd9-9876-ec0bde2b2202" providerId="ADAL" clId="{43711D0A-D2F8-4465-8D2E-9A4DA669B5B5}" dt="2023-01-31T20:20:45.070" v="882" actId="164"/>
          <ac:grpSpMkLst>
            <pc:docMk/>
            <pc:sldMk cId="1098748096" sldId="257"/>
            <ac:grpSpMk id="35" creationId="{78CC79B5-73EF-4EED-8CF8-2DE32A1082D4}"/>
          </ac:grpSpMkLst>
        </pc:grpChg>
        <pc:grpChg chg="mod topLvl">
          <ac:chgData name="Ilangovan, Hari S. (LARC-B713)[EAST2]" userId="6792539d-4cda-4cd9-9876-ec0bde2b2202" providerId="ADAL" clId="{43711D0A-D2F8-4465-8D2E-9A4DA669B5B5}" dt="2023-01-31T20:20:45.070" v="882" actId="164"/>
          <ac:grpSpMkLst>
            <pc:docMk/>
            <pc:sldMk cId="1098748096" sldId="257"/>
            <ac:grpSpMk id="36" creationId="{4E4503F5-3F29-4954-A550-AC37EEBC4AD7}"/>
          </ac:grpSpMkLst>
        </pc:grpChg>
        <pc:grpChg chg="mod topLvl">
          <ac:chgData name="Ilangovan, Hari S. (LARC-B713)[EAST2]" userId="6792539d-4cda-4cd9-9876-ec0bde2b2202" providerId="ADAL" clId="{43711D0A-D2F8-4465-8D2E-9A4DA669B5B5}" dt="2023-01-31T20:20:45.070" v="882" actId="164"/>
          <ac:grpSpMkLst>
            <pc:docMk/>
            <pc:sldMk cId="1098748096" sldId="257"/>
            <ac:grpSpMk id="37" creationId="{70EBF2DD-7924-45D8-BA03-2A8DE2931915}"/>
          </ac:grpSpMkLst>
        </pc:grpChg>
        <pc:grpChg chg="mod topLvl">
          <ac:chgData name="Ilangovan, Hari S. (LARC-B713)[EAST2]" userId="6792539d-4cda-4cd9-9876-ec0bde2b2202" providerId="ADAL" clId="{43711D0A-D2F8-4465-8D2E-9A4DA669B5B5}" dt="2023-01-31T20:20:45.070" v="882" actId="164"/>
          <ac:grpSpMkLst>
            <pc:docMk/>
            <pc:sldMk cId="1098748096" sldId="257"/>
            <ac:grpSpMk id="38" creationId="{6929E415-0AB5-4B6F-8205-292147A176BF}"/>
          </ac:grpSpMkLst>
        </pc:grpChg>
        <pc:grpChg chg="mod topLvl">
          <ac:chgData name="Ilangovan, Hari S. (LARC-B713)[EAST2]" userId="6792539d-4cda-4cd9-9876-ec0bde2b2202" providerId="ADAL" clId="{43711D0A-D2F8-4465-8D2E-9A4DA669B5B5}" dt="2023-01-31T20:20:45.070" v="882" actId="164"/>
          <ac:grpSpMkLst>
            <pc:docMk/>
            <pc:sldMk cId="1098748096" sldId="257"/>
            <ac:grpSpMk id="39" creationId="{300C4901-BCC2-4F57-897A-0FD61FA731B3}"/>
          </ac:grpSpMkLst>
        </pc:grpChg>
        <pc:grpChg chg="del mod topLvl">
          <ac:chgData name="Ilangovan, Hari S. (LARC-B713)[EAST2]" userId="6792539d-4cda-4cd9-9876-ec0bde2b2202" providerId="ADAL" clId="{43711D0A-D2F8-4465-8D2E-9A4DA669B5B5}" dt="2023-01-31T20:16:07.685" v="879" actId="165"/>
          <ac:grpSpMkLst>
            <pc:docMk/>
            <pc:sldMk cId="1098748096" sldId="257"/>
            <ac:grpSpMk id="40" creationId="{7490D12D-CF17-4B55-9D14-74AE3219501F}"/>
          </ac:grpSpMkLst>
        </pc:grpChg>
        <pc:grpChg chg="del">
          <ac:chgData name="Ilangovan, Hari S. (LARC-B713)[EAST2]" userId="6792539d-4cda-4cd9-9876-ec0bde2b2202" providerId="ADAL" clId="{43711D0A-D2F8-4465-8D2E-9A4DA669B5B5}" dt="2023-01-31T20:16:03.877" v="878" actId="165"/>
          <ac:grpSpMkLst>
            <pc:docMk/>
            <pc:sldMk cId="1098748096" sldId="257"/>
            <ac:grpSpMk id="44" creationId="{DACC0652-65FF-48D7-AEBF-5208232350A6}"/>
          </ac:grpSpMkLst>
        </pc:grpChg>
        <pc:picChg chg="mod">
          <ac:chgData name="Ilangovan, Hari S. (LARC-B713)[EAST2]" userId="6792539d-4cda-4cd9-9876-ec0bde2b2202" providerId="ADAL" clId="{43711D0A-D2F8-4465-8D2E-9A4DA669B5B5}" dt="2023-01-31T20:19:59.571" v="881" actId="1076"/>
          <ac:picMkLst>
            <pc:docMk/>
            <pc:sldMk cId="1098748096" sldId="257"/>
            <ac:picMk id="4" creationId="{E3EFB9D1-D26C-463C-93BD-E93E40C7EACC}"/>
          </ac:picMkLst>
        </pc:picChg>
        <pc:picChg chg="mod">
          <ac:chgData name="Ilangovan, Hari S. (LARC-B713)[EAST2]" userId="6792539d-4cda-4cd9-9876-ec0bde2b2202" providerId="ADAL" clId="{43711D0A-D2F8-4465-8D2E-9A4DA669B5B5}" dt="2023-01-31T20:19:59.571" v="881" actId="1076"/>
          <ac:picMkLst>
            <pc:docMk/>
            <pc:sldMk cId="1098748096" sldId="257"/>
            <ac:picMk id="11" creationId="{29C9EEB0-9DB1-4F05-84C9-93DB876EFB92}"/>
          </ac:picMkLst>
        </pc:picChg>
        <pc:picChg chg="mod">
          <ac:chgData name="Ilangovan, Hari S. (LARC-B713)[EAST2]" userId="6792539d-4cda-4cd9-9876-ec0bde2b2202" providerId="ADAL" clId="{43711D0A-D2F8-4465-8D2E-9A4DA669B5B5}" dt="2023-01-31T20:19:59.571" v="881" actId="1076"/>
          <ac:picMkLst>
            <pc:docMk/>
            <pc:sldMk cId="1098748096" sldId="257"/>
            <ac:picMk id="12" creationId="{C181AF0F-7E75-4E6B-B901-3A674ECC55C4}"/>
          </ac:picMkLst>
        </pc:picChg>
        <pc:picChg chg="mod">
          <ac:chgData name="Ilangovan, Hari S. (LARC-B713)[EAST2]" userId="6792539d-4cda-4cd9-9876-ec0bde2b2202" providerId="ADAL" clId="{43711D0A-D2F8-4465-8D2E-9A4DA669B5B5}" dt="2023-01-31T20:19:59.571" v="881" actId="1076"/>
          <ac:picMkLst>
            <pc:docMk/>
            <pc:sldMk cId="1098748096" sldId="257"/>
            <ac:picMk id="13" creationId="{98DA8A92-0371-4CD7-B49B-87B4D460DA57}"/>
          </ac:picMkLst>
        </pc:picChg>
        <pc:picChg chg="del">
          <ac:chgData name="Ilangovan, Hari S. (LARC-B713)[EAST2]" userId="6792539d-4cda-4cd9-9876-ec0bde2b2202" providerId="ADAL" clId="{43711D0A-D2F8-4465-8D2E-9A4DA669B5B5}" dt="2023-01-31T20:15:23.112" v="875" actId="478"/>
          <ac:picMkLst>
            <pc:docMk/>
            <pc:sldMk cId="1098748096" sldId="257"/>
            <ac:picMk id="14" creationId="{158F2CEF-2439-450E-B3FB-2BBA260CDD52}"/>
          </ac:picMkLst>
        </pc:picChg>
        <pc:picChg chg="mod">
          <ac:chgData name="Ilangovan, Hari S. (LARC-B713)[EAST2]" userId="6792539d-4cda-4cd9-9876-ec0bde2b2202" providerId="ADAL" clId="{43711D0A-D2F8-4465-8D2E-9A4DA669B5B5}" dt="2023-01-31T20:19:59.571" v="881" actId="1076"/>
          <ac:picMkLst>
            <pc:docMk/>
            <pc:sldMk cId="1098748096" sldId="257"/>
            <ac:picMk id="15" creationId="{9D27BC78-9FD1-4424-8514-2AA981DF3309}"/>
          </ac:picMkLst>
        </pc:picChg>
        <pc:picChg chg="mod">
          <ac:chgData name="Ilangovan, Hari S. (LARC-B713)[EAST2]" userId="6792539d-4cda-4cd9-9876-ec0bde2b2202" providerId="ADAL" clId="{43711D0A-D2F8-4465-8D2E-9A4DA669B5B5}" dt="2023-01-31T20:19:59.571" v="881" actId="1076"/>
          <ac:picMkLst>
            <pc:docMk/>
            <pc:sldMk cId="1098748096" sldId="257"/>
            <ac:picMk id="16" creationId="{E88B39EC-4CEB-43D0-B96F-48DA55BD934A}"/>
          </ac:picMkLst>
        </pc:picChg>
        <pc:picChg chg="mod">
          <ac:chgData name="Ilangovan, Hari S. (LARC-B713)[EAST2]" userId="6792539d-4cda-4cd9-9876-ec0bde2b2202" providerId="ADAL" clId="{43711D0A-D2F8-4465-8D2E-9A4DA669B5B5}" dt="2023-01-31T20:19:59.571" v="881" actId="1076"/>
          <ac:picMkLst>
            <pc:docMk/>
            <pc:sldMk cId="1098748096" sldId="257"/>
            <ac:picMk id="17" creationId="{C36D0018-AA99-49B2-90C5-34A02B07A54C}"/>
          </ac:picMkLst>
        </pc:picChg>
        <pc:picChg chg="del">
          <ac:chgData name="Ilangovan, Hari S. (LARC-B713)[EAST2]" userId="6792539d-4cda-4cd9-9876-ec0bde2b2202" providerId="ADAL" clId="{43711D0A-D2F8-4465-8D2E-9A4DA669B5B5}" dt="2023-01-31T20:15:33.898" v="876" actId="478"/>
          <ac:picMkLst>
            <pc:docMk/>
            <pc:sldMk cId="1098748096" sldId="257"/>
            <ac:picMk id="19" creationId="{144644F6-5B7B-4886-A12F-7B65B7EA6B4C}"/>
          </ac:picMkLst>
        </pc:picChg>
        <pc:picChg chg="mod">
          <ac:chgData name="Ilangovan, Hari S. (LARC-B713)[EAST2]" userId="6792539d-4cda-4cd9-9876-ec0bde2b2202" providerId="ADAL" clId="{43711D0A-D2F8-4465-8D2E-9A4DA669B5B5}" dt="2023-01-31T20:19:59.571" v="881" actId="1076"/>
          <ac:picMkLst>
            <pc:docMk/>
            <pc:sldMk cId="1098748096" sldId="257"/>
            <ac:picMk id="20" creationId="{7818CA44-2141-49C7-B974-222AC197CC34}"/>
          </ac:picMkLst>
        </pc:picChg>
        <pc:picChg chg="mod">
          <ac:chgData name="Ilangovan, Hari S. (LARC-B713)[EAST2]" userId="6792539d-4cda-4cd9-9876-ec0bde2b2202" providerId="ADAL" clId="{43711D0A-D2F8-4465-8D2E-9A4DA669B5B5}" dt="2023-01-31T20:19:59.571" v="881" actId="1076"/>
          <ac:picMkLst>
            <pc:docMk/>
            <pc:sldMk cId="1098748096" sldId="257"/>
            <ac:picMk id="24" creationId="{6702A7C5-C90D-464F-BEFA-22402DF8204C}"/>
          </ac:picMkLst>
        </pc:picChg>
        <pc:picChg chg="mod topLvl">
          <ac:chgData name="Ilangovan, Hari S. (LARC-B713)[EAST2]" userId="6792539d-4cda-4cd9-9876-ec0bde2b2202" providerId="ADAL" clId="{43711D0A-D2F8-4465-8D2E-9A4DA669B5B5}" dt="2023-01-31T20:20:45.070" v="882" actId="164"/>
          <ac:picMkLst>
            <pc:docMk/>
            <pc:sldMk cId="1098748096" sldId="257"/>
            <ac:picMk id="42" creationId="{C6BAF63C-CA48-44E8-A7CB-B0E16386ECF1}"/>
          </ac:picMkLst>
        </pc:picChg>
      </pc:sldChg>
      <pc:sldChg chg="addSp delSp modSp mod">
        <pc:chgData name="Ilangovan, Hari S. (LARC-B713)[EAST2]" userId="6792539d-4cda-4cd9-9876-ec0bde2b2202" providerId="ADAL" clId="{43711D0A-D2F8-4465-8D2E-9A4DA669B5B5}" dt="2023-01-31T16:57:33.176" v="752" actId="20577"/>
        <pc:sldMkLst>
          <pc:docMk/>
          <pc:sldMk cId="476883760" sldId="377"/>
        </pc:sldMkLst>
        <pc:spChg chg="mod">
          <ac:chgData name="Ilangovan, Hari S. (LARC-B713)[EAST2]" userId="6792539d-4cda-4cd9-9876-ec0bde2b2202" providerId="ADAL" clId="{43711D0A-D2F8-4465-8D2E-9A4DA669B5B5}" dt="2023-01-31T16:57:05.098" v="729" actId="1076"/>
          <ac:spMkLst>
            <pc:docMk/>
            <pc:sldMk cId="476883760" sldId="377"/>
            <ac:spMk id="80" creationId="{08738FC3-A68B-48FC-A10D-FA4E4980821C}"/>
          </ac:spMkLst>
        </pc:spChg>
        <pc:spChg chg="mod">
          <ac:chgData name="Ilangovan, Hari S. (LARC-B713)[EAST2]" userId="6792539d-4cda-4cd9-9876-ec0bde2b2202" providerId="ADAL" clId="{43711D0A-D2F8-4465-8D2E-9A4DA669B5B5}" dt="2023-01-31T16:57:33.176" v="752" actId="20577"/>
          <ac:spMkLst>
            <pc:docMk/>
            <pc:sldMk cId="476883760" sldId="377"/>
            <ac:spMk id="109" creationId="{CE9AF6EE-B51E-4E7E-8FFD-6CBDC6079665}"/>
          </ac:spMkLst>
        </pc:spChg>
        <pc:spChg chg="mod">
          <ac:chgData name="Ilangovan, Hari S. (LARC-B713)[EAST2]" userId="6792539d-4cda-4cd9-9876-ec0bde2b2202" providerId="ADAL" clId="{43711D0A-D2F8-4465-8D2E-9A4DA669B5B5}" dt="2023-01-31T16:57:05.098" v="729" actId="1076"/>
          <ac:spMkLst>
            <pc:docMk/>
            <pc:sldMk cId="476883760" sldId="377"/>
            <ac:spMk id="112" creationId="{96C54DA7-B8A3-49B2-95C3-39203489D7B6}"/>
          </ac:spMkLst>
        </pc:spChg>
        <pc:spChg chg="mod">
          <ac:chgData name="Ilangovan, Hari S. (LARC-B713)[EAST2]" userId="6792539d-4cda-4cd9-9876-ec0bde2b2202" providerId="ADAL" clId="{43711D0A-D2F8-4465-8D2E-9A4DA669B5B5}" dt="2023-01-31T16:57:05.098" v="729" actId="1076"/>
          <ac:spMkLst>
            <pc:docMk/>
            <pc:sldMk cId="476883760" sldId="377"/>
            <ac:spMk id="119" creationId="{FF1BCCF4-5BC8-44E2-AB87-992413B36990}"/>
          </ac:spMkLst>
        </pc:spChg>
        <pc:spChg chg="mod">
          <ac:chgData name="Ilangovan, Hari S. (LARC-B713)[EAST2]" userId="6792539d-4cda-4cd9-9876-ec0bde2b2202" providerId="ADAL" clId="{43711D0A-D2F8-4465-8D2E-9A4DA669B5B5}" dt="2023-01-31T16:57:05.098" v="729" actId="1076"/>
          <ac:spMkLst>
            <pc:docMk/>
            <pc:sldMk cId="476883760" sldId="377"/>
            <ac:spMk id="142" creationId="{29D6E000-6F17-49FF-97B5-AACFB671CF3F}"/>
          </ac:spMkLst>
        </pc:spChg>
        <pc:grpChg chg="del">
          <ac:chgData name="Ilangovan, Hari S. (LARC-B713)[EAST2]" userId="6792539d-4cda-4cd9-9876-ec0bde2b2202" providerId="ADAL" clId="{43711D0A-D2F8-4465-8D2E-9A4DA669B5B5}" dt="2023-01-31T16:56:50.599" v="725" actId="478"/>
          <ac:grpSpMkLst>
            <pc:docMk/>
            <pc:sldMk cId="476883760" sldId="377"/>
            <ac:grpSpMk id="139" creationId="{F09FE42F-CBAE-4EBF-B0CC-B412C2C8FD18}"/>
          </ac:grpSpMkLst>
        </pc:grpChg>
        <pc:grpChg chg="mod">
          <ac:chgData name="Ilangovan, Hari S. (LARC-B713)[EAST2]" userId="6792539d-4cda-4cd9-9876-ec0bde2b2202" providerId="ADAL" clId="{43711D0A-D2F8-4465-8D2E-9A4DA669B5B5}" dt="2023-01-31T16:57:05.098" v="729" actId="1076"/>
          <ac:grpSpMkLst>
            <pc:docMk/>
            <pc:sldMk cId="476883760" sldId="377"/>
            <ac:grpSpMk id="140" creationId="{D9F1BD3F-8299-4D55-A1EE-83678216B236}"/>
          </ac:grpSpMkLst>
        </pc:grpChg>
        <pc:picChg chg="add del mod">
          <ac:chgData name="Ilangovan, Hari S. (LARC-B713)[EAST2]" userId="6792539d-4cda-4cd9-9876-ec0bde2b2202" providerId="ADAL" clId="{43711D0A-D2F8-4465-8D2E-9A4DA669B5B5}" dt="2023-01-31T15:57:02.366" v="194" actId="478"/>
          <ac:picMkLst>
            <pc:docMk/>
            <pc:sldMk cId="476883760" sldId="377"/>
            <ac:picMk id="4" creationId="{20FC56F4-C037-483F-BBFB-328531ACB417}"/>
          </ac:picMkLst>
        </pc:picChg>
        <pc:picChg chg="add mod">
          <ac:chgData name="Ilangovan, Hari S. (LARC-B713)[EAST2]" userId="6792539d-4cda-4cd9-9876-ec0bde2b2202" providerId="ADAL" clId="{43711D0A-D2F8-4465-8D2E-9A4DA669B5B5}" dt="2023-01-31T16:57:09.634" v="730" actId="1076"/>
          <ac:picMkLst>
            <pc:docMk/>
            <pc:sldMk cId="476883760" sldId="377"/>
            <ac:picMk id="38" creationId="{78678F68-A397-4048-AC10-7CB230FD5220}"/>
          </ac:picMkLst>
        </pc:picChg>
        <pc:picChg chg="mod">
          <ac:chgData name="Ilangovan, Hari S. (LARC-B713)[EAST2]" userId="6792539d-4cda-4cd9-9876-ec0bde2b2202" providerId="ADAL" clId="{43711D0A-D2F8-4465-8D2E-9A4DA669B5B5}" dt="2023-01-31T16:57:05.098" v="729" actId="1076"/>
          <ac:picMkLst>
            <pc:docMk/>
            <pc:sldMk cId="476883760" sldId="377"/>
            <ac:picMk id="78" creationId="{0813E91D-994F-4814-95BA-D14355438727}"/>
          </ac:picMkLst>
        </pc:picChg>
        <pc:picChg chg="mod">
          <ac:chgData name="Ilangovan, Hari S. (LARC-B713)[EAST2]" userId="6792539d-4cda-4cd9-9876-ec0bde2b2202" providerId="ADAL" clId="{43711D0A-D2F8-4465-8D2E-9A4DA669B5B5}" dt="2023-01-31T16:57:05.098" v="729" actId="1076"/>
          <ac:picMkLst>
            <pc:docMk/>
            <pc:sldMk cId="476883760" sldId="377"/>
            <ac:picMk id="81" creationId="{A552EE69-441B-454E-B369-0805C53907D7}"/>
          </ac:picMkLst>
        </pc:picChg>
        <pc:cxnChg chg="mod">
          <ac:chgData name="Ilangovan, Hari S. (LARC-B713)[EAST2]" userId="6792539d-4cda-4cd9-9876-ec0bde2b2202" providerId="ADAL" clId="{43711D0A-D2F8-4465-8D2E-9A4DA669B5B5}" dt="2023-01-31T16:56:50.599" v="725" actId="478"/>
          <ac:cxnSpMkLst>
            <pc:docMk/>
            <pc:sldMk cId="476883760" sldId="377"/>
            <ac:cxnSpMk id="100" creationId="{26F8C0B0-D6FB-4ADD-8B75-31CB7E565B21}"/>
          </ac:cxnSpMkLst>
        </pc:cxnChg>
        <pc:cxnChg chg="mod">
          <ac:chgData name="Ilangovan, Hari S. (LARC-B713)[EAST2]" userId="6792539d-4cda-4cd9-9876-ec0bde2b2202" providerId="ADAL" clId="{43711D0A-D2F8-4465-8D2E-9A4DA669B5B5}" dt="2023-01-31T16:56:50.599" v="725" actId="478"/>
          <ac:cxnSpMkLst>
            <pc:docMk/>
            <pc:sldMk cId="476883760" sldId="377"/>
            <ac:cxnSpMk id="101" creationId="{75718F4E-30F2-4D5A-9846-183D8E135B4A}"/>
          </ac:cxnSpMkLst>
        </pc:cxnChg>
      </pc:sldChg>
      <pc:sldChg chg="modSp mod">
        <pc:chgData name="Ilangovan, Hari S. (LARC-B713)[EAST2]" userId="6792539d-4cda-4cd9-9876-ec0bde2b2202" providerId="ADAL" clId="{43711D0A-D2F8-4465-8D2E-9A4DA669B5B5}" dt="2023-01-31T17:03:00.579" v="795" actId="1076"/>
        <pc:sldMkLst>
          <pc:docMk/>
          <pc:sldMk cId="371481827" sldId="404"/>
        </pc:sldMkLst>
        <pc:spChg chg="mod">
          <ac:chgData name="Ilangovan, Hari S. (LARC-B713)[EAST2]" userId="6792539d-4cda-4cd9-9876-ec0bde2b2202" providerId="ADAL" clId="{43711D0A-D2F8-4465-8D2E-9A4DA669B5B5}" dt="2023-01-31T17:02:56.665" v="794" actId="20577"/>
          <ac:spMkLst>
            <pc:docMk/>
            <pc:sldMk cId="371481827" sldId="404"/>
            <ac:spMk id="30" creationId="{0F0D80B6-27F2-4E13-8960-C4B32BCED9A4}"/>
          </ac:spMkLst>
        </pc:spChg>
        <pc:spChg chg="mod">
          <ac:chgData name="Ilangovan, Hari S. (LARC-B713)[EAST2]" userId="6792539d-4cda-4cd9-9876-ec0bde2b2202" providerId="ADAL" clId="{43711D0A-D2F8-4465-8D2E-9A4DA669B5B5}" dt="2023-01-31T17:03:00.579" v="795" actId="1076"/>
          <ac:spMkLst>
            <pc:docMk/>
            <pc:sldMk cId="371481827" sldId="404"/>
            <ac:spMk id="31" creationId="{E3F99F8C-9644-4C03-A6E7-03E1A302AFE9}"/>
          </ac:spMkLst>
        </pc:spChg>
      </pc:sldChg>
      <pc:sldChg chg="del mod modShow">
        <pc:chgData name="Ilangovan, Hari S. (LARC-B713)[EAST2]" userId="6792539d-4cda-4cd9-9876-ec0bde2b2202" providerId="ADAL" clId="{43711D0A-D2F8-4465-8D2E-9A4DA669B5B5}" dt="2023-01-31T16:58:47.018" v="754" actId="47"/>
        <pc:sldMkLst>
          <pc:docMk/>
          <pc:sldMk cId="3181771331" sldId="407"/>
        </pc:sldMkLst>
      </pc:sldChg>
      <pc:sldChg chg="addSp delSp modSp mod">
        <pc:chgData name="Ilangovan, Hari S. (LARC-B713)[EAST2]" userId="6792539d-4cda-4cd9-9876-ec0bde2b2202" providerId="ADAL" clId="{43711D0A-D2F8-4465-8D2E-9A4DA669B5B5}" dt="2023-01-31T17:02:21.962" v="787" actId="1076"/>
        <pc:sldMkLst>
          <pc:docMk/>
          <pc:sldMk cId="2397486915" sldId="411"/>
        </pc:sldMkLst>
        <pc:spChg chg="mod ord">
          <ac:chgData name="Ilangovan, Hari S. (LARC-B713)[EAST2]" userId="6792539d-4cda-4cd9-9876-ec0bde2b2202" providerId="ADAL" clId="{43711D0A-D2F8-4465-8D2E-9A4DA669B5B5}" dt="2023-01-31T17:01:20.269" v="776" actId="166"/>
          <ac:spMkLst>
            <pc:docMk/>
            <pc:sldMk cId="2397486915" sldId="411"/>
            <ac:spMk id="12" creationId="{01DE6961-B53C-4745-8B63-A9647C183AE7}"/>
          </ac:spMkLst>
        </pc:spChg>
        <pc:spChg chg="del">
          <ac:chgData name="Ilangovan, Hari S. (LARC-B713)[EAST2]" userId="6792539d-4cda-4cd9-9876-ec0bde2b2202" providerId="ADAL" clId="{43711D0A-D2F8-4465-8D2E-9A4DA669B5B5}" dt="2023-01-31T17:02:12.323" v="785" actId="478"/>
          <ac:spMkLst>
            <pc:docMk/>
            <pc:sldMk cId="2397486915" sldId="411"/>
            <ac:spMk id="14" creationId="{FB08DC79-FBE5-4044-A129-A8EB0C1F03B2}"/>
          </ac:spMkLst>
        </pc:spChg>
        <pc:spChg chg="mod">
          <ac:chgData name="Ilangovan, Hari S. (LARC-B713)[EAST2]" userId="6792539d-4cda-4cd9-9876-ec0bde2b2202" providerId="ADAL" clId="{43711D0A-D2F8-4465-8D2E-9A4DA669B5B5}" dt="2023-01-31T17:02:21.962" v="787" actId="1076"/>
          <ac:spMkLst>
            <pc:docMk/>
            <pc:sldMk cId="2397486915" sldId="411"/>
            <ac:spMk id="20" creationId="{6A405222-EB03-457A-93E0-62E73BA31615}"/>
          </ac:spMkLst>
        </pc:spChg>
        <pc:spChg chg="add mod">
          <ac:chgData name="Ilangovan, Hari S. (LARC-B713)[EAST2]" userId="6792539d-4cda-4cd9-9876-ec0bde2b2202" providerId="ADAL" clId="{43711D0A-D2F8-4465-8D2E-9A4DA669B5B5}" dt="2023-01-31T17:01:11.725" v="774"/>
          <ac:spMkLst>
            <pc:docMk/>
            <pc:sldMk cId="2397486915" sldId="411"/>
            <ac:spMk id="21" creationId="{BC10284C-BA4F-4231-B8D8-49A67467D795}"/>
          </ac:spMkLst>
        </pc:spChg>
        <pc:spChg chg="del">
          <ac:chgData name="Ilangovan, Hari S. (LARC-B713)[EAST2]" userId="6792539d-4cda-4cd9-9876-ec0bde2b2202" providerId="ADAL" clId="{43711D0A-D2F8-4465-8D2E-9A4DA669B5B5}" dt="2023-01-31T17:01:10.972" v="773" actId="478"/>
          <ac:spMkLst>
            <pc:docMk/>
            <pc:sldMk cId="2397486915" sldId="411"/>
            <ac:spMk id="23" creationId="{CCBDC59C-A05B-4DCF-8C58-969B9CB39CFB}"/>
          </ac:spMkLst>
        </pc:spChg>
        <pc:spChg chg="del">
          <ac:chgData name="Ilangovan, Hari S. (LARC-B713)[EAST2]" userId="6792539d-4cda-4cd9-9876-ec0bde2b2202" providerId="ADAL" clId="{43711D0A-D2F8-4465-8D2E-9A4DA669B5B5}" dt="2023-01-31T17:01:10.972" v="773" actId="478"/>
          <ac:spMkLst>
            <pc:docMk/>
            <pc:sldMk cId="2397486915" sldId="411"/>
            <ac:spMk id="25" creationId="{B3E3D32D-8989-4E94-8D6B-F73D82726AA6}"/>
          </ac:spMkLst>
        </pc:spChg>
        <pc:spChg chg="del">
          <ac:chgData name="Ilangovan, Hari S. (LARC-B713)[EAST2]" userId="6792539d-4cda-4cd9-9876-ec0bde2b2202" providerId="ADAL" clId="{43711D0A-D2F8-4465-8D2E-9A4DA669B5B5}" dt="2023-01-31T17:01:10.972" v="773" actId="478"/>
          <ac:spMkLst>
            <pc:docMk/>
            <pc:sldMk cId="2397486915" sldId="411"/>
            <ac:spMk id="26" creationId="{0DFF78C6-029D-4F0C-A210-9B7A622F14DF}"/>
          </ac:spMkLst>
        </pc:spChg>
        <pc:spChg chg="del">
          <ac:chgData name="Ilangovan, Hari S. (LARC-B713)[EAST2]" userId="6792539d-4cda-4cd9-9876-ec0bde2b2202" providerId="ADAL" clId="{43711D0A-D2F8-4465-8D2E-9A4DA669B5B5}" dt="2023-01-31T17:02:12.323" v="785" actId="478"/>
          <ac:spMkLst>
            <pc:docMk/>
            <pc:sldMk cId="2397486915" sldId="411"/>
            <ac:spMk id="28" creationId="{6D5D0680-6F31-4E05-AC03-C10508027A1C}"/>
          </ac:spMkLst>
        </pc:spChg>
        <pc:spChg chg="del">
          <ac:chgData name="Ilangovan, Hari S. (LARC-B713)[EAST2]" userId="6792539d-4cda-4cd9-9876-ec0bde2b2202" providerId="ADAL" clId="{43711D0A-D2F8-4465-8D2E-9A4DA669B5B5}" dt="2023-01-31T17:02:12.323" v="785" actId="478"/>
          <ac:spMkLst>
            <pc:docMk/>
            <pc:sldMk cId="2397486915" sldId="411"/>
            <ac:spMk id="29" creationId="{DD31F7C7-C1BC-4471-87FF-813DD8A036B3}"/>
          </ac:spMkLst>
        </pc:spChg>
        <pc:spChg chg="del">
          <ac:chgData name="Ilangovan, Hari S. (LARC-B713)[EAST2]" userId="6792539d-4cda-4cd9-9876-ec0bde2b2202" providerId="ADAL" clId="{43711D0A-D2F8-4465-8D2E-9A4DA669B5B5}" dt="2023-01-31T17:02:12.323" v="785" actId="478"/>
          <ac:spMkLst>
            <pc:docMk/>
            <pc:sldMk cId="2397486915" sldId="411"/>
            <ac:spMk id="30" creationId="{F7C65418-1B10-44DA-894A-6E85D862F00B}"/>
          </ac:spMkLst>
        </pc:spChg>
        <pc:spChg chg="del">
          <ac:chgData name="Ilangovan, Hari S. (LARC-B713)[EAST2]" userId="6792539d-4cda-4cd9-9876-ec0bde2b2202" providerId="ADAL" clId="{43711D0A-D2F8-4465-8D2E-9A4DA669B5B5}" dt="2023-01-31T17:02:12.323" v="785" actId="478"/>
          <ac:spMkLst>
            <pc:docMk/>
            <pc:sldMk cId="2397486915" sldId="411"/>
            <ac:spMk id="31" creationId="{49A85418-1279-4FD4-AFA2-696AF44175F6}"/>
          </ac:spMkLst>
        </pc:spChg>
        <pc:spChg chg="add mod">
          <ac:chgData name="Ilangovan, Hari S. (LARC-B713)[EAST2]" userId="6792539d-4cda-4cd9-9876-ec0bde2b2202" providerId="ADAL" clId="{43711D0A-D2F8-4465-8D2E-9A4DA669B5B5}" dt="2023-01-31T17:01:11.725" v="774"/>
          <ac:spMkLst>
            <pc:docMk/>
            <pc:sldMk cId="2397486915" sldId="411"/>
            <ac:spMk id="32" creationId="{015EE488-8163-470A-8D4B-A0E46E2D325E}"/>
          </ac:spMkLst>
        </pc:spChg>
        <pc:spChg chg="add mod">
          <ac:chgData name="Ilangovan, Hari S. (LARC-B713)[EAST2]" userId="6792539d-4cda-4cd9-9876-ec0bde2b2202" providerId="ADAL" clId="{43711D0A-D2F8-4465-8D2E-9A4DA669B5B5}" dt="2023-01-31T17:01:11.725" v="774"/>
          <ac:spMkLst>
            <pc:docMk/>
            <pc:sldMk cId="2397486915" sldId="411"/>
            <ac:spMk id="33" creationId="{28C1B28F-52BE-47C3-901E-103635B733E7}"/>
          </ac:spMkLst>
        </pc:spChg>
        <pc:grpChg chg="del">
          <ac:chgData name="Ilangovan, Hari S. (LARC-B713)[EAST2]" userId="6792539d-4cda-4cd9-9876-ec0bde2b2202" providerId="ADAL" clId="{43711D0A-D2F8-4465-8D2E-9A4DA669B5B5}" dt="2023-01-31T17:01:34.800" v="777" actId="478"/>
          <ac:grpSpMkLst>
            <pc:docMk/>
            <pc:sldMk cId="2397486915" sldId="411"/>
            <ac:grpSpMk id="3" creationId="{92861A63-2A27-4545-B6A4-64488D868438}"/>
          </ac:grpSpMkLst>
        </pc:grpChg>
        <pc:picChg chg="add mod">
          <ac:chgData name="Ilangovan, Hari S. (LARC-B713)[EAST2]" userId="6792539d-4cda-4cd9-9876-ec0bde2b2202" providerId="ADAL" clId="{43711D0A-D2F8-4465-8D2E-9A4DA669B5B5}" dt="2023-01-31T17:02:16.733" v="786" actId="1076"/>
          <ac:picMkLst>
            <pc:docMk/>
            <pc:sldMk cId="2397486915" sldId="411"/>
            <ac:picMk id="6" creationId="{1D09151C-1E3E-4D1F-AD2C-FAEB73348F75}"/>
          </ac:picMkLst>
        </pc:picChg>
        <pc:picChg chg="del">
          <ac:chgData name="Ilangovan, Hari S. (LARC-B713)[EAST2]" userId="6792539d-4cda-4cd9-9876-ec0bde2b2202" providerId="ADAL" clId="{43711D0A-D2F8-4465-8D2E-9A4DA669B5B5}" dt="2023-01-31T17:01:10.972" v="773" actId="478"/>
          <ac:picMkLst>
            <pc:docMk/>
            <pc:sldMk cId="2397486915" sldId="411"/>
            <ac:picMk id="22" creationId="{21B31E93-7A02-4742-9D42-71488644F8DA}"/>
          </ac:picMkLst>
        </pc:picChg>
        <pc:picChg chg="add mod">
          <ac:chgData name="Ilangovan, Hari S. (LARC-B713)[EAST2]" userId="6792539d-4cda-4cd9-9876-ec0bde2b2202" providerId="ADAL" clId="{43711D0A-D2F8-4465-8D2E-9A4DA669B5B5}" dt="2023-01-31T17:01:11.725" v="774"/>
          <ac:picMkLst>
            <pc:docMk/>
            <pc:sldMk cId="2397486915" sldId="411"/>
            <ac:picMk id="34" creationId="{ADAD03B6-5B3D-4116-8B1C-BDAD2D90F157}"/>
          </ac:picMkLst>
        </pc:picChg>
        <pc:cxnChg chg="del">
          <ac:chgData name="Ilangovan, Hari S. (LARC-B713)[EAST2]" userId="6792539d-4cda-4cd9-9876-ec0bde2b2202" providerId="ADAL" clId="{43711D0A-D2F8-4465-8D2E-9A4DA669B5B5}" dt="2023-01-31T17:01:10.972" v="773" actId="478"/>
          <ac:cxnSpMkLst>
            <pc:docMk/>
            <pc:sldMk cId="2397486915" sldId="411"/>
            <ac:cxnSpMk id="24" creationId="{F6F0630C-60B0-4CBE-97E2-00AE69615C97}"/>
          </ac:cxnSpMkLst>
        </pc:cxnChg>
      </pc:sldChg>
      <pc:sldChg chg="del mod modShow">
        <pc:chgData name="Ilangovan, Hari S. (LARC-B713)[EAST2]" userId="6792539d-4cda-4cd9-9876-ec0bde2b2202" providerId="ADAL" clId="{43711D0A-D2F8-4465-8D2E-9A4DA669B5B5}" dt="2023-01-31T16:50:07.897" v="723" actId="47"/>
        <pc:sldMkLst>
          <pc:docMk/>
          <pc:sldMk cId="4207622360" sldId="421"/>
        </pc:sldMkLst>
      </pc:sldChg>
      <pc:sldChg chg="addSp delSp modSp mod">
        <pc:chgData name="Ilangovan, Hari S. (LARC-B713)[EAST2]" userId="6792539d-4cda-4cd9-9876-ec0bde2b2202" providerId="ADAL" clId="{43711D0A-D2F8-4465-8D2E-9A4DA669B5B5}" dt="2023-01-31T17:03:38.300" v="805" actId="20577"/>
        <pc:sldMkLst>
          <pc:docMk/>
          <pc:sldMk cId="1957555346" sldId="422"/>
        </pc:sldMkLst>
        <pc:spChg chg="mod">
          <ac:chgData name="Ilangovan, Hari S. (LARC-B713)[EAST2]" userId="6792539d-4cda-4cd9-9876-ec0bde2b2202" providerId="ADAL" clId="{43711D0A-D2F8-4465-8D2E-9A4DA669B5B5}" dt="2023-01-31T17:03:38.300" v="805" actId="20577"/>
          <ac:spMkLst>
            <pc:docMk/>
            <pc:sldMk cId="1957555346" sldId="422"/>
            <ac:spMk id="11" creationId="{837D251A-FD38-44B5-8329-29CC7B460A75}"/>
          </ac:spMkLst>
        </pc:spChg>
        <pc:picChg chg="add mod">
          <ac:chgData name="Ilangovan, Hari S. (LARC-B713)[EAST2]" userId="6792539d-4cda-4cd9-9876-ec0bde2b2202" providerId="ADAL" clId="{43711D0A-D2F8-4465-8D2E-9A4DA669B5B5}" dt="2023-01-31T17:00:42.550" v="769" actId="1076"/>
          <ac:picMkLst>
            <pc:docMk/>
            <pc:sldMk cId="1957555346" sldId="422"/>
            <ac:picMk id="4" creationId="{23C2EA2D-73EA-4519-9BF1-0B617222223A}"/>
          </ac:picMkLst>
        </pc:picChg>
        <pc:picChg chg="del">
          <ac:chgData name="Ilangovan, Hari S. (LARC-B713)[EAST2]" userId="6792539d-4cda-4cd9-9876-ec0bde2b2202" providerId="ADAL" clId="{43711D0A-D2F8-4465-8D2E-9A4DA669B5B5}" dt="2023-01-31T17:00:27.165" v="762" actId="478"/>
          <ac:picMkLst>
            <pc:docMk/>
            <pc:sldMk cId="1957555346" sldId="422"/>
            <ac:picMk id="6" creationId="{36DF8E1B-CF12-4C67-AC8D-9AD0301CAFF7}"/>
          </ac:picMkLst>
        </pc:picChg>
        <pc:cxnChg chg="del mod">
          <ac:chgData name="Ilangovan, Hari S. (LARC-B713)[EAST2]" userId="6792539d-4cda-4cd9-9876-ec0bde2b2202" providerId="ADAL" clId="{43711D0A-D2F8-4465-8D2E-9A4DA669B5B5}" dt="2023-01-31T17:00:40.194" v="768" actId="478"/>
          <ac:cxnSpMkLst>
            <pc:docMk/>
            <pc:sldMk cId="1957555346" sldId="422"/>
            <ac:cxnSpMk id="5" creationId="{67AAA0CC-8C8A-4D39-B196-075EBB3865FA}"/>
          </ac:cxnSpMkLst>
        </pc:cxnChg>
      </pc:sldChg>
      <pc:sldChg chg="addSp delSp modSp mod">
        <pc:chgData name="Ilangovan, Hari S. (LARC-B713)[EAST2]" userId="6792539d-4cda-4cd9-9876-ec0bde2b2202" providerId="ADAL" clId="{43711D0A-D2F8-4465-8D2E-9A4DA669B5B5}" dt="2023-01-31T17:05:16.487" v="874" actId="1076"/>
        <pc:sldMkLst>
          <pc:docMk/>
          <pc:sldMk cId="3133659265" sldId="423"/>
        </pc:sldMkLst>
        <pc:spChg chg="add del">
          <ac:chgData name="Ilangovan, Hari S. (LARC-B713)[EAST2]" userId="6792539d-4cda-4cd9-9876-ec0bde2b2202" providerId="ADAL" clId="{43711D0A-D2F8-4465-8D2E-9A4DA669B5B5}" dt="2023-01-31T17:04:54.233" v="865" actId="478"/>
          <ac:spMkLst>
            <pc:docMk/>
            <pc:sldMk cId="3133659265" sldId="423"/>
            <ac:spMk id="13" creationId="{2B150917-F17B-4C85-86F9-E06085345203}"/>
          </ac:spMkLst>
        </pc:spChg>
        <pc:spChg chg="add del">
          <ac:chgData name="Ilangovan, Hari S. (LARC-B713)[EAST2]" userId="6792539d-4cda-4cd9-9876-ec0bde2b2202" providerId="ADAL" clId="{43711D0A-D2F8-4465-8D2E-9A4DA669B5B5}" dt="2023-01-31T17:04:54.233" v="865" actId="478"/>
          <ac:spMkLst>
            <pc:docMk/>
            <pc:sldMk cId="3133659265" sldId="423"/>
            <ac:spMk id="16" creationId="{C78A6D59-14C5-46E2-82AF-C18351246FF8}"/>
          </ac:spMkLst>
        </pc:spChg>
        <pc:spChg chg="add del">
          <ac:chgData name="Ilangovan, Hari S. (LARC-B713)[EAST2]" userId="6792539d-4cda-4cd9-9876-ec0bde2b2202" providerId="ADAL" clId="{43711D0A-D2F8-4465-8D2E-9A4DA669B5B5}" dt="2023-01-31T17:04:54.233" v="865" actId="478"/>
          <ac:spMkLst>
            <pc:docMk/>
            <pc:sldMk cId="3133659265" sldId="423"/>
            <ac:spMk id="29" creationId="{23696AE7-B47C-4F33-8737-22D4B58B8A6D}"/>
          </ac:spMkLst>
        </pc:spChg>
        <pc:grpChg chg="mod">
          <ac:chgData name="Ilangovan, Hari S. (LARC-B713)[EAST2]" userId="6792539d-4cda-4cd9-9876-ec0bde2b2202" providerId="ADAL" clId="{43711D0A-D2F8-4465-8D2E-9A4DA669B5B5}" dt="2023-01-31T17:05:16.487" v="874" actId="1076"/>
          <ac:grpSpMkLst>
            <pc:docMk/>
            <pc:sldMk cId="3133659265" sldId="423"/>
            <ac:grpSpMk id="15" creationId="{1E67B48B-C6D0-4FD5-8DFC-482913D7E398}"/>
          </ac:grpSpMkLst>
        </pc:grpChg>
        <pc:picChg chg="add mod">
          <ac:chgData name="Ilangovan, Hari S. (LARC-B713)[EAST2]" userId="6792539d-4cda-4cd9-9876-ec0bde2b2202" providerId="ADAL" clId="{43711D0A-D2F8-4465-8D2E-9A4DA669B5B5}" dt="2023-01-31T17:05:10.611" v="873" actId="14100"/>
          <ac:picMkLst>
            <pc:docMk/>
            <pc:sldMk cId="3133659265" sldId="423"/>
            <ac:picMk id="3" creationId="{BCF5F33C-F68E-45D3-94C4-6AA38262797D}"/>
          </ac:picMkLst>
        </pc:picChg>
      </pc:sldChg>
      <pc:sldChg chg="addSp delSp modSp mod">
        <pc:chgData name="Ilangovan, Hari S. (LARC-B713)[EAST2]" userId="6792539d-4cda-4cd9-9876-ec0bde2b2202" providerId="ADAL" clId="{43711D0A-D2F8-4465-8D2E-9A4DA669B5B5}" dt="2023-01-31T20:21:10.438" v="887" actId="1076"/>
        <pc:sldMkLst>
          <pc:docMk/>
          <pc:sldMk cId="1639300606" sldId="424"/>
        </pc:sldMkLst>
        <pc:spChg chg="mod">
          <ac:chgData name="Ilangovan, Hari S. (LARC-B713)[EAST2]" userId="6792539d-4cda-4cd9-9876-ec0bde2b2202" providerId="ADAL" clId="{43711D0A-D2F8-4465-8D2E-9A4DA669B5B5}" dt="2023-01-31T20:21:04.013" v="886" actId="1076"/>
          <ac:spMkLst>
            <pc:docMk/>
            <pc:sldMk cId="1639300606" sldId="424"/>
            <ac:spMk id="2" creationId="{E361AF04-955E-4F5F-A764-67FB759D63BD}"/>
          </ac:spMkLst>
        </pc:spChg>
        <pc:spChg chg="mod">
          <ac:chgData name="Ilangovan, Hari S. (LARC-B713)[EAST2]" userId="6792539d-4cda-4cd9-9876-ec0bde2b2202" providerId="ADAL" clId="{43711D0A-D2F8-4465-8D2E-9A4DA669B5B5}" dt="2023-01-31T20:21:10.438" v="887" actId="1076"/>
          <ac:spMkLst>
            <pc:docMk/>
            <pc:sldMk cId="1639300606" sldId="424"/>
            <ac:spMk id="4" creationId="{30704654-0369-4596-AC60-F3570AE2D7D0}"/>
          </ac:spMkLst>
        </pc:spChg>
        <pc:spChg chg="mod">
          <ac:chgData name="Ilangovan, Hari S. (LARC-B713)[EAST2]" userId="6792539d-4cda-4cd9-9876-ec0bde2b2202" providerId="ADAL" clId="{43711D0A-D2F8-4465-8D2E-9A4DA669B5B5}" dt="2023-01-31T20:21:04.013" v="886" actId="1076"/>
          <ac:spMkLst>
            <pc:docMk/>
            <pc:sldMk cId="1639300606" sldId="424"/>
            <ac:spMk id="59" creationId="{E0F252D4-263B-4638-AF5B-C9B9A57E0382}"/>
          </ac:spMkLst>
        </pc:spChg>
        <pc:spChg chg="del">
          <ac:chgData name="Ilangovan, Hari S. (LARC-B713)[EAST2]" userId="6792539d-4cda-4cd9-9876-ec0bde2b2202" providerId="ADAL" clId="{43711D0A-D2F8-4465-8D2E-9A4DA669B5B5}" dt="2023-01-31T20:21:00.551" v="885" actId="478"/>
          <ac:spMkLst>
            <pc:docMk/>
            <pc:sldMk cId="1639300606" sldId="424"/>
            <ac:spMk id="60" creationId="{23CC47B1-7DCD-4A8E-81E7-32813787A62E}"/>
          </ac:spMkLst>
        </pc:spChg>
        <pc:spChg chg="mod">
          <ac:chgData name="Ilangovan, Hari S. (LARC-B713)[EAST2]" userId="6792539d-4cda-4cd9-9876-ec0bde2b2202" providerId="ADAL" clId="{43711D0A-D2F8-4465-8D2E-9A4DA669B5B5}" dt="2023-01-31T20:20:53.530" v="884"/>
          <ac:spMkLst>
            <pc:docMk/>
            <pc:sldMk cId="1639300606" sldId="424"/>
            <ac:spMk id="73" creationId="{EDAAE3BF-BF3C-41FF-9CCB-825599C664F9}"/>
          </ac:spMkLst>
        </pc:spChg>
        <pc:spChg chg="mod">
          <ac:chgData name="Ilangovan, Hari S. (LARC-B713)[EAST2]" userId="6792539d-4cda-4cd9-9876-ec0bde2b2202" providerId="ADAL" clId="{43711D0A-D2F8-4465-8D2E-9A4DA669B5B5}" dt="2023-01-31T20:20:53.530" v="884"/>
          <ac:spMkLst>
            <pc:docMk/>
            <pc:sldMk cId="1639300606" sldId="424"/>
            <ac:spMk id="74" creationId="{DBFA1330-2CFD-4BCC-9174-9BA0CA790430}"/>
          </ac:spMkLst>
        </pc:spChg>
        <pc:spChg chg="mod">
          <ac:chgData name="Ilangovan, Hari S. (LARC-B713)[EAST2]" userId="6792539d-4cda-4cd9-9876-ec0bde2b2202" providerId="ADAL" clId="{43711D0A-D2F8-4465-8D2E-9A4DA669B5B5}" dt="2023-01-31T20:20:53.530" v="884"/>
          <ac:spMkLst>
            <pc:docMk/>
            <pc:sldMk cId="1639300606" sldId="424"/>
            <ac:spMk id="76" creationId="{14D3F8DD-8415-4198-9626-8510E8ED0800}"/>
          </ac:spMkLst>
        </pc:spChg>
        <pc:spChg chg="mod">
          <ac:chgData name="Ilangovan, Hari S. (LARC-B713)[EAST2]" userId="6792539d-4cda-4cd9-9876-ec0bde2b2202" providerId="ADAL" clId="{43711D0A-D2F8-4465-8D2E-9A4DA669B5B5}" dt="2023-01-31T20:20:53.530" v="884"/>
          <ac:spMkLst>
            <pc:docMk/>
            <pc:sldMk cId="1639300606" sldId="424"/>
            <ac:spMk id="78" creationId="{40FD623E-3CD4-40A5-AE1D-A6769EE81357}"/>
          </ac:spMkLst>
        </pc:spChg>
        <pc:spChg chg="mod">
          <ac:chgData name="Ilangovan, Hari S. (LARC-B713)[EAST2]" userId="6792539d-4cda-4cd9-9876-ec0bde2b2202" providerId="ADAL" clId="{43711D0A-D2F8-4465-8D2E-9A4DA669B5B5}" dt="2023-01-31T20:20:53.530" v="884"/>
          <ac:spMkLst>
            <pc:docMk/>
            <pc:sldMk cId="1639300606" sldId="424"/>
            <ac:spMk id="79" creationId="{192D8E01-8D59-47D0-8802-F334849BCEED}"/>
          </ac:spMkLst>
        </pc:spChg>
        <pc:spChg chg="mod">
          <ac:chgData name="Ilangovan, Hari S. (LARC-B713)[EAST2]" userId="6792539d-4cda-4cd9-9876-ec0bde2b2202" providerId="ADAL" clId="{43711D0A-D2F8-4465-8D2E-9A4DA669B5B5}" dt="2023-01-31T20:20:53.530" v="884"/>
          <ac:spMkLst>
            <pc:docMk/>
            <pc:sldMk cId="1639300606" sldId="424"/>
            <ac:spMk id="81" creationId="{06F3CFAA-E02A-4C4E-87FC-139949D5B712}"/>
          </ac:spMkLst>
        </pc:spChg>
        <pc:spChg chg="mod">
          <ac:chgData name="Ilangovan, Hari S. (LARC-B713)[EAST2]" userId="6792539d-4cda-4cd9-9876-ec0bde2b2202" providerId="ADAL" clId="{43711D0A-D2F8-4465-8D2E-9A4DA669B5B5}" dt="2023-01-31T20:20:53.530" v="884"/>
          <ac:spMkLst>
            <pc:docMk/>
            <pc:sldMk cId="1639300606" sldId="424"/>
            <ac:spMk id="83" creationId="{EE92051D-50F5-4C65-8CF7-70E03C5201D3}"/>
          </ac:spMkLst>
        </pc:spChg>
        <pc:spChg chg="mod">
          <ac:chgData name="Ilangovan, Hari S. (LARC-B713)[EAST2]" userId="6792539d-4cda-4cd9-9876-ec0bde2b2202" providerId="ADAL" clId="{43711D0A-D2F8-4465-8D2E-9A4DA669B5B5}" dt="2023-01-31T20:20:53.530" v="884"/>
          <ac:spMkLst>
            <pc:docMk/>
            <pc:sldMk cId="1639300606" sldId="424"/>
            <ac:spMk id="85" creationId="{C45E4376-5037-474F-B1FA-95358F4CE32B}"/>
          </ac:spMkLst>
        </pc:spChg>
        <pc:spChg chg="mod">
          <ac:chgData name="Ilangovan, Hari S. (LARC-B713)[EAST2]" userId="6792539d-4cda-4cd9-9876-ec0bde2b2202" providerId="ADAL" clId="{43711D0A-D2F8-4465-8D2E-9A4DA669B5B5}" dt="2023-01-31T20:20:53.530" v="884"/>
          <ac:spMkLst>
            <pc:docMk/>
            <pc:sldMk cId="1639300606" sldId="424"/>
            <ac:spMk id="87" creationId="{9BAF90D7-D389-4D8B-B01E-B10D851F4F28}"/>
          </ac:spMkLst>
        </pc:spChg>
        <pc:spChg chg="mod">
          <ac:chgData name="Ilangovan, Hari S. (LARC-B713)[EAST2]" userId="6792539d-4cda-4cd9-9876-ec0bde2b2202" providerId="ADAL" clId="{43711D0A-D2F8-4465-8D2E-9A4DA669B5B5}" dt="2023-01-31T20:20:53.530" v="884"/>
          <ac:spMkLst>
            <pc:docMk/>
            <pc:sldMk cId="1639300606" sldId="424"/>
            <ac:spMk id="89" creationId="{7B35ED88-20C5-4746-8392-5D8BF140D464}"/>
          </ac:spMkLst>
        </pc:spChg>
        <pc:grpChg chg="del">
          <ac:chgData name="Ilangovan, Hari S. (LARC-B713)[EAST2]" userId="6792539d-4cda-4cd9-9876-ec0bde2b2202" providerId="ADAL" clId="{43711D0A-D2F8-4465-8D2E-9A4DA669B5B5}" dt="2023-01-31T20:20:53.289" v="883" actId="478"/>
          <ac:grpSpMkLst>
            <pc:docMk/>
            <pc:sldMk cId="1639300606" sldId="424"/>
            <ac:grpSpMk id="19" creationId="{CFCA435C-7FF7-4D62-B42A-30E3BB151CB2}"/>
          </ac:grpSpMkLst>
        </pc:grpChg>
        <pc:grpChg chg="add mod">
          <ac:chgData name="Ilangovan, Hari S. (LARC-B713)[EAST2]" userId="6792539d-4cda-4cd9-9876-ec0bde2b2202" providerId="ADAL" clId="{43711D0A-D2F8-4465-8D2E-9A4DA669B5B5}" dt="2023-01-31T20:20:53.530" v="884"/>
          <ac:grpSpMkLst>
            <pc:docMk/>
            <pc:sldMk cId="1639300606" sldId="424"/>
            <ac:grpSpMk id="61" creationId="{A3773D2F-79A3-44DA-A7CD-0AB87E749BC7}"/>
          </ac:grpSpMkLst>
        </pc:grpChg>
        <pc:grpChg chg="mod">
          <ac:chgData name="Ilangovan, Hari S. (LARC-B713)[EAST2]" userId="6792539d-4cda-4cd9-9876-ec0bde2b2202" providerId="ADAL" clId="{43711D0A-D2F8-4465-8D2E-9A4DA669B5B5}" dt="2023-01-31T20:20:53.530" v="884"/>
          <ac:grpSpMkLst>
            <pc:docMk/>
            <pc:sldMk cId="1639300606" sldId="424"/>
            <ac:grpSpMk id="62" creationId="{AF816DF8-10E8-473D-9C86-649776848EA4}"/>
          </ac:grpSpMkLst>
        </pc:grpChg>
        <pc:grpChg chg="mod">
          <ac:chgData name="Ilangovan, Hari S. (LARC-B713)[EAST2]" userId="6792539d-4cda-4cd9-9876-ec0bde2b2202" providerId="ADAL" clId="{43711D0A-D2F8-4465-8D2E-9A4DA669B5B5}" dt="2023-01-31T20:20:53.530" v="884"/>
          <ac:grpSpMkLst>
            <pc:docMk/>
            <pc:sldMk cId="1639300606" sldId="424"/>
            <ac:grpSpMk id="63" creationId="{09D86DA6-43B8-48D7-A261-23FE33B2A5D5}"/>
          </ac:grpSpMkLst>
        </pc:grpChg>
        <pc:grpChg chg="mod">
          <ac:chgData name="Ilangovan, Hari S. (LARC-B713)[EAST2]" userId="6792539d-4cda-4cd9-9876-ec0bde2b2202" providerId="ADAL" clId="{43711D0A-D2F8-4465-8D2E-9A4DA669B5B5}" dt="2023-01-31T20:20:53.530" v="884"/>
          <ac:grpSpMkLst>
            <pc:docMk/>
            <pc:sldMk cId="1639300606" sldId="424"/>
            <ac:grpSpMk id="64" creationId="{8F015F20-D538-4C3B-BBE0-AFA3BCD52C58}"/>
          </ac:grpSpMkLst>
        </pc:grpChg>
        <pc:grpChg chg="mod">
          <ac:chgData name="Ilangovan, Hari S. (LARC-B713)[EAST2]" userId="6792539d-4cda-4cd9-9876-ec0bde2b2202" providerId="ADAL" clId="{43711D0A-D2F8-4465-8D2E-9A4DA669B5B5}" dt="2023-01-31T20:20:53.530" v="884"/>
          <ac:grpSpMkLst>
            <pc:docMk/>
            <pc:sldMk cId="1639300606" sldId="424"/>
            <ac:grpSpMk id="65" creationId="{52F53546-3F57-4015-BFA9-E053B82D5F42}"/>
          </ac:grpSpMkLst>
        </pc:grpChg>
        <pc:grpChg chg="mod">
          <ac:chgData name="Ilangovan, Hari S. (LARC-B713)[EAST2]" userId="6792539d-4cda-4cd9-9876-ec0bde2b2202" providerId="ADAL" clId="{43711D0A-D2F8-4465-8D2E-9A4DA669B5B5}" dt="2023-01-31T20:20:53.530" v="884"/>
          <ac:grpSpMkLst>
            <pc:docMk/>
            <pc:sldMk cId="1639300606" sldId="424"/>
            <ac:grpSpMk id="66" creationId="{A1D797F9-4D8D-4653-ACAD-B6E5E159CBC1}"/>
          </ac:grpSpMkLst>
        </pc:grpChg>
        <pc:grpChg chg="mod">
          <ac:chgData name="Ilangovan, Hari S. (LARC-B713)[EAST2]" userId="6792539d-4cda-4cd9-9876-ec0bde2b2202" providerId="ADAL" clId="{43711D0A-D2F8-4465-8D2E-9A4DA669B5B5}" dt="2023-01-31T20:20:53.530" v="884"/>
          <ac:grpSpMkLst>
            <pc:docMk/>
            <pc:sldMk cId="1639300606" sldId="424"/>
            <ac:grpSpMk id="67" creationId="{42AE0218-3935-4ADF-B60A-E86385C9576F}"/>
          </ac:grpSpMkLst>
        </pc:grpChg>
        <pc:grpChg chg="mod">
          <ac:chgData name="Ilangovan, Hari S. (LARC-B713)[EAST2]" userId="6792539d-4cda-4cd9-9876-ec0bde2b2202" providerId="ADAL" clId="{43711D0A-D2F8-4465-8D2E-9A4DA669B5B5}" dt="2023-01-31T20:20:53.530" v="884"/>
          <ac:grpSpMkLst>
            <pc:docMk/>
            <pc:sldMk cId="1639300606" sldId="424"/>
            <ac:grpSpMk id="68" creationId="{B9BF03D7-248E-47E7-9CA0-BEA676F14AC8}"/>
          </ac:grpSpMkLst>
        </pc:grpChg>
        <pc:grpChg chg="mod">
          <ac:chgData name="Ilangovan, Hari S. (LARC-B713)[EAST2]" userId="6792539d-4cda-4cd9-9876-ec0bde2b2202" providerId="ADAL" clId="{43711D0A-D2F8-4465-8D2E-9A4DA669B5B5}" dt="2023-01-31T20:20:53.530" v="884"/>
          <ac:grpSpMkLst>
            <pc:docMk/>
            <pc:sldMk cId="1639300606" sldId="424"/>
            <ac:grpSpMk id="69" creationId="{51DFCF03-2D1D-4A83-BB7A-89C586E9FB6F}"/>
          </ac:grpSpMkLst>
        </pc:grpChg>
        <pc:grpChg chg="mod">
          <ac:chgData name="Ilangovan, Hari S. (LARC-B713)[EAST2]" userId="6792539d-4cda-4cd9-9876-ec0bde2b2202" providerId="ADAL" clId="{43711D0A-D2F8-4465-8D2E-9A4DA669B5B5}" dt="2023-01-31T20:20:53.530" v="884"/>
          <ac:grpSpMkLst>
            <pc:docMk/>
            <pc:sldMk cId="1639300606" sldId="424"/>
            <ac:grpSpMk id="70" creationId="{8F5E3A79-49A5-48BB-88A8-373A6FCB9AF3}"/>
          </ac:grpSpMkLst>
        </pc:grpChg>
        <pc:picChg chg="mod">
          <ac:chgData name="Ilangovan, Hari S. (LARC-B713)[EAST2]" userId="6792539d-4cda-4cd9-9876-ec0bde2b2202" providerId="ADAL" clId="{43711D0A-D2F8-4465-8D2E-9A4DA669B5B5}" dt="2023-01-31T20:20:53.530" v="884"/>
          <ac:picMkLst>
            <pc:docMk/>
            <pc:sldMk cId="1639300606" sldId="424"/>
            <ac:picMk id="71" creationId="{CAAF36E7-2C18-4709-87C7-8358763B74DD}"/>
          </ac:picMkLst>
        </pc:picChg>
        <pc:picChg chg="mod">
          <ac:chgData name="Ilangovan, Hari S. (LARC-B713)[EAST2]" userId="6792539d-4cda-4cd9-9876-ec0bde2b2202" providerId="ADAL" clId="{43711D0A-D2F8-4465-8D2E-9A4DA669B5B5}" dt="2023-01-31T20:20:53.530" v="884"/>
          <ac:picMkLst>
            <pc:docMk/>
            <pc:sldMk cId="1639300606" sldId="424"/>
            <ac:picMk id="72" creationId="{B03E17A4-12DD-441F-8A5D-010D2CD8FCB0}"/>
          </ac:picMkLst>
        </pc:picChg>
        <pc:picChg chg="mod">
          <ac:chgData name="Ilangovan, Hari S. (LARC-B713)[EAST2]" userId="6792539d-4cda-4cd9-9876-ec0bde2b2202" providerId="ADAL" clId="{43711D0A-D2F8-4465-8D2E-9A4DA669B5B5}" dt="2023-01-31T20:20:53.530" v="884"/>
          <ac:picMkLst>
            <pc:docMk/>
            <pc:sldMk cId="1639300606" sldId="424"/>
            <ac:picMk id="75" creationId="{44015E4E-C932-4413-877A-153BDADD82D4}"/>
          </ac:picMkLst>
        </pc:picChg>
        <pc:picChg chg="mod">
          <ac:chgData name="Ilangovan, Hari S. (LARC-B713)[EAST2]" userId="6792539d-4cda-4cd9-9876-ec0bde2b2202" providerId="ADAL" clId="{43711D0A-D2F8-4465-8D2E-9A4DA669B5B5}" dt="2023-01-31T20:20:53.530" v="884"/>
          <ac:picMkLst>
            <pc:docMk/>
            <pc:sldMk cId="1639300606" sldId="424"/>
            <ac:picMk id="77" creationId="{5D56A697-7157-4B70-A73C-390653D2149E}"/>
          </ac:picMkLst>
        </pc:picChg>
        <pc:picChg chg="mod">
          <ac:chgData name="Ilangovan, Hari S. (LARC-B713)[EAST2]" userId="6792539d-4cda-4cd9-9876-ec0bde2b2202" providerId="ADAL" clId="{43711D0A-D2F8-4465-8D2E-9A4DA669B5B5}" dt="2023-01-31T20:20:53.530" v="884"/>
          <ac:picMkLst>
            <pc:docMk/>
            <pc:sldMk cId="1639300606" sldId="424"/>
            <ac:picMk id="80" creationId="{75A52B06-0BFD-4A11-BF87-006456748CFF}"/>
          </ac:picMkLst>
        </pc:picChg>
        <pc:picChg chg="mod">
          <ac:chgData name="Ilangovan, Hari S. (LARC-B713)[EAST2]" userId="6792539d-4cda-4cd9-9876-ec0bde2b2202" providerId="ADAL" clId="{43711D0A-D2F8-4465-8D2E-9A4DA669B5B5}" dt="2023-01-31T20:20:53.530" v="884"/>
          <ac:picMkLst>
            <pc:docMk/>
            <pc:sldMk cId="1639300606" sldId="424"/>
            <ac:picMk id="82" creationId="{C055915C-D1BD-41D2-A3ED-A0E63BD3DCFA}"/>
          </ac:picMkLst>
        </pc:picChg>
        <pc:picChg chg="mod">
          <ac:chgData name="Ilangovan, Hari S. (LARC-B713)[EAST2]" userId="6792539d-4cda-4cd9-9876-ec0bde2b2202" providerId="ADAL" clId="{43711D0A-D2F8-4465-8D2E-9A4DA669B5B5}" dt="2023-01-31T20:20:53.530" v="884"/>
          <ac:picMkLst>
            <pc:docMk/>
            <pc:sldMk cId="1639300606" sldId="424"/>
            <ac:picMk id="84" creationId="{487DC979-F7A2-445C-B35B-BEA429304464}"/>
          </ac:picMkLst>
        </pc:picChg>
        <pc:picChg chg="mod">
          <ac:chgData name="Ilangovan, Hari S. (LARC-B713)[EAST2]" userId="6792539d-4cda-4cd9-9876-ec0bde2b2202" providerId="ADAL" clId="{43711D0A-D2F8-4465-8D2E-9A4DA669B5B5}" dt="2023-01-31T20:20:53.530" v="884"/>
          <ac:picMkLst>
            <pc:docMk/>
            <pc:sldMk cId="1639300606" sldId="424"/>
            <ac:picMk id="86" creationId="{D27868F7-E042-4C73-8376-58C79DDE8C58}"/>
          </ac:picMkLst>
        </pc:picChg>
        <pc:picChg chg="mod">
          <ac:chgData name="Ilangovan, Hari S. (LARC-B713)[EAST2]" userId="6792539d-4cda-4cd9-9876-ec0bde2b2202" providerId="ADAL" clId="{43711D0A-D2F8-4465-8D2E-9A4DA669B5B5}" dt="2023-01-31T20:20:53.530" v="884"/>
          <ac:picMkLst>
            <pc:docMk/>
            <pc:sldMk cId="1639300606" sldId="424"/>
            <ac:picMk id="88" creationId="{8EC0D5F9-C4D4-4D94-B9CD-74720C08BB11}"/>
          </ac:picMkLst>
        </pc:picChg>
        <pc:picChg chg="mod">
          <ac:chgData name="Ilangovan, Hari S. (LARC-B713)[EAST2]" userId="6792539d-4cda-4cd9-9876-ec0bde2b2202" providerId="ADAL" clId="{43711D0A-D2F8-4465-8D2E-9A4DA669B5B5}" dt="2023-01-31T20:20:53.530" v="884"/>
          <ac:picMkLst>
            <pc:docMk/>
            <pc:sldMk cId="1639300606" sldId="424"/>
            <ac:picMk id="90" creationId="{9E0D4FF3-9DF6-4186-86F7-15F8A9117934}"/>
          </ac:picMkLst>
        </pc:picChg>
      </pc:sldChg>
      <pc:sldChg chg="addSp delSp modSp mod">
        <pc:chgData name="Ilangovan, Hari S. (LARC-B713)[EAST2]" userId="6792539d-4cda-4cd9-9876-ec0bde2b2202" providerId="ADAL" clId="{43711D0A-D2F8-4465-8D2E-9A4DA669B5B5}" dt="2023-01-31T17:03:33.986" v="804" actId="962"/>
        <pc:sldMkLst>
          <pc:docMk/>
          <pc:sldMk cId="2934855473" sldId="425"/>
        </pc:sldMkLst>
        <pc:spChg chg="mod">
          <ac:chgData name="Ilangovan, Hari S. (LARC-B713)[EAST2]" userId="6792539d-4cda-4cd9-9876-ec0bde2b2202" providerId="ADAL" clId="{43711D0A-D2F8-4465-8D2E-9A4DA669B5B5}" dt="2023-01-31T15:36:00.205" v="0"/>
          <ac:spMkLst>
            <pc:docMk/>
            <pc:sldMk cId="2934855473" sldId="425"/>
            <ac:spMk id="8" creationId="{69490106-12A4-432E-8E29-130DDB1F6E38}"/>
          </ac:spMkLst>
        </pc:spChg>
        <pc:spChg chg="mod">
          <ac:chgData name="Ilangovan, Hari S. (LARC-B713)[EAST2]" userId="6792539d-4cda-4cd9-9876-ec0bde2b2202" providerId="ADAL" clId="{43711D0A-D2F8-4465-8D2E-9A4DA669B5B5}" dt="2023-01-31T15:36:00.205" v="0"/>
          <ac:spMkLst>
            <pc:docMk/>
            <pc:sldMk cId="2934855473" sldId="425"/>
            <ac:spMk id="9" creationId="{DF00F762-DF7F-4BAD-BBAF-377CF1D60D1B}"/>
          </ac:spMkLst>
        </pc:spChg>
        <pc:spChg chg="mod">
          <ac:chgData name="Ilangovan, Hari S. (LARC-B713)[EAST2]" userId="6792539d-4cda-4cd9-9876-ec0bde2b2202" providerId="ADAL" clId="{43711D0A-D2F8-4465-8D2E-9A4DA669B5B5}" dt="2023-01-31T15:36:00.205" v="0"/>
          <ac:spMkLst>
            <pc:docMk/>
            <pc:sldMk cId="2934855473" sldId="425"/>
            <ac:spMk id="10" creationId="{8839BC8E-5274-42AC-8B1F-8D200E5DD19F}"/>
          </ac:spMkLst>
        </pc:spChg>
        <pc:spChg chg="mod">
          <ac:chgData name="Ilangovan, Hari S. (LARC-B713)[EAST2]" userId="6792539d-4cda-4cd9-9876-ec0bde2b2202" providerId="ADAL" clId="{43711D0A-D2F8-4465-8D2E-9A4DA669B5B5}" dt="2023-01-31T15:36:00.205" v="0"/>
          <ac:spMkLst>
            <pc:docMk/>
            <pc:sldMk cId="2934855473" sldId="425"/>
            <ac:spMk id="11" creationId="{CE90F229-503F-4AA6-B878-0B1DB8DCDD8E}"/>
          </ac:spMkLst>
        </pc:spChg>
        <pc:spChg chg="mod">
          <ac:chgData name="Ilangovan, Hari S. (LARC-B713)[EAST2]" userId="6792539d-4cda-4cd9-9876-ec0bde2b2202" providerId="ADAL" clId="{43711D0A-D2F8-4465-8D2E-9A4DA669B5B5}" dt="2023-01-31T15:36:00.205" v="0"/>
          <ac:spMkLst>
            <pc:docMk/>
            <pc:sldMk cId="2934855473" sldId="425"/>
            <ac:spMk id="12" creationId="{BC9D668A-4FCB-4FB0-9652-0A1CF476A803}"/>
          </ac:spMkLst>
        </pc:spChg>
        <pc:spChg chg="mod">
          <ac:chgData name="Ilangovan, Hari S. (LARC-B713)[EAST2]" userId="6792539d-4cda-4cd9-9876-ec0bde2b2202" providerId="ADAL" clId="{43711D0A-D2F8-4465-8D2E-9A4DA669B5B5}" dt="2023-01-31T15:36:00.205" v="0"/>
          <ac:spMkLst>
            <pc:docMk/>
            <pc:sldMk cId="2934855473" sldId="425"/>
            <ac:spMk id="17" creationId="{5D0BDCCA-8A39-4B8B-9E5A-775EE66A968C}"/>
          </ac:spMkLst>
        </pc:spChg>
        <pc:spChg chg="mod">
          <ac:chgData name="Ilangovan, Hari S. (LARC-B713)[EAST2]" userId="6792539d-4cda-4cd9-9876-ec0bde2b2202" providerId="ADAL" clId="{43711D0A-D2F8-4465-8D2E-9A4DA669B5B5}" dt="2023-01-31T15:36:00.205" v="0"/>
          <ac:spMkLst>
            <pc:docMk/>
            <pc:sldMk cId="2934855473" sldId="425"/>
            <ac:spMk id="18" creationId="{B7A7D2C0-853D-4CA7-9F29-4E447A4969BF}"/>
          </ac:spMkLst>
        </pc:spChg>
        <pc:spChg chg="mod">
          <ac:chgData name="Ilangovan, Hari S. (LARC-B713)[EAST2]" userId="6792539d-4cda-4cd9-9876-ec0bde2b2202" providerId="ADAL" clId="{43711D0A-D2F8-4465-8D2E-9A4DA669B5B5}" dt="2023-01-31T15:36:00.205" v="0"/>
          <ac:spMkLst>
            <pc:docMk/>
            <pc:sldMk cId="2934855473" sldId="425"/>
            <ac:spMk id="19" creationId="{55DE3B10-C293-4FBE-9B30-722DDE065F5E}"/>
          </ac:spMkLst>
        </pc:spChg>
        <pc:spChg chg="mod">
          <ac:chgData name="Ilangovan, Hari S. (LARC-B713)[EAST2]" userId="6792539d-4cda-4cd9-9876-ec0bde2b2202" providerId="ADAL" clId="{43711D0A-D2F8-4465-8D2E-9A4DA669B5B5}" dt="2023-01-31T15:36:00.205" v="0"/>
          <ac:spMkLst>
            <pc:docMk/>
            <pc:sldMk cId="2934855473" sldId="425"/>
            <ac:spMk id="21" creationId="{81371C32-2631-405F-ADA5-E6046E043D55}"/>
          </ac:spMkLst>
        </pc:spChg>
        <pc:spChg chg="mod">
          <ac:chgData name="Ilangovan, Hari S. (LARC-B713)[EAST2]" userId="6792539d-4cda-4cd9-9876-ec0bde2b2202" providerId="ADAL" clId="{43711D0A-D2F8-4465-8D2E-9A4DA669B5B5}" dt="2023-01-31T15:36:00.205" v="0"/>
          <ac:spMkLst>
            <pc:docMk/>
            <pc:sldMk cId="2934855473" sldId="425"/>
            <ac:spMk id="22" creationId="{769D0FF4-FEB2-42D3-97B1-A348E2578A21}"/>
          </ac:spMkLst>
        </pc:spChg>
        <pc:spChg chg="mod">
          <ac:chgData name="Ilangovan, Hari S. (LARC-B713)[EAST2]" userId="6792539d-4cda-4cd9-9876-ec0bde2b2202" providerId="ADAL" clId="{43711D0A-D2F8-4465-8D2E-9A4DA669B5B5}" dt="2023-01-31T15:36:00.205" v="0"/>
          <ac:spMkLst>
            <pc:docMk/>
            <pc:sldMk cId="2934855473" sldId="425"/>
            <ac:spMk id="23" creationId="{1C061494-403E-478D-91BB-0485C3A121F1}"/>
          </ac:spMkLst>
        </pc:spChg>
        <pc:grpChg chg="add del mod">
          <ac:chgData name="Ilangovan, Hari S. (LARC-B713)[EAST2]" userId="6792539d-4cda-4cd9-9876-ec0bde2b2202" providerId="ADAL" clId="{43711D0A-D2F8-4465-8D2E-9A4DA669B5B5}" dt="2023-01-31T15:36:01.965" v="1"/>
          <ac:grpSpMkLst>
            <pc:docMk/>
            <pc:sldMk cId="2934855473" sldId="425"/>
            <ac:grpSpMk id="4" creationId="{AD71852F-41F2-46CA-AEDB-24DD6B9D6DEE}"/>
          </ac:grpSpMkLst>
        </pc:grpChg>
        <pc:grpChg chg="mod">
          <ac:chgData name="Ilangovan, Hari S. (LARC-B713)[EAST2]" userId="6792539d-4cda-4cd9-9876-ec0bde2b2202" providerId="ADAL" clId="{43711D0A-D2F8-4465-8D2E-9A4DA669B5B5}" dt="2023-01-31T15:36:00.205" v="0"/>
          <ac:grpSpMkLst>
            <pc:docMk/>
            <pc:sldMk cId="2934855473" sldId="425"/>
            <ac:grpSpMk id="5" creationId="{359E6988-D3B1-489C-BCE1-270DF8956A2C}"/>
          </ac:grpSpMkLst>
        </pc:grpChg>
        <pc:picChg chg="del">
          <ac:chgData name="Ilangovan, Hari S. (LARC-B713)[EAST2]" userId="6792539d-4cda-4cd9-9876-ec0bde2b2202" providerId="ADAL" clId="{43711D0A-D2F8-4465-8D2E-9A4DA669B5B5}" dt="2023-01-31T17:03:19.320" v="796" actId="478"/>
          <ac:picMkLst>
            <pc:docMk/>
            <pc:sldMk cId="2934855473" sldId="425"/>
            <ac:picMk id="3" creationId="{D7445B3E-1DA0-4EDA-A6A1-E171F543FB43}"/>
          </ac:picMkLst>
        </pc:picChg>
        <pc:picChg chg="mod">
          <ac:chgData name="Ilangovan, Hari S. (LARC-B713)[EAST2]" userId="6792539d-4cda-4cd9-9876-ec0bde2b2202" providerId="ADAL" clId="{43711D0A-D2F8-4465-8D2E-9A4DA669B5B5}" dt="2023-01-31T15:36:00.205" v="0"/>
          <ac:picMkLst>
            <pc:docMk/>
            <pc:sldMk cId="2934855473" sldId="425"/>
            <ac:picMk id="7" creationId="{3ACCA0D7-5FA5-4FC3-BDF6-A0874EC36C92}"/>
          </ac:picMkLst>
        </pc:picChg>
        <pc:picChg chg="add mod">
          <ac:chgData name="Ilangovan, Hari S. (LARC-B713)[EAST2]" userId="6792539d-4cda-4cd9-9876-ec0bde2b2202" providerId="ADAL" clId="{43711D0A-D2F8-4465-8D2E-9A4DA669B5B5}" dt="2023-01-31T17:03:28.258" v="800" actId="962"/>
          <ac:picMkLst>
            <pc:docMk/>
            <pc:sldMk cId="2934855473" sldId="425"/>
            <ac:picMk id="24" creationId="{6E4D14DF-F793-4540-9EAB-9195F70842B8}"/>
          </ac:picMkLst>
        </pc:picChg>
        <pc:picChg chg="add mod">
          <ac:chgData name="Ilangovan, Hari S. (LARC-B713)[EAST2]" userId="6792539d-4cda-4cd9-9876-ec0bde2b2202" providerId="ADAL" clId="{43711D0A-D2F8-4465-8D2E-9A4DA669B5B5}" dt="2023-01-31T17:03:33.986" v="804" actId="962"/>
          <ac:picMkLst>
            <pc:docMk/>
            <pc:sldMk cId="2934855473" sldId="425"/>
            <ac:picMk id="26" creationId="{0DAFCA5A-9506-40C7-BF48-975C6382948E}"/>
          </ac:picMkLst>
        </pc:picChg>
        <pc:cxnChg chg="mod">
          <ac:chgData name="Ilangovan, Hari S. (LARC-B713)[EAST2]" userId="6792539d-4cda-4cd9-9876-ec0bde2b2202" providerId="ADAL" clId="{43711D0A-D2F8-4465-8D2E-9A4DA669B5B5}" dt="2023-01-31T15:36:00.205" v="0"/>
          <ac:cxnSpMkLst>
            <pc:docMk/>
            <pc:sldMk cId="2934855473" sldId="425"/>
            <ac:cxnSpMk id="6" creationId="{B357A33B-641C-4210-865F-003E14C5C638}"/>
          </ac:cxnSpMkLst>
        </pc:cxnChg>
        <pc:cxnChg chg="mod">
          <ac:chgData name="Ilangovan, Hari S. (LARC-B713)[EAST2]" userId="6792539d-4cda-4cd9-9876-ec0bde2b2202" providerId="ADAL" clId="{43711D0A-D2F8-4465-8D2E-9A4DA669B5B5}" dt="2023-01-31T15:36:00.205" v="0"/>
          <ac:cxnSpMkLst>
            <pc:docMk/>
            <pc:sldMk cId="2934855473" sldId="425"/>
            <ac:cxnSpMk id="13" creationId="{02916497-DAFE-4E8A-B964-38FEEA3D23B0}"/>
          </ac:cxnSpMkLst>
        </pc:cxnChg>
        <pc:cxnChg chg="mod">
          <ac:chgData name="Ilangovan, Hari S. (LARC-B713)[EAST2]" userId="6792539d-4cda-4cd9-9876-ec0bde2b2202" providerId="ADAL" clId="{43711D0A-D2F8-4465-8D2E-9A4DA669B5B5}" dt="2023-01-31T15:36:00.205" v="0"/>
          <ac:cxnSpMkLst>
            <pc:docMk/>
            <pc:sldMk cId="2934855473" sldId="425"/>
            <ac:cxnSpMk id="14" creationId="{5289EA6E-4070-4716-B9E1-098292474DF9}"/>
          </ac:cxnSpMkLst>
        </pc:cxnChg>
        <pc:cxnChg chg="mod">
          <ac:chgData name="Ilangovan, Hari S. (LARC-B713)[EAST2]" userId="6792539d-4cda-4cd9-9876-ec0bde2b2202" providerId="ADAL" clId="{43711D0A-D2F8-4465-8D2E-9A4DA669B5B5}" dt="2023-01-31T15:36:00.205" v="0"/>
          <ac:cxnSpMkLst>
            <pc:docMk/>
            <pc:sldMk cId="2934855473" sldId="425"/>
            <ac:cxnSpMk id="15" creationId="{8E2C7ECA-31D9-4C08-9C58-01FE599AEAE7}"/>
          </ac:cxnSpMkLst>
        </pc:cxnChg>
        <pc:cxnChg chg="mod">
          <ac:chgData name="Ilangovan, Hari S. (LARC-B713)[EAST2]" userId="6792539d-4cda-4cd9-9876-ec0bde2b2202" providerId="ADAL" clId="{43711D0A-D2F8-4465-8D2E-9A4DA669B5B5}" dt="2023-01-31T15:36:00.205" v="0"/>
          <ac:cxnSpMkLst>
            <pc:docMk/>
            <pc:sldMk cId="2934855473" sldId="425"/>
            <ac:cxnSpMk id="16" creationId="{7C3B6D1A-60F6-4339-8DE3-C4F3DB6D5932}"/>
          </ac:cxnSpMkLst>
        </pc:cxnChg>
      </pc:sldChg>
      <pc:sldChg chg="addSp delSp modSp mod">
        <pc:chgData name="Ilangovan, Hari S. (LARC-B713)[EAST2]" userId="6792539d-4cda-4cd9-9876-ec0bde2b2202" providerId="ADAL" clId="{43711D0A-D2F8-4465-8D2E-9A4DA669B5B5}" dt="2023-01-31T16:59:19.079" v="761" actId="14100"/>
        <pc:sldMkLst>
          <pc:docMk/>
          <pc:sldMk cId="2379732752" sldId="430"/>
        </pc:sldMkLst>
        <pc:spChg chg="add del mod">
          <ac:chgData name="Ilangovan, Hari S. (LARC-B713)[EAST2]" userId="6792539d-4cda-4cd9-9876-ec0bde2b2202" providerId="ADAL" clId="{43711D0A-D2F8-4465-8D2E-9A4DA669B5B5}" dt="2023-01-31T16:08:16.130" v="372" actId="1076"/>
          <ac:spMkLst>
            <pc:docMk/>
            <pc:sldMk cId="2379732752" sldId="430"/>
            <ac:spMk id="5" creationId="{91742431-1C37-413B-933E-AF67268DD80C}"/>
          </ac:spMkLst>
        </pc:spChg>
        <pc:spChg chg="mod">
          <ac:chgData name="Ilangovan, Hari S. (LARC-B713)[EAST2]" userId="6792539d-4cda-4cd9-9876-ec0bde2b2202" providerId="ADAL" clId="{43711D0A-D2F8-4465-8D2E-9A4DA669B5B5}" dt="2023-01-31T16:07:42.504" v="362"/>
          <ac:spMkLst>
            <pc:docMk/>
            <pc:sldMk cId="2379732752" sldId="430"/>
            <ac:spMk id="28" creationId="{79CCCE2D-38C4-43F4-AE4A-8A7B3146B164}"/>
          </ac:spMkLst>
        </pc:spChg>
        <pc:spChg chg="mod">
          <ac:chgData name="Ilangovan, Hari S. (LARC-B713)[EAST2]" userId="6792539d-4cda-4cd9-9876-ec0bde2b2202" providerId="ADAL" clId="{43711D0A-D2F8-4465-8D2E-9A4DA669B5B5}" dt="2023-01-31T16:07:42.504" v="362"/>
          <ac:spMkLst>
            <pc:docMk/>
            <pc:sldMk cId="2379732752" sldId="430"/>
            <ac:spMk id="29" creationId="{F6A15BFA-10BF-4C06-83BE-DCC2B9EB0846}"/>
          </ac:spMkLst>
        </pc:spChg>
        <pc:spChg chg="mod">
          <ac:chgData name="Ilangovan, Hari S. (LARC-B713)[EAST2]" userId="6792539d-4cda-4cd9-9876-ec0bde2b2202" providerId="ADAL" clId="{43711D0A-D2F8-4465-8D2E-9A4DA669B5B5}" dt="2023-01-31T16:07:42.504" v="362"/>
          <ac:spMkLst>
            <pc:docMk/>
            <pc:sldMk cId="2379732752" sldId="430"/>
            <ac:spMk id="30" creationId="{02D501CF-080F-433B-945E-2305EC7E952E}"/>
          </ac:spMkLst>
        </pc:spChg>
        <pc:spChg chg="mod">
          <ac:chgData name="Ilangovan, Hari S. (LARC-B713)[EAST2]" userId="6792539d-4cda-4cd9-9876-ec0bde2b2202" providerId="ADAL" clId="{43711D0A-D2F8-4465-8D2E-9A4DA669B5B5}" dt="2023-01-31T16:07:42.504" v="362"/>
          <ac:spMkLst>
            <pc:docMk/>
            <pc:sldMk cId="2379732752" sldId="430"/>
            <ac:spMk id="31" creationId="{D52BCAA4-D8D0-40D8-8A0C-84E48FC3B248}"/>
          </ac:spMkLst>
        </pc:spChg>
        <pc:spChg chg="mod">
          <ac:chgData name="Ilangovan, Hari S. (LARC-B713)[EAST2]" userId="6792539d-4cda-4cd9-9876-ec0bde2b2202" providerId="ADAL" clId="{43711D0A-D2F8-4465-8D2E-9A4DA669B5B5}" dt="2023-01-31T16:07:42.504" v="362"/>
          <ac:spMkLst>
            <pc:docMk/>
            <pc:sldMk cId="2379732752" sldId="430"/>
            <ac:spMk id="32" creationId="{A204149B-251E-43E8-BE06-DBD96F4C8A42}"/>
          </ac:spMkLst>
        </pc:spChg>
        <pc:spChg chg="mod">
          <ac:chgData name="Ilangovan, Hari S. (LARC-B713)[EAST2]" userId="6792539d-4cda-4cd9-9876-ec0bde2b2202" providerId="ADAL" clId="{43711D0A-D2F8-4465-8D2E-9A4DA669B5B5}" dt="2023-01-31T16:07:42.504" v="362"/>
          <ac:spMkLst>
            <pc:docMk/>
            <pc:sldMk cId="2379732752" sldId="430"/>
            <ac:spMk id="33" creationId="{6E632DFC-0CB8-41A6-9CD0-A3A779A3E392}"/>
          </ac:spMkLst>
        </pc:spChg>
        <pc:spChg chg="mod">
          <ac:chgData name="Ilangovan, Hari S. (LARC-B713)[EAST2]" userId="6792539d-4cda-4cd9-9876-ec0bde2b2202" providerId="ADAL" clId="{43711D0A-D2F8-4465-8D2E-9A4DA669B5B5}" dt="2023-01-31T16:07:42.504" v="362"/>
          <ac:spMkLst>
            <pc:docMk/>
            <pc:sldMk cId="2379732752" sldId="430"/>
            <ac:spMk id="34" creationId="{052F6D80-9BC4-4E15-B74E-EA81C697E8A8}"/>
          </ac:spMkLst>
        </pc:spChg>
        <pc:spChg chg="mod">
          <ac:chgData name="Ilangovan, Hari S. (LARC-B713)[EAST2]" userId="6792539d-4cda-4cd9-9876-ec0bde2b2202" providerId="ADAL" clId="{43711D0A-D2F8-4465-8D2E-9A4DA669B5B5}" dt="2023-01-31T16:07:42.504" v="362"/>
          <ac:spMkLst>
            <pc:docMk/>
            <pc:sldMk cId="2379732752" sldId="430"/>
            <ac:spMk id="35" creationId="{25BD8B8B-AD2B-442A-85D2-F878FF10DBCC}"/>
          </ac:spMkLst>
        </pc:spChg>
        <pc:spChg chg="mod">
          <ac:chgData name="Ilangovan, Hari S. (LARC-B713)[EAST2]" userId="6792539d-4cda-4cd9-9876-ec0bde2b2202" providerId="ADAL" clId="{43711D0A-D2F8-4465-8D2E-9A4DA669B5B5}" dt="2023-01-31T16:07:42.504" v="362"/>
          <ac:spMkLst>
            <pc:docMk/>
            <pc:sldMk cId="2379732752" sldId="430"/>
            <ac:spMk id="36" creationId="{E00FB560-EB19-4CC9-9C84-D9B435EB807E}"/>
          </ac:spMkLst>
        </pc:spChg>
        <pc:spChg chg="mod">
          <ac:chgData name="Ilangovan, Hari S. (LARC-B713)[EAST2]" userId="6792539d-4cda-4cd9-9876-ec0bde2b2202" providerId="ADAL" clId="{43711D0A-D2F8-4465-8D2E-9A4DA669B5B5}" dt="2023-01-31T16:07:42.504" v="362"/>
          <ac:spMkLst>
            <pc:docMk/>
            <pc:sldMk cId="2379732752" sldId="430"/>
            <ac:spMk id="37" creationId="{2E8A626B-6AA5-4A14-99BA-85A633B207AA}"/>
          </ac:spMkLst>
        </pc:spChg>
        <pc:spChg chg="mod">
          <ac:chgData name="Ilangovan, Hari S. (LARC-B713)[EAST2]" userId="6792539d-4cda-4cd9-9876-ec0bde2b2202" providerId="ADAL" clId="{43711D0A-D2F8-4465-8D2E-9A4DA669B5B5}" dt="2023-01-31T16:07:42.504" v="362"/>
          <ac:spMkLst>
            <pc:docMk/>
            <pc:sldMk cId="2379732752" sldId="430"/>
            <ac:spMk id="38" creationId="{80E7AB97-0503-4782-B4C2-314C1C9EF927}"/>
          </ac:spMkLst>
        </pc:spChg>
        <pc:spChg chg="mod">
          <ac:chgData name="Ilangovan, Hari S. (LARC-B713)[EAST2]" userId="6792539d-4cda-4cd9-9876-ec0bde2b2202" providerId="ADAL" clId="{43711D0A-D2F8-4465-8D2E-9A4DA669B5B5}" dt="2023-01-31T16:07:42.504" v="362"/>
          <ac:spMkLst>
            <pc:docMk/>
            <pc:sldMk cId="2379732752" sldId="430"/>
            <ac:spMk id="39" creationId="{317ACA93-8B74-4272-B08B-5DF07B3EDF38}"/>
          </ac:spMkLst>
        </pc:spChg>
        <pc:spChg chg="mod">
          <ac:chgData name="Ilangovan, Hari S. (LARC-B713)[EAST2]" userId="6792539d-4cda-4cd9-9876-ec0bde2b2202" providerId="ADAL" clId="{43711D0A-D2F8-4465-8D2E-9A4DA669B5B5}" dt="2023-01-31T16:07:42.504" v="362"/>
          <ac:spMkLst>
            <pc:docMk/>
            <pc:sldMk cId="2379732752" sldId="430"/>
            <ac:spMk id="40" creationId="{B440EB15-D33E-4A34-9070-AE34FEF83667}"/>
          </ac:spMkLst>
        </pc:spChg>
        <pc:spChg chg="mod">
          <ac:chgData name="Ilangovan, Hari S. (LARC-B713)[EAST2]" userId="6792539d-4cda-4cd9-9876-ec0bde2b2202" providerId="ADAL" clId="{43711D0A-D2F8-4465-8D2E-9A4DA669B5B5}" dt="2023-01-31T16:59:05.490" v="756"/>
          <ac:spMkLst>
            <pc:docMk/>
            <pc:sldMk cId="2379732752" sldId="430"/>
            <ac:spMk id="44" creationId="{92A35F14-42F2-48C6-A8F9-B99043B0F27A}"/>
          </ac:spMkLst>
        </pc:spChg>
        <pc:spChg chg="mod">
          <ac:chgData name="Ilangovan, Hari S. (LARC-B713)[EAST2]" userId="6792539d-4cda-4cd9-9876-ec0bde2b2202" providerId="ADAL" clId="{43711D0A-D2F8-4465-8D2E-9A4DA669B5B5}" dt="2023-01-31T16:59:05.490" v="756"/>
          <ac:spMkLst>
            <pc:docMk/>
            <pc:sldMk cId="2379732752" sldId="430"/>
            <ac:spMk id="45" creationId="{9AE5B547-67B9-4BFD-87E5-DEACE6F35D4B}"/>
          </ac:spMkLst>
        </pc:spChg>
        <pc:spChg chg="mod">
          <ac:chgData name="Ilangovan, Hari S. (LARC-B713)[EAST2]" userId="6792539d-4cda-4cd9-9876-ec0bde2b2202" providerId="ADAL" clId="{43711D0A-D2F8-4465-8D2E-9A4DA669B5B5}" dt="2023-01-31T16:59:05.490" v="756"/>
          <ac:spMkLst>
            <pc:docMk/>
            <pc:sldMk cId="2379732752" sldId="430"/>
            <ac:spMk id="46" creationId="{28EB920A-B516-4514-84EA-4DB0C37F9081}"/>
          </ac:spMkLst>
        </pc:spChg>
        <pc:spChg chg="mod">
          <ac:chgData name="Ilangovan, Hari S. (LARC-B713)[EAST2]" userId="6792539d-4cda-4cd9-9876-ec0bde2b2202" providerId="ADAL" clId="{43711D0A-D2F8-4465-8D2E-9A4DA669B5B5}" dt="2023-01-31T16:59:05.490" v="756"/>
          <ac:spMkLst>
            <pc:docMk/>
            <pc:sldMk cId="2379732752" sldId="430"/>
            <ac:spMk id="47" creationId="{BC7554EB-85D3-44A7-8BA2-C8409879B13B}"/>
          </ac:spMkLst>
        </pc:spChg>
        <pc:spChg chg="mod">
          <ac:chgData name="Ilangovan, Hari S. (LARC-B713)[EAST2]" userId="6792539d-4cda-4cd9-9876-ec0bde2b2202" providerId="ADAL" clId="{43711D0A-D2F8-4465-8D2E-9A4DA669B5B5}" dt="2023-01-31T16:59:05.490" v="756"/>
          <ac:spMkLst>
            <pc:docMk/>
            <pc:sldMk cId="2379732752" sldId="430"/>
            <ac:spMk id="48" creationId="{B348F3CE-3B95-47E7-8E45-98EAE0D2538C}"/>
          </ac:spMkLst>
        </pc:spChg>
        <pc:spChg chg="mod">
          <ac:chgData name="Ilangovan, Hari S. (LARC-B713)[EAST2]" userId="6792539d-4cda-4cd9-9876-ec0bde2b2202" providerId="ADAL" clId="{43711D0A-D2F8-4465-8D2E-9A4DA669B5B5}" dt="2023-01-31T16:59:05.490" v="756"/>
          <ac:spMkLst>
            <pc:docMk/>
            <pc:sldMk cId="2379732752" sldId="430"/>
            <ac:spMk id="49" creationId="{FBD41BFC-6D62-41D1-BC28-A4EEA7CAE021}"/>
          </ac:spMkLst>
        </pc:spChg>
        <pc:spChg chg="mod">
          <ac:chgData name="Ilangovan, Hari S. (LARC-B713)[EAST2]" userId="6792539d-4cda-4cd9-9876-ec0bde2b2202" providerId="ADAL" clId="{43711D0A-D2F8-4465-8D2E-9A4DA669B5B5}" dt="2023-01-31T16:59:05.490" v="756"/>
          <ac:spMkLst>
            <pc:docMk/>
            <pc:sldMk cId="2379732752" sldId="430"/>
            <ac:spMk id="50" creationId="{29C3534A-198C-4F40-8E6B-7B17BA2F4AC6}"/>
          </ac:spMkLst>
        </pc:spChg>
        <pc:spChg chg="mod">
          <ac:chgData name="Ilangovan, Hari S. (LARC-B713)[EAST2]" userId="6792539d-4cda-4cd9-9876-ec0bde2b2202" providerId="ADAL" clId="{43711D0A-D2F8-4465-8D2E-9A4DA669B5B5}" dt="2023-01-31T16:59:05.490" v="756"/>
          <ac:spMkLst>
            <pc:docMk/>
            <pc:sldMk cId="2379732752" sldId="430"/>
            <ac:spMk id="51" creationId="{8C90CD9F-4733-4759-A813-7E213924EDCD}"/>
          </ac:spMkLst>
        </pc:spChg>
        <pc:spChg chg="mod">
          <ac:chgData name="Ilangovan, Hari S. (LARC-B713)[EAST2]" userId="6792539d-4cda-4cd9-9876-ec0bde2b2202" providerId="ADAL" clId="{43711D0A-D2F8-4465-8D2E-9A4DA669B5B5}" dt="2023-01-31T16:59:05.490" v="756"/>
          <ac:spMkLst>
            <pc:docMk/>
            <pc:sldMk cId="2379732752" sldId="430"/>
            <ac:spMk id="52" creationId="{63AA599D-36DD-4B32-8E02-F8F2EC89BC93}"/>
          </ac:spMkLst>
        </pc:spChg>
        <pc:spChg chg="mod">
          <ac:chgData name="Ilangovan, Hari S. (LARC-B713)[EAST2]" userId="6792539d-4cda-4cd9-9876-ec0bde2b2202" providerId="ADAL" clId="{43711D0A-D2F8-4465-8D2E-9A4DA669B5B5}" dt="2023-01-31T16:59:05.490" v="756"/>
          <ac:spMkLst>
            <pc:docMk/>
            <pc:sldMk cId="2379732752" sldId="430"/>
            <ac:spMk id="53" creationId="{4AFCF40E-6A94-4EBA-8E34-5315D4373864}"/>
          </ac:spMkLst>
        </pc:spChg>
        <pc:spChg chg="mod">
          <ac:chgData name="Ilangovan, Hari S. (LARC-B713)[EAST2]" userId="6792539d-4cda-4cd9-9876-ec0bde2b2202" providerId="ADAL" clId="{43711D0A-D2F8-4465-8D2E-9A4DA669B5B5}" dt="2023-01-31T16:59:05.490" v="756"/>
          <ac:spMkLst>
            <pc:docMk/>
            <pc:sldMk cId="2379732752" sldId="430"/>
            <ac:spMk id="54" creationId="{9DDD323D-F1A2-41DD-8531-7F666810BAE7}"/>
          </ac:spMkLst>
        </pc:spChg>
        <pc:spChg chg="mod">
          <ac:chgData name="Ilangovan, Hari S. (LARC-B713)[EAST2]" userId="6792539d-4cda-4cd9-9876-ec0bde2b2202" providerId="ADAL" clId="{43711D0A-D2F8-4465-8D2E-9A4DA669B5B5}" dt="2023-01-31T16:59:05.490" v="756"/>
          <ac:spMkLst>
            <pc:docMk/>
            <pc:sldMk cId="2379732752" sldId="430"/>
            <ac:spMk id="55" creationId="{7180E998-3738-4233-874B-9EAC055F70A1}"/>
          </ac:spMkLst>
        </pc:spChg>
        <pc:spChg chg="mod">
          <ac:chgData name="Ilangovan, Hari S. (LARC-B713)[EAST2]" userId="6792539d-4cda-4cd9-9876-ec0bde2b2202" providerId="ADAL" clId="{43711D0A-D2F8-4465-8D2E-9A4DA669B5B5}" dt="2023-01-31T16:59:05.490" v="756"/>
          <ac:spMkLst>
            <pc:docMk/>
            <pc:sldMk cId="2379732752" sldId="430"/>
            <ac:spMk id="56" creationId="{CBEAF47A-E330-4D22-85D8-64E4EFF1DCC8}"/>
          </ac:spMkLst>
        </pc:spChg>
        <pc:spChg chg="mod">
          <ac:chgData name="Ilangovan, Hari S. (LARC-B713)[EAST2]" userId="6792539d-4cda-4cd9-9876-ec0bde2b2202" providerId="ADAL" clId="{43711D0A-D2F8-4465-8D2E-9A4DA669B5B5}" dt="2023-01-31T16:59:05.490" v="756"/>
          <ac:spMkLst>
            <pc:docMk/>
            <pc:sldMk cId="2379732752" sldId="430"/>
            <ac:spMk id="59" creationId="{81D2CFDE-9364-470F-BBDE-6A2276FB0C47}"/>
          </ac:spMkLst>
        </pc:spChg>
        <pc:spChg chg="mod">
          <ac:chgData name="Ilangovan, Hari S. (LARC-B713)[EAST2]" userId="6792539d-4cda-4cd9-9876-ec0bde2b2202" providerId="ADAL" clId="{43711D0A-D2F8-4465-8D2E-9A4DA669B5B5}" dt="2023-01-31T16:59:05.490" v="756"/>
          <ac:spMkLst>
            <pc:docMk/>
            <pc:sldMk cId="2379732752" sldId="430"/>
            <ac:spMk id="62" creationId="{D8C00F84-FDF1-439B-8E85-7E6BBBF36B91}"/>
          </ac:spMkLst>
        </pc:spChg>
        <pc:spChg chg="mod">
          <ac:chgData name="Ilangovan, Hari S. (LARC-B713)[EAST2]" userId="6792539d-4cda-4cd9-9876-ec0bde2b2202" providerId="ADAL" clId="{43711D0A-D2F8-4465-8D2E-9A4DA669B5B5}" dt="2023-01-31T16:59:05.490" v="756"/>
          <ac:spMkLst>
            <pc:docMk/>
            <pc:sldMk cId="2379732752" sldId="430"/>
            <ac:spMk id="67" creationId="{B991743F-809B-42F8-97FD-A8A5F996C988}"/>
          </ac:spMkLst>
        </pc:spChg>
        <pc:grpChg chg="add del mod">
          <ac:chgData name="Ilangovan, Hari S. (LARC-B713)[EAST2]" userId="6792539d-4cda-4cd9-9876-ec0bde2b2202" providerId="ADAL" clId="{43711D0A-D2F8-4465-8D2E-9A4DA669B5B5}" dt="2023-01-31T16:07:44.371" v="363"/>
          <ac:grpSpMkLst>
            <pc:docMk/>
            <pc:sldMk cId="2379732752" sldId="430"/>
            <ac:grpSpMk id="17" creationId="{73302E4C-3E24-46D4-BD8A-830CBCE33A8E}"/>
          </ac:grpSpMkLst>
        </pc:grpChg>
        <pc:grpChg chg="mod">
          <ac:chgData name="Ilangovan, Hari S. (LARC-B713)[EAST2]" userId="6792539d-4cda-4cd9-9876-ec0bde2b2202" providerId="ADAL" clId="{43711D0A-D2F8-4465-8D2E-9A4DA669B5B5}" dt="2023-01-31T16:07:42.504" v="362"/>
          <ac:grpSpMkLst>
            <pc:docMk/>
            <pc:sldMk cId="2379732752" sldId="430"/>
            <ac:grpSpMk id="27" creationId="{99849F2D-209F-4EFD-B0AC-B6ADD334E052}"/>
          </ac:grpSpMkLst>
        </pc:grpChg>
        <pc:grpChg chg="add del mod">
          <ac:chgData name="Ilangovan, Hari S. (LARC-B713)[EAST2]" userId="6792539d-4cda-4cd9-9876-ec0bde2b2202" providerId="ADAL" clId="{43711D0A-D2F8-4465-8D2E-9A4DA669B5B5}" dt="2023-01-31T16:59:07.632" v="757"/>
          <ac:grpSpMkLst>
            <pc:docMk/>
            <pc:sldMk cId="2379732752" sldId="430"/>
            <ac:grpSpMk id="42" creationId="{AB08FAFA-C932-45DC-94BF-99394CE808AF}"/>
          </ac:grpSpMkLst>
        </pc:grpChg>
        <pc:grpChg chg="mod">
          <ac:chgData name="Ilangovan, Hari S. (LARC-B713)[EAST2]" userId="6792539d-4cda-4cd9-9876-ec0bde2b2202" providerId="ADAL" clId="{43711D0A-D2F8-4465-8D2E-9A4DA669B5B5}" dt="2023-01-31T16:59:05.490" v="756"/>
          <ac:grpSpMkLst>
            <pc:docMk/>
            <pc:sldMk cId="2379732752" sldId="430"/>
            <ac:grpSpMk id="43" creationId="{BD32CABB-0E9C-4E76-B997-D3EEBBD9B8A8}"/>
          </ac:grpSpMkLst>
        </pc:grpChg>
        <pc:grpChg chg="add del mod">
          <ac:chgData name="Ilangovan, Hari S. (LARC-B713)[EAST2]" userId="6792539d-4cda-4cd9-9876-ec0bde2b2202" providerId="ADAL" clId="{43711D0A-D2F8-4465-8D2E-9A4DA669B5B5}" dt="2023-01-31T16:59:07.632" v="757"/>
          <ac:grpSpMkLst>
            <pc:docMk/>
            <pc:sldMk cId="2379732752" sldId="430"/>
            <ac:grpSpMk id="58" creationId="{D94366CC-87E0-42B2-A208-51E958FB467B}"/>
          </ac:grpSpMkLst>
        </pc:grpChg>
        <pc:grpChg chg="add del mod">
          <ac:chgData name="Ilangovan, Hari S. (LARC-B713)[EAST2]" userId="6792539d-4cda-4cd9-9876-ec0bde2b2202" providerId="ADAL" clId="{43711D0A-D2F8-4465-8D2E-9A4DA669B5B5}" dt="2023-01-31T16:59:07.632" v="757"/>
          <ac:grpSpMkLst>
            <pc:docMk/>
            <pc:sldMk cId="2379732752" sldId="430"/>
            <ac:grpSpMk id="61" creationId="{E441D0EC-5EBF-4F7C-BD04-49421FF45479}"/>
          </ac:grpSpMkLst>
        </pc:grpChg>
        <pc:grpChg chg="add del mod">
          <ac:chgData name="Ilangovan, Hari S. (LARC-B713)[EAST2]" userId="6792539d-4cda-4cd9-9876-ec0bde2b2202" providerId="ADAL" clId="{43711D0A-D2F8-4465-8D2E-9A4DA669B5B5}" dt="2023-01-31T16:59:07.632" v="757"/>
          <ac:grpSpMkLst>
            <pc:docMk/>
            <pc:sldMk cId="2379732752" sldId="430"/>
            <ac:grpSpMk id="66" creationId="{51462322-C8E9-4239-9A78-4C655ACEFD61}"/>
          </ac:grpSpMkLst>
        </pc:grpChg>
        <pc:graphicFrameChg chg="add del mod modGraphic">
          <ac:chgData name="Ilangovan, Hari S. (LARC-B713)[EAST2]" userId="6792539d-4cda-4cd9-9876-ec0bde2b2202" providerId="ADAL" clId="{43711D0A-D2F8-4465-8D2E-9A4DA669B5B5}" dt="2023-01-31T16:58:58.093" v="755" actId="1076"/>
          <ac:graphicFrameMkLst>
            <pc:docMk/>
            <pc:sldMk cId="2379732752" sldId="430"/>
            <ac:graphicFrameMk id="3" creationId="{8E66F851-C8CA-4336-AF02-755741A9FA5E}"/>
          </ac:graphicFrameMkLst>
        </pc:graphicFrameChg>
        <pc:picChg chg="add del mod">
          <ac:chgData name="Ilangovan, Hari S. (LARC-B713)[EAST2]" userId="6792539d-4cda-4cd9-9876-ec0bde2b2202" providerId="ADAL" clId="{43711D0A-D2F8-4465-8D2E-9A4DA669B5B5}" dt="2023-01-31T16:07:52.249" v="367" actId="478"/>
          <ac:picMkLst>
            <pc:docMk/>
            <pc:sldMk cId="2379732752" sldId="430"/>
            <ac:picMk id="2" creationId="{D465D9EC-BD0E-44B9-BAE6-380892A98C58}"/>
          </ac:picMkLst>
        </pc:picChg>
        <pc:picChg chg="add mod">
          <ac:chgData name="Ilangovan, Hari S. (LARC-B713)[EAST2]" userId="6792539d-4cda-4cd9-9876-ec0bde2b2202" providerId="ADAL" clId="{43711D0A-D2F8-4465-8D2E-9A4DA669B5B5}" dt="2023-01-31T16:59:19.079" v="761" actId="14100"/>
          <ac:picMkLst>
            <pc:docMk/>
            <pc:sldMk cId="2379732752" sldId="430"/>
            <ac:picMk id="6" creationId="{7D85FE81-667C-4C26-AF6F-96CF087795D7}"/>
          </ac:picMkLst>
        </pc:picChg>
        <pc:picChg chg="mod">
          <ac:chgData name="Ilangovan, Hari S. (LARC-B713)[EAST2]" userId="6792539d-4cda-4cd9-9876-ec0bde2b2202" providerId="ADAL" clId="{43711D0A-D2F8-4465-8D2E-9A4DA669B5B5}" dt="2023-01-31T16:07:42.504" v="362"/>
          <ac:picMkLst>
            <pc:docMk/>
            <pc:sldMk cId="2379732752" sldId="430"/>
            <ac:picMk id="41" creationId="{D311CC4B-DE34-4040-896B-661CAA9F53A7}"/>
          </ac:picMkLst>
        </pc:picChg>
        <pc:picChg chg="mod">
          <ac:chgData name="Ilangovan, Hari S. (LARC-B713)[EAST2]" userId="6792539d-4cda-4cd9-9876-ec0bde2b2202" providerId="ADAL" clId="{43711D0A-D2F8-4465-8D2E-9A4DA669B5B5}" dt="2023-01-31T16:59:05.490" v="756"/>
          <ac:picMkLst>
            <pc:docMk/>
            <pc:sldMk cId="2379732752" sldId="430"/>
            <ac:picMk id="57" creationId="{CF886EDB-F7D3-4FCC-86A5-B4B373ECBF74}"/>
          </ac:picMkLst>
        </pc:picChg>
        <pc:picChg chg="del">
          <ac:chgData name="Ilangovan, Hari S. (LARC-B713)[EAST2]" userId="6792539d-4cda-4cd9-9876-ec0bde2b2202" providerId="ADAL" clId="{43711D0A-D2F8-4465-8D2E-9A4DA669B5B5}" dt="2023-01-31T16:07:41.830" v="361" actId="478"/>
          <ac:picMkLst>
            <pc:docMk/>
            <pc:sldMk cId="2379732752" sldId="430"/>
            <ac:picMk id="114" creationId="{46703C3E-D9EF-4C44-9A4F-F49A9FBD4E08}"/>
          </ac:picMkLst>
        </pc:picChg>
        <pc:cxnChg chg="mod">
          <ac:chgData name="Ilangovan, Hari S. (LARC-B713)[EAST2]" userId="6792539d-4cda-4cd9-9876-ec0bde2b2202" providerId="ADAL" clId="{43711D0A-D2F8-4465-8D2E-9A4DA669B5B5}" dt="2023-01-31T16:59:05.490" v="756"/>
          <ac:cxnSpMkLst>
            <pc:docMk/>
            <pc:sldMk cId="2379732752" sldId="430"/>
            <ac:cxnSpMk id="60" creationId="{9097CDBB-2374-4AF3-8D5F-21A08928F489}"/>
          </ac:cxnSpMkLst>
        </pc:cxnChg>
        <pc:cxnChg chg="mod">
          <ac:chgData name="Ilangovan, Hari S. (LARC-B713)[EAST2]" userId="6792539d-4cda-4cd9-9876-ec0bde2b2202" providerId="ADAL" clId="{43711D0A-D2F8-4465-8D2E-9A4DA669B5B5}" dt="2023-01-31T16:59:05.490" v="756"/>
          <ac:cxnSpMkLst>
            <pc:docMk/>
            <pc:sldMk cId="2379732752" sldId="430"/>
            <ac:cxnSpMk id="65" creationId="{7788E9F2-E2D8-4646-A162-F01BFC38A2CA}"/>
          </ac:cxnSpMkLst>
        </pc:cxnChg>
        <pc:cxnChg chg="mod">
          <ac:chgData name="Ilangovan, Hari S. (LARC-B713)[EAST2]" userId="6792539d-4cda-4cd9-9876-ec0bde2b2202" providerId="ADAL" clId="{43711D0A-D2F8-4465-8D2E-9A4DA669B5B5}" dt="2023-01-31T16:59:05.490" v="756"/>
          <ac:cxnSpMkLst>
            <pc:docMk/>
            <pc:sldMk cId="2379732752" sldId="430"/>
            <ac:cxnSpMk id="68" creationId="{2C547F85-DC12-4CAD-83A8-487069D609C5}"/>
          </ac:cxnSpMkLst>
        </pc:cxnChg>
      </pc:sldChg>
      <pc:sldChg chg="del mod modShow">
        <pc:chgData name="Ilangovan, Hari S. (LARC-B713)[EAST2]" userId="6792539d-4cda-4cd9-9876-ec0bde2b2202" providerId="ADAL" clId="{43711D0A-D2F8-4465-8D2E-9A4DA669B5B5}" dt="2023-01-31T16:50:10.998" v="724" actId="47"/>
        <pc:sldMkLst>
          <pc:docMk/>
          <pc:sldMk cId="2351226105" sldId="431"/>
        </pc:sldMkLst>
      </pc:sldChg>
      <pc:sldChg chg="addSp delSp modSp del mod modShow">
        <pc:chgData name="Ilangovan, Hari S. (LARC-B713)[EAST2]" userId="6792539d-4cda-4cd9-9876-ec0bde2b2202" providerId="ADAL" clId="{43711D0A-D2F8-4465-8D2E-9A4DA669B5B5}" dt="2023-01-31T16:49:58.016" v="721" actId="47"/>
        <pc:sldMkLst>
          <pc:docMk/>
          <pc:sldMk cId="3922071344" sldId="432"/>
        </pc:sldMkLst>
        <pc:picChg chg="add del mod">
          <ac:chgData name="Ilangovan, Hari S. (LARC-B713)[EAST2]" userId="6792539d-4cda-4cd9-9876-ec0bde2b2202" providerId="ADAL" clId="{43711D0A-D2F8-4465-8D2E-9A4DA669B5B5}" dt="2023-01-31T16:11:29.263" v="406" actId="478"/>
          <ac:picMkLst>
            <pc:docMk/>
            <pc:sldMk cId="3922071344" sldId="432"/>
            <ac:picMk id="3" creationId="{53B3D7B3-B23C-410D-9E9C-39B483DD4BB1}"/>
          </ac:picMkLst>
        </pc:picChg>
        <pc:picChg chg="add del mod">
          <ac:chgData name="Ilangovan, Hari S. (LARC-B713)[EAST2]" userId="6792539d-4cda-4cd9-9876-ec0bde2b2202" providerId="ADAL" clId="{43711D0A-D2F8-4465-8D2E-9A4DA669B5B5}" dt="2023-01-31T16:12:02.267" v="411" actId="21"/>
          <ac:picMkLst>
            <pc:docMk/>
            <pc:sldMk cId="3922071344" sldId="432"/>
            <ac:picMk id="5" creationId="{99907A36-C093-497E-8403-1A62B7D4952B}"/>
          </ac:picMkLst>
        </pc:picChg>
      </pc:sldChg>
      <pc:sldChg chg="addSp delSp modSp mod">
        <pc:chgData name="Ilangovan, Hari S. (LARC-B713)[EAST2]" userId="6792539d-4cda-4cd9-9876-ec0bde2b2202" providerId="ADAL" clId="{43711D0A-D2F8-4465-8D2E-9A4DA669B5B5}" dt="2023-01-31T16:21:01.631" v="608" actId="12788"/>
        <pc:sldMkLst>
          <pc:docMk/>
          <pc:sldMk cId="1382646740" sldId="433"/>
        </pc:sldMkLst>
        <pc:spChg chg="mod">
          <ac:chgData name="Ilangovan, Hari S. (LARC-B713)[EAST2]" userId="6792539d-4cda-4cd9-9876-ec0bde2b2202" providerId="ADAL" clId="{43711D0A-D2F8-4465-8D2E-9A4DA669B5B5}" dt="2023-01-31T16:18:45.376" v="573" actId="20577"/>
          <ac:spMkLst>
            <pc:docMk/>
            <pc:sldMk cId="1382646740" sldId="433"/>
            <ac:spMk id="34" creationId="{90688AC7-8009-404F-87C5-364E06AF041A}"/>
          </ac:spMkLst>
        </pc:spChg>
        <pc:spChg chg="add mod">
          <ac:chgData name="Ilangovan, Hari S. (LARC-B713)[EAST2]" userId="6792539d-4cda-4cd9-9876-ec0bde2b2202" providerId="ADAL" clId="{43711D0A-D2F8-4465-8D2E-9A4DA669B5B5}" dt="2023-01-31T16:19:09.414" v="579" actId="1076"/>
          <ac:spMkLst>
            <pc:docMk/>
            <pc:sldMk cId="1382646740" sldId="433"/>
            <ac:spMk id="51" creationId="{4EB4E382-CDFB-4573-8493-342878CE31A8}"/>
          </ac:spMkLst>
        </pc:spChg>
        <pc:spChg chg="add mod">
          <ac:chgData name="Ilangovan, Hari S. (LARC-B713)[EAST2]" userId="6792539d-4cda-4cd9-9876-ec0bde2b2202" providerId="ADAL" clId="{43711D0A-D2F8-4465-8D2E-9A4DA669B5B5}" dt="2023-01-31T16:19:09.414" v="579" actId="1076"/>
          <ac:spMkLst>
            <pc:docMk/>
            <pc:sldMk cId="1382646740" sldId="433"/>
            <ac:spMk id="52" creationId="{EC6DB0C6-571E-4F29-97AF-45223ECCD683}"/>
          </ac:spMkLst>
        </pc:spChg>
        <pc:spChg chg="add mod">
          <ac:chgData name="Ilangovan, Hari S. (LARC-B713)[EAST2]" userId="6792539d-4cda-4cd9-9876-ec0bde2b2202" providerId="ADAL" clId="{43711D0A-D2F8-4465-8D2E-9A4DA669B5B5}" dt="2023-01-31T16:19:09.414" v="579" actId="1076"/>
          <ac:spMkLst>
            <pc:docMk/>
            <pc:sldMk cId="1382646740" sldId="433"/>
            <ac:spMk id="53" creationId="{0EE15072-A9EE-4CA4-909D-BDC20BCD9BD0}"/>
          </ac:spMkLst>
        </pc:spChg>
        <pc:spChg chg="add mod">
          <ac:chgData name="Ilangovan, Hari S. (LARC-B713)[EAST2]" userId="6792539d-4cda-4cd9-9876-ec0bde2b2202" providerId="ADAL" clId="{43711D0A-D2F8-4465-8D2E-9A4DA669B5B5}" dt="2023-01-31T16:19:09.414" v="579" actId="1076"/>
          <ac:spMkLst>
            <pc:docMk/>
            <pc:sldMk cId="1382646740" sldId="433"/>
            <ac:spMk id="54" creationId="{7F1A905D-81EB-4685-A16D-8F0D7FB70B0E}"/>
          </ac:spMkLst>
        </pc:spChg>
        <pc:spChg chg="add mod">
          <ac:chgData name="Ilangovan, Hari S. (LARC-B713)[EAST2]" userId="6792539d-4cda-4cd9-9876-ec0bde2b2202" providerId="ADAL" clId="{43711D0A-D2F8-4465-8D2E-9A4DA669B5B5}" dt="2023-01-31T16:19:09.414" v="579" actId="1076"/>
          <ac:spMkLst>
            <pc:docMk/>
            <pc:sldMk cId="1382646740" sldId="433"/>
            <ac:spMk id="56" creationId="{F2267D72-338B-44E2-8073-419056F1A32B}"/>
          </ac:spMkLst>
        </pc:spChg>
        <pc:spChg chg="add mod">
          <ac:chgData name="Ilangovan, Hari S. (LARC-B713)[EAST2]" userId="6792539d-4cda-4cd9-9876-ec0bde2b2202" providerId="ADAL" clId="{43711D0A-D2F8-4465-8D2E-9A4DA669B5B5}" dt="2023-01-31T16:19:09.414" v="579" actId="1076"/>
          <ac:spMkLst>
            <pc:docMk/>
            <pc:sldMk cId="1382646740" sldId="433"/>
            <ac:spMk id="57" creationId="{46456D1F-7A5A-476C-8A92-B02E32B9137E}"/>
          </ac:spMkLst>
        </pc:spChg>
        <pc:spChg chg="del">
          <ac:chgData name="Ilangovan, Hari S. (LARC-B713)[EAST2]" userId="6792539d-4cda-4cd9-9876-ec0bde2b2202" providerId="ADAL" clId="{43711D0A-D2F8-4465-8D2E-9A4DA669B5B5}" dt="2023-01-31T16:19:03.679" v="577" actId="478"/>
          <ac:spMkLst>
            <pc:docMk/>
            <pc:sldMk cId="1382646740" sldId="433"/>
            <ac:spMk id="59" creationId="{9F36A4D9-2ABB-4DEC-B94A-8D83F1A87054}"/>
          </ac:spMkLst>
        </pc:spChg>
        <pc:spChg chg="add mod">
          <ac:chgData name="Ilangovan, Hari S. (LARC-B713)[EAST2]" userId="6792539d-4cda-4cd9-9876-ec0bde2b2202" providerId="ADAL" clId="{43711D0A-D2F8-4465-8D2E-9A4DA669B5B5}" dt="2023-01-31T16:20:54.719" v="607" actId="1037"/>
          <ac:spMkLst>
            <pc:docMk/>
            <pc:sldMk cId="1382646740" sldId="433"/>
            <ac:spMk id="60" creationId="{DCD6D213-F606-40CF-A704-F993DD62F175}"/>
          </ac:spMkLst>
        </pc:spChg>
        <pc:spChg chg="add mod">
          <ac:chgData name="Ilangovan, Hari S. (LARC-B713)[EAST2]" userId="6792539d-4cda-4cd9-9876-ec0bde2b2202" providerId="ADAL" clId="{43711D0A-D2F8-4465-8D2E-9A4DA669B5B5}" dt="2023-01-31T16:21:01.631" v="608" actId="12788"/>
          <ac:spMkLst>
            <pc:docMk/>
            <pc:sldMk cId="1382646740" sldId="433"/>
            <ac:spMk id="61" creationId="{E751B63D-F72A-4623-B0FA-FEA5AFCAE252}"/>
          </ac:spMkLst>
        </pc:spChg>
        <pc:spChg chg="add mod">
          <ac:chgData name="Ilangovan, Hari S. (LARC-B713)[EAST2]" userId="6792539d-4cda-4cd9-9876-ec0bde2b2202" providerId="ADAL" clId="{43711D0A-D2F8-4465-8D2E-9A4DA669B5B5}" dt="2023-01-31T16:19:09.414" v="579" actId="1076"/>
          <ac:spMkLst>
            <pc:docMk/>
            <pc:sldMk cId="1382646740" sldId="433"/>
            <ac:spMk id="62" creationId="{75AE7E20-90F8-4273-8F4E-D706E26558B4}"/>
          </ac:spMkLst>
        </pc:spChg>
        <pc:spChg chg="add mod">
          <ac:chgData name="Ilangovan, Hari S. (LARC-B713)[EAST2]" userId="6792539d-4cda-4cd9-9876-ec0bde2b2202" providerId="ADAL" clId="{43711D0A-D2F8-4465-8D2E-9A4DA669B5B5}" dt="2023-01-31T16:20:25.484" v="595" actId="20577"/>
          <ac:spMkLst>
            <pc:docMk/>
            <pc:sldMk cId="1382646740" sldId="433"/>
            <ac:spMk id="63" creationId="{394FA908-1287-4116-BA8A-B8C132F32AE0}"/>
          </ac:spMkLst>
        </pc:spChg>
        <pc:spChg chg="add mod">
          <ac:chgData name="Ilangovan, Hari S. (LARC-B713)[EAST2]" userId="6792539d-4cda-4cd9-9876-ec0bde2b2202" providerId="ADAL" clId="{43711D0A-D2F8-4465-8D2E-9A4DA669B5B5}" dt="2023-01-31T16:20:54.719" v="607" actId="1037"/>
          <ac:spMkLst>
            <pc:docMk/>
            <pc:sldMk cId="1382646740" sldId="433"/>
            <ac:spMk id="64" creationId="{7820F8B6-51FC-4376-B462-4051B58CF986}"/>
          </ac:spMkLst>
        </pc:spChg>
        <pc:spChg chg="add mod">
          <ac:chgData name="Ilangovan, Hari S. (LARC-B713)[EAST2]" userId="6792539d-4cda-4cd9-9876-ec0bde2b2202" providerId="ADAL" clId="{43711D0A-D2F8-4465-8D2E-9A4DA669B5B5}" dt="2023-01-31T16:21:01.631" v="608" actId="12788"/>
          <ac:spMkLst>
            <pc:docMk/>
            <pc:sldMk cId="1382646740" sldId="433"/>
            <ac:spMk id="65" creationId="{0F4EADD2-E01D-4B6F-A26D-2DD33C787FE2}"/>
          </ac:spMkLst>
        </pc:spChg>
        <pc:spChg chg="mod">
          <ac:chgData name="Ilangovan, Hari S. (LARC-B713)[EAST2]" userId="6792539d-4cda-4cd9-9876-ec0bde2b2202" providerId="ADAL" clId="{43711D0A-D2F8-4465-8D2E-9A4DA669B5B5}" dt="2023-01-31T16:20:00.074" v="593" actId="1076"/>
          <ac:spMkLst>
            <pc:docMk/>
            <pc:sldMk cId="1382646740" sldId="433"/>
            <ac:spMk id="81" creationId="{C413E88B-C28D-46D0-AFAC-4BCEC75043AA}"/>
          </ac:spMkLst>
        </pc:spChg>
        <pc:spChg chg="del">
          <ac:chgData name="Ilangovan, Hari S. (LARC-B713)[EAST2]" userId="6792539d-4cda-4cd9-9876-ec0bde2b2202" providerId="ADAL" clId="{43711D0A-D2F8-4465-8D2E-9A4DA669B5B5}" dt="2023-01-31T16:19:25.181" v="580" actId="478"/>
          <ac:spMkLst>
            <pc:docMk/>
            <pc:sldMk cId="1382646740" sldId="433"/>
            <ac:spMk id="82" creationId="{E87C8BAE-7D81-41E6-ADAC-248B203CDD17}"/>
          </ac:spMkLst>
        </pc:spChg>
        <pc:spChg chg="del">
          <ac:chgData name="Ilangovan, Hari S. (LARC-B713)[EAST2]" userId="6792539d-4cda-4cd9-9876-ec0bde2b2202" providerId="ADAL" clId="{43711D0A-D2F8-4465-8D2E-9A4DA669B5B5}" dt="2023-01-31T16:19:25.181" v="580" actId="478"/>
          <ac:spMkLst>
            <pc:docMk/>
            <pc:sldMk cId="1382646740" sldId="433"/>
            <ac:spMk id="86" creationId="{62547E6A-722A-4F91-B106-38FA182269B5}"/>
          </ac:spMkLst>
        </pc:spChg>
        <pc:spChg chg="del">
          <ac:chgData name="Ilangovan, Hari S. (LARC-B713)[EAST2]" userId="6792539d-4cda-4cd9-9876-ec0bde2b2202" providerId="ADAL" clId="{43711D0A-D2F8-4465-8D2E-9A4DA669B5B5}" dt="2023-01-31T16:19:25.181" v="580" actId="478"/>
          <ac:spMkLst>
            <pc:docMk/>
            <pc:sldMk cId="1382646740" sldId="433"/>
            <ac:spMk id="87" creationId="{DDC07928-743C-462A-896B-7BE01C163875}"/>
          </ac:spMkLst>
        </pc:spChg>
        <pc:spChg chg="del">
          <ac:chgData name="Ilangovan, Hari S. (LARC-B713)[EAST2]" userId="6792539d-4cda-4cd9-9876-ec0bde2b2202" providerId="ADAL" clId="{43711D0A-D2F8-4465-8D2E-9A4DA669B5B5}" dt="2023-01-31T16:19:25.181" v="580" actId="478"/>
          <ac:spMkLst>
            <pc:docMk/>
            <pc:sldMk cId="1382646740" sldId="433"/>
            <ac:spMk id="88" creationId="{2F8FFB2E-8679-4A21-BF49-37B633660564}"/>
          </ac:spMkLst>
        </pc:spChg>
        <pc:spChg chg="del">
          <ac:chgData name="Ilangovan, Hari S. (LARC-B713)[EAST2]" userId="6792539d-4cda-4cd9-9876-ec0bde2b2202" providerId="ADAL" clId="{43711D0A-D2F8-4465-8D2E-9A4DA669B5B5}" dt="2023-01-31T16:19:25.181" v="580" actId="478"/>
          <ac:spMkLst>
            <pc:docMk/>
            <pc:sldMk cId="1382646740" sldId="433"/>
            <ac:spMk id="89" creationId="{4E8D793E-EA23-4357-930A-C07195675822}"/>
          </ac:spMkLst>
        </pc:spChg>
        <pc:spChg chg="del">
          <ac:chgData name="Ilangovan, Hari S. (LARC-B713)[EAST2]" userId="6792539d-4cda-4cd9-9876-ec0bde2b2202" providerId="ADAL" clId="{43711D0A-D2F8-4465-8D2E-9A4DA669B5B5}" dt="2023-01-31T16:19:25.181" v="580" actId="478"/>
          <ac:spMkLst>
            <pc:docMk/>
            <pc:sldMk cId="1382646740" sldId="433"/>
            <ac:spMk id="90" creationId="{6A216F94-65F9-453C-8F1F-7D78DABD87DF}"/>
          </ac:spMkLst>
        </pc:spChg>
        <pc:spChg chg="del">
          <ac:chgData name="Ilangovan, Hari S. (LARC-B713)[EAST2]" userId="6792539d-4cda-4cd9-9876-ec0bde2b2202" providerId="ADAL" clId="{43711D0A-D2F8-4465-8D2E-9A4DA669B5B5}" dt="2023-01-31T16:19:25.181" v="580" actId="478"/>
          <ac:spMkLst>
            <pc:docMk/>
            <pc:sldMk cId="1382646740" sldId="433"/>
            <ac:spMk id="91" creationId="{C963CE4E-2117-4471-8BD6-9C1528E0A3A5}"/>
          </ac:spMkLst>
        </pc:spChg>
        <pc:spChg chg="del">
          <ac:chgData name="Ilangovan, Hari S. (LARC-B713)[EAST2]" userId="6792539d-4cda-4cd9-9876-ec0bde2b2202" providerId="ADAL" clId="{43711D0A-D2F8-4465-8D2E-9A4DA669B5B5}" dt="2023-01-31T16:19:25.181" v="580" actId="478"/>
          <ac:spMkLst>
            <pc:docMk/>
            <pc:sldMk cId="1382646740" sldId="433"/>
            <ac:spMk id="92" creationId="{4173779B-99A1-4783-9EB7-6F39C091389C}"/>
          </ac:spMkLst>
        </pc:spChg>
        <pc:spChg chg="del">
          <ac:chgData name="Ilangovan, Hari S. (LARC-B713)[EAST2]" userId="6792539d-4cda-4cd9-9876-ec0bde2b2202" providerId="ADAL" clId="{43711D0A-D2F8-4465-8D2E-9A4DA669B5B5}" dt="2023-01-31T16:19:25.181" v="580" actId="478"/>
          <ac:spMkLst>
            <pc:docMk/>
            <pc:sldMk cId="1382646740" sldId="433"/>
            <ac:spMk id="93" creationId="{47F714D7-CD3F-4281-A6F9-6C9932AEA53A}"/>
          </ac:spMkLst>
        </pc:spChg>
        <pc:spChg chg="del">
          <ac:chgData name="Ilangovan, Hari S. (LARC-B713)[EAST2]" userId="6792539d-4cda-4cd9-9876-ec0bde2b2202" providerId="ADAL" clId="{43711D0A-D2F8-4465-8D2E-9A4DA669B5B5}" dt="2023-01-31T16:19:25.181" v="580" actId="478"/>
          <ac:spMkLst>
            <pc:docMk/>
            <pc:sldMk cId="1382646740" sldId="433"/>
            <ac:spMk id="94" creationId="{C7A36253-6EEB-4E1F-863E-D22F03AB8CFB}"/>
          </ac:spMkLst>
        </pc:spChg>
        <pc:spChg chg="del">
          <ac:chgData name="Ilangovan, Hari S. (LARC-B713)[EAST2]" userId="6792539d-4cda-4cd9-9876-ec0bde2b2202" providerId="ADAL" clId="{43711D0A-D2F8-4465-8D2E-9A4DA669B5B5}" dt="2023-01-31T16:19:25.181" v="580" actId="478"/>
          <ac:spMkLst>
            <pc:docMk/>
            <pc:sldMk cId="1382646740" sldId="433"/>
            <ac:spMk id="95" creationId="{83590193-5378-48A5-B8D5-F7C28301C382}"/>
          </ac:spMkLst>
        </pc:spChg>
        <pc:spChg chg="del">
          <ac:chgData name="Ilangovan, Hari S. (LARC-B713)[EAST2]" userId="6792539d-4cda-4cd9-9876-ec0bde2b2202" providerId="ADAL" clId="{43711D0A-D2F8-4465-8D2E-9A4DA669B5B5}" dt="2023-01-31T16:19:03.679" v="577" actId="478"/>
          <ac:spMkLst>
            <pc:docMk/>
            <pc:sldMk cId="1382646740" sldId="433"/>
            <ac:spMk id="122" creationId="{4C6EB695-8C4B-421F-A8BE-A9EA10772D01}"/>
          </ac:spMkLst>
        </pc:spChg>
        <pc:spChg chg="del">
          <ac:chgData name="Ilangovan, Hari S. (LARC-B713)[EAST2]" userId="6792539d-4cda-4cd9-9876-ec0bde2b2202" providerId="ADAL" clId="{43711D0A-D2F8-4465-8D2E-9A4DA669B5B5}" dt="2023-01-31T16:19:03.679" v="577" actId="478"/>
          <ac:spMkLst>
            <pc:docMk/>
            <pc:sldMk cId="1382646740" sldId="433"/>
            <ac:spMk id="123" creationId="{02FB9ADF-3BC0-430D-8596-797FD9BD16BB}"/>
          </ac:spMkLst>
        </pc:spChg>
        <pc:spChg chg="del">
          <ac:chgData name="Ilangovan, Hari S. (LARC-B713)[EAST2]" userId="6792539d-4cda-4cd9-9876-ec0bde2b2202" providerId="ADAL" clId="{43711D0A-D2F8-4465-8D2E-9A4DA669B5B5}" dt="2023-01-31T16:19:03.679" v="577" actId="478"/>
          <ac:spMkLst>
            <pc:docMk/>
            <pc:sldMk cId="1382646740" sldId="433"/>
            <ac:spMk id="124" creationId="{21391E69-2EE2-4B91-8BB5-0B57C8021A1B}"/>
          </ac:spMkLst>
        </pc:spChg>
        <pc:spChg chg="del">
          <ac:chgData name="Ilangovan, Hari S. (LARC-B713)[EAST2]" userId="6792539d-4cda-4cd9-9876-ec0bde2b2202" providerId="ADAL" clId="{43711D0A-D2F8-4465-8D2E-9A4DA669B5B5}" dt="2023-01-31T16:19:03.679" v="577" actId="478"/>
          <ac:spMkLst>
            <pc:docMk/>
            <pc:sldMk cId="1382646740" sldId="433"/>
            <ac:spMk id="125" creationId="{86C6D6A0-B46A-4C70-8369-89616B62DB31}"/>
          </ac:spMkLst>
        </pc:spChg>
        <pc:spChg chg="del">
          <ac:chgData name="Ilangovan, Hari S. (LARC-B713)[EAST2]" userId="6792539d-4cda-4cd9-9876-ec0bde2b2202" providerId="ADAL" clId="{43711D0A-D2F8-4465-8D2E-9A4DA669B5B5}" dt="2023-01-31T16:19:03.679" v="577" actId="478"/>
          <ac:spMkLst>
            <pc:docMk/>
            <pc:sldMk cId="1382646740" sldId="433"/>
            <ac:spMk id="126" creationId="{CC921B92-FD7E-4D52-A2F3-814AACD9E56E}"/>
          </ac:spMkLst>
        </pc:spChg>
        <pc:spChg chg="del">
          <ac:chgData name="Ilangovan, Hari S. (LARC-B713)[EAST2]" userId="6792539d-4cda-4cd9-9876-ec0bde2b2202" providerId="ADAL" clId="{43711D0A-D2F8-4465-8D2E-9A4DA669B5B5}" dt="2023-01-31T16:19:03.679" v="577" actId="478"/>
          <ac:spMkLst>
            <pc:docMk/>
            <pc:sldMk cId="1382646740" sldId="433"/>
            <ac:spMk id="127" creationId="{DA9D9319-8BE7-4DFD-9716-048690CEE31D}"/>
          </ac:spMkLst>
        </pc:spChg>
        <pc:spChg chg="del">
          <ac:chgData name="Ilangovan, Hari S. (LARC-B713)[EAST2]" userId="6792539d-4cda-4cd9-9876-ec0bde2b2202" providerId="ADAL" clId="{43711D0A-D2F8-4465-8D2E-9A4DA669B5B5}" dt="2023-01-31T16:19:03.679" v="577" actId="478"/>
          <ac:spMkLst>
            <pc:docMk/>
            <pc:sldMk cId="1382646740" sldId="433"/>
            <ac:spMk id="128" creationId="{9500998A-B0EE-4048-A81D-374C52571454}"/>
          </ac:spMkLst>
        </pc:spChg>
        <pc:spChg chg="del">
          <ac:chgData name="Ilangovan, Hari S. (LARC-B713)[EAST2]" userId="6792539d-4cda-4cd9-9876-ec0bde2b2202" providerId="ADAL" clId="{43711D0A-D2F8-4465-8D2E-9A4DA669B5B5}" dt="2023-01-31T16:19:03.679" v="577" actId="478"/>
          <ac:spMkLst>
            <pc:docMk/>
            <pc:sldMk cId="1382646740" sldId="433"/>
            <ac:spMk id="129" creationId="{2E42B50F-7950-4266-8022-1C38C309BEB2}"/>
          </ac:spMkLst>
        </pc:spChg>
        <pc:spChg chg="del">
          <ac:chgData name="Ilangovan, Hari S. (LARC-B713)[EAST2]" userId="6792539d-4cda-4cd9-9876-ec0bde2b2202" providerId="ADAL" clId="{43711D0A-D2F8-4465-8D2E-9A4DA669B5B5}" dt="2023-01-31T16:19:03.679" v="577" actId="478"/>
          <ac:spMkLst>
            <pc:docMk/>
            <pc:sldMk cId="1382646740" sldId="433"/>
            <ac:spMk id="130" creationId="{495F41F3-43EE-44A2-9A0F-D8EC067B23B3}"/>
          </ac:spMkLst>
        </pc:spChg>
        <pc:spChg chg="del">
          <ac:chgData name="Ilangovan, Hari S. (LARC-B713)[EAST2]" userId="6792539d-4cda-4cd9-9876-ec0bde2b2202" providerId="ADAL" clId="{43711D0A-D2F8-4465-8D2E-9A4DA669B5B5}" dt="2023-01-31T16:19:03.679" v="577" actId="478"/>
          <ac:spMkLst>
            <pc:docMk/>
            <pc:sldMk cId="1382646740" sldId="433"/>
            <ac:spMk id="131" creationId="{EA389911-A98B-4796-9C21-3794A783CE7F}"/>
          </ac:spMkLst>
        </pc:spChg>
        <pc:spChg chg="del">
          <ac:chgData name="Ilangovan, Hari S. (LARC-B713)[EAST2]" userId="6792539d-4cda-4cd9-9876-ec0bde2b2202" providerId="ADAL" clId="{43711D0A-D2F8-4465-8D2E-9A4DA669B5B5}" dt="2023-01-31T16:19:03.679" v="577" actId="478"/>
          <ac:spMkLst>
            <pc:docMk/>
            <pc:sldMk cId="1382646740" sldId="433"/>
            <ac:spMk id="132" creationId="{01DE01B3-CB88-4688-8FB7-C2D493E0FC47}"/>
          </ac:spMkLst>
        </pc:spChg>
        <pc:spChg chg="del">
          <ac:chgData name="Ilangovan, Hari S. (LARC-B713)[EAST2]" userId="6792539d-4cda-4cd9-9876-ec0bde2b2202" providerId="ADAL" clId="{43711D0A-D2F8-4465-8D2E-9A4DA669B5B5}" dt="2023-01-31T16:19:03.679" v="577" actId="478"/>
          <ac:spMkLst>
            <pc:docMk/>
            <pc:sldMk cId="1382646740" sldId="433"/>
            <ac:spMk id="133" creationId="{4C68E38E-7E32-4C4B-BA22-8900ACC64EBB}"/>
          </ac:spMkLst>
        </pc:spChg>
        <pc:spChg chg="del">
          <ac:chgData name="Ilangovan, Hari S. (LARC-B713)[EAST2]" userId="6792539d-4cda-4cd9-9876-ec0bde2b2202" providerId="ADAL" clId="{43711D0A-D2F8-4465-8D2E-9A4DA669B5B5}" dt="2023-01-31T16:19:03.679" v="577" actId="478"/>
          <ac:spMkLst>
            <pc:docMk/>
            <pc:sldMk cId="1382646740" sldId="433"/>
            <ac:spMk id="134" creationId="{F375D8A6-840C-4211-9454-467B8ADDE92E}"/>
          </ac:spMkLst>
        </pc:spChg>
        <pc:spChg chg="del">
          <ac:chgData name="Ilangovan, Hari S. (LARC-B713)[EAST2]" userId="6792539d-4cda-4cd9-9876-ec0bde2b2202" providerId="ADAL" clId="{43711D0A-D2F8-4465-8D2E-9A4DA669B5B5}" dt="2023-01-31T16:19:03.679" v="577" actId="478"/>
          <ac:spMkLst>
            <pc:docMk/>
            <pc:sldMk cId="1382646740" sldId="433"/>
            <ac:spMk id="135" creationId="{75E07670-E9C1-422F-9B0B-A013370CF08C}"/>
          </ac:spMkLst>
        </pc:spChg>
        <pc:grpChg chg="del">
          <ac:chgData name="Ilangovan, Hari S. (LARC-B713)[EAST2]" userId="6792539d-4cda-4cd9-9876-ec0bde2b2202" providerId="ADAL" clId="{43711D0A-D2F8-4465-8D2E-9A4DA669B5B5}" dt="2023-01-31T16:19:03.679" v="577" actId="478"/>
          <ac:grpSpMkLst>
            <pc:docMk/>
            <pc:sldMk cId="1382646740" sldId="433"/>
            <ac:grpSpMk id="58" creationId="{3D25742D-89D0-4CCE-90BD-69D44F991C2A}"/>
          </ac:grpSpMkLst>
        </pc:grpChg>
        <pc:grpChg chg="del">
          <ac:chgData name="Ilangovan, Hari S. (LARC-B713)[EAST2]" userId="6792539d-4cda-4cd9-9876-ec0bde2b2202" providerId="ADAL" clId="{43711D0A-D2F8-4465-8D2E-9A4DA669B5B5}" dt="2023-01-31T16:19:26.633" v="581" actId="478"/>
          <ac:grpSpMkLst>
            <pc:docMk/>
            <pc:sldMk cId="1382646740" sldId="433"/>
            <ac:grpSpMk id="79" creationId="{8F5D8D17-A84A-4AFD-A9B9-8AB4DF83FD4D}"/>
          </ac:grpSpMkLst>
        </pc:grpChg>
        <pc:picChg chg="add mod modCrop">
          <ac:chgData name="Ilangovan, Hari S. (LARC-B713)[EAST2]" userId="6792539d-4cda-4cd9-9876-ec0bde2b2202" providerId="ADAL" clId="{43711D0A-D2F8-4465-8D2E-9A4DA669B5B5}" dt="2023-01-31T16:19:50.491" v="590" actId="14100"/>
          <ac:picMkLst>
            <pc:docMk/>
            <pc:sldMk cId="1382646740" sldId="433"/>
            <ac:picMk id="3" creationId="{E5A92B7D-5DE2-43DA-AEC7-3D7E19B629C3}"/>
          </ac:picMkLst>
        </pc:picChg>
        <pc:picChg chg="add mod">
          <ac:chgData name="Ilangovan, Hari S. (LARC-B713)[EAST2]" userId="6792539d-4cda-4cd9-9876-ec0bde2b2202" providerId="ADAL" clId="{43711D0A-D2F8-4465-8D2E-9A4DA669B5B5}" dt="2023-01-31T16:19:09.414" v="579" actId="1076"/>
          <ac:picMkLst>
            <pc:docMk/>
            <pc:sldMk cId="1382646740" sldId="433"/>
            <ac:picMk id="50" creationId="{3D684842-3903-4420-B6F8-AEED4B9E6BD5}"/>
          </ac:picMkLst>
        </pc:picChg>
        <pc:picChg chg="add mod">
          <ac:chgData name="Ilangovan, Hari S. (LARC-B713)[EAST2]" userId="6792539d-4cda-4cd9-9876-ec0bde2b2202" providerId="ADAL" clId="{43711D0A-D2F8-4465-8D2E-9A4DA669B5B5}" dt="2023-01-31T16:19:53.213" v="591" actId="1076"/>
          <ac:picMkLst>
            <pc:docMk/>
            <pc:sldMk cId="1382646740" sldId="433"/>
            <ac:picMk id="55" creationId="{874F42E9-0ADA-4A2F-AAD3-AD9CBED31F95}"/>
          </ac:picMkLst>
        </pc:picChg>
        <pc:cxnChg chg="mod">
          <ac:chgData name="Ilangovan, Hari S. (LARC-B713)[EAST2]" userId="6792539d-4cda-4cd9-9876-ec0bde2b2202" providerId="ADAL" clId="{43711D0A-D2F8-4465-8D2E-9A4DA669B5B5}" dt="2023-01-31T16:19:57.592" v="592" actId="1076"/>
          <ac:cxnSpMkLst>
            <pc:docMk/>
            <pc:sldMk cId="1382646740" sldId="433"/>
            <ac:cxnSpMk id="80" creationId="{68A849D0-963D-4BA3-9883-B898BEF8F129}"/>
          </ac:cxnSpMkLst>
        </pc:cxnChg>
      </pc:sldChg>
      <pc:sldChg chg="addSp delSp modSp add mod delAnim modAnim">
        <pc:chgData name="Ilangovan, Hari S. (LARC-B713)[EAST2]" userId="6792539d-4cda-4cd9-9876-ec0bde2b2202" providerId="ADAL" clId="{43711D0A-D2F8-4465-8D2E-9A4DA669B5B5}" dt="2023-01-31T16:06:52.439" v="359" actId="1076"/>
        <pc:sldMkLst>
          <pc:docMk/>
          <pc:sldMk cId="933106769" sldId="434"/>
        </pc:sldMkLst>
        <pc:spChg chg="add mod ord">
          <ac:chgData name="Ilangovan, Hari S. (LARC-B713)[EAST2]" userId="6792539d-4cda-4cd9-9876-ec0bde2b2202" providerId="ADAL" clId="{43711D0A-D2F8-4465-8D2E-9A4DA669B5B5}" dt="2023-01-31T16:04:50.647" v="327" actId="1076"/>
          <ac:spMkLst>
            <pc:docMk/>
            <pc:sldMk cId="933106769" sldId="434"/>
            <ac:spMk id="2" creationId="{9E939156-BD26-41A6-B51B-12C9A0CD05C5}"/>
          </ac:spMkLst>
        </pc:spChg>
        <pc:spChg chg="mod topLvl">
          <ac:chgData name="Ilangovan, Hari S. (LARC-B713)[EAST2]" userId="6792539d-4cda-4cd9-9876-ec0bde2b2202" providerId="ADAL" clId="{43711D0A-D2F8-4465-8D2E-9A4DA669B5B5}" dt="2023-01-31T16:04:50.647" v="327" actId="1076"/>
          <ac:spMkLst>
            <pc:docMk/>
            <pc:sldMk cId="933106769" sldId="434"/>
            <ac:spMk id="12" creationId="{F0A53BDD-B00C-4288-BD71-AE5F7708627F}"/>
          </ac:spMkLst>
        </pc:spChg>
        <pc:spChg chg="mod topLvl">
          <ac:chgData name="Ilangovan, Hari S. (LARC-B713)[EAST2]" userId="6792539d-4cda-4cd9-9876-ec0bde2b2202" providerId="ADAL" clId="{43711D0A-D2F8-4465-8D2E-9A4DA669B5B5}" dt="2023-01-31T16:04:50.647" v="327" actId="1076"/>
          <ac:spMkLst>
            <pc:docMk/>
            <pc:sldMk cId="933106769" sldId="434"/>
            <ac:spMk id="13" creationId="{8ACC1B79-16B0-47FA-B8FE-5CCFB97C2FFF}"/>
          </ac:spMkLst>
        </pc:spChg>
        <pc:spChg chg="mod topLvl">
          <ac:chgData name="Ilangovan, Hari S. (LARC-B713)[EAST2]" userId="6792539d-4cda-4cd9-9876-ec0bde2b2202" providerId="ADAL" clId="{43711D0A-D2F8-4465-8D2E-9A4DA669B5B5}" dt="2023-01-31T16:04:50.647" v="327" actId="1076"/>
          <ac:spMkLst>
            <pc:docMk/>
            <pc:sldMk cId="933106769" sldId="434"/>
            <ac:spMk id="14" creationId="{C622F290-95AC-420B-9AB4-D885857C9BE4}"/>
          </ac:spMkLst>
        </pc:spChg>
        <pc:spChg chg="mod topLvl">
          <ac:chgData name="Ilangovan, Hari S. (LARC-B713)[EAST2]" userId="6792539d-4cda-4cd9-9876-ec0bde2b2202" providerId="ADAL" clId="{43711D0A-D2F8-4465-8D2E-9A4DA669B5B5}" dt="2023-01-31T16:06:10.893" v="347" actId="1076"/>
          <ac:spMkLst>
            <pc:docMk/>
            <pc:sldMk cId="933106769" sldId="434"/>
            <ac:spMk id="15" creationId="{65FBB522-23B4-41AA-B5EE-E6654E079D4B}"/>
          </ac:spMkLst>
        </pc:spChg>
        <pc:spChg chg="del mod topLvl">
          <ac:chgData name="Ilangovan, Hari S. (LARC-B713)[EAST2]" userId="6792539d-4cda-4cd9-9876-ec0bde2b2202" providerId="ADAL" clId="{43711D0A-D2F8-4465-8D2E-9A4DA669B5B5}" dt="2023-01-31T15:44:31.296" v="139" actId="478"/>
          <ac:spMkLst>
            <pc:docMk/>
            <pc:sldMk cId="933106769" sldId="434"/>
            <ac:spMk id="16" creationId="{B35B0779-D523-406F-9640-0C4C4D9C0009}"/>
          </ac:spMkLst>
        </pc:spChg>
        <pc:spChg chg="del mod topLvl">
          <ac:chgData name="Ilangovan, Hari S. (LARC-B713)[EAST2]" userId="6792539d-4cda-4cd9-9876-ec0bde2b2202" providerId="ADAL" clId="{43711D0A-D2F8-4465-8D2E-9A4DA669B5B5}" dt="2023-01-31T15:37:13.535" v="11" actId="478"/>
          <ac:spMkLst>
            <pc:docMk/>
            <pc:sldMk cId="933106769" sldId="434"/>
            <ac:spMk id="21" creationId="{75D6AEA7-AF30-4BF3-9227-1B0DAD48D4BD}"/>
          </ac:spMkLst>
        </pc:spChg>
        <pc:spChg chg="mod topLvl">
          <ac:chgData name="Ilangovan, Hari S. (LARC-B713)[EAST2]" userId="6792539d-4cda-4cd9-9876-ec0bde2b2202" providerId="ADAL" clId="{43711D0A-D2F8-4465-8D2E-9A4DA669B5B5}" dt="2023-01-31T16:04:50.647" v="327" actId="1076"/>
          <ac:spMkLst>
            <pc:docMk/>
            <pc:sldMk cId="933106769" sldId="434"/>
            <ac:spMk id="22" creationId="{58E28A0D-043C-410E-81A0-EAC9D464E6F3}"/>
          </ac:spMkLst>
        </pc:spChg>
        <pc:spChg chg="mod topLvl">
          <ac:chgData name="Ilangovan, Hari S. (LARC-B713)[EAST2]" userId="6792539d-4cda-4cd9-9876-ec0bde2b2202" providerId="ADAL" clId="{43711D0A-D2F8-4465-8D2E-9A4DA669B5B5}" dt="2023-01-31T16:04:50.647" v="327" actId="1076"/>
          <ac:spMkLst>
            <pc:docMk/>
            <pc:sldMk cId="933106769" sldId="434"/>
            <ac:spMk id="23" creationId="{0C7B64C6-1F99-42A3-84A2-0E8613E8FE84}"/>
          </ac:spMkLst>
        </pc:spChg>
        <pc:spChg chg="mod topLvl">
          <ac:chgData name="Ilangovan, Hari S. (LARC-B713)[EAST2]" userId="6792539d-4cda-4cd9-9876-ec0bde2b2202" providerId="ADAL" clId="{43711D0A-D2F8-4465-8D2E-9A4DA669B5B5}" dt="2023-01-31T16:04:50.647" v="327" actId="1076"/>
          <ac:spMkLst>
            <pc:docMk/>
            <pc:sldMk cId="933106769" sldId="434"/>
            <ac:spMk id="24" creationId="{F93F8C0A-5AF7-444F-B8B3-B531F9DB74F0}"/>
          </ac:spMkLst>
        </pc:spChg>
        <pc:spChg chg="mod topLvl">
          <ac:chgData name="Ilangovan, Hari S. (LARC-B713)[EAST2]" userId="6792539d-4cda-4cd9-9876-ec0bde2b2202" providerId="ADAL" clId="{43711D0A-D2F8-4465-8D2E-9A4DA669B5B5}" dt="2023-01-31T16:04:50.647" v="327" actId="1076"/>
          <ac:spMkLst>
            <pc:docMk/>
            <pc:sldMk cId="933106769" sldId="434"/>
            <ac:spMk id="25" creationId="{5F9F35A8-581E-4E61-A45C-281DF7B19C80}"/>
          </ac:spMkLst>
        </pc:spChg>
        <pc:spChg chg="mod topLvl">
          <ac:chgData name="Ilangovan, Hari S. (LARC-B713)[EAST2]" userId="6792539d-4cda-4cd9-9876-ec0bde2b2202" providerId="ADAL" clId="{43711D0A-D2F8-4465-8D2E-9A4DA669B5B5}" dt="2023-01-31T16:04:50.647" v="327" actId="1076"/>
          <ac:spMkLst>
            <pc:docMk/>
            <pc:sldMk cId="933106769" sldId="434"/>
            <ac:spMk id="26" creationId="{DF70A6EB-429B-4C47-ACB8-1BAAD8D87568}"/>
          </ac:spMkLst>
        </pc:spChg>
        <pc:spChg chg="add mod">
          <ac:chgData name="Ilangovan, Hari S. (LARC-B713)[EAST2]" userId="6792539d-4cda-4cd9-9876-ec0bde2b2202" providerId="ADAL" clId="{43711D0A-D2F8-4465-8D2E-9A4DA669B5B5}" dt="2023-01-31T16:05:49.759" v="345" actId="108"/>
          <ac:spMkLst>
            <pc:docMk/>
            <pc:sldMk cId="933106769" sldId="434"/>
            <ac:spMk id="27" creationId="{279C55E8-B58E-452D-8E29-0BC92A407A66}"/>
          </ac:spMkLst>
        </pc:spChg>
        <pc:spChg chg="add mod">
          <ac:chgData name="Ilangovan, Hari S. (LARC-B713)[EAST2]" userId="6792539d-4cda-4cd9-9876-ec0bde2b2202" providerId="ADAL" clId="{43711D0A-D2F8-4465-8D2E-9A4DA669B5B5}" dt="2023-01-31T16:04:50.647" v="327" actId="1076"/>
          <ac:spMkLst>
            <pc:docMk/>
            <pc:sldMk cId="933106769" sldId="434"/>
            <ac:spMk id="28" creationId="{DE27309B-42B5-4934-B5AE-21FD9D7EDE62}"/>
          </ac:spMkLst>
        </pc:spChg>
        <pc:spChg chg="add del mod">
          <ac:chgData name="Ilangovan, Hari S. (LARC-B713)[EAST2]" userId="6792539d-4cda-4cd9-9876-ec0bde2b2202" providerId="ADAL" clId="{43711D0A-D2F8-4465-8D2E-9A4DA669B5B5}" dt="2023-01-31T15:40:41.981" v="78" actId="478"/>
          <ac:spMkLst>
            <pc:docMk/>
            <pc:sldMk cId="933106769" sldId="434"/>
            <ac:spMk id="29" creationId="{9E665733-AFF5-4EC1-A9D9-3F06ADF3C8E7}"/>
          </ac:spMkLst>
        </pc:spChg>
        <pc:spChg chg="add mod">
          <ac:chgData name="Ilangovan, Hari S. (LARC-B713)[EAST2]" userId="6792539d-4cda-4cd9-9876-ec0bde2b2202" providerId="ADAL" clId="{43711D0A-D2F8-4465-8D2E-9A4DA669B5B5}" dt="2023-01-31T16:04:50.647" v="327" actId="1076"/>
          <ac:spMkLst>
            <pc:docMk/>
            <pc:sldMk cId="933106769" sldId="434"/>
            <ac:spMk id="30" creationId="{F8E96682-CB35-45B8-B335-E66768AA513F}"/>
          </ac:spMkLst>
        </pc:spChg>
        <pc:spChg chg="add mod">
          <ac:chgData name="Ilangovan, Hari S. (LARC-B713)[EAST2]" userId="6792539d-4cda-4cd9-9876-ec0bde2b2202" providerId="ADAL" clId="{43711D0A-D2F8-4465-8D2E-9A4DA669B5B5}" dt="2023-01-31T16:06:50.186" v="358" actId="164"/>
          <ac:spMkLst>
            <pc:docMk/>
            <pc:sldMk cId="933106769" sldId="434"/>
            <ac:spMk id="33" creationId="{D0750965-5767-45F2-91F1-B1027A16A8A0}"/>
          </ac:spMkLst>
        </pc:spChg>
        <pc:spChg chg="add mod">
          <ac:chgData name="Ilangovan, Hari S. (LARC-B713)[EAST2]" userId="6792539d-4cda-4cd9-9876-ec0bde2b2202" providerId="ADAL" clId="{43711D0A-D2F8-4465-8D2E-9A4DA669B5B5}" dt="2023-01-31T16:06:27.218" v="350" actId="164"/>
          <ac:spMkLst>
            <pc:docMk/>
            <pc:sldMk cId="933106769" sldId="434"/>
            <ac:spMk id="34" creationId="{7EDE8958-F8D9-4F66-90A6-5314D4EF16A8}"/>
          </ac:spMkLst>
        </pc:spChg>
        <pc:spChg chg="add mod">
          <ac:chgData name="Ilangovan, Hari S. (LARC-B713)[EAST2]" userId="6792539d-4cda-4cd9-9876-ec0bde2b2202" providerId="ADAL" clId="{43711D0A-D2F8-4465-8D2E-9A4DA669B5B5}" dt="2023-01-31T16:06:32.768" v="351" actId="164"/>
          <ac:spMkLst>
            <pc:docMk/>
            <pc:sldMk cId="933106769" sldId="434"/>
            <ac:spMk id="35" creationId="{4CB39B41-7E49-4320-A94B-20B8C3985CA1}"/>
          </ac:spMkLst>
        </pc:spChg>
        <pc:spChg chg="add mod">
          <ac:chgData name="Ilangovan, Hari S. (LARC-B713)[EAST2]" userId="6792539d-4cda-4cd9-9876-ec0bde2b2202" providerId="ADAL" clId="{43711D0A-D2F8-4465-8D2E-9A4DA669B5B5}" dt="2023-01-31T16:06:46.636" v="357" actId="571"/>
          <ac:spMkLst>
            <pc:docMk/>
            <pc:sldMk cId="933106769" sldId="434"/>
            <ac:spMk id="44" creationId="{E209DC51-13EA-4A94-AA21-8A31173F538E}"/>
          </ac:spMkLst>
        </pc:spChg>
        <pc:spChg chg="mod">
          <ac:chgData name="Ilangovan, Hari S. (LARC-B713)[EAST2]" userId="6792539d-4cda-4cd9-9876-ec0bde2b2202" providerId="ADAL" clId="{43711D0A-D2F8-4465-8D2E-9A4DA669B5B5}" dt="2023-01-31T16:04:53.023" v="328" actId="1076"/>
          <ac:spMkLst>
            <pc:docMk/>
            <pc:sldMk cId="933106769" sldId="434"/>
            <ac:spMk id="63" creationId="{92462E17-0C11-4A79-9F90-9D3F3021D526}"/>
          </ac:spMkLst>
        </pc:spChg>
        <pc:grpChg chg="add mod">
          <ac:chgData name="Ilangovan, Hari S. (LARC-B713)[EAST2]" userId="6792539d-4cda-4cd9-9876-ec0bde2b2202" providerId="ADAL" clId="{43711D0A-D2F8-4465-8D2E-9A4DA669B5B5}" dt="2023-01-31T16:04:50.647" v="327" actId="1076"/>
          <ac:grpSpMkLst>
            <pc:docMk/>
            <pc:sldMk cId="933106769" sldId="434"/>
            <ac:grpSpMk id="3" creationId="{C13125D0-B704-4E6E-8251-28904D615D04}"/>
          </ac:grpSpMkLst>
        </pc:grpChg>
        <pc:grpChg chg="add mod">
          <ac:chgData name="Ilangovan, Hari S. (LARC-B713)[EAST2]" userId="6792539d-4cda-4cd9-9876-ec0bde2b2202" providerId="ADAL" clId="{43711D0A-D2F8-4465-8D2E-9A4DA669B5B5}" dt="2023-01-31T16:04:50.647" v="327" actId="1076"/>
          <ac:grpSpMkLst>
            <pc:docMk/>
            <pc:sldMk cId="933106769" sldId="434"/>
            <ac:grpSpMk id="4" creationId="{D719F069-262A-4915-AD4B-0FB71F640A5D}"/>
          </ac:grpSpMkLst>
        </pc:grpChg>
        <pc:grpChg chg="add del mod">
          <ac:chgData name="Ilangovan, Hari S. (LARC-B713)[EAST2]" userId="6792539d-4cda-4cd9-9876-ec0bde2b2202" providerId="ADAL" clId="{43711D0A-D2F8-4465-8D2E-9A4DA669B5B5}" dt="2023-01-31T15:36:39.167" v="7" actId="165"/>
          <ac:grpSpMkLst>
            <pc:docMk/>
            <pc:sldMk cId="933106769" sldId="434"/>
            <ac:grpSpMk id="8" creationId="{6C8F2782-9179-43A6-9D04-E2C81276CDDB}"/>
          </ac:grpSpMkLst>
        </pc:grpChg>
        <pc:grpChg chg="del mod topLvl">
          <ac:chgData name="Ilangovan, Hari S. (LARC-B713)[EAST2]" userId="6792539d-4cda-4cd9-9876-ec0bde2b2202" providerId="ADAL" clId="{43711D0A-D2F8-4465-8D2E-9A4DA669B5B5}" dt="2023-01-31T15:36:59.297" v="10" actId="165"/>
          <ac:grpSpMkLst>
            <pc:docMk/>
            <pc:sldMk cId="933106769" sldId="434"/>
            <ac:grpSpMk id="9" creationId="{45D85F94-F14E-4DF4-A65F-EE6E3A10C404}"/>
          </ac:grpSpMkLst>
        </pc:grpChg>
        <pc:grpChg chg="add mod">
          <ac:chgData name="Ilangovan, Hari S. (LARC-B713)[EAST2]" userId="6792539d-4cda-4cd9-9876-ec0bde2b2202" providerId="ADAL" clId="{43711D0A-D2F8-4465-8D2E-9A4DA669B5B5}" dt="2023-01-31T16:06:41.193" v="353" actId="1076"/>
          <ac:grpSpMkLst>
            <pc:docMk/>
            <pc:sldMk cId="933106769" sldId="434"/>
            <ac:grpSpMk id="31" creationId="{773FF516-9D52-4574-9D2D-3A1B459A64AB}"/>
          </ac:grpSpMkLst>
        </pc:grpChg>
        <pc:grpChg chg="add mod">
          <ac:chgData name="Ilangovan, Hari S. (LARC-B713)[EAST2]" userId="6792539d-4cda-4cd9-9876-ec0bde2b2202" providerId="ADAL" clId="{43711D0A-D2F8-4465-8D2E-9A4DA669B5B5}" dt="2023-01-31T16:06:41.193" v="353" actId="1076"/>
          <ac:grpSpMkLst>
            <pc:docMk/>
            <pc:sldMk cId="933106769" sldId="434"/>
            <ac:grpSpMk id="32" creationId="{01DE12BB-6C79-441F-8D3D-8C24ACFDC86B}"/>
          </ac:grpSpMkLst>
        </pc:grpChg>
        <pc:grpChg chg="add mod">
          <ac:chgData name="Ilangovan, Hari S. (LARC-B713)[EAST2]" userId="6792539d-4cda-4cd9-9876-ec0bde2b2202" providerId="ADAL" clId="{43711D0A-D2F8-4465-8D2E-9A4DA669B5B5}" dt="2023-01-31T16:06:52.439" v="359" actId="1076"/>
          <ac:grpSpMkLst>
            <pc:docMk/>
            <pc:sldMk cId="933106769" sldId="434"/>
            <ac:grpSpMk id="36" creationId="{8D430576-D01D-4E6D-8321-4435381D5B9C}"/>
          </ac:grpSpMkLst>
        </pc:grpChg>
        <pc:picChg chg="mod topLvl">
          <ac:chgData name="Ilangovan, Hari S. (LARC-B713)[EAST2]" userId="6792539d-4cda-4cd9-9876-ec0bde2b2202" providerId="ADAL" clId="{43711D0A-D2F8-4465-8D2E-9A4DA669B5B5}" dt="2023-01-31T16:04:50.647" v="327" actId="1076"/>
          <ac:picMkLst>
            <pc:docMk/>
            <pc:sldMk cId="933106769" sldId="434"/>
            <ac:picMk id="11" creationId="{C6EC9077-5C7E-4EC3-8799-B91E7C6EC15B}"/>
          </ac:picMkLst>
        </pc:picChg>
        <pc:picChg chg="del">
          <ac:chgData name="Ilangovan, Hari S. (LARC-B713)[EAST2]" userId="6792539d-4cda-4cd9-9876-ec0bde2b2202" providerId="ADAL" clId="{43711D0A-D2F8-4465-8D2E-9A4DA669B5B5}" dt="2023-01-31T15:36:20.209" v="3" actId="478"/>
          <ac:picMkLst>
            <pc:docMk/>
            <pc:sldMk cId="933106769" sldId="434"/>
            <ac:picMk id="114" creationId="{46703C3E-D9EF-4C44-9A4F-F49A9FBD4E08}"/>
          </ac:picMkLst>
        </pc:picChg>
        <pc:cxnChg chg="del">
          <ac:chgData name="Ilangovan, Hari S. (LARC-B713)[EAST2]" userId="6792539d-4cda-4cd9-9876-ec0bde2b2202" providerId="ADAL" clId="{43711D0A-D2F8-4465-8D2E-9A4DA669B5B5}" dt="2023-01-31T15:36:23.867" v="4" actId="478"/>
          <ac:cxnSpMkLst>
            <pc:docMk/>
            <pc:sldMk cId="933106769" sldId="434"/>
            <ac:cxnSpMk id="6" creationId="{F1B006EC-9EB6-40C0-85E2-E9CAC9603659}"/>
          </ac:cxnSpMkLst>
        </pc:cxnChg>
        <pc:cxnChg chg="del mod topLvl">
          <ac:chgData name="Ilangovan, Hari S. (LARC-B713)[EAST2]" userId="6792539d-4cda-4cd9-9876-ec0bde2b2202" providerId="ADAL" clId="{43711D0A-D2F8-4465-8D2E-9A4DA669B5B5}" dt="2023-01-31T15:37:31.507" v="16" actId="478"/>
          <ac:cxnSpMkLst>
            <pc:docMk/>
            <pc:sldMk cId="933106769" sldId="434"/>
            <ac:cxnSpMk id="10" creationId="{5F2E3C92-90F7-4D55-88F2-7D075F950B1F}"/>
          </ac:cxnSpMkLst>
        </pc:cxnChg>
        <pc:cxnChg chg="del mod topLvl">
          <ac:chgData name="Ilangovan, Hari S. (LARC-B713)[EAST2]" userId="6792539d-4cda-4cd9-9876-ec0bde2b2202" providerId="ADAL" clId="{43711D0A-D2F8-4465-8D2E-9A4DA669B5B5}" dt="2023-01-31T15:37:33.389" v="17" actId="478"/>
          <ac:cxnSpMkLst>
            <pc:docMk/>
            <pc:sldMk cId="933106769" sldId="434"/>
            <ac:cxnSpMk id="17" creationId="{96F77081-9CED-4FCE-84A7-FCB56CDE97FC}"/>
          </ac:cxnSpMkLst>
        </pc:cxnChg>
        <pc:cxnChg chg="del mod topLvl">
          <ac:chgData name="Ilangovan, Hari S. (LARC-B713)[EAST2]" userId="6792539d-4cda-4cd9-9876-ec0bde2b2202" providerId="ADAL" clId="{43711D0A-D2F8-4465-8D2E-9A4DA669B5B5}" dt="2023-01-31T15:37:35.587" v="20" actId="478"/>
          <ac:cxnSpMkLst>
            <pc:docMk/>
            <pc:sldMk cId="933106769" sldId="434"/>
            <ac:cxnSpMk id="18" creationId="{482CFED1-BCCC-444E-8EBE-C9729FF1C7E1}"/>
          </ac:cxnSpMkLst>
        </pc:cxnChg>
        <pc:cxnChg chg="del mod topLvl">
          <ac:chgData name="Ilangovan, Hari S. (LARC-B713)[EAST2]" userId="6792539d-4cda-4cd9-9876-ec0bde2b2202" providerId="ADAL" clId="{43711D0A-D2F8-4465-8D2E-9A4DA669B5B5}" dt="2023-01-31T15:37:34.732" v="19" actId="478"/>
          <ac:cxnSpMkLst>
            <pc:docMk/>
            <pc:sldMk cId="933106769" sldId="434"/>
            <ac:cxnSpMk id="19" creationId="{A55E6816-68FC-4700-8610-0B961006ED23}"/>
          </ac:cxnSpMkLst>
        </pc:cxnChg>
        <pc:cxnChg chg="del mod topLvl">
          <ac:chgData name="Ilangovan, Hari S. (LARC-B713)[EAST2]" userId="6792539d-4cda-4cd9-9876-ec0bde2b2202" providerId="ADAL" clId="{43711D0A-D2F8-4465-8D2E-9A4DA669B5B5}" dt="2023-01-31T15:37:34.067" v="18" actId="478"/>
          <ac:cxnSpMkLst>
            <pc:docMk/>
            <pc:sldMk cId="933106769" sldId="434"/>
            <ac:cxnSpMk id="20" creationId="{48EA4668-52F2-4388-BC2B-D7177E381544}"/>
          </ac:cxnSpMkLst>
        </pc:cxnChg>
        <pc:cxnChg chg="add mod">
          <ac:chgData name="Ilangovan, Hari S. (LARC-B713)[EAST2]" userId="6792539d-4cda-4cd9-9876-ec0bde2b2202" providerId="ADAL" clId="{43711D0A-D2F8-4465-8D2E-9A4DA669B5B5}" dt="2023-01-31T16:06:32.768" v="351" actId="164"/>
          <ac:cxnSpMkLst>
            <pc:docMk/>
            <pc:sldMk cId="933106769" sldId="434"/>
            <ac:cxnSpMk id="37" creationId="{94D0819E-78EB-4968-A4FF-324456DA8D55}"/>
          </ac:cxnSpMkLst>
        </pc:cxnChg>
        <pc:cxnChg chg="add mod">
          <ac:chgData name="Ilangovan, Hari S. (LARC-B713)[EAST2]" userId="6792539d-4cda-4cd9-9876-ec0bde2b2202" providerId="ADAL" clId="{43711D0A-D2F8-4465-8D2E-9A4DA669B5B5}" dt="2023-01-31T16:06:27.218" v="350" actId="164"/>
          <ac:cxnSpMkLst>
            <pc:docMk/>
            <pc:sldMk cId="933106769" sldId="434"/>
            <ac:cxnSpMk id="38" creationId="{B0CBD960-2AA3-4205-A5CF-F9F8ACBACC78}"/>
          </ac:cxnSpMkLst>
        </pc:cxnChg>
        <pc:cxnChg chg="add mod">
          <ac:chgData name="Ilangovan, Hari S. (LARC-B713)[EAST2]" userId="6792539d-4cda-4cd9-9876-ec0bde2b2202" providerId="ADAL" clId="{43711D0A-D2F8-4465-8D2E-9A4DA669B5B5}" dt="2023-01-31T16:06:50.186" v="358" actId="164"/>
          <ac:cxnSpMkLst>
            <pc:docMk/>
            <pc:sldMk cId="933106769" sldId="434"/>
            <ac:cxnSpMk id="40" creationId="{B3E634E5-E3AA-449A-ABC3-56C0CF0F8B29}"/>
          </ac:cxnSpMkLst>
        </pc:cxnChg>
        <pc:cxnChg chg="del">
          <ac:chgData name="Ilangovan, Hari S. (LARC-B713)[EAST2]" userId="6792539d-4cda-4cd9-9876-ec0bde2b2202" providerId="ADAL" clId="{43711D0A-D2F8-4465-8D2E-9A4DA669B5B5}" dt="2023-01-31T15:36:23.867" v="4" actId="478"/>
          <ac:cxnSpMkLst>
            <pc:docMk/>
            <pc:sldMk cId="933106769" sldId="434"/>
            <ac:cxnSpMk id="82" creationId="{BBCA537A-6981-4F42-A6B3-0290A0AE9BFD}"/>
          </ac:cxnSpMkLst>
        </pc:cxnChg>
        <pc:cxnChg chg="del">
          <ac:chgData name="Ilangovan, Hari S. (LARC-B713)[EAST2]" userId="6792539d-4cda-4cd9-9876-ec0bde2b2202" providerId="ADAL" clId="{43711D0A-D2F8-4465-8D2E-9A4DA669B5B5}" dt="2023-01-31T15:36:23.867" v="4" actId="478"/>
          <ac:cxnSpMkLst>
            <pc:docMk/>
            <pc:sldMk cId="933106769" sldId="434"/>
            <ac:cxnSpMk id="83" creationId="{5F90376A-F018-48F7-8583-AF9CBD174725}"/>
          </ac:cxnSpMkLst>
        </pc:cxnChg>
      </pc:sldChg>
      <pc:sldChg chg="addSp delSp modSp add del modAnim">
        <pc:chgData name="Ilangovan, Hari S. (LARC-B713)[EAST2]" userId="6792539d-4cda-4cd9-9876-ec0bde2b2202" providerId="ADAL" clId="{43711D0A-D2F8-4465-8D2E-9A4DA669B5B5}" dt="2023-01-31T16:58:39.380" v="753" actId="47"/>
        <pc:sldMkLst>
          <pc:docMk/>
          <pc:sldMk cId="1828983406" sldId="435"/>
        </pc:sldMkLst>
        <pc:spChg chg="del">
          <ac:chgData name="Ilangovan, Hari S. (LARC-B713)[EAST2]" userId="6792539d-4cda-4cd9-9876-ec0bde2b2202" providerId="ADAL" clId="{43711D0A-D2F8-4465-8D2E-9A4DA669B5B5}" dt="2023-01-31T16:00:16.494" v="196" actId="478"/>
          <ac:spMkLst>
            <pc:docMk/>
            <pc:sldMk cId="1828983406" sldId="435"/>
            <ac:spMk id="80" creationId="{08738FC3-A68B-48FC-A10D-FA4E4980821C}"/>
          </ac:spMkLst>
        </pc:spChg>
        <pc:spChg chg="del">
          <ac:chgData name="Ilangovan, Hari S. (LARC-B713)[EAST2]" userId="6792539d-4cda-4cd9-9876-ec0bde2b2202" providerId="ADAL" clId="{43711D0A-D2F8-4465-8D2E-9A4DA669B5B5}" dt="2023-01-31T16:00:16.494" v="196" actId="478"/>
          <ac:spMkLst>
            <pc:docMk/>
            <pc:sldMk cId="1828983406" sldId="435"/>
            <ac:spMk id="109" creationId="{CE9AF6EE-B51E-4E7E-8FFD-6CBDC6079665}"/>
          </ac:spMkLst>
        </pc:spChg>
        <pc:spChg chg="del">
          <ac:chgData name="Ilangovan, Hari S. (LARC-B713)[EAST2]" userId="6792539d-4cda-4cd9-9876-ec0bde2b2202" providerId="ADAL" clId="{43711D0A-D2F8-4465-8D2E-9A4DA669B5B5}" dt="2023-01-31T16:00:16.494" v="196" actId="478"/>
          <ac:spMkLst>
            <pc:docMk/>
            <pc:sldMk cId="1828983406" sldId="435"/>
            <ac:spMk id="112" creationId="{96C54DA7-B8A3-49B2-95C3-39203489D7B6}"/>
          </ac:spMkLst>
        </pc:spChg>
        <pc:spChg chg="del">
          <ac:chgData name="Ilangovan, Hari S. (LARC-B713)[EAST2]" userId="6792539d-4cda-4cd9-9876-ec0bde2b2202" providerId="ADAL" clId="{43711D0A-D2F8-4465-8D2E-9A4DA669B5B5}" dt="2023-01-31T16:00:16.494" v="196" actId="478"/>
          <ac:spMkLst>
            <pc:docMk/>
            <pc:sldMk cId="1828983406" sldId="435"/>
            <ac:spMk id="142" creationId="{29D6E000-6F17-49FF-97B5-AACFB671CF3F}"/>
          </ac:spMkLst>
        </pc:spChg>
        <pc:grpChg chg="del">
          <ac:chgData name="Ilangovan, Hari S. (LARC-B713)[EAST2]" userId="6792539d-4cda-4cd9-9876-ec0bde2b2202" providerId="ADAL" clId="{43711D0A-D2F8-4465-8D2E-9A4DA669B5B5}" dt="2023-01-31T16:00:16.494" v="196" actId="478"/>
          <ac:grpSpMkLst>
            <pc:docMk/>
            <pc:sldMk cId="1828983406" sldId="435"/>
            <ac:grpSpMk id="139" creationId="{F09FE42F-CBAE-4EBF-B0CC-B412C2C8FD18}"/>
          </ac:grpSpMkLst>
        </pc:grpChg>
        <pc:grpChg chg="del">
          <ac:chgData name="Ilangovan, Hari S. (LARC-B713)[EAST2]" userId="6792539d-4cda-4cd9-9876-ec0bde2b2202" providerId="ADAL" clId="{43711D0A-D2F8-4465-8D2E-9A4DA669B5B5}" dt="2023-01-31T16:00:16.494" v="196" actId="478"/>
          <ac:grpSpMkLst>
            <pc:docMk/>
            <pc:sldMk cId="1828983406" sldId="435"/>
            <ac:grpSpMk id="140" creationId="{D9F1BD3F-8299-4D55-A1EE-83678216B236}"/>
          </ac:grpSpMkLst>
        </pc:grpChg>
        <pc:picChg chg="del">
          <ac:chgData name="Ilangovan, Hari S. (LARC-B713)[EAST2]" userId="6792539d-4cda-4cd9-9876-ec0bde2b2202" providerId="ADAL" clId="{43711D0A-D2F8-4465-8D2E-9A4DA669B5B5}" dt="2023-01-31T16:00:16.494" v="196" actId="478"/>
          <ac:picMkLst>
            <pc:docMk/>
            <pc:sldMk cId="1828983406" sldId="435"/>
            <ac:picMk id="81" creationId="{A552EE69-441B-454E-B369-0805C53907D7}"/>
          </ac:picMkLst>
        </pc:picChg>
        <pc:picChg chg="add del mod">
          <ac:chgData name="Ilangovan, Hari S. (LARC-B713)[EAST2]" userId="6792539d-4cda-4cd9-9876-ec0bde2b2202" providerId="ADAL" clId="{43711D0A-D2F8-4465-8D2E-9A4DA669B5B5}" dt="2023-01-31T16:56:53.897" v="726" actId="21"/>
          <ac:picMkLst>
            <pc:docMk/>
            <pc:sldMk cId="1828983406" sldId="435"/>
            <ac:picMk id="1026" creationId="{8B487A70-8798-40F8-86A1-540AC9D68578}"/>
          </ac:picMkLst>
        </pc:picChg>
      </pc:sldChg>
      <pc:sldChg chg="addSp delSp modSp add mod">
        <pc:chgData name="Ilangovan, Hari S. (LARC-B713)[EAST2]" userId="6792539d-4cda-4cd9-9876-ec0bde2b2202" providerId="ADAL" clId="{43711D0A-D2F8-4465-8D2E-9A4DA669B5B5}" dt="2023-01-31T16:18:03.016" v="512" actId="1076"/>
        <pc:sldMkLst>
          <pc:docMk/>
          <pc:sldMk cId="2316745503" sldId="436"/>
        </pc:sldMkLst>
        <pc:spChg chg="add mod">
          <ac:chgData name="Ilangovan, Hari S. (LARC-B713)[EAST2]" userId="6792539d-4cda-4cd9-9876-ec0bde2b2202" providerId="ADAL" clId="{43711D0A-D2F8-4465-8D2E-9A4DA669B5B5}" dt="2023-01-31T16:13:20.359" v="431" actId="14100"/>
          <ac:spMkLst>
            <pc:docMk/>
            <pc:sldMk cId="2316745503" sldId="436"/>
            <ac:spMk id="36" creationId="{BA364386-6F4A-48ED-AE34-E38689CA95EE}"/>
          </ac:spMkLst>
        </pc:spChg>
        <pc:spChg chg="add mod">
          <ac:chgData name="Ilangovan, Hari S. (LARC-B713)[EAST2]" userId="6792539d-4cda-4cd9-9876-ec0bde2b2202" providerId="ADAL" clId="{43711D0A-D2F8-4465-8D2E-9A4DA669B5B5}" dt="2023-01-31T16:13:22.619" v="433" actId="571"/>
          <ac:spMkLst>
            <pc:docMk/>
            <pc:sldMk cId="2316745503" sldId="436"/>
            <ac:spMk id="38" creationId="{F35425B4-642E-400A-AF19-CB8955CA7336}"/>
          </ac:spMkLst>
        </pc:spChg>
        <pc:spChg chg="add mod">
          <ac:chgData name="Ilangovan, Hari S. (LARC-B713)[EAST2]" userId="6792539d-4cda-4cd9-9876-ec0bde2b2202" providerId="ADAL" clId="{43711D0A-D2F8-4465-8D2E-9A4DA669B5B5}" dt="2023-01-31T16:14:04.021" v="462" actId="14100"/>
          <ac:spMkLst>
            <pc:docMk/>
            <pc:sldMk cId="2316745503" sldId="436"/>
            <ac:spMk id="39" creationId="{E9ABA9E0-F9C4-4B36-A0B8-C26DA56CA723}"/>
          </ac:spMkLst>
        </pc:spChg>
        <pc:spChg chg="add mod">
          <ac:chgData name="Ilangovan, Hari S. (LARC-B713)[EAST2]" userId="6792539d-4cda-4cd9-9876-ec0bde2b2202" providerId="ADAL" clId="{43711D0A-D2F8-4465-8D2E-9A4DA669B5B5}" dt="2023-01-31T16:13:47.302" v="446" actId="1076"/>
          <ac:spMkLst>
            <pc:docMk/>
            <pc:sldMk cId="2316745503" sldId="436"/>
            <ac:spMk id="40" creationId="{2497FA20-F53C-44A5-9167-DE0E7ECDBFB3}"/>
          </ac:spMkLst>
        </pc:spChg>
        <pc:spChg chg="add mod">
          <ac:chgData name="Ilangovan, Hari S. (LARC-B713)[EAST2]" userId="6792539d-4cda-4cd9-9876-ec0bde2b2202" providerId="ADAL" clId="{43711D0A-D2F8-4465-8D2E-9A4DA669B5B5}" dt="2023-01-31T16:14:15.465" v="466" actId="14100"/>
          <ac:spMkLst>
            <pc:docMk/>
            <pc:sldMk cId="2316745503" sldId="436"/>
            <ac:spMk id="42" creationId="{7B4AF898-EC00-4B73-8D9C-CE56835B418E}"/>
          </ac:spMkLst>
        </pc:spChg>
        <pc:spChg chg="add mod">
          <ac:chgData name="Ilangovan, Hari S. (LARC-B713)[EAST2]" userId="6792539d-4cda-4cd9-9876-ec0bde2b2202" providerId="ADAL" clId="{43711D0A-D2F8-4465-8D2E-9A4DA669B5B5}" dt="2023-01-31T16:16:07.361" v="486" actId="1036"/>
          <ac:spMkLst>
            <pc:docMk/>
            <pc:sldMk cId="2316745503" sldId="436"/>
            <ac:spMk id="44" creationId="{C538D7EB-D160-422A-9569-4C74B9F89C1F}"/>
          </ac:spMkLst>
        </pc:spChg>
        <pc:spChg chg="add mod">
          <ac:chgData name="Ilangovan, Hari S. (LARC-B713)[EAST2]" userId="6792539d-4cda-4cd9-9876-ec0bde2b2202" providerId="ADAL" clId="{43711D0A-D2F8-4465-8D2E-9A4DA669B5B5}" dt="2023-01-31T16:16:20.201" v="492" actId="14100"/>
          <ac:spMkLst>
            <pc:docMk/>
            <pc:sldMk cId="2316745503" sldId="436"/>
            <ac:spMk id="45" creationId="{AC0DA0E9-3110-4D1E-B3F8-6A0D44E14C59}"/>
          </ac:spMkLst>
        </pc:spChg>
        <pc:spChg chg="add mod">
          <ac:chgData name="Ilangovan, Hari S. (LARC-B713)[EAST2]" userId="6792539d-4cda-4cd9-9876-ec0bde2b2202" providerId="ADAL" clId="{43711D0A-D2F8-4465-8D2E-9A4DA669B5B5}" dt="2023-01-31T16:16:38.564" v="494" actId="571"/>
          <ac:spMkLst>
            <pc:docMk/>
            <pc:sldMk cId="2316745503" sldId="436"/>
            <ac:spMk id="47" creationId="{C452EFED-DF55-43AA-85C6-3241863E6FD7}"/>
          </ac:spMkLst>
        </pc:spChg>
        <pc:spChg chg="add mod">
          <ac:chgData name="Ilangovan, Hari S. (LARC-B713)[EAST2]" userId="6792539d-4cda-4cd9-9876-ec0bde2b2202" providerId="ADAL" clId="{43711D0A-D2F8-4465-8D2E-9A4DA669B5B5}" dt="2023-01-31T16:17:10.684" v="508" actId="1076"/>
          <ac:spMkLst>
            <pc:docMk/>
            <pc:sldMk cId="2316745503" sldId="436"/>
            <ac:spMk id="48" creationId="{09B0AB3C-F94F-485B-B1DC-A2DB4AA92A6D}"/>
          </ac:spMkLst>
        </pc:spChg>
        <pc:spChg chg="add mod">
          <ac:chgData name="Ilangovan, Hari S. (LARC-B713)[EAST2]" userId="6792539d-4cda-4cd9-9876-ec0bde2b2202" providerId="ADAL" clId="{43711D0A-D2F8-4465-8D2E-9A4DA669B5B5}" dt="2023-01-31T16:17:07.511" v="507" actId="1076"/>
          <ac:spMkLst>
            <pc:docMk/>
            <pc:sldMk cId="2316745503" sldId="436"/>
            <ac:spMk id="49" creationId="{5CA14658-461B-4AEE-B958-B8506FA852CC}"/>
          </ac:spMkLst>
        </pc:spChg>
        <pc:spChg chg="add mod">
          <ac:chgData name="Ilangovan, Hari S. (LARC-B713)[EAST2]" userId="6792539d-4cda-4cd9-9876-ec0bde2b2202" providerId="ADAL" clId="{43711D0A-D2F8-4465-8D2E-9A4DA669B5B5}" dt="2023-01-31T16:18:03.016" v="512" actId="1076"/>
          <ac:spMkLst>
            <pc:docMk/>
            <pc:sldMk cId="2316745503" sldId="436"/>
            <ac:spMk id="50" creationId="{8999C9BC-8331-4ABE-A6B5-88A2B41699BF}"/>
          </ac:spMkLst>
        </pc:spChg>
        <pc:spChg chg="del">
          <ac:chgData name="Ilangovan, Hari S. (LARC-B713)[EAST2]" userId="6792539d-4cda-4cd9-9876-ec0bde2b2202" providerId="ADAL" clId="{43711D0A-D2F8-4465-8D2E-9A4DA669B5B5}" dt="2023-01-31T16:12:16.322" v="413" actId="478"/>
          <ac:spMkLst>
            <pc:docMk/>
            <pc:sldMk cId="2316745503" sldId="436"/>
            <ac:spMk id="59" creationId="{9F36A4D9-2ABB-4DEC-B94A-8D83F1A87054}"/>
          </ac:spMkLst>
        </pc:spChg>
        <pc:spChg chg="del">
          <ac:chgData name="Ilangovan, Hari S. (LARC-B713)[EAST2]" userId="6792539d-4cda-4cd9-9876-ec0bde2b2202" providerId="ADAL" clId="{43711D0A-D2F8-4465-8D2E-9A4DA669B5B5}" dt="2023-01-31T16:12:16.322" v="413" actId="478"/>
          <ac:spMkLst>
            <pc:docMk/>
            <pc:sldMk cId="2316745503" sldId="436"/>
            <ac:spMk id="60" creationId="{0E9AFE2E-1E44-4295-B9E3-87F2A6339D4E}"/>
          </ac:spMkLst>
        </pc:spChg>
        <pc:spChg chg="del">
          <ac:chgData name="Ilangovan, Hari S. (LARC-B713)[EAST2]" userId="6792539d-4cda-4cd9-9876-ec0bde2b2202" providerId="ADAL" clId="{43711D0A-D2F8-4465-8D2E-9A4DA669B5B5}" dt="2023-01-31T16:12:16.322" v="413" actId="478"/>
          <ac:spMkLst>
            <pc:docMk/>
            <pc:sldMk cId="2316745503" sldId="436"/>
            <ac:spMk id="61" creationId="{98EA0144-297E-47A9-ABC8-4BEBAAB881E8}"/>
          </ac:spMkLst>
        </pc:spChg>
        <pc:spChg chg="del">
          <ac:chgData name="Ilangovan, Hari S. (LARC-B713)[EAST2]" userId="6792539d-4cda-4cd9-9876-ec0bde2b2202" providerId="ADAL" clId="{43711D0A-D2F8-4465-8D2E-9A4DA669B5B5}" dt="2023-01-31T16:12:16.322" v="413" actId="478"/>
          <ac:spMkLst>
            <pc:docMk/>
            <pc:sldMk cId="2316745503" sldId="436"/>
            <ac:spMk id="62" creationId="{2262020B-87BE-4620-B5AF-1124C9287511}"/>
          </ac:spMkLst>
        </pc:spChg>
        <pc:spChg chg="del">
          <ac:chgData name="Ilangovan, Hari S. (LARC-B713)[EAST2]" userId="6792539d-4cda-4cd9-9876-ec0bde2b2202" providerId="ADAL" clId="{43711D0A-D2F8-4465-8D2E-9A4DA669B5B5}" dt="2023-01-31T16:12:16.322" v="413" actId="478"/>
          <ac:spMkLst>
            <pc:docMk/>
            <pc:sldMk cId="2316745503" sldId="436"/>
            <ac:spMk id="67" creationId="{18164911-7562-4BFC-9C62-6A346E5AA5B5}"/>
          </ac:spMkLst>
        </pc:spChg>
        <pc:spChg chg="del">
          <ac:chgData name="Ilangovan, Hari S. (LARC-B713)[EAST2]" userId="6792539d-4cda-4cd9-9876-ec0bde2b2202" providerId="ADAL" clId="{43711D0A-D2F8-4465-8D2E-9A4DA669B5B5}" dt="2023-01-31T16:12:16.322" v="413" actId="478"/>
          <ac:spMkLst>
            <pc:docMk/>
            <pc:sldMk cId="2316745503" sldId="436"/>
            <ac:spMk id="68" creationId="{A906FCA2-71BD-4B99-8708-761A0A238290}"/>
          </ac:spMkLst>
        </pc:spChg>
        <pc:spChg chg="del">
          <ac:chgData name="Ilangovan, Hari S. (LARC-B713)[EAST2]" userId="6792539d-4cda-4cd9-9876-ec0bde2b2202" providerId="ADAL" clId="{43711D0A-D2F8-4465-8D2E-9A4DA669B5B5}" dt="2023-01-31T16:12:16.322" v="413" actId="478"/>
          <ac:spMkLst>
            <pc:docMk/>
            <pc:sldMk cId="2316745503" sldId="436"/>
            <ac:spMk id="69" creationId="{6F894BC9-FCD0-4AAE-BAB1-50CF88C3F651}"/>
          </ac:spMkLst>
        </pc:spChg>
        <pc:spChg chg="del">
          <ac:chgData name="Ilangovan, Hari S. (LARC-B713)[EAST2]" userId="6792539d-4cda-4cd9-9876-ec0bde2b2202" providerId="ADAL" clId="{43711D0A-D2F8-4465-8D2E-9A4DA669B5B5}" dt="2023-01-31T16:12:16.322" v="413" actId="478"/>
          <ac:spMkLst>
            <pc:docMk/>
            <pc:sldMk cId="2316745503" sldId="436"/>
            <ac:spMk id="70" creationId="{881D4AEF-C886-46FF-A10F-51D182D23DA1}"/>
          </ac:spMkLst>
        </pc:spChg>
        <pc:spChg chg="del">
          <ac:chgData name="Ilangovan, Hari S. (LARC-B713)[EAST2]" userId="6792539d-4cda-4cd9-9876-ec0bde2b2202" providerId="ADAL" clId="{43711D0A-D2F8-4465-8D2E-9A4DA669B5B5}" dt="2023-01-31T16:12:16.322" v="413" actId="478"/>
          <ac:spMkLst>
            <pc:docMk/>
            <pc:sldMk cId="2316745503" sldId="436"/>
            <ac:spMk id="71" creationId="{B904ECBC-E679-419F-B28E-4E9FFEAB1AFE}"/>
          </ac:spMkLst>
        </pc:spChg>
        <pc:spChg chg="del">
          <ac:chgData name="Ilangovan, Hari S. (LARC-B713)[EAST2]" userId="6792539d-4cda-4cd9-9876-ec0bde2b2202" providerId="ADAL" clId="{43711D0A-D2F8-4465-8D2E-9A4DA669B5B5}" dt="2023-01-31T16:12:16.322" v="413" actId="478"/>
          <ac:spMkLst>
            <pc:docMk/>
            <pc:sldMk cId="2316745503" sldId="436"/>
            <ac:spMk id="72" creationId="{54D58F1D-9DA2-47D6-AE8E-89EEA0150FD1}"/>
          </ac:spMkLst>
        </pc:spChg>
        <pc:spChg chg="del">
          <ac:chgData name="Ilangovan, Hari S. (LARC-B713)[EAST2]" userId="6792539d-4cda-4cd9-9876-ec0bde2b2202" providerId="ADAL" clId="{43711D0A-D2F8-4465-8D2E-9A4DA669B5B5}" dt="2023-01-31T16:12:18.887" v="414" actId="478"/>
          <ac:spMkLst>
            <pc:docMk/>
            <pc:sldMk cId="2316745503" sldId="436"/>
            <ac:spMk id="73" creationId="{7C79BB3B-5860-40B9-B326-290FA5FEBBED}"/>
          </ac:spMkLst>
        </pc:spChg>
        <pc:spChg chg="del">
          <ac:chgData name="Ilangovan, Hari S. (LARC-B713)[EAST2]" userId="6792539d-4cda-4cd9-9876-ec0bde2b2202" providerId="ADAL" clId="{43711D0A-D2F8-4465-8D2E-9A4DA669B5B5}" dt="2023-01-31T16:12:16.322" v="413" actId="478"/>
          <ac:spMkLst>
            <pc:docMk/>
            <pc:sldMk cId="2316745503" sldId="436"/>
            <ac:spMk id="74" creationId="{2385258B-379A-4FC8-862A-38B41BFB286D}"/>
          </ac:spMkLst>
        </pc:spChg>
        <pc:spChg chg="del">
          <ac:chgData name="Ilangovan, Hari S. (LARC-B713)[EAST2]" userId="6792539d-4cda-4cd9-9876-ec0bde2b2202" providerId="ADAL" clId="{43711D0A-D2F8-4465-8D2E-9A4DA669B5B5}" dt="2023-01-31T16:12:16.322" v="413" actId="478"/>
          <ac:spMkLst>
            <pc:docMk/>
            <pc:sldMk cId="2316745503" sldId="436"/>
            <ac:spMk id="75" creationId="{7212747B-6F4A-44AD-81BF-5039D7BF7E10}"/>
          </ac:spMkLst>
        </pc:spChg>
        <pc:spChg chg="del">
          <ac:chgData name="Ilangovan, Hari S. (LARC-B713)[EAST2]" userId="6792539d-4cda-4cd9-9876-ec0bde2b2202" providerId="ADAL" clId="{43711D0A-D2F8-4465-8D2E-9A4DA669B5B5}" dt="2023-01-31T16:12:16.322" v="413" actId="478"/>
          <ac:spMkLst>
            <pc:docMk/>
            <pc:sldMk cId="2316745503" sldId="436"/>
            <ac:spMk id="76" creationId="{EE15A41A-CCD7-4757-90DA-7825729880A5}"/>
          </ac:spMkLst>
        </pc:spChg>
        <pc:spChg chg="del">
          <ac:chgData name="Ilangovan, Hari S. (LARC-B713)[EAST2]" userId="6792539d-4cda-4cd9-9876-ec0bde2b2202" providerId="ADAL" clId="{43711D0A-D2F8-4465-8D2E-9A4DA669B5B5}" dt="2023-01-31T16:12:16.322" v="413" actId="478"/>
          <ac:spMkLst>
            <pc:docMk/>
            <pc:sldMk cId="2316745503" sldId="436"/>
            <ac:spMk id="77" creationId="{82E68DC7-2224-47D9-905D-471CF30C48B0}"/>
          </ac:spMkLst>
        </pc:spChg>
        <pc:spChg chg="mod">
          <ac:chgData name="Ilangovan, Hari S. (LARC-B713)[EAST2]" userId="6792539d-4cda-4cd9-9876-ec0bde2b2202" providerId="ADAL" clId="{43711D0A-D2F8-4465-8D2E-9A4DA669B5B5}" dt="2023-01-31T16:16:38.564" v="494" actId="571"/>
          <ac:spMkLst>
            <pc:docMk/>
            <pc:sldMk cId="2316745503" sldId="436"/>
            <ac:spMk id="111" creationId="{BE44EEA1-A8D6-4252-9F92-814E9BD7417D}"/>
          </ac:spMkLst>
        </pc:spChg>
        <pc:spChg chg="mod">
          <ac:chgData name="Ilangovan, Hari S. (LARC-B713)[EAST2]" userId="6792539d-4cda-4cd9-9876-ec0bde2b2202" providerId="ADAL" clId="{43711D0A-D2F8-4465-8D2E-9A4DA669B5B5}" dt="2023-01-31T16:16:38.564" v="494" actId="571"/>
          <ac:spMkLst>
            <pc:docMk/>
            <pc:sldMk cId="2316745503" sldId="436"/>
            <ac:spMk id="112" creationId="{CCAC171F-09F8-42C6-893B-89C080236DE8}"/>
          </ac:spMkLst>
        </pc:spChg>
        <pc:spChg chg="mod">
          <ac:chgData name="Ilangovan, Hari S. (LARC-B713)[EAST2]" userId="6792539d-4cda-4cd9-9876-ec0bde2b2202" providerId="ADAL" clId="{43711D0A-D2F8-4465-8D2E-9A4DA669B5B5}" dt="2023-01-31T16:16:38.564" v="494" actId="571"/>
          <ac:spMkLst>
            <pc:docMk/>
            <pc:sldMk cId="2316745503" sldId="436"/>
            <ac:spMk id="113" creationId="{10D25AC2-1852-4672-9759-7DB557C673EA}"/>
          </ac:spMkLst>
        </pc:spChg>
        <pc:spChg chg="mod">
          <ac:chgData name="Ilangovan, Hari S. (LARC-B713)[EAST2]" userId="6792539d-4cda-4cd9-9876-ec0bde2b2202" providerId="ADAL" clId="{43711D0A-D2F8-4465-8D2E-9A4DA669B5B5}" dt="2023-01-31T16:16:38.564" v="494" actId="571"/>
          <ac:spMkLst>
            <pc:docMk/>
            <pc:sldMk cId="2316745503" sldId="436"/>
            <ac:spMk id="114" creationId="{21FF9F6C-3B6C-4BE0-B5A5-E25B468887AB}"/>
          </ac:spMkLst>
        </pc:spChg>
        <pc:spChg chg="mod">
          <ac:chgData name="Ilangovan, Hari S. (LARC-B713)[EAST2]" userId="6792539d-4cda-4cd9-9876-ec0bde2b2202" providerId="ADAL" clId="{43711D0A-D2F8-4465-8D2E-9A4DA669B5B5}" dt="2023-01-31T16:16:38.564" v="494" actId="571"/>
          <ac:spMkLst>
            <pc:docMk/>
            <pc:sldMk cId="2316745503" sldId="436"/>
            <ac:spMk id="115" creationId="{503432F9-C411-4E44-816E-996A0FEE78C2}"/>
          </ac:spMkLst>
        </pc:spChg>
        <pc:spChg chg="mod">
          <ac:chgData name="Ilangovan, Hari S. (LARC-B713)[EAST2]" userId="6792539d-4cda-4cd9-9876-ec0bde2b2202" providerId="ADAL" clId="{43711D0A-D2F8-4465-8D2E-9A4DA669B5B5}" dt="2023-01-31T16:16:38.564" v="494" actId="571"/>
          <ac:spMkLst>
            <pc:docMk/>
            <pc:sldMk cId="2316745503" sldId="436"/>
            <ac:spMk id="119" creationId="{BA784196-C76B-498D-856F-02EC0AB525C7}"/>
          </ac:spMkLst>
        </pc:spChg>
        <pc:grpChg chg="del">
          <ac:chgData name="Ilangovan, Hari S. (LARC-B713)[EAST2]" userId="6792539d-4cda-4cd9-9876-ec0bde2b2202" providerId="ADAL" clId="{43711D0A-D2F8-4465-8D2E-9A4DA669B5B5}" dt="2023-01-31T16:12:16.322" v="413" actId="478"/>
          <ac:grpSpMkLst>
            <pc:docMk/>
            <pc:sldMk cId="2316745503" sldId="436"/>
            <ac:grpSpMk id="58" creationId="{3D25742D-89D0-4CCE-90BD-69D44F991C2A}"/>
          </ac:grpSpMkLst>
        </pc:grpChg>
        <pc:grpChg chg="mod">
          <ac:chgData name="Ilangovan, Hari S. (LARC-B713)[EAST2]" userId="6792539d-4cda-4cd9-9876-ec0bde2b2202" providerId="ADAL" clId="{43711D0A-D2F8-4465-8D2E-9A4DA669B5B5}" dt="2023-01-31T16:16:38.564" v="494" actId="571"/>
          <ac:grpSpMkLst>
            <pc:docMk/>
            <pc:sldMk cId="2316745503" sldId="436"/>
            <ac:grpSpMk id="110" creationId="{AAE24CBF-6B4F-4202-9F2F-4CAA676F1B69}"/>
          </ac:grpSpMkLst>
        </pc:grpChg>
        <pc:picChg chg="add mod modCrop">
          <ac:chgData name="Ilangovan, Hari S. (LARC-B713)[EAST2]" userId="6792539d-4cda-4cd9-9876-ec0bde2b2202" providerId="ADAL" clId="{43711D0A-D2F8-4465-8D2E-9A4DA669B5B5}" dt="2023-01-31T16:16:05.179" v="481" actId="1076"/>
          <ac:picMkLst>
            <pc:docMk/>
            <pc:sldMk cId="2316745503" sldId="436"/>
            <ac:picMk id="35" creationId="{7DE5E9D1-DE4F-45E9-8210-952E81FE057B}"/>
          </ac:picMkLst>
        </pc:picChg>
        <pc:picChg chg="add mod">
          <ac:chgData name="Ilangovan, Hari S. (LARC-B713)[EAST2]" userId="6792539d-4cda-4cd9-9876-ec0bde2b2202" providerId="ADAL" clId="{43711D0A-D2F8-4465-8D2E-9A4DA669B5B5}" dt="2023-01-31T16:13:22.619" v="433" actId="571"/>
          <ac:picMkLst>
            <pc:docMk/>
            <pc:sldMk cId="2316745503" sldId="436"/>
            <ac:picMk id="37" creationId="{E559F2CF-7BF3-4D33-A1D2-4F67403F89D5}"/>
          </ac:picMkLst>
        </pc:picChg>
        <pc:picChg chg="add mod">
          <ac:chgData name="Ilangovan, Hari S. (LARC-B713)[EAST2]" userId="6792539d-4cda-4cd9-9876-ec0bde2b2202" providerId="ADAL" clId="{43711D0A-D2F8-4465-8D2E-9A4DA669B5B5}" dt="2023-01-31T16:13:58.431" v="452" actId="571"/>
          <ac:picMkLst>
            <pc:docMk/>
            <pc:sldMk cId="2316745503" sldId="436"/>
            <ac:picMk id="41" creationId="{B0E518D3-5079-451C-970B-BAD8D9CA81F6}"/>
          </ac:picMkLst>
        </pc:picChg>
        <pc:picChg chg="add mod modCrop">
          <ac:chgData name="Ilangovan, Hari S. (LARC-B713)[EAST2]" userId="6792539d-4cda-4cd9-9876-ec0bde2b2202" providerId="ADAL" clId="{43711D0A-D2F8-4465-8D2E-9A4DA669B5B5}" dt="2023-01-31T16:15:10.649" v="473" actId="14100"/>
          <ac:picMkLst>
            <pc:docMk/>
            <pc:sldMk cId="2316745503" sldId="436"/>
            <ac:picMk id="43" creationId="{ABC93D1B-00EB-4883-8481-84407C3D331C}"/>
          </ac:picMkLst>
        </pc:picChg>
        <pc:cxnChg chg="mod">
          <ac:chgData name="Ilangovan, Hari S. (LARC-B713)[EAST2]" userId="6792539d-4cda-4cd9-9876-ec0bde2b2202" providerId="ADAL" clId="{43711D0A-D2F8-4465-8D2E-9A4DA669B5B5}" dt="2023-01-31T16:16:38.564" v="494" actId="571"/>
          <ac:cxnSpMkLst>
            <pc:docMk/>
            <pc:sldMk cId="2316745503" sldId="436"/>
            <ac:cxnSpMk id="116" creationId="{27CFFF9C-238D-4D06-8588-7A1648C9821D}"/>
          </ac:cxnSpMkLst>
        </pc:cxnChg>
        <pc:cxnChg chg="mod">
          <ac:chgData name="Ilangovan, Hari S. (LARC-B713)[EAST2]" userId="6792539d-4cda-4cd9-9876-ec0bde2b2202" providerId="ADAL" clId="{43711D0A-D2F8-4465-8D2E-9A4DA669B5B5}" dt="2023-01-31T16:16:38.564" v="494" actId="571"/>
          <ac:cxnSpMkLst>
            <pc:docMk/>
            <pc:sldMk cId="2316745503" sldId="436"/>
            <ac:cxnSpMk id="117" creationId="{93EA3507-DE7C-421D-9FCC-70B1A46BBB66}"/>
          </ac:cxnSpMkLst>
        </pc:cxnChg>
        <pc:cxnChg chg="mod">
          <ac:chgData name="Ilangovan, Hari S. (LARC-B713)[EAST2]" userId="6792539d-4cda-4cd9-9876-ec0bde2b2202" providerId="ADAL" clId="{43711D0A-D2F8-4465-8D2E-9A4DA669B5B5}" dt="2023-01-31T16:16:38.564" v="494" actId="571"/>
          <ac:cxnSpMkLst>
            <pc:docMk/>
            <pc:sldMk cId="2316745503" sldId="436"/>
            <ac:cxnSpMk id="118" creationId="{AC8B324D-4967-47A3-9842-5352BFDADAB5}"/>
          </ac:cxnSpMkLst>
        </pc:cxnChg>
      </pc:sldChg>
      <pc:sldChg chg="add del mod ord modShow">
        <pc:chgData name="Ilangovan, Hari S. (LARC-B713)[EAST2]" userId="6792539d-4cda-4cd9-9876-ec0bde2b2202" providerId="ADAL" clId="{43711D0A-D2F8-4465-8D2E-9A4DA669B5B5}" dt="2023-01-31T16:50:00.530" v="722" actId="47"/>
        <pc:sldMkLst>
          <pc:docMk/>
          <pc:sldMk cId="418089852" sldId="437"/>
        </pc:sldMkLst>
      </pc:sldChg>
      <pc:sldChg chg="addSp delSp modSp add mod">
        <pc:chgData name="Ilangovan, Hari S. (LARC-B713)[EAST2]" userId="6792539d-4cda-4cd9-9876-ec0bde2b2202" providerId="ADAL" clId="{43711D0A-D2F8-4465-8D2E-9A4DA669B5B5}" dt="2023-01-31T16:25:04.186" v="653" actId="14100"/>
        <pc:sldMkLst>
          <pc:docMk/>
          <pc:sldMk cId="3282325329" sldId="438"/>
        </pc:sldMkLst>
        <pc:spChg chg="mod">
          <ac:chgData name="Ilangovan, Hari S. (LARC-B713)[EAST2]" userId="6792539d-4cda-4cd9-9876-ec0bde2b2202" providerId="ADAL" clId="{43711D0A-D2F8-4465-8D2E-9A4DA669B5B5}" dt="2023-01-31T16:23:39.458" v="644" actId="1038"/>
          <ac:spMkLst>
            <pc:docMk/>
            <pc:sldMk cId="3282325329" sldId="438"/>
            <ac:spMk id="4" creationId="{0ED23778-DDCA-45F9-96B6-49509B7EC0B5}"/>
          </ac:spMkLst>
        </pc:spChg>
        <pc:spChg chg="add mod">
          <ac:chgData name="Ilangovan, Hari S. (LARC-B713)[EAST2]" userId="6792539d-4cda-4cd9-9876-ec0bde2b2202" providerId="ADAL" clId="{43711D0A-D2F8-4465-8D2E-9A4DA669B5B5}" dt="2023-01-31T16:21:41.088" v="613" actId="1076"/>
          <ac:spMkLst>
            <pc:docMk/>
            <pc:sldMk cId="3282325329" sldId="438"/>
            <ac:spMk id="47" creationId="{9DE28D8F-6357-497F-9E01-39BE3BFFF2BD}"/>
          </ac:spMkLst>
        </pc:spChg>
        <pc:spChg chg="add mod">
          <ac:chgData name="Ilangovan, Hari S. (LARC-B713)[EAST2]" userId="6792539d-4cda-4cd9-9876-ec0bde2b2202" providerId="ADAL" clId="{43711D0A-D2F8-4465-8D2E-9A4DA669B5B5}" dt="2023-01-31T16:21:41.088" v="613" actId="1076"/>
          <ac:spMkLst>
            <pc:docMk/>
            <pc:sldMk cId="3282325329" sldId="438"/>
            <ac:spMk id="49" creationId="{C43D1D45-00E2-4A84-BE47-89D6A0734395}"/>
          </ac:spMkLst>
        </pc:spChg>
        <pc:spChg chg="add mod">
          <ac:chgData name="Ilangovan, Hari S. (LARC-B713)[EAST2]" userId="6792539d-4cda-4cd9-9876-ec0bde2b2202" providerId="ADAL" clId="{43711D0A-D2F8-4465-8D2E-9A4DA669B5B5}" dt="2023-01-31T16:21:41.088" v="613" actId="1076"/>
          <ac:spMkLst>
            <pc:docMk/>
            <pc:sldMk cId="3282325329" sldId="438"/>
            <ac:spMk id="50" creationId="{063C72C5-B82A-425C-A946-297AF69D0D85}"/>
          </ac:spMkLst>
        </pc:spChg>
        <pc:spChg chg="add mod">
          <ac:chgData name="Ilangovan, Hari S. (LARC-B713)[EAST2]" userId="6792539d-4cda-4cd9-9876-ec0bde2b2202" providerId="ADAL" clId="{43711D0A-D2F8-4465-8D2E-9A4DA669B5B5}" dt="2023-01-31T16:21:41.088" v="613" actId="1076"/>
          <ac:spMkLst>
            <pc:docMk/>
            <pc:sldMk cId="3282325329" sldId="438"/>
            <ac:spMk id="51" creationId="{CA05D0AC-3B75-4A9D-9C9B-469CED295CF4}"/>
          </ac:spMkLst>
        </pc:spChg>
        <pc:spChg chg="add mod">
          <ac:chgData name="Ilangovan, Hari S. (LARC-B713)[EAST2]" userId="6792539d-4cda-4cd9-9876-ec0bde2b2202" providerId="ADAL" clId="{43711D0A-D2F8-4465-8D2E-9A4DA669B5B5}" dt="2023-01-31T16:21:41.088" v="613" actId="1076"/>
          <ac:spMkLst>
            <pc:docMk/>
            <pc:sldMk cId="3282325329" sldId="438"/>
            <ac:spMk id="52" creationId="{F950384F-BB63-4EF4-AF3F-ABCA4AA1DA9B}"/>
          </ac:spMkLst>
        </pc:spChg>
        <pc:spChg chg="add mod">
          <ac:chgData name="Ilangovan, Hari S. (LARC-B713)[EAST2]" userId="6792539d-4cda-4cd9-9876-ec0bde2b2202" providerId="ADAL" clId="{43711D0A-D2F8-4465-8D2E-9A4DA669B5B5}" dt="2023-01-31T16:21:41.088" v="613" actId="1076"/>
          <ac:spMkLst>
            <pc:docMk/>
            <pc:sldMk cId="3282325329" sldId="438"/>
            <ac:spMk id="55" creationId="{DF66DB6E-93E4-4686-B40E-18EE2AECE2A2}"/>
          </ac:spMkLst>
        </pc:spChg>
        <pc:spChg chg="add mod">
          <ac:chgData name="Ilangovan, Hari S. (LARC-B713)[EAST2]" userId="6792539d-4cda-4cd9-9876-ec0bde2b2202" providerId="ADAL" clId="{43711D0A-D2F8-4465-8D2E-9A4DA669B5B5}" dt="2023-01-31T16:21:41.088" v="613" actId="1076"/>
          <ac:spMkLst>
            <pc:docMk/>
            <pc:sldMk cId="3282325329" sldId="438"/>
            <ac:spMk id="56" creationId="{17E49B3E-9306-412E-8263-D62BA78F28BF}"/>
          </ac:spMkLst>
        </pc:spChg>
        <pc:spChg chg="mod ord">
          <ac:chgData name="Ilangovan, Hari S. (LARC-B713)[EAST2]" userId="6792539d-4cda-4cd9-9876-ec0bde2b2202" providerId="ADAL" clId="{43711D0A-D2F8-4465-8D2E-9A4DA669B5B5}" dt="2023-01-31T16:23:03.538" v="633" actId="1076"/>
          <ac:spMkLst>
            <pc:docMk/>
            <pc:sldMk cId="3282325329" sldId="438"/>
            <ac:spMk id="57" creationId="{CDA8333A-56D2-451A-837F-2EBF54DCC966}"/>
          </ac:spMkLst>
        </pc:spChg>
        <pc:spChg chg="add mod">
          <ac:chgData name="Ilangovan, Hari S. (LARC-B713)[EAST2]" userId="6792539d-4cda-4cd9-9876-ec0bde2b2202" providerId="ADAL" clId="{43711D0A-D2F8-4465-8D2E-9A4DA669B5B5}" dt="2023-01-31T16:24:10.572" v="649" actId="12788"/>
          <ac:spMkLst>
            <pc:docMk/>
            <pc:sldMk cId="3282325329" sldId="438"/>
            <ac:spMk id="58" creationId="{D06428B8-5675-42E2-AE4B-B1B345C184DD}"/>
          </ac:spMkLst>
        </pc:spChg>
        <pc:spChg chg="add mod">
          <ac:chgData name="Ilangovan, Hari S. (LARC-B713)[EAST2]" userId="6792539d-4cda-4cd9-9876-ec0bde2b2202" providerId="ADAL" clId="{43711D0A-D2F8-4465-8D2E-9A4DA669B5B5}" dt="2023-01-31T16:21:41.088" v="613" actId="1076"/>
          <ac:spMkLst>
            <pc:docMk/>
            <pc:sldMk cId="3282325329" sldId="438"/>
            <ac:spMk id="60" creationId="{17DD4699-D695-429C-8AE5-342A23BE0C87}"/>
          </ac:spMkLst>
        </pc:spChg>
        <pc:spChg chg="del">
          <ac:chgData name="Ilangovan, Hari S. (LARC-B713)[EAST2]" userId="6792539d-4cda-4cd9-9876-ec0bde2b2202" providerId="ADAL" clId="{43711D0A-D2F8-4465-8D2E-9A4DA669B5B5}" dt="2023-01-31T16:21:37.881" v="611" actId="478"/>
          <ac:spMkLst>
            <pc:docMk/>
            <pc:sldMk cId="3282325329" sldId="438"/>
            <ac:spMk id="62" creationId="{0640A70A-31B2-4EEA-8883-EC4A3804F3D1}"/>
          </ac:spMkLst>
        </pc:spChg>
        <pc:spChg chg="add mod">
          <ac:chgData name="Ilangovan, Hari S. (LARC-B713)[EAST2]" userId="6792539d-4cda-4cd9-9876-ec0bde2b2202" providerId="ADAL" clId="{43711D0A-D2F8-4465-8D2E-9A4DA669B5B5}" dt="2023-01-31T16:21:41.088" v="613" actId="1076"/>
          <ac:spMkLst>
            <pc:docMk/>
            <pc:sldMk cId="3282325329" sldId="438"/>
            <ac:spMk id="63" creationId="{12F53D7B-EFB7-4E46-9ABF-056A131B79F3}"/>
          </ac:spMkLst>
        </pc:spChg>
        <pc:spChg chg="add mod">
          <ac:chgData name="Ilangovan, Hari S. (LARC-B713)[EAST2]" userId="6792539d-4cda-4cd9-9876-ec0bde2b2202" providerId="ADAL" clId="{43711D0A-D2F8-4465-8D2E-9A4DA669B5B5}" dt="2023-01-31T16:21:41.088" v="613" actId="1076"/>
          <ac:spMkLst>
            <pc:docMk/>
            <pc:sldMk cId="3282325329" sldId="438"/>
            <ac:spMk id="65" creationId="{23FB3686-7463-42C1-AE6B-E5D0C130E0FC}"/>
          </ac:spMkLst>
        </pc:spChg>
        <pc:spChg chg="add mod">
          <ac:chgData name="Ilangovan, Hari S. (LARC-B713)[EAST2]" userId="6792539d-4cda-4cd9-9876-ec0bde2b2202" providerId="ADAL" clId="{43711D0A-D2F8-4465-8D2E-9A4DA669B5B5}" dt="2023-01-31T16:21:41.088" v="613" actId="1076"/>
          <ac:spMkLst>
            <pc:docMk/>
            <pc:sldMk cId="3282325329" sldId="438"/>
            <ac:spMk id="66" creationId="{2B9549CA-0652-44FF-A821-90C07BB3E6A9}"/>
          </ac:spMkLst>
        </pc:spChg>
        <pc:spChg chg="del">
          <ac:chgData name="Ilangovan, Hari S. (LARC-B713)[EAST2]" userId="6792539d-4cda-4cd9-9876-ec0bde2b2202" providerId="ADAL" clId="{43711D0A-D2F8-4465-8D2E-9A4DA669B5B5}" dt="2023-01-31T16:21:37.881" v="611" actId="478"/>
          <ac:spMkLst>
            <pc:docMk/>
            <pc:sldMk cId="3282325329" sldId="438"/>
            <ac:spMk id="67" creationId="{E1113F82-53FE-4388-9425-3CA10CF89C85}"/>
          </ac:spMkLst>
        </pc:spChg>
        <pc:spChg chg="del">
          <ac:chgData name="Ilangovan, Hari S. (LARC-B713)[EAST2]" userId="6792539d-4cda-4cd9-9876-ec0bde2b2202" providerId="ADAL" clId="{43711D0A-D2F8-4465-8D2E-9A4DA669B5B5}" dt="2023-01-31T16:21:37.881" v="611" actId="478"/>
          <ac:spMkLst>
            <pc:docMk/>
            <pc:sldMk cId="3282325329" sldId="438"/>
            <ac:spMk id="68" creationId="{04331C1E-42EF-45FE-A8B6-8AEC3877FF21}"/>
          </ac:spMkLst>
        </pc:spChg>
        <pc:spChg chg="del">
          <ac:chgData name="Ilangovan, Hari S. (LARC-B713)[EAST2]" userId="6792539d-4cda-4cd9-9876-ec0bde2b2202" providerId="ADAL" clId="{43711D0A-D2F8-4465-8D2E-9A4DA669B5B5}" dt="2023-01-31T16:21:37.881" v="611" actId="478"/>
          <ac:spMkLst>
            <pc:docMk/>
            <pc:sldMk cId="3282325329" sldId="438"/>
            <ac:spMk id="69" creationId="{C6591E6F-1A54-45C7-903D-44E10180F3C6}"/>
          </ac:spMkLst>
        </pc:spChg>
        <pc:spChg chg="del">
          <ac:chgData name="Ilangovan, Hari S. (LARC-B713)[EAST2]" userId="6792539d-4cda-4cd9-9876-ec0bde2b2202" providerId="ADAL" clId="{43711D0A-D2F8-4465-8D2E-9A4DA669B5B5}" dt="2023-01-31T16:21:37.881" v="611" actId="478"/>
          <ac:spMkLst>
            <pc:docMk/>
            <pc:sldMk cId="3282325329" sldId="438"/>
            <ac:spMk id="70" creationId="{63773E94-8031-420C-BED2-B56101869B3B}"/>
          </ac:spMkLst>
        </pc:spChg>
        <pc:spChg chg="del">
          <ac:chgData name="Ilangovan, Hari S. (LARC-B713)[EAST2]" userId="6792539d-4cda-4cd9-9876-ec0bde2b2202" providerId="ADAL" clId="{43711D0A-D2F8-4465-8D2E-9A4DA669B5B5}" dt="2023-01-31T16:21:37.881" v="611" actId="478"/>
          <ac:spMkLst>
            <pc:docMk/>
            <pc:sldMk cId="3282325329" sldId="438"/>
            <ac:spMk id="71" creationId="{EEE5A482-71AC-4BB5-AF75-BAEE13D32D62}"/>
          </ac:spMkLst>
        </pc:spChg>
        <pc:spChg chg="del">
          <ac:chgData name="Ilangovan, Hari S. (LARC-B713)[EAST2]" userId="6792539d-4cda-4cd9-9876-ec0bde2b2202" providerId="ADAL" clId="{43711D0A-D2F8-4465-8D2E-9A4DA669B5B5}" dt="2023-01-31T16:21:37.881" v="611" actId="478"/>
          <ac:spMkLst>
            <pc:docMk/>
            <pc:sldMk cId="3282325329" sldId="438"/>
            <ac:spMk id="72" creationId="{48501926-6432-4C17-859B-675D21F1D5D5}"/>
          </ac:spMkLst>
        </pc:spChg>
        <pc:spChg chg="del">
          <ac:chgData name="Ilangovan, Hari S. (LARC-B713)[EAST2]" userId="6792539d-4cda-4cd9-9876-ec0bde2b2202" providerId="ADAL" clId="{43711D0A-D2F8-4465-8D2E-9A4DA669B5B5}" dt="2023-01-31T16:21:37.881" v="611" actId="478"/>
          <ac:spMkLst>
            <pc:docMk/>
            <pc:sldMk cId="3282325329" sldId="438"/>
            <ac:spMk id="73" creationId="{8A24BED7-A04D-4F21-AFC9-C578FBFF973B}"/>
          </ac:spMkLst>
        </pc:spChg>
        <pc:spChg chg="del">
          <ac:chgData name="Ilangovan, Hari S. (LARC-B713)[EAST2]" userId="6792539d-4cda-4cd9-9876-ec0bde2b2202" providerId="ADAL" clId="{43711D0A-D2F8-4465-8D2E-9A4DA669B5B5}" dt="2023-01-31T16:21:37.881" v="611" actId="478"/>
          <ac:spMkLst>
            <pc:docMk/>
            <pc:sldMk cId="3282325329" sldId="438"/>
            <ac:spMk id="74" creationId="{ABFFAFA4-BFD2-402E-95CF-FA7113A6316B}"/>
          </ac:spMkLst>
        </pc:spChg>
        <pc:spChg chg="del">
          <ac:chgData name="Ilangovan, Hari S. (LARC-B713)[EAST2]" userId="6792539d-4cda-4cd9-9876-ec0bde2b2202" providerId="ADAL" clId="{43711D0A-D2F8-4465-8D2E-9A4DA669B5B5}" dt="2023-01-31T16:21:37.881" v="611" actId="478"/>
          <ac:spMkLst>
            <pc:docMk/>
            <pc:sldMk cId="3282325329" sldId="438"/>
            <ac:spMk id="75" creationId="{9AB6E9B1-A783-4A8E-B481-9411BD8F95BC}"/>
          </ac:spMkLst>
        </pc:spChg>
        <pc:spChg chg="del">
          <ac:chgData name="Ilangovan, Hari S. (LARC-B713)[EAST2]" userId="6792539d-4cda-4cd9-9876-ec0bde2b2202" providerId="ADAL" clId="{43711D0A-D2F8-4465-8D2E-9A4DA669B5B5}" dt="2023-01-31T16:21:37.881" v="611" actId="478"/>
          <ac:spMkLst>
            <pc:docMk/>
            <pc:sldMk cId="3282325329" sldId="438"/>
            <ac:spMk id="76" creationId="{1CC51820-A8BC-499D-8E23-544AC3072ABA}"/>
          </ac:spMkLst>
        </pc:spChg>
        <pc:spChg chg="del">
          <ac:chgData name="Ilangovan, Hari S. (LARC-B713)[EAST2]" userId="6792539d-4cda-4cd9-9876-ec0bde2b2202" providerId="ADAL" clId="{43711D0A-D2F8-4465-8D2E-9A4DA669B5B5}" dt="2023-01-31T16:21:37.881" v="611" actId="478"/>
          <ac:spMkLst>
            <pc:docMk/>
            <pc:sldMk cId="3282325329" sldId="438"/>
            <ac:spMk id="77" creationId="{E0A81E55-8DB3-4C98-AC57-22EBA0703319}"/>
          </ac:spMkLst>
        </pc:spChg>
        <pc:spChg chg="del">
          <ac:chgData name="Ilangovan, Hari S. (LARC-B713)[EAST2]" userId="6792539d-4cda-4cd9-9876-ec0bde2b2202" providerId="ADAL" clId="{43711D0A-D2F8-4465-8D2E-9A4DA669B5B5}" dt="2023-01-31T16:21:37.881" v="611" actId="478"/>
          <ac:spMkLst>
            <pc:docMk/>
            <pc:sldMk cId="3282325329" sldId="438"/>
            <ac:spMk id="78" creationId="{0A798F63-EDFC-481F-BCEF-D682E2907263}"/>
          </ac:spMkLst>
        </pc:spChg>
        <pc:spChg chg="del">
          <ac:chgData name="Ilangovan, Hari S. (LARC-B713)[EAST2]" userId="6792539d-4cda-4cd9-9876-ec0bde2b2202" providerId="ADAL" clId="{43711D0A-D2F8-4465-8D2E-9A4DA669B5B5}" dt="2023-01-31T16:21:37.881" v="611" actId="478"/>
          <ac:spMkLst>
            <pc:docMk/>
            <pc:sldMk cId="3282325329" sldId="438"/>
            <ac:spMk id="79" creationId="{5E202665-9A7D-49F4-91E9-17517D363290}"/>
          </ac:spMkLst>
        </pc:spChg>
        <pc:spChg chg="del">
          <ac:chgData name="Ilangovan, Hari S. (LARC-B713)[EAST2]" userId="6792539d-4cda-4cd9-9876-ec0bde2b2202" providerId="ADAL" clId="{43711D0A-D2F8-4465-8D2E-9A4DA669B5B5}" dt="2023-01-31T16:21:37.881" v="611" actId="478"/>
          <ac:spMkLst>
            <pc:docMk/>
            <pc:sldMk cId="3282325329" sldId="438"/>
            <ac:spMk id="80" creationId="{09BD603D-A631-4091-A710-C7589016B000}"/>
          </ac:spMkLst>
        </pc:spChg>
        <pc:spChg chg="del">
          <ac:chgData name="Ilangovan, Hari S. (LARC-B713)[EAST2]" userId="6792539d-4cda-4cd9-9876-ec0bde2b2202" providerId="ADAL" clId="{43711D0A-D2F8-4465-8D2E-9A4DA669B5B5}" dt="2023-01-31T16:21:37.881" v="611" actId="478"/>
          <ac:spMkLst>
            <pc:docMk/>
            <pc:sldMk cId="3282325329" sldId="438"/>
            <ac:spMk id="85" creationId="{E78CF2A0-309D-45A5-AE6E-D5C2852BD974}"/>
          </ac:spMkLst>
        </pc:spChg>
        <pc:spChg chg="add mod">
          <ac:chgData name="Ilangovan, Hari S. (LARC-B713)[EAST2]" userId="6792539d-4cda-4cd9-9876-ec0bde2b2202" providerId="ADAL" clId="{43711D0A-D2F8-4465-8D2E-9A4DA669B5B5}" dt="2023-01-31T16:24:10.572" v="649" actId="12788"/>
          <ac:spMkLst>
            <pc:docMk/>
            <pc:sldMk cId="3282325329" sldId="438"/>
            <ac:spMk id="104" creationId="{45EB0960-57F6-4E6F-A073-C3D3825A2D92}"/>
          </ac:spMkLst>
        </pc:spChg>
        <pc:spChg chg="del">
          <ac:chgData name="Ilangovan, Hari S. (LARC-B713)[EAST2]" userId="6792539d-4cda-4cd9-9876-ec0bde2b2202" providerId="ADAL" clId="{43711D0A-D2F8-4465-8D2E-9A4DA669B5B5}" dt="2023-01-31T16:21:37.881" v="611" actId="478"/>
          <ac:spMkLst>
            <pc:docMk/>
            <pc:sldMk cId="3282325329" sldId="438"/>
            <ac:spMk id="123" creationId="{4276C6C0-779B-47B7-97DB-400A4EFCA4B5}"/>
          </ac:spMkLst>
        </pc:spChg>
        <pc:grpChg chg="del">
          <ac:chgData name="Ilangovan, Hari S. (LARC-B713)[EAST2]" userId="6792539d-4cda-4cd9-9876-ec0bde2b2202" providerId="ADAL" clId="{43711D0A-D2F8-4465-8D2E-9A4DA669B5B5}" dt="2023-01-31T16:21:37.881" v="611" actId="478"/>
          <ac:grpSpMkLst>
            <pc:docMk/>
            <pc:sldMk cId="3282325329" sldId="438"/>
            <ac:grpSpMk id="61" creationId="{BC8C1FEE-F35E-475B-B491-7E4089E3F69B}"/>
          </ac:grpSpMkLst>
        </pc:grpChg>
        <pc:grpChg chg="del">
          <ac:chgData name="Ilangovan, Hari S. (LARC-B713)[EAST2]" userId="6792539d-4cda-4cd9-9876-ec0bde2b2202" providerId="ADAL" clId="{43711D0A-D2F8-4465-8D2E-9A4DA669B5B5}" dt="2023-01-31T16:21:37.881" v="611" actId="478"/>
          <ac:grpSpMkLst>
            <pc:docMk/>
            <pc:sldMk cId="3282325329" sldId="438"/>
            <ac:grpSpMk id="81" creationId="{35225F5E-A46C-454A-911F-1AC35A431E0C}"/>
          </ac:grpSpMkLst>
        </pc:grpChg>
        <pc:grpChg chg="del">
          <ac:chgData name="Ilangovan, Hari S. (LARC-B713)[EAST2]" userId="6792539d-4cda-4cd9-9876-ec0bde2b2202" providerId="ADAL" clId="{43711D0A-D2F8-4465-8D2E-9A4DA669B5B5}" dt="2023-01-31T16:21:37.881" v="611" actId="478"/>
          <ac:grpSpMkLst>
            <pc:docMk/>
            <pc:sldMk cId="3282325329" sldId="438"/>
            <ac:grpSpMk id="82" creationId="{3909FF61-F777-492B-B8AE-FEAD2A568187}"/>
          </ac:grpSpMkLst>
        </pc:grpChg>
        <pc:picChg chg="add mod">
          <ac:chgData name="Ilangovan, Hari S. (LARC-B713)[EAST2]" userId="6792539d-4cda-4cd9-9876-ec0bde2b2202" providerId="ADAL" clId="{43711D0A-D2F8-4465-8D2E-9A4DA669B5B5}" dt="2023-01-31T16:21:41.088" v="613" actId="1076"/>
          <ac:picMkLst>
            <pc:docMk/>
            <pc:sldMk cId="3282325329" sldId="438"/>
            <ac:picMk id="48" creationId="{6185F9B3-8D99-4BF9-B399-27CC9D83A10C}"/>
          </ac:picMkLst>
        </pc:picChg>
        <pc:picChg chg="add mod">
          <ac:chgData name="Ilangovan, Hari S. (LARC-B713)[EAST2]" userId="6792539d-4cda-4cd9-9876-ec0bde2b2202" providerId="ADAL" clId="{43711D0A-D2F8-4465-8D2E-9A4DA669B5B5}" dt="2023-01-31T16:22:08.540" v="620" actId="1076"/>
          <ac:picMkLst>
            <pc:docMk/>
            <pc:sldMk cId="3282325329" sldId="438"/>
            <ac:picMk id="53" creationId="{7BEEA328-B606-48A0-A5B3-55DCBCEBBE03}"/>
          </ac:picMkLst>
        </pc:picChg>
        <pc:picChg chg="del">
          <ac:chgData name="Ilangovan, Hari S. (LARC-B713)[EAST2]" userId="6792539d-4cda-4cd9-9876-ec0bde2b2202" providerId="ADAL" clId="{43711D0A-D2F8-4465-8D2E-9A4DA669B5B5}" dt="2023-01-31T16:22:34.444" v="626" actId="478"/>
          <ac:picMkLst>
            <pc:docMk/>
            <pc:sldMk cId="3282325329" sldId="438"/>
            <ac:picMk id="54" creationId="{75F4B5F9-40D5-4B5F-A1DF-05156B103304}"/>
          </ac:picMkLst>
        </pc:picChg>
        <pc:picChg chg="add mod">
          <ac:chgData name="Ilangovan, Hari S. (LARC-B713)[EAST2]" userId="6792539d-4cda-4cd9-9876-ec0bde2b2202" providerId="ADAL" clId="{43711D0A-D2F8-4465-8D2E-9A4DA669B5B5}" dt="2023-01-31T16:21:41.088" v="613" actId="1076"/>
          <ac:picMkLst>
            <pc:docMk/>
            <pc:sldMk cId="3282325329" sldId="438"/>
            <ac:picMk id="64" creationId="{FBF6ECE1-E5AB-43AA-BD3F-38C1C89E32AD}"/>
          </ac:picMkLst>
        </pc:picChg>
        <pc:picChg chg="add mod modCrop">
          <ac:chgData name="Ilangovan, Hari S. (LARC-B713)[EAST2]" userId="6792539d-4cda-4cd9-9876-ec0bde2b2202" providerId="ADAL" clId="{43711D0A-D2F8-4465-8D2E-9A4DA669B5B5}" dt="2023-01-31T16:22:54.601" v="631" actId="732"/>
          <ac:picMkLst>
            <pc:docMk/>
            <pc:sldMk cId="3282325329" sldId="438"/>
            <ac:picMk id="83" creationId="{9170BA90-E6B7-426B-BBE0-2DD4A741A8D6}"/>
          </ac:picMkLst>
        </pc:picChg>
        <pc:picChg chg="add mod modCrop">
          <ac:chgData name="Ilangovan, Hari S. (LARC-B713)[EAST2]" userId="6792539d-4cda-4cd9-9876-ec0bde2b2202" providerId="ADAL" clId="{43711D0A-D2F8-4465-8D2E-9A4DA669B5B5}" dt="2023-01-31T16:23:05.047" v="634" actId="1076"/>
          <ac:picMkLst>
            <pc:docMk/>
            <pc:sldMk cId="3282325329" sldId="438"/>
            <ac:picMk id="84" creationId="{5AF7FA85-E1DB-43F7-BBE7-DEB59D86C7A6}"/>
          </ac:picMkLst>
        </pc:picChg>
        <pc:cxnChg chg="add mod">
          <ac:chgData name="Ilangovan, Hari S. (LARC-B713)[EAST2]" userId="6792539d-4cda-4cd9-9876-ec0bde2b2202" providerId="ADAL" clId="{43711D0A-D2F8-4465-8D2E-9A4DA669B5B5}" dt="2023-01-31T16:21:41.088" v="613" actId="1076"/>
          <ac:cxnSpMkLst>
            <pc:docMk/>
            <pc:sldMk cId="3282325329" sldId="438"/>
            <ac:cxnSpMk id="46" creationId="{2C3F774D-0AED-45DD-BB1C-C333E71260E4}"/>
          </ac:cxnSpMkLst>
        </pc:cxnChg>
        <pc:cxnChg chg="mod">
          <ac:chgData name="Ilangovan, Hari S. (LARC-B713)[EAST2]" userId="6792539d-4cda-4cd9-9876-ec0bde2b2202" providerId="ADAL" clId="{43711D0A-D2F8-4465-8D2E-9A4DA669B5B5}" dt="2023-01-31T16:25:04.186" v="653" actId="14100"/>
          <ac:cxnSpMkLst>
            <pc:docMk/>
            <pc:sldMk cId="3282325329" sldId="438"/>
            <ac:cxnSpMk id="59" creationId="{02DE5AAD-6420-4CD2-B8F7-A4ACB6236E81}"/>
          </ac:cxnSpMkLst>
        </pc:cxnChg>
      </pc:sldChg>
      <pc:sldChg chg="addSp delSp modSp add mod delAnim modAnim">
        <pc:chgData name="Ilangovan, Hari S. (LARC-B713)[EAST2]" userId="6792539d-4cda-4cd9-9876-ec0bde2b2202" providerId="ADAL" clId="{43711D0A-D2F8-4465-8D2E-9A4DA669B5B5}" dt="2023-01-31T16:30:19.598" v="720" actId="14100"/>
        <pc:sldMkLst>
          <pc:docMk/>
          <pc:sldMk cId="3426280213" sldId="439"/>
        </pc:sldMkLst>
        <pc:spChg chg="mod">
          <ac:chgData name="Ilangovan, Hari S. (LARC-B713)[EAST2]" userId="6792539d-4cda-4cd9-9876-ec0bde2b2202" providerId="ADAL" clId="{43711D0A-D2F8-4465-8D2E-9A4DA669B5B5}" dt="2023-01-31T16:26:42.528" v="676" actId="1076"/>
          <ac:spMkLst>
            <pc:docMk/>
            <pc:sldMk cId="3426280213" sldId="439"/>
            <ac:spMk id="31" creationId="{C850B94E-8280-4E01-9177-6148DBA6DB9E}"/>
          </ac:spMkLst>
        </pc:spChg>
        <pc:spChg chg="del">
          <ac:chgData name="Ilangovan, Hari S. (LARC-B713)[EAST2]" userId="6792539d-4cda-4cd9-9876-ec0bde2b2202" providerId="ADAL" clId="{43711D0A-D2F8-4465-8D2E-9A4DA669B5B5}" dt="2023-01-31T16:25:13.617" v="654" actId="478"/>
          <ac:spMkLst>
            <pc:docMk/>
            <pc:sldMk cId="3426280213" sldId="439"/>
            <ac:spMk id="50" creationId="{54848E74-62D9-4757-B37E-A801246C0C14}"/>
          </ac:spMkLst>
        </pc:spChg>
        <pc:spChg chg="del">
          <ac:chgData name="Ilangovan, Hari S. (LARC-B713)[EAST2]" userId="6792539d-4cda-4cd9-9876-ec0bde2b2202" providerId="ADAL" clId="{43711D0A-D2F8-4465-8D2E-9A4DA669B5B5}" dt="2023-01-31T16:25:16.050" v="655" actId="478"/>
          <ac:spMkLst>
            <pc:docMk/>
            <pc:sldMk cId="3426280213" sldId="439"/>
            <ac:spMk id="51" creationId="{E838B2B6-AAF7-48C9-8D12-788E80FF672B}"/>
          </ac:spMkLst>
        </pc:spChg>
        <pc:spChg chg="del">
          <ac:chgData name="Ilangovan, Hari S. (LARC-B713)[EAST2]" userId="6792539d-4cda-4cd9-9876-ec0bde2b2202" providerId="ADAL" clId="{43711D0A-D2F8-4465-8D2E-9A4DA669B5B5}" dt="2023-01-31T16:26:50.667" v="677" actId="478"/>
          <ac:spMkLst>
            <pc:docMk/>
            <pc:sldMk cId="3426280213" sldId="439"/>
            <ac:spMk id="52" creationId="{5207E73E-87D5-4288-9966-66F2ED702C35}"/>
          </ac:spMkLst>
        </pc:spChg>
        <pc:spChg chg="add mod">
          <ac:chgData name="Ilangovan, Hari S. (LARC-B713)[EAST2]" userId="6792539d-4cda-4cd9-9876-ec0bde2b2202" providerId="ADAL" clId="{43711D0A-D2F8-4465-8D2E-9A4DA669B5B5}" dt="2023-01-31T16:25:45.127" v="660"/>
          <ac:spMkLst>
            <pc:docMk/>
            <pc:sldMk cId="3426280213" sldId="439"/>
            <ac:spMk id="55" creationId="{B7C776DB-00D2-4F03-B98A-154A574B3E24}"/>
          </ac:spMkLst>
        </pc:spChg>
        <pc:spChg chg="add mod">
          <ac:chgData name="Ilangovan, Hari S. (LARC-B713)[EAST2]" userId="6792539d-4cda-4cd9-9876-ec0bde2b2202" providerId="ADAL" clId="{43711D0A-D2F8-4465-8D2E-9A4DA669B5B5}" dt="2023-01-31T16:25:45.127" v="660"/>
          <ac:spMkLst>
            <pc:docMk/>
            <pc:sldMk cId="3426280213" sldId="439"/>
            <ac:spMk id="57" creationId="{F06B4F5B-0659-4CD3-A09E-54261F1E1079}"/>
          </ac:spMkLst>
        </pc:spChg>
        <pc:spChg chg="add mod">
          <ac:chgData name="Ilangovan, Hari S. (LARC-B713)[EAST2]" userId="6792539d-4cda-4cd9-9876-ec0bde2b2202" providerId="ADAL" clId="{43711D0A-D2F8-4465-8D2E-9A4DA669B5B5}" dt="2023-01-31T16:25:45.127" v="660"/>
          <ac:spMkLst>
            <pc:docMk/>
            <pc:sldMk cId="3426280213" sldId="439"/>
            <ac:spMk id="58" creationId="{0F66EE8F-549B-4901-B4BF-564D6F92729C}"/>
          </ac:spMkLst>
        </pc:spChg>
        <pc:spChg chg="add mod">
          <ac:chgData name="Ilangovan, Hari S. (LARC-B713)[EAST2]" userId="6792539d-4cda-4cd9-9876-ec0bde2b2202" providerId="ADAL" clId="{43711D0A-D2F8-4465-8D2E-9A4DA669B5B5}" dt="2023-01-31T16:25:45.127" v="660"/>
          <ac:spMkLst>
            <pc:docMk/>
            <pc:sldMk cId="3426280213" sldId="439"/>
            <ac:spMk id="59" creationId="{6EF595C0-4105-4545-BDDD-866A1C9FAAE1}"/>
          </ac:spMkLst>
        </pc:spChg>
        <pc:spChg chg="add mod">
          <ac:chgData name="Ilangovan, Hari S. (LARC-B713)[EAST2]" userId="6792539d-4cda-4cd9-9876-ec0bde2b2202" providerId="ADAL" clId="{43711D0A-D2F8-4465-8D2E-9A4DA669B5B5}" dt="2023-01-31T16:25:45.127" v="660"/>
          <ac:spMkLst>
            <pc:docMk/>
            <pc:sldMk cId="3426280213" sldId="439"/>
            <ac:spMk id="60" creationId="{AC5B35DA-4D61-4DEF-91EA-127045FDAFD1}"/>
          </ac:spMkLst>
        </pc:spChg>
        <pc:spChg chg="add mod">
          <ac:chgData name="Ilangovan, Hari S. (LARC-B713)[EAST2]" userId="6792539d-4cda-4cd9-9876-ec0bde2b2202" providerId="ADAL" clId="{43711D0A-D2F8-4465-8D2E-9A4DA669B5B5}" dt="2023-01-31T16:25:45.127" v="660"/>
          <ac:spMkLst>
            <pc:docMk/>
            <pc:sldMk cId="3426280213" sldId="439"/>
            <ac:spMk id="62" creationId="{BD5C567F-4761-4E06-A852-C7C6C83C8D0D}"/>
          </ac:spMkLst>
        </pc:spChg>
        <pc:spChg chg="add mod">
          <ac:chgData name="Ilangovan, Hari S. (LARC-B713)[EAST2]" userId="6792539d-4cda-4cd9-9876-ec0bde2b2202" providerId="ADAL" clId="{43711D0A-D2F8-4465-8D2E-9A4DA669B5B5}" dt="2023-01-31T16:25:45.127" v="660"/>
          <ac:spMkLst>
            <pc:docMk/>
            <pc:sldMk cId="3426280213" sldId="439"/>
            <ac:spMk id="63" creationId="{DA8843F0-086D-4B81-8706-C411778ECF53}"/>
          </ac:spMkLst>
        </pc:spChg>
        <pc:spChg chg="add mod">
          <ac:chgData name="Ilangovan, Hari S. (LARC-B713)[EAST2]" userId="6792539d-4cda-4cd9-9876-ec0bde2b2202" providerId="ADAL" clId="{43711D0A-D2F8-4465-8D2E-9A4DA669B5B5}" dt="2023-01-31T16:25:45.127" v="660"/>
          <ac:spMkLst>
            <pc:docMk/>
            <pc:sldMk cId="3426280213" sldId="439"/>
            <ac:spMk id="64" creationId="{3730C133-78EB-45BC-9C37-ACA95F7F48BA}"/>
          </ac:spMkLst>
        </pc:spChg>
        <pc:spChg chg="add mod">
          <ac:chgData name="Ilangovan, Hari S. (LARC-B713)[EAST2]" userId="6792539d-4cda-4cd9-9876-ec0bde2b2202" providerId="ADAL" clId="{43711D0A-D2F8-4465-8D2E-9A4DA669B5B5}" dt="2023-01-31T16:25:45.127" v="660"/>
          <ac:spMkLst>
            <pc:docMk/>
            <pc:sldMk cId="3426280213" sldId="439"/>
            <ac:spMk id="65" creationId="{916C4634-A00C-48AD-A059-A9DF6D33F081}"/>
          </ac:spMkLst>
        </pc:spChg>
        <pc:spChg chg="mod">
          <ac:chgData name="Ilangovan, Hari S. (LARC-B713)[EAST2]" userId="6792539d-4cda-4cd9-9876-ec0bde2b2202" providerId="ADAL" clId="{43711D0A-D2F8-4465-8D2E-9A4DA669B5B5}" dt="2023-01-31T16:27:02.046" v="681" actId="1076"/>
          <ac:spMkLst>
            <pc:docMk/>
            <pc:sldMk cId="3426280213" sldId="439"/>
            <ac:spMk id="66" creationId="{8BB2C4D1-310F-4C22-8EB0-DC55BAF53DDC}"/>
          </ac:spMkLst>
        </pc:spChg>
        <pc:spChg chg="add mod">
          <ac:chgData name="Ilangovan, Hari S. (LARC-B713)[EAST2]" userId="6792539d-4cda-4cd9-9876-ec0bde2b2202" providerId="ADAL" clId="{43711D0A-D2F8-4465-8D2E-9A4DA669B5B5}" dt="2023-01-31T16:25:45.127" v="660"/>
          <ac:spMkLst>
            <pc:docMk/>
            <pc:sldMk cId="3426280213" sldId="439"/>
            <ac:spMk id="67" creationId="{1DF773F5-F787-4A3C-B579-23DB3EB7EAB0}"/>
          </ac:spMkLst>
        </pc:spChg>
        <pc:spChg chg="add mod">
          <ac:chgData name="Ilangovan, Hari S. (LARC-B713)[EAST2]" userId="6792539d-4cda-4cd9-9876-ec0bde2b2202" providerId="ADAL" clId="{43711D0A-D2F8-4465-8D2E-9A4DA669B5B5}" dt="2023-01-31T16:25:45.127" v="660"/>
          <ac:spMkLst>
            <pc:docMk/>
            <pc:sldMk cId="3426280213" sldId="439"/>
            <ac:spMk id="69" creationId="{F81C5874-FCDF-4B5F-99A5-592B77BA0EC9}"/>
          </ac:spMkLst>
        </pc:spChg>
        <pc:spChg chg="add mod">
          <ac:chgData name="Ilangovan, Hari S. (LARC-B713)[EAST2]" userId="6792539d-4cda-4cd9-9876-ec0bde2b2202" providerId="ADAL" clId="{43711D0A-D2F8-4465-8D2E-9A4DA669B5B5}" dt="2023-01-31T16:25:45.127" v="660"/>
          <ac:spMkLst>
            <pc:docMk/>
            <pc:sldMk cId="3426280213" sldId="439"/>
            <ac:spMk id="70" creationId="{BDABC929-E877-475B-826C-FDD796ED068A}"/>
          </ac:spMkLst>
        </pc:spChg>
        <pc:spChg chg="add mod">
          <ac:chgData name="Ilangovan, Hari S. (LARC-B713)[EAST2]" userId="6792539d-4cda-4cd9-9876-ec0bde2b2202" providerId="ADAL" clId="{43711D0A-D2F8-4465-8D2E-9A4DA669B5B5}" dt="2023-01-31T16:27:19.055" v="687" actId="1076"/>
          <ac:spMkLst>
            <pc:docMk/>
            <pc:sldMk cId="3426280213" sldId="439"/>
            <ac:spMk id="73" creationId="{B916554F-ADE8-4B41-B0FB-93FF04D82ADE}"/>
          </ac:spMkLst>
        </pc:spChg>
        <pc:spChg chg="add mod">
          <ac:chgData name="Ilangovan, Hari S. (LARC-B713)[EAST2]" userId="6792539d-4cda-4cd9-9876-ec0bde2b2202" providerId="ADAL" clId="{43711D0A-D2F8-4465-8D2E-9A4DA669B5B5}" dt="2023-01-31T16:25:45.127" v="660"/>
          <ac:spMkLst>
            <pc:docMk/>
            <pc:sldMk cId="3426280213" sldId="439"/>
            <ac:spMk id="74" creationId="{8E89DA7B-00BB-444A-814B-6DAB3455B351}"/>
          </ac:spMkLst>
        </pc:spChg>
        <pc:spChg chg="add mod">
          <ac:chgData name="Ilangovan, Hari S. (LARC-B713)[EAST2]" userId="6792539d-4cda-4cd9-9876-ec0bde2b2202" providerId="ADAL" clId="{43711D0A-D2F8-4465-8D2E-9A4DA669B5B5}" dt="2023-01-31T16:27:45.552" v="693" actId="14100"/>
          <ac:spMkLst>
            <pc:docMk/>
            <pc:sldMk cId="3426280213" sldId="439"/>
            <ac:spMk id="76" creationId="{C7B510BC-97A5-4A5D-A60E-2CFE512AB14E}"/>
          </ac:spMkLst>
        </pc:spChg>
        <pc:spChg chg="add mod">
          <ac:chgData name="Ilangovan, Hari S. (LARC-B713)[EAST2]" userId="6792539d-4cda-4cd9-9876-ec0bde2b2202" providerId="ADAL" clId="{43711D0A-D2F8-4465-8D2E-9A4DA669B5B5}" dt="2023-01-31T16:30:19.598" v="720" actId="14100"/>
          <ac:spMkLst>
            <pc:docMk/>
            <pc:sldMk cId="3426280213" sldId="439"/>
            <ac:spMk id="77" creationId="{37CB5077-3065-476B-A9FE-1AD59D196CF1}"/>
          </ac:spMkLst>
        </pc:spChg>
        <pc:spChg chg="add mod">
          <ac:chgData name="Ilangovan, Hari S. (LARC-B713)[EAST2]" userId="6792539d-4cda-4cd9-9876-ec0bde2b2202" providerId="ADAL" clId="{43711D0A-D2F8-4465-8D2E-9A4DA669B5B5}" dt="2023-01-31T16:27:35.251" v="689"/>
          <ac:spMkLst>
            <pc:docMk/>
            <pc:sldMk cId="3426280213" sldId="439"/>
            <ac:spMk id="78" creationId="{22D3F8FD-3D36-45F8-9A96-7F8D4193FE29}"/>
          </ac:spMkLst>
        </pc:spChg>
        <pc:spChg chg="add mod ord">
          <ac:chgData name="Ilangovan, Hari S. (LARC-B713)[EAST2]" userId="6792539d-4cda-4cd9-9876-ec0bde2b2202" providerId="ADAL" clId="{43711D0A-D2F8-4465-8D2E-9A4DA669B5B5}" dt="2023-01-31T16:29:43.339" v="715" actId="171"/>
          <ac:spMkLst>
            <pc:docMk/>
            <pc:sldMk cId="3426280213" sldId="439"/>
            <ac:spMk id="79" creationId="{F77CF3B3-10B4-4F77-9C5A-56E76F87A92F}"/>
          </ac:spMkLst>
        </pc:spChg>
        <pc:spChg chg="mod">
          <ac:chgData name="Ilangovan, Hari S. (LARC-B713)[EAST2]" userId="6792539d-4cda-4cd9-9876-ec0bde2b2202" providerId="ADAL" clId="{43711D0A-D2F8-4465-8D2E-9A4DA669B5B5}" dt="2023-01-31T16:26:39.807" v="675" actId="14100"/>
          <ac:spMkLst>
            <pc:docMk/>
            <pc:sldMk cId="3426280213" sldId="439"/>
            <ac:spMk id="95" creationId="{F86410CF-CB80-4714-BE4A-7843B5EF7B31}"/>
          </ac:spMkLst>
        </pc:spChg>
        <pc:spChg chg="mod">
          <ac:chgData name="Ilangovan, Hari S. (LARC-B713)[EAST2]" userId="6792539d-4cda-4cd9-9876-ec0bde2b2202" providerId="ADAL" clId="{43711D0A-D2F8-4465-8D2E-9A4DA669B5B5}" dt="2023-01-31T16:26:33.404" v="673" actId="14100"/>
          <ac:spMkLst>
            <pc:docMk/>
            <pc:sldMk cId="3426280213" sldId="439"/>
            <ac:spMk id="96" creationId="{29053DD3-C2D3-4C2C-8188-FDB20CEA88E0}"/>
          </ac:spMkLst>
        </pc:spChg>
        <pc:spChg chg="del">
          <ac:chgData name="Ilangovan, Hari S. (LARC-B713)[EAST2]" userId="6792539d-4cda-4cd9-9876-ec0bde2b2202" providerId="ADAL" clId="{43711D0A-D2F8-4465-8D2E-9A4DA669B5B5}" dt="2023-01-31T16:25:44.669" v="659" actId="478"/>
          <ac:spMkLst>
            <pc:docMk/>
            <pc:sldMk cId="3426280213" sldId="439"/>
            <ac:spMk id="110" creationId="{0BE6878F-51E3-4298-B3A0-E7C12A6A933E}"/>
          </ac:spMkLst>
        </pc:spChg>
        <pc:spChg chg="del">
          <ac:chgData name="Ilangovan, Hari S. (LARC-B713)[EAST2]" userId="6792539d-4cda-4cd9-9876-ec0bde2b2202" providerId="ADAL" clId="{43711D0A-D2F8-4465-8D2E-9A4DA669B5B5}" dt="2023-01-31T16:25:39.897" v="656" actId="478"/>
          <ac:spMkLst>
            <pc:docMk/>
            <pc:sldMk cId="3426280213" sldId="439"/>
            <ac:spMk id="118" creationId="{E232F4F0-9AD3-4AD1-9346-460EAD4A3E10}"/>
          </ac:spMkLst>
        </pc:spChg>
        <pc:spChg chg="del">
          <ac:chgData name="Ilangovan, Hari S. (LARC-B713)[EAST2]" userId="6792539d-4cda-4cd9-9876-ec0bde2b2202" providerId="ADAL" clId="{43711D0A-D2F8-4465-8D2E-9A4DA669B5B5}" dt="2023-01-31T16:25:39.897" v="656" actId="478"/>
          <ac:spMkLst>
            <pc:docMk/>
            <pc:sldMk cId="3426280213" sldId="439"/>
            <ac:spMk id="119" creationId="{4236C448-A665-4529-A422-A0DED29FEE65}"/>
          </ac:spMkLst>
        </pc:spChg>
        <pc:spChg chg="del">
          <ac:chgData name="Ilangovan, Hari S. (LARC-B713)[EAST2]" userId="6792539d-4cda-4cd9-9876-ec0bde2b2202" providerId="ADAL" clId="{43711D0A-D2F8-4465-8D2E-9A4DA669B5B5}" dt="2023-01-31T16:25:39.897" v="656" actId="478"/>
          <ac:spMkLst>
            <pc:docMk/>
            <pc:sldMk cId="3426280213" sldId="439"/>
            <ac:spMk id="120" creationId="{7F9D4E88-442D-4438-989F-79D1D4B8053F}"/>
          </ac:spMkLst>
        </pc:spChg>
        <pc:spChg chg="del">
          <ac:chgData name="Ilangovan, Hari S. (LARC-B713)[EAST2]" userId="6792539d-4cda-4cd9-9876-ec0bde2b2202" providerId="ADAL" clId="{43711D0A-D2F8-4465-8D2E-9A4DA669B5B5}" dt="2023-01-31T16:25:39.897" v="656" actId="478"/>
          <ac:spMkLst>
            <pc:docMk/>
            <pc:sldMk cId="3426280213" sldId="439"/>
            <ac:spMk id="121" creationId="{5F0C2E8F-450D-4B42-98A4-CBF635BA7470}"/>
          </ac:spMkLst>
        </pc:spChg>
        <pc:spChg chg="del">
          <ac:chgData name="Ilangovan, Hari S. (LARC-B713)[EAST2]" userId="6792539d-4cda-4cd9-9876-ec0bde2b2202" providerId="ADAL" clId="{43711D0A-D2F8-4465-8D2E-9A4DA669B5B5}" dt="2023-01-31T16:25:39.897" v="656" actId="478"/>
          <ac:spMkLst>
            <pc:docMk/>
            <pc:sldMk cId="3426280213" sldId="439"/>
            <ac:spMk id="122" creationId="{D45281C3-1B45-4CA1-88A2-10EA02E54658}"/>
          </ac:spMkLst>
        </pc:spChg>
        <pc:spChg chg="del">
          <ac:chgData name="Ilangovan, Hari S. (LARC-B713)[EAST2]" userId="6792539d-4cda-4cd9-9876-ec0bde2b2202" providerId="ADAL" clId="{43711D0A-D2F8-4465-8D2E-9A4DA669B5B5}" dt="2023-01-31T16:25:39.897" v="656" actId="478"/>
          <ac:spMkLst>
            <pc:docMk/>
            <pc:sldMk cId="3426280213" sldId="439"/>
            <ac:spMk id="123" creationId="{F6B5FFEE-5D10-49C1-896C-32F7D83AFEA6}"/>
          </ac:spMkLst>
        </pc:spChg>
        <pc:spChg chg="del">
          <ac:chgData name="Ilangovan, Hari S. (LARC-B713)[EAST2]" userId="6792539d-4cda-4cd9-9876-ec0bde2b2202" providerId="ADAL" clId="{43711D0A-D2F8-4465-8D2E-9A4DA669B5B5}" dt="2023-01-31T16:25:39.897" v="656" actId="478"/>
          <ac:spMkLst>
            <pc:docMk/>
            <pc:sldMk cId="3426280213" sldId="439"/>
            <ac:spMk id="124" creationId="{5F461880-85BE-4338-B1C5-C52AB5379B77}"/>
          </ac:spMkLst>
        </pc:spChg>
        <pc:spChg chg="del">
          <ac:chgData name="Ilangovan, Hari S. (LARC-B713)[EAST2]" userId="6792539d-4cda-4cd9-9876-ec0bde2b2202" providerId="ADAL" clId="{43711D0A-D2F8-4465-8D2E-9A4DA669B5B5}" dt="2023-01-31T16:25:39.897" v="656" actId="478"/>
          <ac:spMkLst>
            <pc:docMk/>
            <pc:sldMk cId="3426280213" sldId="439"/>
            <ac:spMk id="125" creationId="{1C161067-7F40-4719-A6E7-E3424B282C2C}"/>
          </ac:spMkLst>
        </pc:spChg>
        <pc:spChg chg="del">
          <ac:chgData name="Ilangovan, Hari S. (LARC-B713)[EAST2]" userId="6792539d-4cda-4cd9-9876-ec0bde2b2202" providerId="ADAL" clId="{43711D0A-D2F8-4465-8D2E-9A4DA669B5B5}" dt="2023-01-31T16:25:39.897" v="656" actId="478"/>
          <ac:spMkLst>
            <pc:docMk/>
            <pc:sldMk cId="3426280213" sldId="439"/>
            <ac:spMk id="126" creationId="{C9492688-C091-4812-8963-C9C5AAF206C6}"/>
          </ac:spMkLst>
        </pc:spChg>
        <pc:spChg chg="del">
          <ac:chgData name="Ilangovan, Hari S. (LARC-B713)[EAST2]" userId="6792539d-4cda-4cd9-9876-ec0bde2b2202" providerId="ADAL" clId="{43711D0A-D2F8-4465-8D2E-9A4DA669B5B5}" dt="2023-01-31T16:25:39.897" v="656" actId="478"/>
          <ac:spMkLst>
            <pc:docMk/>
            <pc:sldMk cId="3426280213" sldId="439"/>
            <ac:spMk id="127" creationId="{6A761844-2202-479E-9D69-3316D30B4B2E}"/>
          </ac:spMkLst>
        </pc:spChg>
        <pc:spChg chg="del">
          <ac:chgData name="Ilangovan, Hari S. (LARC-B713)[EAST2]" userId="6792539d-4cda-4cd9-9876-ec0bde2b2202" providerId="ADAL" clId="{43711D0A-D2F8-4465-8D2E-9A4DA669B5B5}" dt="2023-01-31T16:25:39.897" v="656" actId="478"/>
          <ac:spMkLst>
            <pc:docMk/>
            <pc:sldMk cId="3426280213" sldId="439"/>
            <ac:spMk id="128" creationId="{8E6BD175-E066-43F6-A011-B568EA4A7D8E}"/>
          </ac:spMkLst>
        </pc:spChg>
        <pc:spChg chg="del">
          <ac:chgData name="Ilangovan, Hari S. (LARC-B713)[EAST2]" userId="6792539d-4cda-4cd9-9876-ec0bde2b2202" providerId="ADAL" clId="{43711D0A-D2F8-4465-8D2E-9A4DA669B5B5}" dt="2023-01-31T16:25:39.897" v="656" actId="478"/>
          <ac:spMkLst>
            <pc:docMk/>
            <pc:sldMk cId="3426280213" sldId="439"/>
            <ac:spMk id="129" creationId="{E181B4C8-4168-475C-9648-7CCB4529AAAD}"/>
          </ac:spMkLst>
        </pc:spChg>
        <pc:spChg chg="del">
          <ac:chgData name="Ilangovan, Hari S. (LARC-B713)[EAST2]" userId="6792539d-4cda-4cd9-9876-ec0bde2b2202" providerId="ADAL" clId="{43711D0A-D2F8-4465-8D2E-9A4DA669B5B5}" dt="2023-01-31T16:25:39.897" v="656" actId="478"/>
          <ac:spMkLst>
            <pc:docMk/>
            <pc:sldMk cId="3426280213" sldId="439"/>
            <ac:spMk id="130" creationId="{E25ACDFF-D946-4629-9C31-EE14E900221D}"/>
          </ac:spMkLst>
        </pc:spChg>
        <pc:spChg chg="del">
          <ac:chgData name="Ilangovan, Hari S. (LARC-B713)[EAST2]" userId="6792539d-4cda-4cd9-9876-ec0bde2b2202" providerId="ADAL" clId="{43711D0A-D2F8-4465-8D2E-9A4DA669B5B5}" dt="2023-01-31T16:25:39.897" v="656" actId="478"/>
          <ac:spMkLst>
            <pc:docMk/>
            <pc:sldMk cId="3426280213" sldId="439"/>
            <ac:spMk id="131" creationId="{8F7B4849-B9EE-4E62-A8BF-32B7186AAFF9}"/>
          </ac:spMkLst>
        </pc:spChg>
        <pc:spChg chg="del">
          <ac:chgData name="Ilangovan, Hari S. (LARC-B713)[EAST2]" userId="6792539d-4cda-4cd9-9876-ec0bde2b2202" providerId="ADAL" clId="{43711D0A-D2F8-4465-8D2E-9A4DA669B5B5}" dt="2023-01-31T16:25:39.897" v="656" actId="478"/>
          <ac:spMkLst>
            <pc:docMk/>
            <pc:sldMk cId="3426280213" sldId="439"/>
            <ac:spMk id="132" creationId="{AA5BCC41-D181-4B3C-B877-56C189F3C349}"/>
          </ac:spMkLst>
        </pc:spChg>
        <pc:spChg chg="del">
          <ac:chgData name="Ilangovan, Hari S. (LARC-B713)[EAST2]" userId="6792539d-4cda-4cd9-9876-ec0bde2b2202" providerId="ADAL" clId="{43711D0A-D2F8-4465-8D2E-9A4DA669B5B5}" dt="2023-01-31T16:25:39.897" v="656" actId="478"/>
          <ac:spMkLst>
            <pc:docMk/>
            <pc:sldMk cId="3426280213" sldId="439"/>
            <ac:spMk id="148" creationId="{30D76F0E-C8EC-41AF-99B0-1244982C7CEF}"/>
          </ac:spMkLst>
        </pc:spChg>
        <pc:spChg chg="del">
          <ac:chgData name="Ilangovan, Hari S. (LARC-B713)[EAST2]" userId="6792539d-4cda-4cd9-9876-ec0bde2b2202" providerId="ADAL" clId="{43711D0A-D2F8-4465-8D2E-9A4DA669B5B5}" dt="2023-01-31T16:25:39.897" v="656" actId="478"/>
          <ac:spMkLst>
            <pc:docMk/>
            <pc:sldMk cId="3426280213" sldId="439"/>
            <ac:spMk id="149" creationId="{106E1319-43A5-4FC8-9254-B8BD0AA07C84}"/>
          </ac:spMkLst>
        </pc:spChg>
        <pc:grpChg chg="del">
          <ac:chgData name="Ilangovan, Hari S. (LARC-B713)[EAST2]" userId="6792539d-4cda-4cd9-9876-ec0bde2b2202" providerId="ADAL" clId="{43711D0A-D2F8-4465-8D2E-9A4DA669B5B5}" dt="2023-01-31T16:25:39.897" v="656" actId="478"/>
          <ac:grpSpMkLst>
            <pc:docMk/>
            <pc:sldMk cId="3426280213" sldId="439"/>
            <ac:grpSpMk id="112" creationId="{2F1E97F3-8D3D-4DC2-8945-DC8780AEED4C}"/>
          </ac:grpSpMkLst>
        </pc:grpChg>
        <pc:grpChg chg="del">
          <ac:chgData name="Ilangovan, Hari S. (LARC-B713)[EAST2]" userId="6792539d-4cda-4cd9-9876-ec0bde2b2202" providerId="ADAL" clId="{43711D0A-D2F8-4465-8D2E-9A4DA669B5B5}" dt="2023-01-31T16:25:39.897" v="656" actId="478"/>
          <ac:grpSpMkLst>
            <pc:docMk/>
            <pc:sldMk cId="3426280213" sldId="439"/>
            <ac:grpSpMk id="133" creationId="{A139B985-8BD0-4BD6-93CF-7701FA020AF1}"/>
          </ac:grpSpMkLst>
        </pc:grpChg>
        <pc:grpChg chg="del">
          <ac:chgData name="Ilangovan, Hari S. (LARC-B713)[EAST2]" userId="6792539d-4cda-4cd9-9876-ec0bde2b2202" providerId="ADAL" clId="{43711D0A-D2F8-4465-8D2E-9A4DA669B5B5}" dt="2023-01-31T16:25:39.897" v="656" actId="478"/>
          <ac:grpSpMkLst>
            <pc:docMk/>
            <pc:sldMk cId="3426280213" sldId="439"/>
            <ac:grpSpMk id="145" creationId="{0D6E1829-4480-4DBE-876A-93353F368EDA}"/>
          </ac:grpSpMkLst>
        </pc:grpChg>
        <pc:picChg chg="add mod ord modCrop">
          <ac:chgData name="Ilangovan, Hari S. (LARC-B713)[EAST2]" userId="6792539d-4cda-4cd9-9876-ec0bde2b2202" providerId="ADAL" clId="{43711D0A-D2F8-4465-8D2E-9A4DA669B5B5}" dt="2023-01-31T16:26:54.209" v="678" actId="14100"/>
          <ac:picMkLst>
            <pc:docMk/>
            <pc:sldMk cId="3426280213" sldId="439"/>
            <ac:picMk id="3" creationId="{E1B4491E-91EA-48DC-82D9-49C773D72EC6}"/>
          </ac:picMkLst>
        </pc:picChg>
        <pc:picChg chg="del">
          <ac:chgData name="Ilangovan, Hari S. (LARC-B713)[EAST2]" userId="6792539d-4cda-4cd9-9876-ec0bde2b2202" providerId="ADAL" clId="{43711D0A-D2F8-4465-8D2E-9A4DA669B5B5}" dt="2023-01-31T16:25:49.812" v="661" actId="478"/>
          <ac:picMkLst>
            <pc:docMk/>
            <pc:sldMk cId="3426280213" sldId="439"/>
            <ac:picMk id="17" creationId="{BD930DF4-C578-4095-A134-06A545055BDB}"/>
          </ac:picMkLst>
        </pc:picChg>
        <pc:picChg chg="add mod">
          <ac:chgData name="Ilangovan, Hari S. (LARC-B713)[EAST2]" userId="6792539d-4cda-4cd9-9876-ec0bde2b2202" providerId="ADAL" clId="{43711D0A-D2F8-4465-8D2E-9A4DA669B5B5}" dt="2023-01-31T16:25:45.127" v="660"/>
          <ac:picMkLst>
            <pc:docMk/>
            <pc:sldMk cId="3426280213" sldId="439"/>
            <ac:picMk id="56" creationId="{36A5E90B-5399-4245-89DB-74C0475FA5E4}"/>
          </ac:picMkLst>
        </pc:picChg>
        <pc:picChg chg="add mod">
          <ac:chgData name="Ilangovan, Hari S. (LARC-B713)[EAST2]" userId="6792539d-4cda-4cd9-9876-ec0bde2b2202" providerId="ADAL" clId="{43711D0A-D2F8-4465-8D2E-9A4DA669B5B5}" dt="2023-01-31T16:27:08.736" v="682" actId="14100"/>
          <ac:picMkLst>
            <pc:docMk/>
            <pc:sldMk cId="3426280213" sldId="439"/>
            <ac:picMk id="61" creationId="{BE778B65-6A49-439A-AF19-90999F8678D8}"/>
          </ac:picMkLst>
        </pc:picChg>
        <pc:picChg chg="add mod">
          <ac:chgData name="Ilangovan, Hari S. (LARC-B713)[EAST2]" userId="6792539d-4cda-4cd9-9876-ec0bde2b2202" providerId="ADAL" clId="{43711D0A-D2F8-4465-8D2E-9A4DA669B5B5}" dt="2023-01-31T16:25:45.127" v="660"/>
          <ac:picMkLst>
            <pc:docMk/>
            <pc:sldMk cId="3426280213" sldId="439"/>
            <ac:picMk id="68" creationId="{C2915863-3512-46AC-BCA1-6AA780FBD354}"/>
          </ac:picMkLst>
        </pc:picChg>
        <pc:picChg chg="add mod">
          <ac:chgData name="Ilangovan, Hari S. (LARC-B713)[EAST2]" userId="6792539d-4cda-4cd9-9876-ec0bde2b2202" providerId="ADAL" clId="{43711D0A-D2F8-4465-8D2E-9A4DA669B5B5}" dt="2023-01-31T16:27:16.216" v="686" actId="1076"/>
          <ac:picMkLst>
            <pc:docMk/>
            <pc:sldMk cId="3426280213" sldId="439"/>
            <ac:picMk id="71" creationId="{A40AB8EB-B5F8-4810-8FD0-9DE49806D855}"/>
          </ac:picMkLst>
        </pc:picChg>
        <pc:picChg chg="add mod">
          <ac:chgData name="Ilangovan, Hari S. (LARC-B713)[EAST2]" userId="6792539d-4cda-4cd9-9876-ec0bde2b2202" providerId="ADAL" clId="{43711D0A-D2F8-4465-8D2E-9A4DA669B5B5}" dt="2023-01-31T16:27:21.399" v="688" actId="1076"/>
          <ac:picMkLst>
            <pc:docMk/>
            <pc:sldMk cId="3426280213" sldId="439"/>
            <ac:picMk id="72" creationId="{CAF7EC28-F8C0-4DED-BB91-672F9394B512}"/>
          </ac:picMkLst>
        </pc:picChg>
        <pc:picChg chg="del">
          <ac:chgData name="Ilangovan, Hari S. (LARC-B713)[EAST2]" userId="6792539d-4cda-4cd9-9876-ec0bde2b2202" providerId="ADAL" clId="{43711D0A-D2F8-4465-8D2E-9A4DA669B5B5}" dt="2023-01-31T16:25:42.804" v="658" actId="478"/>
          <ac:picMkLst>
            <pc:docMk/>
            <pc:sldMk cId="3426280213" sldId="439"/>
            <ac:picMk id="109" creationId="{C7779452-419E-4156-A2BA-430A68DBFC2F}"/>
          </ac:picMkLst>
        </pc:picChg>
        <pc:cxnChg chg="add mod ord">
          <ac:chgData name="Ilangovan, Hari S. (LARC-B713)[EAST2]" userId="6792539d-4cda-4cd9-9876-ec0bde2b2202" providerId="ADAL" clId="{43711D0A-D2F8-4465-8D2E-9A4DA669B5B5}" dt="2023-01-31T16:29:13.863" v="711" actId="171"/>
          <ac:cxnSpMkLst>
            <pc:docMk/>
            <pc:sldMk cId="3426280213" sldId="439"/>
            <ac:cxnSpMk id="53" creationId="{C047513A-C9D0-493A-912A-8ABCBC7201A9}"/>
          </ac:cxnSpMkLst>
        </pc:cxnChg>
        <pc:cxnChg chg="add mod">
          <ac:chgData name="Ilangovan, Hari S. (LARC-B713)[EAST2]" userId="6792539d-4cda-4cd9-9876-ec0bde2b2202" providerId="ADAL" clId="{43711D0A-D2F8-4465-8D2E-9A4DA669B5B5}" dt="2023-01-31T16:25:45.127" v="660"/>
          <ac:cxnSpMkLst>
            <pc:docMk/>
            <pc:sldMk cId="3426280213" sldId="439"/>
            <ac:cxnSpMk id="54" creationId="{96A61DD2-A28C-4D91-8581-500C653820E5}"/>
          </ac:cxnSpMkLst>
        </pc:cxnChg>
        <pc:cxnChg chg="del">
          <ac:chgData name="Ilangovan, Hari S. (LARC-B713)[EAST2]" userId="6792539d-4cda-4cd9-9876-ec0bde2b2202" providerId="ADAL" clId="{43711D0A-D2F8-4465-8D2E-9A4DA669B5B5}" dt="2023-01-31T16:25:41.552" v="657" actId="478"/>
          <ac:cxnSpMkLst>
            <pc:docMk/>
            <pc:sldMk cId="3426280213" sldId="439"/>
            <ac:cxnSpMk id="111" creationId="{B70DF453-BB34-4ED7-802E-009C21EF16BE}"/>
          </ac:cxnSpMkLst>
        </pc:cxnChg>
      </pc:sldChg>
      <pc:sldChg chg="addSp delSp modSp add mod">
        <pc:chgData name="Ilangovan, Hari S. (LARC-B713)[EAST2]" userId="6792539d-4cda-4cd9-9876-ec0bde2b2202" providerId="ADAL" clId="{43711D0A-D2F8-4465-8D2E-9A4DA669B5B5}" dt="2023-01-31T17:04:06.738" v="831" actId="1076"/>
        <pc:sldMkLst>
          <pc:docMk/>
          <pc:sldMk cId="2093207531" sldId="440"/>
        </pc:sldMkLst>
        <pc:spChg chg="mod">
          <ac:chgData name="Ilangovan, Hari S. (LARC-B713)[EAST2]" userId="6792539d-4cda-4cd9-9876-ec0bde2b2202" providerId="ADAL" clId="{43711D0A-D2F8-4465-8D2E-9A4DA669B5B5}" dt="2023-01-31T17:04:03.455" v="829" actId="20577"/>
          <ac:spMkLst>
            <pc:docMk/>
            <pc:sldMk cId="2093207531" sldId="440"/>
            <ac:spMk id="20" creationId="{0B789621-428F-4653-AB4F-FD70FE65A1FC}"/>
          </ac:spMkLst>
        </pc:spChg>
        <pc:picChg chg="add mod">
          <ac:chgData name="Ilangovan, Hari S. (LARC-B713)[EAST2]" userId="6792539d-4cda-4cd9-9876-ec0bde2b2202" providerId="ADAL" clId="{43711D0A-D2F8-4465-8D2E-9A4DA669B5B5}" dt="2023-01-31T17:04:06.738" v="831" actId="1076"/>
          <ac:picMkLst>
            <pc:docMk/>
            <pc:sldMk cId="2093207531" sldId="440"/>
            <ac:picMk id="3" creationId="{AA06C803-9486-4F46-9347-891C39F5891E}"/>
          </ac:picMkLst>
        </pc:picChg>
        <pc:picChg chg="del">
          <ac:chgData name="Ilangovan, Hari S. (LARC-B713)[EAST2]" userId="6792539d-4cda-4cd9-9876-ec0bde2b2202" providerId="ADAL" clId="{43711D0A-D2F8-4465-8D2E-9A4DA669B5B5}" dt="2023-01-31T17:03:53.754" v="807" actId="478"/>
          <ac:picMkLst>
            <pc:docMk/>
            <pc:sldMk cId="2093207531" sldId="440"/>
            <ac:picMk id="24" creationId="{6E4D14DF-F793-4540-9EAB-9195F70842B8}"/>
          </ac:picMkLst>
        </pc:picChg>
        <pc:picChg chg="del">
          <ac:chgData name="Ilangovan, Hari S. (LARC-B713)[EAST2]" userId="6792539d-4cda-4cd9-9876-ec0bde2b2202" providerId="ADAL" clId="{43711D0A-D2F8-4465-8D2E-9A4DA669B5B5}" dt="2023-01-31T17:03:53.754" v="807" actId="478"/>
          <ac:picMkLst>
            <pc:docMk/>
            <pc:sldMk cId="2093207531" sldId="440"/>
            <ac:picMk id="26" creationId="{0DAFCA5A-9506-40C7-BF48-975C6382948E}"/>
          </ac:picMkLst>
        </pc:picChg>
      </pc:sldChg>
      <pc:sldChg chg="addSp delSp modSp add mod">
        <pc:chgData name="Ilangovan, Hari S. (LARC-B713)[EAST2]" userId="6792539d-4cda-4cd9-9876-ec0bde2b2202" providerId="ADAL" clId="{43711D0A-D2F8-4465-8D2E-9A4DA669B5B5}" dt="2023-01-31T17:04:28.558" v="862" actId="14100"/>
        <pc:sldMkLst>
          <pc:docMk/>
          <pc:sldMk cId="2640426031" sldId="441"/>
        </pc:sldMkLst>
        <pc:spChg chg="mod">
          <ac:chgData name="Ilangovan, Hari S. (LARC-B713)[EAST2]" userId="6792539d-4cda-4cd9-9876-ec0bde2b2202" providerId="ADAL" clId="{43711D0A-D2F8-4465-8D2E-9A4DA669B5B5}" dt="2023-01-31T17:04:25.972" v="861" actId="20577"/>
          <ac:spMkLst>
            <pc:docMk/>
            <pc:sldMk cId="2640426031" sldId="441"/>
            <ac:spMk id="20" creationId="{0B789621-428F-4653-AB4F-FD70FE65A1FC}"/>
          </ac:spMkLst>
        </pc:spChg>
        <pc:picChg chg="del">
          <ac:chgData name="Ilangovan, Hari S. (LARC-B713)[EAST2]" userId="6792539d-4cda-4cd9-9876-ec0bde2b2202" providerId="ADAL" clId="{43711D0A-D2F8-4465-8D2E-9A4DA669B5B5}" dt="2023-01-31T17:04:18.161" v="833" actId="478"/>
          <ac:picMkLst>
            <pc:docMk/>
            <pc:sldMk cId="2640426031" sldId="441"/>
            <ac:picMk id="3" creationId="{AA06C803-9486-4F46-9347-891C39F5891E}"/>
          </ac:picMkLst>
        </pc:picChg>
        <pc:picChg chg="add mod">
          <ac:chgData name="Ilangovan, Hari S. (LARC-B713)[EAST2]" userId="6792539d-4cda-4cd9-9876-ec0bde2b2202" providerId="ADAL" clId="{43711D0A-D2F8-4465-8D2E-9A4DA669B5B5}" dt="2023-01-31T17:04:28.558" v="862" actId="14100"/>
          <ac:picMkLst>
            <pc:docMk/>
            <pc:sldMk cId="2640426031" sldId="441"/>
            <ac:picMk id="4" creationId="{A5CDF958-34A6-4D4C-9FDD-F2B8C1A5345F}"/>
          </ac:picMkLst>
        </pc:picChg>
      </pc:sldChg>
    </pc:docChg>
  </pc:docChgLst>
  <pc:docChgLst>
    <pc:chgData name="Ilangovan, Hari S. (LARC-B7)[EAST2]" userId="6792539d-4cda-4cd9-9876-ec0bde2b2202" providerId="ADAL" clId="{85825D0C-9789-4680-9EF4-ED67AEFD0A3F}"/>
    <pc:docChg chg="delSld modSection">
      <pc:chgData name="Ilangovan, Hari S. (LARC-B7)[EAST2]" userId="6792539d-4cda-4cd9-9876-ec0bde2b2202" providerId="ADAL" clId="{85825D0C-9789-4680-9EF4-ED67AEFD0A3F}" dt="2022-10-17T16:38:16.274" v="0" actId="47"/>
      <pc:docMkLst>
        <pc:docMk/>
      </pc:docMkLst>
      <pc:sldChg chg="del">
        <pc:chgData name="Ilangovan, Hari S. (LARC-B7)[EAST2]" userId="6792539d-4cda-4cd9-9876-ec0bde2b2202" providerId="ADAL" clId="{85825D0C-9789-4680-9EF4-ED67AEFD0A3F}" dt="2022-10-17T16:38:16.274" v="0" actId="47"/>
        <pc:sldMkLst>
          <pc:docMk/>
          <pc:sldMk cId="83251283" sldId="259"/>
        </pc:sldMkLst>
      </pc:sldChg>
      <pc:sldChg chg="del">
        <pc:chgData name="Ilangovan, Hari S. (LARC-B7)[EAST2]" userId="6792539d-4cda-4cd9-9876-ec0bde2b2202" providerId="ADAL" clId="{85825D0C-9789-4680-9EF4-ED67AEFD0A3F}" dt="2022-10-17T16:38:16.274" v="0" actId="47"/>
        <pc:sldMkLst>
          <pc:docMk/>
          <pc:sldMk cId="2700675805" sldId="414"/>
        </pc:sldMkLst>
      </pc:sldChg>
      <pc:sldChg chg="del">
        <pc:chgData name="Ilangovan, Hari S. (LARC-B7)[EAST2]" userId="6792539d-4cda-4cd9-9876-ec0bde2b2202" providerId="ADAL" clId="{85825D0C-9789-4680-9EF4-ED67AEFD0A3F}" dt="2022-10-17T16:38:16.274" v="0" actId="47"/>
        <pc:sldMkLst>
          <pc:docMk/>
          <pc:sldMk cId="1504113813" sldId="415"/>
        </pc:sldMkLst>
      </pc:sldChg>
      <pc:sldChg chg="del">
        <pc:chgData name="Ilangovan, Hari S. (LARC-B7)[EAST2]" userId="6792539d-4cda-4cd9-9876-ec0bde2b2202" providerId="ADAL" clId="{85825D0C-9789-4680-9EF4-ED67AEFD0A3F}" dt="2022-10-17T16:38:16.274" v="0" actId="47"/>
        <pc:sldMkLst>
          <pc:docMk/>
          <pc:sldMk cId="2874323055" sldId="418"/>
        </pc:sldMkLst>
      </pc:sldChg>
      <pc:sldChg chg="del">
        <pc:chgData name="Ilangovan, Hari S. (LARC-B7)[EAST2]" userId="6792539d-4cda-4cd9-9876-ec0bde2b2202" providerId="ADAL" clId="{85825D0C-9789-4680-9EF4-ED67AEFD0A3F}" dt="2022-10-17T16:38:16.274" v="0" actId="47"/>
        <pc:sldMkLst>
          <pc:docMk/>
          <pc:sldMk cId="1900560827" sldId="4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A5405-7053-495F-BC16-2772CCE7355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0C3D2-A520-4536-A1BC-E30A62A7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6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0C3D2-A520-4536-A1BC-E30A62A702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95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double check boxes and arrow mapping, legend key , remove 0,1,1,0 header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5FF21-9D8D-4274-8ACE-2BCB8DCF00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99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Feature importance, custom MRMR, parameterizing classifiers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0C3D2-A520-4536-A1BC-E30A62A702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33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Feature importance, custom MRMR, parameterizing classifiers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0C3D2-A520-4536-A1BC-E30A62A702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34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Feature importance, custom MRMR, parameterizing classifiers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0C3D2-A520-4536-A1BC-E30A62A702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16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take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0C3D2-A520-4536-A1BC-E30A62A702E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83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take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0C3D2-A520-4536-A1BC-E30A62A702E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48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take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0C3D2-A520-4536-A1BC-E30A62A702E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48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take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0C3D2-A520-4536-A1BC-E30A62A702E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0C3D2-A520-4536-A1BC-E30A62A702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9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0C3D2-A520-4536-A1BC-E30A62A702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9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5FF21-9D8D-4274-8ACE-2BCB8DCF00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82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5FF21-9D8D-4274-8ACE-2BCB8DCF00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57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5FF21-9D8D-4274-8ACE-2BCB8DCF00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34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5FF21-9D8D-4274-8ACE-2BCB8DCF00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30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SVM? When w/ DESeq2. RF not great coef.  and LDA training sensitive to covariance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0C3D2-A520-4536-A1BC-E30A62A702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89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SVM? When w/ DESeq2. RF not great coef.  and LDA training sensitive to covariance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0C3D2-A520-4536-A1BC-E30A62A702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3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96CE-E8D9-4F5D-AF89-4454D109F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E6C62-7B17-4BA2-9FFC-5FA876D99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641D9-0625-4DC7-8923-D9EF7988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493-9F24-4048-970B-4A001AA94215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69080-DD06-4524-9E93-A1A42C338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37EB8-0F71-4B1E-AE50-13EAB4A8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B143-20AD-4731-B8EE-FB758436C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7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B0B6-5FDB-44AA-AFB1-C5F2A88A4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72EF7-D808-46F3-9C9D-23ADF5B5E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896B7-C0BA-4C3C-BCBF-8E2D8627F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493-9F24-4048-970B-4A001AA94215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A22C8-FB7A-4787-BF7C-9A699A8A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776D5-67B5-4155-BECE-2C9766C9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B143-20AD-4731-B8EE-FB758436C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8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9E159-9D1E-488A-8117-AAA80355D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EDF4B-623E-44F5-A83A-A801EB24E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46F4C-F1EE-4FD4-B790-09CF35B7D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493-9F24-4048-970B-4A001AA94215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63B09-33F8-45C9-B7C6-1941A18E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C94C8-BEAF-4EC3-969B-D49C4752C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B143-20AD-4731-B8EE-FB758436C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EF00-F0E0-4F4B-B7FF-0D7B7B6A6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6160F-F11B-4648-B946-D3D0008D5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6DCCD-1AD3-4052-B2F4-344BF75D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493-9F24-4048-970B-4A001AA94215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331C7-C893-4E18-B356-78D8EBA1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422F3-EF3D-4F93-B7D6-63D72E14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B143-20AD-4731-B8EE-FB758436C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8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75F9-99FC-4EFE-8F7E-AFAEE44BB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EBF39-71FD-4A57-AF19-9DA51A0D8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CBE00-88EF-4EC4-BB1F-28A59E07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493-9F24-4048-970B-4A001AA94215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33988-B7F0-4961-92AA-9FA901EB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DA7F5-5BE1-4302-AD01-D23F33A8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B143-20AD-4731-B8EE-FB758436C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FD7C4-1CF3-4BE8-8132-18DF34AD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5EE1-561E-4AD8-AAEE-788CEFB82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5BC01-112A-410C-A476-985F66B3E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31648-0E16-4C82-BB33-D2B0E22D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493-9F24-4048-970B-4A001AA94215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F59DF-6F48-4B32-9B18-7E8DB9E5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9C686-D2EA-41C8-A4D0-A8E7893C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B143-20AD-4731-B8EE-FB758436C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6AF9-FF4C-4AB4-BB92-997AF610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6E7E6-216C-4A59-B68F-EDBD06083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168B4-38A6-49E3-B9CB-75517A077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2850C-5AFC-4AD6-A888-30133F139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C3C40-1740-46E7-8EF5-F912241C9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0A04D-785F-448A-B9FD-35C55181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493-9F24-4048-970B-4A001AA94215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2B61D-A1C7-43BB-AED0-ED26FBF7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15B233-893E-447D-8FE5-FA8BFF6A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B143-20AD-4731-B8EE-FB758436C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3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DBD76-0724-4B03-8949-14330002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C19DA8-9C84-4F9E-8F65-1C289100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493-9F24-4048-970B-4A001AA94215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725ED-9550-47FA-858C-002217D3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2BD04-37EA-48DF-A5AD-11616923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B143-20AD-4731-B8EE-FB758436C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58CC5-6ED7-49AE-9EE5-29F574B0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493-9F24-4048-970B-4A001AA94215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2339D-E225-4ED2-8E22-6604E69D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A18B5-5DE2-4A09-868B-067550EE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B143-20AD-4731-B8EE-FB758436C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6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62EC-08A6-4AEC-B8E6-64123AD6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ED892-594E-4803-BCA6-8319C68FE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C2916-8602-4960-AAC3-C80874D70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9A6C5-CBEA-4BAC-A7FF-FD094D4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493-9F24-4048-970B-4A001AA94215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31AB6-8347-487F-ADA0-A670FAB00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A0F60-3848-4628-8A60-A35B586F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B143-20AD-4731-B8EE-FB758436C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7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0C19-1CAA-4BB5-8FF5-1D833D474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E031F1-66D4-44AF-9128-C30EBDACD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F1A58-084F-4142-8A25-80210D362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996E2-6008-4AB0-8A4B-318B98E5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7493-9F24-4048-970B-4A001AA94215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8ECEB-51D5-4A52-A894-4CBA2BFEF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B4A91-0C76-4FD5-A563-AB4EE8B7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B143-20AD-4731-B8EE-FB758436C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4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5F04BB-7728-4879-BB2E-5B4BDC1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182E4-212D-49D1-A1B9-58774120D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FBCD2-86F8-4548-8D3F-FFD51608A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7493-9F24-4048-970B-4A001AA94215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EB33F-A933-41AF-A6E0-123C9B6EE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D3405-A9F2-4AC3-9199-A699ACFA1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BB143-20AD-4731-B8EE-FB758436CE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AFA21-7551-450F-B100-2F677B55396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368" y="118347"/>
            <a:ext cx="715837" cy="592854"/>
          </a:xfrm>
          <a:prstGeom prst="rect">
            <a:avLst/>
          </a:prstGeom>
        </p:spPr>
      </p:pic>
      <p:pic>
        <p:nvPicPr>
          <p:cNvPr id="2050" name="Picture 2" descr="Human Research Program - Wikipedia">
            <a:extLst>
              <a:ext uri="{FF2B5EF4-FFF2-40B4-BE49-F238E27FC236}">
                <a16:creationId xmlns:a16="http://schemas.microsoft.com/office/drawing/2014/main" id="{47B69567-F4C6-4410-BA76-9EB0660110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" y="64372"/>
            <a:ext cx="656129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76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38/s41598-019-55869-2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oi.org/10.1016/j.lssr.2022.06.0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networks.com/genomics/articles/recent-advances-in-single-cell-genomics-techniques-32469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networks.com/genomics/articles/recent-advances-in-single-cell-genomics-techniques-32469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467-020-20249-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hyperlink" Target="https://doi.org/10.1038/s41598-019-55869-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www.nature.com/articles/s41598-019-55869-2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doi.org/10.1038/s41598-019-55869-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D943-AA90-4E15-A17E-960D35133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605" y="849312"/>
            <a:ext cx="9864695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Transcriptomics-based Machine Learning (ML) Analysis Predicts Space-Exposed Murine Livers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3FE54-4A00-49D7-84D8-6B66450B6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825" y="3621088"/>
            <a:ext cx="5000625" cy="286587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Hari Ilangovan</a:t>
            </a:r>
          </a:p>
          <a:p>
            <a:pPr algn="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Prachi Kothiyal  </a:t>
            </a:r>
          </a:p>
          <a:p>
            <a:pPr algn="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Katherine Hoadley</a:t>
            </a:r>
          </a:p>
          <a:p>
            <a:pPr algn="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Robin Elgart </a:t>
            </a:r>
          </a:p>
          <a:p>
            <a:pPr algn="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Newton Campbell </a:t>
            </a:r>
          </a:p>
          <a:p>
            <a:pPr algn="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Greg Eley</a:t>
            </a:r>
          </a:p>
          <a:p>
            <a:pPr algn="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Parastou Eslami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7853DB-B6C8-4CDE-98CE-90B08F1ED282}"/>
              </a:ext>
            </a:extLst>
          </p:cNvPr>
          <p:cNvSpPr txBox="1"/>
          <p:nvPr/>
        </p:nvSpPr>
        <p:spPr>
          <a:xfrm>
            <a:off x="5505450" y="3621088"/>
            <a:ext cx="5314950" cy="2764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SAIC | NASA Langley Research Center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Scimentis LLC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University of North Carolina - Chapel Hill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University of Houston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AROSE 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Scimentis LLC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Universal Artificial Intelligence LLC </a:t>
            </a:r>
          </a:p>
        </p:txBody>
      </p:sp>
    </p:spTree>
    <p:extLst>
      <p:ext uri="{BB962C8B-B14F-4D97-AF65-F5344CB8AC3E}">
        <p14:creationId xmlns:p14="http://schemas.microsoft.com/office/powerpoint/2010/main" val="266536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90688AC7-8009-404F-87C5-364E06AF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146051"/>
            <a:ext cx="10515600" cy="7588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Dampened Experiment Clustering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8A849D0-963D-4BA3-9883-B898BEF8F129}"/>
              </a:ext>
            </a:extLst>
          </p:cNvPr>
          <p:cNvCxnSpPr>
            <a:cxnSpLocks/>
          </p:cNvCxnSpPr>
          <p:nvPr/>
        </p:nvCxnSpPr>
        <p:spPr>
          <a:xfrm>
            <a:off x="4329731" y="3456148"/>
            <a:ext cx="0" cy="697426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C413E88B-C28D-46D0-AFAC-4BCEC75043AA}"/>
              </a:ext>
            </a:extLst>
          </p:cNvPr>
          <p:cNvSpPr/>
          <p:nvPr/>
        </p:nvSpPr>
        <p:spPr>
          <a:xfrm>
            <a:off x="4353270" y="3429000"/>
            <a:ext cx="3379157" cy="920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Prefilter &amp; Transform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AE24CBF-6B4F-4202-9F2F-4CAA676F1B69}"/>
              </a:ext>
            </a:extLst>
          </p:cNvPr>
          <p:cNvGrpSpPr/>
          <p:nvPr/>
        </p:nvGrpSpPr>
        <p:grpSpPr>
          <a:xfrm>
            <a:off x="-92279" y="821655"/>
            <a:ext cx="2538977" cy="5712143"/>
            <a:chOff x="-92279" y="821655"/>
            <a:chExt cx="2538977" cy="5712143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BE44EEA1-A8D6-4252-9F92-814E9BD7417D}"/>
                </a:ext>
              </a:extLst>
            </p:cNvPr>
            <p:cNvSpPr/>
            <p:nvPr/>
          </p:nvSpPr>
          <p:spPr>
            <a:xfrm>
              <a:off x="-92279" y="1820364"/>
              <a:ext cx="2538977" cy="9236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Non-Pseudogenes</a:t>
              </a:r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CCAC171F-09F8-42C6-893B-89C080236DE8}"/>
                </a:ext>
              </a:extLst>
            </p:cNvPr>
            <p:cNvSpPr/>
            <p:nvPr/>
          </p:nvSpPr>
          <p:spPr>
            <a:xfrm>
              <a:off x="-92279" y="3044326"/>
              <a:ext cx="2538977" cy="9236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 Sample Coverage</a:t>
              </a:r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10D25AC2-1852-4672-9759-7DB557C673EA}"/>
                </a:ext>
              </a:extLst>
            </p:cNvPr>
            <p:cNvSpPr/>
            <p:nvPr/>
          </p:nvSpPr>
          <p:spPr>
            <a:xfrm>
              <a:off x="136321" y="821655"/>
              <a:ext cx="2083102" cy="9236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Pre-Filtering &amp; Normalization</a:t>
              </a:r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21FF9F6C-3B6C-4BE0-B5A5-E25B468887AB}"/>
                </a:ext>
              </a:extLst>
            </p:cNvPr>
            <p:cNvSpPr/>
            <p:nvPr/>
          </p:nvSpPr>
          <p:spPr>
            <a:xfrm>
              <a:off x="-92279" y="4268288"/>
              <a:ext cx="2538977" cy="9236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Within-Study Normalization</a:t>
              </a:r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503432F9-C411-4E44-816E-996A0FEE78C2}"/>
                </a:ext>
              </a:extLst>
            </p:cNvPr>
            <p:cNvSpPr/>
            <p:nvPr/>
          </p:nvSpPr>
          <p:spPr>
            <a:xfrm>
              <a:off x="-92279" y="5492250"/>
              <a:ext cx="2538977" cy="9236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Concatenation-Based Integration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27CFFF9C-238D-4D06-8588-7A1648C9821D}"/>
                </a:ext>
              </a:extLst>
            </p:cNvPr>
            <p:cNvCxnSpPr>
              <a:cxnSpLocks/>
              <a:stCxn id="112" idx="2"/>
              <a:endCxn id="114" idx="0"/>
            </p:cNvCxnSpPr>
            <p:nvPr/>
          </p:nvCxnSpPr>
          <p:spPr>
            <a:xfrm>
              <a:off x="1177210" y="3967950"/>
              <a:ext cx="0" cy="30033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93EA3507-DE7C-421D-9FCC-70B1A46BBB66}"/>
                </a:ext>
              </a:extLst>
            </p:cNvPr>
            <p:cNvCxnSpPr>
              <a:cxnSpLocks/>
              <a:stCxn id="111" idx="2"/>
              <a:endCxn id="112" idx="0"/>
            </p:cNvCxnSpPr>
            <p:nvPr/>
          </p:nvCxnSpPr>
          <p:spPr>
            <a:xfrm>
              <a:off x="1177210" y="2743988"/>
              <a:ext cx="0" cy="30033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C8B324D-4967-47A3-9842-5352BFDADAB5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>
              <a:off x="1177210" y="5191912"/>
              <a:ext cx="0" cy="30033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BA784196-C76B-498D-856F-02EC0AB525C7}"/>
                </a:ext>
              </a:extLst>
            </p:cNvPr>
            <p:cNvSpPr/>
            <p:nvPr/>
          </p:nvSpPr>
          <p:spPr>
            <a:xfrm>
              <a:off x="45720" y="1745278"/>
              <a:ext cx="2377439" cy="4788520"/>
            </a:xfrm>
            <a:prstGeom prst="roundRect">
              <a:avLst/>
            </a:prstGeom>
            <a:noFill/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50" name="Picture 49" descr="Chart, scatter chart&#10;&#10;Description automatically generated">
            <a:extLst>
              <a:ext uri="{FF2B5EF4-FFF2-40B4-BE49-F238E27FC236}">
                <a16:creationId xmlns:a16="http://schemas.microsoft.com/office/drawing/2014/main" id="{3D684842-3903-4420-B6F8-AEED4B9E6B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50924" r="25793" b="9398"/>
          <a:stretch/>
        </p:blipFill>
        <p:spPr>
          <a:xfrm>
            <a:off x="3951496" y="962476"/>
            <a:ext cx="3911096" cy="2328078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4EB4E382-CDFB-4573-8493-342878CE31A8}"/>
              </a:ext>
            </a:extLst>
          </p:cNvPr>
          <p:cNvSpPr/>
          <p:nvPr/>
        </p:nvSpPr>
        <p:spPr>
          <a:xfrm>
            <a:off x="4178770" y="1316898"/>
            <a:ext cx="2081357" cy="197365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C6DB0C6-571E-4F29-97AF-45223ECCD683}"/>
              </a:ext>
            </a:extLst>
          </p:cNvPr>
          <p:cNvSpPr/>
          <p:nvPr/>
        </p:nvSpPr>
        <p:spPr>
          <a:xfrm rot="20809483">
            <a:off x="4481138" y="2172969"/>
            <a:ext cx="1774479" cy="68502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EE15072-A9EE-4CA4-909D-BDC20BCD9BD0}"/>
              </a:ext>
            </a:extLst>
          </p:cNvPr>
          <p:cNvSpPr/>
          <p:nvPr/>
        </p:nvSpPr>
        <p:spPr>
          <a:xfrm rot="21216595">
            <a:off x="4727604" y="2896228"/>
            <a:ext cx="1055905" cy="38079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F1A905D-81EB-4685-A16D-8F0D7FB70B0E}"/>
              </a:ext>
            </a:extLst>
          </p:cNvPr>
          <p:cNvSpPr/>
          <p:nvPr/>
        </p:nvSpPr>
        <p:spPr>
          <a:xfrm rot="20809483">
            <a:off x="5160793" y="2821401"/>
            <a:ext cx="788399" cy="40831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Chart, scatter chart&#10;&#10;Description automatically generated">
            <a:extLst>
              <a:ext uri="{FF2B5EF4-FFF2-40B4-BE49-F238E27FC236}">
                <a16:creationId xmlns:a16="http://schemas.microsoft.com/office/drawing/2014/main" id="{874F42E9-0ADA-4A2F-AAD3-AD9CBED31F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2" t="50924" b="18754"/>
          <a:stretch/>
        </p:blipFill>
        <p:spPr>
          <a:xfrm>
            <a:off x="8408035" y="2637004"/>
            <a:ext cx="1971333" cy="2432875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F2267D72-338B-44E2-8073-419056F1A32B}"/>
              </a:ext>
            </a:extLst>
          </p:cNvPr>
          <p:cNvSpPr/>
          <p:nvPr/>
        </p:nvSpPr>
        <p:spPr>
          <a:xfrm rot="21211486">
            <a:off x="4041335" y="1007741"/>
            <a:ext cx="385087" cy="117828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6456D1F-7A5A-476C-8A92-B02E32B9137E}"/>
              </a:ext>
            </a:extLst>
          </p:cNvPr>
          <p:cNvSpPr/>
          <p:nvPr/>
        </p:nvSpPr>
        <p:spPr>
          <a:xfrm rot="4443549">
            <a:off x="6668021" y="1258244"/>
            <a:ext cx="779383" cy="153266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CD6D213-F606-40CF-A704-F993DD62F175}"/>
              </a:ext>
            </a:extLst>
          </p:cNvPr>
          <p:cNvSpPr/>
          <p:nvPr/>
        </p:nvSpPr>
        <p:spPr>
          <a:xfrm>
            <a:off x="5589121" y="3220675"/>
            <a:ext cx="784498" cy="4959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751B63D-F72A-4623-B0FA-FEA5AFCAE252}"/>
              </a:ext>
            </a:extLst>
          </p:cNvPr>
          <p:cNvSpPr/>
          <p:nvPr/>
        </p:nvSpPr>
        <p:spPr>
          <a:xfrm rot="16200000">
            <a:off x="3410373" y="1802225"/>
            <a:ext cx="784498" cy="4959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PC2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5AE7E20-90F8-4273-8F4E-D706E26558B4}"/>
              </a:ext>
            </a:extLst>
          </p:cNvPr>
          <p:cNvSpPr/>
          <p:nvPr/>
        </p:nvSpPr>
        <p:spPr>
          <a:xfrm>
            <a:off x="4425838" y="1006955"/>
            <a:ext cx="387942" cy="373340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</a:t>
            </a: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E5A92B7D-5DE2-43DA-AEC7-3D7E19B629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51170" r="25415" b="9185"/>
          <a:stretch/>
        </p:blipFill>
        <p:spPr>
          <a:xfrm>
            <a:off x="3976124" y="4168294"/>
            <a:ext cx="3925480" cy="2326793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94FA908-1287-4116-BA8A-B8C132F32AE0}"/>
              </a:ext>
            </a:extLst>
          </p:cNvPr>
          <p:cNvSpPr/>
          <p:nvPr/>
        </p:nvSpPr>
        <p:spPr>
          <a:xfrm>
            <a:off x="4182838" y="4301027"/>
            <a:ext cx="387942" cy="373340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820F8B6-51FC-4376-B462-4051B58CF986}"/>
              </a:ext>
            </a:extLst>
          </p:cNvPr>
          <p:cNvSpPr/>
          <p:nvPr/>
        </p:nvSpPr>
        <p:spPr>
          <a:xfrm>
            <a:off x="5589121" y="6401098"/>
            <a:ext cx="784498" cy="4959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F4EADD2-E01D-4B6F-A26D-2DD33C787FE2}"/>
              </a:ext>
            </a:extLst>
          </p:cNvPr>
          <p:cNvSpPr/>
          <p:nvPr/>
        </p:nvSpPr>
        <p:spPr>
          <a:xfrm rot="16200000">
            <a:off x="3410373" y="4993372"/>
            <a:ext cx="784498" cy="4959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PC2</a:t>
            </a:r>
          </a:p>
        </p:txBody>
      </p:sp>
    </p:spTree>
    <p:extLst>
      <p:ext uri="{BB962C8B-B14F-4D97-AF65-F5344CB8AC3E}">
        <p14:creationId xmlns:p14="http://schemas.microsoft.com/office/powerpoint/2010/main" val="1382646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90688AC7-8009-404F-87C5-364E06AF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146051"/>
            <a:ext cx="10515600" cy="7588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Label by Space Flight (   ) vs Ground Control (   )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ED23778-DDCA-45F9-96B6-49509B7EC0B5}"/>
              </a:ext>
            </a:extLst>
          </p:cNvPr>
          <p:cNvSpPr/>
          <p:nvPr/>
        </p:nvSpPr>
        <p:spPr>
          <a:xfrm rot="10800000">
            <a:off x="5976407" y="391804"/>
            <a:ext cx="380994" cy="324156"/>
          </a:xfrm>
          <a:prstGeom prst="triangle">
            <a:avLst/>
          </a:prstGeom>
          <a:solidFill>
            <a:srgbClr val="FF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483B1B5-C48C-492D-9924-043B87F23E1E}"/>
              </a:ext>
            </a:extLst>
          </p:cNvPr>
          <p:cNvSpPr/>
          <p:nvPr/>
        </p:nvSpPr>
        <p:spPr>
          <a:xfrm>
            <a:off x="10623707" y="334966"/>
            <a:ext cx="380994" cy="380994"/>
          </a:xfrm>
          <a:prstGeom prst="ellipse">
            <a:avLst/>
          </a:prstGeom>
          <a:solidFill>
            <a:srgbClr val="4F4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2DE5AAD-6420-4CD2-B8F7-A4ACB6236E81}"/>
              </a:ext>
            </a:extLst>
          </p:cNvPr>
          <p:cNvCxnSpPr>
            <a:cxnSpLocks/>
          </p:cNvCxnSpPr>
          <p:nvPr/>
        </p:nvCxnSpPr>
        <p:spPr>
          <a:xfrm flipV="1">
            <a:off x="5092268" y="3357374"/>
            <a:ext cx="1795830" cy="1288237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C3F774D-0AED-45DD-BB1C-C333E71260E4}"/>
              </a:ext>
            </a:extLst>
          </p:cNvPr>
          <p:cNvCxnSpPr>
            <a:cxnSpLocks/>
          </p:cNvCxnSpPr>
          <p:nvPr/>
        </p:nvCxnSpPr>
        <p:spPr>
          <a:xfrm>
            <a:off x="1246339" y="3427392"/>
            <a:ext cx="0" cy="697426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9DE28D8F-6357-497F-9E01-39BE3BFFF2BD}"/>
              </a:ext>
            </a:extLst>
          </p:cNvPr>
          <p:cNvSpPr/>
          <p:nvPr/>
        </p:nvSpPr>
        <p:spPr>
          <a:xfrm>
            <a:off x="1269878" y="3400244"/>
            <a:ext cx="3379157" cy="920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Prefilter &amp; Transform</a:t>
            </a:r>
          </a:p>
        </p:txBody>
      </p:sp>
      <p:pic>
        <p:nvPicPr>
          <p:cNvPr id="48" name="Picture 47" descr="Chart, scatter chart&#10;&#10;Description automatically generated">
            <a:extLst>
              <a:ext uri="{FF2B5EF4-FFF2-40B4-BE49-F238E27FC236}">
                <a16:creationId xmlns:a16="http://schemas.microsoft.com/office/drawing/2014/main" id="{6185F9B3-8D99-4BF9-B399-27CC9D83A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50924" r="25793" b="9398"/>
          <a:stretch/>
        </p:blipFill>
        <p:spPr>
          <a:xfrm>
            <a:off x="868104" y="933720"/>
            <a:ext cx="3911096" cy="2328078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C43D1D45-00E2-4A84-BE47-89D6A0734395}"/>
              </a:ext>
            </a:extLst>
          </p:cNvPr>
          <p:cNvSpPr/>
          <p:nvPr/>
        </p:nvSpPr>
        <p:spPr>
          <a:xfrm>
            <a:off x="1095378" y="1288142"/>
            <a:ext cx="2081357" cy="197365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63C72C5-B82A-425C-A946-297AF69D0D85}"/>
              </a:ext>
            </a:extLst>
          </p:cNvPr>
          <p:cNvSpPr/>
          <p:nvPr/>
        </p:nvSpPr>
        <p:spPr>
          <a:xfrm rot="20809483">
            <a:off x="1397746" y="2144213"/>
            <a:ext cx="1774479" cy="68502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A05D0AC-3B75-4A9D-9C9B-469CED295CF4}"/>
              </a:ext>
            </a:extLst>
          </p:cNvPr>
          <p:cNvSpPr/>
          <p:nvPr/>
        </p:nvSpPr>
        <p:spPr>
          <a:xfrm rot="21216595">
            <a:off x="1644212" y="2867472"/>
            <a:ext cx="1055905" cy="38079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950384F-BB63-4EF4-AF3F-ABCA4AA1DA9B}"/>
              </a:ext>
            </a:extLst>
          </p:cNvPr>
          <p:cNvSpPr/>
          <p:nvPr/>
        </p:nvSpPr>
        <p:spPr>
          <a:xfrm rot="20809483">
            <a:off x="2077401" y="2792645"/>
            <a:ext cx="788399" cy="40831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Chart, scatter chart&#10;&#10;Description automatically generated">
            <a:extLst>
              <a:ext uri="{FF2B5EF4-FFF2-40B4-BE49-F238E27FC236}">
                <a16:creationId xmlns:a16="http://schemas.microsoft.com/office/drawing/2014/main" id="{7BEEA328-B606-48A0-A5B3-55DCBCEBBE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2" t="50924" b="18754"/>
          <a:stretch/>
        </p:blipFill>
        <p:spPr>
          <a:xfrm>
            <a:off x="4768093" y="914687"/>
            <a:ext cx="1971333" cy="2432875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DF66DB6E-93E4-4686-B40E-18EE2AECE2A2}"/>
              </a:ext>
            </a:extLst>
          </p:cNvPr>
          <p:cNvSpPr/>
          <p:nvPr/>
        </p:nvSpPr>
        <p:spPr>
          <a:xfrm rot="21211486">
            <a:off x="957943" y="978985"/>
            <a:ext cx="385087" cy="117828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49B3E-9306-412E-8263-D62BA78F28BF}"/>
              </a:ext>
            </a:extLst>
          </p:cNvPr>
          <p:cNvSpPr/>
          <p:nvPr/>
        </p:nvSpPr>
        <p:spPr>
          <a:xfrm rot="4443549">
            <a:off x="3584629" y="1229488"/>
            <a:ext cx="779383" cy="153266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06428B8-5675-42E2-AE4B-B1B345C184DD}"/>
              </a:ext>
            </a:extLst>
          </p:cNvPr>
          <p:cNvSpPr/>
          <p:nvPr/>
        </p:nvSpPr>
        <p:spPr>
          <a:xfrm>
            <a:off x="2484476" y="3191919"/>
            <a:ext cx="784498" cy="4959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PC1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7DD4699-D695-429C-8AE5-342A23BE0C87}"/>
              </a:ext>
            </a:extLst>
          </p:cNvPr>
          <p:cNvSpPr/>
          <p:nvPr/>
        </p:nvSpPr>
        <p:spPr>
          <a:xfrm rot="16200000">
            <a:off x="326981" y="1773469"/>
            <a:ext cx="784498" cy="4959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2F53D7B-EFB7-4E46-9ABF-056A131B79F3}"/>
              </a:ext>
            </a:extLst>
          </p:cNvPr>
          <p:cNvSpPr/>
          <p:nvPr/>
        </p:nvSpPr>
        <p:spPr>
          <a:xfrm>
            <a:off x="1342446" y="978199"/>
            <a:ext cx="387942" cy="373340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</a:t>
            </a:r>
          </a:p>
        </p:txBody>
      </p:sp>
      <p:pic>
        <p:nvPicPr>
          <p:cNvPr id="64" name="Picture 63" descr="Chart, scatter chart&#10;&#10;Description automatically generated">
            <a:extLst>
              <a:ext uri="{FF2B5EF4-FFF2-40B4-BE49-F238E27FC236}">
                <a16:creationId xmlns:a16="http://schemas.microsoft.com/office/drawing/2014/main" id="{FBF6ECE1-E5AB-43AA-BD3F-38C1C89E32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51170" r="25415" b="9185"/>
          <a:stretch/>
        </p:blipFill>
        <p:spPr>
          <a:xfrm>
            <a:off x="892732" y="4139538"/>
            <a:ext cx="3925480" cy="2326793"/>
          </a:xfrm>
          <a:prstGeom prst="rect">
            <a:avLst/>
          </a:prstGeom>
        </p:spPr>
      </p:pic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23FB3686-7463-42C1-AE6B-E5D0C130E0FC}"/>
              </a:ext>
            </a:extLst>
          </p:cNvPr>
          <p:cNvSpPr/>
          <p:nvPr/>
        </p:nvSpPr>
        <p:spPr>
          <a:xfrm>
            <a:off x="1099446" y="4272271"/>
            <a:ext cx="387942" cy="373340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B9549CA-0652-44FF-A821-90C07BB3E6A9}"/>
              </a:ext>
            </a:extLst>
          </p:cNvPr>
          <p:cNvSpPr/>
          <p:nvPr/>
        </p:nvSpPr>
        <p:spPr>
          <a:xfrm rot="16200000">
            <a:off x="326981" y="4964616"/>
            <a:ext cx="784498" cy="4959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PC2</a:t>
            </a:r>
          </a:p>
        </p:txBody>
      </p:sp>
      <p:pic>
        <p:nvPicPr>
          <p:cNvPr id="83" name="Picture 82" descr="Chart, scatter chart&#10;&#10;Description automatically generated">
            <a:extLst>
              <a:ext uri="{FF2B5EF4-FFF2-40B4-BE49-F238E27FC236}">
                <a16:creationId xmlns:a16="http://schemas.microsoft.com/office/drawing/2014/main" id="{9170BA90-E6B7-426B-BBE0-2DD4A741A8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4473" r="25415" b="55266"/>
          <a:stretch/>
        </p:blipFill>
        <p:spPr>
          <a:xfrm>
            <a:off x="7190216" y="933720"/>
            <a:ext cx="3925480" cy="2362922"/>
          </a:xfrm>
          <a:prstGeom prst="rect">
            <a:avLst/>
          </a:prstGeom>
        </p:spPr>
      </p:pic>
      <p:pic>
        <p:nvPicPr>
          <p:cNvPr id="84" name="Picture 83" descr="Chart, scatter chart&#10;&#10;Description automatically generated">
            <a:extLst>
              <a:ext uri="{FF2B5EF4-FFF2-40B4-BE49-F238E27FC236}">
                <a16:creationId xmlns:a16="http://schemas.microsoft.com/office/drawing/2014/main" id="{5AF7FA85-E1DB-43F7-BBE7-DEB59D86C7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0" t="3880" r="5744" b="83191"/>
          <a:stretch/>
        </p:blipFill>
        <p:spPr>
          <a:xfrm>
            <a:off x="9953726" y="961029"/>
            <a:ext cx="1082502" cy="758824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DA8333A-56D2-451A-837F-2EBF54DCC966}"/>
              </a:ext>
            </a:extLst>
          </p:cNvPr>
          <p:cNvSpPr/>
          <p:nvPr/>
        </p:nvSpPr>
        <p:spPr>
          <a:xfrm>
            <a:off x="7318721" y="978199"/>
            <a:ext cx="387942" cy="373340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5EB0960-57F6-4E6F-A073-C3D3825A2D92}"/>
              </a:ext>
            </a:extLst>
          </p:cNvPr>
          <p:cNvSpPr/>
          <p:nvPr/>
        </p:nvSpPr>
        <p:spPr>
          <a:xfrm>
            <a:off x="2484476" y="6400290"/>
            <a:ext cx="784498" cy="4959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PC1</a:t>
            </a:r>
          </a:p>
        </p:txBody>
      </p:sp>
    </p:spTree>
    <p:extLst>
      <p:ext uri="{BB962C8B-B14F-4D97-AF65-F5344CB8AC3E}">
        <p14:creationId xmlns:p14="http://schemas.microsoft.com/office/powerpoint/2010/main" val="328232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E1B4491E-91EA-48DC-82D9-49C773D72E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4518" r="25893" b="55562"/>
          <a:stretch/>
        </p:blipFill>
        <p:spPr>
          <a:xfrm>
            <a:off x="6739426" y="4205825"/>
            <a:ext cx="4493674" cy="2539347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90688AC7-8009-404F-87C5-364E06AF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146051"/>
            <a:ext cx="10515600" cy="758824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n </a:t>
            </a:r>
            <a:r>
              <a:rPr lang="en-US" dirty="0"/>
              <a:t>now greater than any individual study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47694FA-5C28-4B7A-BDBC-5AD12DC8B11C}"/>
              </a:ext>
            </a:extLst>
          </p:cNvPr>
          <p:cNvCxnSpPr>
            <a:cxnSpLocks/>
          </p:cNvCxnSpPr>
          <p:nvPr/>
        </p:nvCxnSpPr>
        <p:spPr>
          <a:xfrm>
            <a:off x="10402816" y="3313638"/>
            <a:ext cx="0" cy="873729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850B94E-8280-4E01-9177-6148DBA6DB9E}"/>
              </a:ext>
            </a:extLst>
          </p:cNvPr>
          <p:cNvSpPr/>
          <p:nvPr/>
        </p:nvSpPr>
        <p:spPr>
          <a:xfrm>
            <a:off x="7914083" y="3408666"/>
            <a:ext cx="2474547" cy="920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Dimensionality Reduction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8BB2C4D1-310F-4C22-8EB0-DC55BAF53DDC}"/>
              </a:ext>
            </a:extLst>
          </p:cNvPr>
          <p:cNvSpPr/>
          <p:nvPr/>
        </p:nvSpPr>
        <p:spPr>
          <a:xfrm>
            <a:off x="6850988" y="4272271"/>
            <a:ext cx="387942" cy="373340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86410CF-CB80-4714-BE4A-7843B5EF7B31}"/>
              </a:ext>
            </a:extLst>
          </p:cNvPr>
          <p:cNvSpPr/>
          <p:nvPr/>
        </p:nvSpPr>
        <p:spPr>
          <a:xfrm rot="16738822">
            <a:off x="6909502" y="4317346"/>
            <a:ext cx="2232308" cy="236705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9053DD3-C2D3-4C2C-8188-FDB20CEA88E0}"/>
              </a:ext>
            </a:extLst>
          </p:cNvPr>
          <p:cNvSpPr/>
          <p:nvPr/>
        </p:nvSpPr>
        <p:spPr>
          <a:xfrm rot="16738822">
            <a:off x="8559204" y="4159524"/>
            <a:ext cx="2354567" cy="262464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6A61DD2-A28C-4D91-8581-500C653820E5}"/>
              </a:ext>
            </a:extLst>
          </p:cNvPr>
          <p:cNvCxnSpPr>
            <a:cxnSpLocks/>
          </p:cNvCxnSpPr>
          <p:nvPr/>
        </p:nvCxnSpPr>
        <p:spPr>
          <a:xfrm>
            <a:off x="1246339" y="3427392"/>
            <a:ext cx="0" cy="697426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7C776DB-00D2-4F03-B98A-154A574B3E24}"/>
              </a:ext>
            </a:extLst>
          </p:cNvPr>
          <p:cNvSpPr/>
          <p:nvPr/>
        </p:nvSpPr>
        <p:spPr>
          <a:xfrm>
            <a:off x="1269878" y="3400244"/>
            <a:ext cx="3379157" cy="920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Prefilter &amp; Transform</a:t>
            </a:r>
          </a:p>
        </p:txBody>
      </p:sp>
      <p:pic>
        <p:nvPicPr>
          <p:cNvPr id="56" name="Picture 55" descr="Chart, scatter chart&#10;&#10;Description automatically generated">
            <a:extLst>
              <a:ext uri="{FF2B5EF4-FFF2-40B4-BE49-F238E27FC236}">
                <a16:creationId xmlns:a16="http://schemas.microsoft.com/office/drawing/2014/main" id="{36A5E90B-5399-4245-89DB-74C0475FA5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50924" r="25793" b="9398"/>
          <a:stretch/>
        </p:blipFill>
        <p:spPr>
          <a:xfrm>
            <a:off x="868104" y="933720"/>
            <a:ext cx="3911096" cy="2328078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F06B4F5B-0659-4CD3-A09E-54261F1E1079}"/>
              </a:ext>
            </a:extLst>
          </p:cNvPr>
          <p:cNvSpPr/>
          <p:nvPr/>
        </p:nvSpPr>
        <p:spPr>
          <a:xfrm>
            <a:off x="1095378" y="1288142"/>
            <a:ext cx="2081357" cy="197365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F66EE8F-549B-4901-B4BF-564D6F92729C}"/>
              </a:ext>
            </a:extLst>
          </p:cNvPr>
          <p:cNvSpPr/>
          <p:nvPr/>
        </p:nvSpPr>
        <p:spPr>
          <a:xfrm rot="20809483">
            <a:off x="1397746" y="2144213"/>
            <a:ext cx="1774479" cy="68502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EF595C0-4105-4545-BDDD-866A1C9FAAE1}"/>
              </a:ext>
            </a:extLst>
          </p:cNvPr>
          <p:cNvSpPr/>
          <p:nvPr/>
        </p:nvSpPr>
        <p:spPr>
          <a:xfrm rot="21216595">
            <a:off x="1644212" y="2867472"/>
            <a:ext cx="1055905" cy="38079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C5B35DA-4D61-4DEF-91EA-127045FDAFD1}"/>
              </a:ext>
            </a:extLst>
          </p:cNvPr>
          <p:cNvSpPr/>
          <p:nvPr/>
        </p:nvSpPr>
        <p:spPr>
          <a:xfrm rot="20809483">
            <a:off x="2077401" y="2792645"/>
            <a:ext cx="788399" cy="40831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Chart, scatter chart&#10;&#10;Description automatically generated">
            <a:extLst>
              <a:ext uri="{FF2B5EF4-FFF2-40B4-BE49-F238E27FC236}">
                <a16:creationId xmlns:a16="http://schemas.microsoft.com/office/drawing/2014/main" id="{BE778B65-6A49-439A-AF19-90999F8678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2" t="50924" b="18754"/>
          <a:stretch/>
        </p:blipFill>
        <p:spPr>
          <a:xfrm>
            <a:off x="4768093" y="914687"/>
            <a:ext cx="1707903" cy="2107769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BD5C567F-4761-4E06-A852-C7C6C83C8D0D}"/>
              </a:ext>
            </a:extLst>
          </p:cNvPr>
          <p:cNvSpPr/>
          <p:nvPr/>
        </p:nvSpPr>
        <p:spPr>
          <a:xfrm rot="21211486">
            <a:off x="957943" y="978985"/>
            <a:ext cx="385087" cy="117828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A8843F0-086D-4B81-8706-C411778ECF53}"/>
              </a:ext>
            </a:extLst>
          </p:cNvPr>
          <p:cNvSpPr/>
          <p:nvPr/>
        </p:nvSpPr>
        <p:spPr>
          <a:xfrm rot="4443549">
            <a:off x="3584629" y="1229488"/>
            <a:ext cx="779383" cy="153266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3730C133-78EB-45BC-9C37-ACA95F7F48BA}"/>
              </a:ext>
            </a:extLst>
          </p:cNvPr>
          <p:cNvSpPr/>
          <p:nvPr/>
        </p:nvSpPr>
        <p:spPr>
          <a:xfrm>
            <a:off x="2484476" y="3191919"/>
            <a:ext cx="784498" cy="4959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16C4634-A00C-48AD-A059-A9DF6D33F081}"/>
              </a:ext>
            </a:extLst>
          </p:cNvPr>
          <p:cNvSpPr/>
          <p:nvPr/>
        </p:nvSpPr>
        <p:spPr>
          <a:xfrm rot="16200000">
            <a:off x="326981" y="1773469"/>
            <a:ext cx="784498" cy="4959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PC2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DF773F5-F787-4A3C-B579-23DB3EB7EAB0}"/>
              </a:ext>
            </a:extLst>
          </p:cNvPr>
          <p:cNvSpPr/>
          <p:nvPr/>
        </p:nvSpPr>
        <p:spPr>
          <a:xfrm>
            <a:off x="1342446" y="978199"/>
            <a:ext cx="387942" cy="373340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</a:t>
            </a:r>
          </a:p>
        </p:txBody>
      </p:sp>
      <p:pic>
        <p:nvPicPr>
          <p:cNvPr id="68" name="Picture 67" descr="Chart, scatter chart&#10;&#10;Description automatically generated">
            <a:extLst>
              <a:ext uri="{FF2B5EF4-FFF2-40B4-BE49-F238E27FC236}">
                <a16:creationId xmlns:a16="http://schemas.microsoft.com/office/drawing/2014/main" id="{C2915863-3512-46AC-BCA1-6AA780FBD3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51170" r="25415" b="9185"/>
          <a:stretch/>
        </p:blipFill>
        <p:spPr>
          <a:xfrm>
            <a:off x="892732" y="4139538"/>
            <a:ext cx="3925480" cy="2326793"/>
          </a:xfrm>
          <a:prstGeom prst="rect">
            <a:avLst/>
          </a:prstGeom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F81C5874-FCDF-4B5F-99A5-592B77BA0EC9}"/>
              </a:ext>
            </a:extLst>
          </p:cNvPr>
          <p:cNvSpPr/>
          <p:nvPr/>
        </p:nvSpPr>
        <p:spPr>
          <a:xfrm>
            <a:off x="1099446" y="4272271"/>
            <a:ext cx="387942" cy="373340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DABC929-E877-475B-826C-FDD796ED068A}"/>
              </a:ext>
            </a:extLst>
          </p:cNvPr>
          <p:cNvSpPr/>
          <p:nvPr/>
        </p:nvSpPr>
        <p:spPr>
          <a:xfrm rot="16200000">
            <a:off x="326981" y="4964616"/>
            <a:ext cx="784498" cy="4959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PC2</a:t>
            </a:r>
          </a:p>
        </p:txBody>
      </p:sp>
      <p:pic>
        <p:nvPicPr>
          <p:cNvPr id="71" name="Picture 70" descr="Chart, scatter chart&#10;&#10;Description automatically generated">
            <a:extLst>
              <a:ext uri="{FF2B5EF4-FFF2-40B4-BE49-F238E27FC236}">
                <a16:creationId xmlns:a16="http://schemas.microsoft.com/office/drawing/2014/main" id="{A40AB8EB-B5F8-4810-8FD0-9DE49806D8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4473" r="25415" b="55266"/>
          <a:stretch/>
        </p:blipFill>
        <p:spPr>
          <a:xfrm>
            <a:off x="6727726" y="813988"/>
            <a:ext cx="4376270" cy="2634273"/>
          </a:xfrm>
          <a:prstGeom prst="rect">
            <a:avLst/>
          </a:prstGeom>
        </p:spPr>
      </p:pic>
      <p:pic>
        <p:nvPicPr>
          <p:cNvPr id="72" name="Picture 71" descr="Chart, scatter chart&#10;&#10;Description automatically generated">
            <a:extLst>
              <a:ext uri="{FF2B5EF4-FFF2-40B4-BE49-F238E27FC236}">
                <a16:creationId xmlns:a16="http://schemas.microsoft.com/office/drawing/2014/main" id="{CAF7EC28-F8C0-4DED-BB91-672F9394B5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0" t="3880" r="5744" b="83191"/>
          <a:stretch/>
        </p:blipFill>
        <p:spPr>
          <a:xfrm>
            <a:off x="9865148" y="870369"/>
            <a:ext cx="1082502" cy="758824"/>
          </a:xfrm>
          <a:prstGeom prst="rect">
            <a:avLst/>
          </a:prstGeom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B916554F-ADE8-4B41-B0FB-93FF04D82ADE}"/>
              </a:ext>
            </a:extLst>
          </p:cNvPr>
          <p:cNvSpPr/>
          <p:nvPr/>
        </p:nvSpPr>
        <p:spPr>
          <a:xfrm>
            <a:off x="6850988" y="901999"/>
            <a:ext cx="387942" cy="373340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89DA7B-00BB-444A-814B-6DAB3455B351}"/>
              </a:ext>
            </a:extLst>
          </p:cNvPr>
          <p:cNvSpPr/>
          <p:nvPr/>
        </p:nvSpPr>
        <p:spPr>
          <a:xfrm>
            <a:off x="2484476" y="6400290"/>
            <a:ext cx="784498" cy="4959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PC1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047513A-C9D0-493A-912A-8ABCBC7201A9}"/>
              </a:ext>
            </a:extLst>
          </p:cNvPr>
          <p:cNvCxnSpPr>
            <a:cxnSpLocks/>
          </p:cNvCxnSpPr>
          <p:nvPr/>
        </p:nvCxnSpPr>
        <p:spPr>
          <a:xfrm flipV="1">
            <a:off x="5092268" y="3357374"/>
            <a:ext cx="1795830" cy="1288237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C7B510BC-97A5-4A5D-A60E-2CFE512AB14E}"/>
              </a:ext>
            </a:extLst>
          </p:cNvPr>
          <p:cNvSpPr/>
          <p:nvPr/>
        </p:nvSpPr>
        <p:spPr>
          <a:xfrm>
            <a:off x="124384" y="3640759"/>
            <a:ext cx="5868927" cy="31115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CB5077-3065-476B-A9FE-1AD59D196CF1}"/>
              </a:ext>
            </a:extLst>
          </p:cNvPr>
          <p:cNvSpPr/>
          <p:nvPr/>
        </p:nvSpPr>
        <p:spPr>
          <a:xfrm>
            <a:off x="6628825" y="733425"/>
            <a:ext cx="4726901" cy="345276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77CF3B3-10B4-4F77-9C5A-56E76F87A92F}"/>
              </a:ext>
            </a:extLst>
          </p:cNvPr>
          <p:cNvSpPr/>
          <p:nvPr/>
        </p:nvSpPr>
        <p:spPr>
          <a:xfrm>
            <a:off x="4888880" y="3427392"/>
            <a:ext cx="1739945" cy="89310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row: Up 77">
            <a:extLst>
              <a:ext uri="{FF2B5EF4-FFF2-40B4-BE49-F238E27FC236}">
                <a16:creationId xmlns:a16="http://schemas.microsoft.com/office/drawing/2014/main" id="{22D3F8FD-3D36-45F8-9A96-7F8D4193FE29}"/>
              </a:ext>
            </a:extLst>
          </p:cNvPr>
          <p:cNvSpPr/>
          <p:nvPr/>
        </p:nvSpPr>
        <p:spPr>
          <a:xfrm rot="7443404">
            <a:off x="5328738" y="3132665"/>
            <a:ext cx="1052904" cy="1355315"/>
          </a:xfrm>
          <a:prstGeom prst="upArrow">
            <a:avLst/>
          </a:prstGeom>
          <a:solidFill>
            <a:srgbClr val="A3C1AD"/>
          </a:solidFill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4262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9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A5D9-839E-40D5-A238-59F0137F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598"/>
            <a:ext cx="10515600" cy="612736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as Space Flight or Ground Control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ED01E1D-20D9-4D8B-9CBA-0A0F98213E35}"/>
              </a:ext>
            </a:extLst>
          </p:cNvPr>
          <p:cNvSpPr txBox="1"/>
          <p:nvPr/>
        </p:nvSpPr>
        <p:spPr>
          <a:xfrm>
            <a:off x="203711" y="5070191"/>
            <a:ext cx="4742398" cy="1515764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K-Fold Cross Validation</a:t>
            </a:r>
          </a:p>
          <a:p>
            <a:endParaRPr lang="en-US" dirty="0"/>
          </a:p>
          <a:p>
            <a:r>
              <a:rPr lang="en-US" dirty="0"/>
              <a:t>Balanced between treatments</a:t>
            </a:r>
          </a:p>
        </p:txBody>
      </p:sp>
      <p:pic>
        <p:nvPicPr>
          <p:cNvPr id="76" name="Picture 2" descr="DM825 - Introduction to Machine Learning">
            <a:extLst>
              <a:ext uri="{FF2B5EF4-FFF2-40B4-BE49-F238E27FC236}">
                <a16:creationId xmlns:a16="http://schemas.microsoft.com/office/drawing/2014/main" id="{C86A5DEC-387D-4675-80B9-7115A3AE2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1" y="4812413"/>
            <a:ext cx="5484331" cy="19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455966F-91D6-4032-8CC4-0CFFA651E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940" y="1064986"/>
            <a:ext cx="4001149" cy="4895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05DE9FA-E64B-42B8-8B33-2DB9A5E29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316" y="1117808"/>
            <a:ext cx="2128896" cy="494875"/>
          </a:xfrm>
          <a:prstGeom prst="rect">
            <a:avLst/>
          </a:prstGeom>
        </p:spPr>
      </p:pic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9F295DA-3A08-44F7-AFB3-7DDE04E6B8EE}"/>
              </a:ext>
            </a:extLst>
          </p:cNvPr>
          <p:cNvSpPr/>
          <p:nvPr/>
        </p:nvSpPr>
        <p:spPr>
          <a:xfrm>
            <a:off x="203710" y="1039283"/>
            <a:ext cx="4114289" cy="1450609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Methods selected based on previous application to NGS data sets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7DB64D2-A837-4335-A6A4-72A6D8998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972" y="1697063"/>
            <a:ext cx="3084576" cy="622753"/>
          </a:xfrm>
          <a:prstGeom prst="rect">
            <a:avLst/>
          </a:prstGeom>
        </p:spPr>
      </p:pic>
      <p:sp>
        <p:nvSpPr>
          <p:cNvPr id="87" name="Arrow: Up 86">
            <a:extLst>
              <a:ext uri="{FF2B5EF4-FFF2-40B4-BE49-F238E27FC236}">
                <a16:creationId xmlns:a16="http://schemas.microsoft.com/office/drawing/2014/main" id="{C68D586B-1B76-4D2B-8034-1359258DE8F5}"/>
              </a:ext>
            </a:extLst>
          </p:cNvPr>
          <p:cNvSpPr/>
          <p:nvPr/>
        </p:nvSpPr>
        <p:spPr>
          <a:xfrm rot="10800000">
            <a:off x="8017636" y="1762432"/>
            <a:ext cx="1037318" cy="990629"/>
          </a:xfrm>
          <a:prstGeom prst="upArrow">
            <a:avLst/>
          </a:prstGeom>
          <a:solidFill>
            <a:srgbClr val="A3C1AD"/>
          </a:solidFill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61CC383A-CC2C-41D1-8462-8446E5211F4D}"/>
              </a:ext>
            </a:extLst>
          </p:cNvPr>
          <p:cNvSpPr/>
          <p:nvPr/>
        </p:nvSpPr>
        <p:spPr>
          <a:xfrm>
            <a:off x="7267004" y="2844727"/>
            <a:ext cx="2707499" cy="841917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Vector Machines (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EEF39F2-BDD7-46B1-915C-DA34E32D786B}"/>
              </a:ext>
            </a:extLst>
          </p:cNvPr>
          <p:cNvSpPr/>
          <p:nvPr/>
        </p:nvSpPr>
        <p:spPr>
          <a:xfrm>
            <a:off x="5854701" y="3800521"/>
            <a:ext cx="1872822" cy="816131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Random Forest (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RF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24D48C5-1C9E-40C2-B045-4AEB557F3DD4}"/>
              </a:ext>
            </a:extLst>
          </p:cNvPr>
          <p:cNvSpPr/>
          <p:nvPr/>
        </p:nvSpPr>
        <p:spPr>
          <a:xfrm>
            <a:off x="7873532" y="3800521"/>
            <a:ext cx="3175468" cy="797305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Linear Discriminant Analysis (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LDA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3349B41-A43F-4EA4-8AE6-EE27E5B7DB0A}"/>
              </a:ext>
            </a:extLst>
          </p:cNvPr>
          <p:cNvSpPr/>
          <p:nvPr/>
        </p:nvSpPr>
        <p:spPr>
          <a:xfrm>
            <a:off x="9204043" y="1100249"/>
            <a:ext cx="1405441" cy="11574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600" i="1" dirty="0">
                <a:solidFill>
                  <a:schemeClr val="tx1"/>
                </a:solidFill>
                <a:latin typeface="+mn-lt"/>
              </a:rPr>
              <a:t>...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5037459-71ED-4760-A8C5-24BFC509F4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2527" y="2525766"/>
            <a:ext cx="1097271" cy="113510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560D07B-65DF-4CF4-A504-B0559F981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344" y="2890899"/>
            <a:ext cx="1097271" cy="113510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26B36C3-D667-4CA8-B909-7D83DBE5F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226" y="3136432"/>
            <a:ext cx="1097271" cy="113510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B4AA81E-84DE-4ADE-A2D9-BDE455290D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226" y="3367633"/>
            <a:ext cx="1097271" cy="1135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D3273E-FE40-4685-BDEA-F0B5E1C227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9764" y="3703302"/>
            <a:ext cx="1136469" cy="1136469"/>
          </a:xfrm>
          <a:prstGeom prst="rect">
            <a:avLst/>
          </a:prstGeom>
        </p:spPr>
      </p:pic>
      <p:sp>
        <p:nvSpPr>
          <p:cNvPr id="8" name="Arrow: Bent 7">
            <a:extLst>
              <a:ext uri="{FF2B5EF4-FFF2-40B4-BE49-F238E27FC236}">
                <a16:creationId xmlns:a16="http://schemas.microsoft.com/office/drawing/2014/main" id="{2863925C-2133-4CCF-BA75-DBD942DFDF47}"/>
              </a:ext>
            </a:extLst>
          </p:cNvPr>
          <p:cNvSpPr/>
          <p:nvPr/>
        </p:nvSpPr>
        <p:spPr>
          <a:xfrm rot="5400000">
            <a:off x="3661811" y="2725629"/>
            <a:ext cx="813816" cy="868680"/>
          </a:xfrm>
          <a:prstGeom prst="bentArrow">
            <a:avLst/>
          </a:prstGeom>
          <a:solidFill>
            <a:srgbClr val="A3C1AD"/>
          </a:solidFill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8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7" grpId="0" animBg="1"/>
      <p:bldP spid="86" grpId="0" animBg="1"/>
      <p:bldP spid="42" grpId="0" animBg="1"/>
      <p:bldP spid="43" grpId="0" animBg="1"/>
      <p:bldP spid="44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A5D9-839E-40D5-A238-59F0137F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146051"/>
            <a:ext cx="10515600" cy="758824"/>
          </a:xfrm>
        </p:spPr>
        <p:txBody>
          <a:bodyPr>
            <a:normAutofit/>
          </a:bodyPr>
          <a:lstStyle/>
          <a:p>
            <a:r>
              <a:rPr lang="en-US" dirty="0"/>
              <a:t>Models Trained without overfitting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7D251A-FD38-44B5-8329-29CC7B460A75}"/>
              </a:ext>
            </a:extLst>
          </p:cNvPr>
          <p:cNvSpPr/>
          <p:nvPr/>
        </p:nvSpPr>
        <p:spPr>
          <a:xfrm>
            <a:off x="483870" y="4756605"/>
            <a:ext cx="5181600" cy="519004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Min. prediction accuracy of 87%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7B1553-3004-42B7-A8FD-D5C0D7788343}"/>
              </a:ext>
            </a:extLst>
          </p:cNvPr>
          <p:cNvSpPr/>
          <p:nvPr/>
        </p:nvSpPr>
        <p:spPr>
          <a:xfrm>
            <a:off x="483869" y="5517126"/>
            <a:ext cx="3090769" cy="1039224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 parameters modified for small sample size (even with concatenated studies)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A69233-367D-438D-B42B-EB029ACDD083}"/>
              </a:ext>
            </a:extLst>
          </p:cNvPr>
          <p:cNvSpPr/>
          <p:nvPr/>
        </p:nvSpPr>
        <p:spPr>
          <a:xfrm>
            <a:off x="3560754" y="5517126"/>
            <a:ext cx="2422755" cy="1039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RF Tree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SVM Regularization (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LDA Shrinkage</a:t>
            </a:r>
          </a:p>
        </p:txBody>
      </p:sp>
      <p:pic>
        <p:nvPicPr>
          <p:cNvPr id="4" name="Picture 3" descr="Graphical user interface, chart, scatter chart&#10;&#10;Description automatically generated">
            <a:extLst>
              <a:ext uri="{FF2B5EF4-FFF2-40B4-BE49-F238E27FC236}">
                <a16:creationId xmlns:a16="http://schemas.microsoft.com/office/drawing/2014/main" id="{23C2EA2D-73EA-4519-9BF1-0B6172222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" y="915393"/>
            <a:ext cx="4949962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55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A5D9-839E-40D5-A238-59F0137F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146051"/>
            <a:ext cx="10515600" cy="758824"/>
          </a:xfrm>
        </p:spPr>
        <p:txBody>
          <a:bodyPr>
            <a:normAutofit/>
          </a:bodyPr>
          <a:lstStyle/>
          <a:p>
            <a:r>
              <a:rPr lang="en-US" dirty="0"/>
              <a:t>BP Interpretation of ML with DESeq2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40E5265-FBBA-44CE-A68E-B2578AF5663A}"/>
              </a:ext>
            </a:extLst>
          </p:cNvPr>
          <p:cNvSpPr/>
          <p:nvPr/>
        </p:nvSpPr>
        <p:spPr>
          <a:xfrm>
            <a:off x="6530882" y="895350"/>
            <a:ext cx="5384245" cy="521557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 Set Enrichment Analysis (BPs)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A405222-EB03-457A-93E0-62E73BA31615}"/>
              </a:ext>
            </a:extLst>
          </p:cNvPr>
          <p:cNvSpPr/>
          <p:nvPr/>
        </p:nvSpPr>
        <p:spPr>
          <a:xfrm>
            <a:off x="6960365" y="4662046"/>
            <a:ext cx="4699782" cy="1710160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Accuracy similar between methods, </a:t>
            </a: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SVM output better for interpretation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4E0B51-9B49-4245-9852-EB5B8842573F}"/>
              </a:ext>
            </a:extLst>
          </p:cNvPr>
          <p:cNvSpPr/>
          <p:nvPr/>
        </p:nvSpPr>
        <p:spPr>
          <a:xfrm>
            <a:off x="5830585" y="1153382"/>
            <a:ext cx="216676" cy="5506944"/>
          </a:xfrm>
          <a:prstGeom prst="rect">
            <a:avLst/>
          </a:prstGeom>
          <a:solidFill>
            <a:srgbClr val="A3C1A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C10284C-BA4F-4231-B8D8-49A67467D795}"/>
              </a:ext>
            </a:extLst>
          </p:cNvPr>
          <p:cNvSpPr/>
          <p:nvPr/>
        </p:nvSpPr>
        <p:spPr>
          <a:xfrm>
            <a:off x="483870" y="4756605"/>
            <a:ext cx="5181600" cy="519004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Min. prediction accuracy of 89%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15EE488-8163-470A-8D4B-A0E46E2D325E}"/>
              </a:ext>
            </a:extLst>
          </p:cNvPr>
          <p:cNvSpPr/>
          <p:nvPr/>
        </p:nvSpPr>
        <p:spPr>
          <a:xfrm>
            <a:off x="483869" y="5517126"/>
            <a:ext cx="3090769" cy="1039224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 parameters modified for small sample size (even with concatenated studies)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C1B28F-52BE-47C3-901E-103635B733E7}"/>
              </a:ext>
            </a:extLst>
          </p:cNvPr>
          <p:cNvSpPr/>
          <p:nvPr/>
        </p:nvSpPr>
        <p:spPr>
          <a:xfrm>
            <a:off x="3560754" y="5517126"/>
            <a:ext cx="2422755" cy="1039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RF Tree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SVM Regularization (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LDA Shrinkage</a:t>
            </a:r>
          </a:p>
        </p:txBody>
      </p:sp>
      <p:pic>
        <p:nvPicPr>
          <p:cNvPr id="34" name="Picture 33" descr="Graphical user interface, chart, scatter chart&#10;&#10;Description automatically generated">
            <a:extLst>
              <a:ext uri="{FF2B5EF4-FFF2-40B4-BE49-F238E27FC236}">
                <a16:creationId xmlns:a16="http://schemas.microsoft.com/office/drawing/2014/main" id="{ADAD03B6-5B3D-4116-8B1C-BDAD2D90F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" y="915393"/>
            <a:ext cx="4949962" cy="35996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DE6961-B53C-4745-8B63-A9647C183AE7}"/>
              </a:ext>
            </a:extLst>
          </p:cNvPr>
          <p:cNvSpPr/>
          <p:nvPr/>
        </p:nvSpPr>
        <p:spPr>
          <a:xfrm>
            <a:off x="94967" y="929937"/>
            <a:ext cx="5735618" cy="587216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1D09151C-1E3E-4D1F-AD2C-FAEB73348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76" y="2114460"/>
            <a:ext cx="5823186" cy="23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86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4">
            <a:extLst>
              <a:ext uri="{FF2B5EF4-FFF2-40B4-BE49-F238E27FC236}">
                <a16:creationId xmlns:a16="http://schemas.microsoft.com/office/drawing/2014/main" id="{5F406390-9F75-4DDA-AF2B-4512313BC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53" y="723340"/>
            <a:ext cx="4239752" cy="56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D9228E-209B-40ED-ACE5-00773D12704E}"/>
              </a:ext>
            </a:extLst>
          </p:cNvPr>
          <p:cNvSpPr/>
          <p:nvPr/>
        </p:nvSpPr>
        <p:spPr>
          <a:xfrm>
            <a:off x="3800844" y="2013840"/>
            <a:ext cx="2042561" cy="211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3C0295-61C1-4535-9465-16FD323D54C0}"/>
              </a:ext>
            </a:extLst>
          </p:cNvPr>
          <p:cNvSpPr/>
          <p:nvPr/>
        </p:nvSpPr>
        <p:spPr>
          <a:xfrm>
            <a:off x="3800845" y="1814809"/>
            <a:ext cx="1217384" cy="178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71C08A-4227-40DD-9B37-5320DDCC1F73}"/>
              </a:ext>
            </a:extLst>
          </p:cNvPr>
          <p:cNvSpPr/>
          <p:nvPr/>
        </p:nvSpPr>
        <p:spPr>
          <a:xfrm>
            <a:off x="3800843" y="2918305"/>
            <a:ext cx="2042561" cy="211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0DE305-A571-434A-9C14-16A6F58DE385}"/>
              </a:ext>
            </a:extLst>
          </p:cNvPr>
          <p:cNvSpPr/>
          <p:nvPr/>
        </p:nvSpPr>
        <p:spPr>
          <a:xfrm>
            <a:off x="3800843" y="3312205"/>
            <a:ext cx="2042561" cy="211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E10639-4C71-43D0-8F27-7F5EC2220578}"/>
              </a:ext>
            </a:extLst>
          </p:cNvPr>
          <p:cNvGrpSpPr/>
          <p:nvPr/>
        </p:nvGrpSpPr>
        <p:grpSpPr>
          <a:xfrm>
            <a:off x="4481965" y="5029620"/>
            <a:ext cx="6662194" cy="724926"/>
            <a:chOff x="5529806" y="3514684"/>
            <a:chExt cx="6662194" cy="7249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0CAB079-A57E-485A-891E-D92BFECD7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9806" y="3514684"/>
              <a:ext cx="6662194" cy="69264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28A643-BA16-4650-B88D-03519ECC27F0}"/>
                </a:ext>
              </a:extLst>
            </p:cNvPr>
            <p:cNvSpPr/>
            <p:nvPr/>
          </p:nvSpPr>
          <p:spPr>
            <a:xfrm>
              <a:off x="5529807" y="3745327"/>
              <a:ext cx="1304326" cy="1987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946374-0340-4FEC-9734-96821043EED0}"/>
                </a:ext>
              </a:extLst>
            </p:cNvPr>
            <p:cNvSpPr/>
            <p:nvPr/>
          </p:nvSpPr>
          <p:spPr>
            <a:xfrm>
              <a:off x="9154357" y="3745327"/>
              <a:ext cx="1304326" cy="1987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04CB2C-7D4F-4FEE-82AF-8D179E273D01}"/>
                </a:ext>
              </a:extLst>
            </p:cNvPr>
            <p:cNvSpPr/>
            <p:nvPr/>
          </p:nvSpPr>
          <p:spPr>
            <a:xfrm>
              <a:off x="6886078" y="3741931"/>
              <a:ext cx="2215392" cy="1987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217961-B086-4E52-987C-064B5BE047F1}"/>
                </a:ext>
              </a:extLst>
            </p:cNvPr>
            <p:cNvSpPr/>
            <p:nvPr/>
          </p:nvSpPr>
          <p:spPr>
            <a:xfrm>
              <a:off x="7753207" y="4040898"/>
              <a:ext cx="1114346" cy="1987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3F69CCE-DC45-495C-9B91-EE21B0579DDD}"/>
                </a:ext>
              </a:extLst>
            </p:cNvPr>
            <p:cNvSpPr/>
            <p:nvPr/>
          </p:nvSpPr>
          <p:spPr>
            <a:xfrm>
              <a:off x="10400516" y="3882877"/>
              <a:ext cx="1791484" cy="1987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0D9DCBD-53EB-4D2F-8EAA-2DB042AC45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454" t="33750" r="34289" b="33812"/>
          <a:stretch/>
        </p:blipFill>
        <p:spPr>
          <a:xfrm>
            <a:off x="6743711" y="978935"/>
            <a:ext cx="3673475" cy="3812221"/>
          </a:xfrm>
          <a:prstGeom prst="rect">
            <a:avLst/>
          </a:prstGeom>
        </p:spPr>
      </p:pic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F756427E-1993-4B88-A78B-DA9930218764}"/>
              </a:ext>
            </a:extLst>
          </p:cNvPr>
          <p:cNvSpPr/>
          <p:nvPr/>
        </p:nvSpPr>
        <p:spPr>
          <a:xfrm>
            <a:off x="5567164" y="1739348"/>
            <a:ext cx="1095153" cy="231354"/>
          </a:xfrm>
          <a:prstGeom prst="leftRightArrow">
            <a:avLst/>
          </a:prstGeom>
          <a:solidFill>
            <a:srgbClr val="A3C1AD"/>
          </a:solidFill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6046BF4-5316-404F-A13C-152C30D6C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939" y="46822"/>
            <a:ext cx="10515600" cy="632460"/>
          </a:xfrm>
        </p:spPr>
        <p:txBody>
          <a:bodyPr>
            <a:normAutofit fontScale="90000"/>
          </a:bodyPr>
          <a:lstStyle/>
          <a:p>
            <a:r>
              <a:rPr lang="en-US" dirty="0"/>
              <a:t>Enhanced Confirmation of Results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8F3CE2-DE14-4F78-A22D-A4E6CCB5FC29}"/>
              </a:ext>
            </a:extLst>
          </p:cNvPr>
          <p:cNvSpPr/>
          <p:nvPr/>
        </p:nvSpPr>
        <p:spPr>
          <a:xfrm>
            <a:off x="246084" y="2790994"/>
            <a:ext cx="1216990" cy="1253654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from GeneLab study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75A9AC6-4D5D-4969-8902-EEB7D6040A6E}"/>
              </a:ext>
            </a:extLst>
          </p:cNvPr>
          <p:cNvSpPr/>
          <p:nvPr/>
        </p:nvSpPr>
        <p:spPr>
          <a:xfrm>
            <a:off x="6662318" y="531205"/>
            <a:ext cx="4150994" cy="386541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Vector Machines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4E011FF-8164-4E53-AB54-E06A10CAF811}"/>
              </a:ext>
            </a:extLst>
          </p:cNvPr>
          <p:cNvSpPr/>
          <p:nvPr/>
        </p:nvSpPr>
        <p:spPr>
          <a:xfrm>
            <a:off x="4957932" y="5921290"/>
            <a:ext cx="5391494" cy="292876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 BPs from independent DESeq2 Gene Set Enrichment</a:t>
            </a:r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6CDB3F90-0115-48F2-960A-65527D8C4521}"/>
              </a:ext>
            </a:extLst>
          </p:cNvPr>
          <p:cNvSpPr/>
          <p:nvPr/>
        </p:nvSpPr>
        <p:spPr>
          <a:xfrm rot="5400000">
            <a:off x="5198114" y="4194462"/>
            <a:ext cx="1095153" cy="231354"/>
          </a:xfrm>
          <a:prstGeom prst="leftRightArrow">
            <a:avLst/>
          </a:prstGeom>
          <a:solidFill>
            <a:srgbClr val="A3C1AD"/>
          </a:solidFill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A441C0-5471-4297-9A10-96D7372C5415}"/>
              </a:ext>
            </a:extLst>
          </p:cNvPr>
          <p:cNvSpPr txBox="1"/>
          <p:nvPr/>
        </p:nvSpPr>
        <p:spPr>
          <a:xfrm>
            <a:off x="854579" y="6550885"/>
            <a:ext cx="10745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effectLst/>
              </a:rPr>
              <a:t>Beheshti, Afshin, Kaushik Chakravarty, Homer Fogle, Hossein </a:t>
            </a:r>
            <a:r>
              <a:rPr lang="en-US" sz="900" dirty="0" err="1">
                <a:effectLst/>
              </a:rPr>
              <a:t>Fazelinia</a:t>
            </a:r>
            <a:r>
              <a:rPr lang="en-US" sz="900" dirty="0">
                <a:effectLst/>
              </a:rPr>
              <a:t>, Willian A. da Silveira, Valery Boyko, San-</a:t>
            </a:r>
            <a:r>
              <a:rPr lang="en-US" sz="900" dirty="0" err="1">
                <a:effectLst/>
              </a:rPr>
              <a:t>Huei</a:t>
            </a:r>
            <a:r>
              <a:rPr lang="en-US" sz="900" dirty="0">
                <a:effectLst/>
              </a:rPr>
              <a:t> Lai Polo, et al. “Multi-Omics Analysis of Multiple Missions to Space Reveal a Theme of Lipid Dysregulation in Mouse Liver.” </a:t>
            </a:r>
            <a:r>
              <a:rPr lang="en-US" sz="900" i="1" dirty="0">
                <a:effectLst/>
              </a:rPr>
              <a:t>Scientific Reports</a:t>
            </a:r>
            <a:r>
              <a:rPr lang="en-US" sz="900" dirty="0">
                <a:effectLst/>
              </a:rPr>
              <a:t> 9, no. 1 (December 16, 2019): 19195. </a:t>
            </a:r>
            <a:r>
              <a:rPr lang="en-US" sz="900" dirty="0">
                <a:effectLst/>
                <a:hlinkClick r:id="rId6"/>
              </a:rPr>
              <a:t>https://doi.org/10.1038/s41598-019-55869-2</a:t>
            </a:r>
            <a:r>
              <a:rPr lang="en-US" sz="900" dirty="0">
                <a:effectLst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B35D6C-406F-474F-B2A9-1BA5A31A0FD6}"/>
              </a:ext>
            </a:extLst>
          </p:cNvPr>
          <p:cNvSpPr/>
          <p:nvPr/>
        </p:nvSpPr>
        <p:spPr>
          <a:xfrm>
            <a:off x="4409537" y="4830590"/>
            <a:ext cx="4523120" cy="371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Studies: RR1 + RR6 + RR9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0D80B6-27F2-4E13-8960-C4B32BCED9A4}"/>
              </a:ext>
            </a:extLst>
          </p:cNvPr>
          <p:cNvSpPr/>
          <p:nvPr/>
        </p:nvSpPr>
        <p:spPr>
          <a:xfrm>
            <a:off x="10418532" y="946649"/>
            <a:ext cx="1451253" cy="3011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Studies:RR1 + RR3 + RR6 +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RR8 +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RR9 </a:t>
            </a:r>
            <a:r>
              <a:rPr lang="en-US" sz="28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F99F8C-9644-4C03-A6E7-03E1A302AFE9}"/>
              </a:ext>
            </a:extLst>
          </p:cNvPr>
          <p:cNvSpPr/>
          <p:nvPr/>
        </p:nvSpPr>
        <p:spPr>
          <a:xfrm>
            <a:off x="10573902" y="3836396"/>
            <a:ext cx="1451253" cy="109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RR1 Signal not squashed by other studies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58B966-7223-45CF-8564-49C5FA9952B0}"/>
              </a:ext>
            </a:extLst>
          </p:cNvPr>
          <p:cNvSpPr/>
          <p:nvPr/>
        </p:nvSpPr>
        <p:spPr>
          <a:xfrm>
            <a:off x="703347" y="965077"/>
            <a:ext cx="747906" cy="502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RR1 </a:t>
            </a:r>
          </a:p>
        </p:txBody>
      </p:sp>
    </p:spTree>
    <p:extLst>
      <p:ext uri="{BB962C8B-B14F-4D97-AF65-F5344CB8AC3E}">
        <p14:creationId xmlns:p14="http://schemas.microsoft.com/office/powerpoint/2010/main" val="3714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 animBg="1"/>
      <p:bldP spid="21" grpId="0" animBg="1"/>
      <p:bldP spid="2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704654-0369-4596-AC60-F3570AE2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146051"/>
            <a:ext cx="10515600" cy="758824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A40900-6C8C-4F04-8CBF-A11AB3A87436}"/>
              </a:ext>
            </a:extLst>
          </p:cNvPr>
          <p:cNvSpPr/>
          <p:nvPr/>
        </p:nvSpPr>
        <p:spPr>
          <a:xfrm>
            <a:off x="811428" y="2855507"/>
            <a:ext cx="4744315" cy="758824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Classifiers may show similar performance, but SVM more useful for interpretation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F1DC71-4F5E-4FF6-A958-92903EFFD6A4}"/>
              </a:ext>
            </a:extLst>
          </p:cNvPr>
          <p:cNvSpPr/>
          <p:nvPr/>
        </p:nvSpPr>
        <p:spPr>
          <a:xfrm>
            <a:off x="811427" y="1947516"/>
            <a:ext cx="4744316" cy="758824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Machine learning methods can complement classical omics if data is handled appropriately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72E35B-9A4E-4689-B0E8-77DBC038751D}"/>
              </a:ext>
            </a:extLst>
          </p:cNvPr>
          <p:cNvSpPr/>
          <p:nvPr/>
        </p:nvSpPr>
        <p:spPr>
          <a:xfrm>
            <a:off x="6271492" y="1066427"/>
            <a:ext cx="4744316" cy="950913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Validation through intersection between classical analysis and ML methods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EF7D5D-B6ED-4CCB-96A2-998290AC1931}"/>
              </a:ext>
            </a:extLst>
          </p:cNvPr>
          <p:cNvSpPr/>
          <p:nvPr/>
        </p:nvSpPr>
        <p:spPr>
          <a:xfrm>
            <a:off x="8163359" y="2217891"/>
            <a:ext cx="1105214" cy="1140199"/>
          </a:xfrm>
          <a:prstGeom prst="ellipse">
            <a:avLst/>
          </a:prstGeom>
          <a:solidFill>
            <a:srgbClr val="3224E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B83590-E274-4F34-AC59-D4617F550A24}"/>
              </a:ext>
            </a:extLst>
          </p:cNvPr>
          <p:cNvSpPr/>
          <p:nvPr/>
        </p:nvSpPr>
        <p:spPr>
          <a:xfrm>
            <a:off x="7328937" y="2217891"/>
            <a:ext cx="1105214" cy="1140199"/>
          </a:xfrm>
          <a:prstGeom prst="ellipse">
            <a:avLst/>
          </a:prstGeom>
          <a:solidFill>
            <a:srgbClr val="BA4EA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DESeq2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CBFE6D9-A877-4D52-8A8E-F37252FD237B}"/>
              </a:ext>
            </a:extLst>
          </p:cNvPr>
          <p:cNvSpPr/>
          <p:nvPr/>
        </p:nvSpPr>
        <p:spPr>
          <a:xfrm>
            <a:off x="7490573" y="3590554"/>
            <a:ext cx="3500583" cy="950913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 intersecting set may indicate area for further exploration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1B6A88-BF30-4116-8B88-C0658A33E08F}"/>
              </a:ext>
            </a:extLst>
          </p:cNvPr>
          <p:cNvCxnSpPr>
            <a:cxnSpLocks/>
          </p:cNvCxnSpPr>
          <p:nvPr/>
        </p:nvCxnSpPr>
        <p:spPr>
          <a:xfrm>
            <a:off x="8303955" y="2056684"/>
            <a:ext cx="0" cy="324988"/>
          </a:xfrm>
          <a:prstGeom prst="straightConnector1">
            <a:avLst/>
          </a:prstGeom>
          <a:ln w="38100">
            <a:solidFill>
              <a:srgbClr val="AA70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E3E11A-DF3A-49EC-AA4D-AFB4908FDC7E}"/>
              </a:ext>
            </a:extLst>
          </p:cNvPr>
          <p:cNvCxnSpPr>
            <a:cxnSpLocks/>
          </p:cNvCxnSpPr>
          <p:nvPr/>
        </p:nvCxnSpPr>
        <p:spPr>
          <a:xfrm>
            <a:off x="9240865" y="2787991"/>
            <a:ext cx="0" cy="731306"/>
          </a:xfrm>
          <a:prstGeom prst="straightConnector1">
            <a:avLst/>
          </a:prstGeom>
          <a:ln w="38100">
            <a:solidFill>
              <a:srgbClr val="9992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A809A9-9C95-43FF-873C-2687321E1BB6}"/>
              </a:ext>
            </a:extLst>
          </p:cNvPr>
          <p:cNvSpPr/>
          <p:nvPr/>
        </p:nvSpPr>
        <p:spPr>
          <a:xfrm>
            <a:off x="811427" y="1044718"/>
            <a:ext cx="4744316" cy="758824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Combined study view &amp; data preprocessing are necessary for ML applications in Space Studies</a:t>
            </a:r>
          </a:p>
        </p:txBody>
      </p:sp>
    </p:spTree>
    <p:extLst>
      <p:ext uri="{BB962C8B-B14F-4D97-AF65-F5344CB8AC3E}">
        <p14:creationId xmlns:p14="http://schemas.microsoft.com/office/powerpoint/2010/main" val="2406417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704654-0369-4596-AC60-F3570AE2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146051"/>
            <a:ext cx="10515600" cy="758824"/>
          </a:xfrm>
        </p:spPr>
        <p:txBody>
          <a:bodyPr>
            <a:normAutofit/>
          </a:bodyPr>
          <a:lstStyle/>
          <a:p>
            <a:r>
              <a:rPr lang="en-US" dirty="0"/>
              <a:t>Conclusions - Novel Analysis Methodology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A40900-6C8C-4F04-8CBF-A11AB3A87436}"/>
              </a:ext>
            </a:extLst>
          </p:cNvPr>
          <p:cNvSpPr/>
          <p:nvPr/>
        </p:nvSpPr>
        <p:spPr>
          <a:xfrm>
            <a:off x="811428" y="2855507"/>
            <a:ext cx="4744315" cy="758824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Classifiers may show similar performance, but SVM more useful for interpretation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F1DC71-4F5E-4FF6-A958-92903EFFD6A4}"/>
              </a:ext>
            </a:extLst>
          </p:cNvPr>
          <p:cNvSpPr/>
          <p:nvPr/>
        </p:nvSpPr>
        <p:spPr>
          <a:xfrm>
            <a:off x="811427" y="1947516"/>
            <a:ext cx="4744316" cy="758824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Machine learning methods can complement classical omics if data is handled appropriately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EB9661-99AE-41DD-8B9A-53E5FC77EFE8}"/>
              </a:ext>
            </a:extLst>
          </p:cNvPr>
          <p:cNvSpPr/>
          <p:nvPr/>
        </p:nvSpPr>
        <p:spPr>
          <a:xfrm>
            <a:off x="760554" y="3763498"/>
            <a:ext cx="1539300" cy="468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Future work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72E35B-9A4E-4689-B0E8-77DBC038751D}"/>
              </a:ext>
            </a:extLst>
          </p:cNvPr>
          <p:cNvSpPr/>
          <p:nvPr/>
        </p:nvSpPr>
        <p:spPr>
          <a:xfrm>
            <a:off x="6271492" y="1066427"/>
            <a:ext cx="4744316" cy="950913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Validation through intersection between classical analysis and ML methods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EF7D5D-B6ED-4CCB-96A2-998290AC1931}"/>
              </a:ext>
            </a:extLst>
          </p:cNvPr>
          <p:cNvSpPr/>
          <p:nvPr/>
        </p:nvSpPr>
        <p:spPr>
          <a:xfrm>
            <a:off x="8163359" y="2217891"/>
            <a:ext cx="1105214" cy="1140199"/>
          </a:xfrm>
          <a:prstGeom prst="ellipse">
            <a:avLst/>
          </a:prstGeom>
          <a:solidFill>
            <a:srgbClr val="3224E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B83590-E274-4F34-AC59-D4617F550A24}"/>
              </a:ext>
            </a:extLst>
          </p:cNvPr>
          <p:cNvSpPr/>
          <p:nvPr/>
        </p:nvSpPr>
        <p:spPr>
          <a:xfrm>
            <a:off x="7328937" y="2217891"/>
            <a:ext cx="1105214" cy="1140199"/>
          </a:xfrm>
          <a:prstGeom prst="ellipse">
            <a:avLst/>
          </a:prstGeom>
          <a:solidFill>
            <a:srgbClr val="BA4EA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DESeq2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CBFE6D9-A877-4D52-8A8E-F37252FD237B}"/>
              </a:ext>
            </a:extLst>
          </p:cNvPr>
          <p:cNvSpPr/>
          <p:nvPr/>
        </p:nvSpPr>
        <p:spPr>
          <a:xfrm>
            <a:off x="7490573" y="3590554"/>
            <a:ext cx="3500583" cy="950913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 intersecting set may indicate area for further exploration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1B6A88-BF30-4116-8B88-C0658A33E08F}"/>
              </a:ext>
            </a:extLst>
          </p:cNvPr>
          <p:cNvCxnSpPr>
            <a:cxnSpLocks/>
          </p:cNvCxnSpPr>
          <p:nvPr/>
        </p:nvCxnSpPr>
        <p:spPr>
          <a:xfrm>
            <a:off x="8303955" y="2056684"/>
            <a:ext cx="0" cy="324988"/>
          </a:xfrm>
          <a:prstGeom prst="straightConnector1">
            <a:avLst/>
          </a:prstGeom>
          <a:ln w="38100">
            <a:solidFill>
              <a:srgbClr val="AA70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E3E11A-DF3A-49EC-AA4D-AFB4908FDC7E}"/>
              </a:ext>
            </a:extLst>
          </p:cNvPr>
          <p:cNvCxnSpPr>
            <a:cxnSpLocks/>
          </p:cNvCxnSpPr>
          <p:nvPr/>
        </p:nvCxnSpPr>
        <p:spPr>
          <a:xfrm>
            <a:off x="9240865" y="2787991"/>
            <a:ext cx="0" cy="731306"/>
          </a:xfrm>
          <a:prstGeom prst="straightConnector1">
            <a:avLst/>
          </a:prstGeom>
          <a:ln w="38100">
            <a:solidFill>
              <a:srgbClr val="9992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67B48B-C6D0-4FD5-8DFC-482913D7E398}"/>
              </a:ext>
            </a:extLst>
          </p:cNvPr>
          <p:cNvGrpSpPr/>
          <p:nvPr/>
        </p:nvGrpSpPr>
        <p:grpSpPr>
          <a:xfrm>
            <a:off x="7637033" y="4840661"/>
            <a:ext cx="3475465" cy="1539300"/>
            <a:chOff x="6764655" y="5059217"/>
            <a:chExt cx="3475465" cy="15393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EBC787D-801F-42B0-9D6A-93F8D592FA19}"/>
                </a:ext>
              </a:extLst>
            </p:cNvPr>
            <p:cNvSpPr/>
            <p:nvPr/>
          </p:nvSpPr>
          <p:spPr>
            <a:xfrm>
              <a:off x="8297026" y="5395146"/>
              <a:ext cx="1943094" cy="950913"/>
            </a:xfrm>
            <a:prstGeom prst="roundRect">
              <a:avLst>
                <a:gd name="adj" fmla="val 8928"/>
              </a:avLst>
            </a:prstGeom>
            <a:noFill/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ource Sans Pro" panose="020B0503030403020204" pitchFamily="34" charset="0"/>
                </a:rPr>
                <a:t>Independent Validation with External Data Set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12A1081-5BA3-4846-B61E-4FC4484D6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4655" y="5059217"/>
              <a:ext cx="1539300" cy="1539300"/>
            </a:xfrm>
            <a:prstGeom prst="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2BB2BE-F2BE-4E5C-8C07-5C60ECE24556}"/>
              </a:ext>
            </a:extLst>
          </p:cNvPr>
          <p:cNvSpPr/>
          <p:nvPr/>
        </p:nvSpPr>
        <p:spPr>
          <a:xfrm>
            <a:off x="811427" y="1044718"/>
            <a:ext cx="4744316" cy="758824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Combined study view &amp; data preprocessing are necessary for ML applications in Space Studies</a:t>
            </a: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CF5F33C-F68E-45D3-94C4-6AA382627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4" y="4343020"/>
            <a:ext cx="6371654" cy="22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5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704654-0369-4596-AC60-F3570AE2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93" y="448967"/>
            <a:ext cx="5292806" cy="14355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/>
              <a:t>Thank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61AF04-955E-4F5F-A764-67FB759D63BD}"/>
              </a:ext>
            </a:extLst>
          </p:cNvPr>
          <p:cNvSpPr txBox="1"/>
          <p:nvPr/>
        </p:nvSpPr>
        <p:spPr>
          <a:xfrm>
            <a:off x="2755297" y="2385713"/>
            <a:ext cx="2714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NASA </a:t>
            </a:r>
          </a:p>
          <a:p>
            <a:r>
              <a:rPr lang="en-US" dirty="0"/>
              <a:t>Space Radiation Element</a:t>
            </a:r>
          </a:p>
          <a:p>
            <a:r>
              <a:rPr lang="en-US" dirty="0"/>
              <a:t>Human Research Program</a:t>
            </a:r>
          </a:p>
          <a:p>
            <a:r>
              <a:rPr lang="en-US" dirty="0"/>
              <a:t>Johnson &amp; Langley Centers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0F252D4-263B-4638-AF5B-C9B9A57E0382}"/>
              </a:ext>
            </a:extLst>
          </p:cNvPr>
          <p:cNvSpPr txBox="1"/>
          <p:nvPr/>
        </p:nvSpPr>
        <p:spPr>
          <a:xfrm>
            <a:off x="6293739" y="2445895"/>
            <a:ext cx="303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NASA GeneLab</a:t>
            </a:r>
          </a:p>
          <a:p>
            <a:r>
              <a:rPr lang="en-US" dirty="0"/>
              <a:t>LaRC OCIO Data Science Team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3773D2F-79A3-44DA-A7CD-0AB87E749BC7}"/>
              </a:ext>
            </a:extLst>
          </p:cNvPr>
          <p:cNvGrpSpPr/>
          <p:nvPr/>
        </p:nvGrpSpPr>
        <p:grpSpPr>
          <a:xfrm>
            <a:off x="1127080" y="4307906"/>
            <a:ext cx="10236622" cy="2242707"/>
            <a:chOff x="1127080" y="4307906"/>
            <a:chExt cx="10236622" cy="22427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F816DF8-10E8-473D-9C86-649776848EA4}"/>
                </a:ext>
              </a:extLst>
            </p:cNvPr>
            <p:cNvGrpSpPr/>
            <p:nvPr/>
          </p:nvGrpSpPr>
          <p:grpSpPr>
            <a:xfrm>
              <a:off x="4162501" y="4311186"/>
              <a:ext cx="1157928" cy="1899784"/>
              <a:chOff x="4417039" y="4213120"/>
              <a:chExt cx="1266455" cy="1899784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B35ED88-20C5-4746-8392-5D8BF140D464}"/>
                  </a:ext>
                </a:extLst>
              </p:cNvPr>
              <p:cNvSpPr txBox="1"/>
              <p:nvPr/>
            </p:nvSpPr>
            <p:spPr>
              <a:xfrm flipH="1">
                <a:off x="4417039" y="5682017"/>
                <a:ext cx="12664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Greg Eley</a:t>
                </a:r>
              </a:p>
              <a:p>
                <a:pPr algn="ctr"/>
                <a:r>
                  <a:rPr lang="en-US" sz="1100" dirty="0"/>
                  <a:t>Bioinformatician</a:t>
                </a:r>
              </a:p>
            </p:txBody>
          </p:sp>
          <p:pic>
            <p:nvPicPr>
              <p:cNvPr id="90" name="Picture 6" descr="Clipart Library Library Amazing Astronaut Clip Art - Transparent Background  Astronaut Clipart PNG Image | Transparent PNG Free Download on SeekPNG">
                <a:extLst>
                  <a:ext uri="{FF2B5EF4-FFF2-40B4-BE49-F238E27FC236}">
                    <a16:creationId xmlns:a16="http://schemas.microsoft.com/office/drawing/2014/main" id="{9E0D4FF3-9DF6-4186-86F7-15F8A91179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660103" y="4213120"/>
                <a:ext cx="832380" cy="1143000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9D86DA6-43B8-48D7-A261-23FE33B2A5D5}"/>
                </a:ext>
              </a:extLst>
            </p:cNvPr>
            <p:cNvGrpSpPr/>
            <p:nvPr/>
          </p:nvGrpSpPr>
          <p:grpSpPr>
            <a:xfrm>
              <a:off x="9061007" y="4311186"/>
              <a:ext cx="1301335" cy="1978548"/>
              <a:chOff x="10784909" y="4209840"/>
              <a:chExt cx="1423302" cy="1978548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BAF90D7-D389-4D8B-B01E-B10D851F4F28}"/>
                  </a:ext>
                </a:extLst>
              </p:cNvPr>
              <p:cNvSpPr txBox="1"/>
              <p:nvPr/>
            </p:nvSpPr>
            <p:spPr>
              <a:xfrm flipH="1">
                <a:off x="10784909" y="5588224"/>
                <a:ext cx="1423302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Janice Zawaski</a:t>
                </a:r>
              </a:p>
              <a:p>
                <a:pPr algn="ctr"/>
                <a:r>
                  <a:rPr lang="en-US" sz="1100" dirty="0"/>
                  <a:t>Deputy Element Scientist </a:t>
                </a:r>
              </a:p>
            </p:txBody>
          </p:sp>
          <p:pic>
            <p:nvPicPr>
              <p:cNvPr id="88" name="Picture 87" descr="A picture containing person, posing&#10;&#10;Description automatically generated">
                <a:extLst>
                  <a:ext uri="{FF2B5EF4-FFF2-40B4-BE49-F238E27FC236}">
                    <a16:creationId xmlns:a16="http://schemas.microsoft.com/office/drawing/2014/main" id="{8EC0D5F9-C4D4-4D94-B9CD-74720C08BB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804"/>
              <a:stretch/>
            </p:blipFill>
            <p:spPr>
              <a:xfrm flipH="1">
                <a:off x="10942271" y="4209840"/>
                <a:ext cx="1048628" cy="1143000"/>
              </a:xfrm>
              <a:prstGeom prst="ellipse">
                <a:avLst/>
              </a:prstGeom>
              <a:noFill/>
            </p:spPr>
          </p:pic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F015F20-D538-4C3B-BBE0-AFA3BCD52C58}"/>
                </a:ext>
              </a:extLst>
            </p:cNvPr>
            <p:cNvGrpSpPr/>
            <p:nvPr/>
          </p:nvGrpSpPr>
          <p:grpSpPr>
            <a:xfrm>
              <a:off x="2138580" y="4311186"/>
              <a:ext cx="1157927" cy="1897593"/>
              <a:chOff x="2203427" y="4213120"/>
              <a:chExt cx="1266454" cy="1897593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45E4376-5037-474F-B1FA-95358F4CE32B}"/>
                  </a:ext>
                </a:extLst>
              </p:cNvPr>
              <p:cNvSpPr txBox="1"/>
              <p:nvPr/>
            </p:nvSpPr>
            <p:spPr>
              <a:xfrm flipH="1">
                <a:off x="2203427" y="5679826"/>
                <a:ext cx="12664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Prachi Kothiyal</a:t>
                </a:r>
              </a:p>
              <a:p>
                <a:pPr algn="ctr"/>
                <a:r>
                  <a:rPr lang="en-US" sz="1100" dirty="0"/>
                  <a:t>Bioinformatician</a:t>
                </a:r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D27868F7-E042-4C73-8376-58C79DDE8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33118" y="4213120"/>
                <a:ext cx="949889" cy="1143000"/>
              </a:xfrm>
              <a:prstGeom prst="ellipse">
                <a:avLst/>
              </a:prstGeom>
              <a:noFill/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2F53546-3F57-4015-BFA9-E053B82D5F42}"/>
                </a:ext>
              </a:extLst>
            </p:cNvPr>
            <p:cNvGrpSpPr/>
            <p:nvPr/>
          </p:nvGrpSpPr>
          <p:grpSpPr>
            <a:xfrm>
              <a:off x="3204776" y="4311186"/>
              <a:ext cx="1070287" cy="1897593"/>
              <a:chOff x="3369552" y="4213120"/>
              <a:chExt cx="1170599" cy="1897593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E92051D-50F5-4C65-8CF7-70E03C5201D3}"/>
                  </a:ext>
                </a:extLst>
              </p:cNvPr>
              <p:cNvSpPr txBox="1"/>
              <p:nvPr/>
            </p:nvSpPr>
            <p:spPr>
              <a:xfrm flipH="1">
                <a:off x="3369552" y="5679826"/>
                <a:ext cx="11705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Hari Ilangovan</a:t>
                </a:r>
              </a:p>
              <a:p>
                <a:pPr algn="ctr"/>
                <a:r>
                  <a:rPr lang="en-US" sz="1100" dirty="0"/>
                  <a:t>Data Scientist</a:t>
                </a:r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487DC979-F7A2-445C-B35B-BEA4293044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16" t="7719" r="13968"/>
              <a:stretch/>
            </p:blipFill>
            <p:spPr>
              <a:xfrm flipH="1">
                <a:off x="3509569" y="4213120"/>
                <a:ext cx="986858" cy="1143000"/>
              </a:xfrm>
              <a:prstGeom prst="ellipse">
                <a:avLst/>
              </a:prstGeom>
              <a:noFill/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1D797F9-4D8D-4653-ACAD-B6E5E159CBC1}"/>
                </a:ext>
              </a:extLst>
            </p:cNvPr>
            <p:cNvGrpSpPr/>
            <p:nvPr/>
          </p:nvGrpSpPr>
          <p:grpSpPr>
            <a:xfrm>
              <a:off x="7167474" y="4311186"/>
              <a:ext cx="1183340" cy="1997962"/>
              <a:chOff x="8713905" y="4209840"/>
              <a:chExt cx="1294248" cy="1997962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6F3CFAA-E02A-4C4E-87FC-139949D5B712}"/>
                  </a:ext>
                </a:extLst>
              </p:cNvPr>
              <p:cNvSpPr txBox="1"/>
              <p:nvPr/>
            </p:nvSpPr>
            <p:spPr>
              <a:xfrm flipH="1">
                <a:off x="8713905" y="5607638"/>
                <a:ext cx="129424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Brock Sishc</a:t>
                </a:r>
              </a:p>
              <a:p>
                <a:pPr algn="ctr"/>
                <a:r>
                  <a:rPr lang="en-US" sz="1100" dirty="0"/>
                  <a:t>Cancer Discipline Scientist </a:t>
                </a:r>
              </a:p>
            </p:txBody>
          </p:sp>
          <p:pic>
            <p:nvPicPr>
              <p:cNvPr id="82" name="Picture 2">
                <a:extLst>
                  <a:ext uri="{FF2B5EF4-FFF2-40B4-BE49-F238E27FC236}">
                    <a16:creationId xmlns:a16="http://schemas.microsoft.com/office/drawing/2014/main" id="{C055915C-D1BD-41D2-A3ED-A0E63BD3DC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29" r="11704"/>
              <a:stretch/>
            </p:blipFill>
            <p:spPr bwMode="auto">
              <a:xfrm flipH="1">
                <a:off x="8954147" y="4209840"/>
                <a:ext cx="848857" cy="1143000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2AE0218-3935-4ADF-B60A-E86385C9576F}"/>
                </a:ext>
              </a:extLst>
            </p:cNvPr>
            <p:cNvGrpSpPr/>
            <p:nvPr/>
          </p:nvGrpSpPr>
          <p:grpSpPr>
            <a:xfrm>
              <a:off x="8140822" y="4311186"/>
              <a:ext cx="1183340" cy="1997962"/>
              <a:chOff x="9778480" y="4209840"/>
              <a:chExt cx="1294248" cy="1997962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92D8E01-8D59-47D0-8802-F334849BCEED}"/>
                  </a:ext>
                </a:extLst>
              </p:cNvPr>
              <p:cNvSpPr txBox="1"/>
              <p:nvPr/>
            </p:nvSpPr>
            <p:spPr>
              <a:xfrm flipH="1">
                <a:off x="9778480" y="5607638"/>
                <a:ext cx="129424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err="1"/>
                  <a:t>Janapriya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Saha</a:t>
                </a:r>
                <a:endParaRPr lang="en-US" sz="1100" dirty="0"/>
              </a:p>
              <a:p>
                <a:pPr algn="ctr"/>
                <a:r>
                  <a:rPr lang="en-US" sz="1100" dirty="0"/>
                  <a:t>CVD Discipline Scientist 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75A52B06-0BFD-4A11-BF87-006456748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7959" t="8041" r="86041" b="81493"/>
              <a:stretch/>
            </p:blipFill>
            <p:spPr>
              <a:xfrm flipH="1">
                <a:off x="9874588" y="4209840"/>
                <a:ext cx="876015" cy="1143000"/>
              </a:xfrm>
              <a:prstGeom prst="ellipse">
                <a:avLst/>
              </a:prstGeom>
              <a:noFill/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9BF03D7-248E-47E7-9CA0-BEA676F14AC8}"/>
                </a:ext>
              </a:extLst>
            </p:cNvPr>
            <p:cNvGrpSpPr/>
            <p:nvPr/>
          </p:nvGrpSpPr>
          <p:grpSpPr>
            <a:xfrm>
              <a:off x="1127080" y="4307906"/>
              <a:ext cx="1231142" cy="1900873"/>
              <a:chOff x="1097124" y="4209840"/>
              <a:chExt cx="1346531" cy="1900873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5D56A697-7157-4B70-A73C-390653D214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72349" y="4209840"/>
                <a:ext cx="1093202" cy="1143000"/>
              </a:xfrm>
              <a:prstGeom prst="ellipse">
                <a:avLst/>
              </a:prstGeom>
              <a:noFill/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0FD623E-3CD4-40A5-AE1D-A6769EE81357}"/>
                  </a:ext>
                </a:extLst>
              </p:cNvPr>
              <p:cNvSpPr txBox="1"/>
              <p:nvPr/>
            </p:nvSpPr>
            <p:spPr>
              <a:xfrm flipH="1">
                <a:off x="1097124" y="5679826"/>
                <a:ext cx="13465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ea typeface="Source Sans Pro" panose="020B0503030403020204" pitchFamily="34" charset="0"/>
                  </a:rPr>
                  <a:t>Parastou Eslami</a:t>
                </a:r>
              </a:p>
              <a:p>
                <a:pPr algn="ctr"/>
                <a:r>
                  <a:rPr lang="en-US" sz="1100" dirty="0">
                    <a:ea typeface="Source Sans Pro" panose="020B0503030403020204" pitchFamily="34" charset="0"/>
                  </a:rPr>
                  <a:t>Project Scientist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1DFCF03-2D1D-4A83-BB7A-89C586E9FB6F}"/>
                </a:ext>
              </a:extLst>
            </p:cNvPr>
            <p:cNvGrpSpPr/>
            <p:nvPr/>
          </p:nvGrpSpPr>
          <p:grpSpPr>
            <a:xfrm>
              <a:off x="5161122" y="4314466"/>
              <a:ext cx="2174515" cy="2236147"/>
              <a:chOff x="6519508" y="4213120"/>
              <a:chExt cx="2378321" cy="2236147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BFA1330-2CFD-4BCC-9174-9BA0CA790430}"/>
                  </a:ext>
                </a:extLst>
              </p:cNvPr>
              <p:cNvSpPr txBox="1"/>
              <p:nvPr/>
            </p:nvSpPr>
            <p:spPr>
              <a:xfrm flipH="1">
                <a:off x="6519508" y="5679826"/>
                <a:ext cx="126645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Katherine Hoadley</a:t>
                </a:r>
              </a:p>
              <a:p>
                <a:pPr algn="ctr"/>
                <a:r>
                  <a:rPr lang="en-US" sz="1100" dirty="0"/>
                  <a:t>Computational Biologist</a:t>
                </a:r>
              </a:p>
            </p:txBody>
          </p:sp>
          <p:pic>
            <p:nvPicPr>
              <p:cNvPr id="75" name="Picture 2">
                <a:extLst>
                  <a:ext uri="{FF2B5EF4-FFF2-40B4-BE49-F238E27FC236}">
                    <a16:creationId xmlns:a16="http://schemas.microsoft.com/office/drawing/2014/main" id="{44015E4E-C932-4413-877A-153BDADD82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4289" y="4213120"/>
                <a:ext cx="859536" cy="1143000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4D3F8DD-8415-4198-9626-8510E8ED0800}"/>
                  </a:ext>
                </a:extLst>
              </p:cNvPr>
              <p:cNvSpPr txBox="1"/>
              <p:nvPr/>
            </p:nvSpPr>
            <p:spPr>
              <a:xfrm flipH="1">
                <a:off x="7551300" y="5640900"/>
                <a:ext cx="134652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Ryan Norman</a:t>
                </a:r>
              </a:p>
              <a:p>
                <a:pPr algn="ctr"/>
                <a:r>
                  <a:rPr lang="en-US" sz="1100" dirty="0"/>
                  <a:t>Element Scientist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F5E3A79-49A5-48BB-88A8-373A6FCB9AF3}"/>
                </a:ext>
              </a:extLst>
            </p:cNvPr>
            <p:cNvGrpSpPr/>
            <p:nvPr/>
          </p:nvGrpSpPr>
          <p:grpSpPr>
            <a:xfrm>
              <a:off x="10062367" y="4311186"/>
              <a:ext cx="1301335" cy="1828685"/>
              <a:chOff x="11880122" y="4209840"/>
              <a:chExt cx="1423302" cy="1828685"/>
            </a:xfrm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B03E17A4-12DD-441F-8A5D-010D2CD8FC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12" r="13521"/>
              <a:stretch/>
            </p:blipFill>
            <p:spPr>
              <a:xfrm flipH="1">
                <a:off x="12182563" y="4209840"/>
                <a:ext cx="886595" cy="1143000"/>
              </a:xfrm>
              <a:prstGeom prst="ellipse">
                <a:avLst/>
              </a:prstGeom>
              <a:noFill/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DAAE3BF-BF3C-41FF-9CCB-825599C664F9}"/>
                  </a:ext>
                </a:extLst>
              </p:cNvPr>
              <p:cNvSpPr txBox="1"/>
              <p:nvPr/>
            </p:nvSpPr>
            <p:spPr>
              <a:xfrm flipH="1">
                <a:off x="11880122" y="5607638"/>
                <a:ext cx="142330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Robin Elgart</a:t>
                </a:r>
              </a:p>
              <a:p>
                <a:pPr algn="ctr"/>
                <a:r>
                  <a:rPr lang="en-US" sz="1100" dirty="0"/>
                  <a:t>Element Scientist</a:t>
                </a:r>
              </a:p>
            </p:txBody>
          </p:sp>
        </p:grpSp>
        <p:pic>
          <p:nvPicPr>
            <p:cNvPr id="71" name="Picture 70" descr="A person smiling in front of a flag&#10;&#10;Description automatically generated with medium confidence">
              <a:extLst>
                <a:ext uri="{FF2B5EF4-FFF2-40B4-BE49-F238E27FC236}">
                  <a16:creationId xmlns:a16="http://schemas.microsoft.com/office/drawing/2014/main" id="{CAAF36E7-2C18-4709-87C7-8358763B74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1" r="16105"/>
            <a:stretch/>
          </p:blipFill>
          <p:spPr>
            <a:xfrm>
              <a:off x="6342341" y="4311187"/>
              <a:ext cx="750933" cy="1143000"/>
            </a:xfrm>
            <a:prstGeom prst="ellipse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3930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A5D9-839E-40D5-A238-59F0137F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5"/>
            <a:ext cx="10706100" cy="77787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Translational Radiation Research and Countermeasures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B5DFC-7DA0-4C5C-9214-E29493981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917017"/>
            <a:ext cx="11137392" cy="3239103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+mn-lt"/>
                <a:ea typeface="Source Sans Pro" panose="020B0503030403020204" pitchFamily="34" charset="0"/>
              </a:rPr>
              <a:t>Formed by the Space Radiation (SR) Element under authority of the NASA Human Research Program (HRP)</a:t>
            </a:r>
          </a:p>
          <a:p>
            <a:r>
              <a:rPr lang="en-US" sz="3200" b="1" dirty="0">
                <a:latin typeface="+mn-lt"/>
                <a:ea typeface="Source Sans Pro" panose="020B0503030403020204" pitchFamily="34" charset="0"/>
              </a:rPr>
              <a:t>Mission: </a:t>
            </a:r>
            <a:r>
              <a:rPr lang="en-US" sz="3200" dirty="0">
                <a:latin typeface="+mn-lt"/>
                <a:ea typeface="Source Sans Pro" panose="020B0503030403020204" pitchFamily="34" charset="0"/>
              </a:rPr>
              <a:t>translate radiation research results based on animal studies to humans using bioinformatics and computational modeling</a:t>
            </a:r>
          </a:p>
          <a:p>
            <a:r>
              <a:rPr lang="en-US" sz="3200" dirty="0">
                <a:latin typeface="+mn-lt"/>
                <a:ea typeface="Source Sans Pro" panose="020B0503030403020204" pitchFamily="34" charset="0"/>
              </a:rPr>
              <a:t>Cross disciplinary team: SR Element Scientists, NASA Information Data &amp; Analytics Services (IDAS) Data Scientists, Bioinformaticians &amp; Computational biologists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FC33F5-7630-40F0-9732-B5BBDED2E828}"/>
              </a:ext>
            </a:extLst>
          </p:cNvPr>
          <p:cNvGrpSpPr/>
          <p:nvPr/>
        </p:nvGrpSpPr>
        <p:grpSpPr>
          <a:xfrm>
            <a:off x="1127080" y="4307906"/>
            <a:ext cx="10236622" cy="2242707"/>
            <a:chOff x="1127080" y="4307906"/>
            <a:chExt cx="10236622" cy="224270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B7F884-BAFE-409E-86BA-390E2429D718}"/>
                </a:ext>
              </a:extLst>
            </p:cNvPr>
            <p:cNvGrpSpPr/>
            <p:nvPr/>
          </p:nvGrpSpPr>
          <p:grpSpPr>
            <a:xfrm>
              <a:off x="4162501" y="4311186"/>
              <a:ext cx="1157928" cy="1899784"/>
              <a:chOff x="4417039" y="4213120"/>
              <a:chExt cx="1266455" cy="189978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D0D8C0-1526-4EC3-B26C-F616B496EBF3}"/>
                  </a:ext>
                </a:extLst>
              </p:cNvPr>
              <p:cNvSpPr txBox="1"/>
              <p:nvPr/>
            </p:nvSpPr>
            <p:spPr>
              <a:xfrm flipH="1">
                <a:off x="4417039" y="5682017"/>
                <a:ext cx="12664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Greg Eley</a:t>
                </a:r>
              </a:p>
              <a:p>
                <a:pPr algn="ctr"/>
                <a:r>
                  <a:rPr lang="en-US" sz="1100" dirty="0"/>
                  <a:t>Bioinformatician</a:t>
                </a:r>
              </a:p>
            </p:txBody>
          </p:sp>
          <p:pic>
            <p:nvPicPr>
              <p:cNvPr id="11" name="Picture 6" descr="Clipart Library Library Amazing Astronaut Clip Art - Transparent Background  Astronaut Clipart PNG Image | Transparent PNG Free Download on SeekPNG">
                <a:extLst>
                  <a:ext uri="{FF2B5EF4-FFF2-40B4-BE49-F238E27FC236}">
                    <a16:creationId xmlns:a16="http://schemas.microsoft.com/office/drawing/2014/main" id="{29C9EEB0-9DB1-4F05-84C9-93DB876EFB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660103" y="4213120"/>
                <a:ext cx="832380" cy="1143000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929E415-0AB5-4B6F-8205-292147A176BF}"/>
                </a:ext>
              </a:extLst>
            </p:cNvPr>
            <p:cNvGrpSpPr/>
            <p:nvPr/>
          </p:nvGrpSpPr>
          <p:grpSpPr>
            <a:xfrm>
              <a:off x="9061007" y="4311186"/>
              <a:ext cx="1301335" cy="1978548"/>
              <a:chOff x="10784909" y="4209840"/>
              <a:chExt cx="1423302" cy="197854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B01544-041E-43C8-90DF-F145A7BAED26}"/>
                  </a:ext>
                </a:extLst>
              </p:cNvPr>
              <p:cNvSpPr txBox="1"/>
              <p:nvPr/>
            </p:nvSpPr>
            <p:spPr>
              <a:xfrm flipH="1">
                <a:off x="10784909" y="5588224"/>
                <a:ext cx="1423302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Janice Zawaski</a:t>
                </a:r>
              </a:p>
              <a:p>
                <a:pPr algn="ctr"/>
                <a:r>
                  <a:rPr lang="en-US" sz="1100" dirty="0"/>
                  <a:t>Deputy Element Scientist </a:t>
                </a:r>
              </a:p>
            </p:txBody>
          </p:sp>
          <p:pic>
            <p:nvPicPr>
              <p:cNvPr id="12" name="Picture 11" descr="A picture containing person, posing&#10;&#10;Description automatically generated">
                <a:extLst>
                  <a:ext uri="{FF2B5EF4-FFF2-40B4-BE49-F238E27FC236}">
                    <a16:creationId xmlns:a16="http://schemas.microsoft.com/office/drawing/2014/main" id="{C181AF0F-7E75-4E6B-B901-3A674ECC55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804"/>
              <a:stretch/>
            </p:blipFill>
            <p:spPr>
              <a:xfrm flipH="1">
                <a:off x="10942271" y="4209840"/>
                <a:ext cx="1048628" cy="1143000"/>
              </a:xfrm>
              <a:prstGeom prst="ellipse">
                <a:avLst/>
              </a:prstGeom>
              <a:noFill/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141039F-6002-43B2-9BB3-86CD5BC1F036}"/>
                </a:ext>
              </a:extLst>
            </p:cNvPr>
            <p:cNvGrpSpPr/>
            <p:nvPr/>
          </p:nvGrpSpPr>
          <p:grpSpPr>
            <a:xfrm>
              <a:off x="2138580" y="4311186"/>
              <a:ext cx="1157927" cy="1897593"/>
              <a:chOff x="2203427" y="4213120"/>
              <a:chExt cx="1266454" cy="1897593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7D210B-8F95-4D83-A815-5F4AC350F268}"/>
                  </a:ext>
                </a:extLst>
              </p:cNvPr>
              <p:cNvSpPr txBox="1"/>
              <p:nvPr/>
            </p:nvSpPr>
            <p:spPr>
              <a:xfrm flipH="1">
                <a:off x="2203427" y="5679826"/>
                <a:ext cx="12664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Prachi Kothiyal</a:t>
                </a:r>
              </a:p>
              <a:p>
                <a:pPr algn="ctr"/>
                <a:r>
                  <a:rPr lang="en-US" sz="1100" dirty="0"/>
                  <a:t>Bioinformatician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8DA8A92-0371-4CD7-B49B-87B4D460DA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33118" y="4213120"/>
                <a:ext cx="949889" cy="1143000"/>
              </a:xfrm>
              <a:prstGeom prst="ellipse">
                <a:avLst/>
              </a:prstGeom>
              <a:noFill/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EBB2D76-4AD2-4FDA-9D06-4BCC3E4670A9}"/>
                </a:ext>
              </a:extLst>
            </p:cNvPr>
            <p:cNvGrpSpPr/>
            <p:nvPr/>
          </p:nvGrpSpPr>
          <p:grpSpPr>
            <a:xfrm>
              <a:off x="3204776" y="4311186"/>
              <a:ext cx="1070287" cy="1897593"/>
              <a:chOff x="3369552" y="4213120"/>
              <a:chExt cx="1170599" cy="189759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7ECF0D-C59F-4B86-9545-CA310C93383A}"/>
                  </a:ext>
                </a:extLst>
              </p:cNvPr>
              <p:cNvSpPr txBox="1"/>
              <p:nvPr/>
            </p:nvSpPr>
            <p:spPr>
              <a:xfrm flipH="1">
                <a:off x="3369552" y="5679826"/>
                <a:ext cx="11705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Hari Ilangovan</a:t>
                </a:r>
              </a:p>
              <a:p>
                <a:pPr algn="ctr"/>
                <a:r>
                  <a:rPr lang="en-US" sz="1100" dirty="0"/>
                  <a:t>Data Scientist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88B39EC-4CEB-43D0-B96F-48DA55BD93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16" t="7719" r="13968"/>
              <a:stretch/>
            </p:blipFill>
            <p:spPr>
              <a:xfrm flipH="1">
                <a:off x="3509569" y="4213120"/>
                <a:ext cx="986858" cy="1143000"/>
              </a:xfrm>
              <a:prstGeom prst="ellipse">
                <a:avLst/>
              </a:prstGeom>
              <a:noFill/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E4503F5-3F29-4954-A550-AC37EEBC4AD7}"/>
                </a:ext>
              </a:extLst>
            </p:cNvPr>
            <p:cNvGrpSpPr/>
            <p:nvPr/>
          </p:nvGrpSpPr>
          <p:grpSpPr>
            <a:xfrm>
              <a:off x="7167474" y="4311186"/>
              <a:ext cx="1183340" cy="1997962"/>
              <a:chOff x="8713905" y="4209840"/>
              <a:chExt cx="1294248" cy="199796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23038A-B3DB-4F2A-BD4B-626F536CE38B}"/>
                  </a:ext>
                </a:extLst>
              </p:cNvPr>
              <p:cNvSpPr txBox="1"/>
              <p:nvPr/>
            </p:nvSpPr>
            <p:spPr>
              <a:xfrm flipH="1">
                <a:off x="8713905" y="5607638"/>
                <a:ext cx="129424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Brock Sishc</a:t>
                </a:r>
              </a:p>
              <a:p>
                <a:pPr algn="ctr"/>
                <a:r>
                  <a:rPr lang="en-US" sz="1100" dirty="0"/>
                  <a:t>Cancer Discipline Scientist </a:t>
                </a:r>
              </a:p>
            </p:txBody>
          </p:sp>
          <p:pic>
            <p:nvPicPr>
              <p:cNvPr id="17" name="Picture 2">
                <a:extLst>
                  <a:ext uri="{FF2B5EF4-FFF2-40B4-BE49-F238E27FC236}">
                    <a16:creationId xmlns:a16="http://schemas.microsoft.com/office/drawing/2014/main" id="{C36D0018-AA99-49B2-90C5-34A02B07A5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29" r="11704"/>
              <a:stretch/>
            </p:blipFill>
            <p:spPr bwMode="auto">
              <a:xfrm flipH="1">
                <a:off x="8954147" y="4209840"/>
                <a:ext cx="848857" cy="1143000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0EBF2DD-7924-45D8-BA03-2A8DE2931915}"/>
                </a:ext>
              </a:extLst>
            </p:cNvPr>
            <p:cNvGrpSpPr/>
            <p:nvPr/>
          </p:nvGrpSpPr>
          <p:grpSpPr>
            <a:xfrm>
              <a:off x="8140822" y="4311186"/>
              <a:ext cx="1183340" cy="1997962"/>
              <a:chOff x="9778480" y="4209840"/>
              <a:chExt cx="1294248" cy="199796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75D1C2-CA40-48AA-A7CD-F04233BFFC92}"/>
                  </a:ext>
                </a:extLst>
              </p:cNvPr>
              <p:cNvSpPr txBox="1"/>
              <p:nvPr/>
            </p:nvSpPr>
            <p:spPr>
              <a:xfrm flipH="1">
                <a:off x="9778480" y="5607638"/>
                <a:ext cx="129424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err="1"/>
                  <a:t>Janapriya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Saha</a:t>
                </a:r>
                <a:endParaRPr lang="en-US" sz="1100" dirty="0"/>
              </a:p>
              <a:p>
                <a:pPr algn="ctr"/>
                <a:r>
                  <a:rPr lang="en-US" sz="1100" dirty="0"/>
                  <a:t>CVD Discipline Scientist 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818CA44-2141-49C7-B974-222AC197CC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7959" t="8041" r="86041" b="81493"/>
              <a:stretch/>
            </p:blipFill>
            <p:spPr>
              <a:xfrm flipH="1">
                <a:off x="9874588" y="4209840"/>
                <a:ext cx="876015" cy="1143000"/>
              </a:xfrm>
              <a:prstGeom prst="ellipse">
                <a:avLst/>
              </a:prstGeom>
              <a:noFill/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3B8F7B6-EF90-4B8C-98AB-AA604CABC068}"/>
                </a:ext>
              </a:extLst>
            </p:cNvPr>
            <p:cNvGrpSpPr/>
            <p:nvPr/>
          </p:nvGrpSpPr>
          <p:grpSpPr>
            <a:xfrm>
              <a:off x="1127080" y="4307906"/>
              <a:ext cx="1231142" cy="1900873"/>
              <a:chOff x="1097124" y="4209840"/>
              <a:chExt cx="1346531" cy="190087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3EFB9D1-D26C-463C-93BD-E93E40C7E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72349" y="4209840"/>
                <a:ext cx="1093202" cy="1143000"/>
              </a:xfrm>
              <a:prstGeom prst="ellipse">
                <a:avLst/>
              </a:prstGeom>
              <a:noFill/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EC1C84-6ACF-4F0E-9298-F9C4F5761C19}"/>
                  </a:ext>
                </a:extLst>
              </p:cNvPr>
              <p:cNvSpPr txBox="1"/>
              <p:nvPr/>
            </p:nvSpPr>
            <p:spPr>
              <a:xfrm flipH="1">
                <a:off x="1097124" y="5679826"/>
                <a:ext cx="13465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ea typeface="Source Sans Pro" panose="020B0503030403020204" pitchFamily="34" charset="0"/>
                  </a:rPr>
                  <a:t>Parastou Eslami</a:t>
                </a:r>
              </a:p>
              <a:p>
                <a:pPr algn="ctr"/>
                <a:r>
                  <a:rPr lang="en-US" sz="1100" dirty="0">
                    <a:ea typeface="Source Sans Pro" panose="020B0503030403020204" pitchFamily="34" charset="0"/>
                  </a:rPr>
                  <a:t>Project Scientist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8CC79B5-73EF-4EED-8CF8-2DE32A1082D4}"/>
                </a:ext>
              </a:extLst>
            </p:cNvPr>
            <p:cNvGrpSpPr/>
            <p:nvPr/>
          </p:nvGrpSpPr>
          <p:grpSpPr>
            <a:xfrm>
              <a:off x="5161122" y="4314466"/>
              <a:ext cx="2174515" cy="2236147"/>
              <a:chOff x="6519508" y="4213120"/>
              <a:chExt cx="2378321" cy="223614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97D0F7-6C92-4CE6-B1F7-620ED99B54ED}"/>
                  </a:ext>
                </a:extLst>
              </p:cNvPr>
              <p:cNvSpPr txBox="1"/>
              <p:nvPr/>
            </p:nvSpPr>
            <p:spPr>
              <a:xfrm flipH="1">
                <a:off x="6519508" y="5679826"/>
                <a:ext cx="126645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Katherine Hoadley</a:t>
                </a:r>
              </a:p>
              <a:p>
                <a:pPr algn="ctr"/>
                <a:r>
                  <a:rPr lang="en-US" sz="1100" dirty="0"/>
                  <a:t>Computational Biologist</a:t>
                </a:r>
              </a:p>
            </p:txBody>
          </p:sp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6702A7C5-C90D-464F-BEFA-22402DF820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4289" y="4213120"/>
                <a:ext cx="859536" cy="1143000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8F8043-7115-43BE-A036-38589418C04F}"/>
                  </a:ext>
                </a:extLst>
              </p:cNvPr>
              <p:cNvSpPr txBox="1"/>
              <p:nvPr/>
            </p:nvSpPr>
            <p:spPr>
              <a:xfrm flipH="1">
                <a:off x="7551300" y="5640900"/>
                <a:ext cx="134652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Ryan Norman</a:t>
                </a:r>
              </a:p>
              <a:p>
                <a:pPr algn="ctr"/>
                <a:r>
                  <a:rPr lang="en-US" sz="1100" dirty="0"/>
                  <a:t>Element Scientist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00C4901-BCC2-4F57-897A-0FD61FA731B3}"/>
                </a:ext>
              </a:extLst>
            </p:cNvPr>
            <p:cNvGrpSpPr/>
            <p:nvPr/>
          </p:nvGrpSpPr>
          <p:grpSpPr>
            <a:xfrm>
              <a:off x="10062367" y="4311186"/>
              <a:ext cx="1301335" cy="1828685"/>
              <a:chOff x="11880122" y="4209840"/>
              <a:chExt cx="1423302" cy="182868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D27BC78-9FD1-4424-8514-2AA981DF33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12" r="13521"/>
              <a:stretch/>
            </p:blipFill>
            <p:spPr>
              <a:xfrm flipH="1">
                <a:off x="12182563" y="4209840"/>
                <a:ext cx="886595" cy="1143000"/>
              </a:xfrm>
              <a:prstGeom prst="ellipse">
                <a:avLst/>
              </a:prstGeom>
              <a:noFill/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9502FC-1F9C-4126-8F28-FDBE61E60EF8}"/>
                  </a:ext>
                </a:extLst>
              </p:cNvPr>
              <p:cNvSpPr txBox="1"/>
              <p:nvPr/>
            </p:nvSpPr>
            <p:spPr>
              <a:xfrm flipH="1">
                <a:off x="11880122" y="5607638"/>
                <a:ext cx="142330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Robin Elgart</a:t>
                </a:r>
              </a:p>
              <a:p>
                <a:pPr algn="ctr"/>
                <a:r>
                  <a:rPr lang="en-US" sz="1100" dirty="0"/>
                  <a:t>Element Scientist</a:t>
                </a:r>
              </a:p>
            </p:txBody>
          </p:sp>
        </p:grpSp>
        <p:pic>
          <p:nvPicPr>
            <p:cNvPr id="42" name="Picture 41" descr="A person smiling in front of a flag&#10;&#10;Description automatically generated with medium confidence">
              <a:extLst>
                <a:ext uri="{FF2B5EF4-FFF2-40B4-BE49-F238E27FC236}">
                  <a16:creationId xmlns:a16="http://schemas.microsoft.com/office/drawing/2014/main" id="{C6BAF63C-CA48-44E8-A7CB-B0E16386E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1" r="16105"/>
            <a:stretch/>
          </p:blipFill>
          <p:spPr>
            <a:xfrm>
              <a:off x="6342341" y="4311187"/>
              <a:ext cx="750933" cy="1143000"/>
            </a:xfrm>
            <a:prstGeom prst="ellipse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98748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A5D9-839E-40D5-A238-59F0137F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197" y="36139"/>
            <a:ext cx="7571928" cy="819622"/>
          </a:xfrm>
        </p:spPr>
        <p:txBody>
          <a:bodyPr>
            <a:normAutofit fontScale="90000"/>
          </a:bodyPr>
          <a:lstStyle/>
          <a:p>
            <a:r>
              <a:rPr lang="en-US" dirty="0"/>
              <a:t>Appendix: Process Flow Diagram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C881EF-210E-4612-9FFF-DAEEBECF561B}"/>
              </a:ext>
            </a:extLst>
          </p:cNvPr>
          <p:cNvSpPr/>
          <p:nvPr/>
        </p:nvSpPr>
        <p:spPr>
          <a:xfrm>
            <a:off x="3478776" y="3035560"/>
            <a:ext cx="1428750" cy="923624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 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Selection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723AE3-2B1D-4DE9-8DBF-F2626206C0ED}"/>
              </a:ext>
            </a:extLst>
          </p:cNvPr>
          <p:cNvSpPr/>
          <p:nvPr/>
        </p:nvSpPr>
        <p:spPr>
          <a:xfrm>
            <a:off x="3478776" y="1793747"/>
            <a:ext cx="1428750" cy="923624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MRMR Selection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B4D761C-9F29-4404-9C8A-D71E7FA35D51}"/>
              </a:ext>
            </a:extLst>
          </p:cNvPr>
          <p:cNvSpPr/>
          <p:nvPr/>
        </p:nvSpPr>
        <p:spPr>
          <a:xfrm>
            <a:off x="3461893" y="795038"/>
            <a:ext cx="1428750" cy="923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 Selection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1A07F24-315A-411F-8A16-371E66E77A10}"/>
              </a:ext>
            </a:extLst>
          </p:cNvPr>
          <p:cNvSpPr/>
          <p:nvPr/>
        </p:nvSpPr>
        <p:spPr>
          <a:xfrm>
            <a:off x="6001995" y="3060145"/>
            <a:ext cx="1428750" cy="923624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Vector Machines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CDC047-1BD0-49BB-9265-BF424B1674DF}"/>
              </a:ext>
            </a:extLst>
          </p:cNvPr>
          <p:cNvSpPr/>
          <p:nvPr/>
        </p:nvSpPr>
        <p:spPr>
          <a:xfrm>
            <a:off x="6016288" y="819623"/>
            <a:ext cx="1428750" cy="923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Classifier</a:t>
            </a:r>
            <a:b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00B710-5408-4A7E-B747-31897E2788E7}"/>
              </a:ext>
            </a:extLst>
          </p:cNvPr>
          <p:cNvSpPr/>
          <p:nvPr/>
        </p:nvSpPr>
        <p:spPr>
          <a:xfrm>
            <a:off x="9172621" y="894708"/>
            <a:ext cx="1428750" cy="923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Classifier Inference Interpretation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1B77924-937E-498F-9F5F-198C01D8EFC9}"/>
              </a:ext>
            </a:extLst>
          </p:cNvPr>
          <p:cNvSpPr/>
          <p:nvPr/>
        </p:nvSpPr>
        <p:spPr>
          <a:xfrm>
            <a:off x="6001995" y="4266256"/>
            <a:ext cx="1428750" cy="923624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Linear Discriminant Analysis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45BBD8-043A-4201-B7EA-C57EBFC0B90D}"/>
              </a:ext>
            </a:extLst>
          </p:cNvPr>
          <p:cNvSpPr/>
          <p:nvPr/>
        </p:nvSpPr>
        <p:spPr>
          <a:xfrm>
            <a:off x="6001995" y="1818332"/>
            <a:ext cx="1428750" cy="923624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Random 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Forest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F32328D-23EC-4B9F-A9E3-861804A55646}"/>
              </a:ext>
            </a:extLst>
          </p:cNvPr>
          <p:cNvSpPr/>
          <p:nvPr/>
        </p:nvSpPr>
        <p:spPr>
          <a:xfrm>
            <a:off x="5929705" y="1711520"/>
            <a:ext cx="1573329" cy="3571703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F0E62C7-9511-433E-AE6D-2A15EFBE2161}"/>
              </a:ext>
            </a:extLst>
          </p:cNvPr>
          <p:cNvGrpSpPr/>
          <p:nvPr/>
        </p:nvGrpSpPr>
        <p:grpSpPr>
          <a:xfrm>
            <a:off x="946048" y="795038"/>
            <a:ext cx="1565539" cy="5712143"/>
            <a:chOff x="1295042" y="843607"/>
            <a:chExt cx="1565539" cy="571214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13C19FA-636C-404F-804B-9908E536C631}"/>
                </a:ext>
              </a:extLst>
            </p:cNvPr>
            <p:cNvSpPr/>
            <p:nvPr/>
          </p:nvSpPr>
          <p:spPr>
            <a:xfrm>
              <a:off x="1365593" y="1842316"/>
              <a:ext cx="1428750" cy="923624"/>
            </a:xfrm>
            <a:prstGeom prst="roundRect">
              <a:avLst/>
            </a:prstGeom>
            <a:noFill/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Non-Pseudogenes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45C3A77-DB2B-434A-B77A-6E8F17DEB22D}"/>
                </a:ext>
              </a:extLst>
            </p:cNvPr>
            <p:cNvSpPr/>
            <p:nvPr/>
          </p:nvSpPr>
          <p:spPr>
            <a:xfrm>
              <a:off x="1365593" y="3066278"/>
              <a:ext cx="1428750" cy="923624"/>
            </a:xfrm>
            <a:prstGeom prst="roundRect">
              <a:avLst/>
            </a:prstGeom>
            <a:noFill/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Min. Counts and Sample Coverage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E8F14A9-5930-437F-9DFA-6F55E693B729}"/>
                </a:ext>
              </a:extLst>
            </p:cNvPr>
            <p:cNvSpPr/>
            <p:nvPr/>
          </p:nvSpPr>
          <p:spPr>
            <a:xfrm>
              <a:off x="1365593" y="843607"/>
              <a:ext cx="1428750" cy="9236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Pre-Filtering &amp; Normalization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4D68181-C41B-4206-8DC1-91859563E455}"/>
                </a:ext>
              </a:extLst>
            </p:cNvPr>
            <p:cNvSpPr/>
            <p:nvPr/>
          </p:nvSpPr>
          <p:spPr>
            <a:xfrm>
              <a:off x="1365593" y="4290240"/>
              <a:ext cx="1428750" cy="923624"/>
            </a:xfrm>
            <a:prstGeom prst="roundRect">
              <a:avLst/>
            </a:prstGeom>
            <a:noFill/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Within-Study Normalization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04664C9-CFC1-41BD-8609-057C9875C06A}"/>
                </a:ext>
              </a:extLst>
            </p:cNvPr>
            <p:cNvSpPr/>
            <p:nvPr/>
          </p:nvSpPr>
          <p:spPr>
            <a:xfrm>
              <a:off x="1365593" y="5514202"/>
              <a:ext cx="1428750" cy="923624"/>
            </a:xfrm>
            <a:prstGeom prst="roundRect">
              <a:avLst/>
            </a:prstGeom>
            <a:noFill/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Concatenation-Based Integration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F1A45BB-588C-4645-934C-106745C7E172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>
              <a:off x="2079968" y="3989902"/>
              <a:ext cx="0" cy="30033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129521C-4273-4799-940C-0FF50C8F7213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2079968" y="2765940"/>
              <a:ext cx="0" cy="30033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CC7B994-3296-42A3-B236-1A78F74A3426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>
              <a:off x="2079968" y="5213864"/>
              <a:ext cx="0" cy="30033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6EC2B9EF-913C-4ADE-A6C4-3471F0E7ECB5}"/>
                </a:ext>
              </a:extLst>
            </p:cNvPr>
            <p:cNvSpPr/>
            <p:nvPr/>
          </p:nvSpPr>
          <p:spPr>
            <a:xfrm>
              <a:off x="1295042" y="1767230"/>
              <a:ext cx="1565539" cy="4788520"/>
            </a:xfrm>
            <a:prstGeom prst="roundRect">
              <a:avLst/>
            </a:prstGeom>
            <a:noFill/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0E1408D-7730-4E55-8273-C92E031FDF23}"/>
              </a:ext>
            </a:extLst>
          </p:cNvPr>
          <p:cNvGrpSpPr/>
          <p:nvPr/>
        </p:nvGrpSpPr>
        <p:grpSpPr>
          <a:xfrm>
            <a:off x="8399271" y="1731361"/>
            <a:ext cx="2924174" cy="3858569"/>
            <a:chOff x="8458201" y="2084860"/>
            <a:chExt cx="2924174" cy="385856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6DED0E-A3D4-4F00-8D59-9F1AE41755DC}"/>
                </a:ext>
              </a:extLst>
            </p:cNvPr>
            <p:cNvSpPr/>
            <p:nvPr/>
          </p:nvSpPr>
          <p:spPr>
            <a:xfrm>
              <a:off x="8610899" y="4895722"/>
              <a:ext cx="1507531" cy="923624"/>
            </a:xfrm>
            <a:prstGeom prst="ellipse">
              <a:avLst/>
            </a:prstGeom>
            <a:noFill/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Gene Ontology (BPs)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F5A87D1-F725-49DA-A6B9-30B16DD472FD}"/>
                </a:ext>
              </a:extLst>
            </p:cNvPr>
            <p:cNvSpPr/>
            <p:nvPr/>
          </p:nvSpPr>
          <p:spPr>
            <a:xfrm>
              <a:off x="9708036" y="4166314"/>
              <a:ext cx="1507531" cy="923624"/>
            </a:xfrm>
            <a:prstGeom prst="ellipse">
              <a:avLst/>
            </a:prstGeom>
            <a:noFill/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Overlapping Set Analysis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CEE8A30-E537-4AB3-AA2C-A493B065255E}"/>
                </a:ext>
              </a:extLst>
            </p:cNvPr>
            <p:cNvSpPr/>
            <p:nvPr/>
          </p:nvSpPr>
          <p:spPr>
            <a:xfrm>
              <a:off x="9708036" y="2865509"/>
              <a:ext cx="1507531" cy="923624"/>
            </a:xfrm>
            <a:prstGeom prst="ellipse">
              <a:avLst/>
            </a:prstGeom>
            <a:noFill/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Feature Importance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00F9116-78B3-40CB-AC10-DE7C5CC838F6}"/>
                </a:ext>
              </a:extLst>
            </p:cNvPr>
            <p:cNvSpPr/>
            <p:nvPr/>
          </p:nvSpPr>
          <p:spPr>
            <a:xfrm>
              <a:off x="8532116" y="3530000"/>
              <a:ext cx="1507531" cy="923624"/>
            </a:xfrm>
            <a:prstGeom prst="ellipse">
              <a:avLst/>
            </a:prstGeom>
            <a:noFill/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Ranking Analysis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D59A6C7F-CD68-44A4-BF1F-F8D6FF37DDB5}"/>
                </a:ext>
              </a:extLst>
            </p:cNvPr>
            <p:cNvSpPr/>
            <p:nvPr/>
          </p:nvSpPr>
          <p:spPr>
            <a:xfrm>
              <a:off x="8458201" y="2084860"/>
              <a:ext cx="2924174" cy="3858569"/>
            </a:xfrm>
            <a:prstGeom prst="roundRect">
              <a:avLst/>
            </a:prstGeom>
            <a:noFill/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0960186-A119-474C-BDC1-EA81A484A571}"/>
                </a:ext>
              </a:extLst>
            </p:cNvPr>
            <p:cNvSpPr/>
            <p:nvPr/>
          </p:nvSpPr>
          <p:spPr>
            <a:xfrm>
              <a:off x="8527045" y="2201963"/>
              <a:ext cx="1507531" cy="923624"/>
            </a:xfrm>
            <a:prstGeom prst="ellipse">
              <a:avLst/>
            </a:prstGeom>
            <a:noFill/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Receiver Operator Characteristic</a:t>
              </a:r>
            </a:p>
          </p:txBody>
        </p:sp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11026D5-83EC-486B-8BF3-18F9A80BC57C}"/>
              </a:ext>
            </a:extLst>
          </p:cNvPr>
          <p:cNvSpPr/>
          <p:nvPr/>
        </p:nvSpPr>
        <p:spPr>
          <a:xfrm>
            <a:off x="3407824" y="1718661"/>
            <a:ext cx="1573329" cy="2323929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BEA35CE7-7660-4E09-AE51-9A11969AD241}"/>
              </a:ext>
            </a:extLst>
          </p:cNvPr>
          <p:cNvSpPr/>
          <p:nvPr/>
        </p:nvSpPr>
        <p:spPr>
          <a:xfrm>
            <a:off x="2703792" y="2723844"/>
            <a:ext cx="630405" cy="521129"/>
          </a:xfrm>
          <a:prstGeom prst="rightArrow">
            <a:avLst/>
          </a:prstGeom>
          <a:solidFill>
            <a:srgbClr val="A3C1AD"/>
          </a:solidFill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2CA9C499-CE99-44F9-A9C6-3578C49134AF}"/>
              </a:ext>
            </a:extLst>
          </p:cNvPr>
          <p:cNvSpPr/>
          <p:nvPr/>
        </p:nvSpPr>
        <p:spPr>
          <a:xfrm>
            <a:off x="5117079" y="2715655"/>
            <a:ext cx="630405" cy="521129"/>
          </a:xfrm>
          <a:prstGeom prst="rightArrow">
            <a:avLst/>
          </a:prstGeom>
          <a:solidFill>
            <a:srgbClr val="A3C1AD"/>
          </a:solidFill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43C7D47F-85CF-4444-8328-FDF4BC99F93D}"/>
              </a:ext>
            </a:extLst>
          </p:cNvPr>
          <p:cNvSpPr/>
          <p:nvPr/>
        </p:nvSpPr>
        <p:spPr>
          <a:xfrm>
            <a:off x="7625150" y="2757144"/>
            <a:ext cx="630405" cy="521129"/>
          </a:xfrm>
          <a:prstGeom prst="rightArrow">
            <a:avLst/>
          </a:prstGeom>
          <a:solidFill>
            <a:srgbClr val="A3C1AD"/>
          </a:solidFill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44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A5D9-839E-40D5-A238-59F0137F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598"/>
            <a:ext cx="10515600" cy="612736"/>
          </a:xfrm>
        </p:spPr>
        <p:txBody>
          <a:bodyPr>
            <a:normAutofit fontScale="90000"/>
          </a:bodyPr>
          <a:lstStyle/>
          <a:p>
            <a:r>
              <a:rPr lang="en-US" dirty="0"/>
              <a:t>Feature Selection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B5DFC-7DA0-4C5C-9214-E29493981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08" y="1058104"/>
            <a:ext cx="5797316" cy="2649224"/>
          </a:xfrm>
        </p:spPr>
        <p:txBody>
          <a:bodyPr/>
          <a:lstStyle/>
          <a:p>
            <a:r>
              <a:rPr lang="en-US" dirty="0">
                <a:latin typeface="+mn-lt"/>
              </a:rPr>
              <a:t>Minimum Redundance Maximum Relevance (</a:t>
            </a:r>
            <a:r>
              <a:rPr lang="en-US" dirty="0" err="1">
                <a:latin typeface="+mn-lt"/>
              </a:rPr>
              <a:t>mRMR</a:t>
            </a:r>
            <a:r>
              <a:rPr lang="en-US" dirty="0">
                <a:latin typeface="+mn-lt"/>
              </a:rPr>
              <a:t>) Feature Selection</a:t>
            </a:r>
          </a:p>
          <a:p>
            <a:endParaRPr lang="en-US" dirty="0">
              <a:latin typeface="+mn-lt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4569B00-006A-4054-9E6E-C5C0949BFD41}"/>
              </a:ext>
            </a:extLst>
          </p:cNvPr>
          <p:cNvGrpSpPr/>
          <p:nvPr/>
        </p:nvGrpSpPr>
        <p:grpSpPr>
          <a:xfrm>
            <a:off x="513015" y="2378851"/>
            <a:ext cx="5948361" cy="3029681"/>
            <a:chOff x="5103754" y="1286183"/>
            <a:chExt cx="5948361" cy="30296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85F8484-8457-4C4D-A8C8-AA89B350653C}"/>
                </a:ext>
              </a:extLst>
            </p:cNvPr>
            <p:cNvSpPr/>
            <p:nvPr/>
          </p:nvSpPr>
          <p:spPr>
            <a:xfrm>
              <a:off x="6427475" y="1404143"/>
              <a:ext cx="2911721" cy="2911721"/>
            </a:xfrm>
            <a:prstGeom prst="ellipse">
              <a:avLst/>
            </a:prstGeom>
            <a:solidFill>
              <a:srgbClr val="3178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A056505-A7D2-44D3-9CFA-0967E82FD426}"/>
                </a:ext>
              </a:extLst>
            </p:cNvPr>
            <p:cNvSpPr/>
            <p:nvPr/>
          </p:nvSpPr>
          <p:spPr>
            <a:xfrm>
              <a:off x="6822811" y="1799479"/>
              <a:ext cx="2121048" cy="2121048"/>
            </a:xfrm>
            <a:prstGeom prst="ellipse">
              <a:avLst/>
            </a:prstGeom>
            <a:solidFill>
              <a:srgbClr val="317873">
                <a:alpha val="40000"/>
              </a:srgbClr>
            </a:solidFill>
            <a:ln w="38100">
              <a:solidFill>
                <a:srgbClr val="076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28CFD6E-0D4D-46ED-B2D5-DF1FD7BC0CC6}"/>
                </a:ext>
              </a:extLst>
            </p:cNvPr>
            <p:cNvSpPr/>
            <p:nvPr/>
          </p:nvSpPr>
          <p:spPr>
            <a:xfrm>
              <a:off x="7334276" y="2310944"/>
              <a:ext cx="1098119" cy="1098119"/>
            </a:xfrm>
            <a:prstGeom prst="ellipse">
              <a:avLst/>
            </a:prstGeom>
            <a:solidFill>
              <a:srgbClr val="317873">
                <a:alpha val="60000"/>
              </a:srgbClr>
            </a:solidFill>
            <a:ln w="38100">
              <a:solidFill>
                <a:srgbClr val="2222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3E5DBA6-51BA-4653-B453-8038830FC2A7}"/>
                </a:ext>
              </a:extLst>
            </p:cNvPr>
            <p:cNvSpPr/>
            <p:nvPr/>
          </p:nvSpPr>
          <p:spPr>
            <a:xfrm>
              <a:off x="7983855" y="2604135"/>
              <a:ext cx="47625" cy="476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D33F6D-1D35-482D-A7B4-86E660B4BC3C}"/>
                </a:ext>
              </a:extLst>
            </p:cNvPr>
            <p:cNvSpPr/>
            <p:nvPr/>
          </p:nvSpPr>
          <p:spPr>
            <a:xfrm>
              <a:off x="7660005" y="2770822"/>
              <a:ext cx="47625" cy="476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CE37314-E4F2-411B-A58E-77E820DED6F7}"/>
                </a:ext>
              </a:extLst>
            </p:cNvPr>
            <p:cNvSpPr/>
            <p:nvPr/>
          </p:nvSpPr>
          <p:spPr>
            <a:xfrm>
              <a:off x="7936230" y="2968340"/>
              <a:ext cx="47625" cy="476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1D5D470-36A6-4536-966D-C8E7F95FCD84}"/>
                </a:ext>
              </a:extLst>
            </p:cNvPr>
            <p:cNvSpPr/>
            <p:nvPr/>
          </p:nvSpPr>
          <p:spPr>
            <a:xfrm>
              <a:off x="8558626" y="2310944"/>
              <a:ext cx="47625" cy="476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70B6708-DEE1-4532-A65A-B96EAE222819}"/>
                </a:ext>
              </a:extLst>
            </p:cNvPr>
            <p:cNvSpPr/>
            <p:nvPr/>
          </p:nvSpPr>
          <p:spPr>
            <a:xfrm>
              <a:off x="8606251" y="2881099"/>
              <a:ext cx="47625" cy="476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9BFA6C8-B4C3-4EEA-9E23-BBD9CC8EDC06}"/>
                </a:ext>
              </a:extLst>
            </p:cNvPr>
            <p:cNvSpPr/>
            <p:nvPr/>
          </p:nvSpPr>
          <p:spPr>
            <a:xfrm>
              <a:off x="8180801" y="3494041"/>
              <a:ext cx="47625" cy="476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7CC5B1-DC94-48C4-8D22-926555CC1013}"/>
                </a:ext>
              </a:extLst>
            </p:cNvPr>
            <p:cNvSpPr/>
            <p:nvPr/>
          </p:nvSpPr>
          <p:spPr>
            <a:xfrm>
              <a:off x="7088983" y="3132091"/>
              <a:ext cx="47625" cy="476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4EB1F0-5B22-41E8-B2AD-5F45A416236A}"/>
                </a:ext>
              </a:extLst>
            </p:cNvPr>
            <p:cNvSpPr/>
            <p:nvPr/>
          </p:nvSpPr>
          <p:spPr>
            <a:xfrm>
              <a:off x="7334276" y="2177454"/>
              <a:ext cx="47625" cy="476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2059219-168D-4ED3-977D-BC133CF8148F}"/>
                </a:ext>
              </a:extLst>
            </p:cNvPr>
            <p:cNvSpPr/>
            <p:nvPr/>
          </p:nvSpPr>
          <p:spPr>
            <a:xfrm>
              <a:off x="8133176" y="2031399"/>
              <a:ext cx="47625" cy="476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F345CD2-8610-4300-A812-5448308CA406}"/>
                </a:ext>
              </a:extLst>
            </p:cNvPr>
            <p:cNvSpPr/>
            <p:nvPr/>
          </p:nvSpPr>
          <p:spPr>
            <a:xfrm>
              <a:off x="7657243" y="3570676"/>
              <a:ext cx="47625" cy="476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4A473E7-B7D1-4217-A1E9-4B97FD7B041E}"/>
                </a:ext>
              </a:extLst>
            </p:cNvPr>
            <p:cNvSpPr/>
            <p:nvPr/>
          </p:nvSpPr>
          <p:spPr>
            <a:xfrm>
              <a:off x="8547927" y="3261428"/>
              <a:ext cx="47625" cy="476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258B276-EFAC-44DE-B5E4-BE09DED6255C}"/>
                </a:ext>
              </a:extLst>
            </p:cNvPr>
            <p:cNvSpPr/>
            <p:nvPr/>
          </p:nvSpPr>
          <p:spPr>
            <a:xfrm>
              <a:off x="8943859" y="3494040"/>
              <a:ext cx="47625" cy="476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40AF007-192F-4997-B1AF-1D8A551D9424}"/>
                </a:ext>
              </a:extLst>
            </p:cNvPr>
            <p:cNvSpPr/>
            <p:nvPr/>
          </p:nvSpPr>
          <p:spPr>
            <a:xfrm>
              <a:off x="9157527" y="3015965"/>
              <a:ext cx="47625" cy="476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7A042F4-82E3-45EE-942E-578EEB9D5A7B}"/>
                </a:ext>
              </a:extLst>
            </p:cNvPr>
            <p:cNvSpPr/>
            <p:nvPr/>
          </p:nvSpPr>
          <p:spPr>
            <a:xfrm>
              <a:off x="8109363" y="4071690"/>
              <a:ext cx="47625" cy="476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F10A279-5545-4CAB-AC4C-DC362C2975FD}"/>
                </a:ext>
              </a:extLst>
            </p:cNvPr>
            <p:cNvSpPr/>
            <p:nvPr/>
          </p:nvSpPr>
          <p:spPr>
            <a:xfrm>
              <a:off x="8654183" y="3825952"/>
              <a:ext cx="47625" cy="476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0EAD43C-DF40-405D-9B53-3FA47AE68D39}"/>
                </a:ext>
              </a:extLst>
            </p:cNvPr>
            <p:cNvSpPr/>
            <p:nvPr/>
          </p:nvSpPr>
          <p:spPr>
            <a:xfrm>
              <a:off x="7358088" y="3982579"/>
              <a:ext cx="47625" cy="476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F1C862C-6C2C-4C67-A4DB-8BCCB2D7C110}"/>
                </a:ext>
              </a:extLst>
            </p:cNvPr>
            <p:cNvSpPr/>
            <p:nvPr/>
          </p:nvSpPr>
          <p:spPr>
            <a:xfrm>
              <a:off x="6713628" y="2478333"/>
              <a:ext cx="47625" cy="476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1D889BC-83B6-424C-9352-F0335CE9D687}"/>
                </a:ext>
              </a:extLst>
            </p:cNvPr>
            <p:cNvSpPr/>
            <p:nvPr/>
          </p:nvSpPr>
          <p:spPr>
            <a:xfrm>
              <a:off x="6927296" y="2000258"/>
              <a:ext cx="47625" cy="476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F1687DC-B166-47B4-A7DB-B1E035498360}"/>
                </a:ext>
              </a:extLst>
            </p:cNvPr>
            <p:cNvSpPr/>
            <p:nvPr/>
          </p:nvSpPr>
          <p:spPr>
            <a:xfrm>
              <a:off x="6733711" y="3494040"/>
              <a:ext cx="47625" cy="476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EC20235-125E-421D-ADFE-DD961A3DC009}"/>
                </a:ext>
              </a:extLst>
            </p:cNvPr>
            <p:cNvSpPr/>
            <p:nvPr/>
          </p:nvSpPr>
          <p:spPr>
            <a:xfrm>
              <a:off x="8435345" y="1673627"/>
              <a:ext cx="47625" cy="476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0B3B57D-17F6-4D04-9559-5B4D57FA5C09}"/>
                </a:ext>
              </a:extLst>
            </p:cNvPr>
            <p:cNvSpPr/>
            <p:nvPr/>
          </p:nvSpPr>
          <p:spPr>
            <a:xfrm>
              <a:off x="7684070" y="1584516"/>
              <a:ext cx="47625" cy="476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74B18AD-8844-4196-B5BD-47E9171A89C5}"/>
                </a:ext>
              </a:extLst>
            </p:cNvPr>
            <p:cNvSpPr/>
            <p:nvPr/>
          </p:nvSpPr>
          <p:spPr>
            <a:xfrm>
              <a:off x="9133714" y="2568551"/>
              <a:ext cx="47625" cy="476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9AFCD7-EF26-4FE2-AB65-EE40BB988FD2}"/>
                </a:ext>
              </a:extLst>
            </p:cNvPr>
            <p:cNvSpPr/>
            <p:nvPr/>
          </p:nvSpPr>
          <p:spPr>
            <a:xfrm>
              <a:off x="8826682" y="2028469"/>
              <a:ext cx="47625" cy="476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A62FB32-340F-4B18-924F-299A657521AE}"/>
                </a:ext>
              </a:extLst>
            </p:cNvPr>
            <p:cNvCxnSpPr>
              <a:cxnSpLocks/>
              <a:stCxn id="25" idx="1"/>
              <a:endCxn id="43" idx="3"/>
            </p:cNvCxnSpPr>
            <p:nvPr/>
          </p:nvCxnSpPr>
          <p:spPr>
            <a:xfrm flipH="1" flipV="1">
              <a:off x="6542027" y="2482619"/>
              <a:ext cx="178576" cy="26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CE6A33B8-D50C-4E3F-810C-D9C7D39CBF22}"/>
                </a:ext>
              </a:extLst>
            </p:cNvPr>
            <p:cNvSpPr/>
            <p:nvPr/>
          </p:nvSpPr>
          <p:spPr>
            <a:xfrm>
              <a:off x="5217657" y="2195592"/>
              <a:ext cx="1324370" cy="574054"/>
            </a:xfrm>
            <a:prstGeom prst="roundRect">
              <a:avLst/>
            </a:prstGeom>
            <a:solidFill>
              <a:srgbClr val="FC0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Useless Features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5AEB674-A68A-48F3-88EE-09B98ABC1088}"/>
                </a:ext>
              </a:extLst>
            </p:cNvPr>
            <p:cNvCxnSpPr>
              <a:cxnSpLocks/>
              <a:stCxn id="15" idx="3"/>
              <a:endCxn id="49" idx="3"/>
            </p:cNvCxnSpPr>
            <p:nvPr/>
          </p:nvCxnSpPr>
          <p:spPr>
            <a:xfrm flipH="1">
              <a:off x="6626818" y="3172741"/>
              <a:ext cx="469140" cy="49297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2DEC25C-EAC1-4BF0-A453-9D9025326E8F}"/>
                </a:ext>
              </a:extLst>
            </p:cNvPr>
            <p:cNvSpPr/>
            <p:nvPr/>
          </p:nvSpPr>
          <p:spPr>
            <a:xfrm>
              <a:off x="5103754" y="3378688"/>
              <a:ext cx="1523064" cy="57405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Redundant Features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75D8272-EED7-4946-B446-F757BF08A2F5}"/>
                </a:ext>
              </a:extLst>
            </p:cNvPr>
            <p:cNvCxnSpPr>
              <a:cxnSpLocks/>
              <a:stCxn id="6" idx="5"/>
              <a:endCxn id="54" idx="1"/>
            </p:cNvCxnSpPr>
            <p:nvPr/>
          </p:nvCxnSpPr>
          <p:spPr>
            <a:xfrm>
              <a:off x="8633239" y="3609907"/>
              <a:ext cx="422860" cy="418930"/>
            </a:xfrm>
            <a:prstGeom prst="line">
              <a:avLst/>
            </a:prstGeom>
            <a:ln>
              <a:solidFill>
                <a:srgbClr val="076F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A9809BB-874B-4B14-B840-D27536476F1B}"/>
                </a:ext>
              </a:extLst>
            </p:cNvPr>
            <p:cNvSpPr/>
            <p:nvPr/>
          </p:nvSpPr>
          <p:spPr>
            <a:xfrm>
              <a:off x="9056099" y="3741810"/>
              <a:ext cx="1523064" cy="574054"/>
            </a:xfrm>
            <a:prstGeom prst="roundRect">
              <a:avLst/>
            </a:prstGeom>
            <a:solidFill>
              <a:srgbClr val="076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All Relevant Subset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06F0E3B-4723-4155-ABD7-7B6FE3939A8A}"/>
                </a:ext>
              </a:extLst>
            </p:cNvPr>
            <p:cNvCxnSpPr>
              <a:cxnSpLocks/>
              <a:stCxn id="7" idx="6"/>
              <a:endCxn id="59" idx="1"/>
            </p:cNvCxnSpPr>
            <p:nvPr/>
          </p:nvCxnSpPr>
          <p:spPr>
            <a:xfrm flipV="1">
              <a:off x="8432395" y="2846562"/>
              <a:ext cx="1096656" cy="13442"/>
            </a:xfrm>
            <a:prstGeom prst="line">
              <a:avLst/>
            </a:prstGeom>
            <a:ln>
              <a:solidFill>
                <a:srgbClr val="2222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3B063BD9-0A68-4E32-A4BB-FBABD6236FE4}"/>
                </a:ext>
              </a:extLst>
            </p:cNvPr>
            <p:cNvSpPr/>
            <p:nvPr/>
          </p:nvSpPr>
          <p:spPr>
            <a:xfrm>
              <a:off x="9529051" y="2559535"/>
              <a:ext cx="1523064" cy="574054"/>
            </a:xfrm>
            <a:prstGeom prst="roundRect">
              <a:avLst/>
            </a:prstGeom>
            <a:solidFill>
              <a:srgbClr val="222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Min-Optimal Subset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49D8C3B-98CD-4ADE-81CA-462335E38F1B}"/>
                </a:ext>
              </a:extLst>
            </p:cNvPr>
            <p:cNvCxnSpPr>
              <a:cxnSpLocks/>
              <a:stCxn id="9" idx="7"/>
              <a:endCxn id="67" idx="1"/>
            </p:cNvCxnSpPr>
            <p:nvPr/>
          </p:nvCxnSpPr>
          <p:spPr>
            <a:xfrm flipV="1">
              <a:off x="8024505" y="1573210"/>
              <a:ext cx="624815" cy="103790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D40A45D2-2998-455F-BB47-01FAAF75A9F4}"/>
                </a:ext>
              </a:extLst>
            </p:cNvPr>
            <p:cNvSpPr/>
            <p:nvPr/>
          </p:nvSpPr>
          <p:spPr>
            <a:xfrm>
              <a:off x="8649320" y="1286183"/>
              <a:ext cx="1523064" cy="574054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Relevant Features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D83FE50-965F-4FE8-92BE-F67C1E9ED4BC}"/>
                  </a:ext>
                </a:extLst>
              </p:cNvPr>
              <p:cNvSpPr txBox="1"/>
              <p:nvPr/>
            </p:nvSpPr>
            <p:spPr>
              <a:xfrm>
                <a:off x="7176197" y="787334"/>
                <a:ext cx="4442242" cy="1559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Input data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Target vector </a:t>
                </a:r>
                <a:r>
                  <a:rPr lang="en-US" i="1" dirty="0"/>
                  <a:t>c</a:t>
                </a:r>
                <a:r>
                  <a:rPr lang="en-US" dirty="0"/>
                  <a:t> in the form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D83FE50-965F-4FE8-92BE-F67C1E9ED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197" y="787334"/>
                <a:ext cx="4442242" cy="1559722"/>
              </a:xfrm>
              <a:prstGeom prst="rect">
                <a:avLst/>
              </a:prstGeom>
              <a:blipFill>
                <a:blip r:embed="rId2"/>
                <a:stretch>
                  <a:fillRect l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13D5559C-0B8A-41B9-9F2E-256876AF90FD}"/>
              </a:ext>
            </a:extLst>
          </p:cNvPr>
          <p:cNvSpPr txBox="1"/>
          <p:nvPr/>
        </p:nvSpPr>
        <p:spPr>
          <a:xfrm>
            <a:off x="7233451" y="2575469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Max Relevance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563E5B8-B1DC-4AF6-842A-197439BA26B3}"/>
              </a:ext>
            </a:extLst>
          </p:cNvPr>
          <p:cNvSpPr txBox="1"/>
          <p:nvPr/>
        </p:nvSpPr>
        <p:spPr>
          <a:xfrm>
            <a:off x="7233451" y="4109553"/>
            <a:ext cx="2101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b="1" dirty="0"/>
              <a:t>Min Redundancy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AB8115A1-244C-451C-83E1-EEE61CAF0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451" y="2955108"/>
            <a:ext cx="3735006" cy="70823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0A07B3DE-8AA7-4ECE-ABA9-FC50DDA04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019" y="4509663"/>
            <a:ext cx="3932007" cy="79893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D20F8F67-20C9-4E9C-821E-DC8BFC34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474" y="5825950"/>
            <a:ext cx="3210340" cy="48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13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9AF4A0C-8BA5-4FC3-BBF5-3CBC1C68E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309" y="1504553"/>
            <a:ext cx="6753490" cy="4052094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B789621-428F-4653-AB4F-FD70FE65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139"/>
            <a:ext cx="9382125" cy="819622"/>
          </a:xfrm>
        </p:spPr>
        <p:txBody>
          <a:bodyPr>
            <a:normAutofit/>
          </a:bodyPr>
          <a:lstStyle/>
          <a:p>
            <a:r>
              <a:rPr lang="en-US" dirty="0"/>
              <a:t>Appendix: SVM GO Biological Processes</a:t>
            </a:r>
          </a:p>
        </p:txBody>
      </p:sp>
    </p:spTree>
    <p:extLst>
      <p:ext uri="{BB962C8B-B14F-4D97-AF65-F5344CB8AC3E}">
        <p14:creationId xmlns:p14="http://schemas.microsoft.com/office/powerpoint/2010/main" val="3520244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B789621-428F-4653-AB4F-FD70FE65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139"/>
            <a:ext cx="9382125" cy="819622"/>
          </a:xfrm>
        </p:spPr>
        <p:txBody>
          <a:bodyPr>
            <a:normAutofit/>
          </a:bodyPr>
          <a:lstStyle/>
          <a:p>
            <a:r>
              <a:rPr lang="en-US" dirty="0"/>
              <a:t>Appendix: AUC</a:t>
            </a:r>
          </a:p>
        </p:txBody>
      </p:sp>
      <p:pic>
        <p:nvPicPr>
          <p:cNvPr id="24" name="Picture 23" descr="Chart&#10;&#10;Description automatically generated">
            <a:extLst>
              <a:ext uri="{FF2B5EF4-FFF2-40B4-BE49-F238E27FC236}">
                <a16:creationId xmlns:a16="http://schemas.microsoft.com/office/drawing/2014/main" id="{6E4D14DF-F793-4540-9EAB-9195F7084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3" y="1668395"/>
            <a:ext cx="5263907" cy="3654559"/>
          </a:xfrm>
          <a:prstGeom prst="rect">
            <a:avLst/>
          </a:prstGeom>
        </p:spPr>
      </p:pic>
      <p:pic>
        <p:nvPicPr>
          <p:cNvPr id="26" name="Picture 25" descr="Chart, line chart&#10;&#10;Description automatically generated">
            <a:extLst>
              <a:ext uri="{FF2B5EF4-FFF2-40B4-BE49-F238E27FC236}">
                <a16:creationId xmlns:a16="http://schemas.microsoft.com/office/drawing/2014/main" id="{0DAFCA5A-9506-40C7-BF48-975C63829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71" y="1668394"/>
            <a:ext cx="5263907" cy="365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55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B789621-428F-4653-AB4F-FD70FE65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139"/>
            <a:ext cx="9382125" cy="819622"/>
          </a:xfrm>
        </p:spPr>
        <p:txBody>
          <a:bodyPr>
            <a:normAutofit/>
          </a:bodyPr>
          <a:lstStyle/>
          <a:p>
            <a:r>
              <a:rPr lang="en-US" dirty="0"/>
              <a:t>Appendix: Cluster Map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A06C803-9486-4F46-9347-891C39F58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427" y="1085816"/>
            <a:ext cx="6412573" cy="54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07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B789621-428F-4653-AB4F-FD70FE65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139"/>
            <a:ext cx="9382125" cy="819622"/>
          </a:xfrm>
        </p:spPr>
        <p:txBody>
          <a:bodyPr>
            <a:normAutofit/>
          </a:bodyPr>
          <a:lstStyle/>
          <a:p>
            <a:r>
              <a:rPr lang="en-US" dirty="0"/>
              <a:t>Appendix: Gene-Sample Prefiltering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A5CDF958-34A6-4D4C-9FDD-F2B8C1A53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75" y="1086935"/>
            <a:ext cx="8391650" cy="50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2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A5D9-839E-40D5-A238-59F0137F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54" y="44537"/>
            <a:ext cx="9441820" cy="877291"/>
          </a:xfrm>
        </p:spPr>
        <p:txBody>
          <a:bodyPr/>
          <a:lstStyle/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Mission Radiation Environments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9C6D2-1E03-4CC4-AFA0-414537F106FD}"/>
              </a:ext>
            </a:extLst>
          </p:cNvPr>
          <p:cNvSpPr txBox="1"/>
          <p:nvPr/>
        </p:nvSpPr>
        <p:spPr>
          <a:xfrm>
            <a:off x="148595" y="6227444"/>
            <a:ext cx="10715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>
                <a:effectLst/>
              </a:defRPr>
            </a:lvl1pPr>
          </a:lstStyle>
          <a:p>
            <a:r>
              <a:rPr lang="en-US" dirty="0" err="1"/>
              <a:t>Cucinotta</a:t>
            </a:r>
            <a:r>
              <a:rPr lang="en-US" dirty="0"/>
              <a:t>, Francis A, Myung-</a:t>
            </a:r>
            <a:r>
              <a:rPr lang="en-US" dirty="0" err="1"/>
              <a:t>Hee</a:t>
            </a:r>
            <a:r>
              <a:rPr lang="en-US" dirty="0"/>
              <a:t> Y Kim, and Lori J Chappell. “Space Radiation Cancer Risk Projections and Uncertainties – 2012,” 2012, 186.</a:t>
            </a:r>
          </a:p>
          <a:p>
            <a:endParaRPr lang="en-US" dirty="0"/>
          </a:p>
          <a:p>
            <a:r>
              <a:rPr lang="en-US" dirty="0" err="1">
                <a:effectLst/>
              </a:rPr>
              <a:t>Sishc</a:t>
            </a:r>
            <a:r>
              <a:rPr lang="en-US" dirty="0">
                <a:effectLst/>
              </a:rPr>
              <a:t>, Brock J., Janice Zawaski, </a:t>
            </a:r>
            <a:r>
              <a:rPr lang="en-US" dirty="0" err="1">
                <a:effectLst/>
              </a:rPr>
              <a:t>Janapriya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Saha</a:t>
            </a:r>
            <a:r>
              <a:rPr lang="en-US" dirty="0">
                <a:effectLst/>
              </a:rPr>
              <a:t>, Lisa S. Carnell, Kristin M. Fabre, and S. Robin Elgart. “The Need for Biological Countermeasures to Mitigate the Risk of Space Radiation-Induced Carcinogenesis, Cardiovascular Disease, and Central Nervous System Deficiencies.” </a:t>
            </a:r>
            <a:r>
              <a:rPr lang="en-US" i="1" dirty="0">
                <a:effectLst/>
              </a:rPr>
              <a:t>Life Sciences in Space Research</a:t>
            </a:r>
            <a:r>
              <a:rPr lang="en-US" dirty="0">
                <a:effectLst/>
              </a:rPr>
              <a:t>, June 14, 2022. </a:t>
            </a:r>
            <a:r>
              <a:rPr lang="en-US" dirty="0">
                <a:effectLst/>
                <a:hlinkClick r:id="rId2"/>
              </a:rPr>
              <a:t>https://doi.org/10.1016/j.lssr.2022.06.003</a:t>
            </a:r>
            <a:r>
              <a:rPr lang="en-US" dirty="0">
                <a:effectLst/>
              </a:rPr>
              <a:t>.</a:t>
            </a:r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8D332A-3A01-45A2-AA5A-721868B950CC}"/>
              </a:ext>
            </a:extLst>
          </p:cNvPr>
          <p:cNvSpPr/>
          <p:nvPr/>
        </p:nvSpPr>
        <p:spPr>
          <a:xfrm>
            <a:off x="6791899" y="904741"/>
            <a:ext cx="5120732" cy="1090355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Long duration spaceflight (or even repeated short missions)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will exceed current career radiation limits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 meant to minimize cancer risk</a:t>
            </a:r>
          </a:p>
        </p:txBody>
      </p:sp>
      <p:pic>
        <p:nvPicPr>
          <p:cNvPr id="1647" name="Picture 1646">
            <a:extLst>
              <a:ext uri="{FF2B5EF4-FFF2-40B4-BE49-F238E27FC236}">
                <a16:creationId xmlns:a16="http://schemas.microsoft.com/office/drawing/2014/main" id="{531C50F5-A87F-4916-B5DB-484963062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" y="896728"/>
            <a:ext cx="6848865" cy="5172524"/>
          </a:xfrm>
          <a:prstGeom prst="rect">
            <a:avLst/>
          </a:prstGeom>
        </p:spPr>
      </p:pic>
      <p:sp>
        <p:nvSpPr>
          <p:cNvPr id="1648" name="Rectangle: Rounded Corners 1647">
            <a:extLst>
              <a:ext uri="{FF2B5EF4-FFF2-40B4-BE49-F238E27FC236}">
                <a16:creationId xmlns:a16="http://schemas.microsoft.com/office/drawing/2014/main" id="{68BA298E-282F-4A98-88C4-70C8FF5544CF}"/>
              </a:ext>
            </a:extLst>
          </p:cNvPr>
          <p:cNvSpPr/>
          <p:nvPr/>
        </p:nvSpPr>
        <p:spPr>
          <a:xfrm>
            <a:off x="6791900" y="2141971"/>
            <a:ext cx="5120732" cy="636964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Cancer can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seriously and permanently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impact astronaut long-term health</a:t>
            </a:r>
          </a:p>
        </p:txBody>
      </p:sp>
      <p:sp>
        <p:nvSpPr>
          <p:cNvPr id="1649" name="Rectangle: Rounded Corners 1648">
            <a:extLst>
              <a:ext uri="{FF2B5EF4-FFF2-40B4-BE49-F238E27FC236}">
                <a16:creationId xmlns:a16="http://schemas.microsoft.com/office/drawing/2014/main" id="{85DE780F-1BE3-4618-91B6-A4921F045498}"/>
              </a:ext>
            </a:extLst>
          </p:cNvPr>
          <p:cNvSpPr/>
          <p:nvPr/>
        </p:nvSpPr>
        <p:spPr>
          <a:xfrm>
            <a:off x="6791900" y="2925810"/>
            <a:ext cx="5120732" cy="1090355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Galactic Cosmic Radiation (GCRs) and microgravity are being studied using biological endpoints from rodent based models</a:t>
            </a:r>
          </a:p>
        </p:txBody>
      </p:sp>
      <p:sp>
        <p:nvSpPr>
          <p:cNvPr id="1652" name="Arrow: Right 1651">
            <a:extLst>
              <a:ext uri="{FF2B5EF4-FFF2-40B4-BE49-F238E27FC236}">
                <a16:creationId xmlns:a16="http://schemas.microsoft.com/office/drawing/2014/main" id="{B9BF8E24-371C-4379-BD96-C1DF9D1EDE8F}"/>
              </a:ext>
            </a:extLst>
          </p:cNvPr>
          <p:cNvSpPr/>
          <p:nvPr/>
        </p:nvSpPr>
        <p:spPr>
          <a:xfrm rot="5400000">
            <a:off x="8115795" y="3676253"/>
            <a:ext cx="345977" cy="1429102"/>
          </a:xfrm>
          <a:prstGeom prst="rightArrow">
            <a:avLst/>
          </a:prstGeom>
          <a:solidFill>
            <a:srgbClr val="A3C1AD"/>
          </a:solidFill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Rodent Research-6 (SpaceX-13) | NASA">
            <a:extLst>
              <a:ext uri="{FF2B5EF4-FFF2-40B4-BE49-F238E27FC236}">
                <a16:creationId xmlns:a16="http://schemas.microsoft.com/office/drawing/2014/main" id="{7616588B-1BD9-4E08-AED4-027913283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70" y="4636670"/>
            <a:ext cx="1607608" cy="15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4" name="Picture 2" descr="Home">
            <a:extLst>
              <a:ext uri="{FF2B5EF4-FFF2-40B4-BE49-F238E27FC236}">
                <a16:creationId xmlns:a16="http://schemas.microsoft.com/office/drawing/2014/main" id="{8180364F-E179-474A-82A8-F84A39DA7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" t="-2080" r="73973" b="1"/>
          <a:stretch/>
        </p:blipFill>
        <p:spPr bwMode="auto">
          <a:xfrm>
            <a:off x="10044031" y="4327997"/>
            <a:ext cx="1069848" cy="92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EO Logo">
            <a:extLst>
              <a:ext uri="{FF2B5EF4-FFF2-40B4-BE49-F238E27FC236}">
                <a16:creationId xmlns:a16="http://schemas.microsoft.com/office/drawing/2014/main" id="{4AB5AA17-0BF5-43DF-8140-D69A111CF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031" y="5431077"/>
            <a:ext cx="13906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3" name="Left Brace 1652">
            <a:extLst>
              <a:ext uri="{FF2B5EF4-FFF2-40B4-BE49-F238E27FC236}">
                <a16:creationId xmlns:a16="http://schemas.microsoft.com/office/drawing/2014/main" id="{F61B6366-D170-4B2B-ABCD-DD82E05C087F}"/>
              </a:ext>
            </a:extLst>
          </p:cNvPr>
          <p:cNvSpPr/>
          <p:nvPr/>
        </p:nvSpPr>
        <p:spPr>
          <a:xfrm>
            <a:off x="9531205" y="4563793"/>
            <a:ext cx="313267" cy="1461378"/>
          </a:xfrm>
          <a:prstGeom prst="leftBrace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9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" grpId="0" animBg="1"/>
      <p:bldP spid="1652" grpId="0" animBg="1"/>
      <p:bldP spid="16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A5D9-839E-40D5-A238-59F0137F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318" y="159174"/>
            <a:ext cx="10515600" cy="63409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Space Studies &amp; Bulk RNA-Seq Data</a:t>
            </a:r>
            <a:endParaRPr lang="en-US" sz="32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1149259-CFD4-420A-A403-DEF1B53C0628}"/>
              </a:ext>
            </a:extLst>
          </p:cNvPr>
          <p:cNvSpPr txBox="1"/>
          <p:nvPr/>
        </p:nvSpPr>
        <p:spPr>
          <a:xfrm>
            <a:off x="543183" y="6695197"/>
            <a:ext cx="1058633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effectLst/>
              </a:rPr>
              <a:t>Genomics Research from Technology Networks. “Recent Advances in Single-Cell Genomics Techniques.” Accessed October 5, 2022. </a:t>
            </a:r>
            <a:r>
              <a:rPr lang="en-US" sz="700" dirty="0">
                <a:effectLst/>
                <a:hlinkClick r:id="rId3"/>
              </a:rPr>
              <a:t>http://www.technologynetworks.com/genomics/articles/recent-advances-in-single-cell-genomics-techniques-324695</a:t>
            </a:r>
            <a:r>
              <a:rPr lang="en-US" sz="700" dirty="0">
                <a:effectLst/>
              </a:rPr>
              <a:t>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8738FC3-A68B-48FC-A10D-FA4E4980821C}"/>
              </a:ext>
            </a:extLst>
          </p:cNvPr>
          <p:cNvSpPr txBox="1"/>
          <p:nvPr/>
        </p:nvSpPr>
        <p:spPr>
          <a:xfrm>
            <a:off x="5276326" y="1444624"/>
            <a:ext cx="22625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buNone/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Heterogeneous Experiments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A552EE69-441B-454E-B369-0805C53907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579" t="59446" r="7030" b="29841"/>
          <a:stretch/>
        </p:blipFill>
        <p:spPr>
          <a:xfrm>
            <a:off x="5395577" y="4825814"/>
            <a:ext cx="5827652" cy="1036841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CE9AF6EE-B51E-4E7E-8FFD-6CBDC6079665}"/>
              </a:ext>
            </a:extLst>
          </p:cNvPr>
          <p:cNvSpPr txBox="1"/>
          <p:nvPr/>
        </p:nvSpPr>
        <p:spPr>
          <a:xfrm>
            <a:off x="5504439" y="2694462"/>
            <a:ext cx="59669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i="1" dirty="0">
                <a:ea typeface="Source Sans Pro" panose="020B0503030403020204" pitchFamily="34" charset="0"/>
              </a:rPr>
              <a:t>Systemic Study Effects</a:t>
            </a:r>
          </a:p>
          <a:p>
            <a:pPr marL="0" indent="0">
              <a:buNone/>
            </a:pPr>
            <a:endParaRPr lang="en-US" sz="2400" i="1" dirty="0"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2400" i="1" dirty="0">
                <a:ea typeface="Source Sans Pro" panose="020B0503030403020204" pitchFamily="34" charset="0"/>
              </a:rPr>
              <a:t>Biological and Technical Variability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6C54DA7-B8A3-49B2-95C3-39203489D7B6}"/>
              </a:ext>
            </a:extLst>
          </p:cNvPr>
          <p:cNvSpPr txBox="1"/>
          <p:nvPr/>
        </p:nvSpPr>
        <p:spPr>
          <a:xfrm>
            <a:off x="5468106" y="4313632"/>
            <a:ext cx="6439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ea typeface="Source Sans Pro" panose="020B0503030403020204" pitchFamily="34" charset="0"/>
              </a:rPr>
              <a:t>Translate results to astronaut relevant data sets</a:t>
            </a:r>
            <a:endParaRPr lang="en-US" sz="2400" dirty="0">
              <a:ea typeface="Source Sans Pro" panose="020B0503030403020204" pitchFamily="34" charset="0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9F1BD3F-8299-4D55-A1EE-83678216B236}"/>
              </a:ext>
            </a:extLst>
          </p:cNvPr>
          <p:cNvGrpSpPr/>
          <p:nvPr/>
        </p:nvGrpSpPr>
        <p:grpSpPr>
          <a:xfrm>
            <a:off x="7532098" y="1263438"/>
            <a:ext cx="4442729" cy="1041517"/>
            <a:chOff x="5196369" y="1193014"/>
            <a:chExt cx="5628678" cy="1066775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0813E91D-994F-4814-95BA-D143554387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6" r="8056" b="60547"/>
            <a:stretch/>
          </p:blipFill>
          <p:spPr bwMode="auto">
            <a:xfrm>
              <a:off x="5277076" y="1193014"/>
              <a:ext cx="5116691" cy="100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FF1BCCF4-5BC8-44E2-AB87-992413B36990}"/>
                </a:ext>
              </a:extLst>
            </p:cNvPr>
            <p:cNvSpPr/>
            <p:nvPr/>
          </p:nvSpPr>
          <p:spPr>
            <a:xfrm>
              <a:off x="5196369" y="1204177"/>
              <a:ext cx="5628678" cy="1055612"/>
            </a:xfrm>
            <a:prstGeom prst="roundRect">
              <a:avLst/>
            </a:prstGeom>
            <a:noFill/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2" name="Arrow: Up 141">
            <a:extLst>
              <a:ext uri="{FF2B5EF4-FFF2-40B4-BE49-F238E27FC236}">
                <a16:creationId xmlns:a16="http://schemas.microsoft.com/office/drawing/2014/main" id="{29D6E000-6F17-49FF-97B5-AACFB671CF3F}"/>
              </a:ext>
            </a:extLst>
          </p:cNvPr>
          <p:cNvSpPr/>
          <p:nvPr/>
        </p:nvSpPr>
        <p:spPr>
          <a:xfrm rot="10800000">
            <a:off x="9118733" y="2630565"/>
            <a:ext cx="710115" cy="523217"/>
          </a:xfrm>
          <a:prstGeom prst="upArrow">
            <a:avLst/>
          </a:prstGeom>
          <a:solidFill>
            <a:srgbClr val="A3C1AD"/>
          </a:solidFill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78678F68-A397-4048-AC10-7CB230FD5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9" b="9935"/>
          <a:stretch/>
        </p:blipFill>
        <p:spPr bwMode="auto">
          <a:xfrm>
            <a:off x="0" y="829703"/>
            <a:ext cx="5791102" cy="602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88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09" grpId="0"/>
      <p:bldP spid="112" grpId="0"/>
      <p:bldP spid="1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A5D9-839E-40D5-A238-59F0137F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318" y="159174"/>
            <a:ext cx="10515600" cy="63409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Space Studies &amp; Bulk RNA-Seq Data</a:t>
            </a:r>
            <a:endParaRPr lang="en-US" sz="3200" dirty="0"/>
          </a:p>
        </p:txBody>
      </p:sp>
      <p:graphicFrame>
        <p:nvGraphicFramePr>
          <p:cNvPr id="71" name="Table 4">
            <a:extLst>
              <a:ext uri="{FF2B5EF4-FFF2-40B4-BE49-F238E27FC236}">
                <a16:creationId xmlns:a16="http://schemas.microsoft.com/office/drawing/2014/main" id="{8C907D01-648C-4847-8C72-3FD5872ED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923227"/>
              </p:ext>
            </p:extLst>
          </p:nvPr>
        </p:nvGraphicFramePr>
        <p:xfrm>
          <a:off x="3024197" y="1631587"/>
          <a:ext cx="1915014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484">
                  <a:extLst>
                    <a:ext uri="{9D8B030D-6E8A-4147-A177-3AD203B41FA5}">
                      <a16:colId xmlns:a16="http://schemas.microsoft.com/office/drawing/2014/main" val="3450144966"/>
                    </a:ext>
                  </a:extLst>
                </a:gridCol>
                <a:gridCol w="307484">
                  <a:extLst>
                    <a:ext uri="{9D8B030D-6E8A-4147-A177-3AD203B41FA5}">
                      <a16:colId xmlns:a16="http://schemas.microsoft.com/office/drawing/2014/main" val="1043113410"/>
                    </a:ext>
                  </a:extLst>
                </a:gridCol>
                <a:gridCol w="307484">
                  <a:extLst>
                    <a:ext uri="{9D8B030D-6E8A-4147-A177-3AD203B41FA5}">
                      <a16:colId xmlns:a16="http://schemas.microsoft.com/office/drawing/2014/main" val="2172421853"/>
                    </a:ext>
                  </a:extLst>
                </a:gridCol>
                <a:gridCol w="377594">
                  <a:extLst>
                    <a:ext uri="{9D8B030D-6E8A-4147-A177-3AD203B41FA5}">
                      <a16:colId xmlns:a16="http://schemas.microsoft.com/office/drawing/2014/main" val="3921032288"/>
                    </a:ext>
                  </a:extLst>
                </a:gridCol>
                <a:gridCol w="307484">
                  <a:extLst>
                    <a:ext uri="{9D8B030D-6E8A-4147-A177-3AD203B41FA5}">
                      <a16:colId xmlns:a16="http://schemas.microsoft.com/office/drawing/2014/main" val="1280361787"/>
                    </a:ext>
                  </a:extLst>
                </a:gridCol>
                <a:gridCol w="307484">
                  <a:extLst>
                    <a:ext uri="{9D8B030D-6E8A-4147-A177-3AD203B41FA5}">
                      <a16:colId xmlns:a16="http://schemas.microsoft.com/office/drawing/2014/main" val="1672022075"/>
                    </a:ext>
                  </a:extLst>
                </a:gridCol>
              </a:tblGrid>
              <a:tr h="19386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x</a:t>
                      </a:r>
                      <a:r>
                        <a:rPr lang="en-US" sz="1200" baseline="-25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</a:t>
                      </a:r>
                      <a:endParaRPr lang="en-US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x</a:t>
                      </a:r>
                      <a:r>
                        <a:rPr lang="en-US" sz="1200" baseline="-25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</a:t>
                      </a:r>
                      <a:endParaRPr lang="en-US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x</a:t>
                      </a:r>
                      <a:r>
                        <a:rPr lang="en-US" sz="1200" baseline="-25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</a:t>
                      </a:r>
                      <a:endParaRPr lang="en-US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FE9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x</a:t>
                      </a:r>
                      <a:r>
                        <a:rPr lang="en-US" sz="1200" baseline="-25000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</a:t>
                      </a:r>
                      <a:endParaRPr lang="en-US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716437"/>
                  </a:ext>
                </a:extLst>
              </a:tr>
              <a:tr h="193862"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FE9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142975"/>
                  </a:ext>
                </a:extLst>
              </a:tr>
              <a:tr h="193862"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387555"/>
                  </a:ext>
                </a:extLst>
              </a:tr>
            </a:tbl>
          </a:graphicData>
        </a:graphic>
      </p:graphicFrame>
      <p:graphicFrame>
        <p:nvGraphicFramePr>
          <p:cNvPr id="72" name="Table 4">
            <a:extLst>
              <a:ext uri="{FF2B5EF4-FFF2-40B4-BE49-F238E27FC236}">
                <a16:creationId xmlns:a16="http://schemas.microsoft.com/office/drawing/2014/main" id="{8A32BEC3-F6CC-40B7-95A9-F25167FBB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340409"/>
              </p:ext>
            </p:extLst>
          </p:nvPr>
        </p:nvGraphicFramePr>
        <p:xfrm>
          <a:off x="3024197" y="2657931"/>
          <a:ext cx="1915014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484">
                  <a:extLst>
                    <a:ext uri="{9D8B030D-6E8A-4147-A177-3AD203B41FA5}">
                      <a16:colId xmlns:a16="http://schemas.microsoft.com/office/drawing/2014/main" val="3450144966"/>
                    </a:ext>
                  </a:extLst>
                </a:gridCol>
                <a:gridCol w="307484">
                  <a:extLst>
                    <a:ext uri="{9D8B030D-6E8A-4147-A177-3AD203B41FA5}">
                      <a16:colId xmlns:a16="http://schemas.microsoft.com/office/drawing/2014/main" val="1043113410"/>
                    </a:ext>
                  </a:extLst>
                </a:gridCol>
                <a:gridCol w="307484">
                  <a:extLst>
                    <a:ext uri="{9D8B030D-6E8A-4147-A177-3AD203B41FA5}">
                      <a16:colId xmlns:a16="http://schemas.microsoft.com/office/drawing/2014/main" val="2172421853"/>
                    </a:ext>
                  </a:extLst>
                </a:gridCol>
                <a:gridCol w="377594">
                  <a:extLst>
                    <a:ext uri="{9D8B030D-6E8A-4147-A177-3AD203B41FA5}">
                      <a16:colId xmlns:a16="http://schemas.microsoft.com/office/drawing/2014/main" val="3921032288"/>
                    </a:ext>
                  </a:extLst>
                </a:gridCol>
                <a:gridCol w="307484">
                  <a:extLst>
                    <a:ext uri="{9D8B030D-6E8A-4147-A177-3AD203B41FA5}">
                      <a16:colId xmlns:a16="http://schemas.microsoft.com/office/drawing/2014/main" val="1280361787"/>
                    </a:ext>
                  </a:extLst>
                </a:gridCol>
                <a:gridCol w="307484">
                  <a:extLst>
                    <a:ext uri="{9D8B030D-6E8A-4147-A177-3AD203B41FA5}">
                      <a16:colId xmlns:a16="http://schemas.microsoft.com/office/drawing/2014/main" val="16720220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x</a:t>
                      </a:r>
                      <a:r>
                        <a:rPr lang="en-US" sz="1200" baseline="-25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</a:t>
                      </a:r>
                      <a:endParaRPr lang="en-US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x</a:t>
                      </a:r>
                      <a:r>
                        <a:rPr lang="en-US" sz="1200" baseline="-25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</a:t>
                      </a:r>
                      <a:endParaRPr lang="en-US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x</a:t>
                      </a:r>
                      <a:r>
                        <a:rPr lang="en-US" sz="1200" baseline="-25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</a:t>
                      </a:r>
                      <a:endParaRPr lang="en-US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x</a:t>
                      </a:r>
                      <a:r>
                        <a:rPr lang="en-US" sz="1200" baseline="-25000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</a:t>
                      </a:r>
                      <a:endParaRPr lang="en-US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716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142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16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20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387555"/>
                  </a:ext>
                </a:extLst>
              </a:tr>
            </a:tbl>
          </a:graphicData>
        </a:graphic>
      </p:graphicFrame>
      <p:graphicFrame>
        <p:nvGraphicFramePr>
          <p:cNvPr id="73" name="Table 4">
            <a:extLst>
              <a:ext uri="{FF2B5EF4-FFF2-40B4-BE49-F238E27FC236}">
                <a16:creationId xmlns:a16="http://schemas.microsoft.com/office/drawing/2014/main" id="{B8705EE0-E1C0-43C7-A929-7C7CE88FE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452808"/>
              </p:ext>
            </p:extLst>
          </p:nvPr>
        </p:nvGraphicFramePr>
        <p:xfrm>
          <a:off x="3024197" y="3600332"/>
          <a:ext cx="1915014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484">
                  <a:extLst>
                    <a:ext uri="{9D8B030D-6E8A-4147-A177-3AD203B41FA5}">
                      <a16:colId xmlns:a16="http://schemas.microsoft.com/office/drawing/2014/main" val="3450144966"/>
                    </a:ext>
                  </a:extLst>
                </a:gridCol>
                <a:gridCol w="307484">
                  <a:extLst>
                    <a:ext uri="{9D8B030D-6E8A-4147-A177-3AD203B41FA5}">
                      <a16:colId xmlns:a16="http://schemas.microsoft.com/office/drawing/2014/main" val="1043113410"/>
                    </a:ext>
                  </a:extLst>
                </a:gridCol>
                <a:gridCol w="307484">
                  <a:extLst>
                    <a:ext uri="{9D8B030D-6E8A-4147-A177-3AD203B41FA5}">
                      <a16:colId xmlns:a16="http://schemas.microsoft.com/office/drawing/2014/main" val="2172421853"/>
                    </a:ext>
                  </a:extLst>
                </a:gridCol>
                <a:gridCol w="377594">
                  <a:extLst>
                    <a:ext uri="{9D8B030D-6E8A-4147-A177-3AD203B41FA5}">
                      <a16:colId xmlns:a16="http://schemas.microsoft.com/office/drawing/2014/main" val="3921032288"/>
                    </a:ext>
                  </a:extLst>
                </a:gridCol>
                <a:gridCol w="307484">
                  <a:extLst>
                    <a:ext uri="{9D8B030D-6E8A-4147-A177-3AD203B41FA5}">
                      <a16:colId xmlns:a16="http://schemas.microsoft.com/office/drawing/2014/main" val="1280361787"/>
                    </a:ext>
                  </a:extLst>
                </a:gridCol>
                <a:gridCol w="307484">
                  <a:extLst>
                    <a:ext uri="{9D8B030D-6E8A-4147-A177-3AD203B41FA5}">
                      <a16:colId xmlns:a16="http://schemas.microsoft.com/office/drawing/2014/main" val="1672022075"/>
                    </a:ext>
                  </a:extLst>
                </a:gridCol>
              </a:tblGrid>
              <a:tr h="12393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x</a:t>
                      </a:r>
                      <a:r>
                        <a:rPr lang="en-US" sz="1200" baseline="-25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</a:t>
                      </a:r>
                      <a:endParaRPr lang="en-US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x</a:t>
                      </a:r>
                      <a:r>
                        <a:rPr lang="en-US" sz="1200" baseline="-25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</a:t>
                      </a:r>
                      <a:endParaRPr lang="en-US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x</a:t>
                      </a:r>
                      <a:r>
                        <a:rPr lang="en-US" sz="1200" baseline="-25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</a:t>
                      </a:r>
                      <a:endParaRPr lang="en-US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x</a:t>
                      </a:r>
                      <a:r>
                        <a:rPr lang="en-US" sz="1200" baseline="-25000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</a:t>
                      </a:r>
                      <a:endParaRPr lang="en-US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716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142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136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B7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387555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43A9B066-480F-4F85-B8B5-DB9A9F399F73}"/>
              </a:ext>
            </a:extLst>
          </p:cNvPr>
          <p:cNvSpPr txBox="1"/>
          <p:nvPr/>
        </p:nvSpPr>
        <p:spPr>
          <a:xfrm>
            <a:off x="5210697" y="1637755"/>
            <a:ext cx="17686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ea typeface="Source Sans Pro" panose="020B0503030403020204" pitchFamily="34" charset="0"/>
              </a:rPr>
              <a:t>Sample Size, </a:t>
            </a:r>
            <a:r>
              <a:rPr lang="en-US" sz="2800" i="1" dirty="0">
                <a:ea typeface="Source Sans Pro" panose="020B0503030403020204" pitchFamily="34" charset="0"/>
              </a:rPr>
              <a:t>n</a:t>
            </a:r>
            <a:endParaRPr lang="en-US" sz="2800" dirty="0">
              <a:ea typeface="Source Sans Pro" panose="020B0503030403020204" pitchFamily="34" charset="0"/>
            </a:endParaRPr>
          </a:p>
        </p:txBody>
      </p:sp>
      <p:sp>
        <p:nvSpPr>
          <p:cNvPr id="75" name="Right Brace 74">
            <a:extLst>
              <a:ext uri="{FF2B5EF4-FFF2-40B4-BE49-F238E27FC236}">
                <a16:creationId xmlns:a16="http://schemas.microsoft.com/office/drawing/2014/main" id="{DFB20610-27F7-42F1-B07B-33406E6A58C9}"/>
              </a:ext>
            </a:extLst>
          </p:cNvPr>
          <p:cNvSpPr/>
          <p:nvPr/>
        </p:nvSpPr>
        <p:spPr>
          <a:xfrm>
            <a:off x="5067821" y="1654166"/>
            <a:ext cx="142875" cy="822960"/>
          </a:xfrm>
          <a:prstGeom prst="rightBrace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42DDB99-CDF1-465D-A69C-057125099988}"/>
              </a:ext>
            </a:extLst>
          </p:cNvPr>
          <p:cNvSpPr txBox="1"/>
          <p:nvPr/>
        </p:nvSpPr>
        <p:spPr>
          <a:xfrm>
            <a:off x="2313432" y="4676001"/>
            <a:ext cx="2754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2800" b="1" dirty="0">
                <a:ea typeface="Source Sans Pro" panose="020B0503030403020204" pitchFamily="34" charset="0"/>
              </a:rPr>
              <a:t>Dimensionality</a:t>
            </a:r>
            <a:r>
              <a:rPr lang="en-US" sz="2800" dirty="0">
                <a:ea typeface="Source Sans Pro" panose="020B0503030403020204" pitchFamily="34" charset="0"/>
              </a:rPr>
              <a:t>, </a:t>
            </a:r>
            <a:r>
              <a:rPr lang="en-US" sz="2800" i="1" dirty="0">
                <a:ea typeface="Source Sans Pro" panose="020B0503030403020204" pitchFamily="34" charset="0"/>
              </a:rPr>
              <a:t>D</a:t>
            </a:r>
          </a:p>
        </p:txBody>
      </p:sp>
      <p:sp>
        <p:nvSpPr>
          <p:cNvPr id="77" name="Right Brace 76">
            <a:extLst>
              <a:ext uri="{FF2B5EF4-FFF2-40B4-BE49-F238E27FC236}">
                <a16:creationId xmlns:a16="http://schemas.microsoft.com/office/drawing/2014/main" id="{9B379490-25CC-4C75-A6F8-CF1E96F3FD7A}"/>
              </a:ext>
            </a:extLst>
          </p:cNvPr>
          <p:cNvSpPr/>
          <p:nvPr/>
        </p:nvSpPr>
        <p:spPr>
          <a:xfrm rot="5400000">
            <a:off x="3894076" y="3531065"/>
            <a:ext cx="144544" cy="1945723"/>
          </a:xfrm>
          <a:prstGeom prst="rightBrace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1149259-CFD4-420A-A403-DEF1B53C0628}"/>
              </a:ext>
            </a:extLst>
          </p:cNvPr>
          <p:cNvSpPr txBox="1"/>
          <p:nvPr/>
        </p:nvSpPr>
        <p:spPr>
          <a:xfrm>
            <a:off x="543183" y="6695197"/>
            <a:ext cx="1058633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effectLst/>
              </a:rPr>
              <a:t>Genomics Research from Technology Networks. “Recent Advances in Single-Cell Genomics Techniques.” Accessed October 5, 2022. </a:t>
            </a:r>
            <a:r>
              <a:rPr lang="en-US" sz="700" dirty="0">
                <a:effectLst/>
                <a:hlinkClick r:id="rId3"/>
              </a:rPr>
              <a:t>http://www.technologynetworks.com/genomics/articles/recent-advances-in-single-cell-genomics-techniques-324695</a:t>
            </a:r>
            <a:r>
              <a:rPr lang="en-US" sz="700" dirty="0">
                <a:effectLst/>
              </a:rPr>
              <a:t>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151B71A-75B8-4DE0-BFA0-ED2DBF2F9F72}"/>
              </a:ext>
            </a:extLst>
          </p:cNvPr>
          <p:cNvSpPr txBox="1"/>
          <p:nvPr/>
        </p:nvSpPr>
        <p:spPr>
          <a:xfrm>
            <a:off x="455580" y="3027662"/>
            <a:ext cx="1399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ea typeface="Source Sans Pro" panose="020B0503030403020204" pitchFamily="34" charset="0"/>
              </a:rPr>
              <a:t>Sparsity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4707182-C102-462B-A728-C0B72F4E0B5F}"/>
              </a:ext>
            </a:extLst>
          </p:cNvPr>
          <p:cNvSpPr txBox="1"/>
          <p:nvPr/>
        </p:nvSpPr>
        <p:spPr>
          <a:xfrm>
            <a:off x="5139258" y="2628661"/>
            <a:ext cx="20279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i="1" u="sng" dirty="0">
                <a:ea typeface="Source Sans Pro" panose="020B0503030403020204" pitchFamily="34" charset="0"/>
              </a:rPr>
              <a:t>Between Studies:</a:t>
            </a:r>
          </a:p>
          <a:p>
            <a:pPr marL="0" indent="0">
              <a:buNone/>
            </a:pPr>
            <a:r>
              <a:rPr lang="en-US" sz="2800" i="1" dirty="0">
                <a:ea typeface="Source Sans Pro" panose="020B0503030403020204" pitchFamily="34" charset="0"/>
              </a:rPr>
              <a:t>1) D &gt;&gt; n</a:t>
            </a:r>
          </a:p>
          <a:p>
            <a:pPr marL="0" indent="0">
              <a:buNone/>
            </a:pPr>
            <a:r>
              <a:rPr lang="en-US" sz="2800" i="1" dirty="0">
                <a:ea typeface="Source Sans Pro" panose="020B0503030403020204" pitchFamily="34" charset="0"/>
              </a:rPr>
              <a:t>2) n</a:t>
            </a:r>
            <a:r>
              <a:rPr lang="en-US" sz="2800" i="1" baseline="-25000" dirty="0">
                <a:ea typeface="Source Sans Pro" panose="020B0503030403020204" pitchFamily="34" charset="0"/>
              </a:rPr>
              <a:t>1</a:t>
            </a:r>
            <a:r>
              <a:rPr lang="en-US" sz="2800" i="1" dirty="0">
                <a:ea typeface="Source Sans Pro" panose="020B0503030403020204" pitchFamily="34" charset="0"/>
              </a:rPr>
              <a:t> </a:t>
            </a:r>
            <a:r>
              <a:rPr lang="en-US" sz="2800" i="1" dirty="0">
                <a:ea typeface="Source Sans Pro" panose="020B0503030403020204" pitchFamily="34" charset="0"/>
                <a:cs typeface="Calibri" panose="020F0502020204030204" pitchFamily="34" charset="0"/>
              </a:rPr>
              <a:t>≠ n</a:t>
            </a:r>
            <a:r>
              <a:rPr lang="en-US" sz="2800" i="1" baseline="-25000" dirty="0">
                <a:ea typeface="Source Sans Pro" panose="020B0503030403020204" pitchFamily="34" charset="0"/>
                <a:cs typeface="Calibri" panose="020F0502020204030204" pitchFamily="34" charset="0"/>
              </a:rPr>
              <a:t>2 </a:t>
            </a:r>
            <a:r>
              <a:rPr lang="en-US" sz="2800" i="1" dirty="0">
                <a:ea typeface="Source Sans Pro" panose="020B0503030403020204" pitchFamily="34" charset="0"/>
                <a:cs typeface="Calibri" panose="020F0502020204030204" pitchFamily="34" charset="0"/>
              </a:rPr>
              <a:t>≠ n</a:t>
            </a:r>
            <a:r>
              <a:rPr lang="en-US" sz="2800" i="1" baseline="-25000" dirty="0">
                <a:ea typeface="Source Sans Pro" panose="020B0503030403020204" pitchFamily="34" charset="0"/>
                <a:cs typeface="Calibri" panose="020F0502020204030204" pitchFamily="34" charset="0"/>
              </a:rPr>
              <a:t>3</a:t>
            </a:r>
            <a:endParaRPr lang="en-US" sz="2800" i="1" dirty="0">
              <a:ea typeface="Source Sans Pro" panose="020B0503030403020204" pitchFamily="34" charset="0"/>
            </a:endParaRPr>
          </a:p>
        </p:txBody>
      </p:sp>
      <p:sp>
        <p:nvSpPr>
          <p:cNvPr id="107" name="Right Brace 106">
            <a:extLst>
              <a:ext uri="{FF2B5EF4-FFF2-40B4-BE49-F238E27FC236}">
                <a16:creationId xmlns:a16="http://schemas.microsoft.com/office/drawing/2014/main" id="{F19D7C8A-6B0D-4002-90D7-B1078546F279}"/>
              </a:ext>
            </a:extLst>
          </p:cNvPr>
          <p:cNvSpPr/>
          <p:nvPr/>
        </p:nvSpPr>
        <p:spPr>
          <a:xfrm rot="16200000">
            <a:off x="1117642" y="2851328"/>
            <a:ext cx="213402" cy="1741206"/>
          </a:xfrm>
          <a:prstGeom prst="rightBrace">
            <a:avLst>
              <a:gd name="adj1" fmla="val 43121"/>
              <a:gd name="adj2" fmla="val 50000"/>
            </a:avLst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A256C831-6AD7-4984-BAB9-B06502465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541" y="1822421"/>
            <a:ext cx="4207338" cy="68691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890D5F06-9522-498A-8ED0-958C185D6106}"/>
              </a:ext>
            </a:extLst>
          </p:cNvPr>
          <p:cNvSpPr txBox="1"/>
          <p:nvPr/>
        </p:nvSpPr>
        <p:spPr>
          <a:xfrm>
            <a:off x="7071541" y="879966"/>
            <a:ext cx="51802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i="1" dirty="0">
                <a:ea typeface="Source Sans Pro" panose="020B0503030403020204" pitchFamily="34" charset="0"/>
              </a:rPr>
              <a:t>Differential Gene Expression Analysis &amp; Meta Analysis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E38958-12F1-4EF0-B4F8-7885614862B5}"/>
              </a:ext>
            </a:extLst>
          </p:cNvPr>
          <p:cNvGrpSpPr/>
          <p:nvPr/>
        </p:nvGrpSpPr>
        <p:grpSpPr>
          <a:xfrm>
            <a:off x="323028" y="3987749"/>
            <a:ext cx="1851247" cy="1485612"/>
            <a:chOff x="604933" y="4653496"/>
            <a:chExt cx="1851247" cy="1485612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0813E91D-994F-4814-95BA-D143554387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07" t="11361" r="17254" b="60547"/>
            <a:stretch/>
          </p:blipFill>
          <p:spPr bwMode="auto">
            <a:xfrm>
              <a:off x="604933" y="4751966"/>
              <a:ext cx="1851247" cy="135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FF1BCCF4-5BC8-44E2-AB87-992413B36990}"/>
                </a:ext>
              </a:extLst>
            </p:cNvPr>
            <p:cNvSpPr/>
            <p:nvPr/>
          </p:nvSpPr>
          <p:spPr>
            <a:xfrm>
              <a:off x="635644" y="4653496"/>
              <a:ext cx="1741206" cy="1485612"/>
            </a:xfrm>
            <a:prstGeom prst="roundRect">
              <a:avLst/>
            </a:prstGeom>
            <a:noFill/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B6CA39CC-C23B-476D-B2E1-D2E7A7105164}"/>
              </a:ext>
            </a:extLst>
          </p:cNvPr>
          <p:cNvSpPr txBox="1"/>
          <p:nvPr/>
        </p:nvSpPr>
        <p:spPr>
          <a:xfrm>
            <a:off x="6892801" y="5343117"/>
            <a:ext cx="5180243" cy="1191816"/>
          </a:xfrm>
          <a:prstGeom prst="roundRect">
            <a:avLst/>
          </a:prstGeom>
          <a:ln>
            <a:noFill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b="1" i="1" dirty="0">
                <a:ea typeface="Source Sans Pro" panose="020B0503030403020204" pitchFamily="34" charset="0"/>
              </a:rPr>
              <a:t>How can we apply Machine Learning techniques?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7D0BCB2-1F4C-4FC1-815D-C9EAD89E4773}"/>
              </a:ext>
            </a:extLst>
          </p:cNvPr>
          <p:cNvSpPr txBox="1"/>
          <p:nvPr/>
        </p:nvSpPr>
        <p:spPr>
          <a:xfrm>
            <a:off x="7088240" y="3283529"/>
            <a:ext cx="49848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ea typeface="Source Sans Pro" panose="020B0503030403020204" pitchFamily="34" charset="0"/>
              </a:rPr>
              <a:t>Leverage best practices, lessons learned (data handling, model assumptions, etc.)</a:t>
            </a:r>
            <a:endParaRPr lang="en-US" sz="2800" dirty="0">
              <a:ea typeface="Source Sans Pro" panose="020B0503030403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D0EAFB7-DAD8-4651-BAD5-C136BB40BE65}"/>
              </a:ext>
            </a:extLst>
          </p:cNvPr>
          <p:cNvSpPr txBox="1"/>
          <p:nvPr/>
        </p:nvSpPr>
        <p:spPr>
          <a:xfrm>
            <a:off x="5206978" y="4842516"/>
            <a:ext cx="19457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u="sng" dirty="0">
                <a:ea typeface="Source Sans Pro" panose="020B0503030403020204" pitchFamily="34" charset="0"/>
              </a:rPr>
              <a:t>high</a:t>
            </a:r>
            <a:r>
              <a:rPr lang="en-US" sz="2800" b="1" dirty="0">
                <a:ea typeface="Source Sans Pro" panose="020B0503030403020204" pitchFamily="34" charset="0"/>
              </a:rPr>
              <a:t> </a:t>
            </a:r>
            <a:r>
              <a:rPr lang="en-US" sz="2800" b="1" i="1" dirty="0">
                <a:ea typeface="Source Sans Pro" panose="020B0503030403020204" pitchFamily="34" charset="0"/>
              </a:rPr>
              <a:t>D</a:t>
            </a:r>
            <a:r>
              <a:rPr lang="en-US" sz="2800" b="1" dirty="0">
                <a:ea typeface="Source Sans Pro" panose="020B0503030403020204" pitchFamily="34" charset="0"/>
              </a:rPr>
              <a:t> </a:t>
            </a:r>
            <a:r>
              <a:rPr lang="en-US" sz="2800" dirty="0">
                <a:ea typeface="Source Sans Pro" panose="020B0503030403020204" pitchFamily="34" charset="0"/>
              </a:rPr>
              <a:t> </a:t>
            </a:r>
            <a:r>
              <a:rPr lang="en-US" sz="2800" u="sng" dirty="0">
                <a:ea typeface="Source Sans Pro" panose="020B0503030403020204" pitchFamily="34" charset="0"/>
              </a:rPr>
              <a:t>small</a:t>
            </a:r>
            <a:r>
              <a:rPr lang="en-US" sz="2800" dirty="0">
                <a:ea typeface="Source Sans Pro" panose="020B0503030403020204" pitchFamily="34" charset="0"/>
              </a:rPr>
              <a:t> </a:t>
            </a:r>
            <a:r>
              <a:rPr lang="en-US" sz="2800" b="1" i="1" dirty="0">
                <a:ea typeface="Source Sans Pro" panose="020B0503030403020204" pitchFamily="34" charset="0"/>
              </a:rPr>
              <a:t>n</a:t>
            </a:r>
            <a:endParaRPr lang="en-US" sz="2800" i="1" dirty="0">
              <a:ea typeface="Source Sans Pro" panose="020B0503030403020204" pitchFamily="34" charset="0"/>
            </a:endParaRPr>
          </a:p>
        </p:txBody>
      </p:sp>
      <p:sp>
        <p:nvSpPr>
          <p:cNvPr id="68" name="Arrow: Up 67">
            <a:extLst>
              <a:ext uri="{FF2B5EF4-FFF2-40B4-BE49-F238E27FC236}">
                <a16:creationId xmlns:a16="http://schemas.microsoft.com/office/drawing/2014/main" id="{420B0DA7-4552-48BE-94D2-6A79F928CBBE}"/>
              </a:ext>
            </a:extLst>
          </p:cNvPr>
          <p:cNvSpPr/>
          <p:nvPr/>
        </p:nvSpPr>
        <p:spPr>
          <a:xfrm rot="10800000">
            <a:off x="9010187" y="2722861"/>
            <a:ext cx="710115" cy="523217"/>
          </a:xfrm>
          <a:prstGeom prst="upArrow">
            <a:avLst/>
          </a:prstGeom>
          <a:solidFill>
            <a:srgbClr val="A3C1AD"/>
          </a:solidFill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Up 68">
            <a:extLst>
              <a:ext uri="{FF2B5EF4-FFF2-40B4-BE49-F238E27FC236}">
                <a16:creationId xmlns:a16="http://schemas.microsoft.com/office/drawing/2014/main" id="{781C3F55-E786-4E6B-9D20-C977F72D4FA3}"/>
              </a:ext>
            </a:extLst>
          </p:cNvPr>
          <p:cNvSpPr/>
          <p:nvPr/>
        </p:nvSpPr>
        <p:spPr>
          <a:xfrm rot="10800000">
            <a:off x="9010187" y="4828361"/>
            <a:ext cx="710115" cy="523217"/>
          </a:xfrm>
          <a:prstGeom prst="upArrow">
            <a:avLst/>
          </a:prstGeom>
          <a:solidFill>
            <a:srgbClr val="A3C1AD"/>
          </a:solidFill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045F817-AC0D-4A8C-BD90-214C66DAAF44}"/>
              </a:ext>
            </a:extLst>
          </p:cNvPr>
          <p:cNvSpPr txBox="1"/>
          <p:nvPr/>
        </p:nvSpPr>
        <p:spPr>
          <a:xfrm>
            <a:off x="123991" y="1196823"/>
            <a:ext cx="2630985" cy="1532334"/>
          </a:xfrm>
          <a:prstGeom prst="roundRect">
            <a:avLst/>
          </a:prstGeom>
          <a:ln>
            <a:solidFill>
              <a:srgbClr val="A3C1A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i="1" dirty="0">
                <a:ea typeface="Source Sans Pro" panose="020B0503030403020204" pitchFamily="34" charset="0"/>
              </a:rPr>
              <a:t>Characteristics of Studies with RNA-Seq Data</a:t>
            </a:r>
          </a:p>
        </p:txBody>
      </p:sp>
    </p:spTree>
    <p:extLst>
      <p:ext uri="{BB962C8B-B14F-4D97-AF65-F5344CB8AC3E}">
        <p14:creationId xmlns:p14="http://schemas.microsoft.com/office/powerpoint/2010/main" val="32692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20" grpId="0"/>
      <p:bldP spid="125" grpId="0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>
            <a:extLst>
              <a:ext uri="{FF2B5EF4-FFF2-40B4-BE49-F238E27FC236}">
                <a16:creationId xmlns:a16="http://schemas.microsoft.com/office/drawing/2014/main" id="{7FFDFF8E-7360-42F3-8AF5-BF1F866E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92"/>
            <a:ext cx="10515600" cy="562805"/>
          </a:xfrm>
        </p:spPr>
        <p:txBody>
          <a:bodyPr>
            <a:normAutofit fontScale="90000"/>
          </a:bodyPr>
          <a:lstStyle/>
          <a:p>
            <a:r>
              <a:rPr lang="en-US" dirty="0"/>
              <a:t>ML Applications to Omics Data &amp; Space Biology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BCAFCFC2-2FEB-4533-8B02-DB6ABD8AC507}"/>
              </a:ext>
            </a:extLst>
          </p:cNvPr>
          <p:cNvSpPr/>
          <p:nvPr/>
        </p:nvSpPr>
        <p:spPr>
          <a:xfrm>
            <a:off x="6623572" y="1498636"/>
            <a:ext cx="2358912" cy="748661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Supervised ML Methods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037874C-ED40-4555-85E2-997AC51819AB}"/>
              </a:ext>
            </a:extLst>
          </p:cNvPr>
          <p:cNvSpPr txBox="1"/>
          <p:nvPr/>
        </p:nvSpPr>
        <p:spPr>
          <a:xfrm>
            <a:off x="838200" y="959718"/>
            <a:ext cx="11068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ea typeface="Source Sans Pro" panose="020B0503030403020204" pitchFamily="34" charset="0"/>
              </a:rPr>
              <a:t>Scope: </a:t>
            </a:r>
            <a:r>
              <a:rPr lang="en-US" sz="2800" dirty="0">
                <a:ea typeface="Source Sans Pro" panose="020B0503030403020204" pitchFamily="34" charset="0"/>
              </a:rPr>
              <a:t>Predicting space-exposed murine livers using transcriptomics data</a:t>
            </a:r>
            <a:endParaRPr lang="en-US" sz="2800" b="1" i="1" dirty="0">
              <a:ea typeface="Source Sans Pro" panose="020B0503030403020204" pitchFamily="34" charset="0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C15B1602-17E9-4812-8AD2-5F11D1C0E3F7}"/>
              </a:ext>
            </a:extLst>
          </p:cNvPr>
          <p:cNvSpPr/>
          <p:nvPr/>
        </p:nvSpPr>
        <p:spPr>
          <a:xfrm>
            <a:off x="3950208" y="1521540"/>
            <a:ext cx="2483937" cy="748661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Dimensionality Reduction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EAD59091-2548-4ED7-A02B-199F0B946DDC}"/>
              </a:ext>
            </a:extLst>
          </p:cNvPr>
          <p:cNvSpPr/>
          <p:nvPr/>
        </p:nvSpPr>
        <p:spPr>
          <a:xfrm>
            <a:off x="6623572" y="3044952"/>
            <a:ext cx="2358912" cy="1047556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Classification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SF vs GC</a:t>
            </a:r>
          </a:p>
        </p:txBody>
      </p:sp>
      <p:sp>
        <p:nvSpPr>
          <p:cNvPr id="123" name="Arrow: Up 122">
            <a:extLst>
              <a:ext uri="{FF2B5EF4-FFF2-40B4-BE49-F238E27FC236}">
                <a16:creationId xmlns:a16="http://schemas.microsoft.com/office/drawing/2014/main" id="{6F0EEBCB-B040-474B-AD36-69047935E28B}"/>
              </a:ext>
            </a:extLst>
          </p:cNvPr>
          <p:cNvSpPr/>
          <p:nvPr/>
        </p:nvSpPr>
        <p:spPr>
          <a:xfrm rot="16200000">
            <a:off x="6683901" y="5094476"/>
            <a:ext cx="710115" cy="523217"/>
          </a:xfrm>
          <a:prstGeom prst="upArrow">
            <a:avLst/>
          </a:prstGeom>
          <a:solidFill>
            <a:srgbClr val="A3C1AD"/>
          </a:solidFill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Arrow: Up 123">
            <a:extLst>
              <a:ext uri="{FF2B5EF4-FFF2-40B4-BE49-F238E27FC236}">
                <a16:creationId xmlns:a16="http://schemas.microsoft.com/office/drawing/2014/main" id="{C24F17E4-D96F-45B8-A1C5-F2EE97365CFA}"/>
              </a:ext>
            </a:extLst>
          </p:cNvPr>
          <p:cNvSpPr/>
          <p:nvPr/>
        </p:nvSpPr>
        <p:spPr>
          <a:xfrm rot="10800000">
            <a:off x="4973613" y="2399251"/>
            <a:ext cx="710115" cy="523217"/>
          </a:xfrm>
          <a:prstGeom prst="upArrow">
            <a:avLst/>
          </a:prstGeom>
          <a:solidFill>
            <a:srgbClr val="A3C1AD"/>
          </a:solidFill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C117072-BFF6-45B3-853B-F06842F5F008}"/>
              </a:ext>
            </a:extLst>
          </p:cNvPr>
          <p:cNvSpPr txBox="1"/>
          <p:nvPr/>
        </p:nvSpPr>
        <p:spPr>
          <a:xfrm>
            <a:off x="838200" y="6466050"/>
            <a:ext cx="107918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effectLst/>
              </a:rPr>
              <a:t>Yang, Karren Dai, Anastasiya </a:t>
            </a:r>
            <a:r>
              <a:rPr lang="en-US" sz="1050" dirty="0" err="1">
                <a:effectLst/>
              </a:rPr>
              <a:t>Belyaeva</a:t>
            </a:r>
            <a:r>
              <a:rPr lang="en-US" sz="1050" dirty="0">
                <a:effectLst/>
              </a:rPr>
              <a:t>, </a:t>
            </a:r>
            <a:r>
              <a:rPr lang="en-US" sz="1050" dirty="0" err="1">
                <a:effectLst/>
              </a:rPr>
              <a:t>Saradha</a:t>
            </a:r>
            <a:r>
              <a:rPr lang="en-US" sz="1050" dirty="0">
                <a:effectLst/>
              </a:rPr>
              <a:t> </a:t>
            </a:r>
            <a:r>
              <a:rPr lang="en-US" sz="1050" dirty="0" err="1">
                <a:effectLst/>
              </a:rPr>
              <a:t>Venkatachalapathy</a:t>
            </a:r>
            <a:r>
              <a:rPr lang="en-US" sz="1050" dirty="0">
                <a:effectLst/>
              </a:rPr>
              <a:t>, Karthik Damodaran, Abigail </a:t>
            </a:r>
            <a:r>
              <a:rPr lang="en-US" sz="1050" dirty="0" err="1">
                <a:effectLst/>
              </a:rPr>
              <a:t>Katcoff</a:t>
            </a:r>
            <a:r>
              <a:rPr lang="en-US" sz="1050" dirty="0">
                <a:effectLst/>
              </a:rPr>
              <a:t>, </a:t>
            </a:r>
            <a:r>
              <a:rPr lang="en-US" sz="1050" dirty="0" err="1">
                <a:effectLst/>
              </a:rPr>
              <a:t>Adityanarayanan</a:t>
            </a:r>
            <a:r>
              <a:rPr lang="en-US" sz="1050" dirty="0">
                <a:effectLst/>
              </a:rPr>
              <a:t> Radhakrishnan, G. V. Shivashankar, and Caroline </a:t>
            </a:r>
            <a:r>
              <a:rPr lang="en-US" sz="1050" dirty="0" err="1">
                <a:effectLst/>
              </a:rPr>
              <a:t>Uhler</a:t>
            </a:r>
            <a:r>
              <a:rPr lang="en-US" sz="1050" dirty="0">
                <a:effectLst/>
              </a:rPr>
              <a:t>. “Multi-Domain Translation between Single-Cell Imaging and Sequencing Data Using Autoencoders.” </a:t>
            </a:r>
            <a:r>
              <a:rPr lang="en-US" sz="1050" i="1" dirty="0">
                <a:effectLst/>
              </a:rPr>
              <a:t>Nature Communications</a:t>
            </a:r>
            <a:r>
              <a:rPr lang="en-US" sz="1050" dirty="0">
                <a:effectLst/>
              </a:rPr>
              <a:t> 12, no. 1 (January 4, 2021): 31. </a:t>
            </a:r>
            <a:r>
              <a:rPr lang="en-US" sz="1050" dirty="0">
                <a:effectLst/>
                <a:hlinkClick r:id="rId3"/>
              </a:rPr>
              <a:t>https://doi.org/10.1038/s41467-020-20249-2</a:t>
            </a:r>
            <a:r>
              <a:rPr lang="en-US" sz="1050" dirty="0">
                <a:effectLst/>
              </a:rPr>
              <a:t>.</a:t>
            </a:r>
          </a:p>
        </p:txBody>
      </p:sp>
      <p:pic>
        <p:nvPicPr>
          <p:cNvPr id="3074" name="Picture 2" descr="Fig. 1">
            <a:extLst>
              <a:ext uri="{FF2B5EF4-FFF2-40B4-BE49-F238E27FC236}">
                <a16:creationId xmlns:a16="http://schemas.microsoft.com/office/drawing/2014/main" id="{40851813-19E3-40B7-AD10-03A9AD4B5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" b="32773"/>
          <a:stretch/>
        </p:blipFill>
        <p:spPr bwMode="auto">
          <a:xfrm>
            <a:off x="226129" y="1680925"/>
            <a:ext cx="3659677" cy="238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F4CB0245-6EA8-4DAA-BF77-64589566DFCB}"/>
              </a:ext>
            </a:extLst>
          </p:cNvPr>
          <p:cNvSpPr/>
          <p:nvPr/>
        </p:nvSpPr>
        <p:spPr>
          <a:xfrm>
            <a:off x="9344240" y="2512985"/>
            <a:ext cx="2450360" cy="596248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Interpretability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87883614-CA97-422C-AE73-5D169A924F5D}"/>
              </a:ext>
            </a:extLst>
          </p:cNvPr>
          <p:cNvSpPr/>
          <p:nvPr/>
        </p:nvSpPr>
        <p:spPr>
          <a:xfrm>
            <a:off x="9344240" y="1694828"/>
            <a:ext cx="2450361" cy="596248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Generalization</a:t>
            </a:r>
          </a:p>
        </p:txBody>
      </p:sp>
      <p:sp>
        <p:nvSpPr>
          <p:cNvPr id="134" name="Right Brace 133">
            <a:extLst>
              <a:ext uri="{FF2B5EF4-FFF2-40B4-BE49-F238E27FC236}">
                <a16:creationId xmlns:a16="http://schemas.microsoft.com/office/drawing/2014/main" id="{6A2B91AE-DB4D-4915-962F-125D4BE66BFA}"/>
              </a:ext>
            </a:extLst>
          </p:cNvPr>
          <p:cNvSpPr/>
          <p:nvPr/>
        </p:nvSpPr>
        <p:spPr>
          <a:xfrm rot="10800000">
            <a:off x="8918587" y="2150903"/>
            <a:ext cx="315052" cy="771566"/>
          </a:xfrm>
          <a:prstGeom prst="rightBrace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6" name="Connector: Elbow 135">
            <a:extLst>
              <a:ext uri="{FF2B5EF4-FFF2-40B4-BE49-F238E27FC236}">
                <a16:creationId xmlns:a16="http://schemas.microsoft.com/office/drawing/2014/main" id="{E5C790B4-B45A-4B9F-9771-25B485C2E150}"/>
              </a:ext>
            </a:extLst>
          </p:cNvPr>
          <p:cNvCxnSpPr>
            <a:cxnSpLocks/>
            <a:stCxn id="129" idx="2"/>
            <a:endCxn id="160" idx="0"/>
          </p:cNvCxnSpPr>
          <p:nvPr/>
        </p:nvCxnSpPr>
        <p:spPr>
          <a:xfrm rot="5400000">
            <a:off x="8829533" y="2817796"/>
            <a:ext cx="1448450" cy="2031325"/>
          </a:xfrm>
          <a:prstGeom prst="bentConnector3">
            <a:avLst>
              <a:gd name="adj1" fmla="val 81565"/>
            </a:avLst>
          </a:prstGeom>
          <a:ln>
            <a:solidFill>
              <a:srgbClr val="A3C1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or: Elbow 151">
            <a:extLst>
              <a:ext uri="{FF2B5EF4-FFF2-40B4-BE49-F238E27FC236}">
                <a16:creationId xmlns:a16="http://schemas.microsoft.com/office/drawing/2014/main" id="{13F8B372-D0E7-45F7-B1CA-E0EEA90918F7}"/>
              </a:ext>
            </a:extLst>
          </p:cNvPr>
          <p:cNvCxnSpPr>
            <a:cxnSpLocks/>
            <a:stCxn id="133" idx="3"/>
            <a:endCxn id="161" idx="0"/>
          </p:cNvCxnSpPr>
          <p:nvPr/>
        </p:nvCxnSpPr>
        <p:spPr>
          <a:xfrm flipH="1">
            <a:off x="10853092" y="1992952"/>
            <a:ext cx="941509" cy="2576854"/>
          </a:xfrm>
          <a:prstGeom prst="bentConnector4">
            <a:avLst>
              <a:gd name="adj1" fmla="val -24280"/>
              <a:gd name="adj2" fmla="val 55785"/>
            </a:avLst>
          </a:prstGeom>
          <a:ln>
            <a:solidFill>
              <a:srgbClr val="A3C1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BF2BF2F-F772-4096-8790-D13945358C99}"/>
              </a:ext>
            </a:extLst>
          </p:cNvPr>
          <p:cNvGrpSpPr/>
          <p:nvPr/>
        </p:nvGrpSpPr>
        <p:grpSpPr>
          <a:xfrm>
            <a:off x="7371417" y="4557683"/>
            <a:ext cx="2334504" cy="1883886"/>
            <a:chOff x="8304637" y="4545930"/>
            <a:chExt cx="1977365" cy="1883886"/>
          </a:xfrm>
        </p:grpSpPr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41CC4F0C-3263-4261-B3B3-2B5644725505}"/>
                </a:ext>
              </a:extLst>
            </p:cNvPr>
            <p:cNvSpPr/>
            <p:nvPr/>
          </p:nvSpPr>
          <p:spPr>
            <a:xfrm>
              <a:off x="8468150" y="4624712"/>
              <a:ext cx="1576887" cy="70193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ource Sans Pro" panose="020B0503030403020204" pitchFamily="34" charset="0"/>
                </a:rPr>
                <a:t>Kernels</a:t>
              </a: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F533B0CC-F95E-44EF-8EDE-316813D43804}"/>
                </a:ext>
              </a:extLst>
            </p:cNvPr>
            <p:cNvSpPr/>
            <p:nvPr/>
          </p:nvSpPr>
          <p:spPr>
            <a:xfrm>
              <a:off x="8304637" y="5440196"/>
              <a:ext cx="1977365" cy="90107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ource Sans Pro" panose="020B0503030403020204" pitchFamily="34" charset="0"/>
                </a:rPr>
                <a:t>Feature Importance</a:t>
              </a:r>
            </a:p>
          </p:txBody>
        </p:sp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EE0A1D64-82C2-4C60-9528-4B2EF892B298}"/>
                </a:ext>
              </a:extLst>
            </p:cNvPr>
            <p:cNvSpPr/>
            <p:nvPr/>
          </p:nvSpPr>
          <p:spPr>
            <a:xfrm>
              <a:off x="8372474" y="4545930"/>
              <a:ext cx="1840718" cy="1883886"/>
            </a:xfrm>
            <a:prstGeom prst="roundRect">
              <a:avLst>
                <a:gd name="adj" fmla="val 8928"/>
              </a:avLst>
            </a:prstGeom>
            <a:noFill/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B5B66B7-A25E-4BFC-9BE2-DB7716E17413}"/>
              </a:ext>
            </a:extLst>
          </p:cNvPr>
          <p:cNvGrpSpPr/>
          <p:nvPr/>
        </p:nvGrpSpPr>
        <p:grpSpPr>
          <a:xfrm>
            <a:off x="9700112" y="4569806"/>
            <a:ext cx="2305960" cy="1871763"/>
            <a:chOff x="9700112" y="4569806"/>
            <a:chExt cx="2305960" cy="1871763"/>
          </a:xfrm>
        </p:grpSpPr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975FA25F-7D86-4B15-8A07-828C1BFF90E9}"/>
                </a:ext>
              </a:extLst>
            </p:cNvPr>
            <p:cNvSpPr/>
            <p:nvPr/>
          </p:nvSpPr>
          <p:spPr>
            <a:xfrm>
              <a:off x="9774936" y="4632212"/>
              <a:ext cx="2135288" cy="7376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ource Sans Pro" panose="020B0503030403020204" pitchFamily="34" charset="0"/>
                </a:rPr>
                <a:t>Prediction Performance</a:t>
              </a:r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9AF9B5DD-2F64-4441-9E27-FCE215C030C9}"/>
                </a:ext>
              </a:extLst>
            </p:cNvPr>
            <p:cNvSpPr/>
            <p:nvPr/>
          </p:nvSpPr>
          <p:spPr>
            <a:xfrm>
              <a:off x="9770962" y="5501802"/>
              <a:ext cx="2135288" cy="92765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ource Sans Pro" panose="020B0503030403020204" pitchFamily="34" charset="0"/>
                </a:rPr>
                <a:t>Balanced Testing</a:t>
              </a:r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E7EF2E5D-98B5-4061-B0ED-59E3F4827590}"/>
                </a:ext>
              </a:extLst>
            </p:cNvPr>
            <p:cNvSpPr/>
            <p:nvPr/>
          </p:nvSpPr>
          <p:spPr>
            <a:xfrm>
              <a:off x="9700112" y="4569806"/>
              <a:ext cx="2305960" cy="1871763"/>
            </a:xfrm>
            <a:prstGeom prst="roundRect">
              <a:avLst>
                <a:gd name="adj" fmla="val 8928"/>
              </a:avLst>
            </a:prstGeom>
            <a:noFill/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endParaRPr>
            </a:p>
          </p:txBody>
        </p:sp>
      </p:grp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98EA89F1-148F-491B-995C-A498932E98A4}"/>
              </a:ext>
            </a:extLst>
          </p:cNvPr>
          <p:cNvSpPr/>
          <p:nvPr/>
        </p:nvSpPr>
        <p:spPr>
          <a:xfrm>
            <a:off x="4269021" y="4344513"/>
            <a:ext cx="2399546" cy="2097057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How do you validate results from a ML analysis?</a:t>
            </a:r>
          </a:p>
        </p:txBody>
      </p:sp>
      <p:sp>
        <p:nvSpPr>
          <p:cNvPr id="171" name="Arrow: Up 170">
            <a:extLst>
              <a:ext uri="{FF2B5EF4-FFF2-40B4-BE49-F238E27FC236}">
                <a16:creationId xmlns:a16="http://schemas.microsoft.com/office/drawing/2014/main" id="{419FAF94-4D6A-4776-9F3D-CE7B555014FE}"/>
              </a:ext>
            </a:extLst>
          </p:cNvPr>
          <p:cNvSpPr/>
          <p:nvPr/>
        </p:nvSpPr>
        <p:spPr>
          <a:xfrm rot="10800000">
            <a:off x="7447970" y="2383795"/>
            <a:ext cx="710115" cy="523217"/>
          </a:xfrm>
          <a:prstGeom prst="upArrow">
            <a:avLst/>
          </a:prstGeom>
          <a:solidFill>
            <a:srgbClr val="A3C1AD"/>
          </a:solidFill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C093B3A4-BF73-41FC-9CF5-6EEA9461969A}"/>
              </a:ext>
            </a:extLst>
          </p:cNvPr>
          <p:cNvSpPr/>
          <p:nvPr/>
        </p:nvSpPr>
        <p:spPr>
          <a:xfrm>
            <a:off x="100585" y="4336923"/>
            <a:ext cx="3659677" cy="687113"/>
          </a:xfrm>
          <a:prstGeom prst="roundRect">
            <a:avLst>
              <a:gd name="adj" fmla="val 8928"/>
            </a:avLst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Independent Reproduced Validation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A78247BC-9023-4D7C-883F-98DDB8F5EB75}"/>
              </a:ext>
            </a:extLst>
          </p:cNvPr>
          <p:cNvSpPr/>
          <p:nvPr/>
        </p:nvSpPr>
        <p:spPr>
          <a:xfrm>
            <a:off x="100585" y="5057013"/>
            <a:ext cx="3659677" cy="687113"/>
          </a:xfrm>
          <a:prstGeom prst="roundRect">
            <a:avLst>
              <a:gd name="adj" fmla="val 8928"/>
            </a:avLst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Comparison to Current Standards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8EEDB3F0-C8BC-4245-AFEB-761B60DACE69}"/>
              </a:ext>
            </a:extLst>
          </p:cNvPr>
          <p:cNvSpPr/>
          <p:nvPr/>
        </p:nvSpPr>
        <p:spPr>
          <a:xfrm>
            <a:off x="100585" y="5777103"/>
            <a:ext cx="3659677" cy="687113"/>
          </a:xfrm>
          <a:prstGeom prst="roundRect">
            <a:avLst>
              <a:gd name="adj" fmla="val 8928"/>
            </a:avLst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Gene Ontology / Knowledge Bases</a:t>
            </a:r>
          </a:p>
        </p:txBody>
      </p:sp>
      <p:cxnSp>
        <p:nvCxnSpPr>
          <p:cNvPr id="177" name="Connector: Elbow 176">
            <a:extLst>
              <a:ext uri="{FF2B5EF4-FFF2-40B4-BE49-F238E27FC236}">
                <a16:creationId xmlns:a16="http://schemas.microsoft.com/office/drawing/2014/main" id="{AFB18D33-2BCB-4F83-8CCA-1FC23909D169}"/>
              </a:ext>
            </a:extLst>
          </p:cNvPr>
          <p:cNvCxnSpPr>
            <a:cxnSpLocks/>
            <a:stCxn id="166" idx="1"/>
            <a:endCxn id="174" idx="3"/>
          </p:cNvCxnSpPr>
          <p:nvPr/>
        </p:nvCxnSpPr>
        <p:spPr>
          <a:xfrm rot="10800000">
            <a:off x="3760263" y="4680480"/>
            <a:ext cx="508759" cy="712562"/>
          </a:xfrm>
          <a:prstGeom prst="bentConnector3">
            <a:avLst>
              <a:gd name="adj1" fmla="val 50000"/>
            </a:avLst>
          </a:prstGeom>
          <a:ln w="28575">
            <a:solidFill>
              <a:srgbClr val="A3C1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or: Elbow 179">
            <a:extLst>
              <a:ext uri="{FF2B5EF4-FFF2-40B4-BE49-F238E27FC236}">
                <a16:creationId xmlns:a16="http://schemas.microsoft.com/office/drawing/2014/main" id="{6432ADCC-80C5-46D3-AF91-396F0763FFEF}"/>
              </a:ext>
            </a:extLst>
          </p:cNvPr>
          <p:cNvCxnSpPr>
            <a:cxnSpLocks/>
            <a:stCxn id="166" idx="1"/>
            <a:endCxn id="176" idx="3"/>
          </p:cNvCxnSpPr>
          <p:nvPr/>
        </p:nvCxnSpPr>
        <p:spPr>
          <a:xfrm rot="10800000" flipV="1">
            <a:off x="3760263" y="5393042"/>
            <a:ext cx="508759" cy="727618"/>
          </a:xfrm>
          <a:prstGeom prst="bentConnector3">
            <a:avLst>
              <a:gd name="adj1" fmla="val 50000"/>
            </a:avLst>
          </a:prstGeom>
          <a:ln w="28575">
            <a:solidFill>
              <a:srgbClr val="A3C1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or: Elbow 182">
            <a:extLst>
              <a:ext uri="{FF2B5EF4-FFF2-40B4-BE49-F238E27FC236}">
                <a16:creationId xmlns:a16="http://schemas.microsoft.com/office/drawing/2014/main" id="{B7723130-34A7-426F-A3D2-35FE281D7C16}"/>
              </a:ext>
            </a:extLst>
          </p:cNvPr>
          <p:cNvCxnSpPr>
            <a:cxnSpLocks/>
            <a:stCxn id="166" idx="1"/>
            <a:endCxn id="175" idx="3"/>
          </p:cNvCxnSpPr>
          <p:nvPr/>
        </p:nvCxnSpPr>
        <p:spPr>
          <a:xfrm rot="10800000" flipV="1">
            <a:off x="3760263" y="5393042"/>
            <a:ext cx="508759" cy="7528"/>
          </a:xfrm>
          <a:prstGeom prst="bentConnector3">
            <a:avLst>
              <a:gd name="adj1" fmla="val 50000"/>
            </a:avLst>
          </a:prstGeom>
          <a:ln w="28575">
            <a:solidFill>
              <a:srgbClr val="A3C1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48A6FD9-4B55-417F-9EBE-739B7CF13138}"/>
              </a:ext>
            </a:extLst>
          </p:cNvPr>
          <p:cNvSpPr/>
          <p:nvPr/>
        </p:nvSpPr>
        <p:spPr>
          <a:xfrm>
            <a:off x="3950208" y="3017881"/>
            <a:ext cx="2483937" cy="1050147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Transform or subset features</a:t>
            </a:r>
          </a:p>
        </p:txBody>
      </p:sp>
    </p:spTree>
    <p:extLst>
      <p:ext uri="{BB962C8B-B14F-4D97-AF65-F5344CB8AC3E}">
        <p14:creationId xmlns:p14="http://schemas.microsoft.com/office/powerpoint/2010/main" val="23324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9" grpId="0" animBg="1"/>
      <p:bldP spid="133" grpId="0" animBg="1"/>
      <p:bldP spid="134" grpId="0" animBg="1"/>
      <p:bldP spid="166" grpId="0" animBg="1"/>
      <p:bldP spid="174" grpId="0" animBg="1"/>
      <p:bldP spid="175" grpId="0" animBg="1"/>
      <p:bldP spid="1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92462E17-0C11-4A79-9F90-9D3F3021D526}"/>
              </a:ext>
            </a:extLst>
          </p:cNvPr>
          <p:cNvSpPr txBox="1"/>
          <p:nvPr/>
        </p:nvSpPr>
        <p:spPr>
          <a:xfrm>
            <a:off x="108338" y="6577378"/>
            <a:ext cx="120836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</a:rPr>
              <a:t>Beheshti, Afshin, Kaushik Chakravarty, Homer Fogle, Hossein </a:t>
            </a:r>
            <a:r>
              <a:rPr lang="en-US" sz="800" dirty="0" err="1">
                <a:effectLst/>
              </a:rPr>
              <a:t>Fazelinia</a:t>
            </a:r>
            <a:r>
              <a:rPr lang="en-US" sz="800" dirty="0">
                <a:effectLst/>
              </a:rPr>
              <a:t>, Willian A. da Silveira, Valery Boyko, San-</a:t>
            </a:r>
            <a:r>
              <a:rPr lang="en-US" sz="800" dirty="0" err="1">
                <a:effectLst/>
              </a:rPr>
              <a:t>Huei</a:t>
            </a:r>
            <a:r>
              <a:rPr lang="en-US" sz="800" dirty="0">
                <a:effectLst/>
              </a:rPr>
              <a:t> Lai Polo, et al. “Multi-Omics Analysis of Multiple Missions to Space Reveal a Theme of Lipid Dysregulation in Mouse Liver.” </a:t>
            </a:r>
            <a:r>
              <a:rPr lang="en-US" sz="800" i="1" dirty="0">
                <a:effectLst/>
              </a:rPr>
              <a:t>Scientific Reports</a:t>
            </a:r>
            <a:r>
              <a:rPr lang="en-US" sz="800" dirty="0">
                <a:effectLst/>
              </a:rPr>
              <a:t> 9, no. 1 (December 16, 2019): 19195. </a:t>
            </a:r>
            <a:r>
              <a:rPr lang="en-US" sz="800" dirty="0">
                <a:effectLst/>
                <a:hlinkClick r:id="rId2"/>
              </a:rPr>
              <a:t>https://doi.org/10.1038/s41598-019-55869-2</a:t>
            </a:r>
            <a:r>
              <a:rPr lang="en-US" sz="800" dirty="0">
                <a:effectLst/>
              </a:rPr>
              <a:t>.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7FFDFF8E-7360-42F3-8AF5-BF1F866E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92"/>
            <a:ext cx="10515600" cy="5628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Murine Liver Datasets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ea typeface="Source Sans Pro" panose="020B0503030403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19F069-262A-4915-AD4B-0FB71F640A5D}"/>
              </a:ext>
            </a:extLst>
          </p:cNvPr>
          <p:cNvGrpSpPr/>
          <p:nvPr/>
        </p:nvGrpSpPr>
        <p:grpSpPr>
          <a:xfrm>
            <a:off x="1065529" y="1813424"/>
            <a:ext cx="9640958" cy="4734843"/>
            <a:chOff x="1205093" y="1317187"/>
            <a:chExt cx="9640958" cy="47348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13125D0-B704-4E6E-8251-28904D615D04}"/>
                </a:ext>
              </a:extLst>
            </p:cNvPr>
            <p:cNvGrpSpPr/>
            <p:nvPr/>
          </p:nvGrpSpPr>
          <p:grpSpPr>
            <a:xfrm>
              <a:off x="5039014" y="2877884"/>
              <a:ext cx="2125294" cy="1671524"/>
              <a:chOff x="5039014" y="2877884"/>
              <a:chExt cx="2125294" cy="1671524"/>
            </a:xfrm>
          </p:grpSpPr>
          <p:sp>
            <p:nvSpPr>
              <p:cNvPr id="2" name="Hexagon 1">
                <a:extLst>
                  <a:ext uri="{FF2B5EF4-FFF2-40B4-BE49-F238E27FC236}">
                    <a16:creationId xmlns:a16="http://schemas.microsoft.com/office/drawing/2014/main" id="{9E939156-BD26-41A6-B51B-12C9A0CD05C5}"/>
                  </a:ext>
                </a:extLst>
              </p:cNvPr>
              <p:cNvSpPr/>
              <p:nvPr/>
            </p:nvSpPr>
            <p:spPr>
              <a:xfrm>
                <a:off x="5039014" y="2877884"/>
                <a:ext cx="2125294" cy="1671524"/>
              </a:xfrm>
              <a:prstGeom prst="hexagon">
                <a:avLst/>
              </a:prstGeom>
              <a:noFill/>
              <a:ln>
                <a:solidFill>
                  <a:srgbClr val="81A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11" name="Picture 2" descr="Home">
                <a:extLst>
                  <a:ext uri="{FF2B5EF4-FFF2-40B4-BE49-F238E27FC236}">
                    <a16:creationId xmlns:a16="http://schemas.microsoft.com/office/drawing/2014/main" id="{C6EC9077-5C7E-4EC3-8799-B91E7C6EC1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2" t="-2080" r="73973" b="1"/>
              <a:stretch/>
            </p:blipFill>
            <p:spPr bwMode="auto">
              <a:xfrm>
                <a:off x="5530525" y="3223482"/>
                <a:ext cx="1069848" cy="926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8E28A0D-043C-410E-81A0-EAC9D464E6F3}"/>
                </a:ext>
              </a:extLst>
            </p:cNvPr>
            <p:cNvSpPr/>
            <p:nvPr/>
          </p:nvSpPr>
          <p:spPr>
            <a:xfrm>
              <a:off x="4653997" y="3418718"/>
              <a:ext cx="787608" cy="5219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47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C7B64C6-1F99-42A3-84A2-0E8613E8FE84}"/>
                </a:ext>
              </a:extLst>
            </p:cNvPr>
            <p:cNvSpPr/>
            <p:nvPr/>
          </p:nvSpPr>
          <p:spPr>
            <a:xfrm>
              <a:off x="6333027" y="2626578"/>
              <a:ext cx="787608" cy="5219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137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93F8C0A-5AF7-444F-B8B3-B531F9DB74F0}"/>
                </a:ext>
              </a:extLst>
            </p:cNvPr>
            <p:cNvSpPr/>
            <p:nvPr/>
          </p:nvSpPr>
          <p:spPr>
            <a:xfrm>
              <a:off x="6770504" y="3441317"/>
              <a:ext cx="787608" cy="5219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245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F9F35A8-581E-4E61-A45C-281DF7B19C80}"/>
                </a:ext>
              </a:extLst>
            </p:cNvPr>
            <p:cNvSpPr/>
            <p:nvPr/>
          </p:nvSpPr>
          <p:spPr>
            <a:xfrm>
              <a:off x="6333452" y="4285665"/>
              <a:ext cx="787608" cy="5219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379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F70A6EB-429B-4C47-ACB8-1BAAD8D87568}"/>
                </a:ext>
              </a:extLst>
            </p:cNvPr>
            <p:cNvSpPr/>
            <p:nvPr/>
          </p:nvSpPr>
          <p:spPr>
            <a:xfrm>
              <a:off x="5111982" y="4274668"/>
              <a:ext cx="787608" cy="5219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242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0A53BDD-B00C-4288-BD71-AE5F7708627F}"/>
                    </a:ext>
                  </a:extLst>
                </p:cNvPr>
                <p:cNvSpPr/>
                <p:nvPr/>
              </p:nvSpPr>
              <p:spPr>
                <a:xfrm>
                  <a:off x="2772935" y="4728591"/>
                  <a:ext cx="2685351" cy="1323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2000" dirty="0"/>
                    <a:t>RR-9 (8/14/17 – 6/26/18)</a:t>
                  </a:r>
                </a:p>
                <a:p>
                  <a:pPr algn="r"/>
                  <a:r>
                    <a:rPr lang="en-US" sz="2000" dirty="0"/>
                    <a:t>Duration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=33</m:t>
                      </m:r>
                    </m:oMath>
                  </a14:m>
                  <a:r>
                    <a:rPr lang="en-US" sz="2000" b="1" dirty="0"/>
                    <a:t> </a:t>
                  </a:r>
                  <a:r>
                    <a:rPr lang="en-US" sz="2000" dirty="0"/>
                    <a:t>days</a:t>
                  </a:r>
                  <a:endParaRPr lang="en-US" sz="2000" b="1" dirty="0"/>
                </a:p>
                <a:p>
                  <a:pPr algn="r"/>
                  <a:r>
                    <a:rPr lang="en-US" sz="2000" dirty="0"/>
                    <a:t>Strain = C57BL/6J</a:t>
                  </a:r>
                </a:p>
                <a:p>
                  <a:pPr algn="r"/>
                  <a:r>
                    <a:rPr lang="en-US" sz="2000" dirty="0"/>
                    <a:t>n (SF|GC) = 18 (5|13)</a:t>
                  </a:r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0A53BDD-B00C-4288-BD71-AE5F770862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935" y="4728591"/>
                  <a:ext cx="2685351" cy="1323439"/>
                </a:xfrm>
                <a:prstGeom prst="rect">
                  <a:avLst/>
                </a:prstGeom>
                <a:blipFill>
                  <a:blip r:embed="rId4"/>
                  <a:stretch>
                    <a:fillRect l="-1818" t="-2304" r="-2273" b="-7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ACC1B79-16B0-47FA-B8FE-5CCFB97C2FFF}"/>
                    </a:ext>
                  </a:extLst>
                </p:cNvPr>
                <p:cNvSpPr/>
                <p:nvPr/>
              </p:nvSpPr>
              <p:spPr>
                <a:xfrm>
                  <a:off x="2303200" y="1358650"/>
                  <a:ext cx="2808782" cy="14927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2000" dirty="0"/>
                    <a:t>RR-1 (9/21/14 – 10/25/14)</a:t>
                  </a:r>
                </a:p>
                <a:p>
                  <a:pPr algn="r"/>
                  <a:r>
                    <a:rPr lang="en-US" sz="2000" dirty="0"/>
                    <a:t>Duration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=37</m:t>
                      </m:r>
                    </m:oMath>
                  </a14:m>
                  <a:r>
                    <a:rPr lang="en-US" sz="2000" b="1" dirty="0"/>
                    <a:t> </a:t>
                  </a:r>
                  <a:r>
                    <a:rPr lang="en-US" sz="2000" dirty="0"/>
                    <a:t>days</a:t>
                  </a:r>
                  <a:endParaRPr lang="en-US" sz="2000" b="1" dirty="0"/>
                </a:p>
                <a:p>
                  <a:pPr algn="r"/>
                  <a:r>
                    <a:rPr lang="en-US" sz="2000" dirty="0"/>
                    <a:t>Strain = C57BL/6J</a:t>
                  </a:r>
                </a:p>
                <a:p>
                  <a:pPr algn="r"/>
                  <a:r>
                    <a:rPr lang="en-US" sz="2000" dirty="0"/>
                    <a:t>n (SF|GC) = 10 (5|5)</a:t>
                  </a:r>
                </a:p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urce Sans Pro Light"/>
                      <a:ea typeface="+mn-ea"/>
                      <a:cs typeface="+mn-cs"/>
                    </a:rPr>
                    <a:t>Carcass Dissection 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urce Sans Pro Light"/>
                      <a:ea typeface="+mn-ea"/>
                      <a:cs typeface="+mn-cs"/>
                    </a:rPr>
                    <a:t>only used per 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urce Sans Pro Light"/>
                      <a:ea typeface="+mn-ea"/>
                      <a:cs typeface="+mn-cs"/>
                      <a:hlinkClick r:id="rId5"/>
                    </a:rPr>
                    <a:t>Nature paper</a:t>
                  </a:r>
                  <a:endParaRPr lang="en-US" sz="1000" dirty="0"/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ACC1B79-16B0-47FA-B8FE-5CCFB97C2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200" y="1358650"/>
                  <a:ext cx="2808782" cy="1492716"/>
                </a:xfrm>
                <a:prstGeom prst="rect">
                  <a:avLst/>
                </a:prstGeom>
                <a:blipFill>
                  <a:blip r:embed="rId6"/>
                  <a:stretch>
                    <a:fillRect l="-1518" t="-2041" r="-2169" b="-8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622F290-95AC-420B-9AB4-D885857C9BE4}"/>
                    </a:ext>
                  </a:extLst>
                </p:cNvPr>
                <p:cNvSpPr/>
                <p:nvPr/>
              </p:nvSpPr>
              <p:spPr>
                <a:xfrm>
                  <a:off x="1205093" y="3145683"/>
                  <a:ext cx="3466012" cy="1323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2000" dirty="0"/>
                    <a:t>RR-1 CASIS (9/20/14 – 10/25/14)</a:t>
                  </a:r>
                </a:p>
                <a:p>
                  <a:pPr algn="r"/>
                  <a:r>
                    <a:rPr lang="en-US" sz="2000" dirty="0"/>
                    <a:t>Duration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</a14:m>
                  <a:r>
                    <a:rPr lang="en-US" sz="2000" b="1" dirty="0"/>
                    <a:t> </a:t>
                  </a:r>
                  <a:r>
                    <a:rPr lang="en-US" sz="2000" dirty="0"/>
                    <a:t>days</a:t>
                  </a:r>
                  <a:endParaRPr lang="en-US" sz="2000" b="1" dirty="0"/>
                </a:p>
                <a:p>
                  <a:pPr algn="r"/>
                  <a:r>
                    <a:rPr lang="en-US" sz="2000" dirty="0"/>
                    <a:t>Strain = C57BL/6Tac</a:t>
                  </a:r>
                </a:p>
                <a:p>
                  <a:pPr algn="r"/>
                  <a:r>
                    <a:rPr lang="en-US" sz="2000" dirty="0"/>
                    <a:t>n (SF|GC) = 6 (3|3)</a:t>
                  </a:r>
                </a:p>
              </p:txBody>
            </p:sp>
          </mc:Choice>
          <mc:Fallback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622F290-95AC-420B-9AB4-D885857C9B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5093" y="3145683"/>
                  <a:ext cx="3466012" cy="1323439"/>
                </a:xfrm>
                <a:prstGeom prst="rect">
                  <a:avLst/>
                </a:prstGeom>
                <a:blipFill>
                  <a:blip r:embed="rId7"/>
                  <a:stretch>
                    <a:fillRect l="-880" t="-2294" r="-1937" b="-68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5FBB522-23B4-41AA-B5EE-E6654E079D4B}"/>
                    </a:ext>
                  </a:extLst>
                </p:cNvPr>
                <p:cNvSpPr/>
                <p:nvPr/>
              </p:nvSpPr>
              <p:spPr>
                <a:xfrm>
                  <a:off x="6927539" y="1317187"/>
                  <a:ext cx="3688192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RR-3 (4/08/16 – 5/11/16)</a:t>
                  </a:r>
                </a:p>
                <a:p>
                  <a:r>
                    <a:rPr lang="en-US" sz="2000" dirty="0"/>
                    <a:t>Duration =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∈{39, 40, 41}</m:t>
                      </m:r>
                    </m:oMath>
                  </a14:m>
                  <a:r>
                    <a:rPr lang="en-US" sz="2000" dirty="0"/>
                    <a:t> days</a:t>
                  </a:r>
                </a:p>
                <a:p>
                  <a:r>
                    <a:rPr lang="en-US" sz="2000" dirty="0"/>
                    <a:t>Strain = BALB/c</a:t>
                  </a:r>
                </a:p>
                <a:p>
                  <a:r>
                    <a:rPr lang="en-US" sz="2000" dirty="0"/>
                    <a:t>n (SF|GC) = 8 (4|4)</a:t>
                  </a:r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5FBB522-23B4-41AA-B5EE-E6654E079D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7539" y="1317187"/>
                  <a:ext cx="3688192" cy="1323439"/>
                </a:xfrm>
                <a:prstGeom prst="rect">
                  <a:avLst/>
                </a:prstGeom>
                <a:blipFill>
                  <a:blip r:embed="rId8"/>
                  <a:stretch>
                    <a:fillRect l="-1818" t="-2294" b="-68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79C55E8-B58E-452D-8E29-0BC92A407A66}"/>
                </a:ext>
              </a:extLst>
            </p:cNvPr>
            <p:cNvSpPr/>
            <p:nvPr/>
          </p:nvSpPr>
          <p:spPr>
            <a:xfrm>
              <a:off x="5022055" y="2623783"/>
              <a:ext cx="787608" cy="5219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48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E27309B-42B5-4934-B5AE-21FD9D7EDE62}"/>
                    </a:ext>
                  </a:extLst>
                </p:cNvPr>
                <p:cNvSpPr/>
                <p:nvPr/>
              </p:nvSpPr>
              <p:spPr>
                <a:xfrm>
                  <a:off x="7539422" y="3092368"/>
                  <a:ext cx="3306629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RR-6 (12/15/17 – 1/16/18)</a:t>
                  </a:r>
                </a:p>
                <a:p>
                  <a:r>
                    <a:rPr lang="en-US" sz="2000" dirty="0"/>
                    <a:t>Duration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∈{1,30,60}</m:t>
                      </m:r>
                    </m:oMath>
                  </a14:m>
                  <a:r>
                    <a:rPr lang="en-US" sz="2000" dirty="0"/>
                    <a:t> days</a:t>
                  </a:r>
                </a:p>
                <a:p>
                  <a:r>
                    <a:rPr lang="en-US" sz="2000" dirty="0"/>
                    <a:t>Strain = C57BL/6NTac</a:t>
                  </a:r>
                </a:p>
                <a:p>
                  <a:r>
                    <a:rPr lang="en-US" sz="2000" dirty="0"/>
                    <a:t>n (SF|GC) = 36 (17|19)</a:t>
                  </a:r>
                </a:p>
              </p:txBody>
            </p:sp>
          </mc:Choice>
          <mc:Fallback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E27309B-42B5-4934-B5AE-21FD9D7EDE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9422" y="3092368"/>
                  <a:ext cx="3306629" cy="1323439"/>
                </a:xfrm>
                <a:prstGeom prst="rect">
                  <a:avLst/>
                </a:prstGeom>
                <a:blipFill>
                  <a:blip r:embed="rId9"/>
                  <a:stretch>
                    <a:fillRect l="-2030" t="-2765" b="-7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8E96682-CB35-45B8-B335-E66768AA513F}"/>
                    </a:ext>
                  </a:extLst>
                </p:cNvPr>
                <p:cNvSpPr/>
                <p:nvPr/>
              </p:nvSpPr>
              <p:spPr>
                <a:xfrm>
                  <a:off x="6927539" y="4671393"/>
                  <a:ext cx="2721467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RR-8 (12/5/18 – 1/14/19)</a:t>
                  </a:r>
                </a:p>
                <a:p>
                  <a:r>
                    <a:rPr lang="en-US" sz="2000" dirty="0"/>
                    <a:t>Duration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2000" dirty="0"/>
                    <a:t> days</a:t>
                  </a:r>
                </a:p>
                <a:p>
                  <a:r>
                    <a:rPr lang="en-US" sz="2000" dirty="0"/>
                    <a:t>Strain = BALB/</a:t>
                  </a:r>
                  <a:r>
                    <a:rPr lang="en-US" sz="2000" dirty="0" err="1"/>
                    <a:t>cAnNTac</a:t>
                  </a:r>
                  <a:endParaRPr lang="en-US" sz="2000" dirty="0"/>
                </a:p>
                <a:p>
                  <a:r>
                    <a:rPr lang="en-US" sz="2000" dirty="0"/>
                    <a:t>n (SF|GC) = 59 (27|32)</a:t>
                  </a:r>
                </a:p>
              </p:txBody>
            </p:sp>
          </mc:Choice>
          <mc:Fallback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8E96682-CB35-45B8-B335-E66768AA51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7539" y="4671393"/>
                  <a:ext cx="2721467" cy="1323439"/>
                </a:xfrm>
                <a:prstGeom prst="rect">
                  <a:avLst/>
                </a:prstGeom>
                <a:blipFill>
                  <a:blip r:embed="rId10"/>
                  <a:stretch>
                    <a:fillRect l="-2466" t="-2765" r="-2018" b="-7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DE12BB-6C79-441F-8D3D-8C24ACFDC86B}"/>
              </a:ext>
            </a:extLst>
          </p:cNvPr>
          <p:cNvGrpSpPr/>
          <p:nvPr/>
        </p:nvGrpSpPr>
        <p:grpSpPr>
          <a:xfrm>
            <a:off x="1650675" y="936869"/>
            <a:ext cx="3321743" cy="707886"/>
            <a:chOff x="1650675" y="933592"/>
            <a:chExt cx="3321743" cy="70788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CB39B41-7E49-4320-A94B-20B8C3985CA1}"/>
                </a:ext>
              </a:extLst>
            </p:cNvPr>
            <p:cNvSpPr/>
            <p:nvPr/>
          </p:nvSpPr>
          <p:spPr>
            <a:xfrm>
              <a:off x="1650675" y="933592"/>
              <a:ext cx="332174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dirty="0"/>
                <a:t>Samples subset to </a:t>
              </a:r>
            </a:p>
            <a:p>
              <a:pPr algn="r"/>
              <a:r>
                <a:rPr lang="en-US" sz="2000" dirty="0"/>
                <a:t>Spaceflight &amp; Ground Controls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D0819E-78EB-4968-A4FF-324456DA8D55}"/>
                </a:ext>
              </a:extLst>
            </p:cNvPr>
            <p:cNvCxnSpPr>
              <a:cxnSpLocks/>
            </p:cNvCxnSpPr>
            <p:nvPr/>
          </p:nvCxnSpPr>
          <p:spPr>
            <a:xfrm>
              <a:off x="1761638" y="1641478"/>
              <a:ext cx="3099816" cy="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73FF516-9D52-4574-9D2D-3A1B459A64AB}"/>
              </a:ext>
            </a:extLst>
          </p:cNvPr>
          <p:cNvGrpSpPr/>
          <p:nvPr/>
        </p:nvGrpSpPr>
        <p:grpSpPr>
          <a:xfrm>
            <a:off x="6890854" y="935225"/>
            <a:ext cx="2050562" cy="711174"/>
            <a:chOff x="6890854" y="937062"/>
            <a:chExt cx="2050562" cy="71117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EDE8958-F8D9-4F66-90A6-5314D4EF16A8}"/>
                </a:ext>
              </a:extLst>
            </p:cNvPr>
            <p:cNvSpPr/>
            <p:nvPr/>
          </p:nvSpPr>
          <p:spPr>
            <a:xfrm>
              <a:off x="6890854" y="937062"/>
              <a:ext cx="205056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All Studies:</a:t>
              </a:r>
            </a:p>
            <a:p>
              <a:r>
                <a:rPr lang="en-US" sz="2000" dirty="0"/>
                <a:t>n (SF|GC) = (61|76)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CBD960-2AA3-4205-A5CF-F9F8ACBACC78}"/>
                </a:ext>
              </a:extLst>
            </p:cNvPr>
            <p:cNvCxnSpPr>
              <a:cxnSpLocks/>
            </p:cNvCxnSpPr>
            <p:nvPr/>
          </p:nvCxnSpPr>
          <p:spPr>
            <a:xfrm>
              <a:off x="6981071" y="1648236"/>
              <a:ext cx="1846576" cy="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D430576-D01D-4E6D-8321-4435381D5B9C}"/>
              </a:ext>
            </a:extLst>
          </p:cNvPr>
          <p:cNvGrpSpPr/>
          <p:nvPr/>
        </p:nvGrpSpPr>
        <p:grpSpPr>
          <a:xfrm>
            <a:off x="5062882" y="1243001"/>
            <a:ext cx="1568058" cy="400110"/>
            <a:chOff x="5085156" y="1041132"/>
            <a:chExt cx="1568058" cy="40011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0750965-5767-45F2-91F1-B1027A16A8A0}"/>
                </a:ext>
              </a:extLst>
            </p:cNvPr>
            <p:cNvSpPr/>
            <p:nvPr/>
          </p:nvSpPr>
          <p:spPr>
            <a:xfrm>
              <a:off x="5085156" y="1041132"/>
              <a:ext cx="15680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dirty="0"/>
                <a:t>Tissue = Liver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3E634E5-E3AA-449A-ABC3-56C0CF0F8B29}"/>
                </a:ext>
              </a:extLst>
            </p:cNvPr>
            <p:cNvCxnSpPr>
              <a:cxnSpLocks/>
            </p:cNvCxnSpPr>
            <p:nvPr/>
          </p:nvCxnSpPr>
          <p:spPr>
            <a:xfrm>
              <a:off x="5210058" y="1441242"/>
              <a:ext cx="1360386" cy="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93310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92462E17-0C11-4A79-9F90-9D3F3021D526}"/>
              </a:ext>
            </a:extLst>
          </p:cNvPr>
          <p:cNvSpPr txBox="1"/>
          <p:nvPr/>
        </p:nvSpPr>
        <p:spPr>
          <a:xfrm>
            <a:off x="54169" y="6423734"/>
            <a:ext cx="120836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</a:rPr>
              <a:t>Beheshti, Afshin, Kaushik Chakravarty, Homer Fogle, Hossein </a:t>
            </a:r>
            <a:r>
              <a:rPr lang="en-US" sz="800" dirty="0" err="1">
                <a:effectLst/>
              </a:rPr>
              <a:t>Fazelinia</a:t>
            </a:r>
            <a:r>
              <a:rPr lang="en-US" sz="800" dirty="0">
                <a:effectLst/>
              </a:rPr>
              <a:t>, Willian A. da Silveira, Valery Boyko, San-</a:t>
            </a:r>
            <a:r>
              <a:rPr lang="en-US" sz="800" dirty="0" err="1">
                <a:effectLst/>
              </a:rPr>
              <a:t>Huei</a:t>
            </a:r>
            <a:r>
              <a:rPr lang="en-US" sz="800" dirty="0">
                <a:effectLst/>
              </a:rPr>
              <a:t> Lai Polo, et al. “Multi-Omics Analysis of Multiple Missions to Space Reveal a Theme of Lipid Dysregulation in Mouse Liver.” </a:t>
            </a:r>
            <a:r>
              <a:rPr lang="en-US" sz="800" i="1" dirty="0">
                <a:effectLst/>
              </a:rPr>
              <a:t>Scientific Reports</a:t>
            </a:r>
            <a:r>
              <a:rPr lang="en-US" sz="800" dirty="0">
                <a:effectLst/>
              </a:rPr>
              <a:t> 9, no. 1 (December 16, 2019): 19195. </a:t>
            </a:r>
            <a:r>
              <a:rPr lang="en-US" sz="800" dirty="0">
                <a:effectLst/>
                <a:hlinkClick r:id="rId2"/>
              </a:rPr>
              <a:t>https://doi.org/10.1038/s41598-019-55869-2</a:t>
            </a:r>
            <a:r>
              <a:rPr lang="en-US" sz="800" dirty="0">
                <a:effectLst/>
              </a:rPr>
              <a:t>.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7FFDFF8E-7360-42F3-8AF5-BF1F866E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92"/>
            <a:ext cx="10515600" cy="5628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Any </a:t>
            </a:r>
            <a:r>
              <a:rPr lang="en-US" sz="4400" u="sng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single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 study too small to fit ML models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EEB0AE1-B492-4E51-88C6-C3629EFE0F17}"/>
              </a:ext>
            </a:extLst>
          </p:cNvPr>
          <p:cNvSpPr/>
          <p:nvPr/>
        </p:nvSpPr>
        <p:spPr>
          <a:xfrm>
            <a:off x="7158534" y="4384444"/>
            <a:ext cx="4018866" cy="1419944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Heterogeneity needs to be addressed </a:t>
            </a: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before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model training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DF0790-9379-43F6-BE6F-71CFB1DA620D}"/>
              </a:ext>
            </a:extLst>
          </p:cNvPr>
          <p:cNvGrpSpPr/>
          <p:nvPr/>
        </p:nvGrpSpPr>
        <p:grpSpPr>
          <a:xfrm>
            <a:off x="6603745" y="1185473"/>
            <a:ext cx="6133820" cy="2592513"/>
            <a:chOff x="6578345" y="873933"/>
            <a:chExt cx="6133820" cy="259251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D405B18-443A-4ABE-B956-CF1C76E8E0D4}"/>
                </a:ext>
              </a:extLst>
            </p:cNvPr>
            <p:cNvSpPr/>
            <p:nvPr/>
          </p:nvSpPr>
          <p:spPr>
            <a:xfrm>
              <a:off x="7133134" y="873933"/>
              <a:ext cx="3825730" cy="608301"/>
            </a:xfrm>
            <a:prstGeom prst="roundRect">
              <a:avLst/>
            </a:prstGeom>
            <a:noFill/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ource Sans Pro" panose="020B0503030403020204" pitchFamily="34" charset="0"/>
                </a:rPr>
                <a:t>Why combine studies?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1DAF66-4271-40E1-B823-C712BCE92464}"/>
                </a:ext>
              </a:extLst>
            </p:cNvPr>
            <p:cNvSpPr/>
            <p:nvPr/>
          </p:nvSpPr>
          <p:spPr>
            <a:xfrm>
              <a:off x="7133134" y="1853376"/>
              <a:ext cx="1672420" cy="7360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ource Sans Pro" panose="020B0503030403020204" pitchFamily="34" charset="0"/>
                </a:rPr>
                <a:t>Sample</a:t>
              </a:r>
              <a:b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ource Sans Pro" panose="020B0503030403020204" pitchFamily="34" charset="0"/>
                </a:rPr>
              </a:b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ource Sans Pro" panose="020B0503030403020204" pitchFamily="34" charset="0"/>
                </a:rPr>
                <a:t>Size</a:t>
              </a:r>
            </a:p>
          </p:txBody>
        </p:sp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52822BA3-644C-498D-B3C7-A6D577B0FB52}"/>
                </a:ext>
              </a:extLst>
            </p:cNvPr>
            <p:cNvSpPr/>
            <p:nvPr/>
          </p:nvSpPr>
          <p:spPr>
            <a:xfrm>
              <a:off x="6578345" y="1880092"/>
              <a:ext cx="474586" cy="736090"/>
            </a:xfrm>
            <a:prstGeom prst="upArrow">
              <a:avLst/>
            </a:prstGeom>
            <a:solidFill>
              <a:srgbClr val="A3C1AD"/>
            </a:solidFill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6E183D-470F-46A1-A66A-8E41139E2EBB}"/>
                </a:ext>
              </a:extLst>
            </p:cNvPr>
            <p:cNvSpPr/>
            <p:nvPr/>
          </p:nvSpPr>
          <p:spPr>
            <a:xfrm>
              <a:off x="7052931" y="2916456"/>
              <a:ext cx="2394051" cy="3597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ource Sans Pro" panose="020B0503030403020204" pitchFamily="34" charset="0"/>
                </a:rPr>
                <a:t>Generalization</a:t>
              </a:r>
            </a:p>
          </p:txBody>
        </p:sp>
        <p:sp>
          <p:nvSpPr>
            <p:cNvPr id="22" name="Arrow: Up 21">
              <a:extLst>
                <a:ext uri="{FF2B5EF4-FFF2-40B4-BE49-F238E27FC236}">
                  <a16:creationId xmlns:a16="http://schemas.microsoft.com/office/drawing/2014/main" id="{A2229F3D-5852-4CF9-AF1F-86F1C40BE40A}"/>
                </a:ext>
              </a:extLst>
            </p:cNvPr>
            <p:cNvSpPr/>
            <p:nvPr/>
          </p:nvSpPr>
          <p:spPr>
            <a:xfrm>
              <a:off x="6578345" y="2724763"/>
              <a:ext cx="474586" cy="736090"/>
            </a:xfrm>
            <a:prstGeom prst="upArrow">
              <a:avLst/>
            </a:prstGeom>
            <a:solidFill>
              <a:srgbClr val="A3C1AD"/>
            </a:solidFill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5E81DB-D195-4639-88D0-900E4CFD34C2}"/>
                </a:ext>
              </a:extLst>
            </p:cNvPr>
            <p:cNvSpPr/>
            <p:nvPr/>
          </p:nvSpPr>
          <p:spPr>
            <a:xfrm>
              <a:off x="9807957" y="1853714"/>
              <a:ext cx="2904208" cy="6816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ource Sans Pro" panose="020B0503030403020204" pitchFamily="34" charset="0"/>
                </a:rPr>
                <a:t>Applicable </a:t>
              </a:r>
              <a:b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ource Sans Pro" panose="020B0503030403020204" pitchFamily="34" charset="0"/>
                </a:rPr>
              </a:b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ource Sans Pro" panose="020B0503030403020204" pitchFamily="34" charset="0"/>
                </a:rPr>
                <a:t>Models</a:t>
              </a:r>
            </a:p>
          </p:txBody>
        </p:sp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id="{8FAE3D8B-159A-497E-8B43-B60CE3FA28DE}"/>
                </a:ext>
              </a:extLst>
            </p:cNvPr>
            <p:cNvSpPr/>
            <p:nvPr/>
          </p:nvSpPr>
          <p:spPr>
            <a:xfrm>
              <a:off x="9303607" y="1880286"/>
              <a:ext cx="474586" cy="736090"/>
            </a:xfrm>
            <a:prstGeom prst="upArrow">
              <a:avLst/>
            </a:prstGeom>
            <a:solidFill>
              <a:srgbClr val="A3C1AD"/>
            </a:solidFill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9BCAE99-8BCE-4BE8-85BF-6F4FC5BEE5CF}"/>
                </a:ext>
              </a:extLst>
            </p:cNvPr>
            <p:cNvSpPr/>
            <p:nvPr/>
          </p:nvSpPr>
          <p:spPr>
            <a:xfrm>
              <a:off x="9808943" y="2835227"/>
              <a:ext cx="2394051" cy="5134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ource Sans Pro" panose="020B0503030403020204" pitchFamily="34" charset="0"/>
                </a:rPr>
                <a:t>Heterogeneity</a:t>
              </a:r>
            </a:p>
          </p:txBody>
        </p:sp>
        <p:sp>
          <p:nvSpPr>
            <p:cNvPr id="26" name="Arrow: Up 25">
              <a:extLst>
                <a:ext uri="{FF2B5EF4-FFF2-40B4-BE49-F238E27FC236}">
                  <a16:creationId xmlns:a16="http://schemas.microsoft.com/office/drawing/2014/main" id="{884419EE-3AC3-48DB-9C69-A948244B71D6}"/>
                </a:ext>
              </a:extLst>
            </p:cNvPr>
            <p:cNvSpPr/>
            <p:nvPr/>
          </p:nvSpPr>
          <p:spPr>
            <a:xfrm>
              <a:off x="9336115" y="2730356"/>
              <a:ext cx="474586" cy="736090"/>
            </a:xfrm>
            <a:prstGeom prst="upArrow">
              <a:avLst/>
            </a:prstGeom>
            <a:solidFill>
              <a:srgbClr val="E6A37E"/>
            </a:solidFill>
            <a:ln>
              <a:solidFill>
                <a:srgbClr val="C76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2FDFD6D4-C694-42B1-B669-580A6138280E}"/>
              </a:ext>
            </a:extLst>
          </p:cNvPr>
          <p:cNvSpPr/>
          <p:nvPr/>
        </p:nvSpPr>
        <p:spPr>
          <a:xfrm>
            <a:off x="1434141" y="1115131"/>
            <a:ext cx="4018866" cy="804040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Source Sans Pro" panose="020B0503030403020204" pitchFamily="34" charset="0"/>
              </a:rPr>
              <a:t>Murine Liver Data Sets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66F851-C8CA-4336-AF02-755741A9F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13505"/>
              </p:ext>
            </p:extLst>
          </p:nvPr>
        </p:nvGraphicFramePr>
        <p:xfrm>
          <a:off x="-1457315" y="7054948"/>
          <a:ext cx="5344849" cy="1635760"/>
        </p:xfrm>
        <a:graphic>
          <a:graphicData uri="http://schemas.openxmlformats.org/drawingml/2006/table">
            <a:tbl>
              <a:tblPr/>
              <a:tblGrid>
                <a:gridCol w="1022232">
                  <a:extLst>
                    <a:ext uri="{9D8B030D-6E8A-4147-A177-3AD203B41FA5}">
                      <a16:colId xmlns:a16="http://schemas.microsoft.com/office/drawing/2014/main" val="4123918635"/>
                    </a:ext>
                  </a:extLst>
                </a:gridCol>
                <a:gridCol w="253811">
                  <a:extLst>
                    <a:ext uri="{9D8B030D-6E8A-4147-A177-3AD203B41FA5}">
                      <a16:colId xmlns:a16="http://schemas.microsoft.com/office/drawing/2014/main" val="3725566839"/>
                    </a:ext>
                  </a:extLst>
                </a:gridCol>
                <a:gridCol w="1368040">
                  <a:extLst>
                    <a:ext uri="{9D8B030D-6E8A-4147-A177-3AD203B41FA5}">
                      <a16:colId xmlns:a16="http://schemas.microsoft.com/office/drawing/2014/main" val="24098777"/>
                    </a:ext>
                  </a:extLst>
                </a:gridCol>
                <a:gridCol w="835022">
                  <a:extLst>
                    <a:ext uri="{9D8B030D-6E8A-4147-A177-3AD203B41FA5}">
                      <a16:colId xmlns:a16="http://schemas.microsoft.com/office/drawing/2014/main" val="255666909"/>
                    </a:ext>
                  </a:extLst>
                </a:gridCol>
                <a:gridCol w="489527">
                  <a:extLst>
                    <a:ext uri="{9D8B030D-6E8A-4147-A177-3AD203B41FA5}">
                      <a16:colId xmlns:a16="http://schemas.microsoft.com/office/drawing/2014/main" val="4126884159"/>
                    </a:ext>
                  </a:extLst>
                </a:gridCol>
                <a:gridCol w="1376217">
                  <a:extLst>
                    <a:ext uri="{9D8B030D-6E8A-4147-A177-3AD203B41FA5}">
                      <a16:colId xmlns:a16="http://schemas.microsoft.com/office/drawing/2014/main" val="269395929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Mission</a:t>
                      </a:r>
                      <a:endParaRPr lang="en-US" sz="2800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lang="en-US" sz="2800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Strain</a:t>
                      </a:r>
                      <a:endParaRPr lang="en-US" sz="2800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wks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2800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Sex</a:t>
                      </a:r>
                      <a:endParaRPr lang="en-US" sz="2800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Library Prep.</a:t>
                      </a:r>
                      <a:endParaRPr lang="en-US" sz="2800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3050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RR-1 (CASIS)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2800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C57BL/6NTac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mRNA enrichment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2504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RR-1 (NASA)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C57BL/6J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Ribo-depletion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994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RR-3</a:t>
                      </a:r>
                      <a:endParaRPr lang="en-US" sz="2800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BALB/c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Ribo-depletion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5802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RR-9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C57BL/6J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Ribo-depletion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4838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RR-6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C57BL/6NTac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Ribo-depletion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12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RR-8</a:t>
                      </a:r>
                      <a:endParaRPr lang="en-US" sz="2800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BALB/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cAnNTac</a:t>
                      </a:r>
                      <a:endParaRPr lang="en-US" sz="2800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10-32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lang="en-US" sz="280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Ribo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-depletion</a:t>
                      </a:r>
                      <a:endParaRPr lang="en-US" sz="2800" dirty="0">
                        <a:effectLst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8479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1742431-1C37-413B-933E-AF67268DD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9790" y="383420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5FE81-667C-4C26-AF6F-96CF08779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465" y="2271364"/>
            <a:ext cx="4659274" cy="27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3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90688AC7-8009-404F-87C5-364E06AF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146051"/>
            <a:ext cx="10515600" cy="7588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Raw Data cluster by Experiment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AE24CBF-6B4F-4202-9F2F-4CAA676F1B69}"/>
              </a:ext>
            </a:extLst>
          </p:cNvPr>
          <p:cNvGrpSpPr/>
          <p:nvPr/>
        </p:nvGrpSpPr>
        <p:grpSpPr>
          <a:xfrm>
            <a:off x="-92279" y="821655"/>
            <a:ext cx="2538977" cy="5712143"/>
            <a:chOff x="-92279" y="821655"/>
            <a:chExt cx="2538977" cy="5712143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BE44EEA1-A8D6-4252-9F92-814E9BD7417D}"/>
                </a:ext>
              </a:extLst>
            </p:cNvPr>
            <p:cNvSpPr/>
            <p:nvPr/>
          </p:nvSpPr>
          <p:spPr>
            <a:xfrm>
              <a:off x="-92279" y="1820364"/>
              <a:ext cx="2538977" cy="9236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Non-Pseudogenes</a:t>
              </a:r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CCAC171F-09F8-42C6-893B-89C080236DE8}"/>
                </a:ext>
              </a:extLst>
            </p:cNvPr>
            <p:cNvSpPr/>
            <p:nvPr/>
          </p:nvSpPr>
          <p:spPr>
            <a:xfrm>
              <a:off x="-92279" y="3044326"/>
              <a:ext cx="2538977" cy="9236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 Sample Coverage</a:t>
              </a:r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10D25AC2-1852-4672-9759-7DB557C673EA}"/>
                </a:ext>
              </a:extLst>
            </p:cNvPr>
            <p:cNvSpPr/>
            <p:nvPr/>
          </p:nvSpPr>
          <p:spPr>
            <a:xfrm>
              <a:off x="136321" y="821655"/>
              <a:ext cx="2083102" cy="9236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Pre-Filtering &amp; Normalization</a:t>
              </a:r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21FF9F6C-3B6C-4BE0-B5A5-E25B468887AB}"/>
                </a:ext>
              </a:extLst>
            </p:cNvPr>
            <p:cNvSpPr/>
            <p:nvPr/>
          </p:nvSpPr>
          <p:spPr>
            <a:xfrm>
              <a:off x="-92279" y="4268288"/>
              <a:ext cx="2538977" cy="9236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Within-Study Normalization</a:t>
              </a:r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503432F9-C411-4E44-816E-996A0FEE78C2}"/>
                </a:ext>
              </a:extLst>
            </p:cNvPr>
            <p:cNvSpPr/>
            <p:nvPr/>
          </p:nvSpPr>
          <p:spPr>
            <a:xfrm>
              <a:off x="-92279" y="5492250"/>
              <a:ext cx="2538977" cy="9236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Concatenation-Based Integration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27CFFF9C-238D-4D06-8588-7A1648C9821D}"/>
                </a:ext>
              </a:extLst>
            </p:cNvPr>
            <p:cNvCxnSpPr>
              <a:cxnSpLocks/>
              <a:stCxn id="112" idx="2"/>
              <a:endCxn id="114" idx="0"/>
            </p:cNvCxnSpPr>
            <p:nvPr/>
          </p:nvCxnSpPr>
          <p:spPr>
            <a:xfrm>
              <a:off x="1177210" y="3967950"/>
              <a:ext cx="0" cy="30033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93EA3507-DE7C-421D-9FCC-70B1A46BBB66}"/>
                </a:ext>
              </a:extLst>
            </p:cNvPr>
            <p:cNvCxnSpPr>
              <a:cxnSpLocks/>
              <a:stCxn id="111" idx="2"/>
              <a:endCxn id="112" idx="0"/>
            </p:cNvCxnSpPr>
            <p:nvPr/>
          </p:nvCxnSpPr>
          <p:spPr>
            <a:xfrm>
              <a:off x="1177210" y="2743988"/>
              <a:ext cx="0" cy="30033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C8B324D-4967-47A3-9842-5352BFDADAB5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>
              <a:off x="1177210" y="5191912"/>
              <a:ext cx="0" cy="30033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BA784196-C76B-498D-856F-02EC0AB525C7}"/>
                </a:ext>
              </a:extLst>
            </p:cNvPr>
            <p:cNvSpPr/>
            <p:nvPr/>
          </p:nvSpPr>
          <p:spPr>
            <a:xfrm>
              <a:off x="45720" y="1745278"/>
              <a:ext cx="2377439" cy="4788520"/>
            </a:xfrm>
            <a:prstGeom prst="roundRect">
              <a:avLst/>
            </a:prstGeom>
            <a:noFill/>
            <a:ln>
              <a:solidFill>
                <a:srgbClr val="81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5" name="Picture 34" descr="Chart, scatter chart&#10;&#10;Description automatically generated">
            <a:extLst>
              <a:ext uri="{FF2B5EF4-FFF2-40B4-BE49-F238E27FC236}">
                <a16:creationId xmlns:a16="http://schemas.microsoft.com/office/drawing/2014/main" id="{7DE5E9D1-DE4F-45E9-8210-952E81FE0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50924" r="25793" b="9398"/>
          <a:stretch/>
        </p:blipFill>
        <p:spPr>
          <a:xfrm>
            <a:off x="4246077" y="1266148"/>
            <a:ext cx="3911096" cy="2328078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BA364386-6F4A-48ED-AE34-E38689CA95EE}"/>
              </a:ext>
            </a:extLst>
          </p:cNvPr>
          <p:cNvSpPr/>
          <p:nvPr/>
        </p:nvSpPr>
        <p:spPr>
          <a:xfrm>
            <a:off x="4473351" y="1620570"/>
            <a:ext cx="2081357" cy="197365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9ABA9E0-F9C4-4B36-A0B8-C26DA56CA723}"/>
              </a:ext>
            </a:extLst>
          </p:cNvPr>
          <p:cNvSpPr/>
          <p:nvPr/>
        </p:nvSpPr>
        <p:spPr>
          <a:xfrm rot="20809483">
            <a:off x="4775719" y="2476641"/>
            <a:ext cx="1774479" cy="68502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497FA20-F53C-44A5-9167-DE0E7ECDBFB3}"/>
              </a:ext>
            </a:extLst>
          </p:cNvPr>
          <p:cNvSpPr/>
          <p:nvPr/>
        </p:nvSpPr>
        <p:spPr>
          <a:xfrm rot="21216595">
            <a:off x="5022185" y="3199900"/>
            <a:ext cx="1055905" cy="38079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B4AF898-EC00-4B73-8D9C-CE56835B418E}"/>
              </a:ext>
            </a:extLst>
          </p:cNvPr>
          <p:cNvSpPr/>
          <p:nvPr/>
        </p:nvSpPr>
        <p:spPr>
          <a:xfrm rot="20809483">
            <a:off x="5455374" y="3125073"/>
            <a:ext cx="788399" cy="40831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Chart, scatter chart&#10;&#10;Description automatically generated">
            <a:extLst>
              <a:ext uri="{FF2B5EF4-FFF2-40B4-BE49-F238E27FC236}">
                <a16:creationId xmlns:a16="http://schemas.microsoft.com/office/drawing/2014/main" id="{ABC93D1B-00EB-4883-8481-84407C3D33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2" t="50924" b="18754"/>
          <a:stretch/>
        </p:blipFill>
        <p:spPr>
          <a:xfrm>
            <a:off x="8212494" y="1261457"/>
            <a:ext cx="1971333" cy="2432875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C538D7EB-D160-422A-9569-4C74B9F89C1F}"/>
              </a:ext>
            </a:extLst>
          </p:cNvPr>
          <p:cNvSpPr/>
          <p:nvPr/>
        </p:nvSpPr>
        <p:spPr>
          <a:xfrm rot="21211486">
            <a:off x="4335916" y="1311413"/>
            <a:ext cx="385087" cy="117828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C0DA0E9-3110-4D1E-B3F8-6A0D44E14C59}"/>
              </a:ext>
            </a:extLst>
          </p:cNvPr>
          <p:cNvSpPr/>
          <p:nvPr/>
        </p:nvSpPr>
        <p:spPr>
          <a:xfrm rot="4443549">
            <a:off x="6962602" y="1561916"/>
            <a:ext cx="779383" cy="153266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9B0AB3C-F94F-485B-B1DC-A2DB4AA92A6D}"/>
              </a:ext>
            </a:extLst>
          </p:cNvPr>
          <p:cNvSpPr/>
          <p:nvPr/>
        </p:nvSpPr>
        <p:spPr>
          <a:xfrm>
            <a:off x="5943003" y="3524347"/>
            <a:ext cx="784498" cy="4959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PC1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CA14658-461B-4AEE-B958-B8506FA852CC}"/>
              </a:ext>
            </a:extLst>
          </p:cNvPr>
          <p:cNvSpPr/>
          <p:nvPr/>
        </p:nvSpPr>
        <p:spPr>
          <a:xfrm rot="16200000">
            <a:off x="3704954" y="2105897"/>
            <a:ext cx="784498" cy="4959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PC2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999C9BC-8331-4ABE-A6B5-88A2B41699BF}"/>
              </a:ext>
            </a:extLst>
          </p:cNvPr>
          <p:cNvSpPr/>
          <p:nvPr/>
        </p:nvSpPr>
        <p:spPr>
          <a:xfrm>
            <a:off x="4720419" y="1310627"/>
            <a:ext cx="387942" cy="373340"/>
          </a:xfrm>
          <a:prstGeom prst="roundRect">
            <a:avLst/>
          </a:prstGeom>
          <a:noFill/>
          <a:ln>
            <a:solidFill>
              <a:srgbClr val="81A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16745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11241</TotalTime>
  <Words>1829</Words>
  <Application>Microsoft Office PowerPoint</Application>
  <PresentationFormat>Widescreen</PresentationFormat>
  <Paragraphs>383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Source Sans Pro</vt:lpstr>
      <vt:lpstr>Source Sans Pro Light</vt:lpstr>
      <vt:lpstr>Office Theme</vt:lpstr>
      <vt:lpstr>Transcriptomics-based Machine Learning (ML) Analysis Predicts Space-Exposed Murine Livers</vt:lpstr>
      <vt:lpstr>Translational Radiation Research and Countermeasures</vt:lpstr>
      <vt:lpstr>Mission Radiation Environments</vt:lpstr>
      <vt:lpstr>Space Studies &amp; Bulk RNA-Seq Data</vt:lpstr>
      <vt:lpstr>Space Studies &amp; Bulk RNA-Seq Data</vt:lpstr>
      <vt:lpstr>ML Applications to Omics Data &amp; Space Biology</vt:lpstr>
      <vt:lpstr>Murine Liver Datasets</vt:lpstr>
      <vt:lpstr>Any single study too small to fit ML models</vt:lpstr>
      <vt:lpstr>Raw Data cluster by Experiment</vt:lpstr>
      <vt:lpstr>Dampened Experiment Clustering</vt:lpstr>
      <vt:lpstr>Label by Space Flight (   ) vs Ground Control (   )</vt:lpstr>
      <vt:lpstr>n now greater than any individual study</vt:lpstr>
      <vt:lpstr>Classification as Space Flight or Ground Control</vt:lpstr>
      <vt:lpstr>Models Trained without overfitting</vt:lpstr>
      <vt:lpstr>BP Interpretation of ML with DESeq2</vt:lpstr>
      <vt:lpstr>Enhanced Confirmation of Results</vt:lpstr>
      <vt:lpstr>Conclusions</vt:lpstr>
      <vt:lpstr>Conclusions - Novel Analysis Methodology</vt:lpstr>
      <vt:lpstr>Thank you!</vt:lpstr>
      <vt:lpstr>Appendix: Process Flow Diagram</vt:lpstr>
      <vt:lpstr>Feature Selection Methods</vt:lpstr>
      <vt:lpstr>Appendix: SVM GO Biological Processes</vt:lpstr>
      <vt:lpstr>Appendix: AUC</vt:lpstr>
      <vt:lpstr>Appendix: Cluster Map</vt:lpstr>
      <vt:lpstr>Appendix: Gene-Sample Prefiltering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Transcriptomics-based Machine Learning Analysis Predicts Space-Exposed Murine Livers</dc:title>
  <dc:creator>Ilangovan, Hari S. (LARC-B7)[EAST2]</dc:creator>
  <cp:lastModifiedBy>Ilangovan, Hari S. (LARC-B713)[EAST2]</cp:lastModifiedBy>
  <cp:revision>34</cp:revision>
  <dcterms:created xsi:type="dcterms:W3CDTF">2022-10-03T13:48:34Z</dcterms:created>
  <dcterms:modified xsi:type="dcterms:W3CDTF">2023-01-31T20:21:20Z</dcterms:modified>
</cp:coreProperties>
</file>