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36"/>
  </p:notesMasterIdLst>
  <p:sldIdLst>
    <p:sldId id="257" r:id="rId7"/>
    <p:sldId id="261" r:id="rId8"/>
    <p:sldId id="298" r:id="rId9"/>
    <p:sldId id="306" r:id="rId10"/>
    <p:sldId id="301" r:id="rId11"/>
    <p:sldId id="302" r:id="rId12"/>
    <p:sldId id="269" r:id="rId13"/>
    <p:sldId id="289" r:id="rId14"/>
    <p:sldId id="275" r:id="rId15"/>
    <p:sldId id="268" r:id="rId16"/>
    <p:sldId id="274" r:id="rId17"/>
    <p:sldId id="270" r:id="rId18"/>
    <p:sldId id="276" r:id="rId19"/>
    <p:sldId id="258" r:id="rId20"/>
    <p:sldId id="300" r:id="rId21"/>
    <p:sldId id="281" r:id="rId22"/>
    <p:sldId id="303" r:id="rId23"/>
    <p:sldId id="290" r:id="rId24"/>
    <p:sldId id="304" r:id="rId25"/>
    <p:sldId id="299" r:id="rId26"/>
    <p:sldId id="260" r:id="rId27"/>
    <p:sldId id="305" r:id="rId28"/>
    <p:sldId id="285" r:id="rId29"/>
    <p:sldId id="294" r:id="rId30"/>
    <p:sldId id="291" r:id="rId31"/>
    <p:sldId id="293" r:id="rId32"/>
    <p:sldId id="295" r:id="rId33"/>
    <p:sldId id="272" r:id="rId34"/>
    <p:sldId id="29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281663-50BC-17B8-6A06-2C14313FE229}" name="Turner, Jennifer L. (JSC-SA211)" initials="TJL(S" userId="S::jlturne3@ndc.nasa.gov::67f5efb9-5f76-4b10-b0a8-fa530807aa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34C"/>
    <a:srgbClr val="2464B1"/>
    <a:srgbClr val="00297A"/>
    <a:srgbClr val="B26024"/>
    <a:srgbClr val="AD8F23"/>
    <a:srgbClr val="13283C"/>
    <a:srgbClr val="070F16"/>
    <a:srgbClr val="AD234C"/>
    <a:srgbClr val="2E2B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2224D7-0F1E-9A06-A5AA-9215FD2D60F3}" v="53" dt="2023-02-01T22:52:25.423"/>
    <p1510:client id="{56A3DFE6-4B1E-4C07-A0B8-3417E7229E64}" v="363" dt="2023-02-02T14:49:15.853"/>
    <p1510:client id="{A9686173-C717-49EC-9AA2-6049D8B68281}" v="1266" dt="2023-02-02T15:32:42.3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image" Target="../media/image13.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diagrams/_rels/data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4" Type="http://schemas.openxmlformats.org/officeDocument/2006/relationships/image" Target="../media/image26.jpeg"/></Relationships>
</file>

<file path=ppt/diagrams/_rels/data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image" Target="../media/image27.jpeg"/></Relationships>
</file>

<file path=ppt/diagrams/_rels/data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 Id="rId5" Type="http://schemas.openxmlformats.org/officeDocument/2006/relationships/image" Target="../media/image33.jpeg"/><Relationship Id="rId4" Type="http://schemas.openxmlformats.org/officeDocument/2006/relationships/image" Target="../media/image32.jpeg"/></Relationships>
</file>

<file path=ppt/diagrams/_rels/data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image" Target="../media/image34.jpeg"/></Relationships>
</file>

<file path=ppt/diagrams/_rels/data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 Id="rId4" Type="http://schemas.openxmlformats.org/officeDocument/2006/relationships/image" Target="../media/image39.jpeg"/></Relationships>
</file>

<file path=ppt/diagrams/_rels/data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image" Target="../media/image46.jpeg"/><Relationship Id="rId5" Type="http://schemas.openxmlformats.org/officeDocument/2006/relationships/image" Target="../media/image50.jpeg"/><Relationship Id="rId4" Type="http://schemas.openxmlformats.org/officeDocument/2006/relationships/image" Target="../media/image49.svg"/></Relationships>
</file>

<file path=ppt/diagrams/_rels/data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image" Target="../media/image51.jpeg"/></Relationships>
</file>

<file path=ppt/diagrams/_rels/data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image" Target="../media/image53.jpeg"/></Relationships>
</file>

<file path=ppt/diagrams/_rels/data1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image" Target="../media/image55.jpeg"/></Relationships>
</file>

<file path=ppt/diagrams/_rels/drawing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image" Target="../media/image13.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4" Type="http://schemas.openxmlformats.org/officeDocument/2006/relationships/image" Target="../media/image26.jpeg"/></Relationships>
</file>

<file path=ppt/diagrams/_rels/drawing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image" Target="../media/image27.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 Id="rId5" Type="http://schemas.openxmlformats.org/officeDocument/2006/relationships/image" Target="../media/image33.jpeg"/><Relationship Id="rId4" Type="http://schemas.openxmlformats.org/officeDocument/2006/relationships/image" Target="../media/image32.jpeg"/></Relationships>
</file>

<file path=ppt/diagrams/_rels/drawing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image" Target="../media/image34.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 Id="rId4" Type="http://schemas.openxmlformats.org/officeDocument/2006/relationships/image" Target="../media/image3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image" Target="../media/image46.jpeg"/><Relationship Id="rId5" Type="http://schemas.openxmlformats.org/officeDocument/2006/relationships/image" Target="../media/image50.jpeg"/><Relationship Id="rId4" Type="http://schemas.openxmlformats.org/officeDocument/2006/relationships/image" Target="../media/image49.svg"/></Relationships>
</file>

<file path=ppt/diagrams/_rels/drawing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image" Target="../media/image51.jpeg"/></Relationships>
</file>

<file path=ppt/diagrams/_rels/drawing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image" Target="../media/image53.jpeg"/></Relationships>
</file>

<file path=ppt/diagrams/_rels/drawing1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image" Target="../media/image55.jpe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72B68B-A4C7-4C60-BEFB-CC55011A954E}"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172DC7BF-7D71-462A-BBDB-86CB3D8F9E18}">
      <dgm:prSet phldrT="[Text]"/>
      <dgm:spPr/>
      <dgm:t>
        <a:bodyPr/>
        <a:lstStyle/>
        <a:p>
          <a:r>
            <a:rPr lang="en-US" b="1"/>
            <a:t>Charles Lloyd</a:t>
          </a:r>
        </a:p>
        <a:p>
          <a:r>
            <a:rPr lang="en-US" b="1"/>
            <a:t>Pharm. D.</a:t>
          </a:r>
        </a:p>
        <a:p>
          <a:r>
            <a:rPr lang="en-US" b="1"/>
            <a:t>Associate Director</a:t>
          </a:r>
        </a:p>
      </dgm:t>
    </dgm:pt>
    <dgm:pt modelId="{049FA777-442B-4634-8282-7A3E67E8AFFD}" type="parTrans" cxnId="{2970B778-47D6-4316-AA6E-F4ED5F21A0BF}">
      <dgm:prSet/>
      <dgm:spPr/>
      <dgm:t>
        <a:bodyPr/>
        <a:lstStyle/>
        <a:p>
          <a:endParaRPr lang="en-US"/>
        </a:p>
      </dgm:t>
    </dgm:pt>
    <dgm:pt modelId="{6F03F201-1A4F-4003-9906-88810D797AD5}" type="sibTrans" cxnId="{2970B778-47D6-4316-AA6E-F4ED5F21A0BF}">
      <dgm:prSet/>
      <dgm:spPr/>
      <dgm:t>
        <a:bodyPr/>
        <a:lstStyle/>
        <a:p>
          <a:endParaRPr lang="en-US"/>
        </a:p>
      </dgm:t>
    </dgm:pt>
    <dgm:pt modelId="{0014C211-A5B6-4481-AA29-0B8BDC4070C6}">
      <dgm:prSet phldrT="[Text]"/>
      <dgm:spPr/>
      <dgm:t>
        <a:bodyPr/>
        <a:lstStyle/>
        <a:p>
          <a:r>
            <a:rPr lang="en-US" b="1"/>
            <a:t>Kristin Fabre, Ph.D.**</a:t>
          </a:r>
        </a:p>
        <a:p>
          <a:r>
            <a:rPr lang="en-US" b="1"/>
            <a:t>Deputy Chief Scientist</a:t>
          </a:r>
        </a:p>
      </dgm:t>
    </dgm:pt>
    <dgm:pt modelId="{7D5E2D0C-FE68-43B2-B2DF-3667E056D679}" type="parTrans" cxnId="{DC30F464-AC62-469E-889D-32D1D102368A}">
      <dgm:prSet/>
      <dgm:spPr>
        <a:ln>
          <a:noFill/>
        </a:ln>
      </dgm:spPr>
      <dgm:t>
        <a:bodyPr/>
        <a:lstStyle/>
        <a:p>
          <a:endParaRPr lang="en-US"/>
        </a:p>
      </dgm:t>
    </dgm:pt>
    <dgm:pt modelId="{05C03E22-10C2-4699-AB3C-BEBB5BEB839B}" type="sibTrans" cxnId="{DC30F464-AC62-469E-889D-32D1D102368A}">
      <dgm:prSet/>
      <dgm:spPr/>
      <dgm:t>
        <a:bodyPr/>
        <a:lstStyle/>
        <a:p>
          <a:endParaRPr lang="en-US"/>
        </a:p>
      </dgm:t>
    </dgm:pt>
    <dgm:pt modelId="{A6EB1397-5157-4E9F-AF40-EAB49222C674}">
      <dgm:prSet phldrT="[Text]"/>
      <dgm:spPr/>
      <dgm:t>
        <a:bodyPr/>
        <a:lstStyle/>
        <a:p>
          <a:r>
            <a:rPr lang="en-US" b="1"/>
            <a:t>Steven Platts, Ph.D. </a:t>
          </a:r>
        </a:p>
        <a:p>
          <a:r>
            <a:rPr lang="en-US" b="1"/>
            <a:t>Chief Scientist </a:t>
          </a:r>
        </a:p>
      </dgm:t>
    </dgm:pt>
    <dgm:pt modelId="{D7F2AF87-55A2-48E1-BA1B-3B91D0020145}" type="parTrans" cxnId="{C4825575-FF25-4FA2-8DD7-C27AAD5D4B6B}">
      <dgm:prSet/>
      <dgm:spPr>
        <a:ln>
          <a:noFill/>
        </a:ln>
      </dgm:spPr>
      <dgm:t>
        <a:bodyPr/>
        <a:lstStyle/>
        <a:p>
          <a:endParaRPr lang="en-US"/>
        </a:p>
      </dgm:t>
    </dgm:pt>
    <dgm:pt modelId="{9A3F4FEF-6388-48ED-8614-838A0D1D162D}" type="sibTrans" cxnId="{C4825575-FF25-4FA2-8DD7-C27AAD5D4B6B}">
      <dgm:prSet/>
      <dgm:spPr/>
      <dgm:t>
        <a:bodyPr/>
        <a:lstStyle/>
        <a:p>
          <a:endParaRPr lang="en-US"/>
        </a:p>
      </dgm:t>
    </dgm:pt>
    <dgm:pt modelId="{A98A9598-C1AB-4480-A503-B14301CB120A}">
      <dgm:prSet phldrT="[Text]"/>
      <dgm:spPr/>
      <dgm:t>
        <a:bodyPr/>
        <a:lstStyle/>
        <a:p>
          <a:r>
            <a:rPr lang="en-US" b="1"/>
            <a:t>Jancy McPhee, Ph.D. *</a:t>
          </a:r>
        </a:p>
        <a:p>
          <a:r>
            <a:rPr lang="en-US" b="1"/>
            <a:t>Associate Chief Scientist</a:t>
          </a:r>
        </a:p>
      </dgm:t>
    </dgm:pt>
    <dgm:pt modelId="{F7D31E5A-09CB-4E25-BF08-BBA468F30548}" type="parTrans" cxnId="{1400B110-297C-4C14-AA96-0FEC7B28F556}">
      <dgm:prSet/>
      <dgm:spPr>
        <a:ln>
          <a:noFill/>
        </a:ln>
      </dgm:spPr>
      <dgm:t>
        <a:bodyPr/>
        <a:lstStyle/>
        <a:p>
          <a:endParaRPr lang="en-US"/>
        </a:p>
      </dgm:t>
    </dgm:pt>
    <dgm:pt modelId="{182562AB-2EFA-41A8-9FEF-B44B6025E43C}" type="sibTrans" cxnId="{1400B110-297C-4C14-AA96-0FEC7B28F556}">
      <dgm:prSet/>
      <dgm:spPr/>
      <dgm:t>
        <a:bodyPr/>
        <a:lstStyle/>
        <a:p>
          <a:endParaRPr lang="en-US"/>
        </a:p>
      </dgm:t>
    </dgm:pt>
    <dgm:pt modelId="{CF93B69F-4827-4A16-BF1E-9F1435DF9A7D}">
      <dgm:prSet phldrT="[Text]" custT="1"/>
      <dgm:spPr/>
      <dgm:t>
        <a:bodyPr/>
        <a:lstStyle/>
        <a:p>
          <a:r>
            <a:rPr lang="en-US" sz="1300" b="1"/>
            <a:t>Nancy Fleming +</a:t>
          </a:r>
        </a:p>
        <a:p>
          <a:r>
            <a:rPr lang="en-US" sz="1300" b="1"/>
            <a:t>Deputy Director </a:t>
          </a:r>
        </a:p>
      </dgm:t>
    </dgm:pt>
    <dgm:pt modelId="{A91AA0C0-379F-483A-B3D9-5E917373278E}" type="parTrans" cxnId="{BD66EFCA-C97B-475E-A19B-81A660E01C33}">
      <dgm:prSet/>
      <dgm:spPr/>
      <dgm:t>
        <a:bodyPr/>
        <a:lstStyle/>
        <a:p>
          <a:endParaRPr lang="en-US"/>
        </a:p>
      </dgm:t>
    </dgm:pt>
    <dgm:pt modelId="{996F69C1-29AB-4BFE-B514-3FAD5837F5CB}" type="sibTrans" cxnId="{BD66EFCA-C97B-475E-A19B-81A660E01C33}">
      <dgm:prSet/>
      <dgm:spPr/>
      <dgm:t>
        <a:bodyPr/>
        <a:lstStyle/>
        <a:p>
          <a:endParaRPr lang="en-US"/>
        </a:p>
      </dgm:t>
    </dgm:pt>
    <dgm:pt modelId="{8D00F81B-EDC0-4DF3-B50D-D006AFDCF6CD}">
      <dgm:prSet phldrT="[Text]"/>
      <dgm:spPr/>
      <dgm:t>
        <a:bodyPr/>
        <a:lstStyle/>
        <a:p>
          <a:r>
            <a:rPr lang="en-US" b="1"/>
            <a:t>David Baumann</a:t>
          </a:r>
        </a:p>
        <a:p>
          <a:r>
            <a:rPr lang="en-US" b="1"/>
            <a:t>Director</a:t>
          </a:r>
        </a:p>
      </dgm:t>
    </dgm:pt>
    <dgm:pt modelId="{D6C8082E-3ADA-4097-99AD-565059331114}" type="parTrans" cxnId="{D8C1E318-8DEE-4493-BCF8-2558B4901053}">
      <dgm:prSet/>
      <dgm:spPr/>
      <dgm:t>
        <a:bodyPr/>
        <a:lstStyle/>
        <a:p>
          <a:endParaRPr lang="en-US"/>
        </a:p>
      </dgm:t>
    </dgm:pt>
    <dgm:pt modelId="{E489DE86-BB16-4CBC-8670-FE0934B9C869}" type="sibTrans" cxnId="{D8C1E318-8DEE-4493-BCF8-2558B4901053}">
      <dgm:prSet/>
      <dgm:spPr/>
      <dgm:t>
        <a:bodyPr/>
        <a:lstStyle/>
        <a:p>
          <a:endParaRPr lang="en-US"/>
        </a:p>
      </dgm:t>
    </dgm:pt>
    <dgm:pt modelId="{F9EAC436-4CD7-4544-BE58-2638F5862DC5}" type="asst">
      <dgm:prSet phldrT="[Text]"/>
      <dgm:spPr/>
      <dgm:t>
        <a:bodyPr/>
        <a:lstStyle/>
        <a:p>
          <a:r>
            <a:rPr lang="en-US" b="1"/>
            <a:t>Rebeca Perez*</a:t>
          </a:r>
        </a:p>
        <a:p>
          <a:r>
            <a:rPr lang="en-US" b="1"/>
            <a:t>Senior Administrative Assistant</a:t>
          </a:r>
        </a:p>
      </dgm:t>
    </dgm:pt>
    <dgm:pt modelId="{5814C628-374C-4DFE-BF53-0C5CC4E5EC2C}" type="parTrans" cxnId="{8D4D4004-1D5E-4927-9BBA-04F0782658F9}">
      <dgm:prSet/>
      <dgm:spPr/>
      <dgm:t>
        <a:bodyPr/>
        <a:lstStyle/>
        <a:p>
          <a:endParaRPr lang="en-US"/>
        </a:p>
      </dgm:t>
    </dgm:pt>
    <dgm:pt modelId="{6649AD05-F555-4234-9DD7-BD42D289ACB5}" type="sibTrans" cxnId="{8D4D4004-1D5E-4927-9BBA-04F0782658F9}">
      <dgm:prSet/>
      <dgm:spPr/>
      <dgm:t>
        <a:bodyPr/>
        <a:lstStyle/>
        <a:p>
          <a:endParaRPr lang="en-US"/>
        </a:p>
      </dgm:t>
    </dgm:pt>
    <dgm:pt modelId="{ED6B70F8-BE75-411A-AAF9-A1782EB9E9A5}" type="asst">
      <dgm:prSet phldrT="[Text]"/>
      <dgm:spPr/>
      <dgm:t>
        <a:bodyPr/>
        <a:lstStyle/>
        <a:p>
          <a:r>
            <a:rPr lang="en-US" b="1"/>
            <a:t>Igor Kofman*</a:t>
          </a:r>
        </a:p>
        <a:p>
          <a:r>
            <a:rPr lang="en-US" b="1"/>
            <a:t>Russian Science Integration Manager</a:t>
          </a:r>
        </a:p>
      </dgm:t>
    </dgm:pt>
    <dgm:pt modelId="{CE5FD93D-3E4C-472C-A63D-D3090FD1334F}" type="parTrans" cxnId="{A6F0A0DA-2957-4C22-9D4A-20EBFC56E34D}">
      <dgm:prSet/>
      <dgm:spPr/>
      <dgm:t>
        <a:bodyPr/>
        <a:lstStyle/>
        <a:p>
          <a:endParaRPr lang="en-US"/>
        </a:p>
      </dgm:t>
    </dgm:pt>
    <dgm:pt modelId="{7C7C8648-9557-4553-B21E-63CDE7BF0491}" type="sibTrans" cxnId="{A6F0A0DA-2957-4C22-9D4A-20EBFC56E34D}">
      <dgm:prSet/>
      <dgm:spPr/>
      <dgm:t>
        <a:bodyPr/>
        <a:lstStyle/>
        <a:p>
          <a:endParaRPr lang="en-US"/>
        </a:p>
      </dgm:t>
    </dgm:pt>
    <dgm:pt modelId="{29E2119F-C000-4FB4-9AEC-888D9D55D479}" type="pres">
      <dgm:prSet presAssocID="{A872B68B-A4C7-4C60-BEFB-CC55011A954E}" presName="hierChild1" presStyleCnt="0">
        <dgm:presLayoutVars>
          <dgm:orgChart val="1"/>
          <dgm:chPref val="1"/>
          <dgm:dir/>
          <dgm:animOne val="branch"/>
          <dgm:animLvl val="lvl"/>
          <dgm:resizeHandles/>
        </dgm:presLayoutVars>
      </dgm:prSet>
      <dgm:spPr/>
    </dgm:pt>
    <dgm:pt modelId="{3E0E6C9D-F77A-4278-B17F-3410B17D2D3F}" type="pres">
      <dgm:prSet presAssocID="{172DC7BF-7D71-462A-BBDB-86CB3D8F9E18}" presName="hierRoot1" presStyleCnt="0">
        <dgm:presLayoutVars>
          <dgm:hierBranch val="init"/>
        </dgm:presLayoutVars>
      </dgm:prSet>
      <dgm:spPr/>
    </dgm:pt>
    <dgm:pt modelId="{5DABB622-1A1E-4F25-A2CA-A45C423F69EC}" type="pres">
      <dgm:prSet presAssocID="{172DC7BF-7D71-462A-BBDB-86CB3D8F9E18}" presName="rootComposite1" presStyleCnt="0"/>
      <dgm:spPr/>
    </dgm:pt>
    <dgm:pt modelId="{150F5691-D0D2-405E-AA1F-1B822B5F1DF9}" type="pres">
      <dgm:prSet presAssocID="{172DC7BF-7D71-462A-BBDB-86CB3D8F9E18}" presName="rootText1" presStyleLbl="node0" presStyleIdx="0" presStyleCnt="5" custLinFactX="86197" custLinFactY="54787" custLinFactNeighborX="100000" custLinFactNeighborY="100000">
        <dgm:presLayoutVars>
          <dgm:chPref val="3"/>
        </dgm:presLayoutVars>
      </dgm:prSet>
      <dgm:spPr/>
    </dgm:pt>
    <dgm:pt modelId="{D9214447-B3D6-4506-8998-A01ACA85018E}" type="pres">
      <dgm:prSet presAssocID="{172DC7BF-7D71-462A-BBDB-86CB3D8F9E18}" presName="rootPict1" presStyleLbl="alignImgPlace1" presStyleIdx="0" presStyleCnt="8" custLinFactX="300000" custLinFactY="93076" custLinFactNeighborX="325812" custLinFactNeighborY="100000"/>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A012B20A-AEFA-4FF1-A54E-3DACA3965D4B}" type="pres">
      <dgm:prSet presAssocID="{172DC7BF-7D71-462A-BBDB-86CB3D8F9E18}" presName="rootConnector1" presStyleLbl="node1" presStyleIdx="0" presStyleCnt="0"/>
      <dgm:spPr/>
    </dgm:pt>
    <dgm:pt modelId="{8AD6AECE-8485-4C7D-B775-5C38FE053EBE}" type="pres">
      <dgm:prSet presAssocID="{172DC7BF-7D71-462A-BBDB-86CB3D8F9E18}" presName="hierChild2" presStyleCnt="0"/>
      <dgm:spPr/>
    </dgm:pt>
    <dgm:pt modelId="{8A5D538E-9662-4798-8D09-E08CC9DC439D}" type="pres">
      <dgm:prSet presAssocID="{172DC7BF-7D71-462A-BBDB-86CB3D8F9E18}" presName="hierChild3" presStyleCnt="0"/>
      <dgm:spPr/>
    </dgm:pt>
    <dgm:pt modelId="{E74DF938-2D87-4A84-BB26-2C30FEDF0CDB}" type="pres">
      <dgm:prSet presAssocID="{CF93B69F-4827-4A16-BF1E-9F1435DF9A7D}" presName="hierRoot1" presStyleCnt="0">
        <dgm:presLayoutVars>
          <dgm:hierBranch val="init"/>
        </dgm:presLayoutVars>
      </dgm:prSet>
      <dgm:spPr/>
    </dgm:pt>
    <dgm:pt modelId="{800769DE-9A52-41EE-8C00-0B4360BDA632}" type="pres">
      <dgm:prSet presAssocID="{CF93B69F-4827-4A16-BF1E-9F1435DF9A7D}" presName="rootComposite1" presStyleCnt="0"/>
      <dgm:spPr/>
    </dgm:pt>
    <dgm:pt modelId="{2A13247B-6689-4929-A895-0C4D0EF4F7E1}" type="pres">
      <dgm:prSet presAssocID="{CF93B69F-4827-4A16-BF1E-9F1435DF9A7D}" presName="rootText1" presStyleLbl="node0" presStyleIdx="1" presStyleCnt="5" custLinFactNeighborX="66288" custLinFactNeighborY="41065">
        <dgm:presLayoutVars>
          <dgm:chPref val="3"/>
        </dgm:presLayoutVars>
      </dgm:prSet>
      <dgm:spPr/>
    </dgm:pt>
    <dgm:pt modelId="{5B2E9CC1-2258-4BF7-BDC0-F43FFD0EB491}" type="pres">
      <dgm:prSet presAssocID="{CF93B69F-4827-4A16-BF1E-9F1435DF9A7D}" presName="rootPict1" presStyleLbl="alignImgPlace1" presStyleIdx="1" presStyleCnt="8" custLinFactX="100000" custLinFactNeighborX="114188" custLinFactNeighborY="4803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A0F097DE-B4DB-4E6D-9562-B94DE21C5998}" type="pres">
      <dgm:prSet presAssocID="{CF93B69F-4827-4A16-BF1E-9F1435DF9A7D}" presName="rootConnector1" presStyleLbl="node1" presStyleIdx="0" presStyleCnt="0"/>
      <dgm:spPr/>
    </dgm:pt>
    <dgm:pt modelId="{9DE7F3CD-94AC-4FBC-9261-56065AC14ECB}" type="pres">
      <dgm:prSet presAssocID="{CF93B69F-4827-4A16-BF1E-9F1435DF9A7D}" presName="hierChild2" presStyleCnt="0"/>
      <dgm:spPr/>
    </dgm:pt>
    <dgm:pt modelId="{FD064621-79FE-4D2B-AFF8-714BA0A70DCE}" type="pres">
      <dgm:prSet presAssocID="{CF93B69F-4827-4A16-BF1E-9F1435DF9A7D}" presName="hierChild3" presStyleCnt="0"/>
      <dgm:spPr/>
    </dgm:pt>
    <dgm:pt modelId="{3C793C80-2D6B-44E7-B3CA-7EC78EB36237}" type="pres">
      <dgm:prSet presAssocID="{8D00F81B-EDC0-4DF3-B50D-D006AFDCF6CD}" presName="hierRoot1" presStyleCnt="0">
        <dgm:presLayoutVars>
          <dgm:hierBranch val="init"/>
        </dgm:presLayoutVars>
      </dgm:prSet>
      <dgm:spPr/>
    </dgm:pt>
    <dgm:pt modelId="{78A8A209-09CF-44D4-B900-25CC8063310F}" type="pres">
      <dgm:prSet presAssocID="{8D00F81B-EDC0-4DF3-B50D-D006AFDCF6CD}" presName="rootComposite1" presStyleCnt="0"/>
      <dgm:spPr/>
    </dgm:pt>
    <dgm:pt modelId="{23C55B9C-13F7-490D-8E67-305D7B7CAA6E}" type="pres">
      <dgm:prSet presAssocID="{8D00F81B-EDC0-4DF3-B50D-D006AFDCF6CD}" presName="rootText1" presStyleLbl="node0" presStyleIdx="2" presStyleCnt="5" custLinFactNeighborX="-55916" custLinFactNeighborY="-75546">
        <dgm:presLayoutVars>
          <dgm:chPref val="3"/>
        </dgm:presLayoutVars>
      </dgm:prSet>
      <dgm:spPr/>
    </dgm:pt>
    <dgm:pt modelId="{A7348512-EEDC-4F5B-8838-3E0B91979DBE}" type="pres">
      <dgm:prSet presAssocID="{8D00F81B-EDC0-4DF3-B50D-D006AFDCF6CD}" presName="rootPict1" presStyleLbl="alignImgPlace1" presStyleIdx="2" presStyleCnt="8" custLinFactX="-88258" custLinFactNeighborX="-100000" custLinFactNeighborY="-94456"/>
      <dgm:spPr>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dgm:spPr>
    </dgm:pt>
    <dgm:pt modelId="{EEFEF507-5596-4EF2-BAE9-C1F0F040E4D5}" type="pres">
      <dgm:prSet presAssocID="{8D00F81B-EDC0-4DF3-B50D-D006AFDCF6CD}" presName="rootConnector1" presStyleLbl="node1" presStyleIdx="0" presStyleCnt="0"/>
      <dgm:spPr/>
    </dgm:pt>
    <dgm:pt modelId="{B636D5B5-9DD5-4E4B-BA5B-2D409C084789}" type="pres">
      <dgm:prSet presAssocID="{8D00F81B-EDC0-4DF3-B50D-D006AFDCF6CD}" presName="hierChild2" presStyleCnt="0"/>
      <dgm:spPr/>
    </dgm:pt>
    <dgm:pt modelId="{5B5AD4D8-62F3-446C-A049-F4258C4B570B}" type="pres">
      <dgm:prSet presAssocID="{7D5E2D0C-FE68-43B2-B2DF-3667E056D679}" presName="Name37" presStyleLbl="parChTrans1D2" presStyleIdx="0" presStyleCnt="3"/>
      <dgm:spPr/>
    </dgm:pt>
    <dgm:pt modelId="{F5373EEB-6F17-45D0-96F1-F6466CEB53E7}" type="pres">
      <dgm:prSet presAssocID="{0014C211-A5B6-4481-AA29-0B8BDC4070C6}" presName="hierRoot2" presStyleCnt="0">
        <dgm:presLayoutVars>
          <dgm:hierBranch val="init"/>
        </dgm:presLayoutVars>
      </dgm:prSet>
      <dgm:spPr/>
    </dgm:pt>
    <dgm:pt modelId="{08F1B767-9B45-4098-A77D-E4CEE04E70CB}" type="pres">
      <dgm:prSet presAssocID="{0014C211-A5B6-4481-AA29-0B8BDC4070C6}" presName="rootComposite" presStyleCnt="0"/>
      <dgm:spPr/>
    </dgm:pt>
    <dgm:pt modelId="{E383EE44-7AE8-4143-ACD6-DD37A3BCE518}" type="pres">
      <dgm:prSet presAssocID="{0014C211-A5B6-4481-AA29-0B8BDC4070C6}" presName="rootText" presStyleLbl="node2" presStyleIdx="0" presStyleCnt="3" custLinFactX="73229" custLinFactY="-939" custLinFactNeighborX="100000" custLinFactNeighborY="-100000">
        <dgm:presLayoutVars>
          <dgm:chPref val="3"/>
        </dgm:presLayoutVars>
      </dgm:prSet>
      <dgm:spPr/>
    </dgm:pt>
    <dgm:pt modelId="{FD337C90-0ADB-4A20-897E-6F5A493E7AE8}" type="pres">
      <dgm:prSet presAssocID="{0014C211-A5B6-4481-AA29-0B8BDC4070C6}" presName="rootPict" presStyleLbl="alignImgPlace1" presStyleIdx="3" presStyleCnt="8" custLinFactX="272853" custLinFactY="-28586" custLinFactNeighborX="300000" custLinFactNeighborY="-100000"/>
      <dgm:spPr>
        <a:blipFill>
          <a:blip xmlns:r="http://schemas.openxmlformats.org/officeDocument/2006/relationships" r:embed="rId4"/>
          <a:srcRect/>
          <a:stretch>
            <a:fillRect t="-17000" b="-17000"/>
          </a:stretch>
        </a:blipFill>
      </dgm:spPr>
    </dgm:pt>
    <dgm:pt modelId="{21D8E65D-EF51-4BAB-9968-F1091693511E}" type="pres">
      <dgm:prSet presAssocID="{0014C211-A5B6-4481-AA29-0B8BDC4070C6}" presName="rootConnector" presStyleLbl="node2" presStyleIdx="0" presStyleCnt="3"/>
      <dgm:spPr/>
    </dgm:pt>
    <dgm:pt modelId="{C79F7EAC-14D8-4F01-8863-CB0820B7F4B9}" type="pres">
      <dgm:prSet presAssocID="{0014C211-A5B6-4481-AA29-0B8BDC4070C6}" presName="hierChild4" presStyleCnt="0"/>
      <dgm:spPr/>
    </dgm:pt>
    <dgm:pt modelId="{9C2B437D-A0EF-4A71-AC0A-2BEBC1724232}" type="pres">
      <dgm:prSet presAssocID="{0014C211-A5B6-4481-AA29-0B8BDC4070C6}" presName="hierChild5" presStyleCnt="0"/>
      <dgm:spPr/>
    </dgm:pt>
    <dgm:pt modelId="{6E85B7E6-AF3F-4828-8A6C-3D3473F855B7}" type="pres">
      <dgm:prSet presAssocID="{D7F2AF87-55A2-48E1-BA1B-3B91D0020145}" presName="Name37" presStyleLbl="parChTrans1D2" presStyleIdx="1" presStyleCnt="3"/>
      <dgm:spPr/>
    </dgm:pt>
    <dgm:pt modelId="{7C0D3291-8C28-4C8C-A9B5-549B7DB6DDBE}" type="pres">
      <dgm:prSet presAssocID="{A6EB1397-5157-4E9F-AF40-EAB49222C674}" presName="hierRoot2" presStyleCnt="0">
        <dgm:presLayoutVars>
          <dgm:hierBranch val="init"/>
        </dgm:presLayoutVars>
      </dgm:prSet>
      <dgm:spPr/>
    </dgm:pt>
    <dgm:pt modelId="{CF2244D7-2FA3-4B55-9C78-A20857498E20}" type="pres">
      <dgm:prSet presAssocID="{A6EB1397-5157-4E9F-AF40-EAB49222C674}" presName="rootComposite" presStyleCnt="0"/>
      <dgm:spPr/>
    </dgm:pt>
    <dgm:pt modelId="{93749636-8911-43B8-AC9E-1FEDE2A4A2C9}" type="pres">
      <dgm:prSet presAssocID="{A6EB1397-5157-4E9F-AF40-EAB49222C674}" presName="rootText" presStyleLbl="node2" presStyleIdx="1" presStyleCnt="3" custLinFactY="-100000" custLinFactNeighborX="50514" custLinFactNeighborY="-117542">
        <dgm:presLayoutVars>
          <dgm:chPref val="3"/>
        </dgm:presLayoutVars>
      </dgm:prSet>
      <dgm:spPr/>
    </dgm:pt>
    <dgm:pt modelId="{A478DB3A-D524-46D1-9DF0-0924FB5CA782}" type="pres">
      <dgm:prSet presAssocID="{A6EB1397-5157-4E9F-AF40-EAB49222C674}" presName="rootPict" presStyleLbl="alignImgPlace1" presStyleIdx="4" presStyleCnt="8" custLinFactX="63433" custLinFactY="-100000" custLinFactNeighborX="100000" custLinFactNeighborY="-171974"/>
      <dgm:spPr>
        <a:blipFill>
          <a:blip xmlns:r="http://schemas.openxmlformats.org/officeDocument/2006/relationships" r:embed="rId5">
            <a:extLst>
              <a:ext uri="{28A0092B-C50C-407E-A947-70E740481C1C}">
                <a14:useLocalDpi xmlns:a14="http://schemas.microsoft.com/office/drawing/2010/main" val="0"/>
              </a:ext>
            </a:extLst>
          </a:blip>
          <a:srcRect/>
          <a:stretch>
            <a:fillRect l="-3000" r="-3000"/>
          </a:stretch>
        </a:blipFill>
      </dgm:spPr>
    </dgm:pt>
    <dgm:pt modelId="{D0CFAB61-3BD5-482D-A7EC-5B10107EA3CB}" type="pres">
      <dgm:prSet presAssocID="{A6EB1397-5157-4E9F-AF40-EAB49222C674}" presName="rootConnector" presStyleLbl="node2" presStyleIdx="1" presStyleCnt="3"/>
      <dgm:spPr/>
    </dgm:pt>
    <dgm:pt modelId="{3E5B4180-CED9-4D6F-818B-9CBF083130DE}" type="pres">
      <dgm:prSet presAssocID="{A6EB1397-5157-4E9F-AF40-EAB49222C674}" presName="hierChild4" presStyleCnt="0"/>
      <dgm:spPr/>
    </dgm:pt>
    <dgm:pt modelId="{F50258EC-D46F-44D4-883B-9CC1FD9427CA}" type="pres">
      <dgm:prSet presAssocID="{A6EB1397-5157-4E9F-AF40-EAB49222C674}" presName="hierChild5" presStyleCnt="0"/>
      <dgm:spPr/>
    </dgm:pt>
    <dgm:pt modelId="{1851771A-32A7-4C60-8F10-26D65AB87779}" type="pres">
      <dgm:prSet presAssocID="{F7D31E5A-09CB-4E25-BF08-BBA468F30548}" presName="Name37" presStyleLbl="parChTrans1D2" presStyleIdx="2" presStyleCnt="3"/>
      <dgm:spPr/>
    </dgm:pt>
    <dgm:pt modelId="{67F50DCB-67FE-4249-A8F7-69BA98C5B511}" type="pres">
      <dgm:prSet presAssocID="{A98A9598-C1AB-4480-A503-B14301CB120A}" presName="hierRoot2" presStyleCnt="0">
        <dgm:presLayoutVars>
          <dgm:hierBranch val="init"/>
        </dgm:presLayoutVars>
      </dgm:prSet>
      <dgm:spPr/>
    </dgm:pt>
    <dgm:pt modelId="{80015699-10C4-4401-BA09-206C364BA3BD}" type="pres">
      <dgm:prSet presAssocID="{A98A9598-C1AB-4480-A503-B14301CB120A}" presName="rootComposite" presStyleCnt="0"/>
      <dgm:spPr/>
    </dgm:pt>
    <dgm:pt modelId="{71682490-1D55-4554-B60F-A67C36CB7377}" type="pres">
      <dgm:prSet presAssocID="{A98A9598-C1AB-4480-A503-B14301CB120A}" presName="rootText" presStyleLbl="node2" presStyleIdx="2" presStyleCnt="3" custLinFactNeighborX="-69098" custLinFactNeighborY="12787">
        <dgm:presLayoutVars>
          <dgm:chPref val="3"/>
        </dgm:presLayoutVars>
      </dgm:prSet>
      <dgm:spPr/>
    </dgm:pt>
    <dgm:pt modelId="{94644661-3DA2-4D9B-8E27-067A8FBB815F}" type="pres">
      <dgm:prSet presAssocID="{A98A9598-C1AB-4480-A503-B14301CB120A}" presName="rootPict" presStyleLbl="alignImgPlace1" presStyleIdx="5" presStyleCnt="8" custLinFactX="-100000" custLinFactNeighborX="-124626" custLinFactNeighborY="15257"/>
      <dgm:spPr>
        <a:blipFill>
          <a:blip xmlns:r="http://schemas.openxmlformats.org/officeDocument/2006/relationships" r:embed="rId6"/>
          <a:srcRect/>
          <a:stretch>
            <a:fillRect l="-3000" r="-3000"/>
          </a:stretch>
        </a:blipFill>
      </dgm:spPr>
    </dgm:pt>
    <dgm:pt modelId="{B4DE91F9-90F7-45CD-9EE3-BE1DA97BEF99}" type="pres">
      <dgm:prSet presAssocID="{A98A9598-C1AB-4480-A503-B14301CB120A}" presName="rootConnector" presStyleLbl="node2" presStyleIdx="2" presStyleCnt="3"/>
      <dgm:spPr/>
    </dgm:pt>
    <dgm:pt modelId="{26821A48-109B-4E50-9EDE-B33238E2E6EC}" type="pres">
      <dgm:prSet presAssocID="{A98A9598-C1AB-4480-A503-B14301CB120A}" presName="hierChild4" presStyleCnt="0"/>
      <dgm:spPr/>
    </dgm:pt>
    <dgm:pt modelId="{7589CC73-85F2-4C71-B241-4682FDBC0FDA}" type="pres">
      <dgm:prSet presAssocID="{A98A9598-C1AB-4480-A503-B14301CB120A}" presName="hierChild5" presStyleCnt="0"/>
      <dgm:spPr/>
    </dgm:pt>
    <dgm:pt modelId="{6C630A82-5CAC-4E47-944C-668917BFC4F1}" type="pres">
      <dgm:prSet presAssocID="{8D00F81B-EDC0-4DF3-B50D-D006AFDCF6CD}" presName="hierChild3" presStyleCnt="0"/>
      <dgm:spPr/>
    </dgm:pt>
    <dgm:pt modelId="{E953965B-90F5-4CF6-835F-18C564270370}" type="pres">
      <dgm:prSet presAssocID="{F9EAC436-4CD7-4544-BE58-2638F5862DC5}" presName="hierRoot1" presStyleCnt="0">
        <dgm:presLayoutVars>
          <dgm:hierBranch val="init"/>
        </dgm:presLayoutVars>
      </dgm:prSet>
      <dgm:spPr/>
    </dgm:pt>
    <dgm:pt modelId="{5BF91685-C9EE-41A4-823E-44A88B42D700}" type="pres">
      <dgm:prSet presAssocID="{F9EAC436-4CD7-4544-BE58-2638F5862DC5}" presName="rootComposite1" presStyleCnt="0"/>
      <dgm:spPr/>
    </dgm:pt>
    <dgm:pt modelId="{0A2B2FDD-778F-494D-A403-76456A516A75}" type="pres">
      <dgm:prSet presAssocID="{F9EAC436-4CD7-4544-BE58-2638F5862DC5}" presName="rootText1" presStyleLbl="node0" presStyleIdx="3" presStyleCnt="5" custLinFactY="160683" custLinFactNeighborX="-64817" custLinFactNeighborY="200000">
        <dgm:presLayoutVars>
          <dgm:chPref val="3"/>
        </dgm:presLayoutVars>
      </dgm:prSet>
      <dgm:spPr/>
    </dgm:pt>
    <dgm:pt modelId="{125825B6-DF58-4ADC-9CCA-CD060279BED9}" type="pres">
      <dgm:prSet presAssocID="{F9EAC436-4CD7-4544-BE58-2638F5862DC5}" presName="rootPict1" presStyleLbl="alignImgPlace1" presStyleIdx="6" presStyleCnt="8" custLinFactX="-100000" custLinFactY="200000" custLinFactNeighborX="-108673" custLinFactNeighborY="247609"/>
      <dgm:spPr>
        <a:blipFill>
          <a:blip xmlns:r="http://schemas.openxmlformats.org/officeDocument/2006/relationships" r:embed="rId7"/>
          <a:srcRect/>
          <a:stretch>
            <a:fillRect l="-9000" r="-9000"/>
          </a:stretch>
        </a:blipFill>
      </dgm:spPr>
    </dgm:pt>
    <dgm:pt modelId="{45564059-2775-432D-A584-2C2DD9E53627}" type="pres">
      <dgm:prSet presAssocID="{F9EAC436-4CD7-4544-BE58-2638F5862DC5}" presName="rootConnector1" presStyleLbl="asst0" presStyleIdx="0" presStyleCnt="0"/>
      <dgm:spPr/>
    </dgm:pt>
    <dgm:pt modelId="{9AE76C03-887B-4384-B670-762FB0CB44E3}" type="pres">
      <dgm:prSet presAssocID="{F9EAC436-4CD7-4544-BE58-2638F5862DC5}" presName="hierChild2" presStyleCnt="0"/>
      <dgm:spPr/>
    </dgm:pt>
    <dgm:pt modelId="{CF038170-4C5B-4BE1-B541-F8C806AAEDD2}" type="pres">
      <dgm:prSet presAssocID="{F9EAC436-4CD7-4544-BE58-2638F5862DC5}" presName="hierChild3" presStyleCnt="0"/>
      <dgm:spPr/>
    </dgm:pt>
    <dgm:pt modelId="{24EEA9D4-A66D-41E0-8D1F-032C0614845B}" type="pres">
      <dgm:prSet presAssocID="{ED6B70F8-BE75-411A-AAF9-A1782EB9E9A5}" presName="hierRoot1" presStyleCnt="0">
        <dgm:presLayoutVars>
          <dgm:hierBranch val="init"/>
        </dgm:presLayoutVars>
      </dgm:prSet>
      <dgm:spPr/>
    </dgm:pt>
    <dgm:pt modelId="{A743620D-B460-4B7A-AB10-C518598DD4DC}" type="pres">
      <dgm:prSet presAssocID="{ED6B70F8-BE75-411A-AAF9-A1782EB9E9A5}" presName="rootComposite1" presStyleCnt="0"/>
      <dgm:spPr/>
    </dgm:pt>
    <dgm:pt modelId="{A115F54F-C6EF-4C7A-9AA4-42AF5FD93952}" type="pres">
      <dgm:prSet presAssocID="{ED6B70F8-BE75-411A-AAF9-A1782EB9E9A5}" presName="rootText1" presStyleLbl="node0" presStyleIdx="4" presStyleCnt="5" custLinFactX="-100000" custLinFactY="100000" custLinFactNeighborX="-196000" custLinFactNeighborY="167602">
        <dgm:presLayoutVars>
          <dgm:chPref val="3"/>
        </dgm:presLayoutVars>
      </dgm:prSet>
      <dgm:spPr/>
    </dgm:pt>
    <dgm:pt modelId="{A87444F6-7FB1-4326-85D4-34DAD6BF3E79}" type="pres">
      <dgm:prSet presAssocID="{ED6B70F8-BE75-411A-AAF9-A1782EB9E9A5}" presName="rootPict1" presStyleLbl="alignImgPlace1" presStyleIdx="7" presStyleCnt="8" custLinFactX="-486618" custLinFactY="131035" custLinFactNeighborX="-500000" custLinFactNeighborY="200000"/>
      <dgm:spPr>
        <a:blipFill>
          <a:blip xmlns:r="http://schemas.openxmlformats.org/officeDocument/2006/relationships" r:embed="rId8"/>
          <a:srcRect/>
          <a:stretch>
            <a:fillRect l="-3000" r="-3000"/>
          </a:stretch>
        </a:blipFill>
      </dgm:spPr>
    </dgm:pt>
    <dgm:pt modelId="{0679A66A-9FE0-4AA1-9EAD-A49FA9E012B3}" type="pres">
      <dgm:prSet presAssocID="{ED6B70F8-BE75-411A-AAF9-A1782EB9E9A5}" presName="rootConnector1" presStyleLbl="asst0" presStyleIdx="0" presStyleCnt="0"/>
      <dgm:spPr/>
    </dgm:pt>
    <dgm:pt modelId="{63907E59-4D9F-41A6-B4F4-CCA4B713B555}" type="pres">
      <dgm:prSet presAssocID="{ED6B70F8-BE75-411A-AAF9-A1782EB9E9A5}" presName="hierChild2" presStyleCnt="0"/>
      <dgm:spPr/>
    </dgm:pt>
    <dgm:pt modelId="{85CB0A30-3712-45E0-A690-2BEEDF1CE98C}" type="pres">
      <dgm:prSet presAssocID="{ED6B70F8-BE75-411A-AAF9-A1782EB9E9A5}" presName="hierChild3" presStyleCnt="0"/>
      <dgm:spPr/>
    </dgm:pt>
  </dgm:ptLst>
  <dgm:cxnLst>
    <dgm:cxn modelId="{8D4D4004-1D5E-4927-9BBA-04F0782658F9}" srcId="{A872B68B-A4C7-4C60-BEFB-CC55011A954E}" destId="{F9EAC436-4CD7-4544-BE58-2638F5862DC5}" srcOrd="3" destOrd="0" parTransId="{5814C628-374C-4DFE-BF53-0C5CC4E5EC2C}" sibTransId="{6649AD05-F555-4234-9DD7-BD42D289ACB5}"/>
    <dgm:cxn modelId="{65AF2505-E5DD-40DF-B207-F9DB0AA583CF}" type="presOf" srcId="{CF93B69F-4827-4A16-BF1E-9F1435DF9A7D}" destId="{A0F097DE-B4DB-4E6D-9562-B94DE21C5998}" srcOrd="1" destOrd="0" presId="urn:microsoft.com/office/officeart/2005/8/layout/pictureOrgChart+Icon"/>
    <dgm:cxn modelId="{A686D60A-43DE-4051-A343-CACCDDCA35D7}" type="presOf" srcId="{CF93B69F-4827-4A16-BF1E-9F1435DF9A7D}" destId="{2A13247B-6689-4929-A895-0C4D0EF4F7E1}" srcOrd="0" destOrd="0" presId="urn:microsoft.com/office/officeart/2005/8/layout/pictureOrgChart+Icon"/>
    <dgm:cxn modelId="{1400B110-297C-4C14-AA96-0FEC7B28F556}" srcId="{8D00F81B-EDC0-4DF3-B50D-D006AFDCF6CD}" destId="{A98A9598-C1AB-4480-A503-B14301CB120A}" srcOrd="2" destOrd="0" parTransId="{F7D31E5A-09CB-4E25-BF08-BBA468F30548}" sibTransId="{182562AB-2EFA-41A8-9FEF-B44B6025E43C}"/>
    <dgm:cxn modelId="{D8C1E318-8DEE-4493-BCF8-2558B4901053}" srcId="{A872B68B-A4C7-4C60-BEFB-CC55011A954E}" destId="{8D00F81B-EDC0-4DF3-B50D-D006AFDCF6CD}" srcOrd="2" destOrd="0" parTransId="{D6C8082E-3ADA-4097-99AD-565059331114}" sibTransId="{E489DE86-BB16-4CBC-8670-FE0934B9C869}"/>
    <dgm:cxn modelId="{EB05C51A-0C6D-435F-95B0-8F18492949B9}" type="presOf" srcId="{D7F2AF87-55A2-48E1-BA1B-3B91D0020145}" destId="{6E85B7E6-AF3F-4828-8A6C-3D3473F855B7}" srcOrd="0" destOrd="0" presId="urn:microsoft.com/office/officeart/2005/8/layout/pictureOrgChart+Icon"/>
    <dgm:cxn modelId="{47B98D41-0282-4E63-B3E3-C74CE65BD133}" type="presOf" srcId="{A6EB1397-5157-4E9F-AF40-EAB49222C674}" destId="{D0CFAB61-3BD5-482D-A7EC-5B10107EA3CB}" srcOrd="1" destOrd="0" presId="urn:microsoft.com/office/officeart/2005/8/layout/pictureOrgChart+Icon"/>
    <dgm:cxn modelId="{DC30F464-AC62-469E-889D-32D1D102368A}" srcId="{8D00F81B-EDC0-4DF3-B50D-D006AFDCF6CD}" destId="{0014C211-A5B6-4481-AA29-0B8BDC4070C6}" srcOrd="0" destOrd="0" parTransId="{7D5E2D0C-FE68-43B2-B2DF-3667E056D679}" sibTransId="{05C03E22-10C2-4699-AB3C-BEBB5BEB839B}"/>
    <dgm:cxn modelId="{0C41D070-7A76-4CAC-8398-468C4F9A8D54}" type="presOf" srcId="{F9EAC436-4CD7-4544-BE58-2638F5862DC5}" destId="{0A2B2FDD-778F-494D-A403-76456A516A75}" srcOrd="0" destOrd="0" presId="urn:microsoft.com/office/officeart/2005/8/layout/pictureOrgChart+Icon"/>
    <dgm:cxn modelId="{2D34E174-FAD1-4D2E-BCA9-9D9AAE509369}" type="presOf" srcId="{172DC7BF-7D71-462A-BBDB-86CB3D8F9E18}" destId="{A012B20A-AEFA-4FF1-A54E-3DACA3965D4B}" srcOrd="1" destOrd="0" presId="urn:microsoft.com/office/officeart/2005/8/layout/pictureOrgChart+Icon"/>
    <dgm:cxn modelId="{C4825575-FF25-4FA2-8DD7-C27AAD5D4B6B}" srcId="{8D00F81B-EDC0-4DF3-B50D-D006AFDCF6CD}" destId="{A6EB1397-5157-4E9F-AF40-EAB49222C674}" srcOrd="1" destOrd="0" parTransId="{D7F2AF87-55A2-48E1-BA1B-3B91D0020145}" sibTransId="{9A3F4FEF-6388-48ED-8614-838A0D1D162D}"/>
    <dgm:cxn modelId="{F631DC76-8923-40AB-A4C5-D2872DBE86F9}" type="presOf" srcId="{0014C211-A5B6-4481-AA29-0B8BDC4070C6}" destId="{21D8E65D-EF51-4BAB-9968-F1091693511E}" srcOrd="1" destOrd="0" presId="urn:microsoft.com/office/officeart/2005/8/layout/pictureOrgChart+Icon"/>
    <dgm:cxn modelId="{024BEE76-32FB-4824-BE7E-39E061350D26}" type="presOf" srcId="{172DC7BF-7D71-462A-BBDB-86CB3D8F9E18}" destId="{150F5691-D0D2-405E-AA1F-1B822B5F1DF9}" srcOrd="0" destOrd="0" presId="urn:microsoft.com/office/officeart/2005/8/layout/pictureOrgChart+Icon"/>
    <dgm:cxn modelId="{2970B778-47D6-4316-AA6E-F4ED5F21A0BF}" srcId="{A872B68B-A4C7-4C60-BEFB-CC55011A954E}" destId="{172DC7BF-7D71-462A-BBDB-86CB3D8F9E18}" srcOrd="0" destOrd="0" parTransId="{049FA777-442B-4634-8282-7A3E67E8AFFD}" sibTransId="{6F03F201-1A4F-4003-9906-88810D797AD5}"/>
    <dgm:cxn modelId="{C5635989-01D6-4320-8952-E745C2C53141}" type="presOf" srcId="{F7D31E5A-09CB-4E25-BF08-BBA468F30548}" destId="{1851771A-32A7-4C60-8F10-26D65AB87779}" srcOrd="0" destOrd="0" presId="urn:microsoft.com/office/officeart/2005/8/layout/pictureOrgChart+Icon"/>
    <dgm:cxn modelId="{4B1D288E-45E3-4AE3-9812-68BEBB71708B}" type="presOf" srcId="{8D00F81B-EDC0-4DF3-B50D-D006AFDCF6CD}" destId="{23C55B9C-13F7-490D-8E67-305D7B7CAA6E}" srcOrd="0" destOrd="0" presId="urn:microsoft.com/office/officeart/2005/8/layout/pictureOrgChart+Icon"/>
    <dgm:cxn modelId="{23A77994-0D67-4C79-8BBD-335C00AB94EC}" type="presOf" srcId="{8D00F81B-EDC0-4DF3-B50D-D006AFDCF6CD}" destId="{EEFEF507-5596-4EF2-BAE9-C1F0F040E4D5}" srcOrd="1" destOrd="0" presId="urn:microsoft.com/office/officeart/2005/8/layout/pictureOrgChart+Icon"/>
    <dgm:cxn modelId="{C20634A6-140D-447A-B84F-10A2B40899DD}" type="presOf" srcId="{ED6B70F8-BE75-411A-AAF9-A1782EB9E9A5}" destId="{A115F54F-C6EF-4C7A-9AA4-42AF5FD93952}" srcOrd="0" destOrd="0" presId="urn:microsoft.com/office/officeart/2005/8/layout/pictureOrgChart+Icon"/>
    <dgm:cxn modelId="{FB2D0EB3-1A68-4526-8A11-D6A1ED91BE8B}" type="presOf" srcId="{A872B68B-A4C7-4C60-BEFB-CC55011A954E}" destId="{29E2119F-C000-4FB4-9AEC-888D9D55D479}" srcOrd="0" destOrd="0" presId="urn:microsoft.com/office/officeart/2005/8/layout/pictureOrgChart+Icon"/>
    <dgm:cxn modelId="{0BD9D1BC-AAA5-4638-9619-0C077B5D1A98}" type="presOf" srcId="{F9EAC436-4CD7-4544-BE58-2638F5862DC5}" destId="{45564059-2775-432D-A584-2C2DD9E53627}" srcOrd="1" destOrd="0" presId="urn:microsoft.com/office/officeart/2005/8/layout/pictureOrgChart+Icon"/>
    <dgm:cxn modelId="{F7BD09C3-93F6-4DE7-9573-F617960C9D9D}" type="presOf" srcId="{7D5E2D0C-FE68-43B2-B2DF-3667E056D679}" destId="{5B5AD4D8-62F3-446C-A049-F4258C4B570B}" srcOrd="0" destOrd="0" presId="urn:microsoft.com/office/officeart/2005/8/layout/pictureOrgChart+Icon"/>
    <dgm:cxn modelId="{A7872BC7-FBD6-41D8-ABF8-0CA70EB42490}" type="presOf" srcId="{A6EB1397-5157-4E9F-AF40-EAB49222C674}" destId="{93749636-8911-43B8-AC9E-1FEDE2A4A2C9}" srcOrd="0" destOrd="0" presId="urn:microsoft.com/office/officeart/2005/8/layout/pictureOrgChart+Icon"/>
    <dgm:cxn modelId="{82263AC8-BEBA-4483-813D-A6C5A2689712}" type="presOf" srcId="{A98A9598-C1AB-4480-A503-B14301CB120A}" destId="{B4DE91F9-90F7-45CD-9EE3-BE1DA97BEF99}" srcOrd="1" destOrd="0" presId="urn:microsoft.com/office/officeart/2005/8/layout/pictureOrgChart+Icon"/>
    <dgm:cxn modelId="{BD66EFCA-C97B-475E-A19B-81A660E01C33}" srcId="{A872B68B-A4C7-4C60-BEFB-CC55011A954E}" destId="{CF93B69F-4827-4A16-BF1E-9F1435DF9A7D}" srcOrd="1" destOrd="0" parTransId="{A91AA0C0-379F-483A-B3D9-5E917373278E}" sibTransId="{996F69C1-29AB-4BFE-B514-3FAD5837F5CB}"/>
    <dgm:cxn modelId="{A6F0A0DA-2957-4C22-9D4A-20EBFC56E34D}" srcId="{A872B68B-A4C7-4C60-BEFB-CC55011A954E}" destId="{ED6B70F8-BE75-411A-AAF9-A1782EB9E9A5}" srcOrd="4" destOrd="0" parTransId="{CE5FD93D-3E4C-472C-A63D-D3090FD1334F}" sibTransId="{7C7C8648-9557-4553-B21E-63CDE7BF0491}"/>
    <dgm:cxn modelId="{CFBB84E7-BFDF-46AA-B8FB-CF68A3350539}" type="presOf" srcId="{ED6B70F8-BE75-411A-AAF9-A1782EB9E9A5}" destId="{0679A66A-9FE0-4AA1-9EAD-A49FA9E012B3}" srcOrd="1" destOrd="0" presId="urn:microsoft.com/office/officeart/2005/8/layout/pictureOrgChart+Icon"/>
    <dgm:cxn modelId="{886DA6F0-3E90-44F3-BE60-4D6E331B719E}" type="presOf" srcId="{0014C211-A5B6-4481-AA29-0B8BDC4070C6}" destId="{E383EE44-7AE8-4143-ACD6-DD37A3BCE518}" srcOrd="0" destOrd="0" presId="urn:microsoft.com/office/officeart/2005/8/layout/pictureOrgChart+Icon"/>
    <dgm:cxn modelId="{5F8E42FC-AE59-4302-AE63-EDCEB3365177}" type="presOf" srcId="{A98A9598-C1AB-4480-A503-B14301CB120A}" destId="{71682490-1D55-4554-B60F-A67C36CB7377}" srcOrd="0" destOrd="0" presId="urn:microsoft.com/office/officeart/2005/8/layout/pictureOrgChart+Icon"/>
    <dgm:cxn modelId="{B9726F56-A204-4C88-86CC-DD08B7A51412}" type="presParOf" srcId="{29E2119F-C000-4FB4-9AEC-888D9D55D479}" destId="{3E0E6C9D-F77A-4278-B17F-3410B17D2D3F}" srcOrd="0" destOrd="0" presId="urn:microsoft.com/office/officeart/2005/8/layout/pictureOrgChart+Icon"/>
    <dgm:cxn modelId="{0D965213-36AE-4B27-B7DF-5AC998C4A58B}" type="presParOf" srcId="{3E0E6C9D-F77A-4278-B17F-3410B17D2D3F}" destId="{5DABB622-1A1E-4F25-A2CA-A45C423F69EC}" srcOrd="0" destOrd="0" presId="urn:microsoft.com/office/officeart/2005/8/layout/pictureOrgChart+Icon"/>
    <dgm:cxn modelId="{2445527A-EAEB-4702-BAC5-B8044AEDB8CD}" type="presParOf" srcId="{5DABB622-1A1E-4F25-A2CA-A45C423F69EC}" destId="{150F5691-D0D2-405E-AA1F-1B822B5F1DF9}" srcOrd="0" destOrd="0" presId="urn:microsoft.com/office/officeart/2005/8/layout/pictureOrgChart+Icon"/>
    <dgm:cxn modelId="{B10F1B03-DAD5-4D87-9E42-9B49559B5DF8}" type="presParOf" srcId="{5DABB622-1A1E-4F25-A2CA-A45C423F69EC}" destId="{D9214447-B3D6-4506-8998-A01ACA85018E}" srcOrd="1" destOrd="0" presId="urn:microsoft.com/office/officeart/2005/8/layout/pictureOrgChart+Icon"/>
    <dgm:cxn modelId="{03805F7C-D67D-4EEA-94EE-2E4BA221C7FE}" type="presParOf" srcId="{5DABB622-1A1E-4F25-A2CA-A45C423F69EC}" destId="{A012B20A-AEFA-4FF1-A54E-3DACA3965D4B}" srcOrd="2" destOrd="0" presId="urn:microsoft.com/office/officeart/2005/8/layout/pictureOrgChart+Icon"/>
    <dgm:cxn modelId="{2C0614D5-3700-4CAA-9CFA-4D1C1449728F}" type="presParOf" srcId="{3E0E6C9D-F77A-4278-B17F-3410B17D2D3F}" destId="{8AD6AECE-8485-4C7D-B775-5C38FE053EBE}" srcOrd="1" destOrd="0" presId="urn:microsoft.com/office/officeart/2005/8/layout/pictureOrgChart+Icon"/>
    <dgm:cxn modelId="{91F8B4E9-2F19-4B2C-9EA9-C45E6E64D827}" type="presParOf" srcId="{3E0E6C9D-F77A-4278-B17F-3410B17D2D3F}" destId="{8A5D538E-9662-4798-8D09-E08CC9DC439D}" srcOrd="2" destOrd="0" presId="urn:microsoft.com/office/officeart/2005/8/layout/pictureOrgChart+Icon"/>
    <dgm:cxn modelId="{CABF16BB-E587-47A0-88F1-93BC3DFDF325}" type="presParOf" srcId="{29E2119F-C000-4FB4-9AEC-888D9D55D479}" destId="{E74DF938-2D87-4A84-BB26-2C30FEDF0CDB}" srcOrd="1" destOrd="0" presId="urn:microsoft.com/office/officeart/2005/8/layout/pictureOrgChart+Icon"/>
    <dgm:cxn modelId="{10C1E8EA-1F20-4B78-845B-CB082893FD52}" type="presParOf" srcId="{E74DF938-2D87-4A84-BB26-2C30FEDF0CDB}" destId="{800769DE-9A52-41EE-8C00-0B4360BDA632}" srcOrd="0" destOrd="0" presId="urn:microsoft.com/office/officeart/2005/8/layout/pictureOrgChart+Icon"/>
    <dgm:cxn modelId="{C65D8FAC-0550-4B6B-8D7D-6E9C9087B5BB}" type="presParOf" srcId="{800769DE-9A52-41EE-8C00-0B4360BDA632}" destId="{2A13247B-6689-4929-A895-0C4D0EF4F7E1}" srcOrd="0" destOrd="0" presId="urn:microsoft.com/office/officeart/2005/8/layout/pictureOrgChart+Icon"/>
    <dgm:cxn modelId="{E63BEA65-77B6-4078-9513-285E8E66FF7E}" type="presParOf" srcId="{800769DE-9A52-41EE-8C00-0B4360BDA632}" destId="{5B2E9CC1-2258-4BF7-BDC0-F43FFD0EB491}" srcOrd="1" destOrd="0" presId="urn:microsoft.com/office/officeart/2005/8/layout/pictureOrgChart+Icon"/>
    <dgm:cxn modelId="{71B2FC8B-9DA0-4528-A47D-8F2427690C1D}" type="presParOf" srcId="{800769DE-9A52-41EE-8C00-0B4360BDA632}" destId="{A0F097DE-B4DB-4E6D-9562-B94DE21C5998}" srcOrd="2" destOrd="0" presId="urn:microsoft.com/office/officeart/2005/8/layout/pictureOrgChart+Icon"/>
    <dgm:cxn modelId="{B4D475E1-97BD-4FE4-85EE-BD143C740812}" type="presParOf" srcId="{E74DF938-2D87-4A84-BB26-2C30FEDF0CDB}" destId="{9DE7F3CD-94AC-4FBC-9261-56065AC14ECB}" srcOrd="1" destOrd="0" presId="urn:microsoft.com/office/officeart/2005/8/layout/pictureOrgChart+Icon"/>
    <dgm:cxn modelId="{7451A6D2-712A-40B6-AE95-2F8C5EDC88DF}" type="presParOf" srcId="{E74DF938-2D87-4A84-BB26-2C30FEDF0CDB}" destId="{FD064621-79FE-4D2B-AFF8-714BA0A70DCE}" srcOrd="2" destOrd="0" presId="urn:microsoft.com/office/officeart/2005/8/layout/pictureOrgChart+Icon"/>
    <dgm:cxn modelId="{2501695D-09DC-4E2D-9ED5-407F3A2D88A6}" type="presParOf" srcId="{29E2119F-C000-4FB4-9AEC-888D9D55D479}" destId="{3C793C80-2D6B-44E7-B3CA-7EC78EB36237}" srcOrd="2" destOrd="0" presId="urn:microsoft.com/office/officeart/2005/8/layout/pictureOrgChart+Icon"/>
    <dgm:cxn modelId="{D406EB63-1413-4782-805C-FD01B4387C6D}" type="presParOf" srcId="{3C793C80-2D6B-44E7-B3CA-7EC78EB36237}" destId="{78A8A209-09CF-44D4-B900-25CC8063310F}" srcOrd="0" destOrd="0" presId="urn:microsoft.com/office/officeart/2005/8/layout/pictureOrgChart+Icon"/>
    <dgm:cxn modelId="{3E44D12E-627C-4BD5-B66E-171F7377D316}" type="presParOf" srcId="{78A8A209-09CF-44D4-B900-25CC8063310F}" destId="{23C55B9C-13F7-490D-8E67-305D7B7CAA6E}" srcOrd="0" destOrd="0" presId="urn:microsoft.com/office/officeart/2005/8/layout/pictureOrgChart+Icon"/>
    <dgm:cxn modelId="{0703075A-0C67-4F6F-8C1A-2C97166DBDCA}" type="presParOf" srcId="{78A8A209-09CF-44D4-B900-25CC8063310F}" destId="{A7348512-EEDC-4F5B-8838-3E0B91979DBE}" srcOrd="1" destOrd="0" presId="urn:microsoft.com/office/officeart/2005/8/layout/pictureOrgChart+Icon"/>
    <dgm:cxn modelId="{5AA4477F-93AD-4B30-9F84-F61D43E2AEAE}" type="presParOf" srcId="{78A8A209-09CF-44D4-B900-25CC8063310F}" destId="{EEFEF507-5596-4EF2-BAE9-C1F0F040E4D5}" srcOrd="2" destOrd="0" presId="urn:microsoft.com/office/officeart/2005/8/layout/pictureOrgChart+Icon"/>
    <dgm:cxn modelId="{34EBB61C-4515-44C9-A359-BE176C002EBD}" type="presParOf" srcId="{3C793C80-2D6B-44E7-B3CA-7EC78EB36237}" destId="{B636D5B5-9DD5-4E4B-BA5B-2D409C084789}" srcOrd="1" destOrd="0" presId="urn:microsoft.com/office/officeart/2005/8/layout/pictureOrgChart+Icon"/>
    <dgm:cxn modelId="{8D150EAF-EBCF-4B68-A293-EC503FD6E350}" type="presParOf" srcId="{B636D5B5-9DD5-4E4B-BA5B-2D409C084789}" destId="{5B5AD4D8-62F3-446C-A049-F4258C4B570B}" srcOrd="0" destOrd="0" presId="urn:microsoft.com/office/officeart/2005/8/layout/pictureOrgChart+Icon"/>
    <dgm:cxn modelId="{7A7BB0F2-F3D7-4639-A290-9E92B38DF83E}" type="presParOf" srcId="{B636D5B5-9DD5-4E4B-BA5B-2D409C084789}" destId="{F5373EEB-6F17-45D0-96F1-F6466CEB53E7}" srcOrd="1" destOrd="0" presId="urn:microsoft.com/office/officeart/2005/8/layout/pictureOrgChart+Icon"/>
    <dgm:cxn modelId="{B91451F0-F661-430D-B06B-F965EE34AE3B}" type="presParOf" srcId="{F5373EEB-6F17-45D0-96F1-F6466CEB53E7}" destId="{08F1B767-9B45-4098-A77D-E4CEE04E70CB}" srcOrd="0" destOrd="0" presId="urn:microsoft.com/office/officeart/2005/8/layout/pictureOrgChart+Icon"/>
    <dgm:cxn modelId="{360BCEF3-4878-420E-B208-9D142C8839C8}" type="presParOf" srcId="{08F1B767-9B45-4098-A77D-E4CEE04E70CB}" destId="{E383EE44-7AE8-4143-ACD6-DD37A3BCE518}" srcOrd="0" destOrd="0" presId="urn:microsoft.com/office/officeart/2005/8/layout/pictureOrgChart+Icon"/>
    <dgm:cxn modelId="{6A96B8AA-342C-40B5-9681-E95542FC6CE0}" type="presParOf" srcId="{08F1B767-9B45-4098-A77D-E4CEE04E70CB}" destId="{FD337C90-0ADB-4A20-897E-6F5A493E7AE8}" srcOrd="1" destOrd="0" presId="urn:microsoft.com/office/officeart/2005/8/layout/pictureOrgChart+Icon"/>
    <dgm:cxn modelId="{FC22CD59-FAFD-4D7B-9BE1-0272CCB78940}" type="presParOf" srcId="{08F1B767-9B45-4098-A77D-E4CEE04E70CB}" destId="{21D8E65D-EF51-4BAB-9968-F1091693511E}" srcOrd="2" destOrd="0" presId="urn:microsoft.com/office/officeart/2005/8/layout/pictureOrgChart+Icon"/>
    <dgm:cxn modelId="{17E86552-19B5-4C22-86E2-326B40D76FEC}" type="presParOf" srcId="{F5373EEB-6F17-45D0-96F1-F6466CEB53E7}" destId="{C79F7EAC-14D8-4F01-8863-CB0820B7F4B9}" srcOrd="1" destOrd="0" presId="urn:microsoft.com/office/officeart/2005/8/layout/pictureOrgChart+Icon"/>
    <dgm:cxn modelId="{8A9EF0BF-BD7B-4CA8-A085-C6EF6C43680A}" type="presParOf" srcId="{F5373EEB-6F17-45D0-96F1-F6466CEB53E7}" destId="{9C2B437D-A0EF-4A71-AC0A-2BEBC1724232}" srcOrd="2" destOrd="0" presId="urn:microsoft.com/office/officeart/2005/8/layout/pictureOrgChart+Icon"/>
    <dgm:cxn modelId="{F6714A4E-7B49-42D3-980E-9A9F5A2FA4AE}" type="presParOf" srcId="{B636D5B5-9DD5-4E4B-BA5B-2D409C084789}" destId="{6E85B7E6-AF3F-4828-8A6C-3D3473F855B7}" srcOrd="2" destOrd="0" presId="urn:microsoft.com/office/officeart/2005/8/layout/pictureOrgChart+Icon"/>
    <dgm:cxn modelId="{0AEA7C3C-FAE2-4071-B512-2BCD8848815D}" type="presParOf" srcId="{B636D5B5-9DD5-4E4B-BA5B-2D409C084789}" destId="{7C0D3291-8C28-4C8C-A9B5-549B7DB6DDBE}" srcOrd="3" destOrd="0" presId="urn:microsoft.com/office/officeart/2005/8/layout/pictureOrgChart+Icon"/>
    <dgm:cxn modelId="{7A7663B9-FA05-4F6B-BE33-C835E2074931}" type="presParOf" srcId="{7C0D3291-8C28-4C8C-A9B5-549B7DB6DDBE}" destId="{CF2244D7-2FA3-4B55-9C78-A20857498E20}" srcOrd="0" destOrd="0" presId="urn:microsoft.com/office/officeart/2005/8/layout/pictureOrgChart+Icon"/>
    <dgm:cxn modelId="{F67DCAF0-2B9E-4D68-AD1A-351156F86AAC}" type="presParOf" srcId="{CF2244D7-2FA3-4B55-9C78-A20857498E20}" destId="{93749636-8911-43B8-AC9E-1FEDE2A4A2C9}" srcOrd="0" destOrd="0" presId="urn:microsoft.com/office/officeart/2005/8/layout/pictureOrgChart+Icon"/>
    <dgm:cxn modelId="{F0C03C8D-8915-4A4D-8479-3D227979BABE}" type="presParOf" srcId="{CF2244D7-2FA3-4B55-9C78-A20857498E20}" destId="{A478DB3A-D524-46D1-9DF0-0924FB5CA782}" srcOrd="1" destOrd="0" presId="urn:microsoft.com/office/officeart/2005/8/layout/pictureOrgChart+Icon"/>
    <dgm:cxn modelId="{567EEEF6-547F-410C-9531-C486BFE03A0B}" type="presParOf" srcId="{CF2244D7-2FA3-4B55-9C78-A20857498E20}" destId="{D0CFAB61-3BD5-482D-A7EC-5B10107EA3CB}" srcOrd="2" destOrd="0" presId="urn:microsoft.com/office/officeart/2005/8/layout/pictureOrgChart+Icon"/>
    <dgm:cxn modelId="{F2F4201F-FA08-4B14-A51E-659203DD0D11}" type="presParOf" srcId="{7C0D3291-8C28-4C8C-A9B5-549B7DB6DDBE}" destId="{3E5B4180-CED9-4D6F-818B-9CBF083130DE}" srcOrd="1" destOrd="0" presId="urn:microsoft.com/office/officeart/2005/8/layout/pictureOrgChart+Icon"/>
    <dgm:cxn modelId="{E958C110-CBE3-4C1D-BB61-8DAA8981EB82}" type="presParOf" srcId="{7C0D3291-8C28-4C8C-A9B5-549B7DB6DDBE}" destId="{F50258EC-D46F-44D4-883B-9CC1FD9427CA}" srcOrd="2" destOrd="0" presId="urn:microsoft.com/office/officeart/2005/8/layout/pictureOrgChart+Icon"/>
    <dgm:cxn modelId="{CEE7946F-1974-46F1-89A1-49FEA4767367}" type="presParOf" srcId="{B636D5B5-9DD5-4E4B-BA5B-2D409C084789}" destId="{1851771A-32A7-4C60-8F10-26D65AB87779}" srcOrd="4" destOrd="0" presId="urn:microsoft.com/office/officeart/2005/8/layout/pictureOrgChart+Icon"/>
    <dgm:cxn modelId="{C52CE91E-C305-4B68-A495-651D36CD0494}" type="presParOf" srcId="{B636D5B5-9DD5-4E4B-BA5B-2D409C084789}" destId="{67F50DCB-67FE-4249-A8F7-69BA98C5B511}" srcOrd="5" destOrd="0" presId="urn:microsoft.com/office/officeart/2005/8/layout/pictureOrgChart+Icon"/>
    <dgm:cxn modelId="{8C3B1A0F-8FCA-4D68-B976-E212BCFE1490}" type="presParOf" srcId="{67F50DCB-67FE-4249-A8F7-69BA98C5B511}" destId="{80015699-10C4-4401-BA09-206C364BA3BD}" srcOrd="0" destOrd="0" presId="urn:microsoft.com/office/officeart/2005/8/layout/pictureOrgChart+Icon"/>
    <dgm:cxn modelId="{628A1723-CA6F-4B7F-B223-978A60CA8ED0}" type="presParOf" srcId="{80015699-10C4-4401-BA09-206C364BA3BD}" destId="{71682490-1D55-4554-B60F-A67C36CB7377}" srcOrd="0" destOrd="0" presId="urn:microsoft.com/office/officeart/2005/8/layout/pictureOrgChart+Icon"/>
    <dgm:cxn modelId="{D0F75CC5-02A1-4EF9-9968-93C85BAAFE42}" type="presParOf" srcId="{80015699-10C4-4401-BA09-206C364BA3BD}" destId="{94644661-3DA2-4D9B-8E27-067A8FBB815F}" srcOrd="1" destOrd="0" presId="urn:microsoft.com/office/officeart/2005/8/layout/pictureOrgChart+Icon"/>
    <dgm:cxn modelId="{E4B65A2F-7319-4096-B8CA-EB9FEAB92EED}" type="presParOf" srcId="{80015699-10C4-4401-BA09-206C364BA3BD}" destId="{B4DE91F9-90F7-45CD-9EE3-BE1DA97BEF99}" srcOrd="2" destOrd="0" presId="urn:microsoft.com/office/officeart/2005/8/layout/pictureOrgChart+Icon"/>
    <dgm:cxn modelId="{BA22F214-DA17-47D6-8CCB-4B1FFCDB9CBD}" type="presParOf" srcId="{67F50DCB-67FE-4249-A8F7-69BA98C5B511}" destId="{26821A48-109B-4E50-9EDE-B33238E2E6EC}" srcOrd="1" destOrd="0" presId="urn:microsoft.com/office/officeart/2005/8/layout/pictureOrgChart+Icon"/>
    <dgm:cxn modelId="{0435080F-5155-43D4-B573-016240480453}" type="presParOf" srcId="{67F50DCB-67FE-4249-A8F7-69BA98C5B511}" destId="{7589CC73-85F2-4C71-B241-4682FDBC0FDA}" srcOrd="2" destOrd="0" presId="urn:microsoft.com/office/officeart/2005/8/layout/pictureOrgChart+Icon"/>
    <dgm:cxn modelId="{AB929A36-48AD-4740-91B0-F52BF2C6110D}" type="presParOf" srcId="{3C793C80-2D6B-44E7-B3CA-7EC78EB36237}" destId="{6C630A82-5CAC-4E47-944C-668917BFC4F1}" srcOrd="2" destOrd="0" presId="urn:microsoft.com/office/officeart/2005/8/layout/pictureOrgChart+Icon"/>
    <dgm:cxn modelId="{760EA802-95C5-4A50-BBC4-F5AE2512E2F4}" type="presParOf" srcId="{29E2119F-C000-4FB4-9AEC-888D9D55D479}" destId="{E953965B-90F5-4CF6-835F-18C564270370}" srcOrd="3" destOrd="0" presId="urn:microsoft.com/office/officeart/2005/8/layout/pictureOrgChart+Icon"/>
    <dgm:cxn modelId="{30ED2CE1-C43C-4783-A76D-89336CEACB45}" type="presParOf" srcId="{E953965B-90F5-4CF6-835F-18C564270370}" destId="{5BF91685-C9EE-41A4-823E-44A88B42D700}" srcOrd="0" destOrd="0" presId="urn:microsoft.com/office/officeart/2005/8/layout/pictureOrgChart+Icon"/>
    <dgm:cxn modelId="{68156986-AE59-4D56-AC4B-C694F3FE5F77}" type="presParOf" srcId="{5BF91685-C9EE-41A4-823E-44A88B42D700}" destId="{0A2B2FDD-778F-494D-A403-76456A516A75}" srcOrd="0" destOrd="0" presId="urn:microsoft.com/office/officeart/2005/8/layout/pictureOrgChart+Icon"/>
    <dgm:cxn modelId="{801B507C-0042-4D67-A614-A5E92C5B50AA}" type="presParOf" srcId="{5BF91685-C9EE-41A4-823E-44A88B42D700}" destId="{125825B6-DF58-4ADC-9CCA-CD060279BED9}" srcOrd="1" destOrd="0" presId="urn:microsoft.com/office/officeart/2005/8/layout/pictureOrgChart+Icon"/>
    <dgm:cxn modelId="{7D3087AF-D4D0-48DC-A9AA-F48DF5957436}" type="presParOf" srcId="{5BF91685-C9EE-41A4-823E-44A88B42D700}" destId="{45564059-2775-432D-A584-2C2DD9E53627}" srcOrd="2" destOrd="0" presId="urn:microsoft.com/office/officeart/2005/8/layout/pictureOrgChart+Icon"/>
    <dgm:cxn modelId="{4FB393D0-4387-4DDD-9B0E-74635CC6F8D8}" type="presParOf" srcId="{E953965B-90F5-4CF6-835F-18C564270370}" destId="{9AE76C03-887B-4384-B670-762FB0CB44E3}" srcOrd="1" destOrd="0" presId="urn:microsoft.com/office/officeart/2005/8/layout/pictureOrgChart+Icon"/>
    <dgm:cxn modelId="{250FA4CF-6365-4445-A3E2-1A3154DCFFCC}" type="presParOf" srcId="{E953965B-90F5-4CF6-835F-18C564270370}" destId="{CF038170-4C5B-4BE1-B541-F8C806AAEDD2}" srcOrd="2" destOrd="0" presId="urn:microsoft.com/office/officeart/2005/8/layout/pictureOrgChart+Icon"/>
    <dgm:cxn modelId="{DC470435-6D61-45F7-A63C-8B0E8EB3BEFB}" type="presParOf" srcId="{29E2119F-C000-4FB4-9AEC-888D9D55D479}" destId="{24EEA9D4-A66D-41E0-8D1F-032C0614845B}" srcOrd="4" destOrd="0" presId="urn:microsoft.com/office/officeart/2005/8/layout/pictureOrgChart+Icon"/>
    <dgm:cxn modelId="{454E0C28-2DB4-4E75-9723-987AC5109AE4}" type="presParOf" srcId="{24EEA9D4-A66D-41E0-8D1F-032C0614845B}" destId="{A743620D-B460-4B7A-AB10-C518598DD4DC}" srcOrd="0" destOrd="0" presId="urn:microsoft.com/office/officeart/2005/8/layout/pictureOrgChart+Icon"/>
    <dgm:cxn modelId="{29D0C25E-BB1B-487F-93C7-DEA02C8C2DDB}" type="presParOf" srcId="{A743620D-B460-4B7A-AB10-C518598DD4DC}" destId="{A115F54F-C6EF-4C7A-9AA4-42AF5FD93952}" srcOrd="0" destOrd="0" presId="urn:microsoft.com/office/officeart/2005/8/layout/pictureOrgChart+Icon"/>
    <dgm:cxn modelId="{BF4DC84F-6818-486C-A057-50AAAC6AB951}" type="presParOf" srcId="{A743620D-B460-4B7A-AB10-C518598DD4DC}" destId="{A87444F6-7FB1-4326-85D4-34DAD6BF3E79}" srcOrd="1" destOrd="0" presId="urn:microsoft.com/office/officeart/2005/8/layout/pictureOrgChart+Icon"/>
    <dgm:cxn modelId="{3A7723D8-40A4-4B6E-8313-04940A44A020}" type="presParOf" srcId="{A743620D-B460-4B7A-AB10-C518598DD4DC}" destId="{0679A66A-9FE0-4AA1-9EAD-A49FA9E012B3}" srcOrd="2" destOrd="0" presId="urn:microsoft.com/office/officeart/2005/8/layout/pictureOrgChart+Icon"/>
    <dgm:cxn modelId="{4D78A772-EA75-4DC2-975E-8004718FFED3}" type="presParOf" srcId="{24EEA9D4-A66D-41E0-8D1F-032C0614845B}" destId="{63907E59-4D9F-41A6-B4F4-CCA4B713B555}" srcOrd="1" destOrd="0" presId="urn:microsoft.com/office/officeart/2005/8/layout/pictureOrgChart+Icon"/>
    <dgm:cxn modelId="{3298FED8-616E-4E48-A367-82ABC1C7A7F0}" type="presParOf" srcId="{24EEA9D4-A66D-41E0-8D1F-032C0614845B}" destId="{85CB0A30-3712-45E0-A690-2BEEDF1CE98C}" srcOrd="2" destOrd="0" presId="urn:microsoft.com/office/officeart/2005/8/layout/pictureOrgChart+Icon"/>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2EAEDE-4EF1-4124-A5FB-64A3EA86E34C}"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9134855C-0753-417B-AB39-CEAFF7D5A8FE}" type="asst">
      <dgm:prSet phldrT="[Text]"/>
      <dgm:spPr/>
      <dgm:t>
        <a:bodyPr/>
        <a:lstStyle/>
        <a:p>
          <a:r>
            <a:rPr lang="en-US" b="1"/>
            <a:t>Brad Stewart</a:t>
          </a:r>
        </a:p>
        <a:p>
          <a:r>
            <a:rPr lang="en-US" b="1"/>
            <a:t>Manager (Acting)</a:t>
          </a:r>
        </a:p>
      </dgm:t>
    </dgm:pt>
    <dgm:pt modelId="{9437BEE3-98B6-40BD-A724-D39B7EBFA694}" type="parTrans" cxnId="{A9EDDFDE-3A05-448B-8039-2D86EE924CA4}">
      <dgm:prSet/>
      <dgm:spPr/>
      <dgm:t>
        <a:bodyPr/>
        <a:lstStyle/>
        <a:p>
          <a:endParaRPr lang="en-US"/>
        </a:p>
      </dgm:t>
    </dgm:pt>
    <dgm:pt modelId="{C0DEF72D-89AB-4F30-8141-613E2C81697A}" type="sibTrans" cxnId="{A9EDDFDE-3A05-448B-8039-2D86EE924CA4}">
      <dgm:prSet/>
      <dgm:spPr/>
      <dgm:t>
        <a:bodyPr/>
        <a:lstStyle/>
        <a:p>
          <a:endParaRPr lang="en-US"/>
        </a:p>
      </dgm:t>
    </dgm:pt>
    <dgm:pt modelId="{677995F8-9305-483A-BDE7-B15133C5FFB6}">
      <dgm:prSet phldrT="[Text]" custT="1"/>
      <dgm:spPr/>
      <dgm:t>
        <a:bodyPr/>
        <a:lstStyle/>
        <a:p>
          <a:r>
            <a:rPr lang="en-US" sz="1100" b="1"/>
            <a:t>Macresia Alibaruho</a:t>
          </a:r>
        </a:p>
        <a:p>
          <a:r>
            <a:rPr lang="en-US" sz="1100" b="1"/>
            <a:t>Deputy Manager (Acting)</a:t>
          </a:r>
        </a:p>
      </dgm:t>
    </dgm:pt>
    <dgm:pt modelId="{49661572-F216-4F9C-9658-7AD044F4DFAD}" type="parTrans" cxnId="{1656DE11-5402-4DCB-BDE5-4242874D6E95}">
      <dgm:prSet/>
      <dgm:spPr>
        <a:ln>
          <a:noFill/>
        </a:ln>
      </dgm:spPr>
      <dgm:t>
        <a:bodyPr/>
        <a:lstStyle/>
        <a:p>
          <a:endParaRPr lang="en-US"/>
        </a:p>
      </dgm:t>
    </dgm:pt>
    <dgm:pt modelId="{3008479F-EB09-4E26-8DDE-E0F0904CD72F}" type="sibTrans" cxnId="{1656DE11-5402-4DCB-BDE5-4242874D6E95}">
      <dgm:prSet/>
      <dgm:spPr/>
      <dgm:t>
        <a:bodyPr/>
        <a:lstStyle/>
        <a:p>
          <a:endParaRPr lang="en-US"/>
        </a:p>
      </dgm:t>
    </dgm:pt>
    <dgm:pt modelId="{5D88E136-EE0A-4796-9961-53B7E5B4A68F}">
      <dgm:prSet phldrT="[Text]"/>
      <dgm:spPr/>
      <dgm:t>
        <a:bodyPr/>
        <a:lstStyle/>
        <a:p>
          <a:r>
            <a:rPr lang="en-US" b="1"/>
            <a:t>Nancy Wilson </a:t>
          </a:r>
        </a:p>
        <a:p>
          <a:r>
            <a:rPr lang="en-US" b="1"/>
            <a:t>Agreements Manager (Acting)</a:t>
          </a:r>
        </a:p>
      </dgm:t>
    </dgm:pt>
    <dgm:pt modelId="{D8A58A09-2128-4997-AD1A-C6AFA1213A1D}" type="parTrans" cxnId="{CE32149F-3EEB-413C-B30B-5C1DB3131059}">
      <dgm:prSet/>
      <dgm:spPr>
        <a:ln>
          <a:noFill/>
        </a:ln>
      </dgm:spPr>
      <dgm:t>
        <a:bodyPr/>
        <a:lstStyle/>
        <a:p>
          <a:endParaRPr lang="en-US"/>
        </a:p>
      </dgm:t>
    </dgm:pt>
    <dgm:pt modelId="{BD6E7E17-AA9C-42B0-A61B-6F4D7AA160CA}" type="sibTrans" cxnId="{CE32149F-3EEB-413C-B30B-5C1DB3131059}">
      <dgm:prSet/>
      <dgm:spPr/>
      <dgm:t>
        <a:bodyPr/>
        <a:lstStyle/>
        <a:p>
          <a:endParaRPr lang="en-US"/>
        </a:p>
      </dgm:t>
    </dgm:pt>
    <dgm:pt modelId="{A869E1A8-FEAC-4B22-AC72-91A7A7CCF66A}">
      <dgm:prSet phldrT="[Text]"/>
      <dgm:spPr/>
      <dgm:t>
        <a:bodyPr/>
        <a:lstStyle/>
        <a:p>
          <a:r>
            <a:rPr lang="en-US" b="1"/>
            <a:t>Tim Travis</a:t>
          </a:r>
        </a:p>
        <a:p>
          <a:r>
            <a:rPr lang="en-US" b="1"/>
            <a:t>Resource Lead</a:t>
          </a:r>
        </a:p>
      </dgm:t>
    </dgm:pt>
    <dgm:pt modelId="{83BE476C-63F0-4C4D-BB47-8B561245C040}" type="parTrans" cxnId="{4B670E2E-553F-44A5-AE52-8973F5E26D61}">
      <dgm:prSet/>
      <dgm:spPr>
        <a:ln>
          <a:noFill/>
        </a:ln>
      </dgm:spPr>
      <dgm:t>
        <a:bodyPr/>
        <a:lstStyle/>
        <a:p>
          <a:endParaRPr lang="en-US"/>
        </a:p>
      </dgm:t>
    </dgm:pt>
    <dgm:pt modelId="{9187F236-2434-4B3C-A21F-846587A85496}" type="sibTrans" cxnId="{4B670E2E-553F-44A5-AE52-8973F5E26D61}">
      <dgm:prSet/>
      <dgm:spPr/>
      <dgm:t>
        <a:bodyPr/>
        <a:lstStyle/>
        <a:p>
          <a:endParaRPr lang="en-US"/>
        </a:p>
      </dgm:t>
    </dgm:pt>
    <dgm:pt modelId="{CF35AB4C-C00E-4B5E-8560-B7D5FED406BD}" type="pres">
      <dgm:prSet presAssocID="{542EAEDE-4EF1-4124-A5FB-64A3EA86E34C}" presName="hierChild1" presStyleCnt="0">
        <dgm:presLayoutVars>
          <dgm:orgChart val="1"/>
          <dgm:chPref val="1"/>
          <dgm:dir/>
          <dgm:animOne val="branch"/>
          <dgm:animLvl val="lvl"/>
          <dgm:resizeHandles/>
        </dgm:presLayoutVars>
      </dgm:prSet>
      <dgm:spPr/>
    </dgm:pt>
    <dgm:pt modelId="{FCBA8336-EF74-4F70-89FE-AA1A96792CE0}" type="pres">
      <dgm:prSet presAssocID="{9134855C-0753-417B-AB39-CEAFF7D5A8FE}" presName="hierRoot1" presStyleCnt="0">
        <dgm:presLayoutVars>
          <dgm:hierBranch val="r"/>
        </dgm:presLayoutVars>
      </dgm:prSet>
      <dgm:spPr/>
    </dgm:pt>
    <dgm:pt modelId="{5C320381-FE17-40C5-A57F-851997E95B9E}" type="pres">
      <dgm:prSet presAssocID="{9134855C-0753-417B-AB39-CEAFF7D5A8FE}" presName="rootComposite1" presStyleCnt="0"/>
      <dgm:spPr/>
    </dgm:pt>
    <dgm:pt modelId="{19A7BB81-96BF-40E0-BED7-8A59C8A07587}" type="pres">
      <dgm:prSet presAssocID="{9134855C-0753-417B-AB39-CEAFF7D5A8FE}" presName="rootText1" presStyleLbl="node0" presStyleIdx="0" presStyleCnt="1" custLinFactNeighborX="372">
        <dgm:presLayoutVars>
          <dgm:chPref val="3"/>
        </dgm:presLayoutVars>
      </dgm:prSet>
      <dgm:spPr/>
    </dgm:pt>
    <dgm:pt modelId="{E2D1916D-1967-4F75-BAA8-123497AE7B8C}" type="pres">
      <dgm:prSet presAssocID="{9134855C-0753-417B-AB39-CEAFF7D5A8FE}" presName="rootPict1" presStyleLbl="align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dgm:spPr>
    </dgm:pt>
    <dgm:pt modelId="{DE15C16C-2036-4C39-B1F4-BF5B95CDD794}" type="pres">
      <dgm:prSet presAssocID="{9134855C-0753-417B-AB39-CEAFF7D5A8FE}" presName="rootConnector1" presStyleLbl="asst0" presStyleIdx="0" presStyleCnt="0"/>
      <dgm:spPr/>
    </dgm:pt>
    <dgm:pt modelId="{BD654581-1D28-4E4B-80D7-4362F540BF6D}" type="pres">
      <dgm:prSet presAssocID="{9134855C-0753-417B-AB39-CEAFF7D5A8FE}" presName="hierChild2" presStyleCnt="0"/>
      <dgm:spPr/>
    </dgm:pt>
    <dgm:pt modelId="{051EDB90-017D-4033-A294-954CDEB22FB6}" type="pres">
      <dgm:prSet presAssocID="{49661572-F216-4F9C-9658-7AD044F4DFAD}" presName="Name50" presStyleLbl="parChTrans1D2" presStyleIdx="0" presStyleCnt="3"/>
      <dgm:spPr/>
    </dgm:pt>
    <dgm:pt modelId="{E0D94D67-341A-4854-9529-099AA7ACE6BB}" type="pres">
      <dgm:prSet presAssocID="{677995F8-9305-483A-BDE7-B15133C5FFB6}" presName="hierRoot2" presStyleCnt="0">
        <dgm:presLayoutVars>
          <dgm:hierBranch val="init"/>
        </dgm:presLayoutVars>
      </dgm:prSet>
      <dgm:spPr/>
    </dgm:pt>
    <dgm:pt modelId="{141EF695-CCF8-4F64-8DE4-59F5FE519CB6}" type="pres">
      <dgm:prSet presAssocID="{677995F8-9305-483A-BDE7-B15133C5FFB6}" presName="rootComposite" presStyleCnt="0"/>
      <dgm:spPr/>
    </dgm:pt>
    <dgm:pt modelId="{3BEC3F34-E000-4311-B61F-3252C20C087E}" type="pres">
      <dgm:prSet presAssocID="{677995F8-9305-483A-BDE7-B15133C5FFB6}" presName="rootText" presStyleLbl="node2" presStyleIdx="0" presStyleCnt="3" custLinFactNeighborX="-24628" custLinFactNeighborY="-43587">
        <dgm:presLayoutVars>
          <dgm:chPref val="3"/>
        </dgm:presLayoutVars>
      </dgm:prSet>
      <dgm:spPr/>
    </dgm:pt>
    <dgm:pt modelId="{0E2089BE-BD90-4DBA-8A69-FD31628F1C49}" type="pres">
      <dgm:prSet presAssocID="{677995F8-9305-483A-BDE7-B15133C5FFB6}" presName="rootPict" presStyleLbl="alignImgPlace1" presStyleIdx="1" presStyleCnt="4" custLinFactNeighborX="-87734" custLinFactNeighborY="-45405"/>
      <dgm:spPr>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dgm:spPr>
    </dgm:pt>
    <dgm:pt modelId="{151CFDD3-545A-411A-A640-C97BA3C53763}" type="pres">
      <dgm:prSet presAssocID="{677995F8-9305-483A-BDE7-B15133C5FFB6}" presName="rootConnector" presStyleLbl="node2" presStyleIdx="0" presStyleCnt="3"/>
      <dgm:spPr/>
    </dgm:pt>
    <dgm:pt modelId="{1761E6FF-9E1B-4AD9-8D45-6B754C86C5A9}" type="pres">
      <dgm:prSet presAssocID="{677995F8-9305-483A-BDE7-B15133C5FFB6}" presName="hierChild4" presStyleCnt="0"/>
      <dgm:spPr/>
    </dgm:pt>
    <dgm:pt modelId="{63D68D1F-5DA9-4343-934B-9E0FE0553137}" type="pres">
      <dgm:prSet presAssocID="{677995F8-9305-483A-BDE7-B15133C5FFB6}" presName="hierChild5" presStyleCnt="0"/>
      <dgm:spPr/>
    </dgm:pt>
    <dgm:pt modelId="{E08CFB2D-F2B5-4371-9CE5-ECE915E1E76D}" type="pres">
      <dgm:prSet presAssocID="{D8A58A09-2128-4997-AD1A-C6AFA1213A1D}" presName="Name50" presStyleLbl="parChTrans1D2" presStyleIdx="1" presStyleCnt="3"/>
      <dgm:spPr/>
    </dgm:pt>
    <dgm:pt modelId="{8F913D20-D521-42C7-8E8F-4036913CEC24}" type="pres">
      <dgm:prSet presAssocID="{5D88E136-EE0A-4796-9961-53B7E5B4A68F}" presName="hierRoot2" presStyleCnt="0">
        <dgm:presLayoutVars>
          <dgm:hierBranch val="init"/>
        </dgm:presLayoutVars>
      </dgm:prSet>
      <dgm:spPr/>
    </dgm:pt>
    <dgm:pt modelId="{9EA6B160-1456-4FDD-8CCC-D886B9EF2702}" type="pres">
      <dgm:prSet presAssocID="{5D88E136-EE0A-4796-9961-53B7E5B4A68F}" presName="rootComposite" presStyleCnt="0"/>
      <dgm:spPr/>
    </dgm:pt>
    <dgm:pt modelId="{C5D0A17A-AD0D-4397-9823-F3486E8009CA}" type="pres">
      <dgm:prSet presAssocID="{5D88E136-EE0A-4796-9961-53B7E5B4A68F}" presName="rootText" presStyleLbl="node2" presStyleIdx="1" presStyleCnt="3" custScaleY="95373" custLinFactNeighborX="-24628" custLinFactNeighborY="-81955">
        <dgm:presLayoutVars>
          <dgm:chPref val="3"/>
        </dgm:presLayoutVars>
      </dgm:prSet>
      <dgm:spPr/>
    </dgm:pt>
    <dgm:pt modelId="{2A4A214D-C318-4E3F-8398-DBBF1F4507FE}" type="pres">
      <dgm:prSet presAssocID="{5D88E136-EE0A-4796-9961-53B7E5B4A68F}" presName="rootPict" presStyleLbl="alignImgPlace1" presStyleIdx="2" presStyleCnt="4" custLinFactNeighborX="-88751" custLinFactNeighborY="-96810"/>
      <dgm:spPr>
        <a:blipFill>
          <a:blip xmlns:r="http://schemas.openxmlformats.org/officeDocument/2006/relationships" r:embed="rId3"/>
          <a:srcRect/>
          <a:stretch>
            <a:fillRect l="-3000" r="-3000"/>
          </a:stretch>
        </a:blipFill>
      </dgm:spPr>
    </dgm:pt>
    <dgm:pt modelId="{C55353F2-1D72-4AE7-B21D-0B561A9D975F}" type="pres">
      <dgm:prSet presAssocID="{5D88E136-EE0A-4796-9961-53B7E5B4A68F}" presName="rootConnector" presStyleLbl="node2" presStyleIdx="1" presStyleCnt="3"/>
      <dgm:spPr/>
    </dgm:pt>
    <dgm:pt modelId="{ABD84C9E-07D8-4C2F-9BD9-A6C1300145D3}" type="pres">
      <dgm:prSet presAssocID="{5D88E136-EE0A-4796-9961-53B7E5B4A68F}" presName="hierChild4" presStyleCnt="0"/>
      <dgm:spPr/>
    </dgm:pt>
    <dgm:pt modelId="{1C4D4F15-7461-4EFA-B35F-7AE9D6B126F9}" type="pres">
      <dgm:prSet presAssocID="{5D88E136-EE0A-4796-9961-53B7E5B4A68F}" presName="hierChild5" presStyleCnt="0"/>
      <dgm:spPr/>
    </dgm:pt>
    <dgm:pt modelId="{D7F14418-9016-4FE9-B1BB-77E54D56AB78}" type="pres">
      <dgm:prSet presAssocID="{83BE476C-63F0-4C4D-BB47-8B561245C040}" presName="Name50" presStyleLbl="parChTrans1D2" presStyleIdx="2" presStyleCnt="3"/>
      <dgm:spPr/>
    </dgm:pt>
    <dgm:pt modelId="{4E10F412-8915-4C35-ABAB-5F965C9F3B95}" type="pres">
      <dgm:prSet presAssocID="{A869E1A8-FEAC-4B22-AC72-91A7A7CCF66A}" presName="hierRoot2" presStyleCnt="0">
        <dgm:presLayoutVars>
          <dgm:hierBranch val="init"/>
        </dgm:presLayoutVars>
      </dgm:prSet>
      <dgm:spPr/>
    </dgm:pt>
    <dgm:pt modelId="{CE8B02AC-32BA-4231-BF3C-C7FF309B08D8}" type="pres">
      <dgm:prSet presAssocID="{A869E1A8-FEAC-4B22-AC72-91A7A7CCF66A}" presName="rootComposite" presStyleCnt="0"/>
      <dgm:spPr/>
    </dgm:pt>
    <dgm:pt modelId="{D62693B8-14F9-40B7-9D17-359D2F272571}" type="pres">
      <dgm:prSet presAssocID="{A869E1A8-FEAC-4B22-AC72-91A7A7CCF66A}" presName="rootText" presStyleLbl="node2" presStyleIdx="2" presStyleCnt="3" custLinFactY="-20754" custLinFactNeighborX="-24628" custLinFactNeighborY="-100000">
        <dgm:presLayoutVars>
          <dgm:chPref val="3"/>
        </dgm:presLayoutVars>
      </dgm:prSet>
      <dgm:spPr/>
    </dgm:pt>
    <dgm:pt modelId="{0E8B13AD-5C52-45AF-BA66-AD6A4E20044C}" type="pres">
      <dgm:prSet presAssocID="{A869E1A8-FEAC-4B22-AC72-91A7A7CCF66A}" presName="rootPict" presStyleLbl="alignImgPlace1" presStyleIdx="3" presStyleCnt="4" custLinFactY="-56296" custLinFactNeighborX="-83608" custLinFactNeighborY="-100000"/>
      <dgm:spPr>
        <a:blipFill>
          <a:blip xmlns:r="http://schemas.openxmlformats.org/officeDocument/2006/relationships" r:embed="rId4">
            <a:extLst>
              <a:ext uri="{28A0092B-C50C-407E-A947-70E740481C1C}">
                <a14:useLocalDpi xmlns:a14="http://schemas.microsoft.com/office/drawing/2010/main" val="0"/>
              </a:ext>
            </a:extLst>
          </a:blip>
          <a:srcRect/>
          <a:stretch>
            <a:fillRect l="-3000" r="-3000"/>
          </a:stretch>
        </a:blipFill>
      </dgm:spPr>
    </dgm:pt>
    <dgm:pt modelId="{71B4988D-1174-4C3C-AFE1-F3F07EF51A69}" type="pres">
      <dgm:prSet presAssocID="{A869E1A8-FEAC-4B22-AC72-91A7A7CCF66A}" presName="rootConnector" presStyleLbl="node2" presStyleIdx="2" presStyleCnt="3"/>
      <dgm:spPr/>
    </dgm:pt>
    <dgm:pt modelId="{47CDA8CB-FB9B-4120-BCAC-992EBE276A66}" type="pres">
      <dgm:prSet presAssocID="{A869E1A8-FEAC-4B22-AC72-91A7A7CCF66A}" presName="hierChild4" presStyleCnt="0"/>
      <dgm:spPr/>
    </dgm:pt>
    <dgm:pt modelId="{0F86641E-0C96-407B-85A1-BE76DD062BB3}" type="pres">
      <dgm:prSet presAssocID="{A869E1A8-FEAC-4B22-AC72-91A7A7CCF66A}" presName="hierChild5" presStyleCnt="0"/>
      <dgm:spPr/>
    </dgm:pt>
    <dgm:pt modelId="{4011E04B-82BC-4E67-9A95-AD51B32535FD}" type="pres">
      <dgm:prSet presAssocID="{9134855C-0753-417B-AB39-CEAFF7D5A8FE}" presName="hierChild3" presStyleCnt="0"/>
      <dgm:spPr/>
    </dgm:pt>
  </dgm:ptLst>
  <dgm:cxnLst>
    <dgm:cxn modelId="{1656DE11-5402-4DCB-BDE5-4242874D6E95}" srcId="{9134855C-0753-417B-AB39-CEAFF7D5A8FE}" destId="{677995F8-9305-483A-BDE7-B15133C5FFB6}" srcOrd="0" destOrd="0" parTransId="{49661572-F216-4F9C-9658-7AD044F4DFAD}" sibTransId="{3008479F-EB09-4E26-8DDE-E0F0904CD72F}"/>
    <dgm:cxn modelId="{ACC7721D-237A-4E1F-BEE4-1783D1DD030F}" type="presOf" srcId="{83BE476C-63F0-4C4D-BB47-8B561245C040}" destId="{D7F14418-9016-4FE9-B1BB-77E54D56AB78}" srcOrd="0" destOrd="0" presId="urn:microsoft.com/office/officeart/2005/8/layout/pictureOrgChart+Icon"/>
    <dgm:cxn modelId="{4B670E2E-553F-44A5-AE52-8973F5E26D61}" srcId="{9134855C-0753-417B-AB39-CEAFF7D5A8FE}" destId="{A869E1A8-FEAC-4B22-AC72-91A7A7CCF66A}" srcOrd="2" destOrd="0" parTransId="{83BE476C-63F0-4C4D-BB47-8B561245C040}" sibTransId="{9187F236-2434-4B3C-A21F-846587A85496}"/>
    <dgm:cxn modelId="{2277352F-A7C9-499D-B93A-3A7C48F2FB45}" type="presOf" srcId="{677995F8-9305-483A-BDE7-B15133C5FFB6}" destId="{151CFDD3-545A-411A-A640-C97BA3C53763}" srcOrd="1" destOrd="0" presId="urn:microsoft.com/office/officeart/2005/8/layout/pictureOrgChart+Icon"/>
    <dgm:cxn modelId="{E4406B35-27A6-4A2C-91A9-8052208C5D53}" type="presOf" srcId="{677995F8-9305-483A-BDE7-B15133C5FFB6}" destId="{3BEC3F34-E000-4311-B61F-3252C20C087E}" srcOrd="0" destOrd="0" presId="urn:microsoft.com/office/officeart/2005/8/layout/pictureOrgChart+Icon"/>
    <dgm:cxn modelId="{BADBB14F-20D5-4AF7-A781-BF3613EC97B2}" type="presOf" srcId="{9134855C-0753-417B-AB39-CEAFF7D5A8FE}" destId="{DE15C16C-2036-4C39-B1F4-BF5B95CDD794}" srcOrd="1" destOrd="0" presId="urn:microsoft.com/office/officeart/2005/8/layout/pictureOrgChart+Icon"/>
    <dgm:cxn modelId="{B89D3774-F5AC-4517-A086-9199D1AAAB28}" type="presOf" srcId="{9134855C-0753-417B-AB39-CEAFF7D5A8FE}" destId="{19A7BB81-96BF-40E0-BED7-8A59C8A07587}" srcOrd="0" destOrd="0" presId="urn:microsoft.com/office/officeart/2005/8/layout/pictureOrgChart+Icon"/>
    <dgm:cxn modelId="{E49CCC59-64E3-429C-86FB-C4245D610F8D}" type="presOf" srcId="{A869E1A8-FEAC-4B22-AC72-91A7A7CCF66A}" destId="{71B4988D-1174-4C3C-AFE1-F3F07EF51A69}" srcOrd="1" destOrd="0" presId="urn:microsoft.com/office/officeart/2005/8/layout/pictureOrgChart+Icon"/>
    <dgm:cxn modelId="{A0ACD183-7DE6-4322-A74C-D81D895D5918}" type="presOf" srcId="{5D88E136-EE0A-4796-9961-53B7E5B4A68F}" destId="{C5D0A17A-AD0D-4397-9823-F3486E8009CA}" srcOrd="0" destOrd="0" presId="urn:microsoft.com/office/officeart/2005/8/layout/pictureOrgChart+Icon"/>
    <dgm:cxn modelId="{7BA8589E-8598-4686-9041-99308B1B4F68}" type="presOf" srcId="{A869E1A8-FEAC-4B22-AC72-91A7A7CCF66A}" destId="{D62693B8-14F9-40B7-9D17-359D2F272571}" srcOrd="0" destOrd="0" presId="urn:microsoft.com/office/officeart/2005/8/layout/pictureOrgChart+Icon"/>
    <dgm:cxn modelId="{CE32149F-3EEB-413C-B30B-5C1DB3131059}" srcId="{9134855C-0753-417B-AB39-CEAFF7D5A8FE}" destId="{5D88E136-EE0A-4796-9961-53B7E5B4A68F}" srcOrd="1" destOrd="0" parTransId="{D8A58A09-2128-4997-AD1A-C6AFA1213A1D}" sibTransId="{BD6E7E17-AA9C-42B0-A61B-6F4D7AA160CA}"/>
    <dgm:cxn modelId="{0D5551B2-6097-4101-A349-CD80D41A3B3B}" type="presOf" srcId="{49661572-F216-4F9C-9658-7AD044F4DFAD}" destId="{051EDB90-017D-4033-A294-954CDEB22FB6}" srcOrd="0" destOrd="0" presId="urn:microsoft.com/office/officeart/2005/8/layout/pictureOrgChart+Icon"/>
    <dgm:cxn modelId="{EFF128DD-0961-4EB4-A460-6A3A861CF269}" type="presOf" srcId="{542EAEDE-4EF1-4124-A5FB-64A3EA86E34C}" destId="{CF35AB4C-C00E-4B5E-8560-B7D5FED406BD}" srcOrd="0" destOrd="0" presId="urn:microsoft.com/office/officeart/2005/8/layout/pictureOrgChart+Icon"/>
    <dgm:cxn modelId="{A9EDDFDE-3A05-448B-8039-2D86EE924CA4}" srcId="{542EAEDE-4EF1-4124-A5FB-64A3EA86E34C}" destId="{9134855C-0753-417B-AB39-CEAFF7D5A8FE}" srcOrd="0" destOrd="0" parTransId="{9437BEE3-98B6-40BD-A724-D39B7EBFA694}" sibTransId="{C0DEF72D-89AB-4F30-8141-613E2C81697A}"/>
    <dgm:cxn modelId="{9C7C9AE3-D340-4F89-A307-6EE61D32BA1A}" type="presOf" srcId="{5D88E136-EE0A-4796-9961-53B7E5B4A68F}" destId="{C55353F2-1D72-4AE7-B21D-0B561A9D975F}" srcOrd="1" destOrd="0" presId="urn:microsoft.com/office/officeart/2005/8/layout/pictureOrgChart+Icon"/>
    <dgm:cxn modelId="{61AA2EF3-7661-4F1D-AF20-3A0D2227EE23}" type="presOf" srcId="{D8A58A09-2128-4997-AD1A-C6AFA1213A1D}" destId="{E08CFB2D-F2B5-4371-9CE5-ECE915E1E76D}" srcOrd="0" destOrd="0" presId="urn:microsoft.com/office/officeart/2005/8/layout/pictureOrgChart+Icon"/>
    <dgm:cxn modelId="{7ED50818-BEE7-4795-BAE4-1E7519D93ECF}" type="presParOf" srcId="{CF35AB4C-C00E-4B5E-8560-B7D5FED406BD}" destId="{FCBA8336-EF74-4F70-89FE-AA1A96792CE0}" srcOrd="0" destOrd="0" presId="urn:microsoft.com/office/officeart/2005/8/layout/pictureOrgChart+Icon"/>
    <dgm:cxn modelId="{673C1832-45F8-4F51-BF6D-978765DDD812}" type="presParOf" srcId="{FCBA8336-EF74-4F70-89FE-AA1A96792CE0}" destId="{5C320381-FE17-40C5-A57F-851997E95B9E}" srcOrd="0" destOrd="0" presId="urn:microsoft.com/office/officeart/2005/8/layout/pictureOrgChart+Icon"/>
    <dgm:cxn modelId="{8C277297-3A3A-47B9-8FBA-B47EA021FF27}" type="presParOf" srcId="{5C320381-FE17-40C5-A57F-851997E95B9E}" destId="{19A7BB81-96BF-40E0-BED7-8A59C8A07587}" srcOrd="0" destOrd="0" presId="urn:microsoft.com/office/officeart/2005/8/layout/pictureOrgChart+Icon"/>
    <dgm:cxn modelId="{C1F891F7-81A2-4DDF-B1BE-7C4106BAD639}" type="presParOf" srcId="{5C320381-FE17-40C5-A57F-851997E95B9E}" destId="{E2D1916D-1967-4F75-BAA8-123497AE7B8C}" srcOrd="1" destOrd="0" presId="urn:microsoft.com/office/officeart/2005/8/layout/pictureOrgChart+Icon"/>
    <dgm:cxn modelId="{D8709971-6E83-4C8A-A7E9-02B318FC9DF4}" type="presParOf" srcId="{5C320381-FE17-40C5-A57F-851997E95B9E}" destId="{DE15C16C-2036-4C39-B1F4-BF5B95CDD794}" srcOrd="2" destOrd="0" presId="urn:microsoft.com/office/officeart/2005/8/layout/pictureOrgChart+Icon"/>
    <dgm:cxn modelId="{E2CADCA5-01E9-4A91-9239-58751E4948F6}" type="presParOf" srcId="{FCBA8336-EF74-4F70-89FE-AA1A96792CE0}" destId="{BD654581-1D28-4E4B-80D7-4362F540BF6D}" srcOrd="1" destOrd="0" presId="urn:microsoft.com/office/officeart/2005/8/layout/pictureOrgChart+Icon"/>
    <dgm:cxn modelId="{AFEE7CC2-3F9D-481C-9688-FA9C2CCAAE45}" type="presParOf" srcId="{BD654581-1D28-4E4B-80D7-4362F540BF6D}" destId="{051EDB90-017D-4033-A294-954CDEB22FB6}" srcOrd="0" destOrd="0" presId="urn:microsoft.com/office/officeart/2005/8/layout/pictureOrgChart+Icon"/>
    <dgm:cxn modelId="{6B51FC51-5151-4946-9E21-9CF57343012C}" type="presParOf" srcId="{BD654581-1D28-4E4B-80D7-4362F540BF6D}" destId="{E0D94D67-341A-4854-9529-099AA7ACE6BB}" srcOrd="1" destOrd="0" presId="urn:microsoft.com/office/officeart/2005/8/layout/pictureOrgChart+Icon"/>
    <dgm:cxn modelId="{8C9E7291-FF2C-4AFC-9034-9420736A4ECA}" type="presParOf" srcId="{E0D94D67-341A-4854-9529-099AA7ACE6BB}" destId="{141EF695-CCF8-4F64-8DE4-59F5FE519CB6}" srcOrd="0" destOrd="0" presId="urn:microsoft.com/office/officeart/2005/8/layout/pictureOrgChart+Icon"/>
    <dgm:cxn modelId="{3E2DB221-971F-466F-8360-25DCA0AFE9F3}" type="presParOf" srcId="{141EF695-CCF8-4F64-8DE4-59F5FE519CB6}" destId="{3BEC3F34-E000-4311-B61F-3252C20C087E}" srcOrd="0" destOrd="0" presId="urn:microsoft.com/office/officeart/2005/8/layout/pictureOrgChart+Icon"/>
    <dgm:cxn modelId="{95035722-B048-4CD4-8878-149417DBF9D1}" type="presParOf" srcId="{141EF695-CCF8-4F64-8DE4-59F5FE519CB6}" destId="{0E2089BE-BD90-4DBA-8A69-FD31628F1C49}" srcOrd="1" destOrd="0" presId="urn:microsoft.com/office/officeart/2005/8/layout/pictureOrgChart+Icon"/>
    <dgm:cxn modelId="{705F4B7C-765A-43EC-B4FA-57D0C3A42297}" type="presParOf" srcId="{141EF695-CCF8-4F64-8DE4-59F5FE519CB6}" destId="{151CFDD3-545A-411A-A640-C97BA3C53763}" srcOrd="2" destOrd="0" presId="urn:microsoft.com/office/officeart/2005/8/layout/pictureOrgChart+Icon"/>
    <dgm:cxn modelId="{7D4421D2-A812-4C4A-A316-DE13189E40C4}" type="presParOf" srcId="{E0D94D67-341A-4854-9529-099AA7ACE6BB}" destId="{1761E6FF-9E1B-4AD9-8D45-6B754C86C5A9}" srcOrd="1" destOrd="0" presId="urn:microsoft.com/office/officeart/2005/8/layout/pictureOrgChart+Icon"/>
    <dgm:cxn modelId="{76490350-DB3A-4C83-9460-B024BF872067}" type="presParOf" srcId="{E0D94D67-341A-4854-9529-099AA7ACE6BB}" destId="{63D68D1F-5DA9-4343-934B-9E0FE0553137}" srcOrd="2" destOrd="0" presId="urn:microsoft.com/office/officeart/2005/8/layout/pictureOrgChart+Icon"/>
    <dgm:cxn modelId="{19C191DC-A789-487C-9907-9D1904640F11}" type="presParOf" srcId="{BD654581-1D28-4E4B-80D7-4362F540BF6D}" destId="{E08CFB2D-F2B5-4371-9CE5-ECE915E1E76D}" srcOrd="2" destOrd="0" presId="urn:microsoft.com/office/officeart/2005/8/layout/pictureOrgChart+Icon"/>
    <dgm:cxn modelId="{AAC9BDE3-07F4-41C3-8B38-50D332D7B735}" type="presParOf" srcId="{BD654581-1D28-4E4B-80D7-4362F540BF6D}" destId="{8F913D20-D521-42C7-8E8F-4036913CEC24}" srcOrd="3" destOrd="0" presId="urn:microsoft.com/office/officeart/2005/8/layout/pictureOrgChart+Icon"/>
    <dgm:cxn modelId="{7C8814D6-0631-489E-AC91-2873B2DED5BA}" type="presParOf" srcId="{8F913D20-D521-42C7-8E8F-4036913CEC24}" destId="{9EA6B160-1456-4FDD-8CCC-D886B9EF2702}" srcOrd="0" destOrd="0" presId="urn:microsoft.com/office/officeart/2005/8/layout/pictureOrgChart+Icon"/>
    <dgm:cxn modelId="{22289391-5CEB-4DE2-8B24-63A587065659}" type="presParOf" srcId="{9EA6B160-1456-4FDD-8CCC-D886B9EF2702}" destId="{C5D0A17A-AD0D-4397-9823-F3486E8009CA}" srcOrd="0" destOrd="0" presId="urn:microsoft.com/office/officeart/2005/8/layout/pictureOrgChart+Icon"/>
    <dgm:cxn modelId="{2D461FC7-0698-4111-8BF8-72E64548E813}" type="presParOf" srcId="{9EA6B160-1456-4FDD-8CCC-D886B9EF2702}" destId="{2A4A214D-C318-4E3F-8398-DBBF1F4507FE}" srcOrd="1" destOrd="0" presId="urn:microsoft.com/office/officeart/2005/8/layout/pictureOrgChart+Icon"/>
    <dgm:cxn modelId="{C3D76C87-4BF4-47CB-9EBE-900F45D1F9EF}" type="presParOf" srcId="{9EA6B160-1456-4FDD-8CCC-D886B9EF2702}" destId="{C55353F2-1D72-4AE7-B21D-0B561A9D975F}" srcOrd="2" destOrd="0" presId="urn:microsoft.com/office/officeart/2005/8/layout/pictureOrgChart+Icon"/>
    <dgm:cxn modelId="{FB4CF132-54AF-41A7-8B91-4B3B8186E97C}" type="presParOf" srcId="{8F913D20-D521-42C7-8E8F-4036913CEC24}" destId="{ABD84C9E-07D8-4C2F-9BD9-A6C1300145D3}" srcOrd="1" destOrd="0" presId="urn:microsoft.com/office/officeart/2005/8/layout/pictureOrgChart+Icon"/>
    <dgm:cxn modelId="{CDA469C3-0486-437D-BF05-517A5958FBBB}" type="presParOf" srcId="{8F913D20-D521-42C7-8E8F-4036913CEC24}" destId="{1C4D4F15-7461-4EFA-B35F-7AE9D6B126F9}" srcOrd="2" destOrd="0" presId="urn:microsoft.com/office/officeart/2005/8/layout/pictureOrgChart+Icon"/>
    <dgm:cxn modelId="{887439C3-0558-4938-9EDC-BBCB2F1C541D}" type="presParOf" srcId="{BD654581-1D28-4E4B-80D7-4362F540BF6D}" destId="{D7F14418-9016-4FE9-B1BB-77E54D56AB78}" srcOrd="4" destOrd="0" presId="urn:microsoft.com/office/officeart/2005/8/layout/pictureOrgChart+Icon"/>
    <dgm:cxn modelId="{994114DC-55F4-4ADE-9A48-97D516A8EF6B}" type="presParOf" srcId="{BD654581-1D28-4E4B-80D7-4362F540BF6D}" destId="{4E10F412-8915-4C35-ABAB-5F965C9F3B95}" srcOrd="5" destOrd="0" presId="urn:microsoft.com/office/officeart/2005/8/layout/pictureOrgChart+Icon"/>
    <dgm:cxn modelId="{C242A5DF-7110-4A3F-9C79-88C69953C69D}" type="presParOf" srcId="{4E10F412-8915-4C35-ABAB-5F965C9F3B95}" destId="{CE8B02AC-32BA-4231-BF3C-C7FF309B08D8}" srcOrd="0" destOrd="0" presId="urn:microsoft.com/office/officeart/2005/8/layout/pictureOrgChart+Icon"/>
    <dgm:cxn modelId="{72B9EFDF-B15B-4D85-981D-8DC6958C8F52}" type="presParOf" srcId="{CE8B02AC-32BA-4231-BF3C-C7FF309B08D8}" destId="{D62693B8-14F9-40B7-9D17-359D2F272571}" srcOrd="0" destOrd="0" presId="urn:microsoft.com/office/officeart/2005/8/layout/pictureOrgChart+Icon"/>
    <dgm:cxn modelId="{B2830440-FA9C-4B08-ADB5-9101C4899781}" type="presParOf" srcId="{CE8B02AC-32BA-4231-BF3C-C7FF309B08D8}" destId="{0E8B13AD-5C52-45AF-BA66-AD6A4E20044C}" srcOrd="1" destOrd="0" presId="urn:microsoft.com/office/officeart/2005/8/layout/pictureOrgChart+Icon"/>
    <dgm:cxn modelId="{B7147AAE-4373-44F9-B8A9-D4607A8A4C2A}" type="presParOf" srcId="{CE8B02AC-32BA-4231-BF3C-C7FF309B08D8}" destId="{71B4988D-1174-4C3C-AFE1-F3F07EF51A69}" srcOrd="2" destOrd="0" presId="urn:microsoft.com/office/officeart/2005/8/layout/pictureOrgChart+Icon"/>
    <dgm:cxn modelId="{9F3A1024-9E07-45AB-A1F9-F410D12F8F77}" type="presParOf" srcId="{4E10F412-8915-4C35-ABAB-5F965C9F3B95}" destId="{47CDA8CB-FB9B-4120-BCAC-992EBE276A66}" srcOrd="1" destOrd="0" presId="urn:microsoft.com/office/officeart/2005/8/layout/pictureOrgChart+Icon"/>
    <dgm:cxn modelId="{E95EDCFD-8F9C-4470-B9EC-7FE5EDA7B0A7}" type="presParOf" srcId="{4E10F412-8915-4C35-ABAB-5F965C9F3B95}" destId="{0F86641E-0C96-407B-85A1-BE76DD062BB3}" srcOrd="2" destOrd="0" presId="urn:microsoft.com/office/officeart/2005/8/layout/pictureOrgChart+Icon"/>
    <dgm:cxn modelId="{5DCD0D1A-BEFD-428B-AF6C-79986467A748}" type="presParOf" srcId="{FCBA8336-EF74-4F70-89FE-AA1A96792CE0}" destId="{4011E04B-82BC-4E67-9A95-AD51B32535FD}" srcOrd="2" destOrd="0" presId="urn:microsoft.com/office/officeart/2005/8/layout/pictureOrgChart+Icon"/>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D02A16-ED9A-438B-A5B6-77CEFA6CEDE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F6AB2446-8F59-4A1E-B9FB-9A1BDB122B92}" type="asst">
      <dgm:prSet phldrT="[Text]" custT="1"/>
      <dgm:spPr/>
      <dgm:t>
        <a:bodyPr/>
        <a:lstStyle/>
        <a:p>
          <a:r>
            <a:rPr lang="en-US" sz="1200" b="1"/>
            <a:t>Baraquiel Reyna, D. </a:t>
          </a:r>
          <a:r>
            <a:rPr lang="en-US" sz="1200" b="1" err="1"/>
            <a:t>Eng</a:t>
          </a:r>
          <a:endParaRPr lang="en-US" sz="1200" b="1"/>
        </a:p>
        <a:p>
          <a:r>
            <a:rPr lang="en-US" sz="1200" b="1"/>
            <a:t>Manager</a:t>
          </a:r>
        </a:p>
      </dgm:t>
    </dgm:pt>
    <dgm:pt modelId="{730C6159-B580-45CA-B399-DFAFCF376D1D}" type="parTrans" cxnId="{CA7FC227-DAA5-49EF-9E22-98E890F299CB}">
      <dgm:prSet/>
      <dgm:spPr/>
      <dgm:t>
        <a:bodyPr/>
        <a:lstStyle/>
        <a:p>
          <a:endParaRPr lang="en-US"/>
        </a:p>
      </dgm:t>
    </dgm:pt>
    <dgm:pt modelId="{A94CB890-4ED2-4F8F-AA4B-9C20542D23F3}" type="sibTrans" cxnId="{CA7FC227-DAA5-49EF-9E22-98E890F299CB}">
      <dgm:prSet/>
      <dgm:spPr/>
      <dgm:t>
        <a:bodyPr/>
        <a:lstStyle/>
        <a:p>
          <a:endParaRPr lang="en-US"/>
        </a:p>
      </dgm:t>
    </dgm:pt>
    <dgm:pt modelId="{091123DB-12D5-4C24-B73B-992790CC9999}">
      <dgm:prSet phldrT="[Text]" custT="1"/>
      <dgm:spPr/>
      <dgm:t>
        <a:bodyPr/>
        <a:lstStyle/>
        <a:p>
          <a:r>
            <a:rPr lang="en-US" sz="1100" b="1"/>
            <a:t>Laurie Abadie</a:t>
          </a:r>
        </a:p>
        <a:p>
          <a:r>
            <a:rPr lang="en-US" sz="1100" b="1"/>
            <a:t>External Programs Lead</a:t>
          </a:r>
        </a:p>
      </dgm:t>
    </dgm:pt>
    <dgm:pt modelId="{EF261F68-E2EE-49C0-ADE5-6732AB086855}" type="parTrans" cxnId="{FFA1F13B-9CBB-4C38-A2FE-6D8735D5BA76}">
      <dgm:prSet/>
      <dgm:spPr>
        <a:ln>
          <a:noFill/>
        </a:ln>
      </dgm:spPr>
      <dgm:t>
        <a:bodyPr/>
        <a:lstStyle/>
        <a:p>
          <a:endParaRPr lang="en-US"/>
        </a:p>
      </dgm:t>
    </dgm:pt>
    <dgm:pt modelId="{E55CD553-8CB3-4E14-B3A3-3CC095D2A30C}" type="sibTrans" cxnId="{FFA1F13B-9CBB-4C38-A2FE-6D8735D5BA76}">
      <dgm:prSet/>
      <dgm:spPr/>
      <dgm:t>
        <a:bodyPr/>
        <a:lstStyle/>
        <a:p>
          <a:endParaRPr lang="en-US"/>
        </a:p>
      </dgm:t>
    </dgm:pt>
    <dgm:pt modelId="{0915FFCF-55A8-4B4E-BE9D-CB4530C5BBCF}" type="pres">
      <dgm:prSet presAssocID="{45D02A16-ED9A-438B-A5B6-77CEFA6CEDE3}" presName="hierChild1" presStyleCnt="0">
        <dgm:presLayoutVars>
          <dgm:orgChart val="1"/>
          <dgm:chPref val="1"/>
          <dgm:dir/>
          <dgm:animOne val="branch"/>
          <dgm:animLvl val="lvl"/>
          <dgm:resizeHandles/>
        </dgm:presLayoutVars>
      </dgm:prSet>
      <dgm:spPr/>
    </dgm:pt>
    <dgm:pt modelId="{758CB812-0A5A-40E8-B790-9B661C08B75F}" type="pres">
      <dgm:prSet presAssocID="{F6AB2446-8F59-4A1E-B9FB-9A1BDB122B92}" presName="hierRoot1" presStyleCnt="0">
        <dgm:presLayoutVars>
          <dgm:hierBranch val="l"/>
        </dgm:presLayoutVars>
      </dgm:prSet>
      <dgm:spPr/>
    </dgm:pt>
    <dgm:pt modelId="{4AF6ED65-5936-4C11-8221-51388393C877}" type="pres">
      <dgm:prSet presAssocID="{F6AB2446-8F59-4A1E-B9FB-9A1BDB122B92}" presName="rootComposite1" presStyleCnt="0"/>
      <dgm:spPr/>
    </dgm:pt>
    <dgm:pt modelId="{67FB5460-0343-4810-BB24-25D71CC6E41F}" type="pres">
      <dgm:prSet presAssocID="{F6AB2446-8F59-4A1E-B9FB-9A1BDB122B92}" presName="rootText1" presStyleLbl="node0" presStyleIdx="0" presStyleCnt="1">
        <dgm:presLayoutVars>
          <dgm:chPref val="3"/>
        </dgm:presLayoutVars>
      </dgm:prSet>
      <dgm:spPr/>
    </dgm:pt>
    <dgm:pt modelId="{E710BEA5-DD0B-4449-9E35-21B4E765B307}" type="pres">
      <dgm:prSet presAssocID="{F6AB2446-8F59-4A1E-B9FB-9A1BDB122B92}" presName="rootPict1" presStyleLbl="alignImgPlace1" presStyleIdx="0" presStyleCnt="2"/>
      <dgm:spPr>
        <a:blipFill>
          <a:blip xmlns:r="http://schemas.openxmlformats.org/officeDocument/2006/relationships" r:embed="rId1"/>
          <a:srcRect/>
          <a:stretch>
            <a:fillRect l="-1000" r="-1000"/>
          </a:stretch>
        </a:blipFill>
      </dgm:spPr>
    </dgm:pt>
    <dgm:pt modelId="{AEE2256B-8F18-4D54-A53F-ECF64C5D4389}" type="pres">
      <dgm:prSet presAssocID="{F6AB2446-8F59-4A1E-B9FB-9A1BDB122B92}" presName="rootConnector1" presStyleLbl="asst0" presStyleIdx="0" presStyleCnt="0"/>
      <dgm:spPr/>
    </dgm:pt>
    <dgm:pt modelId="{965A57C4-FFFF-41F0-A248-A9B61B2197BB}" type="pres">
      <dgm:prSet presAssocID="{F6AB2446-8F59-4A1E-B9FB-9A1BDB122B92}" presName="hierChild2" presStyleCnt="0"/>
      <dgm:spPr/>
    </dgm:pt>
    <dgm:pt modelId="{FE711E0A-CC10-4126-9E31-5663DDE31537}" type="pres">
      <dgm:prSet presAssocID="{EF261F68-E2EE-49C0-ADE5-6732AB086855}" presName="Name50" presStyleLbl="parChTrans1D2" presStyleIdx="0" presStyleCnt="1"/>
      <dgm:spPr/>
    </dgm:pt>
    <dgm:pt modelId="{1EBA848A-0FFD-4702-B2EF-DFC92FBF26F8}" type="pres">
      <dgm:prSet presAssocID="{091123DB-12D5-4C24-B73B-992790CC9999}" presName="hierRoot2" presStyleCnt="0">
        <dgm:presLayoutVars>
          <dgm:hierBranch val="r"/>
        </dgm:presLayoutVars>
      </dgm:prSet>
      <dgm:spPr/>
    </dgm:pt>
    <dgm:pt modelId="{523C8FD7-B9E6-4AE6-B80F-F1ADEF6EE81A}" type="pres">
      <dgm:prSet presAssocID="{091123DB-12D5-4C24-B73B-992790CC9999}" presName="rootComposite" presStyleCnt="0"/>
      <dgm:spPr/>
    </dgm:pt>
    <dgm:pt modelId="{D2BA5D73-C8BE-4695-9DC0-6612C240771D}" type="pres">
      <dgm:prSet presAssocID="{091123DB-12D5-4C24-B73B-992790CC9999}" presName="rootText" presStyleLbl="node2" presStyleIdx="0" presStyleCnt="1" custLinFactNeighborX="25073" custLinFactNeighborY="-38436">
        <dgm:presLayoutVars>
          <dgm:chPref val="3"/>
        </dgm:presLayoutVars>
      </dgm:prSet>
      <dgm:spPr/>
    </dgm:pt>
    <dgm:pt modelId="{0D56AAD8-3100-4973-8626-7763125C5646}" type="pres">
      <dgm:prSet presAssocID="{091123DB-12D5-4C24-B73B-992790CC9999}" presName="rootPict" presStyleLbl="alignImgPlace1" presStyleIdx="1" presStyleCnt="2" custLinFactNeighborX="82692" custLinFactNeighborY="-43832"/>
      <dgm:spPr>
        <a:blipFill>
          <a:blip xmlns:r="http://schemas.openxmlformats.org/officeDocument/2006/relationships" r:embed="rId2"/>
          <a:srcRect/>
          <a:stretch>
            <a:fillRect l="-22000" r="-22000"/>
          </a:stretch>
        </a:blipFill>
      </dgm:spPr>
    </dgm:pt>
    <dgm:pt modelId="{56C66DAC-9B48-4443-A433-B27FF01C8036}" type="pres">
      <dgm:prSet presAssocID="{091123DB-12D5-4C24-B73B-992790CC9999}" presName="rootConnector" presStyleLbl="node2" presStyleIdx="0" presStyleCnt="1"/>
      <dgm:spPr/>
    </dgm:pt>
    <dgm:pt modelId="{8E96757B-45CC-4C20-8B4F-58ABA40163CD}" type="pres">
      <dgm:prSet presAssocID="{091123DB-12D5-4C24-B73B-992790CC9999}" presName="hierChild4" presStyleCnt="0"/>
      <dgm:spPr/>
    </dgm:pt>
    <dgm:pt modelId="{4A86C8B2-7242-42C4-8A0D-DF8C3BCE1BE1}" type="pres">
      <dgm:prSet presAssocID="{091123DB-12D5-4C24-B73B-992790CC9999}" presName="hierChild5" presStyleCnt="0"/>
      <dgm:spPr/>
    </dgm:pt>
    <dgm:pt modelId="{4BE028A8-2EFE-457C-9D72-DEE21C6C23F0}" type="pres">
      <dgm:prSet presAssocID="{F6AB2446-8F59-4A1E-B9FB-9A1BDB122B92}" presName="hierChild3" presStyleCnt="0"/>
      <dgm:spPr/>
    </dgm:pt>
  </dgm:ptLst>
  <dgm:cxnLst>
    <dgm:cxn modelId="{B2854D08-ECB6-49FC-B867-13F5AAB8F3DC}" type="presOf" srcId="{091123DB-12D5-4C24-B73B-992790CC9999}" destId="{D2BA5D73-C8BE-4695-9DC0-6612C240771D}" srcOrd="0" destOrd="0" presId="urn:microsoft.com/office/officeart/2005/8/layout/pictureOrgChart+Icon"/>
    <dgm:cxn modelId="{CA7FC227-DAA5-49EF-9E22-98E890F299CB}" srcId="{45D02A16-ED9A-438B-A5B6-77CEFA6CEDE3}" destId="{F6AB2446-8F59-4A1E-B9FB-9A1BDB122B92}" srcOrd="0" destOrd="0" parTransId="{730C6159-B580-45CA-B399-DFAFCF376D1D}" sibTransId="{A94CB890-4ED2-4F8F-AA4B-9C20542D23F3}"/>
    <dgm:cxn modelId="{FFA1F13B-9CBB-4C38-A2FE-6D8735D5BA76}" srcId="{F6AB2446-8F59-4A1E-B9FB-9A1BDB122B92}" destId="{091123DB-12D5-4C24-B73B-992790CC9999}" srcOrd="0" destOrd="0" parTransId="{EF261F68-E2EE-49C0-ADE5-6732AB086855}" sibTransId="{E55CD553-8CB3-4E14-B3A3-3CC095D2A30C}"/>
    <dgm:cxn modelId="{4AAACD7C-70A5-464F-A8A9-D6783BD3D6BD}" type="presOf" srcId="{091123DB-12D5-4C24-B73B-992790CC9999}" destId="{56C66DAC-9B48-4443-A433-B27FF01C8036}" srcOrd="1" destOrd="0" presId="urn:microsoft.com/office/officeart/2005/8/layout/pictureOrgChart+Icon"/>
    <dgm:cxn modelId="{CE38BEC9-D436-493C-8523-6AA6A31065F6}" type="presOf" srcId="{EF261F68-E2EE-49C0-ADE5-6732AB086855}" destId="{FE711E0A-CC10-4126-9E31-5663DDE31537}" srcOrd="0" destOrd="0" presId="urn:microsoft.com/office/officeart/2005/8/layout/pictureOrgChart+Icon"/>
    <dgm:cxn modelId="{D298A0D4-BD86-43F6-BBD8-C40760025705}" type="presOf" srcId="{45D02A16-ED9A-438B-A5B6-77CEFA6CEDE3}" destId="{0915FFCF-55A8-4B4E-BE9D-CB4530C5BBCF}" srcOrd="0" destOrd="0" presId="urn:microsoft.com/office/officeart/2005/8/layout/pictureOrgChart+Icon"/>
    <dgm:cxn modelId="{DD2673D5-FC8B-4797-9392-ED2446F25A64}" type="presOf" srcId="{F6AB2446-8F59-4A1E-B9FB-9A1BDB122B92}" destId="{67FB5460-0343-4810-BB24-25D71CC6E41F}" srcOrd="0" destOrd="0" presId="urn:microsoft.com/office/officeart/2005/8/layout/pictureOrgChart+Icon"/>
    <dgm:cxn modelId="{CA413EEB-46CF-4A05-B82E-F8F2A26C320F}" type="presOf" srcId="{F6AB2446-8F59-4A1E-B9FB-9A1BDB122B92}" destId="{AEE2256B-8F18-4D54-A53F-ECF64C5D4389}" srcOrd="1" destOrd="0" presId="urn:microsoft.com/office/officeart/2005/8/layout/pictureOrgChart+Icon"/>
    <dgm:cxn modelId="{E6BCB374-9E68-43DE-B1DF-24EC4DFE995C}" type="presParOf" srcId="{0915FFCF-55A8-4B4E-BE9D-CB4530C5BBCF}" destId="{758CB812-0A5A-40E8-B790-9B661C08B75F}" srcOrd="0" destOrd="0" presId="urn:microsoft.com/office/officeart/2005/8/layout/pictureOrgChart+Icon"/>
    <dgm:cxn modelId="{2BAF2B0C-3C7C-408E-8F08-198724D4A08D}" type="presParOf" srcId="{758CB812-0A5A-40E8-B790-9B661C08B75F}" destId="{4AF6ED65-5936-4C11-8221-51388393C877}" srcOrd="0" destOrd="0" presId="urn:microsoft.com/office/officeart/2005/8/layout/pictureOrgChart+Icon"/>
    <dgm:cxn modelId="{06034973-1094-4191-AAB3-534411B3596F}" type="presParOf" srcId="{4AF6ED65-5936-4C11-8221-51388393C877}" destId="{67FB5460-0343-4810-BB24-25D71CC6E41F}" srcOrd="0" destOrd="0" presId="urn:microsoft.com/office/officeart/2005/8/layout/pictureOrgChart+Icon"/>
    <dgm:cxn modelId="{5508E598-3ECA-4427-8F00-9B7C8CF81D83}" type="presParOf" srcId="{4AF6ED65-5936-4C11-8221-51388393C877}" destId="{E710BEA5-DD0B-4449-9E35-21B4E765B307}" srcOrd="1" destOrd="0" presId="urn:microsoft.com/office/officeart/2005/8/layout/pictureOrgChart+Icon"/>
    <dgm:cxn modelId="{BE2356E4-D5C7-48C6-8609-CF40037AE7C7}" type="presParOf" srcId="{4AF6ED65-5936-4C11-8221-51388393C877}" destId="{AEE2256B-8F18-4D54-A53F-ECF64C5D4389}" srcOrd="2" destOrd="0" presId="urn:microsoft.com/office/officeart/2005/8/layout/pictureOrgChart+Icon"/>
    <dgm:cxn modelId="{E8245879-35FE-4896-9DFD-B0CF9EC1AA33}" type="presParOf" srcId="{758CB812-0A5A-40E8-B790-9B661C08B75F}" destId="{965A57C4-FFFF-41F0-A248-A9B61B2197BB}" srcOrd="1" destOrd="0" presId="urn:microsoft.com/office/officeart/2005/8/layout/pictureOrgChart+Icon"/>
    <dgm:cxn modelId="{C485A238-ABDE-434F-A8A1-C4B1844F4936}" type="presParOf" srcId="{965A57C4-FFFF-41F0-A248-A9B61B2197BB}" destId="{FE711E0A-CC10-4126-9E31-5663DDE31537}" srcOrd="0" destOrd="0" presId="urn:microsoft.com/office/officeart/2005/8/layout/pictureOrgChart+Icon"/>
    <dgm:cxn modelId="{7C7D0255-77D4-43A1-A49D-4137B5C11151}" type="presParOf" srcId="{965A57C4-FFFF-41F0-A248-A9B61B2197BB}" destId="{1EBA848A-0FFD-4702-B2EF-DFC92FBF26F8}" srcOrd="1" destOrd="0" presId="urn:microsoft.com/office/officeart/2005/8/layout/pictureOrgChart+Icon"/>
    <dgm:cxn modelId="{B62F708B-3E87-4907-8F51-46CC7915D223}" type="presParOf" srcId="{1EBA848A-0FFD-4702-B2EF-DFC92FBF26F8}" destId="{523C8FD7-B9E6-4AE6-B80F-F1ADEF6EE81A}" srcOrd="0" destOrd="0" presId="urn:microsoft.com/office/officeart/2005/8/layout/pictureOrgChart+Icon"/>
    <dgm:cxn modelId="{EA5B5FEA-3AB8-41EF-B133-DAC03C7856A1}" type="presParOf" srcId="{523C8FD7-B9E6-4AE6-B80F-F1ADEF6EE81A}" destId="{D2BA5D73-C8BE-4695-9DC0-6612C240771D}" srcOrd="0" destOrd="0" presId="urn:microsoft.com/office/officeart/2005/8/layout/pictureOrgChart+Icon"/>
    <dgm:cxn modelId="{51C2F7EA-842C-457D-9162-D2837444787E}" type="presParOf" srcId="{523C8FD7-B9E6-4AE6-B80F-F1ADEF6EE81A}" destId="{0D56AAD8-3100-4973-8626-7763125C5646}" srcOrd="1" destOrd="0" presId="urn:microsoft.com/office/officeart/2005/8/layout/pictureOrgChart+Icon"/>
    <dgm:cxn modelId="{E8AC9904-AE58-41C2-B4B4-0E7636E59DAB}" type="presParOf" srcId="{523C8FD7-B9E6-4AE6-B80F-F1ADEF6EE81A}" destId="{56C66DAC-9B48-4443-A433-B27FF01C8036}" srcOrd="2" destOrd="0" presId="urn:microsoft.com/office/officeart/2005/8/layout/pictureOrgChart+Icon"/>
    <dgm:cxn modelId="{6E087754-2E25-4B61-B5EC-F215C0347301}" type="presParOf" srcId="{1EBA848A-0FFD-4702-B2EF-DFC92FBF26F8}" destId="{8E96757B-45CC-4C20-8B4F-58ABA40163CD}" srcOrd="1" destOrd="0" presId="urn:microsoft.com/office/officeart/2005/8/layout/pictureOrgChart+Icon"/>
    <dgm:cxn modelId="{D8AC8DCD-821D-443C-AF50-F2D21370797E}" type="presParOf" srcId="{1EBA848A-0FFD-4702-B2EF-DFC92FBF26F8}" destId="{4A86C8B2-7242-42C4-8A0D-DF8C3BCE1BE1}" srcOrd="2" destOrd="0" presId="urn:microsoft.com/office/officeart/2005/8/layout/pictureOrgChart+Icon"/>
    <dgm:cxn modelId="{FBBB92E2-6879-4E0F-8854-AF88FD9F0897}" type="presParOf" srcId="{758CB812-0A5A-40E8-B790-9B661C08B75F}" destId="{4BE028A8-2EFE-457C-9D72-DEE21C6C23F0}" srcOrd="2" destOrd="0" presId="urn:microsoft.com/office/officeart/2005/8/layout/pictureOrgChart+Icon"/>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75462C-6F2D-4C67-8EBC-E4269159F3C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782CC0A0-84DE-4857-93F8-CF375B4AD6EA}" type="asst">
      <dgm:prSet phldrT="[Text]" custT="1"/>
      <dgm:spPr/>
      <dgm:t>
        <a:bodyPr/>
        <a:lstStyle/>
        <a:p>
          <a:r>
            <a:rPr lang="en-US" sz="1000" b="1"/>
            <a:t>GRC</a:t>
          </a:r>
        </a:p>
        <a:p>
          <a:r>
            <a:rPr lang="en-US" sz="1000" b="1"/>
            <a:t>Kelly Gilkey</a:t>
          </a:r>
        </a:p>
      </dgm:t>
    </dgm:pt>
    <dgm:pt modelId="{1CECDB32-256B-4409-A9E5-C3ED741F12D9}" type="parTrans" cxnId="{2619E7CD-50E9-48D4-990F-FA9D94853AB2}">
      <dgm:prSet/>
      <dgm:spPr/>
      <dgm:t>
        <a:bodyPr/>
        <a:lstStyle/>
        <a:p>
          <a:endParaRPr lang="en-US"/>
        </a:p>
      </dgm:t>
    </dgm:pt>
    <dgm:pt modelId="{1AE39838-F085-4F67-B23B-B31E47B2CA68}" type="sibTrans" cxnId="{2619E7CD-50E9-48D4-990F-FA9D94853AB2}">
      <dgm:prSet/>
      <dgm:spPr/>
      <dgm:t>
        <a:bodyPr/>
        <a:lstStyle/>
        <a:p>
          <a:endParaRPr lang="en-US"/>
        </a:p>
      </dgm:t>
    </dgm:pt>
    <dgm:pt modelId="{B45EE465-5957-46E9-A93A-EC4B9ABF7345}">
      <dgm:prSet phldrT="[Text]" custT="1"/>
      <dgm:spPr/>
      <dgm:t>
        <a:bodyPr/>
        <a:lstStyle/>
        <a:p>
          <a:r>
            <a:rPr lang="en-US" sz="1000" b="1"/>
            <a:t>JSC</a:t>
          </a:r>
        </a:p>
        <a:p>
          <a:r>
            <a:rPr lang="en-US" sz="1000" b="1"/>
            <a:t>Darby Magruder</a:t>
          </a:r>
        </a:p>
      </dgm:t>
    </dgm:pt>
    <dgm:pt modelId="{6CA6B165-CDDB-49E4-A421-A3278B03DC46}" type="parTrans" cxnId="{62C70081-8C2F-4AB4-91F0-45DFB7AC4EBA}">
      <dgm:prSet/>
      <dgm:spPr>
        <a:ln>
          <a:noFill/>
        </a:ln>
      </dgm:spPr>
      <dgm:t>
        <a:bodyPr/>
        <a:lstStyle/>
        <a:p>
          <a:endParaRPr lang="en-US"/>
        </a:p>
      </dgm:t>
    </dgm:pt>
    <dgm:pt modelId="{700E8CBD-92A6-4106-8EA2-7F7D2BA96649}" type="sibTrans" cxnId="{62C70081-8C2F-4AB4-91F0-45DFB7AC4EBA}">
      <dgm:prSet/>
      <dgm:spPr/>
      <dgm:t>
        <a:bodyPr/>
        <a:lstStyle/>
        <a:p>
          <a:endParaRPr lang="en-US"/>
        </a:p>
      </dgm:t>
    </dgm:pt>
    <dgm:pt modelId="{DDC27C46-EE01-4CD5-9D93-FE9B0A36057C}">
      <dgm:prSet phldrT="[Text]" custT="1"/>
      <dgm:spPr/>
      <dgm:t>
        <a:bodyPr/>
        <a:lstStyle/>
        <a:p>
          <a:r>
            <a:rPr lang="en-US" sz="1000" b="1"/>
            <a:t>KSC</a:t>
          </a:r>
        </a:p>
        <a:p>
          <a:r>
            <a:rPr lang="en-US" sz="1000" b="1"/>
            <a:t>Ralph</a:t>
          </a:r>
          <a:r>
            <a:rPr lang="en-US" sz="1000" b="1" baseline="0"/>
            <a:t> Fritsche</a:t>
          </a:r>
          <a:endParaRPr lang="en-US" sz="1000" b="1"/>
        </a:p>
      </dgm:t>
    </dgm:pt>
    <dgm:pt modelId="{2A22D86D-EB13-4A21-B323-03BA15CBB1D0}" type="parTrans" cxnId="{73FB3BB9-68B6-478D-8A95-9FD7EE36D444}">
      <dgm:prSet/>
      <dgm:spPr>
        <a:ln>
          <a:noFill/>
        </a:ln>
      </dgm:spPr>
      <dgm:t>
        <a:bodyPr/>
        <a:lstStyle/>
        <a:p>
          <a:endParaRPr lang="en-US"/>
        </a:p>
      </dgm:t>
    </dgm:pt>
    <dgm:pt modelId="{50EA50CB-8B31-4C47-8329-94221FB3896C}" type="sibTrans" cxnId="{73FB3BB9-68B6-478D-8A95-9FD7EE36D444}">
      <dgm:prSet/>
      <dgm:spPr/>
      <dgm:t>
        <a:bodyPr/>
        <a:lstStyle/>
        <a:p>
          <a:endParaRPr lang="en-US"/>
        </a:p>
      </dgm:t>
    </dgm:pt>
    <dgm:pt modelId="{8D8E4805-DCD6-4B51-BDC6-B7538A397442}">
      <dgm:prSet phldrT="[Text]" custT="1"/>
      <dgm:spPr/>
      <dgm:t>
        <a:bodyPr/>
        <a:lstStyle/>
        <a:p>
          <a:r>
            <a:rPr lang="en-US" sz="1000" b="1" err="1"/>
            <a:t>LaRC</a:t>
          </a:r>
          <a:endParaRPr lang="en-US" sz="1000" b="1"/>
        </a:p>
        <a:p>
          <a:r>
            <a:rPr lang="en-US" sz="1000" b="1"/>
            <a:t>Ryan Norman, Ph.D.</a:t>
          </a:r>
        </a:p>
      </dgm:t>
    </dgm:pt>
    <dgm:pt modelId="{C35644E0-9749-4123-8F0A-82A3D8FB5230}" type="parTrans" cxnId="{98CBEEA2-D729-4361-948F-45929038D2B8}">
      <dgm:prSet/>
      <dgm:spPr>
        <a:ln>
          <a:noFill/>
        </a:ln>
      </dgm:spPr>
      <dgm:t>
        <a:bodyPr/>
        <a:lstStyle/>
        <a:p>
          <a:endParaRPr lang="en-US"/>
        </a:p>
      </dgm:t>
    </dgm:pt>
    <dgm:pt modelId="{97621AA8-44F9-455B-860E-3ADBB30080C6}" type="sibTrans" cxnId="{98CBEEA2-D729-4361-948F-45929038D2B8}">
      <dgm:prSet/>
      <dgm:spPr/>
      <dgm:t>
        <a:bodyPr/>
        <a:lstStyle/>
        <a:p>
          <a:endParaRPr lang="en-US"/>
        </a:p>
      </dgm:t>
    </dgm:pt>
    <dgm:pt modelId="{DFE3F67C-6A51-4B61-B00B-E8DE4E9138B3}" type="asst">
      <dgm:prSet phldrT="[Text]" custT="1"/>
      <dgm:spPr/>
      <dgm:t>
        <a:bodyPr/>
        <a:lstStyle/>
        <a:p>
          <a:r>
            <a:rPr lang="en-US" sz="1000" b="1"/>
            <a:t>ARC</a:t>
          </a:r>
        </a:p>
        <a:p>
          <a:r>
            <a:rPr lang="en-US" sz="1000" b="1"/>
            <a:t>Egle Cekanaviciute, Ph.D.</a:t>
          </a:r>
        </a:p>
      </dgm:t>
    </dgm:pt>
    <dgm:pt modelId="{6AA8F6E8-2C5E-4DB2-B261-257B5D8F77AB}" type="parTrans" cxnId="{9C529859-DACF-4BFE-915D-B82F5FD480EC}">
      <dgm:prSet/>
      <dgm:spPr/>
      <dgm:t>
        <a:bodyPr/>
        <a:lstStyle/>
        <a:p>
          <a:endParaRPr lang="en-US"/>
        </a:p>
      </dgm:t>
    </dgm:pt>
    <dgm:pt modelId="{39EC79BC-1241-41E9-9BD2-C1510CE7C6DF}" type="sibTrans" cxnId="{9C529859-DACF-4BFE-915D-B82F5FD480EC}">
      <dgm:prSet/>
      <dgm:spPr/>
      <dgm:t>
        <a:bodyPr/>
        <a:lstStyle/>
        <a:p>
          <a:endParaRPr lang="en-US"/>
        </a:p>
      </dgm:t>
    </dgm:pt>
    <dgm:pt modelId="{6583B2BC-2F67-49B0-A1FA-03BB88CA56C1}" type="pres">
      <dgm:prSet presAssocID="{DF75462C-6F2D-4C67-8EBC-E4269159F3C3}" presName="hierChild1" presStyleCnt="0">
        <dgm:presLayoutVars>
          <dgm:orgChart val="1"/>
          <dgm:chPref val="1"/>
          <dgm:dir/>
          <dgm:animOne val="branch"/>
          <dgm:animLvl val="lvl"/>
          <dgm:resizeHandles/>
        </dgm:presLayoutVars>
      </dgm:prSet>
      <dgm:spPr/>
    </dgm:pt>
    <dgm:pt modelId="{3965A273-F97F-4A7A-9592-1AA95999E0E1}" type="pres">
      <dgm:prSet presAssocID="{782CC0A0-84DE-4857-93F8-CF375B4AD6EA}" presName="hierRoot1" presStyleCnt="0">
        <dgm:presLayoutVars>
          <dgm:hierBranch val="l"/>
        </dgm:presLayoutVars>
      </dgm:prSet>
      <dgm:spPr/>
    </dgm:pt>
    <dgm:pt modelId="{6FFFD1D7-1022-4607-BABE-731AF2E7774B}" type="pres">
      <dgm:prSet presAssocID="{782CC0A0-84DE-4857-93F8-CF375B4AD6EA}" presName="rootComposite1" presStyleCnt="0"/>
      <dgm:spPr/>
    </dgm:pt>
    <dgm:pt modelId="{A8A2065C-B552-4238-A77D-BE21E9BDC2F4}" type="pres">
      <dgm:prSet presAssocID="{782CC0A0-84DE-4857-93F8-CF375B4AD6EA}" presName="rootText1" presStyleLbl="node0" presStyleIdx="0" presStyleCnt="2" custLinFactNeighborX="-9091" custLinFactNeighborY="9182">
        <dgm:presLayoutVars>
          <dgm:chPref val="3"/>
        </dgm:presLayoutVars>
      </dgm:prSet>
      <dgm:spPr/>
    </dgm:pt>
    <dgm:pt modelId="{63721F04-CCDB-4EF4-B338-33CFA1E8E3D2}" type="pres">
      <dgm:prSet presAssocID="{782CC0A0-84DE-4857-93F8-CF375B4AD6EA}" presName="rootPict1" presStyleLbl="alignImgPlace1" presStyleIdx="0" presStyleCnt="5" custLinFactNeighborX="-23342" custLinFactNeighborY="11645"/>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4A28498F-95E1-44F4-8267-A0D18C23A547}" type="pres">
      <dgm:prSet presAssocID="{782CC0A0-84DE-4857-93F8-CF375B4AD6EA}" presName="rootConnector1" presStyleLbl="asst0" presStyleIdx="0" presStyleCnt="0"/>
      <dgm:spPr/>
    </dgm:pt>
    <dgm:pt modelId="{57CDB025-0510-416B-BA3F-203ECF3FCE11}" type="pres">
      <dgm:prSet presAssocID="{782CC0A0-84DE-4857-93F8-CF375B4AD6EA}" presName="hierChild2" presStyleCnt="0"/>
      <dgm:spPr/>
    </dgm:pt>
    <dgm:pt modelId="{611CD587-1426-4903-84E0-F3A9FEC540D8}" type="pres">
      <dgm:prSet presAssocID="{6CA6B165-CDDB-49E4-A421-A3278B03DC46}" presName="Name50" presStyleLbl="parChTrans1D2" presStyleIdx="0" presStyleCnt="3"/>
      <dgm:spPr/>
    </dgm:pt>
    <dgm:pt modelId="{2A7745B0-FE49-4FA0-8832-85989B0A9B90}" type="pres">
      <dgm:prSet presAssocID="{B45EE465-5957-46E9-A93A-EC4B9ABF7345}" presName="hierRoot2" presStyleCnt="0">
        <dgm:presLayoutVars>
          <dgm:hierBranch val="init"/>
        </dgm:presLayoutVars>
      </dgm:prSet>
      <dgm:spPr/>
    </dgm:pt>
    <dgm:pt modelId="{3A5135C9-FDA7-4928-AFC1-66A801BB3915}" type="pres">
      <dgm:prSet presAssocID="{B45EE465-5957-46E9-A93A-EC4B9ABF7345}" presName="rootComposite" presStyleCnt="0"/>
      <dgm:spPr/>
    </dgm:pt>
    <dgm:pt modelId="{C99B4D09-6149-4A25-A737-7270BF01BB74}" type="pres">
      <dgm:prSet presAssocID="{B45EE465-5957-46E9-A93A-EC4B9ABF7345}" presName="rootText" presStyleLbl="node2" presStyleIdx="0" presStyleCnt="3" custLinFactX="22729" custLinFactY="-100000" custLinFactNeighborX="100000" custLinFactNeighborY="-148187">
        <dgm:presLayoutVars>
          <dgm:chPref val="3"/>
        </dgm:presLayoutVars>
      </dgm:prSet>
      <dgm:spPr/>
    </dgm:pt>
    <dgm:pt modelId="{9FC40C3D-A472-4F81-B0A9-696ECC7DE435}" type="pres">
      <dgm:prSet presAssocID="{B45EE465-5957-46E9-A93A-EC4B9ABF7345}" presName="rootPict" presStyleLbl="alignImgPlace1" presStyleIdx="1" presStyleCnt="5" custLinFactX="200000" custLinFactY="-110269" custLinFactNeighborX="240188" custLinFactNeighborY="-200000"/>
      <dgm:spPr>
        <a:blipFill>
          <a:blip xmlns:r="http://schemas.openxmlformats.org/officeDocument/2006/relationships" r:embed="rId2"/>
          <a:srcRect/>
          <a:stretch>
            <a:fillRect l="-7000" r="-7000"/>
          </a:stretch>
        </a:blipFill>
      </dgm:spPr>
    </dgm:pt>
    <dgm:pt modelId="{1A64B3FC-4264-43CC-8A35-0FA2A6EB4A6C}" type="pres">
      <dgm:prSet presAssocID="{B45EE465-5957-46E9-A93A-EC4B9ABF7345}" presName="rootConnector" presStyleLbl="node2" presStyleIdx="0" presStyleCnt="3"/>
      <dgm:spPr/>
    </dgm:pt>
    <dgm:pt modelId="{FA46A235-67EA-4879-874A-5298554C6144}" type="pres">
      <dgm:prSet presAssocID="{B45EE465-5957-46E9-A93A-EC4B9ABF7345}" presName="hierChild4" presStyleCnt="0"/>
      <dgm:spPr/>
    </dgm:pt>
    <dgm:pt modelId="{BEF1B727-A8BD-4EC7-8932-4A3DB3732433}" type="pres">
      <dgm:prSet presAssocID="{B45EE465-5957-46E9-A93A-EC4B9ABF7345}" presName="hierChild5" presStyleCnt="0"/>
      <dgm:spPr/>
    </dgm:pt>
    <dgm:pt modelId="{AE8B51DF-8253-4EFA-A520-652DF3B86F20}" type="pres">
      <dgm:prSet presAssocID="{2A22D86D-EB13-4A21-B323-03BA15CBB1D0}" presName="Name50" presStyleLbl="parChTrans1D2" presStyleIdx="1" presStyleCnt="3"/>
      <dgm:spPr/>
    </dgm:pt>
    <dgm:pt modelId="{D8E8B7BA-E23B-4FEC-8173-457A7E2345B5}" type="pres">
      <dgm:prSet presAssocID="{DDC27C46-EE01-4CD5-9D93-FE9B0A36057C}" presName="hierRoot2" presStyleCnt="0">
        <dgm:presLayoutVars>
          <dgm:hierBranch val="init"/>
        </dgm:presLayoutVars>
      </dgm:prSet>
      <dgm:spPr/>
    </dgm:pt>
    <dgm:pt modelId="{67D0C9B3-9DFC-4E40-BD62-A0E8E2B481D3}" type="pres">
      <dgm:prSet presAssocID="{DDC27C46-EE01-4CD5-9D93-FE9B0A36057C}" presName="rootComposite" presStyleCnt="0"/>
      <dgm:spPr/>
    </dgm:pt>
    <dgm:pt modelId="{C2AC2655-CF73-49DF-B333-0306FE20FE40}" type="pres">
      <dgm:prSet presAssocID="{DDC27C46-EE01-4CD5-9D93-FE9B0A36057C}" presName="rootText" presStyleLbl="node2" presStyleIdx="1" presStyleCnt="3" custLinFactX="22647" custLinFactY="-100000" custLinFactNeighborX="100000" custLinFactNeighborY="-174818">
        <dgm:presLayoutVars>
          <dgm:chPref val="3"/>
        </dgm:presLayoutVars>
      </dgm:prSet>
      <dgm:spPr/>
    </dgm:pt>
    <dgm:pt modelId="{4F7387E1-9C2C-4121-AD84-4A9A2AF871CC}" type="pres">
      <dgm:prSet presAssocID="{DDC27C46-EE01-4CD5-9D93-FE9B0A36057C}" presName="rootPict" presStyleLbl="alignImgPlace1" presStyleIdx="2" presStyleCnt="5" custLinFactX="200000" custLinFactY="-143070" custLinFactNeighborX="212528" custLinFactNeighborY="-200000"/>
      <dgm:spPr>
        <a:blipFill>
          <a:blip xmlns:r="http://schemas.openxmlformats.org/officeDocument/2006/relationships" r:embed="rId3"/>
          <a:srcRect/>
          <a:stretch>
            <a:fillRect l="-17000" r="-17000"/>
          </a:stretch>
        </a:blipFill>
      </dgm:spPr>
    </dgm:pt>
    <dgm:pt modelId="{0676EC35-8E87-4A7C-81BF-49C3EF5DAA32}" type="pres">
      <dgm:prSet presAssocID="{DDC27C46-EE01-4CD5-9D93-FE9B0A36057C}" presName="rootConnector" presStyleLbl="node2" presStyleIdx="1" presStyleCnt="3"/>
      <dgm:spPr/>
    </dgm:pt>
    <dgm:pt modelId="{C3E56D04-3530-4FD1-9A84-40675D0F8DD8}" type="pres">
      <dgm:prSet presAssocID="{DDC27C46-EE01-4CD5-9D93-FE9B0A36057C}" presName="hierChild4" presStyleCnt="0"/>
      <dgm:spPr/>
    </dgm:pt>
    <dgm:pt modelId="{AF8B7FB3-0C9B-4C1B-A438-A241354FC1EB}" type="pres">
      <dgm:prSet presAssocID="{DDC27C46-EE01-4CD5-9D93-FE9B0A36057C}" presName="hierChild5" presStyleCnt="0"/>
      <dgm:spPr/>
    </dgm:pt>
    <dgm:pt modelId="{B5EB087F-134A-443F-8CCA-24FD10B08FE0}" type="pres">
      <dgm:prSet presAssocID="{C35644E0-9749-4123-8F0A-82A3D8FB5230}" presName="Name50" presStyleLbl="parChTrans1D2" presStyleIdx="2" presStyleCnt="3"/>
      <dgm:spPr/>
    </dgm:pt>
    <dgm:pt modelId="{FC507439-29B9-458D-B6B1-F141327C5FDD}" type="pres">
      <dgm:prSet presAssocID="{8D8E4805-DCD6-4B51-BDC6-B7538A397442}" presName="hierRoot2" presStyleCnt="0">
        <dgm:presLayoutVars>
          <dgm:hierBranch val="init"/>
        </dgm:presLayoutVars>
      </dgm:prSet>
      <dgm:spPr/>
    </dgm:pt>
    <dgm:pt modelId="{FB4EC1F7-BFA2-4166-BCA1-431821D7F4FB}" type="pres">
      <dgm:prSet presAssocID="{8D8E4805-DCD6-4B51-BDC6-B7538A397442}" presName="rootComposite" presStyleCnt="0"/>
      <dgm:spPr/>
    </dgm:pt>
    <dgm:pt modelId="{D4B23D55-A1BE-4523-BAEC-C45670924A0F}" type="pres">
      <dgm:prSet presAssocID="{8D8E4805-DCD6-4B51-BDC6-B7538A397442}" presName="rootText" presStyleLbl="node2" presStyleIdx="2" presStyleCnt="3" custLinFactY="-111187" custLinFactNeighborX="65909" custLinFactNeighborY="-200000">
        <dgm:presLayoutVars>
          <dgm:chPref val="3"/>
        </dgm:presLayoutVars>
      </dgm:prSet>
      <dgm:spPr/>
    </dgm:pt>
    <dgm:pt modelId="{5D9AFB34-4142-4AD8-BE63-1C0A516DE467}" type="pres">
      <dgm:prSet presAssocID="{8D8E4805-DCD6-4B51-BDC6-B7538A397442}" presName="rootPict" presStyleLbl="alignImgPlace1" presStyleIdx="3" presStyleCnt="5" custLinFactX="100000" custLinFactY="-188983" custLinFactNeighborX="119755" custLinFactNeighborY="-200000"/>
      <dgm:spPr>
        <a:blipFill>
          <a:blip xmlns:r="http://schemas.openxmlformats.org/officeDocument/2006/relationships" r:embed="rId4">
            <a:extLst>
              <a:ext uri="{28A0092B-C50C-407E-A947-70E740481C1C}">
                <a14:useLocalDpi xmlns:a14="http://schemas.microsoft.com/office/drawing/2010/main" val="0"/>
              </a:ext>
            </a:extLst>
          </a:blip>
          <a:srcRect/>
          <a:stretch>
            <a:fillRect l="-23000" r="-23000"/>
          </a:stretch>
        </a:blipFill>
      </dgm:spPr>
    </dgm:pt>
    <dgm:pt modelId="{1A99CAF3-E7FE-4A0B-8542-6EF4B4A8B25E}" type="pres">
      <dgm:prSet presAssocID="{8D8E4805-DCD6-4B51-BDC6-B7538A397442}" presName="rootConnector" presStyleLbl="node2" presStyleIdx="2" presStyleCnt="3"/>
      <dgm:spPr/>
    </dgm:pt>
    <dgm:pt modelId="{ADD90C73-6F81-4503-B390-B2944EDD812F}" type="pres">
      <dgm:prSet presAssocID="{8D8E4805-DCD6-4B51-BDC6-B7538A397442}" presName="hierChild4" presStyleCnt="0"/>
      <dgm:spPr/>
    </dgm:pt>
    <dgm:pt modelId="{B9CE6FCB-D33D-46EB-ABAA-3C8ABFE50FA2}" type="pres">
      <dgm:prSet presAssocID="{8D8E4805-DCD6-4B51-BDC6-B7538A397442}" presName="hierChild5" presStyleCnt="0"/>
      <dgm:spPr/>
    </dgm:pt>
    <dgm:pt modelId="{F612AE78-FFE9-4D85-AA48-2D620FF1A0F7}" type="pres">
      <dgm:prSet presAssocID="{782CC0A0-84DE-4857-93F8-CF375B4AD6EA}" presName="hierChild3" presStyleCnt="0"/>
      <dgm:spPr/>
    </dgm:pt>
    <dgm:pt modelId="{88C696AC-A8AA-4649-B26A-70C2FA93862A}" type="pres">
      <dgm:prSet presAssocID="{DFE3F67C-6A51-4B61-B00B-E8DE4E9138B3}" presName="hierRoot1" presStyleCnt="0">
        <dgm:presLayoutVars>
          <dgm:hierBranch val="init"/>
        </dgm:presLayoutVars>
      </dgm:prSet>
      <dgm:spPr/>
    </dgm:pt>
    <dgm:pt modelId="{AF0EEF50-BA90-4CD6-9B3B-A45A999BEC9E}" type="pres">
      <dgm:prSet presAssocID="{DFE3F67C-6A51-4B61-B00B-E8DE4E9138B3}" presName="rootComposite1" presStyleCnt="0"/>
      <dgm:spPr/>
    </dgm:pt>
    <dgm:pt modelId="{5338E3FC-B720-48B6-9B58-05FC97B290B2}" type="pres">
      <dgm:prSet presAssocID="{DFE3F67C-6A51-4B61-B00B-E8DE4E9138B3}" presName="rootText1" presStyleLbl="node0" presStyleIdx="1" presStyleCnt="2" custLinFactX="-29827" custLinFactY="-6113" custLinFactNeighborX="-100000" custLinFactNeighborY="-100000">
        <dgm:presLayoutVars>
          <dgm:chPref val="3"/>
        </dgm:presLayoutVars>
      </dgm:prSet>
      <dgm:spPr/>
    </dgm:pt>
    <dgm:pt modelId="{406A4876-58F6-4A29-ACB9-89B46AD52B7C}" type="pres">
      <dgm:prSet presAssocID="{DFE3F67C-6A51-4B61-B00B-E8DE4E9138B3}" presName="rootPict1" presStyleLbl="alignImgPlace1" presStyleIdx="4" presStyleCnt="5" custLinFactX="-200000" custLinFactY="-33346" custLinFactNeighborX="-232844" custLinFactNeighborY="-100000"/>
      <dgm:spPr>
        <a:blipFill>
          <a:blip xmlns:r="http://schemas.openxmlformats.org/officeDocument/2006/relationships" r:embed="rId5">
            <a:extLst>
              <a:ext uri="{28A0092B-C50C-407E-A947-70E740481C1C}">
                <a14:useLocalDpi xmlns:a14="http://schemas.microsoft.com/office/drawing/2010/main" val="0"/>
              </a:ext>
            </a:extLst>
          </a:blip>
          <a:srcRect/>
          <a:stretch>
            <a:fillRect l="-8000" r="-8000"/>
          </a:stretch>
        </a:blipFill>
      </dgm:spPr>
    </dgm:pt>
    <dgm:pt modelId="{F6D2A41D-A666-4F23-BCA7-28D5F14EDC05}" type="pres">
      <dgm:prSet presAssocID="{DFE3F67C-6A51-4B61-B00B-E8DE4E9138B3}" presName="rootConnector1" presStyleLbl="asst0" presStyleIdx="0" presStyleCnt="0"/>
      <dgm:spPr/>
    </dgm:pt>
    <dgm:pt modelId="{469ED107-48DF-4C51-91AF-0893DEEC57DC}" type="pres">
      <dgm:prSet presAssocID="{DFE3F67C-6A51-4B61-B00B-E8DE4E9138B3}" presName="hierChild2" presStyleCnt="0"/>
      <dgm:spPr/>
    </dgm:pt>
    <dgm:pt modelId="{90329771-4E72-43D8-A7CB-E9354C99B783}" type="pres">
      <dgm:prSet presAssocID="{DFE3F67C-6A51-4B61-B00B-E8DE4E9138B3}" presName="hierChild3" presStyleCnt="0"/>
      <dgm:spPr/>
    </dgm:pt>
  </dgm:ptLst>
  <dgm:cxnLst>
    <dgm:cxn modelId="{CA62401F-C5B6-419A-A4C1-15DAD444E08C}" type="presOf" srcId="{8D8E4805-DCD6-4B51-BDC6-B7538A397442}" destId="{D4B23D55-A1BE-4523-BAEC-C45670924A0F}" srcOrd="0" destOrd="0" presId="urn:microsoft.com/office/officeart/2005/8/layout/pictureOrgChart+Icon"/>
    <dgm:cxn modelId="{B3D65022-A933-4D69-915D-A3B914ABD11B}" type="presOf" srcId="{B45EE465-5957-46E9-A93A-EC4B9ABF7345}" destId="{1A64B3FC-4264-43CC-8A35-0FA2A6EB4A6C}" srcOrd="1" destOrd="0" presId="urn:microsoft.com/office/officeart/2005/8/layout/pictureOrgChart+Icon"/>
    <dgm:cxn modelId="{B74C1748-4D42-484F-88B9-5E7B51F45227}" type="presOf" srcId="{782CC0A0-84DE-4857-93F8-CF375B4AD6EA}" destId="{4A28498F-95E1-44F4-8267-A0D18C23A547}" srcOrd="1" destOrd="0" presId="urn:microsoft.com/office/officeart/2005/8/layout/pictureOrgChart+Icon"/>
    <dgm:cxn modelId="{C8CE4149-D944-4891-8EE0-833BDA387B54}" type="presOf" srcId="{2A22D86D-EB13-4A21-B323-03BA15CBB1D0}" destId="{AE8B51DF-8253-4EFA-A520-652DF3B86F20}" srcOrd="0" destOrd="0" presId="urn:microsoft.com/office/officeart/2005/8/layout/pictureOrgChart+Icon"/>
    <dgm:cxn modelId="{0552BA52-2289-4E9C-882B-CDA632C3CBF0}" type="presOf" srcId="{8D8E4805-DCD6-4B51-BDC6-B7538A397442}" destId="{1A99CAF3-E7FE-4A0B-8542-6EF4B4A8B25E}" srcOrd="1" destOrd="0" presId="urn:microsoft.com/office/officeart/2005/8/layout/pictureOrgChart+Icon"/>
    <dgm:cxn modelId="{F23FD874-5287-4AD3-8B01-70A50AE478FD}" type="presOf" srcId="{6CA6B165-CDDB-49E4-A421-A3278B03DC46}" destId="{611CD587-1426-4903-84E0-F3A9FEC540D8}" srcOrd="0" destOrd="0" presId="urn:microsoft.com/office/officeart/2005/8/layout/pictureOrgChart+Icon"/>
    <dgm:cxn modelId="{9C529859-DACF-4BFE-915D-B82F5FD480EC}" srcId="{DF75462C-6F2D-4C67-8EBC-E4269159F3C3}" destId="{DFE3F67C-6A51-4B61-B00B-E8DE4E9138B3}" srcOrd="1" destOrd="0" parTransId="{6AA8F6E8-2C5E-4DB2-B261-257B5D8F77AB}" sibTransId="{39EC79BC-1241-41E9-9BD2-C1510CE7C6DF}"/>
    <dgm:cxn modelId="{62C70081-8C2F-4AB4-91F0-45DFB7AC4EBA}" srcId="{782CC0A0-84DE-4857-93F8-CF375B4AD6EA}" destId="{B45EE465-5957-46E9-A93A-EC4B9ABF7345}" srcOrd="0" destOrd="0" parTransId="{6CA6B165-CDDB-49E4-A421-A3278B03DC46}" sibTransId="{700E8CBD-92A6-4106-8EA2-7F7D2BA96649}"/>
    <dgm:cxn modelId="{98CBEEA2-D729-4361-948F-45929038D2B8}" srcId="{782CC0A0-84DE-4857-93F8-CF375B4AD6EA}" destId="{8D8E4805-DCD6-4B51-BDC6-B7538A397442}" srcOrd="2" destOrd="0" parTransId="{C35644E0-9749-4123-8F0A-82A3D8FB5230}" sibTransId="{97621AA8-44F9-455B-860E-3ADBB30080C6}"/>
    <dgm:cxn modelId="{B2E4FFB4-7B58-49FB-B9F7-E049D4F64D55}" type="presOf" srcId="{DF75462C-6F2D-4C67-8EBC-E4269159F3C3}" destId="{6583B2BC-2F67-49B0-A1FA-03BB88CA56C1}" srcOrd="0" destOrd="0" presId="urn:microsoft.com/office/officeart/2005/8/layout/pictureOrgChart+Icon"/>
    <dgm:cxn modelId="{3A6006B8-52B4-40C7-A118-ACF495CB6ED4}" type="presOf" srcId="{DDC27C46-EE01-4CD5-9D93-FE9B0A36057C}" destId="{C2AC2655-CF73-49DF-B333-0306FE20FE40}" srcOrd="0" destOrd="0" presId="urn:microsoft.com/office/officeart/2005/8/layout/pictureOrgChart+Icon"/>
    <dgm:cxn modelId="{73FB3BB9-68B6-478D-8A95-9FD7EE36D444}" srcId="{782CC0A0-84DE-4857-93F8-CF375B4AD6EA}" destId="{DDC27C46-EE01-4CD5-9D93-FE9B0A36057C}" srcOrd="1" destOrd="0" parTransId="{2A22D86D-EB13-4A21-B323-03BA15CBB1D0}" sibTransId="{50EA50CB-8B31-4C47-8329-94221FB3896C}"/>
    <dgm:cxn modelId="{B926D5BB-3E09-487E-B07D-6EB5E80C2449}" type="presOf" srcId="{DFE3F67C-6A51-4B61-B00B-E8DE4E9138B3}" destId="{5338E3FC-B720-48B6-9B58-05FC97B290B2}" srcOrd="0" destOrd="0" presId="urn:microsoft.com/office/officeart/2005/8/layout/pictureOrgChart+Icon"/>
    <dgm:cxn modelId="{6574F4C7-3A64-42A2-B788-B56B0073EE5B}" type="presOf" srcId="{DDC27C46-EE01-4CD5-9D93-FE9B0A36057C}" destId="{0676EC35-8E87-4A7C-81BF-49C3EF5DAA32}" srcOrd="1" destOrd="0" presId="urn:microsoft.com/office/officeart/2005/8/layout/pictureOrgChart+Icon"/>
    <dgm:cxn modelId="{D491B8CB-9833-4617-BC23-895174E672AC}" type="presOf" srcId="{782CC0A0-84DE-4857-93F8-CF375B4AD6EA}" destId="{A8A2065C-B552-4238-A77D-BE21E9BDC2F4}" srcOrd="0" destOrd="0" presId="urn:microsoft.com/office/officeart/2005/8/layout/pictureOrgChart+Icon"/>
    <dgm:cxn modelId="{2619E7CD-50E9-48D4-990F-FA9D94853AB2}" srcId="{DF75462C-6F2D-4C67-8EBC-E4269159F3C3}" destId="{782CC0A0-84DE-4857-93F8-CF375B4AD6EA}" srcOrd="0" destOrd="0" parTransId="{1CECDB32-256B-4409-A9E5-C3ED741F12D9}" sibTransId="{1AE39838-F085-4F67-B23B-B31E47B2CA68}"/>
    <dgm:cxn modelId="{D77A25D6-B9CF-4B5D-B6EC-DF8516632F7D}" type="presOf" srcId="{B45EE465-5957-46E9-A93A-EC4B9ABF7345}" destId="{C99B4D09-6149-4A25-A737-7270BF01BB74}" srcOrd="0" destOrd="0" presId="urn:microsoft.com/office/officeart/2005/8/layout/pictureOrgChart+Icon"/>
    <dgm:cxn modelId="{913C44E5-3B36-4B4E-A42F-2484FB59E1FD}" type="presOf" srcId="{DFE3F67C-6A51-4B61-B00B-E8DE4E9138B3}" destId="{F6D2A41D-A666-4F23-BCA7-28D5F14EDC05}" srcOrd="1" destOrd="0" presId="urn:microsoft.com/office/officeart/2005/8/layout/pictureOrgChart+Icon"/>
    <dgm:cxn modelId="{37A607FA-8765-4ABD-AF86-B4FE9D85F640}" type="presOf" srcId="{C35644E0-9749-4123-8F0A-82A3D8FB5230}" destId="{B5EB087F-134A-443F-8CCA-24FD10B08FE0}" srcOrd="0" destOrd="0" presId="urn:microsoft.com/office/officeart/2005/8/layout/pictureOrgChart+Icon"/>
    <dgm:cxn modelId="{CC028301-463E-49D2-8A48-7F16696D4A06}" type="presParOf" srcId="{6583B2BC-2F67-49B0-A1FA-03BB88CA56C1}" destId="{3965A273-F97F-4A7A-9592-1AA95999E0E1}" srcOrd="0" destOrd="0" presId="urn:microsoft.com/office/officeart/2005/8/layout/pictureOrgChart+Icon"/>
    <dgm:cxn modelId="{1D3E5EFD-6992-4399-8542-B5B5851023D6}" type="presParOf" srcId="{3965A273-F97F-4A7A-9592-1AA95999E0E1}" destId="{6FFFD1D7-1022-4607-BABE-731AF2E7774B}" srcOrd="0" destOrd="0" presId="urn:microsoft.com/office/officeart/2005/8/layout/pictureOrgChart+Icon"/>
    <dgm:cxn modelId="{6D0C5E68-28EE-47D5-808F-1EBCCF97C5B5}" type="presParOf" srcId="{6FFFD1D7-1022-4607-BABE-731AF2E7774B}" destId="{A8A2065C-B552-4238-A77D-BE21E9BDC2F4}" srcOrd="0" destOrd="0" presId="urn:microsoft.com/office/officeart/2005/8/layout/pictureOrgChart+Icon"/>
    <dgm:cxn modelId="{684B8B59-54B3-45F2-8646-2BA1E22AFB7D}" type="presParOf" srcId="{6FFFD1D7-1022-4607-BABE-731AF2E7774B}" destId="{63721F04-CCDB-4EF4-B338-33CFA1E8E3D2}" srcOrd="1" destOrd="0" presId="urn:microsoft.com/office/officeart/2005/8/layout/pictureOrgChart+Icon"/>
    <dgm:cxn modelId="{719CA0FB-9220-47DF-9580-77F6977C9559}" type="presParOf" srcId="{6FFFD1D7-1022-4607-BABE-731AF2E7774B}" destId="{4A28498F-95E1-44F4-8267-A0D18C23A547}" srcOrd="2" destOrd="0" presId="urn:microsoft.com/office/officeart/2005/8/layout/pictureOrgChart+Icon"/>
    <dgm:cxn modelId="{618DE32D-53DA-4784-AB3F-F68C4CD691A2}" type="presParOf" srcId="{3965A273-F97F-4A7A-9592-1AA95999E0E1}" destId="{57CDB025-0510-416B-BA3F-203ECF3FCE11}" srcOrd="1" destOrd="0" presId="urn:microsoft.com/office/officeart/2005/8/layout/pictureOrgChart+Icon"/>
    <dgm:cxn modelId="{DBD81206-E4F9-40BC-8935-16F5A24329C0}" type="presParOf" srcId="{57CDB025-0510-416B-BA3F-203ECF3FCE11}" destId="{611CD587-1426-4903-84E0-F3A9FEC540D8}" srcOrd="0" destOrd="0" presId="urn:microsoft.com/office/officeart/2005/8/layout/pictureOrgChart+Icon"/>
    <dgm:cxn modelId="{08106035-9933-4254-90F2-2409BECC423B}" type="presParOf" srcId="{57CDB025-0510-416B-BA3F-203ECF3FCE11}" destId="{2A7745B0-FE49-4FA0-8832-85989B0A9B90}" srcOrd="1" destOrd="0" presId="urn:microsoft.com/office/officeart/2005/8/layout/pictureOrgChart+Icon"/>
    <dgm:cxn modelId="{4B190992-0A27-4A6D-A983-0EF145FB9023}" type="presParOf" srcId="{2A7745B0-FE49-4FA0-8832-85989B0A9B90}" destId="{3A5135C9-FDA7-4928-AFC1-66A801BB3915}" srcOrd="0" destOrd="0" presId="urn:microsoft.com/office/officeart/2005/8/layout/pictureOrgChart+Icon"/>
    <dgm:cxn modelId="{5185725A-A361-4E04-AB35-F7E25EBB9E4F}" type="presParOf" srcId="{3A5135C9-FDA7-4928-AFC1-66A801BB3915}" destId="{C99B4D09-6149-4A25-A737-7270BF01BB74}" srcOrd="0" destOrd="0" presId="urn:microsoft.com/office/officeart/2005/8/layout/pictureOrgChart+Icon"/>
    <dgm:cxn modelId="{80DDECCD-5B73-42F5-9E2D-6509B6BFB565}" type="presParOf" srcId="{3A5135C9-FDA7-4928-AFC1-66A801BB3915}" destId="{9FC40C3D-A472-4F81-B0A9-696ECC7DE435}" srcOrd="1" destOrd="0" presId="urn:microsoft.com/office/officeart/2005/8/layout/pictureOrgChart+Icon"/>
    <dgm:cxn modelId="{5731FF68-0A07-4F46-8636-DD47206CC19C}" type="presParOf" srcId="{3A5135C9-FDA7-4928-AFC1-66A801BB3915}" destId="{1A64B3FC-4264-43CC-8A35-0FA2A6EB4A6C}" srcOrd="2" destOrd="0" presId="urn:microsoft.com/office/officeart/2005/8/layout/pictureOrgChart+Icon"/>
    <dgm:cxn modelId="{0B5E487D-2725-4BF3-9426-CE18D6A34FC9}" type="presParOf" srcId="{2A7745B0-FE49-4FA0-8832-85989B0A9B90}" destId="{FA46A235-67EA-4879-874A-5298554C6144}" srcOrd="1" destOrd="0" presId="urn:microsoft.com/office/officeart/2005/8/layout/pictureOrgChart+Icon"/>
    <dgm:cxn modelId="{4A9B0DB2-08A0-4A3C-8692-08D56D8E7803}" type="presParOf" srcId="{2A7745B0-FE49-4FA0-8832-85989B0A9B90}" destId="{BEF1B727-A8BD-4EC7-8932-4A3DB3732433}" srcOrd="2" destOrd="0" presId="urn:microsoft.com/office/officeart/2005/8/layout/pictureOrgChart+Icon"/>
    <dgm:cxn modelId="{7D53FF03-110B-4978-BD2A-67A48D643131}" type="presParOf" srcId="{57CDB025-0510-416B-BA3F-203ECF3FCE11}" destId="{AE8B51DF-8253-4EFA-A520-652DF3B86F20}" srcOrd="2" destOrd="0" presId="urn:microsoft.com/office/officeart/2005/8/layout/pictureOrgChart+Icon"/>
    <dgm:cxn modelId="{77592A91-6803-4E3C-8FC0-5D26F1301F6F}" type="presParOf" srcId="{57CDB025-0510-416B-BA3F-203ECF3FCE11}" destId="{D8E8B7BA-E23B-4FEC-8173-457A7E2345B5}" srcOrd="3" destOrd="0" presId="urn:microsoft.com/office/officeart/2005/8/layout/pictureOrgChart+Icon"/>
    <dgm:cxn modelId="{3EE84A3F-F2BC-463C-A8D3-D474CF6539BB}" type="presParOf" srcId="{D8E8B7BA-E23B-4FEC-8173-457A7E2345B5}" destId="{67D0C9B3-9DFC-4E40-BD62-A0E8E2B481D3}" srcOrd="0" destOrd="0" presId="urn:microsoft.com/office/officeart/2005/8/layout/pictureOrgChart+Icon"/>
    <dgm:cxn modelId="{76B6A8F5-5506-41CF-A11C-6C82BABC6679}" type="presParOf" srcId="{67D0C9B3-9DFC-4E40-BD62-A0E8E2B481D3}" destId="{C2AC2655-CF73-49DF-B333-0306FE20FE40}" srcOrd="0" destOrd="0" presId="urn:microsoft.com/office/officeart/2005/8/layout/pictureOrgChart+Icon"/>
    <dgm:cxn modelId="{FD33E48B-8D3C-418A-BF5F-CE43E2F49644}" type="presParOf" srcId="{67D0C9B3-9DFC-4E40-BD62-A0E8E2B481D3}" destId="{4F7387E1-9C2C-4121-AD84-4A9A2AF871CC}" srcOrd="1" destOrd="0" presId="urn:microsoft.com/office/officeart/2005/8/layout/pictureOrgChart+Icon"/>
    <dgm:cxn modelId="{5E70A4A2-B69A-4B91-A778-90A36F6BDD20}" type="presParOf" srcId="{67D0C9B3-9DFC-4E40-BD62-A0E8E2B481D3}" destId="{0676EC35-8E87-4A7C-81BF-49C3EF5DAA32}" srcOrd="2" destOrd="0" presId="urn:microsoft.com/office/officeart/2005/8/layout/pictureOrgChart+Icon"/>
    <dgm:cxn modelId="{6CA6919E-84CE-4726-A086-8F2AA9DA2CB0}" type="presParOf" srcId="{D8E8B7BA-E23B-4FEC-8173-457A7E2345B5}" destId="{C3E56D04-3530-4FD1-9A84-40675D0F8DD8}" srcOrd="1" destOrd="0" presId="urn:microsoft.com/office/officeart/2005/8/layout/pictureOrgChart+Icon"/>
    <dgm:cxn modelId="{B5490BD9-515B-4CE7-B2F6-30034F2176D8}" type="presParOf" srcId="{D8E8B7BA-E23B-4FEC-8173-457A7E2345B5}" destId="{AF8B7FB3-0C9B-4C1B-A438-A241354FC1EB}" srcOrd="2" destOrd="0" presId="urn:microsoft.com/office/officeart/2005/8/layout/pictureOrgChart+Icon"/>
    <dgm:cxn modelId="{7B77D2EF-6AA3-43C8-88C3-FE4172A11A45}" type="presParOf" srcId="{57CDB025-0510-416B-BA3F-203ECF3FCE11}" destId="{B5EB087F-134A-443F-8CCA-24FD10B08FE0}" srcOrd="4" destOrd="0" presId="urn:microsoft.com/office/officeart/2005/8/layout/pictureOrgChart+Icon"/>
    <dgm:cxn modelId="{784D74C1-35D6-403F-93AF-FDF067752426}" type="presParOf" srcId="{57CDB025-0510-416B-BA3F-203ECF3FCE11}" destId="{FC507439-29B9-458D-B6B1-F141327C5FDD}" srcOrd="5" destOrd="0" presId="urn:microsoft.com/office/officeart/2005/8/layout/pictureOrgChart+Icon"/>
    <dgm:cxn modelId="{7868F02C-6064-4349-A8E9-12BFA3A8BD88}" type="presParOf" srcId="{FC507439-29B9-458D-B6B1-F141327C5FDD}" destId="{FB4EC1F7-BFA2-4166-BCA1-431821D7F4FB}" srcOrd="0" destOrd="0" presId="urn:microsoft.com/office/officeart/2005/8/layout/pictureOrgChart+Icon"/>
    <dgm:cxn modelId="{8120629B-6E4C-438A-8C71-09AE64CC38AD}" type="presParOf" srcId="{FB4EC1F7-BFA2-4166-BCA1-431821D7F4FB}" destId="{D4B23D55-A1BE-4523-BAEC-C45670924A0F}" srcOrd="0" destOrd="0" presId="urn:microsoft.com/office/officeart/2005/8/layout/pictureOrgChart+Icon"/>
    <dgm:cxn modelId="{59B387A2-4427-4A83-AE79-31F0FA5484C4}" type="presParOf" srcId="{FB4EC1F7-BFA2-4166-BCA1-431821D7F4FB}" destId="{5D9AFB34-4142-4AD8-BE63-1C0A516DE467}" srcOrd="1" destOrd="0" presId="urn:microsoft.com/office/officeart/2005/8/layout/pictureOrgChart+Icon"/>
    <dgm:cxn modelId="{1AF90338-418E-474B-BBCF-592BDE79DB21}" type="presParOf" srcId="{FB4EC1F7-BFA2-4166-BCA1-431821D7F4FB}" destId="{1A99CAF3-E7FE-4A0B-8542-6EF4B4A8B25E}" srcOrd="2" destOrd="0" presId="urn:microsoft.com/office/officeart/2005/8/layout/pictureOrgChart+Icon"/>
    <dgm:cxn modelId="{CD82CA02-3B22-4C2D-AA96-B13B131CFC6A}" type="presParOf" srcId="{FC507439-29B9-458D-B6B1-F141327C5FDD}" destId="{ADD90C73-6F81-4503-B390-B2944EDD812F}" srcOrd="1" destOrd="0" presId="urn:microsoft.com/office/officeart/2005/8/layout/pictureOrgChart+Icon"/>
    <dgm:cxn modelId="{915FC0BC-4329-4306-9CD7-17783445C607}" type="presParOf" srcId="{FC507439-29B9-458D-B6B1-F141327C5FDD}" destId="{B9CE6FCB-D33D-46EB-ABAA-3C8ABFE50FA2}" srcOrd="2" destOrd="0" presId="urn:microsoft.com/office/officeart/2005/8/layout/pictureOrgChart+Icon"/>
    <dgm:cxn modelId="{92DFE5DD-FB21-4384-ACAA-EEC88D01E525}" type="presParOf" srcId="{3965A273-F97F-4A7A-9592-1AA95999E0E1}" destId="{F612AE78-FFE9-4D85-AA48-2D620FF1A0F7}" srcOrd="2" destOrd="0" presId="urn:microsoft.com/office/officeart/2005/8/layout/pictureOrgChart+Icon"/>
    <dgm:cxn modelId="{E170AD50-9D25-4016-867B-7D157E31BB89}" type="presParOf" srcId="{6583B2BC-2F67-49B0-A1FA-03BB88CA56C1}" destId="{88C696AC-A8AA-4649-B26A-70C2FA93862A}" srcOrd="1" destOrd="0" presId="urn:microsoft.com/office/officeart/2005/8/layout/pictureOrgChart+Icon"/>
    <dgm:cxn modelId="{683F9E4C-80BB-40A0-B086-3C5C35C07F15}" type="presParOf" srcId="{88C696AC-A8AA-4649-B26A-70C2FA93862A}" destId="{AF0EEF50-BA90-4CD6-9B3B-A45A999BEC9E}" srcOrd="0" destOrd="0" presId="urn:microsoft.com/office/officeart/2005/8/layout/pictureOrgChart+Icon"/>
    <dgm:cxn modelId="{2A16B144-A4B9-475E-8F6D-85A230BE9291}" type="presParOf" srcId="{AF0EEF50-BA90-4CD6-9B3B-A45A999BEC9E}" destId="{5338E3FC-B720-48B6-9B58-05FC97B290B2}" srcOrd="0" destOrd="0" presId="urn:microsoft.com/office/officeart/2005/8/layout/pictureOrgChart+Icon"/>
    <dgm:cxn modelId="{5A4024AA-B068-4612-8F70-5B2E70A9850C}" type="presParOf" srcId="{AF0EEF50-BA90-4CD6-9B3B-A45A999BEC9E}" destId="{406A4876-58F6-4A29-ACB9-89B46AD52B7C}" srcOrd="1" destOrd="0" presId="urn:microsoft.com/office/officeart/2005/8/layout/pictureOrgChart+Icon"/>
    <dgm:cxn modelId="{1CE38910-71B8-4B7D-9D51-96C1D18FB07B}" type="presParOf" srcId="{AF0EEF50-BA90-4CD6-9B3B-A45A999BEC9E}" destId="{F6D2A41D-A666-4F23-BCA7-28D5F14EDC05}" srcOrd="2" destOrd="0" presId="urn:microsoft.com/office/officeart/2005/8/layout/pictureOrgChart+Icon"/>
    <dgm:cxn modelId="{7CFDFA07-7C34-44E6-AE9E-67912E582137}" type="presParOf" srcId="{88C696AC-A8AA-4649-B26A-70C2FA93862A}" destId="{469ED107-48DF-4C51-91AF-0893DEEC57DC}" srcOrd="1" destOrd="0" presId="urn:microsoft.com/office/officeart/2005/8/layout/pictureOrgChart+Icon"/>
    <dgm:cxn modelId="{4310A299-31BE-434D-82D3-EE012BD748F5}" type="presParOf" srcId="{88C696AC-A8AA-4649-B26A-70C2FA93862A}" destId="{90329771-4E72-43D8-A7CB-E9354C99B783}" srcOrd="2" destOrd="0" presId="urn:microsoft.com/office/officeart/2005/8/layout/pictureOrgChart+Icon"/>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AA6FB05-5DB7-425C-8375-8C294B1F2F17}" type="doc">
      <dgm:prSet loTypeId="urn:microsoft.com/office/officeart/2005/8/layout/pictureOrgChart+Icon" loCatId="hierarchy" qsTypeId="urn:microsoft.com/office/officeart/2005/8/quickstyle/simple3" qsCatId="simple" csTypeId="urn:microsoft.com/office/officeart/2005/8/colors/accent5_4" csCatId="accent5" phldr="1"/>
      <dgm:spPr/>
      <dgm:t>
        <a:bodyPr/>
        <a:lstStyle/>
        <a:p>
          <a:endParaRPr lang="en-US"/>
        </a:p>
      </dgm:t>
    </dgm:pt>
    <dgm:pt modelId="{C7CBD7E1-D037-49CC-BB16-5D703B74D567}">
      <dgm:prSet phldrT="[Text]" custT="1"/>
      <dgm:spPr>
        <a:gradFill rotWithShape="0">
          <a:gsLst>
            <a:gs pos="50000">
              <a:schemeClr val="accent5">
                <a:lumMod val="60000"/>
                <a:lumOff val="40000"/>
              </a:schemeClr>
            </a:gs>
            <a:gs pos="100000">
              <a:schemeClr val="accent5">
                <a:shade val="60000"/>
                <a:hueOff val="0"/>
                <a:satOff val="0"/>
                <a:lumOff val="0"/>
                <a:alphaOff val="0"/>
                <a:lumMod val="105000"/>
                <a:satMod val="109000"/>
                <a:tint val="81000"/>
              </a:schemeClr>
            </a:gs>
          </a:gsLst>
        </a:gradFill>
      </dgm:spPr>
      <dgm:t>
        <a:bodyPr/>
        <a:lstStyle/>
        <a:p>
          <a:r>
            <a:rPr lang="en-US" sz="1000" b="1"/>
            <a:t>James Hury*</a:t>
          </a:r>
        </a:p>
        <a:p>
          <a:r>
            <a:rPr lang="en-US" sz="1000" b="1"/>
            <a:t>Deputy Director</a:t>
          </a:r>
        </a:p>
      </dgm:t>
    </dgm:pt>
    <dgm:pt modelId="{4584C816-117A-45DE-86D6-C49ED2986106}" type="parTrans" cxnId="{CE30B578-B305-4F72-AB08-6046FA732F7D}">
      <dgm:prSet/>
      <dgm:spPr/>
      <dgm:t>
        <a:bodyPr/>
        <a:lstStyle/>
        <a:p>
          <a:endParaRPr lang="en-US"/>
        </a:p>
      </dgm:t>
    </dgm:pt>
    <dgm:pt modelId="{64E0EA3D-FEDE-40D5-94CD-E39FF7CE3A9B}" type="sibTrans" cxnId="{CE30B578-B305-4F72-AB08-6046FA732F7D}">
      <dgm:prSet/>
      <dgm:spPr/>
      <dgm:t>
        <a:bodyPr/>
        <a:lstStyle/>
        <a:p>
          <a:endParaRPr lang="en-US"/>
        </a:p>
      </dgm:t>
    </dgm:pt>
    <dgm:pt modelId="{07F42BBA-E061-4334-A75C-4375DADF1837}">
      <dgm:prSet phldrT="[Text]" custT="1"/>
      <dgm:spPr>
        <a:gradFill rotWithShape="0">
          <a:gsLst>
            <a:gs pos="50000">
              <a:schemeClr val="accent5">
                <a:lumMod val="60000"/>
                <a:lumOff val="40000"/>
              </a:schemeClr>
            </a:gs>
            <a:gs pos="100000">
              <a:schemeClr val="accent5">
                <a:shade val="80000"/>
                <a:hueOff val="0"/>
                <a:satOff val="0"/>
                <a:lumOff val="0"/>
                <a:alphaOff val="0"/>
                <a:lumMod val="105000"/>
                <a:satMod val="109000"/>
                <a:tint val="81000"/>
              </a:schemeClr>
            </a:gs>
          </a:gsLst>
        </a:gradFill>
      </dgm:spPr>
      <dgm:t>
        <a:bodyPr/>
        <a:lstStyle/>
        <a:p>
          <a:r>
            <a:rPr lang="en-US" sz="1000" b="1"/>
            <a:t>Dorit Donoviel, Ph.D. *</a:t>
          </a:r>
        </a:p>
        <a:p>
          <a:r>
            <a:rPr lang="en-US" sz="1000" b="1"/>
            <a:t>Director</a:t>
          </a:r>
        </a:p>
      </dgm:t>
    </dgm:pt>
    <dgm:pt modelId="{F51F2661-91B4-4C4D-893B-0803A121E825}" type="parTrans" cxnId="{471162D2-6D8A-4EA3-A31E-4E65652A8D2D}">
      <dgm:prSet/>
      <dgm:spPr>
        <a:ln>
          <a:noFill/>
        </a:ln>
      </dgm:spPr>
      <dgm:t>
        <a:bodyPr/>
        <a:lstStyle/>
        <a:p>
          <a:endParaRPr lang="en-US"/>
        </a:p>
      </dgm:t>
    </dgm:pt>
    <dgm:pt modelId="{4E75E48C-DB7A-4CA9-9BDD-1B476066657F}" type="sibTrans" cxnId="{471162D2-6D8A-4EA3-A31E-4E65652A8D2D}">
      <dgm:prSet/>
      <dgm:spPr/>
      <dgm:t>
        <a:bodyPr/>
        <a:lstStyle/>
        <a:p>
          <a:endParaRPr lang="en-US"/>
        </a:p>
      </dgm:t>
    </dgm:pt>
    <dgm:pt modelId="{92FF93FA-504C-4EB9-B871-A4B7F952B22D}" type="pres">
      <dgm:prSet presAssocID="{FAA6FB05-5DB7-425C-8375-8C294B1F2F17}" presName="hierChild1" presStyleCnt="0">
        <dgm:presLayoutVars>
          <dgm:orgChart val="1"/>
          <dgm:chPref val="1"/>
          <dgm:dir/>
          <dgm:animOne val="branch"/>
          <dgm:animLvl val="lvl"/>
          <dgm:resizeHandles/>
        </dgm:presLayoutVars>
      </dgm:prSet>
      <dgm:spPr/>
    </dgm:pt>
    <dgm:pt modelId="{983A690F-CAA5-49CA-98F6-683F0500B55B}" type="pres">
      <dgm:prSet presAssocID="{C7CBD7E1-D037-49CC-BB16-5D703B74D567}" presName="hierRoot1" presStyleCnt="0">
        <dgm:presLayoutVars>
          <dgm:hierBranch/>
        </dgm:presLayoutVars>
      </dgm:prSet>
      <dgm:spPr/>
    </dgm:pt>
    <dgm:pt modelId="{CB280814-DB7C-4F1E-B978-F1BCE8DD6135}" type="pres">
      <dgm:prSet presAssocID="{C7CBD7E1-D037-49CC-BB16-5D703B74D567}" presName="rootComposite1" presStyleCnt="0"/>
      <dgm:spPr/>
    </dgm:pt>
    <dgm:pt modelId="{CDBFC2DB-4840-4495-BF38-376F1C63E065}" type="pres">
      <dgm:prSet presAssocID="{C7CBD7E1-D037-49CC-BB16-5D703B74D567}" presName="rootText1" presStyleLbl="node0" presStyleIdx="0" presStyleCnt="1" custLinFactY="42069" custLinFactNeighborX="42397" custLinFactNeighborY="100000">
        <dgm:presLayoutVars>
          <dgm:chPref val="3"/>
        </dgm:presLayoutVars>
      </dgm:prSet>
      <dgm:spPr/>
    </dgm:pt>
    <dgm:pt modelId="{D5B33E48-B8B3-4238-B372-68C1D354B8F5}" type="pres">
      <dgm:prSet presAssocID="{C7CBD7E1-D037-49CC-BB16-5D703B74D567}" presName="rootPict1" presStyleLbl="alignImgPlace1" presStyleIdx="0" presStyleCnt="2" custLinFactX="52146" custLinFactY="79859" custLinFactNeighborX="100000" custLinFactNeighborY="100000"/>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D107EF76-6A94-4D4D-8CF5-1A659CF6E8C8}" type="pres">
      <dgm:prSet presAssocID="{C7CBD7E1-D037-49CC-BB16-5D703B74D567}" presName="rootConnector1" presStyleLbl="node1" presStyleIdx="0" presStyleCnt="0"/>
      <dgm:spPr/>
    </dgm:pt>
    <dgm:pt modelId="{E1286E9A-059C-4FDD-B562-129B0A662E23}" type="pres">
      <dgm:prSet presAssocID="{C7CBD7E1-D037-49CC-BB16-5D703B74D567}" presName="hierChild2" presStyleCnt="0"/>
      <dgm:spPr/>
    </dgm:pt>
    <dgm:pt modelId="{90061448-7E25-44EF-8435-0CAA3A918FA5}" type="pres">
      <dgm:prSet presAssocID="{F51F2661-91B4-4C4D-893B-0803A121E825}" presName="Name35" presStyleLbl="parChTrans1D2" presStyleIdx="0" presStyleCnt="1"/>
      <dgm:spPr/>
    </dgm:pt>
    <dgm:pt modelId="{5BDB9F4E-84C1-48D1-BECD-DD25172B28FD}" type="pres">
      <dgm:prSet presAssocID="{07F42BBA-E061-4334-A75C-4375DADF1837}" presName="hierRoot2" presStyleCnt="0">
        <dgm:presLayoutVars>
          <dgm:hierBranch val="init"/>
        </dgm:presLayoutVars>
      </dgm:prSet>
      <dgm:spPr/>
    </dgm:pt>
    <dgm:pt modelId="{17A76914-3B6E-4A0B-B513-2557D074D6AE}" type="pres">
      <dgm:prSet presAssocID="{07F42BBA-E061-4334-A75C-4375DADF1837}" presName="rootComposite" presStyleCnt="0"/>
      <dgm:spPr/>
    </dgm:pt>
    <dgm:pt modelId="{1AE49281-C6D8-4844-903B-83782CAB2950}" type="pres">
      <dgm:prSet presAssocID="{07F42BBA-E061-4334-A75C-4375DADF1837}" presName="rootText" presStyleLbl="node2" presStyleIdx="0" presStyleCnt="1" custLinFactNeighborX="-61760" custLinFactNeighborY="69">
        <dgm:presLayoutVars>
          <dgm:chPref val="3"/>
        </dgm:presLayoutVars>
      </dgm:prSet>
      <dgm:spPr/>
    </dgm:pt>
    <dgm:pt modelId="{C0CF1E81-D11F-4588-86F4-116E5A4B768D}" type="pres">
      <dgm:prSet presAssocID="{07F42BBA-E061-4334-A75C-4375DADF1837}" presName="rootPict" presStyleLbl="alignImgPlace1" presStyleIdx="1" presStyleCnt="2" custLinFactX="-100000" custLinFactNeighborX="-101018" custLinFactNeighborY="2637"/>
      <dgm:spPr>
        <a:blipFill>
          <a:blip xmlns:r="http://schemas.openxmlformats.org/officeDocument/2006/relationships" r:embed="rId2">
            <a:extLst>
              <a:ext uri="{28A0092B-C50C-407E-A947-70E740481C1C}">
                <a14:useLocalDpi xmlns:a14="http://schemas.microsoft.com/office/drawing/2010/main" val="0"/>
              </a:ext>
            </a:extLst>
          </a:blip>
          <a:srcRect/>
          <a:stretch>
            <a:fillRect l="-24000" r="-24000"/>
          </a:stretch>
        </a:blipFill>
      </dgm:spPr>
    </dgm:pt>
    <dgm:pt modelId="{E2770894-AE38-4051-95DA-1387B07DA2FC}" type="pres">
      <dgm:prSet presAssocID="{07F42BBA-E061-4334-A75C-4375DADF1837}" presName="rootConnector" presStyleLbl="node2" presStyleIdx="0" presStyleCnt="1"/>
      <dgm:spPr/>
    </dgm:pt>
    <dgm:pt modelId="{92791CBF-A58F-4579-B3D7-590DAAD3FEC7}" type="pres">
      <dgm:prSet presAssocID="{07F42BBA-E061-4334-A75C-4375DADF1837}" presName="hierChild4" presStyleCnt="0"/>
      <dgm:spPr/>
    </dgm:pt>
    <dgm:pt modelId="{AEF2EF39-B7CB-40F3-9151-12136AE9FF9E}" type="pres">
      <dgm:prSet presAssocID="{07F42BBA-E061-4334-A75C-4375DADF1837}" presName="hierChild5" presStyleCnt="0"/>
      <dgm:spPr/>
    </dgm:pt>
    <dgm:pt modelId="{2C6198E9-CB9C-4C8D-B7EF-9888DD55162B}" type="pres">
      <dgm:prSet presAssocID="{C7CBD7E1-D037-49CC-BB16-5D703B74D567}" presName="hierChild3" presStyleCnt="0"/>
      <dgm:spPr/>
    </dgm:pt>
  </dgm:ptLst>
  <dgm:cxnLst>
    <dgm:cxn modelId="{CCFA550E-08D0-43E0-92EC-77B3B5754A26}" type="presOf" srcId="{FAA6FB05-5DB7-425C-8375-8C294B1F2F17}" destId="{92FF93FA-504C-4EB9-B871-A4B7F952B22D}" srcOrd="0" destOrd="0" presId="urn:microsoft.com/office/officeart/2005/8/layout/pictureOrgChart+Icon"/>
    <dgm:cxn modelId="{CE30B578-B305-4F72-AB08-6046FA732F7D}" srcId="{FAA6FB05-5DB7-425C-8375-8C294B1F2F17}" destId="{C7CBD7E1-D037-49CC-BB16-5D703B74D567}" srcOrd="0" destOrd="0" parTransId="{4584C816-117A-45DE-86D6-C49ED2986106}" sibTransId="{64E0EA3D-FEDE-40D5-94CD-E39FF7CE3A9B}"/>
    <dgm:cxn modelId="{1044EFA2-8883-482E-8C2B-68960F1CD238}" type="presOf" srcId="{C7CBD7E1-D037-49CC-BB16-5D703B74D567}" destId="{CDBFC2DB-4840-4495-BF38-376F1C63E065}" srcOrd="0" destOrd="0" presId="urn:microsoft.com/office/officeart/2005/8/layout/pictureOrgChart+Icon"/>
    <dgm:cxn modelId="{471162D2-6D8A-4EA3-A31E-4E65652A8D2D}" srcId="{C7CBD7E1-D037-49CC-BB16-5D703B74D567}" destId="{07F42BBA-E061-4334-A75C-4375DADF1837}" srcOrd="0" destOrd="0" parTransId="{F51F2661-91B4-4C4D-893B-0803A121E825}" sibTransId="{4E75E48C-DB7A-4CA9-9BDD-1B476066657F}"/>
    <dgm:cxn modelId="{1E65E4DC-0EF7-4731-AF9D-2245C51BB53B}" type="presOf" srcId="{07F42BBA-E061-4334-A75C-4375DADF1837}" destId="{1AE49281-C6D8-4844-903B-83782CAB2950}" srcOrd="0" destOrd="0" presId="urn:microsoft.com/office/officeart/2005/8/layout/pictureOrgChart+Icon"/>
    <dgm:cxn modelId="{6D8269ED-8E1F-4155-A6E0-C7DA0AFCB6F7}" type="presOf" srcId="{F51F2661-91B4-4C4D-893B-0803A121E825}" destId="{90061448-7E25-44EF-8435-0CAA3A918FA5}" srcOrd="0" destOrd="0" presId="urn:microsoft.com/office/officeart/2005/8/layout/pictureOrgChart+Icon"/>
    <dgm:cxn modelId="{7CF4C8F1-52DA-4241-A7A5-C1B7FEF93FF5}" type="presOf" srcId="{07F42BBA-E061-4334-A75C-4375DADF1837}" destId="{E2770894-AE38-4051-95DA-1387B07DA2FC}" srcOrd="1" destOrd="0" presId="urn:microsoft.com/office/officeart/2005/8/layout/pictureOrgChart+Icon"/>
    <dgm:cxn modelId="{9C25F4FB-AF49-477A-88F6-B0637F350A2E}" type="presOf" srcId="{C7CBD7E1-D037-49CC-BB16-5D703B74D567}" destId="{D107EF76-6A94-4D4D-8CF5-1A659CF6E8C8}" srcOrd="1" destOrd="0" presId="urn:microsoft.com/office/officeart/2005/8/layout/pictureOrgChart+Icon"/>
    <dgm:cxn modelId="{F6FAE3C4-81CA-462B-9D51-590F35635B34}" type="presParOf" srcId="{92FF93FA-504C-4EB9-B871-A4B7F952B22D}" destId="{983A690F-CAA5-49CA-98F6-683F0500B55B}" srcOrd="0" destOrd="0" presId="urn:microsoft.com/office/officeart/2005/8/layout/pictureOrgChart+Icon"/>
    <dgm:cxn modelId="{E7612C3C-5B46-4F4D-8D20-4AC46CB8F35C}" type="presParOf" srcId="{983A690F-CAA5-49CA-98F6-683F0500B55B}" destId="{CB280814-DB7C-4F1E-B978-F1BCE8DD6135}" srcOrd="0" destOrd="0" presId="urn:microsoft.com/office/officeart/2005/8/layout/pictureOrgChart+Icon"/>
    <dgm:cxn modelId="{0AEE3969-6AF5-4F0E-BEEC-56DFE8A767B2}" type="presParOf" srcId="{CB280814-DB7C-4F1E-B978-F1BCE8DD6135}" destId="{CDBFC2DB-4840-4495-BF38-376F1C63E065}" srcOrd="0" destOrd="0" presId="urn:microsoft.com/office/officeart/2005/8/layout/pictureOrgChart+Icon"/>
    <dgm:cxn modelId="{93ACDAA6-57AD-4FF0-9C9F-87BAAAB7E2D9}" type="presParOf" srcId="{CB280814-DB7C-4F1E-B978-F1BCE8DD6135}" destId="{D5B33E48-B8B3-4238-B372-68C1D354B8F5}" srcOrd="1" destOrd="0" presId="urn:microsoft.com/office/officeart/2005/8/layout/pictureOrgChart+Icon"/>
    <dgm:cxn modelId="{B8EF7EF3-076D-4871-9E18-27925C5FC0C9}" type="presParOf" srcId="{CB280814-DB7C-4F1E-B978-F1BCE8DD6135}" destId="{D107EF76-6A94-4D4D-8CF5-1A659CF6E8C8}" srcOrd="2" destOrd="0" presId="urn:microsoft.com/office/officeart/2005/8/layout/pictureOrgChart+Icon"/>
    <dgm:cxn modelId="{8A54B37D-83C7-407A-A592-9D545C703EC6}" type="presParOf" srcId="{983A690F-CAA5-49CA-98F6-683F0500B55B}" destId="{E1286E9A-059C-4FDD-B562-129B0A662E23}" srcOrd="1" destOrd="0" presId="urn:microsoft.com/office/officeart/2005/8/layout/pictureOrgChart+Icon"/>
    <dgm:cxn modelId="{FEDDC614-7C68-4656-AF18-CA00261AF1FC}" type="presParOf" srcId="{E1286E9A-059C-4FDD-B562-129B0A662E23}" destId="{90061448-7E25-44EF-8435-0CAA3A918FA5}" srcOrd="0" destOrd="0" presId="urn:microsoft.com/office/officeart/2005/8/layout/pictureOrgChart+Icon"/>
    <dgm:cxn modelId="{1F5B0F3D-AC94-4FAA-9B24-C2579B0E3042}" type="presParOf" srcId="{E1286E9A-059C-4FDD-B562-129B0A662E23}" destId="{5BDB9F4E-84C1-48D1-BECD-DD25172B28FD}" srcOrd="1" destOrd="0" presId="urn:microsoft.com/office/officeart/2005/8/layout/pictureOrgChart+Icon"/>
    <dgm:cxn modelId="{2478B652-EF7A-4B0A-A6E3-F6352E83BC3B}" type="presParOf" srcId="{5BDB9F4E-84C1-48D1-BECD-DD25172B28FD}" destId="{17A76914-3B6E-4A0B-B513-2557D074D6AE}" srcOrd="0" destOrd="0" presId="urn:microsoft.com/office/officeart/2005/8/layout/pictureOrgChart+Icon"/>
    <dgm:cxn modelId="{911033D4-236E-4969-8D69-CB54955D06EF}" type="presParOf" srcId="{17A76914-3B6E-4A0B-B513-2557D074D6AE}" destId="{1AE49281-C6D8-4844-903B-83782CAB2950}" srcOrd="0" destOrd="0" presId="urn:microsoft.com/office/officeart/2005/8/layout/pictureOrgChart+Icon"/>
    <dgm:cxn modelId="{032709CF-7477-463B-BD98-C5CF8D9F13C5}" type="presParOf" srcId="{17A76914-3B6E-4A0B-B513-2557D074D6AE}" destId="{C0CF1E81-D11F-4588-86F4-116E5A4B768D}" srcOrd="1" destOrd="0" presId="urn:microsoft.com/office/officeart/2005/8/layout/pictureOrgChart+Icon"/>
    <dgm:cxn modelId="{37AE0D3D-6DAE-4898-B2BD-922621F78C71}" type="presParOf" srcId="{17A76914-3B6E-4A0B-B513-2557D074D6AE}" destId="{E2770894-AE38-4051-95DA-1387B07DA2FC}" srcOrd="2" destOrd="0" presId="urn:microsoft.com/office/officeart/2005/8/layout/pictureOrgChart+Icon"/>
    <dgm:cxn modelId="{546FFA74-E277-4056-B934-F31030A6182C}" type="presParOf" srcId="{5BDB9F4E-84C1-48D1-BECD-DD25172B28FD}" destId="{92791CBF-A58F-4579-B3D7-590DAAD3FEC7}" srcOrd="1" destOrd="0" presId="urn:microsoft.com/office/officeart/2005/8/layout/pictureOrgChart+Icon"/>
    <dgm:cxn modelId="{0924BB1C-3CF2-48CA-9CD9-094AE2E55306}" type="presParOf" srcId="{5BDB9F4E-84C1-48D1-BECD-DD25172B28FD}" destId="{AEF2EF39-B7CB-40F3-9151-12136AE9FF9E}" srcOrd="2" destOrd="0" presId="urn:microsoft.com/office/officeart/2005/8/layout/pictureOrgChart+Icon"/>
    <dgm:cxn modelId="{2E28C987-7063-4190-B351-EDDC8B485E78}" type="presParOf" srcId="{983A690F-CAA5-49CA-98F6-683F0500B55B}" destId="{2C6198E9-CB9C-4C8D-B7EF-9888DD55162B}" srcOrd="2" destOrd="0" presId="urn:microsoft.com/office/officeart/2005/8/layout/pictureOrgChart+Icon"/>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F75462C-6F2D-4C67-8EBC-E4269159F3C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782CC0A0-84DE-4857-93F8-CF375B4AD6EA}" type="asst">
      <dgm:prSet phldrT="[Text]" custT="1"/>
      <dgm:spPr/>
      <dgm:t>
        <a:bodyPr/>
        <a:lstStyle/>
        <a:p>
          <a:r>
            <a:rPr lang="en-US" sz="1000" b="1"/>
            <a:t>Laura Bollweg</a:t>
          </a:r>
        </a:p>
        <a:p>
          <a:r>
            <a:rPr lang="en-US" sz="1000" b="1"/>
            <a:t>Manager</a:t>
          </a:r>
        </a:p>
      </dgm:t>
    </dgm:pt>
    <dgm:pt modelId="{1CECDB32-256B-4409-A9E5-C3ED741F12D9}" type="parTrans" cxnId="{2619E7CD-50E9-48D4-990F-FA9D94853AB2}">
      <dgm:prSet/>
      <dgm:spPr/>
      <dgm:t>
        <a:bodyPr/>
        <a:lstStyle/>
        <a:p>
          <a:endParaRPr lang="en-US"/>
        </a:p>
      </dgm:t>
    </dgm:pt>
    <dgm:pt modelId="{1AE39838-F085-4F67-B23B-B31E47B2CA68}" type="sibTrans" cxnId="{2619E7CD-50E9-48D4-990F-FA9D94853AB2}">
      <dgm:prSet/>
      <dgm:spPr/>
      <dgm:t>
        <a:bodyPr/>
        <a:lstStyle/>
        <a:p>
          <a:endParaRPr lang="en-US"/>
        </a:p>
      </dgm:t>
    </dgm:pt>
    <dgm:pt modelId="{B45EE465-5957-46E9-A93A-EC4B9ABF7345}">
      <dgm:prSet phldrT="[Text]" custT="1"/>
      <dgm:spPr/>
      <dgm:t>
        <a:bodyPr/>
        <a:lstStyle/>
        <a:p>
          <a:r>
            <a:rPr lang="en-US" sz="1000" b="1"/>
            <a:t>Michael Stenger, Ph.D.</a:t>
          </a:r>
        </a:p>
        <a:p>
          <a:r>
            <a:rPr lang="en-US" sz="1000" b="1"/>
            <a:t>Scientist</a:t>
          </a:r>
        </a:p>
      </dgm:t>
    </dgm:pt>
    <dgm:pt modelId="{6CA6B165-CDDB-49E4-A421-A3278B03DC46}" type="parTrans" cxnId="{62C70081-8C2F-4AB4-91F0-45DFB7AC4EBA}">
      <dgm:prSet/>
      <dgm:spPr>
        <a:ln>
          <a:noFill/>
        </a:ln>
      </dgm:spPr>
      <dgm:t>
        <a:bodyPr/>
        <a:lstStyle/>
        <a:p>
          <a:endParaRPr lang="en-US"/>
        </a:p>
      </dgm:t>
    </dgm:pt>
    <dgm:pt modelId="{700E8CBD-92A6-4106-8EA2-7F7D2BA96649}" type="sibTrans" cxnId="{62C70081-8C2F-4AB4-91F0-45DFB7AC4EBA}">
      <dgm:prSet/>
      <dgm:spPr/>
      <dgm:t>
        <a:bodyPr/>
        <a:lstStyle/>
        <a:p>
          <a:endParaRPr lang="en-US"/>
        </a:p>
      </dgm:t>
    </dgm:pt>
    <dgm:pt modelId="{DDC27C46-EE01-4CD5-9D93-FE9B0A36057C}">
      <dgm:prSet phldrT="[Text]" custT="1"/>
      <dgm:spPr/>
      <dgm:t>
        <a:bodyPr/>
        <a:lstStyle/>
        <a:p>
          <a:r>
            <a:rPr lang="en-US" sz="1000" b="1"/>
            <a:t>Maneesh Arya, Ph.D.</a:t>
          </a:r>
        </a:p>
        <a:p>
          <a:r>
            <a:rPr lang="en-US" sz="1000" b="1"/>
            <a:t>Deputy Manager </a:t>
          </a:r>
        </a:p>
      </dgm:t>
    </dgm:pt>
    <dgm:pt modelId="{2A22D86D-EB13-4A21-B323-03BA15CBB1D0}" type="parTrans" cxnId="{73FB3BB9-68B6-478D-8A95-9FD7EE36D444}">
      <dgm:prSet/>
      <dgm:spPr>
        <a:ln>
          <a:noFill/>
        </a:ln>
      </dgm:spPr>
      <dgm:t>
        <a:bodyPr/>
        <a:lstStyle/>
        <a:p>
          <a:endParaRPr lang="en-US"/>
        </a:p>
      </dgm:t>
    </dgm:pt>
    <dgm:pt modelId="{50EA50CB-8B31-4C47-8329-94221FB3896C}" type="sibTrans" cxnId="{73FB3BB9-68B6-478D-8A95-9FD7EE36D444}">
      <dgm:prSet/>
      <dgm:spPr/>
      <dgm:t>
        <a:bodyPr/>
        <a:lstStyle/>
        <a:p>
          <a:endParaRPr lang="en-US"/>
        </a:p>
      </dgm:t>
    </dgm:pt>
    <dgm:pt modelId="{8D8E4805-DCD6-4B51-BDC6-B7538A397442}">
      <dgm:prSet phldrT="[Text]" custT="1"/>
      <dgm:spPr/>
      <dgm:t>
        <a:bodyPr/>
        <a:lstStyle/>
        <a:p>
          <a:r>
            <a:rPr lang="en-US" sz="1000" b="1"/>
            <a:t>Becky Brocato, Ph.D. </a:t>
          </a:r>
        </a:p>
        <a:p>
          <a:r>
            <a:rPr lang="en-US" sz="1000" b="1"/>
            <a:t>Deputy Scientist</a:t>
          </a:r>
        </a:p>
      </dgm:t>
    </dgm:pt>
    <dgm:pt modelId="{C35644E0-9749-4123-8F0A-82A3D8FB5230}" type="parTrans" cxnId="{98CBEEA2-D729-4361-948F-45929038D2B8}">
      <dgm:prSet/>
      <dgm:spPr>
        <a:ln>
          <a:noFill/>
        </a:ln>
      </dgm:spPr>
      <dgm:t>
        <a:bodyPr/>
        <a:lstStyle/>
        <a:p>
          <a:endParaRPr lang="en-US"/>
        </a:p>
      </dgm:t>
    </dgm:pt>
    <dgm:pt modelId="{97621AA8-44F9-455B-860E-3ADBB30080C6}" type="sibTrans" cxnId="{98CBEEA2-D729-4361-948F-45929038D2B8}">
      <dgm:prSet/>
      <dgm:spPr/>
      <dgm:t>
        <a:bodyPr/>
        <a:lstStyle/>
        <a:p>
          <a:endParaRPr lang="en-US"/>
        </a:p>
      </dgm:t>
    </dgm:pt>
    <dgm:pt modelId="{6583B2BC-2F67-49B0-A1FA-03BB88CA56C1}" type="pres">
      <dgm:prSet presAssocID="{DF75462C-6F2D-4C67-8EBC-E4269159F3C3}" presName="hierChild1" presStyleCnt="0">
        <dgm:presLayoutVars>
          <dgm:orgChart val="1"/>
          <dgm:chPref val="1"/>
          <dgm:dir/>
          <dgm:animOne val="branch"/>
          <dgm:animLvl val="lvl"/>
          <dgm:resizeHandles/>
        </dgm:presLayoutVars>
      </dgm:prSet>
      <dgm:spPr/>
    </dgm:pt>
    <dgm:pt modelId="{3965A273-F97F-4A7A-9592-1AA95999E0E1}" type="pres">
      <dgm:prSet presAssocID="{782CC0A0-84DE-4857-93F8-CF375B4AD6EA}" presName="hierRoot1" presStyleCnt="0">
        <dgm:presLayoutVars>
          <dgm:hierBranch val="l"/>
        </dgm:presLayoutVars>
      </dgm:prSet>
      <dgm:spPr/>
    </dgm:pt>
    <dgm:pt modelId="{6FFFD1D7-1022-4607-BABE-731AF2E7774B}" type="pres">
      <dgm:prSet presAssocID="{782CC0A0-84DE-4857-93F8-CF375B4AD6EA}" presName="rootComposite1" presStyleCnt="0"/>
      <dgm:spPr/>
    </dgm:pt>
    <dgm:pt modelId="{A8A2065C-B552-4238-A77D-BE21E9BDC2F4}" type="pres">
      <dgm:prSet presAssocID="{782CC0A0-84DE-4857-93F8-CF375B4AD6EA}" presName="rootText1" presStyleLbl="node0" presStyleIdx="0" presStyleCnt="1">
        <dgm:presLayoutVars>
          <dgm:chPref val="3"/>
        </dgm:presLayoutVars>
      </dgm:prSet>
      <dgm:spPr/>
    </dgm:pt>
    <dgm:pt modelId="{63721F04-CCDB-4EF4-B338-33CFA1E8E3D2}" type="pres">
      <dgm:prSet presAssocID="{782CC0A0-84DE-4857-93F8-CF375B4AD6EA}" presName="rootPict1" presStyleLbl="alignImgPlace1" presStyleIdx="0" presStyleCnt="4"/>
      <dgm:spPr>
        <a:blipFill>
          <a:blip xmlns:r="http://schemas.openxmlformats.org/officeDocument/2006/relationships" r:embed="rId1"/>
          <a:srcRect/>
          <a:stretch>
            <a:fillRect l="-14000" r="-14000"/>
          </a:stretch>
        </a:blipFill>
      </dgm:spPr>
    </dgm:pt>
    <dgm:pt modelId="{4A28498F-95E1-44F4-8267-A0D18C23A547}" type="pres">
      <dgm:prSet presAssocID="{782CC0A0-84DE-4857-93F8-CF375B4AD6EA}" presName="rootConnector1" presStyleLbl="asst0" presStyleIdx="0" presStyleCnt="0"/>
      <dgm:spPr/>
    </dgm:pt>
    <dgm:pt modelId="{57CDB025-0510-416B-BA3F-203ECF3FCE11}" type="pres">
      <dgm:prSet presAssocID="{782CC0A0-84DE-4857-93F8-CF375B4AD6EA}" presName="hierChild2" presStyleCnt="0"/>
      <dgm:spPr/>
    </dgm:pt>
    <dgm:pt modelId="{611CD587-1426-4903-84E0-F3A9FEC540D8}" type="pres">
      <dgm:prSet presAssocID="{6CA6B165-CDDB-49E4-A421-A3278B03DC46}" presName="Name50" presStyleLbl="parChTrans1D2" presStyleIdx="0" presStyleCnt="3"/>
      <dgm:spPr/>
    </dgm:pt>
    <dgm:pt modelId="{2A7745B0-FE49-4FA0-8832-85989B0A9B90}" type="pres">
      <dgm:prSet presAssocID="{B45EE465-5957-46E9-A93A-EC4B9ABF7345}" presName="hierRoot2" presStyleCnt="0">
        <dgm:presLayoutVars>
          <dgm:hierBranch val="init"/>
        </dgm:presLayoutVars>
      </dgm:prSet>
      <dgm:spPr/>
    </dgm:pt>
    <dgm:pt modelId="{3A5135C9-FDA7-4928-AFC1-66A801BB3915}" type="pres">
      <dgm:prSet presAssocID="{B45EE465-5957-46E9-A93A-EC4B9ABF7345}" presName="rootComposite" presStyleCnt="0"/>
      <dgm:spPr/>
    </dgm:pt>
    <dgm:pt modelId="{C99B4D09-6149-4A25-A737-7270BF01BB74}" type="pres">
      <dgm:prSet presAssocID="{B45EE465-5957-46E9-A93A-EC4B9ABF7345}" presName="rootText" presStyleLbl="node2" presStyleIdx="0" presStyleCnt="3" custLinFactNeighborX="24748" custLinFactNeighborY="-23503">
        <dgm:presLayoutVars>
          <dgm:chPref val="3"/>
        </dgm:presLayoutVars>
      </dgm:prSet>
      <dgm:spPr/>
    </dgm:pt>
    <dgm:pt modelId="{9FC40C3D-A472-4F81-B0A9-696ECC7DE435}" type="pres">
      <dgm:prSet presAssocID="{B45EE465-5957-46E9-A93A-EC4B9ABF7345}" presName="rootPict" presStyleLbl="alignImgPlace1" presStyleIdx="1" presStyleCnt="4" custLinFactNeighborX="81277" custLinFactNeighborY="-29379"/>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1A64B3FC-4264-43CC-8A35-0FA2A6EB4A6C}" type="pres">
      <dgm:prSet presAssocID="{B45EE465-5957-46E9-A93A-EC4B9ABF7345}" presName="rootConnector" presStyleLbl="node2" presStyleIdx="0" presStyleCnt="3"/>
      <dgm:spPr/>
    </dgm:pt>
    <dgm:pt modelId="{FA46A235-67EA-4879-874A-5298554C6144}" type="pres">
      <dgm:prSet presAssocID="{B45EE465-5957-46E9-A93A-EC4B9ABF7345}" presName="hierChild4" presStyleCnt="0"/>
      <dgm:spPr/>
    </dgm:pt>
    <dgm:pt modelId="{BEF1B727-A8BD-4EC7-8932-4A3DB3732433}" type="pres">
      <dgm:prSet presAssocID="{B45EE465-5957-46E9-A93A-EC4B9ABF7345}" presName="hierChild5" presStyleCnt="0"/>
      <dgm:spPr/>
    </dgm:pt>
    <dgm:pt modelId="{AE8B51DF-8253-4EFA-A520-652DF3B86F20}" type="pres">
      <dgm:prSet presAssocID="{2A22D86D-EB13-4A21-B323-03BA15CBB1D0}" presName="Name50" presStyleLbl="parChTrans1D2" presStyleIdx="1" presStyleCnt="3"/>
      <dgm:spPr/>
    </dgm:pt>
    <dgm:pt modelId="{D8E8B7BA-E23B-4FEC-8173-457A7E2345B5}" type="pres">
      <dgm:prSet presAssocID="{DDC27C46-EE01-4CD5-9D93-FE9B0A36057C}" presName="hierRoot2" presStyleCnt="0">
        <dgm:presLayoutVars>
          <dgm:hierBranch val="init"/>
        </dgm:presLayoutVars>
      </dgm:prSet>
      <dgm:spPr/>
    </dgm:pt>
    <dgm:pt modelId="{67D0C9B3-9DFC-4E40-BD62-A0E8E2B481D3}" type="pres">
      <dgm:prSet presAssocID="{DDC27C46-EE01-4CD5-9D93-FE9B0A36057C}" presName="rootComposite" presStyleCnt="0"/>
      <dgm:spPr/>
    </dgm:pt>
    <dgm:pt modelId="{C2AC2655-CF73-49DF-B333-0306FE20FE40}" type="pres">
      <dgm:prSet presAssocID="{DDC27C46-EE01-4CD5-9D93-FE9B0A36057C}" presName="rootText" presStyleLbl="node2" presStyleIdx="1" presStyleCnt="3" custLinFactNeighborX="25034" custLinFactNeighborY="-44647">
        <dgm:presLayoutVars>
          <dgm:chPref val="3"/>
        </dgm:presLayoutVars>
      </dgm:prSet>
      <dgm:spPr/>
    </dgm:pt>
    <dgm:pt modelId="{4F7387E1-9C2C-4121-AD84-4A9A2AF871CC}" type="pres">
      <dgm:prSet presAssocID="{DDC27C46-EE01-4CD5-9D93-FE9B0A36057C}" presName="rootPict" presStyleLbl="alignImgPlace1" presStyleIdx="2" presStyleCnt="4" custLinFactNeighborX="81277" custLinFactNeighborY="-50813"/>
      <dgm:spPr>
        <a:blipFill>
          <a:blip xmlns:r="http://schemas.openxmlformats.org/officeDocument/2006/relationships" r:embed="rId3"/>
          <a:srcRect/>
          <a:stretch>
            <a:fillRect l="-3000" r="-3000"/>
          </a:stretch>
        </a:blipFill>
      </dgm:spPr>
    </dgm:pt>
    <dgm:pt modelId="{0676EC35-8E87-4A7C-81BF-49C3EF5DAA32}" type="pres">
      <dgm:prSet presAssocID="{DDC27C46-EE01-4CD5-9D93-FE9B0A36057C}" presName="rootConnector" presStyleLbl="node2" presStyleIdx="1" presStyleCnt="3"/>
      <dgm:spPr/>
    </dgm:pt>
    <dgm:pt modelId="{C3E56D04-3530-4FD1-9A84-40675D0F8DD8}" type="pres">
      <dgm:prSet presAssocID="{DDC27C46-EE01-4CD5-9D93-FE9B0A36057C}" presName="hierChild4" presStyleCnt="0"/>
      <dgm:spPr/>
    </dgm:pt>
    <dgm:pt modelId="{AF8B7FB3-0C9B-4C1B-A438-A241354FC1EB}" type="pres">
      <dgm:prSet presAssocID="{DDC27C46-EE01-4CD5-9D93-FE9B0A36057C}" presName="hierChild5" presStyleCnt="0"/>
      <dgm:spPr/>
    </dgm:pt>
    <dgm:pt modelId="{B5EB087F-134A-443F-8CCA-24FD10B08FE0}" type="pres">
      <dgm:prSet presAssocID="{C35644E0-9749-4123-8F0A-82A3D8FB5230}" presName="Name50" presStyleLbl="parChTrans1D2" presStyleIdx="2" presStyleCnt="3"/>
      <dgm:spPr/>
    </dgm:pt>
    <dgm:pt modelId="{FC507439-29B9-458D-B6B1-F141327C5FDD}" type="pres">
      <dgm:prSet presAssocID="{8D8E4805-DCD6-4B51-BDC6-B7538A397442}" presName="hierRoot2" presStyleCnt="0">
        <dgm:presLayoutVars>
          <dgm:hierBranch val="init"/>
        </dgm:presLayoutVars>
      </dgm:prSet>
      <dgm:spPr/>
    </dgm:pt>
    <dgm:pt modelId="{FB4EC1F7-BFA2-4166-BCA1-431821D7F4FB}" type="pres">
      <dgm:prSet presAssocID="{8D8E4805-DCD6-4B51-BDC6-B7538A397442}" presName="rootComposite" presStyleCnt="0"/>
      <dgm:spPr/>
    </dgm:pt>
    <dgm:pt modelId="{D4B23D55-A1BE-4523-BAEC-C45670924A0F}" type="pres">
      <dgm:prSet presAssocID="{8D8E4805-DCD6-4B51-BDC6-B7538A397442}" presName="rootText" presStyleLbl="node2" presStyleIdx="2" presStyleCnt="3" custLinFactNeighborX="24633" custLinFactNeighborY="-71463">
        <dgm:presLayoutVars>
          <dgm:chPref val="3"/>
        </dgm:presLayoutVars>
      </dgm:prSet>
      <dgm:spPr/>
    </dgm:pt>
    <dgm:pt modelId="{5D9AFB34-4142-4AD8-BE63-1C0A516DE467}" type="pres">
      <dgm:prSet presAssocID="{8D8E4805-DCD6-4B51-BDC6-B7538A397442}" presName="rootPict" presStyleLbl="alignImgPlace1" presStyleIdx="3" presStyleCnt="4" custLinFactNeighborX="85973" custLinFactNeighborY="-93834"/>
      <dgm:spPr>
        <a:blipFill>
          <a:blip xmlns:r="http://schemas.openxmlformats.org/officeDocument/2006/relationships" r:embed="rId4"/>
          <a:srcRect/>
          <a:stretch>
            <a:fillRect l="-3000" r="-3000"/>
          </a:stretch>
        </a:blipFill>
      </dgm:spPr>
    </dgm:pt>
    <dgm:pt modelId="{1A99CAF3-E7FE-4A0B-8542-6EF4B4A8B25E}" type="pres">
      <dgm:prSet presAssocID="{8D8E4805-DCD6-4B51-BDC6-B7538A397442}" presName="rootConnector" presStyleLbl="node2" presStyleIdx="2" presStyleCnt="3"/>
      <dgm:spPr/>
    </dgm:pt>
    <dgm:pt modelId="{ADD90C73-6F81-4503-B390-B2944EDD812F}" type="pres">
      <dgm:prSet presAssocID="{8D8E4805-DCD6-4B51-BDC6-B7538A397442}" presName="hierChild4" presStyleCnt="0"/>
      <dgm:spPr/>
    </dgm:pt>
    <dgm:pt modelId="{B9CE6FCB-D33D-46EB-ABAA-3C8ABFE50FA2}" type="pres">
      <dgm:prSet presAssocID="{8D8E4805-DCD6-4B51-BDC6-B7538A397442}" presName="hierChild5" presStyleCnt="0"/>
      <dgm:spPr/>
    </dgm:pt>
    <dgm:pt modelId="{F612AE78-FFE9-4D85-AA48-2D620FF1A0F7}" type="pres">
      <dgm:prSet presAssocID="{782CC0A0-84DE-4857-93F8-CF375B4AD6EA}" presName="hierChild3" presStyleCnt="0"/>
      <dgm:spPr/>
    </dgm:pt>
  </dgm:ptLst>
  <dgm:cxnLst>
    <dgm:cxn modelId="{CA62401F-C5B6-419A-A4C1-15DAD444E08C}" type="presOf" srcId="{8D8E4805-DCD6-4B51-BDC6-B7538A397442}" destId="{D4B23D55-A1BE-4523-BAEC-C45670924A0F}" srcOrd="0" destOrd="0" presId="urn:microsoft.com/office/officeart/2005/8/layout/pictureOrgChart+Icon"/>
    <dgm:cxn modelId="{B3D65022-A933-4D69-915D-A3B914ABD11B}" type="presOf" srcId="{B45EE465-5957-46E9-A93A-EC4B9ABF7345}" destId="{1A64B3FC-4264-43CC-8A35-0FA2A6EB4A6C}" srcOrd="1" destOrd="0" presId="urn:microsoft.com/office/officeart/2005/8/layout/pictureOrgChart+Icon"/>
    <dgm:cxn modelId="{B74C1748-4D42-484F-88B9-5E7B51F45227}" type="presOf" srcId="{782CC0A0-84DE-4857-93F8-CF375B4AD6EA}" destId="{4A28498F-95E1-44F4-8267-A0D18C23A547}" srcOrd="1" destOrd="0" presId="urn:microsoft.com/office/officeart/2005/8/layout/pictureOrgChart+Icon"/>
    <dgm:cxn modelId="{C8CE4149-D944-4891-8EE0-833BDA387B54}" type="presOf" srcId="{2A22D86D-EB13-4A21-B323-03BA15CBB1D0}" destId="{AE8B51DF-8253-4EFA-A520-652DF3B86F20}" srcOrd="0" destOrd="0" presId="urn:microsoft.com/office/officeart/2005/8/layout/pictureOrgChart+Icon"/>
    <dgm:cxn modelId="{0552BA52-2289-4E9C-882B-CDA632C3CBF0}" type="presOf" srcId="{8D8E4805-DCD6-4B51-BDC6-B7538A397442}" destId="{1A99CAF3-E7FE-4A0B-8542-6EF4B4A8B25E}" srcOrd="1" destOrd="0" presId="urn:microsoft.com/office/officeart/2005/8/layout/pictureOrgChart+Icon"/>
    <dgm:cxn modelId="{F23FD874-5287-4AD3-8B01-70A50AE478FD}" type="presOf" srcId="{6CA6B165-CDDB-49E4-A421-A3278B03DC46}" destId="{611CD587-1426-4903-84E0-F3A9FEC540D8}" srcOrd="0" destOrd="0" presId="urn:microsoft.com/office/officeart/2005/8/layout/pictureOrgChart+Icon"/>
    <dgm:cxn modelId="{62C70081-8C2F-4AB4-91F0-45DFB7AC4EBA}" srcId="{782CC0A0-84DE-4857-93F8-CF375B4AD6EA}" destId="{B45EE465-5957-46E9-A93A-EC4B9ABF7345}" srcOrd="0" destOrd="0" parTransId="{6CA6B165-CDDB-49E4-A421-A3278B03DC46}" sibTransId="{700E8CBD-92A6-4106-8EA2-7F7D2BA96649}"/>
    <dgm:cxn modelId="{98CBEEA2-D729-4361-948F-45929038D2B8}" srcId="{782CC0A0-84DE-4857-93F8-CF375B4AD6EA}" destId="{8D8E4805-DCD6-4B51-BDC6-B7538A397442}" srcOrd="2" destOrd="0" parTransId="{C35644E0-9749-4123-8F0A-82A3D8FB5230}" sibTransId="{97621AA8-44F9-455B-860E-3ADBB30080C6}"/>
    <dgm:cxn modelId="{B2E4FFB4-7B58-49FB-B9F7-E049D4F64D55}" type="presOf" srcId="{DF75462C-6F2D-4C67-8EBC-E4269159F3C3}" destId="{6583B2BC-2F67-49B0-A1FA-03BB88CA56C1}" srcOrd="0" destOrd="0" presId="urn:microsoft.com/office/officeart/2005/8/layout/pictureOrgChart+Icon"/>
    <dgm:cxn modelId="{3A6006B8-52B4-40C7-A118-ACF495CB6ED4}" type="presOf" srcId="{DDC27C46-EE01-4CD5-9D93-FE9B0A36057C}" destId="{C2AC2655-CF73-49DF-B333-0306FE20FE40}" srcOrd="0" destOrd="0" presId="urn:microsoft.com/office/officeart/2005/8/layout/pictureOrgChart+Icon"/>
    <dgm:cxn modelId="{73FB3BB9-68B6-478D-8A95-9FD7EE36D444}" srcId="{782CC0A0-84DE-4857-93F8-CF375B4AD6EA}" destId="{DDC27C46-EE01-4CD5-9D93-FE9B0A36057C}" srcOrd="1" destOrd="0" parTransId="{2A22D86D-EB13-4A21-B323-03BA15CBB1D0}" sibTransId="{50EA50CB-8B31-4C47-8329-94221FB3896C}"/>
    <dgm:cxn modelId="{6574F4C7-3A64-42A2-B788-B56B0073EE5B}" type="presOf" srcId="{DDC27C46-EE01-4CD5-9D93-FE9B0A36057C}" destId="{0676EC35-8E87-4A7C-81BF-49C3EF5DAA32}" srcOrd="1" destOrd="0" presId="urn:microsoft.com/office/officeart/2005/8/layout/pictureOrgChart+Icon"/>
    <dgm:cxn modelId="{D491B8CB-9833-4617-BC23-895174E672AC}" type="presOf" srcId="{782CC0A0-84DE-4857-93F8-CF375B4AD6EA}" destId="{A8A2065C-B552-4238-A77D-BE21E9BDC2F4}" srcOrd="0" destOrd="0" presId="urn:microsoft.com/office/officeart/2005/8/layout/pictureOrgChart+Icon"/>
    <dgm:cxn modelId="{2619E7CD-50E9-48D4-990F-FA9D94853AB2}" srcId="{DF75462C-6F2D-4C67-8EBC-E4269159F3C3}" destId="{782CC0A0-84DE-4857-93F8-CF375B4AD6EA}" srcOrd="0" destOrd="0" parTransId="{1CECDB32-256B-4409-A9E5-C3ED741F12D9}" sibTransId="{1AE39838-F085-4F67-B23B-B31E47B2CA68}"/>
    <dgm:cxn modelId="{D77A25D6-B9CF-4B5D-B6EC-DF8516632F7D}" type="presOf" srcId="{B45EE465-5957-46E9-A93A-EC4B9ABF7345}" destId="{C99B4D09-6149-4A25-A737-7270BF01BB74}" srcOrd="0" destOrd="0" presId="urn:microsoft.com/office/officeart/2005/8/layout/pictureOrgChart+Icon"/>
    <dgm:cxn modelId="{37A607FA-8765-4ABD-AF86-B4FE9D85F640}" type="presOf" srcId="{C35644E0-9749-4123-8F0A-82A3D8FB5230}" destId="{B5EB087F-134A-443F-8CCA-24FD10B08FE0}" srcOrd="0" destOrd="0" presId="urn:microsoft.com/office/officeart/2005/8/layout/pictureOrgChart+Icon"/>
    <dgm:cxn modelId="{CC028301-463E-49D2-8A48-7F16696D4A06}" type="presParOf" srcId="{6583B2BC-2F67-49B0-A1FA-03BB88CA56C1}" destId="{3965A273-F97F-4A7A-9592-1AA95999E0E1}" srcOrd="0" destOrd="0" presId="urn:microsoft.com/office/officeart/2005/8/layout/pictureOrgChart+Icon"/>
    <dgm:cxn modelId="{1D3E5EFD-6992-4399-8542-B5B5851023D6}" type="presParOf" srcId="{3965A273-F97F-4A7A-9592-1AA95999E0E1}" destId="{6FFFD1D7-1022-4607-BABE-731AF2E7774B}" srcOrd="0" destOrd="0" presId="urn:microsoft.com/office/officeart/2005/8/layout/pictureOrgChart+Icon"/>
    <dgm:cxn modelId="{6D0C5E68-28EE-47D5-808F-1EBCCF97C5B5}" type="presParOf" srcId="{6FFFD1D7-1022-4607-BABE-731AF2E7774B}" destId="{A8A2065C-B552-4238-A77D-BE21E9BDC2F4}" srcOrd="0" destOrd="0" presId="urn:microsoft.com/office/officeart/2005/8/layout/pictureOrgChart+Icon"/>
    <dgm:cxn modelId="{684B8B59-54B3-45F2-8646-2BA1E22AFB7D}" type="presParOf" srcId="{6FFFD1D7-1022-4607-BABE-731AF2E7774B}" destId="{63721F04-CCDB-4EF4-B338-33CFA1E8E3D2}" srcOrd="1" destOrd="0" presId="urn:microsoft.com/office/officeart/2005/8/layout/pictureOrgChart+Icon"/>
    <dgm:cxn modelId="{719CA0FB-9220-47DF-9580-77F6977C9559}" type="presParOf" srcId="{6FFFD1D7-1022-4607-BABE-731AF2E7774B}" destId="{4A28498F-95E1-44F4-8267-A0D18C23A547}" srcOrd="2" destOrd="0" presId="urn:microsoft.com/office/officeart/2005/8/layout/pictureOrgChart+Icon"/>
    <dgm:cxn modelId="{618DE32D-53DA-4784-AB3F-F68C4CD691A2}" type="presParOf" srcId="{3965A273-F97F-4A7A-9592-1AA95999E0E1}" destId="{57CDB025-0510-416B-BA3F-203ECF3FCE11}" srcOrd="1" destOrd="0" presId="urn:microsoft.com/office/officeart/2005/8/layout/pictureOrgChart+Icon"/>
    <dgm:cxn modelId="{DBD81206-E4F9-40BC-8935-16F5A24329C0}" type="presParOf" srcId="{57CDB025-0510-416B-BA3F-203ECF3FCE11}" destId="{611CD587-1426-4903-84E0-F3A9FEC540D8}" srcOrd="0" destOrd="0" presId="urn:microsoft.com/office/officeart/2005/8/layout/pictureOrgChart+Icon"/>
    <dgm:cxn modelId="{08106035-9933-4254-90F2-2409BECC423B}" type="presParOf" srcId="{57CDB025-0510-416B-BA3F-203ECF3FCE11}" destId="{2A7745B0-FE49-4FA0-8832-85989B0A9B90}" srcOrd="1" destOrd="0" presId="urn:microsoft.com/office/officeart/2005/8/layout/pictureOrgChart+Icon"/>
    <dgm:cxn modelId="{4B190992-0A27-4A6D-A983-0EF145FB9023}" type="presParOf" srcId="{2A7745B0-FE49-4FA0-8832-85989B0A9B90}" destId="{3A5135C9-FDA7-4928-AFC1-66A801BB3915}" srcOrd="0" destOrd="0" presId="urn:microsoft.com/office/officeart/2005/8/layout/pictureOrgChart+Icon"/>
    <dgm:cxn modelId="{5185725A-A361-4E04-AB35-F7E25EBB9E4F}" type="presParOf" srcId="{3A5135C9-FDA7-4928-AFC1-66A801BB3915}" destId="{C99B4D09-6149-4A25-A737-7270BF01BB74}" srcOrd="0" destOrd="0" presId="urn:microsoft.com/office/officeart/2005/8/layout/pictureOrgChart+Icon"/>
    <dgm:cxn modelId="{80DDECCD-5B73-42F5-9E2D-6509B6BFB565}" type="presParOf" srcId="{3A5135C9-FDA7-4928-AFC1-66A801BB3915}" destId="{9FC40C3D-A472-4F81-B0A9-696ECC7DE435}" srcOrd="1" destOrd="0" presId="urn:microsoft.com/office/officeart/2005/8/layout/pictureOrgChart+Icon"/>
    <dgm:cxn modelId="{5731FF68-0A07-4F46-8636-DD47206CC19C}" type="presParOf" srcId="{3A5135C9-FDA7-4928-AFC1-66A801BB3915}" destId="{1A64B3FC-4264-43CC-8A35-0FA2A6EB4A6C}" srcOrd="2" destOrd="0" presId="urn:microsoft.com/office/officeart/2005/8/layout/pictureOrgChart+Icon"/>
    <dgm:cxn modelId="{0B5E487D-2725-4BF3-9426-CE18D6A34FC9}" type="presParOf" srcId="{2A7745B0-FE49-4FA0-8832-85989B0A9B90}" destId="{FA46A235-67EA-4879-874A-5298554C6144}" srcOrd="1" destOrd="0" presId="urn:microsoft.com/office/officeart/2005/8/layout/pictureOrgChart+Icon"/>
    <dgm:cxn modelId="{4A9B0DB2-08A0-4A3C-8692-08D56D8E7803}" type="presParOf" srcId="{2A7745B0-FE49-4FA0-8832-85989B0A9B90}" destId="{BEF1B727-A8BD-4EC7-8932-4A3DB3732433}" srcOrd="2" destOrd="0" presId="urn:microsoft.com/office/officeart/2005/8/layout/pictureOrgChart+Icon"/>
    <dgm:cxn modelId="{7D53FF03-110B-4978-BD2A-67A48D643131}" type="presParOf" srcId="{57CDB025-0510-416B-BA3F-203ECF3FCE11}" destId="{AE8B51DF-8253-4EFA-A520-652DF3B86F20}" srcOrd="2" destOrd="0" presId="urn:microsoft.com/office/officeart/2005/8/layout/pictureOrgChart+Icon"/>
    <dgm:cxn modelId="{77592A91-6803-4E3C-8FC0-5D26F1301F6F}" type="presParOf" srcId="{57CDB025-0510-416B-BA3F-203ECF3FCE11}" destId="{D8E8B7BA-E23B-4FEC-8173-457A7E2345B5}" srcOrd="3" destOrd="0" presId="urn:microsoft.com/office/officeart/2005/8/layout/pictureOrgChart+Icon"/>
    <dgm:cxn modelId="{3EE84A3F-F2BC-463C-A8D3-D474CF6539BB}" type="presParOf" srcId="{D8E8B7BA-E23B-4FEC-8173-457A7E2345B5}" destId="{67D0C9B3-9DFC-4E40-BD62-A0E8E2B481D3}" srcOrd="0" destOrd="0" presId="urn:microsoft.com/office/officeart/2005/8/layout/pictureOrgChart+Icon"/>
    <dgm:cxn modelId="{76B6A8F5-5506-41CF-A11C-6C82BABC6679}" type="presParOf" srcId="{67D0C9B3-9DFC-4E40-BD62-A0E8E2B481D3}" destId="{C2AC2655-CF73-49DF-B333-0306FE20FE40}" srcOrd="0" destOrd="0" presId="urn:microsoft.com/office/officeart/2005/8/layout/pictureOrgChart+Icon"/>
    <dgm:cxn modelId="{FD33E48B-8D3C-418A-BF5F-CE43E2F49644}" type="presParOf" srcId="{67D0C9B3-9DFC-4E40-BD62-A0E8E2B481D3}" destId="{4F7387E1-9C2C-4121-AD84-4A9A2AF871CC}" srcOrd="1" destOrd="0" presId="urn:microsoft.com/office/officeart/2005/8/layout/pictureOrgChart+Icon"/>
    <dgm:cxn modelId="{5E70A4A2-B69A-4B91-A778-90A36F6BDD20}" type="presParOf" srcId="{67D0C9B3-9DFC-4E40-BD62-A0E8E2B481D3}" destId="{0676EC35-8E87-4A7C-81BF-49C3EF5DAA32}" srcOrd="2" destOrd="0" presId="urn:microsoft.com/office/officeart/2005/8/layout/pictureOrgChart+Icon"/>
    <dgm:cxn modelId="{6CA6919E-84CE-4726-A086-8F2AA9DA2CB0}" type="presParOf" srcId="{D8E8B7BA-E23B-4FEC-8173-457A7E2345B5}" destId="{C3E56D04-3530-4FD1-9A84-40675D0F8DD8}" srcOrd="1" destOrd="0" presId="urn:microsoft.com/office/officeart/2005/8/layout/pictureOrgChart+Icon"/>
    <dgm:cxn modelId="{B5490BD9-515B-4CE7-B2F6-30034F2176D8}" type="presParOf" srcId="{D8E8B7BA-E23B-4FEC-8173-457A7E2345B5}" destId="{AF8B7FB3-0C9B-4C1B-A438-A241354FC1EB}" srcOrd="2" destOrd="0" presId="urn:microsoft.com/office/officeart/2005/8/layout/pictureOrgChart+Icon"/>
    <dgm:cxn modelId="{7B77D2EF-6AA3-43C8-88C3-FE4172A11A45}" type="presParOf" srcId="{57CDB025-0510-416B-BA3F-203ECF3FCE11}" destId="{B5EB087F-134A-443F-8CCA-24FD10B08FE0}" srcOrd="4" destOrd="0" presId="urn:microsoft.com/office/officeart/2005/8/layout/pictureOrgChart+Icon"/>
    <dgm:cxn modelId="{784D74C1-35D6-403F-93AF-FDF067752426}" type="presParOf" srcId="{57CDB025-0510-416B-BA3F-203ECF3FCE11}" destId="{FC507439-29B9-458D-B6B1-F141327C5FDD}" srcOrd="5" destOrd="0" presId="urn:microsoft.com/office/officeart/2005/8/layout/pictureOrgChart+Icon"/>
    <dgm:cxn modelId="{7868F02C-6064-4349-A8E9-12BFA3A8BD88}" type="presParOf" srcId="{FC507439-29B9-458D-B6B1-F141327C5FDD}" destId="{FB4EC1F7-BFA2-4166-BCA1-431821D7F4FB}" srcOrd="0" destOrd="0" presId="urn:microsoft.com/office/officeart/2005/8/layout/pictureOrgChart+Icon"/>
    <dgm:cxn modelId="{8120629B-6E4C-438A-8C71-09AE64CC38AD}" type="presParOf" srcId="{FB4EC1F7-BFA2-4166-BCA1-431821D7F4FB}" destId="{D4B23D55-A1BE-4523-BAEC-C45670924A0F}" srcOrd="0" destOrd="0" presId="urn:microsoft.com/office/officeart/2005/8/layout/pictureOrgChart+Icon"/>
    <dgm:cxn modelId="{59B387A2-4427-4A83-AE79-31F0FA5484C4}" type="presParOf" srcId="{FB4EC1F7-BFA2-4166-BCA1-431821D7F4FB}" destId="{5D9AFB34-4142-4AD8-BE63-1C0A516DE467}" srcOrd="1" destOrd="0" presId="urn:microsoft.com/office/officeart/2005/8/layout/pictureOrgChart+Icon"/>
    <dgm:cxn modelId="{1AF90338-418E-474B-BBCF-592BDE79DB21}" type="presParOf" srcId="{FB4EC1F7-BFA2-4166-BCA1-431821D7F4FB}" destId="{1A99CAF3-E7FE-4A0B-8542-6EF4B4A8B25E}" srcOrd="2" destOrd="0" presId="urn:microsoft.com/office/officeart/2005/8/layout/pictureOrgChart+Icon"/>
    <dgm:cxn modelId="{CD82CA02-3B22-4C2D-AA96-B13B131CFC6A}" type="presParOf" srcId="{FC507439-29B9-458D-B6B1-F141327C5FDD}" destId="{ADD90C73-6F81-4503-B390-B2944EDD812F}" srcOrd="1" destOrd="0" presId="urn:microsoft.com/office/officeart/2005/8/layout/pictureOrgChart+Icon"/>
    <dgm:cxn modelId="{915FC0BC-4329-4306-9CD7-17783445C607}" type="presParOf" srcId="{FC507439-29B9-458D-B6B1-F141327C5FDD}" destId="{B9CE6FCB-D33D-46EB-ABAA-3C8ABFE50FA2}" srcOrd="2" destOrd="0" presId="urn:microsoft.com/office/officeart/2005/8/layout/pictureOrgChart+Icon"/>
    <dgm:cxn modelId="{92DFE5DD-FB21-4384-ACAA-EEC88D01E525}" type="presParOf" srcId="{3965A273-F97F-4A7A-9592-1AA95999E0E1}" destId="{F612AE78-FFE9-4D85-AA48-2D620FF1A0F7}" srcOrd="2" destOrd="0" presId="urn:microsoft.com/office/officeart/2005/8/layout/pictureOrgChar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F75462C-6F2D-4C67-8EBC-E4269159F3C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782CC0A0-84DE-4857-93F8-CF375B4AD6EA}" type="asst">
      <dgm:prSet phldrT="[Text]" custT="1"/>
      <dgm:spPr/>
      <dgm:t>
        <a:bodyPr/>
        <a:lstStyle/>
        <a:p>
          <a:r>
            <a:rPr lang="en-US" sz="1000" b="1"/>
            <a:t>Jason Weeks</a:t>
          </a:r>
        </a:p>
        <a:p>
          <a:r>
            <a:rPr lang="en-US" sz="1000" b="1"/>
            <a:t>Manager</a:t>
          </a:r>
        </a:p>
      </dgm:t>
    </dgm:pt>
    <dgm:pt modelId="{1CECDB32-256B-4409-A9E5-C3ED741F12D9}" type="parTrans" cxnId="{2619E7CD-50E9-48D4-990F-FA9D94853AB2}">
      <dgm:prSet/>
      <dgm:spPr/>
      <dgm:t>
        <a:bodyPr/>
        <a:lstStyle/>
        <a:p>
          <a:endParaRPr lang="en-US"/>
        </a:p>
      </dgm:t>
    </dgm:pt>
    <dgm:pt modelId="{1AE39838-F085-4F67-B23B-B31E47B2CA68}" type="sibTrans" cxnId="{2619E7CD-50E9-48D4-990F-FA9D94853AB2}">
      <dgm:prSet/>
      <dgm:spPr/>
      <dgm:t>
        <a:bodyPr/>
        <a:lstStyle/>
        <a:p>
          <a:endParaRPr lang="en-US"/>
        </a:p>
      </dgm:t>
    </dgm:pt>
    <dgm:pt modelId="{B45EE465-5957-46E9-A93A-EC4B9ABF7345}">
      <dgm:prSet phldrT="[Text]" custT="1"/>
      <dgm:spPr/>
      <dgm:t>
        <a:bodyPr/>
        <a:lstStyle/>
        <a:p>
          <a:r>
            <a:rPr lang="en-US" sz="1000" b="1"/>
            <a:t>Robin Elgart, Ph.D.**</a:t>
          </a:r>
        </a:p>
        <a:p>
          <a:r>
            <a:rPr lang="en-US" sz="1000" b="1"/>
            <a:t>Scientist</a:t>
          </a:r>
        </a:p>
      </dgm:t>
    </dgm:pt>
    <dgm:pt modelId="{6CA6B165-CDDB-49E4-A421-A3278B03DC46}" type="parTrans" cxnId="{62C70081-8C2F-4AB4-91F0-45DFB7AC4EBA}">
      <dgm:prSet/>
      <dgm:spPr>
        <a:ln>
          <a:noFill/>
        </a:ln>
      </dgm:spPr>
      <dgm:t>
        <a:bodyPr/>
        <a:lstStyle/>
        <a:p>
          <a:endParaRPr lang="en-US"/>
        </a:p>
      </dgm:t>
    </dgm:pt>
    <dgm:pt modelId="{700E8CBD-92A6-4106-8EA2-7F7D2BA96649}" type="sibTrans" cxnId="{62C70081-8C2F-4AB4-91F0-45DFB7AC4EBA}">
      <dgm:prSet/>
      <dgm:spPr/>
      <dgm:t>
        <a:bodyPr/>
        <a:lstStyle/>
        <a:p>
          <a:endParaRPr lang="en-US"/>
        </a:p>
      </dgm:t>
    </dgm:pt>
    <dgm:pt modelId="{DDC27C46-EE01-4CD5-9D93-FE9B0A36057C}">
      <dgm:prSet phldrT="[Text]" custT="1"/>
      <dgm:spPr/>
      <dgm:t>
        <a:bodyPr/>
        <a:lstStyle/>
        <a:p>
          <a:r>
            <a:rPr lang="en-US" sz="1000" b="1"/>
            <a:t>TBD</a:t>
          </a:r>
        </a:p>
        <a:p>
          <a:r>
            <a:rPr lang="en-US" sz="1000" b="1"/>
            <a:t>Deputy Manager </a:t>
          </a:r>
        </a:p>
      </dgm:t>
    </dgm:pt>
    <dgm:pt modelId="{2A22D86D-EB13-4A21-B323-03BA15CBB1D0}" type="parTrans" cxnId="{73FB3BB9-68B6-478D-8A95-9FD7EE36D444}">
      <dgm:prSet/>
      <dgm:spPr>
        <a:ln>
          <a:noFill/>
        </a:ln>
      </dgm:spPr>
      <dgm:t>
        <a:bodyPr/>
        <a:lstStyle/>
        <a:p>
          <a:endParaRPr lang="en-US"/>
        </a:p>
      </dgm:t>
    </dgm:pt>
    <dgm:pt modelId="{50EA50CB-8B31-4C47-8329-94221FB3896C}" type="sibTrans" cxnId="{73FB3BB9-68B6-478D-8A95-9FD7EE36D444}">
      <dgm:prSet/>
      <dgm:spPr/>
      <dgm:t>
        <a:bodyPr/>
        <a:lstStyle/>
        <a:p>
          <a:endParaRPr lang="en-US"/>
        </a:p>
      </dgm:t>
    </dgm:pt>
    <dgm:pt modelId="{8D8E4805-DCD6-4B51-BDC6-B7538A397442}">
      <dgm:prSet phldrT="[Text]" custT="1"/>
      <dgm:spPr/>
      <dgm:t>
        <a:bodyPr/>
        <a:lstStyle/>
        <a:p>
          <a:r>
            <a:rPr lang="en-US" sz="1000" b="1"/>
            <a:t>Janice Zawaski, Ph.D. </a:t>
          </a:r>
        </a:p>
        <a:p>
          <a:r>
            <a:rPr lang="en-US" sz="1000" b="1"/>
            <a:t>Deputy Scientist</a:t>
          </a:r>
        </a:p>
      </dgm:t>
    </dgm:pt>
    <dgm:pt modelId="{C35644E0-9749-4123-8F0A-82A3D8FB5230}" type="parTrans" cxnId="{98CBEEA2-D729-4361-948F-45929038D2B8}">
      <dgm:prSet/>
      <dgm:spPr>
        <a:ln>
          <a:noFill/>
        </a:ln>
      </dgm:spPr>
      <dgm:t>
        <a:bodyPr/>
        <a:lstStyle/>
        <a:p>
          <a:endParaRPr lang="en-US"/>
        </a:p>
      </dgm:t>
    </dgm:pt>
    <dgm:pt modelId="{97621AA8-44F9-455B-860E-3ADBB30080C6}" type="sibTrans" cxnId="{98CBEEA2-D729-4361-948F-45929038D2B8}">
      <dgm:prSet/>
      <dgm:spPr/>
      <dgm:t>
        <a:bodyPr/>
        <a:lstStyle/>
        <a:p>
          <a:endParaRPr lang="en-US"/>
        </a:p>
      </dgm:t>
    </dgm:pt>
    <dgm:pt modelId="{6583B2BC-2F67-49B0-A1FA-03BB88CA56C1}" type="pres">
      <dgm:prSet presAssocID="{DF75462C-6F2D-4C67-8EBC-E4269159F3C3}" presName="hierChild1" presStyleCnt="0">
        <dgm:presLayoutVars>
          <dgm:orgChart val="1"/>
          <dgm:chPref val="1"/>
          <dgm:dir/>
          <dgm:animOne val="branch"/>
          <dgm:animLvl val="lvl"/>
          <dgm:resizeHandles/>
        </dgm:presLayoutVars>
      </dgm:prSet>
      <dgm:spPr/>
    </dgm:pt>
    <dgm:pt modelId="{3965A273-F97F-4A7A-9592-1AA95999E0E1}" type="pres">
      <dgm:prSet presAssocID="{782CC0A0-84DE-4857-93F8-CF375B4AD6EA}" presName="hierRoot1" presStyleCnt="0">
        <dgm:presLayoutVars>
          <dgm:hierBranch val="l"/>
        </dgm:presLayoutVars>
      </dgm:prSet>
      <dgm:spPr/>
    </dgm:pt>
    <dgm:pt modelId="{6FFFD1D7-1022-4607-BABE-731AF2E7774B}" type="pres">
      <dgm:prSet presAssocID="{782CC0A0-84DE-4857-93F8-CF375B4AD6EA}" presName="rootComposite1" presStyleCnt="0"/>
      <dgm:spPr/>
    </dgm:pt>
    <dgm:pt modelId="{A8A2065C-B552-4238-A77D-BE21E9BDC2F4}" type="pres">
      <dgm:prSet presAssocID="{782CC0A0-84DE-4857-93F8-CF375B4AD6EA}" presName="rootText1" presStyleLbl="node0" presStyleIdx="0" presStyleCnt="1">
        <dgm:presLayoutVars>
          <dgm:chPref val="3"/>
        </dgm:presLayoutVars>
      </dgm:prSet>
      <dgm:spPr/>
    </dgm:pt>
    <dgm:pt modelId="{63721F04-CCDB-4EF4-B338-33CFA1E8E3D2}" type="pres">
      <dgm:prSet presAssocID="{782CC0A0-84DE-4857-93F8-CF375B4AD6EA}" presName="rootPict1" presStyleLbl="alignImgPlace1" presStyleIdx="0" presStyleCnt="4"/>
      <dgm:spPr>
        <a:blipFill>
          <a:blip xmlns:r="http://schemas.openxmlformats.org/officeDocument/2006/relationships" r:embed="rId1"/>
          <a:srcRect/>
          <a:stretch>
            <a:fillRect l="-3000" r="-3000"/>
          </a:stretch>
        </a:blipFill>
      </dgm:spPr>
    </dgm:pt>
    <dgm:pt modelId="{4A28498F-95E1-44F4-8267-A0D18C23A547}" type="pres">
      <dgm:prSet presAssocID="{782CC0A0-84DE-4857-93F8-CF375B4AD6EA}" presName="rootConnector1" presStyleLbl="asst0" presStyleIdx="0" presStyleCnt="0"/>
      <dgm:spPr/>
    </dgm:pt>
    <dgm:pt modelId="{57CDB025-0510-416B-BA3F-203ECF3FCE11}" type="pres">
      <dgm:prSet presAssocID="{782CC0A0-84DE-4857-93F8-CF375B4AD6EA}" presName="hierChild2" presStyleCnt="0"/>
      <dgm:spPr/>
    </dgm:pt>
    <dgm:pt modelId="{611CD587-1426-4903-84E0-F3A9FEC540D8}" type="pres">
      <dgm:prSet presAssocID="{6CA6B165-CDDB-49E4-A421-A3278B03DC46}" presName="Name50" presStyleLbl="parChTrans1D2" presStyleIdx="0" presStyleCnt="3"/>
      <dgm:spPr/>
    </dgm:pt>
    <dgm:pt modelId="{2A7745B0-FE49-4FA0-8832-85989B0A9B90}" type="pres">
      <dgm:prSet presAssocID="{B45EE465-5957-46E9-A93A-EC4B9ABF7345}" presName="hierRoot2" presStyleCnt="0">
        <dgm:presLayoutVars>
          <dgm:hierBranch val="init"/>
        </dgm:presLayoutVars>
      </dgm:prSet>
      <dgm:spPr/>
    </dgm:pt>
    <dgm:pt modelId="{3A5135C9-FDA7-4928-AFC1-66A801BB3915}" type="pres">
      <dgm:prSet presAssocID="{B45EE465-5957-46E9-A93A-EC4B9ABF7345}" presName="rootComposite" presStyleCnt="0"/>
      <dgm:spPr/>
    </dgm:pt>
    <dgm:pt modelId="{C99B4D09-6149-4A25-A737-7270BF01BB74}" type="pres">
      <dgm:prSet presAssocID="{B45EE465-5957-46E9-A93A-EC4B9ABF7345}" presName="rootText" presStyleLbl="node2" presStyleIdx="0" presStyleCnt="3" custLinFactNeighborX="24748" custLinFactNeighborY="-23503">
        <dgm:presLayoutVars>
          <dgm:chPref val="3"/>
        </dgm:presLayoutVars>
      </dgm:prSet>
      <dgm:spPr/>
    </dgm:pt>
    <dgm:pt modelId="{9FC40C3D-A472-4F81-B0A9-696ECC7DE435}" type="pres">
      <dgm:prSet presAssocID="{B45EE465-5957-46E9-A93A-EC4B9ABF7345}" presName="rootPict" presStyleLbl="alignImgPlace1" presStyleIdx="1" presStyleCnt="4" custLinFactNeighborX="76076" custLinFactNeighborY="-31860"/>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1A64B3FC-4264-43CC-8A35-0FA2A6EB4A6C}" type="pres">
      <dgm:prSet presAssocID="{B45EE465-5957-46E9-A93A-EC4B9ABF7345}" presName="rootConnector" presStyleLbl="node2" presStyleIdx="0" presStyleCnt="3"/>
      <dgm:spPr/>
    </dgm:pt>
    <dgm:pt modelId="{FA46A235-67EA-4879-874A-5298554C6144}" type="pres">
      <dgm:prSet presAssocID="{B45EE465-5957-46E9-A93A-EC4B9ABF7345}" presName="hierChild4" presStyleCnt="0"/>
      <dgm:spPr/>
    </dgm:pt>
    <dgm:pt modelId="{BEF1B727-A8BD-4EC7-8932-4A3DB3732433}" type="pres">
      <dgm:prSet presAssocID="{B45EE465-5957-46E9-A93A-EC4B9ABF7345}" presName="hierChild5" presStyleCnt="0"/>
      <dgm:spPr/>
    </dgm:pt>
    <dgm:pt modelId="{AE8B51DF-8253-4EFA-A520-652DF3B86F20}" type="pres">
      <dgm:prSet presAssocID="{2A22D86D-EB13-4A21-B323-03BA15CBB1D0}" presName="Name50" presStyleLbl="parChTrans1D2" presStyleIdx="1" presStyleCnt="3"/>
      <dgm:spPr/>
    </dgm:pt>
    <dgm:pt modelId="{D8E8B7BA-E23B-4FEC-8173-457A7E2345B5}" type="pres">
      <dgm:prSet presAssocID="{DDC27C46-EE01-4CD5-9D93-FE9B0A36057C}" presName="hierRoot2" presStyleCnt="0">
        <dgm:presLayoutVars>
          <dgm:hierBranch val="init"/>
        </dgm:presLayoutVars>
      </dgm:prSet>
      <dgm:spPr/>
    </dgm:pt>
    <dgm:pt modelId="{67D0C9B3-9DFC-4E40-BD62-A0E8E2B481D3}" type="pres">
      <dgm:prSet presAssocID="{DDC27C46-EE01-4CD5-9D93-FE9B0A36057C}" presName="rootComposite" presStyleCnt="0"/>
      <dgm:spPr/>
    </dgm:pt>
    <dgm:pt modelId="{C2AC2655-CF73-49DF-B333-0306FE20FE40}" type="pres">
      <dgm:prSet presAssocID="{DDC27C46-EE01-4CD5-9D93-FE9B0A36057C}" presName="rootText" presStyleLbl="node2" presStyleIdx="1" presStyleCnt="3" custLinFactNeighborX="25034" custLinFactNeighborY="-44647">
        <dgm:presLayoutVars>
          <dgm:chPref val="3"/>
        </dgm:presLayoutVars>
      </dgm:prSet>
      <dgm:spPr/>
    </dgm:pt>
    <dgm:pt modelId="{4F7387E1-9C2C-4121-AD84-4A9A2AF871CC}" type="pres">
      <dgm:prSet presAssocID="{DDC27C46-EE01-4CD5-9D93-FE9B0A36057C}" presName="rootPict" presStyleLbl="alignImgPlace1" presStyleIdx="2" presStyleCnt="4" custLinFactNeighborX="81245" custLinFactNeighborY="-5129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7000" r="-17000"/>
          </a:stretch>
        </a:blipFill>
      </dgm:spPr>
      <dgm:extLst>
        <a:ext uri="{E40237B7-FDA0-4F09-8148-C483321AD2D9}">
          <dgm14:cNvPr xmlns:dgm14="http://schemas.microsoft.com/office/drawing/2010/diagram" id="0" name="" descr="User outline"/>
        </a:ext>
      </dgm:extLst>
    </dgm:pt>
    <dgm:pt modelId="{0676EC35-8E87-4A7C-81BF-49C3EF5DAA32}" type="pres">
      <dgm:prSet presAssocID="{DDC27C46-EE01-4CD5-9D93-FE9B0A36057C}" presName="rootConnector" presStyleLbl="node2" presStyleIdx="1" presStyleCnt="3"/>
      <dgm:spPr/>
    </dgm:pt>
    <dgm:pt modelId="{C3E56D04-3530-4FD1-9A84-40675D0F8DD8}" type="pres">
      <dgm:prSet presAssocID="{DDC27C46-EE01-4CD5-9D93-FE9B0A36057C}" presName="hierChild4" presStyleCnt="0"/>
      <dgm:spPr/>
    </dgm:pt>
    <dgm:pt modelId="{AF8B7FB3-0C9B-4C1B-A438-A241354FC1EB}" type="pres">
      <dgm:prSet presAssocID="{DDC27C46-EE01-4CD5-9D93-FE9B0A36057C}" presName="hierChild5" presStyleCnt="0"/>
      <dgm:spPr/>
    </dgm:pt>
    <dgm:pt modelId="{B5EB087F-134A-443F-8CCA-24FD10B08FE0}" type="pres">
      <dgm:prSet presAssocID="{C35644E0-9749-4123-8F0A-82A3D8FB5230}" presName="Name50" presStyleLbl="parChTrans1D2" presStyleIdx="2" presStyleCnt="3"/>
      <dgm:spPr/>
    </dgm:pt>
    <dgm:pt modelId="{FC507439-29B9-458D-B6B1-F141327C5FDD}" type="pres">
      <dgm:prSet presAssocID="{8D8E4805-DCD6-4B51-BDC6-B7538A397442}" presName="hierRoot2" presStyleCnt="0">
        <dgm:presLayoutVars>
          <dgm:hierBranch val="init"/>
        </dgm:presLayoutVars>
      </dgm:prSet>
      <dgm:spPr/>
    </dgm:pt>
    <dgm:pt modelId="{FB4EC1F7-BFA2-4166-BCA1-431821D7F4FB}" type="pres">
      <dgm:prSet presAssocID="{8D8E4805-DCD6-4B51-BDC6-B7538A397442}" presName="rootComposite" presStyleCnt="0"/>
      <dgm:spPr/>
    </dgm:pt>
    <dgm:pt modelId="{D4B23D55-A1BE-4523-BAEC-C45670924A0F}" type="pres">
      <dgm:prSet presAssocID="{8D8E4805-DCD6-4B51-BDC6-B7538A397442}" presName="rootText" presStyleLbl="node2" presStyleIdx="2" presStyleCnt="3" custLinFactNeighborX="24633" custLinFactNeighborY="-71463">
        <dgm:presLayoutVars>
          <dgm:chPref val="3"/>
        </dgm:presLayoutVars>
      </dgm:prSet>
      <dgm:spPr/>
    </dgm:pt>
    <dgm:pt modelId="{5D9AFB34-4142-4AD8-BE63-1C0A516DE467}" type="pres">
      <dgm:prSet presAssocID="{8D8E4805-DCD6-4B51-BDC6-B7538A397442}" presName="rootPict" presStyleLbl="alignImgPlace1" presStyleIdx="3" presStyleCnt="4" custLinFactNeighborX="86623" custLinFactNeighborY="-92266"/>
      <dgm:spPr>
        <a:blipFill>
          <a:blip xmlns:r="http://schemas.openxmlformats.org/officeDocument/2006/relationships" r:embed="rId5"/>
          <a:srcRect/>
          <a:stretch>
            <a:fillRect l="-3000" r="-3000"/>
          </a:stretch>
        </a:blipFill>
      </dgm:spPr>
    </dgm:pt>
    <dgm:pt modelId="{1A99CAF3-E7FE-4A0B-8542-6EF4B4A8B25E}" type="pres">
      <dgm:prSet presAssocID="{8D8E4805-DCD6-4B51-BDC6-B7538A397442}" presName="rootConnector" presStyleLbl="node2" presStyleIdx="2" presStyleCnt="3"/>
      <dgm:spPr/>
    </dgm:pt>
    <dgm:pt modelId="{ADD90C73-6F81-4503-B390-B2944EDD812F}" type="pres">
      <dgm:prSet presAssocID="{8D8E4805-DCD6-4B51-BDC6-B7538A397442}" presName="hierChild4" presStyleCnt="0"/>
      <dgm:spPr/>
    </dgm:pt>
    <dgm:pt modelId="{B9CE6FCB-D33D-46EB-ABAA-3C8ABFE50FA2}" type="pres">
      <dgm:prSet presAssocID="{8D8E4805-DCD6-4B51-BDC6-B7538A397442}" presName="hierChild5" presStyleCnt="0"/>
      <dgm:spPr/>
    </dgm:pt>
    <dgm:pt modelId="{F612AE78-FFE9-4D85-AA48-2D620FF1A0F7}" type="pres">
      <dgm:prSet presAssocID="{782CC0A0-84DE-4857-93F8-CF375B4AD6EA}" presName="hierChild3" presStyleCnt="0"/>
      <dgm:spPr/>
    </dgm:pt>
  </dgm:ptLst>
  <dgm:cxnLst>
    <dgm:cxn modelId="{CA62401F-C5B6-419A-A4C1-15DAD444E08C}" type="presOf" srcId="{8D8E4805-DCD6-4B51-BDC6-B7538A397442}" destId="{D4B23D55-A1BE-4523-BAEC-C45670924A0F}" srcOrd="0" destOrd="0" presId="urn:microsoft.com/office/officeart/2005/8/layout/pictureOrgChart+Icon"/>
    <dgm:cxn modelId="{B3D65022-A933-4D69-915D-A3B914ABD11B}" type="presOf" srcId="{B45EE465-5957-46E9-A93A-EC4B9ABF7345}" destId="{1A64B3FC-4264-43CC-8A35-0FA2A6EB4A6C}" srcOrd="1" destOrd="0" presId="urn:microsoft.com/office/officeart/2005/8/layout/pictureOrgChart+Icon"/>
    <dgm:cxn modelId="{B74C1748-4D42-484F-88B9-5E7B51F45227}" type="presOf" srcId="{782CC0A0-84DE-4857-93F8-CF375B4AD6EA}" destId="{4A28498F-95E1-44F4-8267-A0D18C23A547}" srcOrd="1" destOrd="0" presId="urn:microsoft.com/office/officeart/2005/8/layout/pictureOrgChart+Icon"/>
    <dgm:cxn modelId="{C8CE4149-D944-4891-8EE0-833BDA387B54}" type="presOf" srcId="{2A22D86D-EB13-4A21-B323-03BA15CBB1D0}" destId="{AE8B51DF-8253-4EFA-A520-652DF3B86F20}" srcOrd="0" destOrd="0" presId="urn:microsoft.com/office/officeart/2005/8/layout/pictureOrgChart+Icon"/>
    <dgm:cxn modelId="{0552BA52-2289-4E9C-882B-CDA632C3CBF0}" type="presOf" srcId="{8D8E4805-DCD6-4B51-BDC6-B7538A397442}" destId="{1A99CAF3-E7FE-4A0B-8542-6EF4B4A8B25E}" srcOrd="1" destOrd="0" presId="urn:microsoft.com/office/officeart/2005/8/layout/pictureOrgChart+Icon"/>
    <dgm:cxn modelId="{F23FD874-5287-4AD3-8B01-70A50AE478FD}" type="presOf" srcId="{6CA6B165-CDDB-49E4-A421-A3278B03DC46}" destId="{611CD587-1426-4903-84E0-F3A9FEC540D8}" srcOrd="0" destOrd="0" presId="urn:microsoft.com/office/officeart/2005/8/layout/pictureOrgChart+Icon"/>
    <dgm:cxn modelId="{62C70081-8C2F-4AB4-91F0-45DFB7AC4EBA}" srcId="{782CC0A0-84DE-4857-93F8-CF375B4AD6EA}" destId="{B45EE465-5957-46E9-A93A-EC4B9ABF7345}" srcOrd="0" destOrd="0" parTransId="{6CA6B165-CDDB-49E4-A421-A3278B03DC46}" sibTransId="{700E8CBD-92A6-4106-8EA2-7F7D2BA96649}"/>
    <dgm:cxn modelId="{98CBEEA2-D729-4361-948F-45929038D2B8}" srcId="{782CC0A0-84DE-4857-93F8-CF375B4AD6EA}" destId="{8D8E4805-DCD6-4B51-BDC6-B7538A397442}" srcOrd="2" destOrd="0" parTransId="{C35644E0-9749-4123-8F0A-82A3D8FB5230}" sibTransId="{97621AA8-44F9-455B-860E-3ADBB30080C6}"/>
    <dgm:cxn modelId="{B2E4FFB4-7B58-49FB-B9F7-E049D4F64D55}" type="presOf" srcId="{DF75462C-6F2D-4C67-8EBC-E4269159F3C3}" destId="{6583B2BC-2F67-49B0-A1FA-03BB88CA56C1}" srcOrd="0" destOrd="0" presId="urn:microsoft.com/office/officeart/2005/8/layout/pictureOrgChart+Icon"/>
    <dgm:cxn modelId="{3A6006B8-52B4-40C7-A118-ACF495CB6ED4}" type="presOf" srcId="{DDC27C46-EE01-4CD5-9D93-FE9B0A36057C}" destId="{C2AC2655-CF73-49DF-B333-0306FE20FE40}" srcOrd="0" destOrd="0" presId="urn:microsoft.com/office/officeart/2005/8/layout/pictureOrgChart+Icon"/>
    <dgm:cxn modelId="{73FB3BB9-68B6-478D-8A95-9FD7EE36D444}" srcId="{782CC0A0-84DE-4857-93F8-CF375B4AD6EA}" destId="{DDC27C46-EE01-4CD5-9D93-FE9B0A36057C}" srcOrd="1" destOrd="0" parTransId="{2A22D86D-EB13-4A21-B323-03BA15CBB1D0}" sibTransId="{50EA50CB-8B31-4C47-8329-94221FB3896C}"/>
    <dgm:cxn modelId="{6574F4C7-3A64-42A2-B788-B56B0073EE5B}" type="presOf" srcId="{DDC27C46-EE01-4CD5-9D93-FE9B0A36057C}" destId="{0676EC35-8E87-4A7C-81BF-49C3EF5DAA32}" srcOrd="1" destOrd="0" presId="urn:microsoft.com/office/officeart/2005/8/layout/pictureOrgChart+Icon"/>
    <dgm:cxn modelId="{D491B8CB-9833-4617-BC23-895174E672AC}" type="presOf" srcId="{782CC0A0-84DE-4857-93F8-CF375B4AD6EA}" destId="{A8A2065C-B552-4238-A77D-BE21E9BDC2F4}" srcOrd="0" destOrd="0" presId="urn:microsoft.com/office/officeart/2005/8/layout/pictureOrgChart+Icon"/>
    <dgm:cxn modelId="{2619E7CD-50E9-48D4-990F-FA9D94853AB2}" srcId="{DF75462C-6F2D-4C67-8EBC-E4269159F3C3}" destId="{782CC0A0-84DE-4857-93F8-CF375B4AD6EA}" srcOrd="0" destOrd="0" parTransId="{1CECDB32-256B-4409-A9E5-C3ED741F12D9}" sibTransId="{1AE39838-F085-4F67-B23B-B31E47B2CA68}"/>
    <dgm:cxn modelId="{D77A25D6-B9CF-4B5D-B6EC-DF8516632F7D}" type="presOf" srcId="{B45EE465-5957-46E9-A93A-EC4B9ABF7345}" destId="{C99B4D09-6149-4A25-A737-7270BF01BB74}" srcOrd="0" destOrd="0" presId="urn:microsoft.com/office/officeart/2005/8/layout/pictureOrgChart+Icon"/>
    <dgm:cxn modelId="{37A607FA-8765-4ABD-AF86-B4FE9D85F640}" type="presOf" srcId="{C35644E0-9749-4123-8F0A-82A3D8FB5230}" destId="{B5EB087F-134A-443F-8CCA-24FD10B08FE0}" srcOrd="0" destOrd="0" presId="urn:microsoft.com/office/officeart/2005/8/layout/pictureOrgChart+Icon"/>
    <dgm:cxn modelId="{CC028301-463E-49D2-8A48-7F16696D4A06}" type="presParOf" srcId="{6583B2BC-2F67-49B0-A1FA-03BB88CA56C1}" destId="{3965A273-F97F-4A7A-9592-1AA95999E0E1}" srcOrd="0" destOrd="0" presId="urn:microsoft.com/office/officeart/2005/8/layout/pictureOrgChart+Icon"/>
    <dgm:cxn modelId="{1D3E5EFD-6992-4399-8542-B5B5851023D6}" type="presParOf" srcId="{3965A273-F97F-4A7A-9592-1AA95999E0E1}" destId="{6FFFD1D7-1022-4607-BABE-731AF2E7774B}" srcOrd="0" destOrd="0" presId="urn:microsoft.com/office/officeart/2005/8/layout/pictureOrgChart+Icon"/>
    <dgm:cxn modelId="{6D0C5E68-28EE-47D5-808F-1EBCCF97C5B5}" type="presParOf" srcId="{6FFFD1D7-1022-4607-BABE-731AF2E7774B}" destId="{A8A2065C-B552-4238-A77D-BE21E9BDC2F4}" srcOrd="0" destOrd="0" presId="urn:microsoft.com/office/officeart/2005/8/layout/pictureOrgChart+Icon"/>
    <dgm:cxn modelId="{684B8B59-54B3-45F2-8646-2BA1E22AFB7D}" type="presParOf" srcId="{6FFFD1D7-1022-4607-BABE-731AF2E7774B}" destId="{63721F04-CCDB-4EF4-B338-33CFA1E8E3D2}" srcOrd="1" destOrd="0" presId="urn:microsoft.com/office/officeart/2005/8/layout/pictureOrgChart+Icon"/>
    <dgm:cxn modelId="{719CA0FB-9220-47DF-9580-77F6977C9559}" type="presParOf" srcId="{6FFFD1D7-1022-4607-BABE-731AF2E7774B}" destId="{4A28498F-95E1-44F4-8267-A0D18C23A547}" srcOrd="2" destOrd="0" presId="urn:microsoft.com/office/officeart/2005/8/layout/pictureOrgChart+Icon"/>
    <dgm:cxn modelId="{618DE32D-53DA-4784-AB3F-F68C4CD691A2}" type="presParOf" srcId="{3965A273-F97F-4A7A-9592-1AA95999E0E1}" destId="{57CDB025-0510-416B-BA3F-203ECF3FCE11}" srcOrd="1" destOrd="0" presId="urn:microsoft.com/office/officeart/2005/8/layout/pictureOrgChart+Icon"/>
    <dgm:cxn modelId="{DBD81206-E4F9-40BC-8935-16F5A24329C0}" type="presParOf" srcId="{57CDB025-0510-416B-BA3F-203ECF3FCE11}" destId="{611CD587-1426-4903-84E0-F3A9FEC540D8}" srcOrd="0" destOrd="0" presId="urn:microsoft.com/office/officeart/2005/8/layout/pictureOrgChart+Icon"/>
    <dgm:cxn modelId="{08106035-9933-4254-90F2-2409BECC423B}" type="presParOf" srcId="{57CDB025-0510-416B-BA3F-203ECF3FCE11}" destId="{2A7745B0-FE49-4FA0-8832-85989B0A9B90}" srcOrd="1" destOrd="0" presId="urn:microsoft.com/office/officeart/2005/8/layout/pictureOrgChart+Icon"/>
    <dgm:cxn modelId="{4B190992-0A27-4A6D-A983-0EF145FB9023}" type="presParOf" srcId="{2A7745B0-FE49-4FA0-8832-85989B0A9B90}" destId="{3A5135C9-FDA7-4928-AFC1-66A801BB3915}" srcOrd="0" destOrd="0" presId="urn:microsoft.com/office/officeart/2005/8/layout/pictureOrgChart+Icon"/>
    <dgm:cxn modelId="{5185725A-A361-4E04-AB35-F7E25EBB9E4F}" type="presParOf" srcId="{3A5135C9-FDA7-4928-AFC1-66A801BB3915}" destId="{C99B4D09-6149-4A25-A737-7270BF01BB74}" srcOrd="0" destOrd="0" presId="urn:microsoft.com/office/officeart/2005/8/layout/pictureOrgChart+Icon"/>
    <dgm:cxn modelId="{80DDECCD-5B73-42F5-9E2D-6509B6BFB565}" type="presParOf" srcId="{3A5135C9-FDA7-4928-AFC1-66A801BB3915}" destId="{9FC40C3D-A472-4F81-B0A9-696ECC7DE435}" srcOrd="1" destOrd="0" presId="urn:microsoft.com/office/officeart/2005/8/layout/pictureOrgChart+Icon"/>
    <dgm:cxn modelId="{5731FF68-0A07-4F46-8636-DD47206CC19C}" type="presParOf" srcId="{3A5135C9-FDA7-4928-AFC1-66A801BB3915}" destId="{1A64B3FC-4264-43CC-8A35-0FA2A6EB4A6C}" srcOrd="2" destOrd="0" presId="urn:microsoft.com/office/officeart/2005/8/layout/pictureOrgChart+Icon"/>
    <dgm:cxn modelId="{0B5E487D-2725-4BF3-9426-CE18D6A34FC9}" type="presParOf" srcId="{2A7745B0-FE49-4FA0-8832-85989B0A9B90}" destId="{FA46A235-67EA-4879-874A-5298554C6144}" srcOrd="1" destOrd="0" presId="urn:microsoft.com/office/officeart/2005/8/layout/pictureOrgChart+Icon"/>
    <dgm:cxn modelId="{4A9B0DB2-08A0-4A3C-8692-08D56D8E7803}" type="presParOf" srcId="{2A7745B0-FE49-4FA0-8832-85989B0A9B90}" destId="{BEF1B727-A8BD-4EC7-8932-4A3DB3732433}" srcOrd="2" destOrd="0" presId="urn:microsoft.com/office/officeart/2005/8/layout/pictureOrgChart+Icon"/>
    <dgm:cxn modelId="{7D53FF03-110B-4978-BD2A-67A48D643131}" type="presParOf" srcId="{57CDB025-0510-416B-BA3F-203ECF3FCE11}" destId="{AE8B51DF-8253-4EFA-A520-652DF3B86F20}" srcOrd="2" destOrd="0" presId="urn:microsoft.com/office/officeart/2005/8/layout/pictureOrgChart+Icon"/>
    <dgm:cxn modelId="{77592A91-6803-4E3C-8FC0-5D26F1301F6F}" type="presParOf" srcId="{57CDB025-0510-416B-BA3F-203ECF3FCE11}" destId="{D8E8B7BA-E23B-4FEC-8173-457A7E2345B5}" srcOrd="3" destOrd="0" presId="urn:microsoft.com/office/officeart/2005/8/layout/pictureOrgChart+Icon"/>
    <dgm:cxn modelId="{3EE84A3F-F2BC-463C-A8D3-D474CF6539BB}" type="presParOf" srcId="{D8E8B7BA-E23B-4FEC-8173-457A7E2345B5}" destId="{67D0C9B3-9DFC-4E40-BD62-A0E8E2B481D3}" srcOrd="0" destOrd="0" presId="urn:microsoft.com/office/officeart/2005/8/layout/pictureOrgChart+Icon"/>
    <dgm:cxn modelId="{76B6A8F5-5506-41CF-A11C-6C82BABC6679}" type="presParOf" srcId="{67D0C9B3-9DFC-4E40-BD62-A0E8E2B481D3}" destId="{C2AC2655-CF73-49DF-B333-0306FE20FE40}" srcOrd="0" destOrd="0" presId="urn:microsoft.com/office/officeart/2005/8/layout/pictureOrgChart+Icon"/>
    <dgm:cxn modelId="{FD33E48B-8D3C-418A-BF5F-CE43E2F49644}" type="presParOf" srcId="{67D0C9B3-9DFC-4E40-BD62-A0E8E2B481D3}" destId="{4F7387E1-9C2C-4121-AD84-4A9A2AF871CC}" srcOrd="1" destOrd="0" presId="urn:microsoft.com/office/officeart/2005/8/layout/pictureOrgChart+Icon"/>
    <dgm:cxn modelId="{5E70A4A2-B69A-4B91-A778-90A36F6BDD20}" type="presParOf" srcId="{67D0C9B3-9DFC-4E40-BD62-A0E8E2B481D3}" destId="{0676EC35-8E87-4A7C-81BF-49C3EF5DAA32}" srcOrd="2" destOrd="0" presId="urn:microsoft.com/office/officeart/2005/8/layout/pictureOrgChart+Icon"/>
    <dgm:cxn modelId="{6CA6919E-84CE-4726-A086-8F2AA9DA2CB0}" type="presParOf" srcId="{D8E8B7BA-E23B-4FEC-8173-457A7E2345B5}" destId="{C3E56D04-3530-4FD1-9A84-40675D0F8DD8}" srcOrd="1" destOrd="0" presId="urn:microsoft.com/office/officeart/2005/8/layout/pictureOrgChart+Icon"/>
    <dgm:cxn modelId="{B5490BD9-515B-4CE7-B2F6-30034F2176D8}" type="presParOf" srcId="{D8E8B7BA-E23B-4FEC-8173-457A7E2345B5}" destId="{AF8B7FB3-0C9B-4C1B-A438-A241354FC1EB}" srcOrd="2" destOrd="0" presId="urn:microsoft.com/office/officeart/2005/8/layout/pictureOrgChart+Icon"/>
    <dgm:cxn modelId="{7B77D2EF-6AA3-43C8-88C3-FE4172A11A45}" type="presParOf" srcId="{57CDB025-0510-416B-BA3F-203ECF3FCE11}" destId="{B5EB087F-134A-443F-8CCA-24FD10B08FE0}" srcOrd="4" destOrd="0" presId="urn:microsoft.com/office/officeart/2005/8/layout/pictureOrgChart+Icon"/>
    <dgm:cxn modelId="{784D74C1-35D6-403F-93AF-FDF067752426}" type="presParOf" srcId="{57CDB025-0510-416B-BA3F-203ECF3FCE11}" destId="{FC507439-29B9-458D-B6B1-F141327C5FDD}" srcOrd="5" destOrd="0" presId="urn:microsoft.com/office/officeart/2005/8/layout/pictureOrgChart+Icon"/>
    <dgm:cxn modelId="{7868F02C-6064-4349-A8E9-12BFA3A8BD88}" type="presParOf" srcId="{FC507439-29B9-458D-B6B1-F141327C5FDD}" destId="{FB4EC1F7-BFA2-4166-BCA1-431821D7F4FB}" srcOrd="0" destOrd="0" presId="urn:microsoft.com/office/officeart/2005/8/layout/pictureOrgChart+Icon"/>
    <dgm:cxn modelId="{8120629B-6E4C-438A-8C71-09AE64CC38AD}" type="presParOf" srcId="{FB4EC1F7-BFA2-4166-BCA1-431821D7F4FB}" destId="{D4B23D55-A1BE-4523-BAEC-C45670924A0F}" srcOrd="0" destOrd="0" presId="urn:microsoft.com/office/officeart/2005/8/layout/pictureOrgChart+Icon"/>
    <dgm:cxn modelId="{59B387A2-4427-4A83-AE79-31F0FA5484C4}" type="presParOf" srcId="{FB4EC1F7-BFA2-4166-BCA1-431821D7F4FB}" destId="{5D9AFB34-4142-4AD8-BE63-1C0A516DE467}" srcOrd="1" destOrd="0" presId="urn:microsoft.com/office/officeart/2005/8/layout/pictureOrgChart+Icon"/>
    <dgm:cxn modelId="{1AF90338-418E-474B-BBCF-592BDE79DB21}" type="presParOf" srcId="{FB4EC1F7-BFA2-4166-BCA1-431821D7F4FB}" destId="{1A99CAF3-E7FE-4A0B-8542-6EF4B4A8B25E}" srcOrd="2" destOrd="0" presId="urn:microsoft.com/office/officeart/2005/8/layout/pictureOrgChart+Icon"/>
    <dgm:cxn modelId="{CD82CA02-3B22-4C2D-AA96-B13B131CFC6A}" type="presParOf" srcId="{FC507439-29B9-458D-B6B1-F141327C5FDD}" destId="{ADD90C73-6F81-4503-B390-B2944EDD812F}" srcOrd="1" destOrd="0" presId="urn:microsoft.com/office/officeart/2005/8/layout/pictureOrgChart+Icon"/>
    <dgm:cxn modelId="{915FC0BC-4329-4306-9CD7-17783445C607}" type="presParOf" srcId="{FC507439-29B9-458D-B6B1-F141327C5FDD}" destId="{B9CE6FCB-D33D-46EB-ABAA-3C8ABFE50FA2}" srcOrd="2" destOrd="0" presId="urn:microsoft.com/office/officeart/2005/8/layout/pictureOrgChart+Icon"/>
    <dgm:cxn modelId="{92DFE5DD-FB21-4384-ACAA-EEC88D01E525}" type="presParOf" srcId="{3965A273-F97F-4A7A-9592-1AA95999E0E1}" destId="{F612AE78-FFE9-4D85-AA48-2D620FF1A0F7}" srcOrd="2" destOrd="0" presId="urn:microsoft.com/office/officeart/2005/8/layout/pictureOrgChart+Icon"/>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F75462C-6F2D-4C67-8EBC-E4269159F3C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782CC0A0-84DE-4857-93F8-CF375B4AD6EA}" type="asst">
      <dgm:prSet phldrT="[Text]" custT="1"/>
      <dgm:spPr/>
      <dgm:t>
        <a:bodyPr/>
        <a:lstStyle/>
        <a:p>
          <a:r>
            <a:rPr lang="en-US" sz="1000" b="1"/>
            <a:t>Suzanne McCollum</a:t>
          </a:r>
        </a:p>
        <a:p>
          <a:r>
            <a:rPr lang="en-US" sz="1000" b="1"/>
            <a:t>Manager</a:t>
          </a:r>
        </a:p>
      </dgm:t>
    </dgm:pt>
    <dgm:pt modelId="{1CECDB32-256B-4409-A9E5-C3ED741F12D9}" type="parTrans" cxnId="{2619E7CD-50E9-48D4-990F-FA9D94853AB2}">
      <dgm:prSet/>
      <dgm:spPr/>
      <dgm:t>
        <a:bodyPr/>
        <a:lstStyle/>
        <a:p>
          <a:endParaRPr lang="en-US"/>
        </a:p>
      </dgm:t>
    </dgm:pt>
    <dgm:pt modelId="{1AE39838-F085-4F67-B23B-B31E47B2CA68}" type="sibTrans" cxnId="{2619E7CD-50E9-48D4-990F-FA9D94853AB2}">
      <dgm:prSet/>
      <dgm:spPr/>
      <dgm:t>
        <a:bodyPr/>
        <a:lstStyle/>
        <a:p>
          <a:endParaRPr lang="en-US"/>
        </a:p>
      </dgm:t>
    </dgm:pt>
    <dgm:pt modelId="{B45EE465-5957-46E9-A93A-EC4B9ABF7345}">
      <dgm:prSet phldrT="[Text]" custT="1"/>
      <dgm:spPr/>
      <dgm:t>
        <a:bodyPr/>
        <a:lstStyle/>
        <a:p>
          <a:r>
            <a:rPr lang="en-US" sz="1000" b="1"/>
            <a:t>Brandon Vessey, Ph.D.</a:t>
          </a:r>
        </a:p>
        <a:p>
          <a:r>
            <a:rPr lang="en-US" sz="1000" b="1"/>
            <a:t>Scientist </a:t>
          </a:r>
        </a:p>
      </dgm:t>
    </dgm:pt>
    <dgm:pt modelId="{6CA6B165-CDDB-49E4-A421-A3278B03DC46}" type="parTrans" cxnId="{62C70081-8C2F-4AB4-91F0-45DFB7AC4EBA}">
      <dgm:prSet/>
      <dgm:spPr>
        <a:ln>
          <a:noFill/>
        </a:ln>
      </dgm:spPr>
      <dgm:t>
        <a:bodyPr/>
        <a:lstStyle/>
        <a:p>
          <a:endParaRPr lang="en-US"/>
        </a:p>
      </dgm:t>
    </dgm:pt>
    <dgm:pt modelId="{700E8CBD-92A6-4106-8EA2-7F7D2BA96649}" type="sibTrans" cxnId="{62C70081-8C2F-4AB4-91F0-45DFB7AC4EBA}">
      <dgm:prSet/>
      <dgm:spPr/>
      <dgm:t>
        <a:bodyPr/>
        <a:lstStyle/>
        <a:p>
          <a:endParaRPr lang="en-US"/>
        </a:p>
      </dgm:t>
    </dgm:pt>
    <dgm:pt modelId="{6583B2BC-2F67-49B0-A1FA-03BB88CA56C1}" type="pres">
      <dgm:prSet presAssocID="{DF75462C-6F2D-4C67-8EBC-E4269159F3C3}" presName="hierChild1" presStyleCnt="0">
        <dgm:presLayoutVars>
          <dgm:orgChart val="1"/>
          <dgm:chPref val="1"/>
          <dgm:dir/>
          <dgm:animOne val="branch"/>
          <dgm:animLvl val="lvl"/>
          <dgm:resizeHandles/>
        </dgm:presLayoutVars>
      </dgm:prSet>
      <dgm:spPr/>
    </dgm:pt>
    <dgm:pt modelId="{3965A273-F97F-4A7A-9592-1AA95999E0E1}" type="pres">
      <dgm:prSet presAssocID="{782CC0A0-84DE-4857-93F8-CF375B4AD6EA}" presName="hierRoot1" presStyleCnt="0">
        <dgm:presLayoutVars>
          <dgm:hierBranch val="l"/>
        </dgm:presLayoutVars>
      </dgm:prSet>
      <dgm:spPr/>
    </dgm:pt>
    <dgm:pt modelId="{6FFFD1D7-1022-4607-BABE-731AF2E7774B}" type="pres">
      <dgm:prSet presAssocID="{782CC0A0-84DE-4857-93F8-CF375B4AD6EA}" presName="rootComposite1" presStyleCnt="0"/>
      <dgm:spPr/>
    </dgm:pt>
    <dgm:pt modelId="{A8A2065C-B552-4238-A77D-BE21E9BDC2F4}" type="pres">
      <dgm:prSet presAssocID="{782CC0A0-84DE-4857-93F8-CF375B4AD6EA}" presName="rootText1" presStyleLbl="node0" presStyleIdx="0" presStyleCnt="1">
        <dgm:presLayoutVars>
          <dgm:chPref val="3"/>
        </dgm:presLayoutVars>
      </dgm:prSet>
      <dgm:spPr/>
    </dgm:pt>
    <dgm:pt modelId="{63721F04-CCDB-4EF4-B338-33CFA1E8E3D2}" type="pres">
      <dgm:prSet presAssocID="{782CC0A0-84DE-4857-93F8-CF375B4AD6EA}" presName="rootPict1" presStyleLbl="align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dgm:spPr>
    </dgm:pt>
    <dgm:pt modelId="{4A28498F-95E1-44F4-8267-A0D18C23A547}" type="pres">
      <dgm:prSet presAssocID="{782CC0A0-84DE-4857-93F8-CF375B4AD6EA}" presName="rootConnector1" presStyleLbl="asst0" presStyleIdx="0" presStyleCnt="0"/>
      <dgm:spPr/>
    </dgm:pt>
    <dgm:pt modelId="{57CDB025-0510-416B-BA3F-203ECF3FCE11}" type="pres">
      <dgm:prSet presAssocID="{782CC0A0-84DE-4857-93F8-CF375B4AD6EA}" presName="hierChild2" presStyleCnt="0"/>
      <dgm:spPr/>
    </dgm:pt>
    <dgm:pt modelId="{611CD587-1426-4903-84E0-F3A9FEC540D8}" type="pres">
      <dgm:prSet presAssocID="{6CA6B165-CDDB-49E4-A421-A3278B03DC46}" presName="Name50" presStyleLbl="parChTrans1D2" presStyleIdx="0" presStyleCnt="1"/>
      <dgm:spPr/>
    </dgm:pt>
    <dgm:pt modelId="{2A7745B0-FE49-4FA0-8832-85989B0A9B90}" type="pres">
      <dgm:prSet presAssocID="{B45EE465-5957-46E9-A93A-EC4B9ABF7345}" presName="hierRoot2" presStyleCnt="0">
        <dgm:presLayoutVars>
          <dgm:hierBranch val="init"/>
        </dgm:presLayoutVars>
      </dgm:prSet>
      <dgm:spPr/>
    </dgm:pt>
    <dgm:pt modelId="{3A5135C9-FDA7-4928-AFC1-66A801BB3915}" type="pres">
      <dgm:prSet presAssocID="{B45EE465-5957-46E9-A93A-EC4B9ABF7345}" presName="rootComposite" presStyleCnt="0"/>
      <dgm:spPr/>
    </dgm:pt>
    <dgm:pt modelId="{C99B4D09-6149-4A25-A737-7270BF01BB74}" type="pres">
      <dgm:prSet presAssocID="{B45EE465-5957-46E9-A93A-EC4B9ABF7345}" presName="rootText" presStyleLbl="node2" presStyleIdx="0" presStyleCnt="1" custLinFactNeighborX="24908" custLinFactNeighborY="-26680">
        <dgm:presLayoutVars>
          <dgm:chPref val="3"/>
        </dgm:presLayoutVars>
      </dgm:prSet>
      <dgm:spPr/>
    </dgm:pt>
    <dgm:pt modelId="{9FC40C3D-A472-4F81-B0A9-696ECC7DE435}" type="pres">
      <dgm:prSet presAssocID="{B45EE465-5957-46E9-A93A-EC4B9ABF7345}" presName="rootPict" presStyleLbl="alignImgPlace1" presStyleIdx="1" presStyleCnt="2" custLinFactNeighborX="81378" custLinFactNeighborY="-41580"/>
      <dgm:spPr>
        <a:blipFill>
          <a:blip xmlns:r="http://schemas.openxmlformats.org/officeDocument/2006/relationships" r:embed="rId2"/>
          <a:srcRect/>
          <a:stretch>
            <a:fillRect l="-3000" r="-3000"/>
          </a:stretch>
        </a:blipFill>
      </dgm:spPr>
    </dgm:pt>
    <dgm:pt modelId="{1A64B3FC-4264-43CC-8A35-0FA2A6EB4A6C}" type="pres">
      <dgm:prSet presAssocID="{B45EE465-5957-46E9-A93A-EC4B9ABF7345}" presName="rootConnector" presStyleLbl="node2" presStyleIdx="0" presStyleCnt="1"/>
      <dgm:spPr/>
    </dgm:pt>
    <dgm:pt modelId="{FA46A235-67EA-4879-874A-5298554C6144}" type="pres">
      <dgm:prSet presAssocID="{B45EE465-5957-46E9-A93A-EC4B9ABF7345}" presName="hierChild4" presStyleCnt="0"/>
      <dgm:spPr/>
    </dgm:pt>
    <dgm:pt modelId="{BEF1B727-A8BD-4EC7-8932-4A3DB3732433}" type="pres">
      <dgm:prSet presAssocID="{B45EE465-5957-46E9-A93A-EC4B9ABF7345}" presName="hierChild5" presStyleCnt="0"/>
      <dgm:spPr/>
    </dgm:pt>
    <dgm:pt modelId="{F612AE78-FFE9-4D85-AA48-2D620FF1A0F7}" type="pres">
      <dgm:prSet presAssocID="{782CC0A0-84DE-4857-93F8-CF375B4AD6EA}" presName="hierChild3" presStyleCnt="0"/>
      <dgm:spPr/>
    </dgm:pt>
  </dgm:ptLst>
  <dgm:cxnLst>
    <dgm:cxn modelId="{B3D65022-A933-4D69-915D-A3B914ABD11B}" type="presOf" srcId="{B45EE465-5957-46E9-A93A-EC4B9ABF7345}" destId="{1A64B3FC-4264-43CC-8A35-0FA2A6EB4A6C}" srcOrd="1" destOrd="0" presId="urn:microsoft.com/office/officeart/2005/8/layout/pictureOrgChart+Icon"/>
    <dgm:cxn modelId="{B74C1748-4D42-484F-88B9-5E7B51F45227}" type="presOf" srcId="{782CC0A0-84DE-4857-93F8-CF375B4AD6EA}" destId="{4A28498F-95E1-44F4-8267-A0D18C23A547}" srcOrd="1" destOrd="0" presId="urn:microsoft.com/office/officeart/2005/8/layout/pictureOrgChart+Icon"/>
    <dgm:cxn modelId="{F23FD874-5287-4AD3-8B01-70A50AE478FD}" type="presOf" srcId="{6CA6B165-CDDB-49E4-A421-A3278B03DC46}" destId="{611CD587-1426-4903-84E0-F3A9FEC540D8}" srcOrd="0" destOrd="0" presId="urn:microsoft.com/office/officeart/2005/8/layout/pictureOrgChart+Icon"/>
    <dgm:cxn modelId="{62C70081-8C2F-4AB4-91F0-45DFB7AC4EBA}" srcId="{782CC0A0-84DE-4857-93F8-CF375B4AD6EA}" destId="{B45EE465-5957-46E9-A93A-EC4B9ABF7345}" srcOrd="0" destOrd="0" parTransId="{6CA6B165-CDDB-49E4-A421-A3278B03DC46}" sibTransId="{700E8CBD-92A6-4106-8EA2-7F7D2BA96649}"/>
    <dgm:cxn modelId="{B2E4FFB4-7B58-49FB-B9F7-E049D4F64D55}" type="presOf" srcId="{DF75462C-6F2D-4C67-8EBC-E4269159F3C3}" destId="{6583B2BC-2F67-49B0-A1FA-03BB88CA56C1}" srcOrd="0" destOrd="0" presId="urn:microsoft.com/office/officeart/2005/8/layout/pictureOrgChart+Icon"/>
    <dgm:cxn modelId="{D491B8CB-9833-4617-BC23-895174E672AC}" type="presOf" srcId="{782CC0A0-84DE-4857-93F8-CF375B4AD6EA}" destId="{A8A2065C-B552-4238-A77D-BE21E9BDC2F4}" srcOrd="0" destOrd="0" presId="urn:microsoft.com/office/officeart/2005/8/layout/pictureOrgChart+Icon"/>
    <dgm:cxn modelId="{2619E7CD-50E9-48D4-990F-FA9D94853AB2}" srcId="{DF75462C-6F2D-4C67-8EBC-E4269159F3C3}" destId="{782CC0A0-84DE-4857-93F8-CF375B4AD6EA}" srcOrd="0" destOrd="0" parTransId="{1CECDB32-256B-4409-A9E5-C3ED741F12D9}" sibTransId="{1AE39838-F085-4F67-B23B-B31E47B2CA68}"/>
    <dgm:cxn modelId="{D77A25D6-B9CF-4B5D-B6EC-DF8516632F7D}" type="presOf" srcId="{B45EE465-5957-46E9-A93A-EC4B9ABF7345}" destId="{C99B4D09-6149-4A25-A737-7270BF01BB74}" srcOrd="0" destOrd="0" presId="urn:microsoft.com/office/officeart/2005/8/layout/pictureOrgChart+Icon"/>
    <dgm:cxn modelId="{CC028301-463E-49D2-8A48-7F16696D4A06}" type="presParOf" srcId="{6583B2BC-2F67-49B0-A1FA-03BB88CA56C1}" destId="{3965A273-F97F-4A7A-9592-1AA95999E0E1}" srcOrd="0" destOrd="0" presId="urn:microsoft.com/office/officeart/2005/8/layout/pictureOrgChart+Icon"/>
    <dgm:cxn modelId="{1D3E5EFD-6992-4399-8542-B5B5851023D6}" type="presParOf" srcId="{3965A273-F97F-4A7A-9592-1AA95999E0E1}" destId="{6FFFD1D7-1022-4607-BABE-731AF2E7774B}" srcOrd="0" destOrd="0" presId="urn:microsoft.com/office/officeart/2005/8/layout/pictureOrgChart+Icon"/>
    <dgm:cxn modelId="{6D0C5E68-28EE-47D5-808F-1EBCCF97C5B5}" type="presParOf" srcId="{6FFFD1D7-1022-4607-BABE-731AF2E7774B}" destId="{A8A2065C-B552-4238-A77D-BE21E9BDC2F4}" srcOrd="0" destOrd="0" presId="urn:microsoft.com/office/officeart/2005/8/layout/pictureOrgChart+Icon"/>
    <dgm:cxn modelId="{684B8B59-54B3-45F2-8646-2BA1E22AFB7D}" type="presParOf" srcId="{6FFFD1D7-1022-4607-BABE-731AF2E7774B}" destId="{63721F04-CCDB-4EF4-B338-33CFA1E8E3D2}" srcOrd="1" destOrd="0" presId="urn:microsoft.com/office/officeart/2005/8/layout/pictureOrgChart+Icon"/>
    <dgm:cxn modelId="{719CA0FB-9220-47DF-9580-77F6977C9559}" type="presParOf" srcId="{6FFFD1D7-1022-4607-BABE-731AF2E7774B}" destId="{4A28498F-95E1-44F4-8267-A0D18C23A547}" srcOrd="2" destOrd="0" presId="urn:microsoft.com/office/officeart/2005/8/layout/pictureOrgChart+Icon"/>
    <dgm:cxn modelId="{618DE32D-53DA-4784-AB3F-F68C4CD691A2}" type="presParOf" srcId="{3965A273-F97F-4A7A-9592-1AA95999E0E1}" destId="{57CDB025-0510-416B-BA3F-203ECF3FCE11}" srcOrd="1" destOrd="0" presId="urn:microsoft.com/office/officeart/2005/8/layout/pictureOrgChart+Icon"/>
    <dgm:cxn modelId="{DBD81206-E4F9-40BC-8935-16F5A24329C0}" type="presParOf" srcId="{57CDB025-0510-416B-BA3F-203ECF3FCE11}" destId="{611CD587-1426-4903-84E0-F3A9FEC540D8}" srcOrd="0" destOrd="0" presId="urn:microsoft.com/office/officeart/2005/8/layout/pictureOrgChart+Icon"/>
    <dgm:cxn modelId="{08106035-9933-4254-90F2-2409BECC423B}" type="presParOf" srcId="{57CDB025-0510-416B-BA3F-203ECF3FCE11}" destId="{2A7745B0-FE49-4FA0-8832-85989B0A9B90}" srcOrd="1" destOrd="0" presId="urn:microsoft.com/office/officeart/2005/8/layout/pictureOrgChart+Icon"/>
    <dgm:cxn modelId="{4B190992-0A27-4A6D-A983-0EF145FB9023}" type="presParOf" srcId="{2A7745B0-FE49-4FA0-8832-85989B0A9B90}" destId="{3A5135C9-FDA7-4928-AFC1-66A801BB3915}" srcOrd="0" destOrd="0" presId="urn:microsoft.com/office/officeart/2005/8/layout/pictureOrgChart+Icon"/>
    <dgm:cxn modelId="{5185725A-A361-4E04-AB35-F7E25EBB9E4F}" type="presParOf" srcId="{3A5135C9-FDA7-4928-AFC1-66A801BB3915}" destId="{C99B4D09-6149-4A25-A737-7270BF01BB74}" srcOrd="0" destOrd="0" presId="urn:microsoft.com/office/officeart/2005/8/layout/pictureOrgChart+Icon"/>
    <dgm:cxn modelId="{80DDECCD-5B73-42F5-9E2D-6509B6BFB565}" type="presParOf" srcId="{3A5135C9-FDA7-4928-AFC1-66A801BB3915}" destId="{9FC40C3D-A472-4F81-B0A9-696ECC7DE435}" srcOrd="1" destOrd="0" presId="urn:microsoft.com/office/officeart/2005/8/layout/pictureOrgChart+Icon"/>
    <dgm:cxn modelId="{5731FF68-0A07-4F46-8636-DD47206CC19C}" type="presParOf" srcId="{3A5135C9-FDA7-4928-AFC1-66A801BB3915}" destId="{1A64B3FC-4264-43CC-8A35-0FA2A6EB4A6C}" srcOrd="2" destOrd="0" presId="urn:microsoft.com/office/officeart/2005/8/layout/pictureOrgChart+Icon"/>
    <dgm:cxn modelId="{0B5E487D-2725-4BF3-9426-CE18D6A34FC9}" type="presParOf" srcId="{2A7745B0-FE49-4FA0-8832-85989B0A9B90}" destId="{FA46A235-67EA-4879-874A-5298554C6144}" srcOrd="1" destOrd="0" presId="urn:microsoft.com/office/officeart/2005/8/layout/pictureOrgChart+Icon"/>
    <dgm:cxn modelId="{4A9B0DB2-08A0-4A3C-8692-08D56D8E7803}" type="presParOf" srcId="{2A7745B0-FE49-4FA0-8832-85989B0A9B90}" destId="{BEF1B727-A8BD-4EC7-8932-4A3DB3732433}" srcOrd="2" destOrd="0" presId="urn:microsoft.com/office/officeart/2005/8/layout/pictureOrgChart+Icon"/>
    <dgm:cxn modelId="{92DFE5DD-FB21-4384-ACAA-EEC88D01E525}" type="presParOf" srcId="{3965A273-F97F-4A7A-9592-1AA95999E0E1}" destId="{F612AE78-FFE9-4D85-AA48-2D620FF1A0F7}" srcOrd="2" destOrd="0" presId="urn:microsoft.com/office/officeart/2005/8/layout/pictureOrgChart+Icon"/>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F75462C-6F2D-4C67-8EBC-E4269159F3C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782CC0A0-84DE-4857-93F8-CF375B4AD6EA}" type="asst">
      <dgm:prSet phldrT="[Text]" custT="1"/>
      <dgm:spPr/>
      <dgm:t>
        <a:bodyPr/>
        <a:lstStyle/>
        <a:p>
          <a:r>
            <a:rPr lang="en-US" sz="1000" b="1"/>
            <a:t>Nicole Schwanbeck</a:t>
          </a:r>
        </a:p>
        <a:p>
          <a:r>
            <a:rPr lang="en-US" sz="1000" b="1"/>
            <a:t>Deputy Manager</a:t>
          </a:r>
        </a:p>
      </dgm:t>
    </dgm:pt>
    <dgm:pt modelId="{1CECDB32-256B-4409-A9E5-C3ED741F12D9}" type="parTrans" cxnId="{2619E7CD-50E9-48D4-990F-FA9D94853AB2}">
      <dgm:prSet/>
      <dgm:spPr/>
      <dgm:t>
        <a:bodyPr/>
        <a:lstStyle/>
        <a:p>
          <a:endParaRPr lang="en-US"/>
        </a:p>
      </dgm:t>
    </dgm:pt>
    <dgm:pt modelId="{1AE39838-F085-4F67-B23B-B31E47B2CA68}" type="sibTrans" cxnId="{2619E7CD-50E9-48D4-990F-FA9D94853AB2}">
      <dgm:prSet/>
      <dgm:spPr/>
      <dgm:t>
        <a:bodyPr/>
        <a:lstStyle/>
        <a:p>
          <a:endParaRPr lang="en-US"/>
        </a:p>
      </dgm:t>
    </dgm:pt>
    <dgm:pt modelId="{B45EE465-5957-46E9-A93A-EC4B9ABF7345}">
      <dgm:prSet phldrT="[Text]" custT="1"/>
      <dgm:spPr/>
      <dgm:t>
        <a:bodyPr/>
        <a:lstStyle/>
        <a:p>
          <a:r>
            <a:rPr lang="en-US" sz="1000" b="1"/>
            <a:t>Cherie Oubre, Ph.D.</a:t>
          </a:r>
        </a:p>
        <a:p>
          <a:r>
            <a:rPr lang="en-US" sz="1000" b="1"/>
            <a:t>Deputy Scientist</a:t>
          </a:r>
        </a:p>
      </dgm:t>
    </dgm:pt>
    <dgm:pt modelId="{6CA6B165-CDDB-49E4-A421-A3278B03DC46}" type="parTrans" cxnId="{62C70081-8C2F-4AB4-91F0-45DFB7AC4EBA}">
      <dgm:prSet/>
      <dgm:spPr>
        <a:ln>
          <a:noFill/>
        </a:ln>
      </dgm:spPr>
      <dgm:t>
        <a:bodyPr/>
        <a:lstStyle/>
        <a:p>
          <a:endParaRPr lang="en-US"/>
        </a:p>
      </dgm:t>
    </dgm:pt>
    <dgm:pt modelId="{700E8CBD-92A6-4106-8EA2-7F7D2BA96649}" type="sibTrans" cxnId="{62C70081-8C2F-4AB4-91F0-45DFB7AC4EBA}">
      <dgm:prSet/>
      <dgm:spPr/>
      <dgm:t>
        <a:bodyPr/>
        <a:lstStyle/>
        <a:p>
          <a:endParaRPr lang="en-US"/>
        </a:p>
      </dgm:t>
    </dgm:pt>
    <dgm:pt modelId="{6583B2BC-2F67-49B0-A1FA-03BB88CA56C1}" type="pres">
      <dgm:prSet presAssocID="{DF75462C-6F2D-4C67-8EBC-E4269159F3C3}" presName="hierChild1" presStyleCnt="0">
        <dgm:presLayoutVars>
          <dgm:orgChart val="1"/>
          <dgm:chPref val="1"/>
          <dgm:dir/>
          <dgm:animOne val="branch"/>
          <dgm:animLvl val="lvl"/>
          <dgm:resizeHandles/>
        </dgm:presLayoutVars>
      </dgm:prSet>
      <dgm:spPr/>
    </dgm:pt>
    <dgm:pt modelId="{3965A273-F97F-4A7A-9592-1AA95999E0E1}" type="pres">
      <dgm:prSet presAssocID="{782CC0A0-84DE-4857-93F8-CF375B4AD6EA}" presName="hierRoot1" presStyleCnt="0">
        <dgm:presLayoutVars>
          <dgm:hierBranch val="l"/>
        </dgm:presLayoutVars>
      </dgm:prSet>
      <dgm:spPr/>
    </dgm:pt>
    <dgm:pt modelId="{6FFFD1D7-1022-4607-BABE-731AF2E7774B}" type="pres">
      <dgm:prSet presAssocID="{782CC0A0-84DE-4857-93F8-CF375B4AD6EA}" presName="rootComposite1" presStyleCnt="0"/>
      <dgm:spPr/>
    </dgm:pt>
    <dgm:pt modelId="{A8A2065C-B552-4238-A77D-BE21E9BDC2F4}" type="pres">
      <dgm:prSet presAssocID="{782CC0A0-84DE-4857-93F8-CF375B4AD6EA}" presName="rootText1" presStyleLbl="node0" presStyleIdx="0" presStyleCnt="1">
        <dgm:presLayoutVars>
          <dgm:chPref val="3"/>
        </dgm:presLayoutVars>
      </dgm:prSet>
      <dgm:spPr/>
    </dgm:pt>
    <dgm:pt modelId="{63721F04-CCDB-4EF4-B338-33CFA1E8E3D2}" type="pres">
      <dgm:prSet presAssocID="{782CC0A0-84DE-4857-93F8-CF375B4AD6EA}" presName="rootPict1" presStyleLbl="alignImgPlace1" presStyleIdx="0" presStyleCnt="2"/>
      <dgm:spPr>
        <a:blipFill>
          <a:blip xmlns:r="http://schemas.openxmlformats.org/officeDocument/2006/relationships" r:embed="rId1"/>
          <a:srcRect/>
          <a:stretch>
            <a:fillRect/>
          </a:stretch>
        </a:blipFill>
      </dgm:spPr>
    </dgm:pt>
    <dgm:pt modelId="{4A28498F-95E1-44F4-8267-A0D18C23A547}" type="pres">
      <dgm:prSet presAssocID="{782CC0A0-84DE-4857-93F8-CF375B4AD6EA}" presName="rootConnector1" presStyleLbl="asst0" presStyleIdx="0" presStyleCnt="0"/>
      <dgm:spPr/>
    </dgm:pt>
    <dgm:pt modelId="{57CDB025-0510-416B-BA3F-203ECF3FCE11}" type="pres">
      <dgm:prSet presAssocID="{782CC0A0-84DE-4857-93F8-CF375B4AD6EA}" presName="hierChild2" presStyleCnt="0"/>
      <dgm:spPr/>
    </dgm:pt>
    <dgm:pt modelId="{611CD587-1426-4903-84E0-F3A9FEC540D8}" type="pres">
      <dgm:prSet presAssocID="{6CA6B165-CDDB-49E4-A421-A3278B03DC46}" presName="Name50" presStyleLbl="parChTrans1D2" presStyleIdx="0" presStyleCnt="1"/>
      <dgm:spPr/>
    </dgm:pt>
    <dgm:pt modelId="{2A7745B0-FE49-4FA0-8832-85989B0A9B90}" type="pres">
      <dgm:prSet presAssocID="{B45EE465-5957-46E9-A93A-EC4B9ABF7345}" presName="hierRoot2" presStyleCnt="0">
        <dgm:presLayoutVars>
          <dgm:hierBranch val="init"/>
        </dgm:presLayoutVars>
      </dgm:prSet>
      <dgm:spPr/>
    </dgm:pt>
    <dgm:pt modelId="{3A5135C9-FDA7-4928-AFC1-66A801BB3915}" type="pres">
      <dgm:prSet presAssocID="{B45EE465-5957-46E9-A93A-EC4B9ABF7345}" presName="rootComposite" presStyleCnt="0"/>
      <dgm:spPr/>
    </dgm:pt>
    <dgm:pt modelId="{C99B4D09-6149-4A25-A737-7270BF01BB74}" type="pres">
      <dgm:prSet presAssocID="{B45EE465-5957-46E9-A93A-EC4B9ABF7345}" presName="rootText" presStyleLbl="node2" presStyleIdx="0" presStyleCnt="1" custLinFactNeighborX="25139" custLinFactNeighborY="-31890">
        <dgm:presLayoutVars>
          <dgm:chPref val="3"/>
        </dgm:presLayoutVars>
      </dgm:prSet>
      <dgm:spPr/>
    </dgm:pt>
    <dgm:pt modelId="{9FC40C3D-A472-4F81-B0A9-696ECC7DE435}" type="pres">
      <dgm:prSet presAssocID="{B45EE465-5957-46E9-A93A-EC4B9ABF7345}" presName="rootPict" presStyleLbl="alignImgPlace1" presStyleIdx="1" presStyleCnt="2" custLinFactNeighborX="83064" custLinFactNeighborY="-38489"/>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1A64B3FC-4264-43CC-8A35-0FA2A6EB4A6C}" type="pres">
      <dgm:prSet presAssocID="{B45EE465-5957-46E9-A93A-EC4B9ABF7345}" presName="rootConnector" presStyleLbl="node2" presStyleIdx="0" presStyleCnt="1"/>
      <dgm:spPr/>
    </dgm:pt>
    <dgm:pt modelId="{FA46A235-67EA-4879-874A-5298554C6144}" type="pres">
      <dgm:prSet presAssocID="{B45EE465-5957-46E9-A93A-EC4B9ABF7345}" presName="hierChild4" presStyleCnt="0"/>
      <dgm:spPr/>
    </dgm:pt>
    <dgm:pt modelId="{BEF1B727-A8BD-4EC7-8932-4A3DB3732433}" type="pres">
      <dgm:prSet presAssocID="{B45EE465-5957-46E9-A93A-EC4B9ABF7345}" presName="hierChild5" presStyleCnt="0"/>
      <dgm:spPr/>
    </dgm:pt>
    <dgm:pt modelId="{F612AE78-FFE9-4D85-AA48-2D620FF1A0F7}" type="pres">
      <dgm:prSet presAssocID="{782CC0A0-84DE-4857-93F8-CF375B4AD6EA}" presName="hierChild3" presStyleCnt="0"/>
      <dgm:spPr/>
    </dgm:pt>
  </dgm:ptLst>
  <dgm:cxnLst>
    <dgm:cxn modelId="{B3D65022-A933-4D69-915D-A3B914ABD11B}" type="presOf" srcId="{B45EE465-5957-46E9-A93A-EC4B9ABF7345}" destId="{1A64B3FC-4264-43CC-8A35-0FA2A6EB4A6C}" srcOrd="1" destOrd="0" presId="urn:microsoft.com/office/officeart/2005/8/layout/pictureOrgChart+Icon"/>
    <dgm:cxn modelId="{B74C1748-4D42-484F-88B9-5E7B51F45227}" type="presOf" srcId="{782CC0A0-84DE-4857-93F8-CF375B4AD6EA}" destId="{4A28498F-95E1-44F4-8267-A0D18C23A547}" srcOrd="1" destOrd="0" presId="urn:microsoft.com/office/officeart/2005/8/layout/pictureOrgChart+Icon"/>
    <dgm:cxn modelId="{F23FD874-5287-4AD3-8B01-70A50AE478FD}" type="presOf" srcId="{6CA6B165-CDDB-49E4-A421-A3278B03DC46}" destId="{611CD587-1426-4903-84E0-F3A9FEC540D8}" srcOrd="0" destOrd="0" presId="urn:microsoft.com/office/officeart/2005/8/layout/pictureOrgChart+Icon"/>
    <dgm:cxn modelId="{62C70081-8C2F-4AB4-91F0-45DFB7AC4EBA}" srcId="{782CC0A0-84DE-4857-93F8-CF375B4AD6EA}" destId="{B45EE465-5957-46E9-A93A-EC4B9ABF7345}" srcOrd="0" destOrd="0" parTransId="{6CA6B165-CDDB-49E4-A421-A3278B03DC46}" sibTransId="{700E8CBD-92A6-4106-8EA2-7F7D2BA96649}"/>
    <dgm:cxn modelId="{B2E4FFB4-7B58-49FB-B9F7-E049D4F64D55}" type="presOf" srcId="{DF75462C-6F2D-4C67-8EBC-E4269159F3C3}" destId="{6583B2BC-2F67-49B0-A1FA-03BB88CA56C1}" srcOrd="0" destOrd="0" presId="urn:microsoft.com/office/officeart/2005/8/layout/pictureOrgChart+Icon"/>
    <dgm:cxn modelId="{D491B8CB-9833-4617-BC23-895174E672AC}" type="presOf" srcId="{782CC0A0-84DE-4857-93F8-CF375B4AD6EA}" destId="{A8A2065C-B552-4238-A77D-BE21E9BDC2F4}" srcOrd="0" destOrd="0" presId="urn:microsoft.com/office/officeart/2005/8/layout/pictureOrgChart+Icon"/>
    <dgm:cxn modelId="{2619E7CD-50E9-48D4-990F-FA9D94853AB2}" srcId="{DF75462C-6F2D-4C67-8EBC-E4269159F3C3}" destId="{782CC0A0-84DE-4857-93F8-CF375B4AD6EA}" srcOrd="0" destOrd="0" parTransId="{1CECDB32-256B-4409-A9E5-C3ED741F12D9}" sibTransId="{1AE39838-F085-4F67-B23B-B31E47B2CA68}"/>
    <dgm:cxn modelId="{D77A25D6-B9CF-4B5D-B6EC-DF8516632F7D}" type="presOf" srcId="{B45EE465-5957-46E9-A93A-EC4B9ABF7345}" destId="{C99B4D09-6149-4A25-A737-7270BF01BB74}" srcOrd="0" destOrd="0" presId="urn:microsoft.com/office/officeart/2005/8/layout/pictureOrgChart+Icon"/>
    <dgm:cxn modelId="{CC028301-463E-49D2-8A48-7F16696D4A06}" type="presParOf" srcId="{6583B2BC-2F67-49B0-A1FA-03BB88CA56C1}" destId="{3965A273-F97F-4A7A-9592-1AA95999E0E1}" srcOrd="0" destOrd="0" presId="urn:microsoft.com/office/officeart/2005/8/layout/pictureOrgChart+Icon"/>
    <dgm:cxn modelId="{1D3E5EFD-6992-4399-8542-B5B5851023D6}" type="presParOf" srcId="{3965A273-F97F-4A7A-9592-1AA95999E0E1}" destId="{6FFFD1D7-1022-4607-BABE-731AF2E7774B}" srcOrd="0" destOrd="0" presId="urn:microsoft.com/office/officeart/2005/8/layout/pictureOrgChart+Icon"/>
    <dgm:cxn modelId="{6D0C5E68-28EE-47D5-808F-1EBCCF97C5B5}" type="presParOf" srcId="{6FFFD1D7-1022-4607-BABE-731AF2E7774B}" destId="{A8A2065C-B552-4238-A77D-BE21E9BDC2F4}" srcOrd="0" destOrd="0" presId="urn:microsoft.com/office/officeart/2005/8/layout/pictureOrgChart+Icon"/>
    <dgm:cxn modelId="{684B8B59-54B3-45F2-8646-2BA1E22AFB7D}" type="presParOf" srcId="{6FFFD1D7-1022-4607-BABE-731AF2E7774B}" destId="{63721F04-CCDB-4EF4-B338-33CFA1E8E3D2}" srcOrd="1" destOrd="0" presId="urn:microsoft.com/office/officeart/2005/8/layout/pictureOrgChart+Icon"/>
    <dgm:cxn modelId="{719CA0FB-9220-47DF-9580-77F6977C9559}" type="presParOf" srcId="{6FFFD1D7-1022-4607-BABE-731AF2E7774B}" destId="{4A28498F-95E1-44F4-8267-A0D18C23A547}" srcOrd="2" destOrd="0" presId="urn:microsoft.com/office/officeart/2005/8/layout/pictureOrgChart+Icon"/>
    <dgm:cxn modelId="{618DE32D-53DA-4784-AB3F-F68C4CD691A2}" type="presParOf" srcId="{3965A273-F97F-4A7A-9592-1AA95999E0E1}" destId="{57CDB025-0510-416B-BA3F-203ECF3FCE11}" srcOrd="1" destOrd="0" presId="urn:microsoft.com/office/officeart/2005/8/layout/pictureOrgChart+Icon"/>
    <dgm:cxn modelId="{DBD81206-E4F9-40BC-8935-16F5A24329C0}" type="presParOf" srcId="{57CDB025-0510-416B-BA3F-203ECF3FCE11}" destId="{611CD587-1426-4903-84E0-F3A9FEC540D8}" srcOrd="0" destOrd="0" presId="urn:microsoft.com/office/officeart/2005/8/layout/pictureOrgChart+Icon"/>
    <dgm:cxn modelId="{08106035-9933-4254-90F2-2409BECC423B}" type="presParOf" srcId="{57CDB025-0510-416B-BA3F-203ECF3FCE11}" destId="{2A7745B0-FE49-4FA0-8832-85989B0A9B90}" srcOrd="1" destOrd="0" presId="urn:microsoft.com/office/officeart/2005/8/layout/pictureOrgChart+Icon"/>
    <dgm:cxn modelId="{4B190992-0A27-4A6D-A983-0EF145FB9023}" type="presParOf" srcId="{2A7745B0-FE49-4FA0-8832-85989B0A9B90}" destId="{3A5135C9-FDA7-4928-AFC1-66A801BB3915}" srcOrd="0" destOrd="0" presId="urn:microsoft.com/office/officeart/2005/8/layout/pictureOrgChart+Icon"/>
    <dgm:cxn modelId="{5185725A-A361-4E04-AB35-F7E25EBB9E4F}" type="presParOf" srcId="{3A5135C9-FDA7-4928-AFC1-66A801BB3915}" destId="{C99B4D09-6149-4A25-A737-7270BF01BB74}" srcOrd="0" destOrd="0" presId="urn:microsoft.com/office/officeart/2005/8/layout/pictureOrgChart+Icon"/>
    <dgm:cxn modelId="{80DDECCD-5B73-42F5-9E2D-6509B6BFB565}" type="presParOf" srcId="{3A5135C9-FDA7-4928-AFC1-66A801BB3915}" destId="{9FC40C3D-A472-4F81-B0A9-696ECC7DE435}" srcOrd="1" destOrd="0" presId="urn:microsoft.com/office/officeart/2005/8/layout/pictureOrgChart+Icon"/>
    <dgm:cxn modelId="{5731FF68-0A07-4F46-8636-DD47206CC19C}" type="presParOf" srcId="{3A5135C9-FDA7-4928-AFC1-66A801BB3915}" destId="{1A64B3FC-4264-43CC-8A35-0FA2A6EB4A6C}" srcOrd="2" destOrd="0" presId="urn:microsoft.com/office/officeart/2005/8/layout/pictureOrgChart+Icon"/>
    <dgm:cxn modelId="{0B5E487D-2725-4BF3-9426-CE18D6A34FC9}" type="presParOf" srcId="{2A7745B0-FE49-4FA0-8832-85989B0A9B90}" destId="{FA46A235-67EA-4879-874A-5298554C6144}" srcOrd="1" destOrd="0" presId="urn:microsoft.com/office/officeart/2005/8/layout/pictureOrgChart+Icon"/>
    <dgm:cxn modelId="{4A9B0DB2-08A0-4A3C-8692-08D56D8E7803}" type="presParOf" srcId="{2A7745B0-FE49-4FA0-8832-85989B0A9B90}" destId="{BEF1B727-A8BD-4EC7-8932-4A3DB3732433}" srcOrd="2" destOrd="0" presId="urn:microsoft.com/office/officeart/2005/8/layout/pictureOrgChart+Icon"/>
    <dgm:cxn modelId="{92DFE5DD-FB21-4384-ACAA-EEC88D01E525}" type="presParOf" srcId="{3965A273-F97F-4A7A-9592-1AA95999E0E1}" destId="{F612AE78-FFE9-4D85-AA48-2D620FF1A0F7}" srcOrd="2" destOrd="0" presId="urn:microsoft.com/office/officeart/2005/8/layout/pictureOrgChart+Icon"/>
  </dgm:cxnLst>
  <dgm:bg/>
  <dgm:whole/>
  <dgm:extLst>
    <a:ext uri="http://schemas.microsoft.com/office/drawing/2008/diagram">
      <dsp:dataModelExt xmlns:dsp="http://schemas.microsoft.com/office/drawing/2008/diagram" relId="rId2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F75462C-6F2D-4C67-8EBC-E4269159F3C3}" type="doc">
      <dgm:prSet loTypeId="urn:microsoft.com/office/officeart/2005/8/layout/pictureOrgChart+Icon" loCatId="hierarchy" qsTypeId="urn:microsoft.com/office/officeart/2005/8/quickstyle/simple3" qsCatId="simple" csTypeId="urn:microsoft.com/office/officeart/2005/8/colors/accent5_5" csCatId="accent5" phldr="1"/>
      <dgm:spPr/>
      <dgm:t>
        <a:bodyPr/>
        <a:lstStyle/>
        <a:p>
          <a:endParaRPr lang="en-US"/>
        </a:p>
      </dgm:t>
    </dgm:pt>
    <dgm:pt modelId="{782CC0A0-84DE-4857-93F8-CF375B4AD6EA}" type="asst">
      <dgm:prSet phldrT="[Text]" custT="1"/>
      <dgm:spPr/>
      <dgm:t>
        <a:bodyPr/>
        <a:lstStyle/>
        <a:p>
          <a:r>
            <a:rPr lang="en-US" sz="1000" b="1"/>
            <a:t>Kelle Pido</a:t>
          </a:r>
        </a:p>
        <a:p>
          <a:r>
            <a:rPr lang="en-US" sz="1000" b="1"/>
            <a:t>Deputy Manager</a:t>
          </a:r>
        </a:p>
      </dgm:t>
    </dgm:pt>
    <dgm:pt modelId="{1CECDB32-256B-4409-A9E5-C3ED741F12D9}" type="parTrans" cxnId="{2619E7CD-50E9-48D4-990F-FA9D94853AB2}">
      <dgm:prSet/>
      <dgm:spPr/>
      <dgm:t>
        <a:bodyPr/>
        <a:lstStyle/>
        <a:p>
          <a:endParaRPr lang="en-US"/>
        </a:p>
      </dgm:t>
    </dgm:pt>
    <dgm:pt modelId="{1AE39838-F085-4F67-B23B-B31E47B2CA68}" type="sibTrans" cxnId="{2619E7CD-50E9-48D4-990F-FA9D94853AB2}">
      <dgm:prSet/>
      <dgm:spPr/>
      <dgm:t>
        <a:bodyPr/>
        <a:lstStyle/>
        <a:p>
          <a:endParaRPr lang="en-US"/>
        </a:p>
      </dgm:t>
    </dgm:pt>
    <dgm:pt modelId="{B45EE465-5957-46E9-A93A-EC4B9ABF7345}">
      <dgm:prSet phldrT="[Text]" custT="1"/>
      <dgm:spPr/>
      <dgm:t>
        <a:bodyPr/>
        <a:lstStyle/>
        <a:p>
          <a:r>
            <a:rPr lang="en-US" sz="1000" b="1"/>
            <a:t>Sara Whiting, Ph.D.</a:t>
          </a:r>
        </a:p>
        <a:p>
          <a:r>
            <a:rPr lang="en-US" sz="1000" b="1"/>
            <a:t>Deputy Scientist</a:t>
          </a:r>
        </a:p>
      </dgm:t>
    </dgm:pt>
    <dgm:pt modelId="{6CA6B165-CDDB-49E4-A421-A3278B03DC46}" type="parTrans" cxnId="{62C70081-8C2F-4AB4-91F0-45DFB7AC4EBA}">
      <dgm:prSet/>
      <dgm:spPr>
        <a:ln>
          <a:noFill/>
        </a:ln>
      </dgm:spPr>
      <dgm:t>
        <a:bodyPr/>
        <a:lstStyle/>
        <a:p>
          <a:endParaRPr lang="en-US"/>
        </a:p>
      </dgm:t>
    </dgm:pt>
    <dgm:pt modelId="{700E8CBD-92A6-4106-8EA2-7F7D2BA96649}" type="sibTrans" cxnId="{62C70081-8C2F-4AB4-91F0-45DFB7AC4EBA}">
      <dgm:prSet/>
      <dgm:spPr/>
      <dgm:t>
        <a:bodyPr/>
        <a:lstStyle/>
        <a:p>
          <a:endParaRPr lang="en-US"/>
        </a:p>
      </dgm:t>
    </dgm:pt>
    <dgm:pt modelId="{6583B2BC-2F67-49B0-A1FA-03BB88CA56C1}" type="pres">
      <dgm:prSet presAssocID="{DF75462C-6F2D-4C67-8EBC-E4269159F3C3}" presName="hierChild1" presStyleCnt="0">
        <dgm:presLayoutVars>
          <dgm:orgChart val="1"/>
          <dgm:chPref val="1"/>
          <dgm:dir/>
          <dgm:animOne val="branch"/>
          <dgm:animLvl val="lvl"/>
          <dgm:resizeHandles/>
        </dgm:presLayoutVars>
      </dgm:prSet>
      <dgm:spPr/>
    </dgm:pt>
    <dgm:pt modelId="{3965A273-F97F-4A7A-9592-1AA95999E0E1}" type="pres">
      <dgm:prSet presAssocID="{782CC0A0-84DE-4857-93F8-CF375B4AD6EA}" presName="hierRoot1" presStyleCnt="0">
        <dgm:presLayoutVars>
          <dgm:hierBranch val="l"/>
        </dgm:presLayoutVars>
      </dgm:prSet>
      <dgm:spPr/>
    </dgm:pt>
    <dgm:pt modelId="{6FFFD1D7-1022-4607-BABE-731AF2E7774B}" type="pres">
      <dgm:prSet presAssocID="{782CC0A0-84DE-4857-93F8-CF375B4AD6EA}" presName="rootComposite1" presStyleCnt="0"/>
      <dgm:spPr/>
    </dgm:pt>
    <dgm:pt modelId="{A8A2065C-B552-4238-A77D-BE21E9BDC2F4}" type="pres">
      <dgm:prSet presAssocID="{782CC0A0-84DE-4857-93F8-CF375B4AD6EA}" presName="rootText1" presStyleLbl="node0" presStyleIdx="0" presStyleCnt="1">
        <dgm:presLayoutVars>
          <dgm:chPref val="3"/>
        </dgm:presLayoutVars>
      </dgm:prSet>
      <dgm:spPr/>
    </dgm:pt>
    <dgm:pt modelId="{63721F04-CCDB-4EF4-B338-33CFA1E8E3D2}" type="pres">
      <dgm:prSet presAssocID="{782CC0A0-84DE-4857-93F8-CF375B4AD6EA}" presName="rootPict1" presStyleLbl="alignImgPlace1" presStyleIdx="0" presStyleCnt="2"/>
      <dgm:spPr>
        <a:blipFill>
          <a:blip xmlns:r="http://schemas.openxmlformats.org/officeDocument/2006/relationships" r:embed="rId1"/>
          <a:srcRect/>
          <a:stretch>
            <a:fillRect l="-3000" r="-3000"/>
          </a:stretch>
        </a:blipFill>
      </dgm:spPr>
    </dgm:pt>
    <dgm:pt modelId="{4A28498F-95E1-44F4-8267-A0D18C23A547}" type="pres">
      <dgm:prSet presAssocID="{782CC0A0-84DE-4857-93F8-CF375B4AD6EA}" presName="rootConnector1" presStyleLbl="asst0" presStyleIdx="0" presStyleCnt="0"/>
      <dgm:spPr/>
    </dgm:pt>
    <dgm:pt modelId="{57CDB025-0510-416B-BA3F-203ECF3FCE11}" type="pres">
      <dgm:prSet presAssocID="{782CC0A0-84DE-4857-93F8-CF375B4AD6EA}" presName="hierChild2" presStyleCnt="0"/>
      <dgm:spPr/>
    </dgm:pt>
    <dgm:pt modelId="{611CD587-1426-4903-84E0-F3A9FEC540D8}" type="pres">
      <dgm:prSet presAssocID="{6CA6B165-CDDB-49E4-A421-A3278B03DC46}" presName="Name50" presStyleLbl="parChTrans1D2" presStyleIdx="0" presStyleCnt="1"/>
      <dgm:spPr/>
    </dgm:pt>
    <dgm:pt modelId="{2A7745B0-FE49-4FA0-8832-85989B0A9B90}" type="pres">
      <dgm:prSet presAssocID="{B45EE465-5957-46E9-A93A-EC4B9ABF7345}" presName="hierRoot2" presStyleCnt="0">
        <dgm:presLayoutVars>
          <dgm:hierBranch val="init"/>
        </dgm:presLayoutVars>
      </dgm:prSet>
      <dgm:spPr/>
    </dgm:pt>
    <dgm:pt modelId="{3A5135C9-FDA7-4928-AFC1-66A801BB3915}" type="pres">
      <dgm:prSet presAssocID="{B45EE465-5957-46E9-A93A-EC4B9ABF7345}" presName="rootComposite" presStyleCnt="0"/>
      <dgm:spPr/>
    </dgm:pt>
    <dgm:pt modelId="{C99B4D09-6149-4A25-A737-7270BF01BB74}" type="pres">
      <dgm:prSet presAssocID="{B45EE465-5957-46E9-A93A-EC4B9ABF7345}" presName="rootText" presStyleLbl="node2" presStyleIdx="0" presStyleCnt="1" custLinFactNeighborX="25139" custLinFactNeighborY="-31890">
        <dgm:presLayoutVars>
          <dgm:chPref val="3"/>
        </dgm:presLayoutVars>
      </dgm:prSet>
      <dgm:spPr/>
    </dgm:pt>
    <dgm:pt modelId="{9FC40C3D-A472-4F81-B0A9-696ECC7DE435}" type="pres">
      <dgm:prSet presAssocID="{B45EE465-5957-46E9-A93A-EC4B9ABF7345}" presName="rootPict" presStyleLbl="alignImgPlace1" presStyleIdx="1" presStyleCnt="2" custLinFactNeighborX="83064" custLinFactNeighborY="-38489"/>
      <dgm:spPr>
        <a:blipFill>
          <a:blip xmlns:r="http://schemas.openxmlformats.org/officeDocument/2006/relationships" r:embed="rId2"/>
          <a:srcRect/>
          <a:stretch>
            <a:fillRect t="-3000" b="-3000"/>
          </a:stretch>
        </a:blipFill>
      </dgm:spPr>
    </dgm:pt>
    <dgm:pt modelId="{1A64B3FC-4264-43CC-8A35-0FA2A6EB4A6C}" type="pres">
      <dgm:prSet presAssocID="{B45EE465-5957-46E9-A93A-EC4B9ABF7345}" presName="rootConnector" presStyleLbl="node2" presStyleIdx="0" presStyleCnt="1"/>
      <dgm:spPr/>
    </dgm:pt>
    <dgm:pt modelId="{FA46A235-67EA-4879-874A-5298554C6144}" type="pres">
      <dgm:prSet presAssocID="{B45EE465-5957-46E9-A93A-EC4B9ABF7345}" presName="hierChild4" presStyleCnt="0"/>
      <dgm:spPr/>
    </dgm:pt>
    <dgm:pt modelId="{BEF1B727-A8BD-4EC7-8932-4A3DB3732433}" type="pres">
      <dgm:prSet presAssocID="{B45EE465-5957-46E9-A93A-EC4B9ABF7345}" presName="hierChild5" presStyleCnt="0"/>
      <dgm:spPr/>
    </dgm:pt>
    <dgm:pt modelId="{F612AE78-FFE9-4D85-AA48-2D620FF1A0F7}" type="pres">
      <dgm:prSet presAssocID="{782CC0A0-84DE-4857-93F8-CF375B4AD6EA}" presName="hierChild3" presStyleCnt="0"/>
      <dgm:spPr/>
    </dgm:pt>
  </dgm:ptLst>
  <dgm:cxnLst>
    <dgm:cxn modelId="{B3D65022-A933-4D69-915D-A3B914ABD11B}" type="presOf" srcId="{B45EE465-5957-46E9-A93A-EC4B9ABF7345}" destId="{1A64B3FC-4264-43CC-8A35-0FA2A6EB4A6C}" srcOrd="1" destOrd="0" presId="urn:microsoft.com/office/officeart/2005/8/layout/pictureOrgChart+Icon"/>
    <dgm:cxn modelId="{B74C1748-4D42-484F-88B9-5E7B51F45227}" type="presOf" srcId="{782CC0A0-84DE-4857-93F8-CF375B4AD6EA}" destId="{4A28498F-95E1-44F4-8267-A0D18C23A547}" srcOrd="1" destOrd="0" presId="urn:microsoft.com/office/officeart/2005/8/layout/pictureOrgChart+Icon"/>
    <dgm:cxn modelId="{F23FD874-5287-4AD3-8B01-70A50AE478FD}" type="presOf" srcId="{6CA6B165-CDDB-49E4-A421-A3278B03DC46}" destId="{611CD587-1426-4903-84E0-F3A9FEC540D8}" srcOrd="0" destOrd="0" presId="urn:microsoft.com/office/officeart/2005/8/layout/pictureOrgChart+Icon"/>
    <dgm:cxn modelId="{62C70081-8C2F-4AB4-91F0-45DFB7AC4EBA}" srcId="{782CC0A0-84DE-4857-93F8-CF375B4AD6EA}" destId="{B45EE465-5957-46E9-A93A-EC4B9ABF7345}" srcOrd="0" destOrd="0" parTransId="{6CA6B165-CDDB-49E4-A421-A3278B03DC46}" sibTransId="{700E8CBD-92A6-4106-8EA2-7F7D2BA96649}"/>
    <dgm:cxn modelId="{B2E4FFB4-7B58-49FB-B9F7-E049D4F64D55}" type="presOf" srcId="{DF75462C-6F2D-4C67-8EBC-E4269159F3C3}" destId="{6583B2BC-2F67-49B0-A1FA-03BB88CA56C1}" srcOrd="0" destOrd="0" presId="urn:microsoft.com/office/officeart/2005/8/layout/pictureOrgChart+Icon"/>
    <dgm:cxn modelId="{D491B8CB-9833-4617-BC23-895174E672AC}" type="presOf" srcId="{782CC0A0-84DE-4857-93F8-CF375B4AD6EA}" destId="{A8A2065C-B552-4238-A77D-BE21E9BDC2F4}" srcOrd="0" destOrd="0" presId="urn:microsoft.com/office/officeart/2005/8/layout/pictureOrgChart+Icon"/>
    <dgm:cxn modelId="{2619E7CD-50E9-48D4-990F-FA9D94853AB2}" srcId="{DF75462C-6F2D-4C67-8EBC-E4269159F3C3}" destId="{782CC0A0-84DE-4857-93F8-CF375B4AD6EA}" srcOrd="0" destOrd="0" parTransId="{1CECDB32-256B-4409-A9E5-C3ED741F12D9}" sibTransId="{1AE39838-F085-4F67-B23B-B31E47B2CA68}"/>
    <dgm:cxn modelId="{D77A25D6-B9CF-4B5D-B6EC-DF8516632F7D}" type="presOf" srcId="{B45EE465-5957-46E9-A93A-EC4B9ABF7345}" destId="{C99B4D09-6149-4A25-A737-7270BF01BB74}" srcOrd="0" destOrd="0" presId="urn:microsoft.com/office/officeart/2005/8/layout/pictureOrgChart+Icon"/>
    <dgm:cxn modelId="{CC028301-463E-49D2-8A48-7F16696D4A06}" type="presParOf" srcId="{6583B2BC-2F67-49B0-A1FA-03BB88CA56C1}" destId="{3965A273-F97F-4A7A-9592-1AA95999E0E1}" srcOrd="0" destOrd="0" presId="urn:microsoft.com/office/officeart/2005/8/layout/pictureOrgChart+Icon"/>
    <dgm:cxn modelId="{1D3E5EFD-6992-4399-8542-B5B5851023D6}" type="presParOf" srcId="{3965A273-F97F-4A7A-9592-1AA95999E0E1}" destId="{6FFFD1D7-1022-4607-BABE-731AF2E7774B}" srcOrd="0" destOrd="0" presId="urn:microsoft.com/office/officeart/2005/8/layout/pictureOrgChart+Icon"/>
    <dgm:cxn modelId="{6D0C5E68-28EE-47D5-808F-1EBCCF97C5B5}" type="presParOf" srcId="{6FFFD1D7-1022-4607-BABE-731AF2E7774B}" destId="{A8A2065C-B552-4238-A77D-BE21E9BDC2F4}" srcOrd="0" destOrd="0" presId="urn:microsoft.com/office/officeart/2005/8/layout/pictureOrgChart+Icon"/>
    <dgm:cxn modelId="{684B8B59-54B3-45F2-8646-2BA1E22AFB7D}" type="presParOf" srcId="{6FFFD1D7-1022-4607-BABE-731AF2E7774B}" destId="{63721F04-CCDB-4EF4-B338-33CFA1E8E3D2}" srcOrd="1" destOrd="0" presId="urn:microsoft.com/office/officeart/2005/8/layout/pictureOrgChart+Icon"/>
    <dgm:cxn modelId="{719CA0FB-9220-47DF-9580-77F6977C9559}" type="presParOf" srcId="{6FFFD1D7-1022-4607-BABE-731AF2E7774B}" destId="{4A28498F-95E1-44F4-8267-A0D18C23A547}" srcOrd="2" destOrd="0" presId="urn:microsoft.com/office/officeart/2005/8/layout/pictureOrgChart+Icon"/>
    <dgm:cxn modelId="{618DE32D-53DA-4784-AB3F-F68C4CD691A2}" type="presParOf" srcId="{3965A273-F97F-4A7A-9592-1AA95999E0E1}" destId="{57CDB025-0510-416B-BA3F-203ECF3FCE11}" srcOrd="1" destOrd="0" presId="urn:microsoft.com/office/officeart/2005/8/layout/pictureOrgChart+Icon"/>
    <dgm:cxn modelId="{DBD81206-E4F9-40BC-8935-16F5A24329C0}" type="presParOf" srcId="{57CDB025-0510-416B-BA3F-203ECF3FCE11}" destId="{611CD587-1426-4903-84E0-F3A9FEC540D8}" srcOrd="0" destOrd="0" presId="urn:microsoft.com/office/officeart/2005/8/layout/pictureOrgChart+Icon"/>
    <dgm:cxn modelId="{08106035-9933-4254-90F2-2409BECC423B}" type="presParOf" srcId="{57CDB025-0510-416B-BA3F-203ECF3FCE11}" destId="{2A7745B0-FE49-4FA0-8832-85989B0A9B90}" srcOrd="1" destOrd="0" presId="urn:microsoft.com/office/officeart/2005/8/layout/pictureOrgChart+Icon"/>
    <dgm:cxn modelId="{4B190992-0A27-4A6D-A983-0EF145FB9023}" type="presParOf" srcId="{2A7745B0-FE49-4FA0-8832-85989B0A9B90}" destId="{3A5135C9-FDA7-4928-AFC1-66A801BB3915}" srcOrd="0" destOrd="0" presId="urn:microsoft.com/office/officeart/2005/8/layout/pictureOrgChart+Icon"/>
    <dgm:cxn modelId="{5185725A-A361-4E04-AB35-F7E25EBB9E4F}" type="presParOf" srcId="{3A5135C9-FDA7-4928-AFC1-66A801BB3915}" destId="{C99B4D09-6149-4A25-A737-7270BF01BB74}" srcOrd="0" destOrd="0" presId="urn:microsoft.com/office/officeart/2005/8/layout/pictureOrgChart+Icon"/>
    <dgm:cxn modelId="{80DDECCD-5B73-42F5-9E2D-6509B6BFB565}" type="presParOf" srcId="{3A5135C9-FDA7-4928-AFC1-66A801BB3915}" destId="{9FC40C3D-A472-4F81-B0A9-696ECC7DE435}" srcOrd="1" destOrd="0" presId="urn:microsoft.com/office/officeart/2005/8/layout/pictureOrgChart+Icon"/>
    <dgm:cxn modelId="{5731FF68-0A07-4F46-8636-DD47206CC19C}" type="presParOf" srcId="{3A5135C9-FDA7-4928-AFC1-66A801BB3915}" destId="{1A64B3FC-4264-43CC-8A35-0FA2A6EB4A6C}" srcOrd="2" destOrd="0" presId="urn:microsoft.com/office/officeart/2005/8/layout/pictureOrgChart+Icon"/>
    <dgm:cxn modelId="{0B5E487D-2725-4BF3-9426-CE18D6A34FC9}" type="presParOf" srcId="{2A7745B0-FE49-4FA0-8832-85989B0A9B90}" destId="{FA46A235-67EA-4879-874A-5298554C6144}" srcOrd="1" destOrd="0" presId="urn:microsoft.com/office/officeart/2005/8/layout/pictureOrgChart+Icon"/>
    <dgm:cxn modelId="{4A9B0DB2-08A0-4A3C-8692-08D56D8E7803}" type="presParOf" srcId="{2A7745B0-FE49-4FA0-8832-85989B0A9B90}" destId="{BEF1B727-A8BD-4EC7-8932-4A3DB3732433}" srcOrd="2" destOrd="0" presId="urn:microsoft.com/office/officeart/2005/8/layout/pictureOrgChart+Icon"/>
    <dgm:cxn modelId="{92DFE5DD-FB21-4384-ACAA-EEC88D01E525}" type="presParOf" srcId="{3965A273-F97F-4A7A-9592-1AA95999E0E1}" destId="{F612AE78-FFE9-4D85-AA48-2D620FF1A0F7}" srcOrd="2" destOrd="0" presId="urn:microsoft.com/office/officeart/2005/8/layout/pictureOrgChart+Icon"/>
  </dgm:cxnLst>
  <dgm:bg/>
  <dgm:whole/>
  <dgm:extLst>
    <a:ext uri="http://schemas.microsoft.com/office/drawing/2008/diagram">
      <dsp:dataModelExt xmlns:dsp="http://schemas.microsoft.com/office/drawing/2008/diagram" relId="rId3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1771A-32A7-4C60-8F10-26D65AB87779}">
      <dsp:nvSpPr>
        <dsp:cNvPr id="0" name=""/>
        <dsp:cNvSpPr/>
      </dsp:nvSpPr>
      <dsp:spPr>
        <a:xfrm>
          <a:off x="4332972" y="2362232"/>
          <a:ext cx="1978421" cy="1195781"/>
        </a:xfrm>
        <a:custGeom>
          <a:avLst/>
          <a:gdLst/>
          <a:ahLst/>
          <a:cxnLst/>
          <a:rect l="0" t="0" r="0" b="0"/>
          <a:pathLst>
            <a:path>
              <a:moveTo>
                <a:pt x="0" y="0"/>
              </a:moveTo>
              <a:lnTo>
                <a:pt x="0" y="1003110"/>
              </a:lnTo>
              <a:lnTo>
                <a:pt x="1978421" y="1003110"/>
              </a:lnTo>
              <a:lnTo>
                <a:pt x="1978421" y="1195781"/>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6E85B7E6-AF3F-4828-8A6C-3D3473F855B7}">
      <dsp:nvSpPr>
        <dsp:cNvPr id="0" name=""/>
        <dsp:cNvSpPr/>
      </dsp:nvSpPr>
      <dsp:spPr>
        <a:xfrm>
          <a:off x="4332972" y="1444787"/>
          <a:ext cx="1952952" cy="917445"/>
        </a:xfrm>
        <a:custGeom>
          <a:avLst/>
          <a:gdLst/>
          <a:ahLst/>
          <a:cxnLst/>
          <a:rect l="0" t="0" r="0" b="0"/>
          <a:pathLst>
            <a:path>
              <a:moveTo>
                <a:pt x="0" y="917445"/>
              </a:moveTo>
              <a:lnTo>
                <a:pt x="1952952" y="0"/>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5B5AD4D8-62F3-446C-A049-F4258C4B570B}">
      <dsp:nvSpPr>
        <dsp:cNvPr id="0" name=""/>
        <dsp:cNvSpPr/>
      </dsp:nvSpPr>
      <dsp:spPr>
        <a:xfrm>
          <a:off x="4332972" y="2362232"/>
          <a:ext cx="1984421" cy="152366"/>
        </a:xfrm>
        <a:custGeom>
          <a:avLst/>
          <a:gdLst/>
          <a:ahLst/>
          <a:cxnLst/>
          <a:rect l="0" t="0" r="0" b="0"/>
          <a:pathLst>
            <a:path>
              <a:moveTo>
                <a:pt x="0" y="0"/>
              </a:moveTo>
              <a:lnTo>
                <a:pt x="1984421" y="0"/>
              </a:lnTo>
              <a:lnTo>
                <a:pt x="1984421" y="152366"/>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150F5691-D0D2-405E-AA1F-1B822B5F1DF9}">
      <dsp:nvSpPr>
        <dsp:cNvPr id="0" name=""/>
        <dsp:cNvSpPr/>
      </dsp:nvSpPr>
      <dsp:spPr>
        <a:xfrm>
          <a:off x="3417563" y="3558014"/>
          <a:ext cx="1834963" cy="91748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Charles Lloyd</a:t>
          </a:r>
        </a:p>
        <a:p>
          <a:pPr marL="0" lvl="0" indent="0" algn="ctr" defTabSz="577850">
            <a:lnSpc>
              <a:spcPct val="90000"/>
            </a:lnSpc>
            <a:spcBef>
              <a:spcPct val="0"/>
            </a:spcBef>
            <a:spcAft>
              <a:spcPct val="35000"/>
            </a:spcAft>
            <a:buNone/>
          </a:pPr>
          <a:r>
            <a:rPr lang="en-US" sz="1300" b="1" kern="1200"/>
            <a:t>Pharm. D.</a:t>
          </a:r>
        </a:p>
        <a:p>
          <a:pPr marL="0" lvl="0" indent="0" algn="ctr" defTabSz="577850">
            <a:lnSpc>
              <a:spcPct val="90000"/>
            </a:lnSpc>
            <a:spcBef>
              <a:spcPct val="0"/>
            </a:spcBef>
            <a:spcAft>
              <a:spcPct val="35000"/>
            </a:spcAft>
            <a:buNone/>
          </a:pPr>
          <a:r>
            <a:rPr lang="en-US" sz="1300" b="1" kern="1200"/>
            <a:t>Associate Director</a:t>
          </a:r>
        </a:p>
      </dsp:txBody>
      <dsp:txXfrm>
        <a:off x="3417563" y="3558014"/>
        <a:ext cx="1834963" cy="917481"/>
      </dsp:txXfrm>
    </dsp:sp>
    <dsp:sp modelId="{D9214447-B3D6-4506-8998-A01ACA85018E}">
      <dsp:nvSpPr>
        <dsp:cNvPr id="0" name=""/>
        <dsp:cNvSpPr/>
      </dsp:nvSpPr>
      <dsp:spPr>
        <a:xfrm>
          <a:off x="3537691" y="3646770"/>
          <a:ext cx="550489" cy="73398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A13247B-6689-4929-A895-0C4D0EF4F7E1}">
      <dsp:nvSpPr>
        <dsp:cNvPr id="0" name=""/>
        <dsp:cNvSpPr/>
      </dsp:nvSpPr>
      <dsp:spPr>
        <a:xfrm>
          <a:off x="3437583" y="2514635"/>
          <a:ext cx="1834963" cy="91748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Nancy Fleming +</a:t>
          </a:r>
        </a:p>
        <a:p>
          <a:pPr marL="0" lvl="0" indent="0" algn="ctr" defTabSz="577850">
            <a:lnSpc>
              <a:spcPct val="90000"/>
            </a:lnSpc>
            <a:spcBef>
              <a:spcPct val="0"/>
            </a:spcBef>
            <a:spcAft>
              <a:spcPct val="35000"/>
            </a:spcAft>
            <a:buNone/>
          </a:pPr>
          <a:r>
            <a:rPr lang="en-US" sz="1300" b="1" kern="1200"/>
            <a:t>Deputy Director </a:t>
          </a:r>
        </a:p>
      </dsp:txBody>
      <dsp:txXfrm>
        <a:off x="3437583" y="2514635"/>
        <a:ext cx="1834963" cy="917481"/>
      </dsp:txXfrm>
    </dsp:sp>
    <dsp:sp modelId="{5B2E9CC1-2258-4BF7-BDC0-F43FFD0EB491}">
      <dsp:nvSpPr>
        <dsp:cNvPr id="0" name=""/>
        <dsp:cNvSpPr/>
      </dsp:nvSpPr>
      <dsp:spPr>
        <a:xfrm>
          <a:off x="3492052" y="2582189"/>
          <a:ext cx="550489" cy="73398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3C55B9C-13F7-490D-8E67-305D7B7CAA6E}">
      <dsp:nvSpPr>
        <dsp:cNvPr id="0" name=""/>
        <dsp:cNvSpPr/>
      </dsp:nvSpPr>
      <dsp:spPr>
        <a:xfrm>
          <a:off x="3415490" y="1444750"/>
          <a:ext cx="1834963" cy="91748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David Baumann</a:t>
          </a:r>
        </a:p>
        <a:p>
          <a:pPr marL="0" lvl="0" indent="0" algn="ctr" defTabSz="577850">
            <a:lnSpc>
              <a:spcPct val="90000"/>
            </a:lnSpc>
            <a:spcBef>
              <a:spcPct val="0"/>
            </a:spcBef>
            <a:spcAft>
              <a:spcPct val="35000"/>
            </a:spcAft>
            <a:buNone/>
          </a:pPr>
          <a:r>
            <a:rPr lang="en-US" sz="1300" b="1" kern="1200"/>
            <a:t>Director</a:t>
          </a:r>
        </a:p>
      </dsp:txBody>
      <dsp:txXfrm>
        <a:off x="3415490" y="1444750"/>
        <a:ext cx="1834963" cy="917481"/>
      </dsp:txXfrm>
    </dsp:sp>
    <dsp:sp modelId="{A7348512-EEDC-4F5B-8838-3E0B91979DBE}">
      <dsp:nvSpPr>
        <dsp:cNvPr id="0" name=""/>
        <dsp:cNvSpPr/>
      </dsp:nvSpPr>
      <dsp:spPr>
        <a:xfrm>
          <a:off x="3496936" y="1536326"/>
          <a:ext cx="550489" cy="73398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E383EE44-7AE8-4143-ACD6-DD37A3BCE518}">
      <dsp:nvSpPr>
        <dsp:cNvPr id="0" name=""/>
        <dsp:cNvSpPr/>
      </dsp:nvSpPr>
      <dsp:spPr>
        <a:xfrm>
          <a:off x="5399911" y="2514599"/>
          <a:ext cx="1834963" cy="91748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Kristin Fabre, Ph.D.**</a:t>
          </a:r>
        </a:p>
        <a:p>
          <a:pPr marL="0" lvl="0" indent="0" algn="ctr" defTabSz="577850">
            <a:lnSpc>
              <a:spcPct val="90000"/>
            </a:lnSpc>
            <a:spcBef>
              <a:spcPct val="0"/>
            </a:spcBef>
            <a:spcAft>
              <a:spcPct val="35000"/>
            </a:spcAft>
            <a:buNone/>
          </a:pPr>
          <a:r>
            <a:rPr lang="en-US" sz="1300" b="1" kern="1200"/>
            <a:t>Deputy Chief Scientist</a:t>
          </a:r>
        </a:p>
      </dsp:txBody>
      <dsp:txXfrm>
        <a:off x="5399911" y="2514599"/>
        <a:ext cx="1834963" cy="917481"/>
      </dsp:txXfrm>
    </dsp:sp>
    <dsp:sp modelId="{FD337C90-0ADB-4A20-897E-6F5A493E7AE8}">
      <dsp:nvSpPr>
        <dsp:cNvPr id="0" name=""/>
        <dsp:cNvSpPr/>
      </dsp:nvSpPr>
      <dsp:spPr>
        <a:xfrm>
          <a:off x="5466464" y="2588641"/>
          <a:ext cx="550489" cy="733985"/>
        </a:xfrm>
        <a:prstGeom prst="rect">
          <a:avLst/>
        </a:prstGeom>
        <a:blipFill>
          <a:blip xmlns:r="http://schemas.openxmlformats.org/officeDocument/2006/relationships" r:embed="rId4"/>
          <a:srcRect/>
          <a:stretch>
            <a:fillRect t="-17000" b="-1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93749636-8911-43B8-AC9E-1FEDE2A4A2C9}">
      <dsp:nvSpPr>
        <dsp:cNvPr id="0" name=""/>
        <dsp:cNvSpPr/>
      </dsp:nvSpPr>
      <dsp:spPr>
        <a:xfrm>
          <a:off x="5368442" y="1444787"/>
          <a:ext cx="1834963" cy="91748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Steven Platts, Ph.D. </a:t>
          </a:r>
        </a:p>
        <a:p>
          <a:pPr marL="0" lvl="0" indent="0" algn="ctr" defTabSz="577850">
            <a:lnSpc>
              <a:spcPct val="90000"/>
            </a:lnSpc>
            <a:spcBef>
              <a:spcPct val="0"/>
            </a:spcBef>
            <a:spcAft>
              <a:spcPct val="35000"/>
            </a:spcAft>
            <a:buNone/>
          </a:pPr>
          <a:r>
            <a:rPr lang="en-US" sz="1300" b="1" kern="1200"/>
            <a:t>Chief Scientist </a:t>
          </a:r>
        </a:p>
      </dsp:txBody>
      <dsp:txXfrm>
        <a:off x="5368442" y="1444787"/>
        <a:ext cx="1834963" cy="917481"/>
      </dsp:txXfrm>
    </dsp:sp>
    <dsp:sp modelId="{A478DB3A-D524-46D1-9DF0-0924FB5CA782}">
      <dsp:nvSpPr>
        <dsp:cNvPr id="0" name=""/>
        <dsp:cNvSpPr/>
      </dsp:nvSpPr>
      <dsp:spPr>
        <a:xfrm>
          <a:off x="5432957" y="1536194"/>
          <a:ext cx="550489" cy="733985"/>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71682490-1D55-4554-B60F-A67C36CB7377}">
      <dsp:nvSpPr>
        <dsp:cNvPr id="0" name=""/>
        <dsp:cNvSpPr/>
      </dsp:nvSpPr>
      <dsp:spPr>
        <a:xfrm>
          <a:off x="5393911" y="3558014"/>
          <a:ext cx="1834963" cy="91748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Jancy McPhee, Ph.D. *</a:t>
          </a:r>
        </a:p>
        <a:p>
          <a:pPr marL="0" lvl="0" indent="0" algn="ctr" defTabSz="577850">
            <a:lnSpc>
              <a:spcPct val="90000"/>
            </a:lnSpc>
            <a:spcBef>
              <a:spcPct val="0"/>
            </a:spcBef>
            <a:spcAft>
              <a:spcPct val="35000"/>
            </a:spcAft>
            <a:buNone/>
          </a:pPr>
          <a:r>
            <a:rPr lang="en-US" sz="1300" b="1" kern="1200"/>
            <a:t>Associate Chief Scientist</a:t>
          </a:r>
        </a:p>
      </dsp:txBody>
      <dsp:txXfrm>
        <a:off x="5393911" y="3558014"/>
        <a:ext cx="1834963" cy="917481"/>
      </dsp:txXfrm>
    </dsp:sp>
    <dsp:sp modelId="{94644661-3DA2-4D9B-8E27-067A8FBB815F}">
      <dsp:nvSpPr>
        <dsp:cNvPr id="0" name=""/>
        <dsp:cNvSpPr/>
      </dsp:nvSpPr>
      <dsp:spPr>
        <a:xfrm>
          <a:off x="5517041" y="3644428"/>
          <a:ext cx="550489" cy="733985"/>
        </a:xfrm>
        <a:prstGeom prst="rect">
          <a:avLst/>
        </a:prstGeom>
        <a:blipFill>
          <a:blip xmlns:r="http://schemas.openxmlformats.org/officeDocument/2006/relationships" r:embed="rId6"/>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0A2B2FDD-778F-494D-A403-76456A516A75}">
      <dsp:nvSpPr>
        <dsp:cNvPr id="0" name=""/>
        <dsp:cNvSpPr/>
      </dsp:nvSpPr>
      <dsp:spPr>
        <a:xfrm>
          <a:off x="5472466" y="5447073"/>
          <a:ext cx="1834963" cy="91748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Rebeca Perez*</a:t>
          </a:r>
        </a:p>
        <a:p>
          <a:pPr marL="0" lvl="0" indent="0" algn="ctr" defTabSz="577850">
            <a:lnSpc>
              <a:spcPct val="90000"/>
            </a:lnSpc>
            <a:spcBef>
              <a:spcPct val="0"/>
            </a:spcBef>
            <a:spcAft>
              <a:spcPct val="35000"/>
            </a:spcAft>
            <a:buNone/>
          </a:pPr>
          <a:r>
            <a:rPr lang="en-US" sz="1300" b="1" kern="1200"/>
            <a:t>Senior Administrative Assistant</a:t>
          </a:r>
        </a:p>
      </dsp:txBody>
      <dsp:txXfrm>
        <a:off x="5472466" y="5447073"/>
        <a:ext cx="1834963" cy="917481"/>
      </dsp:txXfrm>
    </dsp:sp>
    <dsp:sp modelId="{125825B6-DF58-4ADC-9CCA-CD060279BED9}">
      <dsp:nvSpPr>
        <dsp:cNvPr id="0" name=""/>
        <dsp:cNvSpPr/>
      </dsp:nvSpPr>
      <dsp:spPr>
        <a:xfrm>
          <a:off x="5604860" y="5515005"/>
          <a:ext cx="550489" cy="733985"/>
        </a:xfrm>
        <a:prstGeom prst="rect">
          <a:avLst/>
        </a:prstGeom>
        <a:blipFill>
          <a:blip xmlns:r="http://schemas.openxmlformats.org/officeDocument/2006/relationships" r:embed="rId7"/>
          <a:srcRect/>
          <a:stretch>
            <a:fillRect l="-9000" r="-9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A115F54F-C6EF-4C7A-9AA4-42AF5FD93952}">
      <dsp:nvSpPr>
        <dsp:cNvPr id="0" name=""/>
        <dsp:cNvSpPr/>
      </dsp:nvSpPr>
      <dsp:spPr>
        <a:xfrm>
          <a:off x="3450648" y="4593071"/>
          <a:ext cx="1834963" cy="91748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79701"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Igor Kofman*</a:t>
          </a:r>
        </a:p>
        <a:p>
          <a:pPr marL="0" lvl="0" indent="0" algn="ctr" defTabSz="577850">
            <a:lnSpc>
              <a:spcPct val="90000"/>
            </a:lnSpc>
            <a:spcBef>
              <a:spcPct val="0"/>
            </a:spcBef>
            <a:spcAft>
              <a:spcPct val="35000"/>
            </a:spcAft>
            <a:buNone/>
          </a:pPr>
          <a:r>
            <a:rPr lang="en-US" sz="1300" b="1" kern="1200"/>
            <a:t>Russian Science Integration Manager</a:t>
          </a:r>
        </a:p>
      </dsp:txBody>
      <dsp:txXfrm>
        <a:off x="3450648" y="4593071"/>
        <a:ext cx="1834963" cy="917481"/>
      </dsp:txXfrm>
    </dsp:sp>
    <dsp:sp modelId="{A87444F6-7FB1-4326-85D4-34DAD6BF3E79}">
      <dsp:nvSpPr>
        <dsp:cNvPr id="0" name=""/>
        <dsp:cNvSpPr/>
      </dsp:nvSpPr>
      <dsp:spPr>
        <a:xfrm>
          <a:off x="3542664" y="4659369"/>
          <a:ext cx="550489" cy="733985"/>
        </a:xfrm>
        <a:prstGeom prst="rect">
          <a:avLst/>
        </a:prstGeom>
        <a:blipFill>
          <a:blip xmlns:r="http://schemas.openxmlformats.org/officeDocument/2006/relationships" r:embed="rId8"/>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F14418-9016-4FE9-B1BB-77E54D56AB78}">
      <dsp:nvSpPr>
        <dsp:cNvPr id="0" name=""/>
        <dsp:cNvSpPr/>
      </dsp:nvSpPr>
      <dsp:spPr>
        <a:xfrm>
          <a:off x="813811" y="820151"/>
          <a:ext cx="163466" cy="2048391"/>
        </a:xfrm>
        <a:custGeom>
          <a:avLst/>
          <a:gdLst/>
          <a:ahLst/>
          <a:cxnLst/>
          <a:rect l="0" t="0" r="0" b="0"/>
          <a:pathLst>
            <a:path>
              <a:moveTo>
                <a:pt x="163466" y="0"/>
              </a:moveTo>
              <a:lnTo>
                <a:pt x="0" y="2048391"/>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E08CFB2D-F2B5-4371-9CE5-ECE915E1E76D}">
      <dsp:nvSpPr>
        <dsp:cNvPr id="0" name=""/>
        <dsp:cNvSpPr/>
      </dsp:nvSpPr>
      <dsp:spPr>
        <a:xfrm>
          <a:off x="813811" y="820151"/>
          <a:ext cx="163466" cy="1223804"/>
        </a:xfrm>
        <a:custGeom>
          <a:avLst/>
          <a:gdLst/>
          <a:ahLst/>
          <a:cxnLst/>
          <a:rect l="0" t="0" r="0" b="0"/>
          <a:pathLst>
            <a:path>
              <a:moveTo>
                <a:pt x="163466" y="0"/>
              </a:moveTo>
              <a:lnTo>
                <a:pt x="0" y="1223804"/>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051EDB90-017D-4033-A294-954CDEB22FB6}">
      <dsp:nvSpPr>
        <dsp:cNvPr id="0" name=""/>
        <dsp:cNvSpPr/>
      </dsp:nvSpPr>
      <dsp:spPr>
        <a:xfrm>
          <a:off x="813811" y="820151"/>
          <a:ext cx="163466" cy="395695"/>
        </a:xfrm>
        <a:custGeom>
          <a:avLst/>
          <a:gdLst/>
          <a:ahLst/>
          <a:cxnLst/>
          <a:rect l="0" t="0" r="0" b="0"/>
          <a:pathLst>
            <a:path>
              <a:moveTo>
                <a:pt x="163466" y="0"/>
              </a:moveTo>
              <a:lnTo>
                <a:pt x="0" y="395695"/>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19A7BB81-96BF-40E0-BED7-8A59C8A07587}">
      <dsp:nvSpPr>
        <dsp:cNvPr id="0" name=""/>
        <dsp:cNvSpPr/>
      </dsp:nvSpPr>
      <dsp:spPr>
        <a:xfrm>
          <a:off x="813811" y="2818"/>
          <a:ext cx="1634665" cy="817332"/>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5507"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Brad Stewart</a:t>
          </a:r>
        </a:p>
        <a:p>
          <a:pPr marL="0" lvl="0" indent="0" algn="ctr" defTabSz="533400">
            <a:lnSpc>
              <a:spcPct val="90000"/>
            </a:lnSpc>
            <a:spcBef>
              <a:spcPct val="0"/>
            </a:spcBef>
            <a:spcAft>
              <a:spcPct val="35000"/>
            </a:spcAft>
            <a:buNone/>
          </a:pPr>
          <a:r>
            <a:rPr lang="en-US" sz="1200" b="1" kern="1200"/>
            <a:t>Manager (Acting)</a:t>
          </a:r>
        </a:p>
      </dsp:txBody>
      <dsp:txXfrm>
        <a:off x="813811" y="2818"/>
        <a:ext cx="1634665" cy="817332"/>
      </dsp:txXfrm>
    </dsp:sp>
    <dsp:sp modelId="{E2D1916D-1967-4F75-BAA8-123497AE7B8C}">
      <dsp:nvSpPr>
        <dsp:cNvPr id="0" name=""/>
        <dsp:cNvSpPr/>
      </dsp:nvSpPr>
      <dsp:spPr>
        <a:xfrm>
          <a:off x="889463" y="84551"/>
          <a:ext cx="490399" cy="65386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3BEC3F34-E000-4311-B61F-3252C20C087E}">
      <dsp:nvSpPr>
        <dsp:cNvPr id="0" name=""/>
        <dsp:cNvSpPr/>
      </dsp:nvSpPr>
      <dsp:spPr>
        <a:xfrm>
          <a:off x="813811" y="807180"/>
          <a:ext cx="1634665" cy="817332"/>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5507"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a:t>Macresia Alibaruho</a:t>
          </a:r>
        </a:p>
        <a:p>
          <a:pPr marL="0" lvl="0" indent="0" algn="ctr" defTabSz="488950">
            <a:lnSpc>
              <a:spcPct val="90000"/>
            </a:lnSpc>
            <a:spcBef>
              <a:spcPct val="0"/>
            </a:spcBef>
            <a:spcAft>
              <a:spcPct val="35000"/>
            </a:spcAft>
            <a:buNone/>
          </a:pPr>
          <a:r>
            <a:rPr lang="en-US" sz="1100" b="1" kern="1200"/>
            <a:t>Deputy Manager (Acting)</a:t>
          </a:r>
        </a:p>
      </dsp:txBody>
      <dsp:txXfrm>
        <a:off x="813811" y="807180"/>
        <a:ext cx="1634665" cy="817332"/>
      </dsp:txXfrm>
    </dsp:sp>
    <dsp:sp modelId="{0E2089BE-BD90-4DBA-8A69-FD31628F1C49}">
      <dsp:nvSpPr>
        <dsp:cNvPr id="0" name=""/>
        <dsp:cNvSpPr/>
      </dsp:nvSpPr>
      <dsp:spPr>
        <a:xfrm>
          <a:off x="867882" y="948276"/>
          <a:ext cx="490399" cy="653866"/>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5D0A17A-AD0D-4397-9823-F3486E8009CA}">
      <dsp:nvSpPr>
        <dsp:cNvPr id="0" name=""/>
        <dsp:cNvSpPr/>
      </dsp:nvSpPr>
      <dsp:spPr>
        <a:xfrm>
          <a:off x="813811" y="1654198"/>
          <a:ext cx="1634665" cy="779514"/>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5507"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Nancy Wilson </a:t>
          </a:r>
        </a:p>
        <a:p>
          <a:pPr marL="0" lvl="0" indent="0" algn="ctr" defTabSz="533400">
            <a:lnSpc>
              <a:spcPct val="90000"/>
            </a:lnSpc>
            <a:spcBef>
              <a:spcPct val="0"/>
            </a:spcBef>
            <a:spcAft>
              <a:spcPct val="35000"/>
            </a:spcAft>
            <a:buNone/>
          </a:pPr>
          <a:r>
            <a:rPr lang="en-US" sz="1200" b="1" kern="1200"/>
            <a:t>Agreements Manager (Acting)</a:t>
          </a:r>
        </a:p>
      </dsp:txBody>
      <dsp:txXfrm>
        <a:off x="813811" y="1654198"/>
        <a:ext cx="1634665" cy="779514"/>
      </dsp:txXfrm>
    </dsp:sp>
    <dsp:sp modelId="{2A4A214D-C318-4E3F-8398-DBBF1F4507FE}">
      <dsp:nvSpPr>
        <dsp:cNvPr id="0" name=""/>
        <dsp:cNvSpPr/>
      </dsp:nvSpPr>
      <dsp:spPr>
        <a:xfrm>
          <a:off x="862895" y="1753860"/>
          <a:ext cx="490399" cy="653866"/>
        </a:xfrm>
        <a:prstGeom prst="rect">
          <a:avLst/>
        </a:prstGeom>
        <a:blipFill>
          <a:blip xmlns:r="http://schemas.openxmlformats.org/officeDocument/2006/relationships" r:embed="rId3"/>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62693B8-14F9-40B7-9D17-359D2F272571}">
      <dsp:nvSpPr>
        <dsp:cNvPr id="0" name=""/>
        <dsp:cNvSpPr/>
      </dsp:nvSpPr>
      <dsp:spPr>
        <a:xfrm>
          <a:off x="813811" y="2459876"/>
          <a:ext cx="1634665" cy="817332"/>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5507"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Tim Travis</a:t>
          </a:r>
        </a:p>
        <a:p>
          <a:pPr marL="0" lvl="0" indent="0" algn="ctr" defTabSz="533400">
            <a:lnSpc>
              <a:spcPct val="90000"/>
            </a:lnSpc>
            <a:spcBef>
              <a:spcPct val="0"/>
            </a:spcBef>
            <a:spcAft>
              <a:spcPct val="35000"/>
            </a:spcAft>
            <a:buNone/>
          </a:pPr>
          <a:r>
            <a:rPr lang="en-US" sz="1200" b="1" kern="1200"/>
            <a:t>Resource Lead</a:t>
          </a:r>
        </a:p>
      </dsp:txBody>
      <dsp:txXfrm>
        <a:off x="813811" y="2459876"/>
        <a:ext cx="1634665" cy="817332"/>
      </dsp:txXfrm>
    </dsp:sp>
    <dsp:sp modelId="{0E8B13AD-5C52-45AF-BA66-AD6A4E20044C}">
      <dsp:nvSpPr>
        <dsp:cNvPr id="0" name=""/>
        <dsp:cNvSpPr/>
      </dsp:nvSpPr>
      <dsp:spPr>
        <a:xfrm>
          <a:off x="888116" y="2506605"/>
          <a:ext cx="490399" cy="653866"/>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11E0A-CC10-4126-9E31-5663DDE31537}">
      <dsp:nvSpPr>
        <dsp:cNvPr id="0" name=""/>
        <dsp:cNvSpPr/>
      </dsp:nvSpPr>
      <dsp:spPr>
        <a:xfrm>
          <a:off x="1621422" y="861055"/>
          <a:ext cx="141435" cy="377495"/>
        </a:xfrm>
        <a:custGeom>
          <a:avLst/>
          <a:gdLst/>
          <a:ahLst/>
          <a:cxnLst/>
          <a:rect l="0" t="0" r="0" b="0"/>
          <a:pathLst>
            <a:path>
              <a:moveTo>
                <a:pt x="0" y="0"/>
              </a:moveTo>
              <a:lnTo>
                <a:pt x="141435" y="377495"/>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67FB5460-0343-4810-BB24-25D71CC6E41F}">
      <dsp:nvSpPr>
        <dsp:cNvPr id="0" name=""/>
        <dsp:cNvSpPr/>
      </dsp:nvSpPr>
      <dsp:spPr>
        <a:xfrm>
          <a:off x="352862" y="156299"/>
          <a:ext cx="1409511" cy="704755"/>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2107"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Baraquiel Reyna, D. </a:t>
          </a:r>
          <a:r>
            <a:rPr lang="en-US" sz="1200" b="1" kern="1200" err="1"/>
            <a:t>Eng</a:t>
          </a:r>
          <a:endParaRPr lang="en-US" sz="1200" b="1" kern="1200"/>
        </a:p>
        <a:p>
          <a:pPr marL="0" lvl="0" indent="0" algn="ctr" defTabSz="533400">
            <a:lnSpc>
              <a:spcPct val="90000"/>
            </a:lnSpc>
            <a:spcBef>
              <a:spcPct val="0"/>
            </a:spcBef>
            <a:spcAft>
              <a:spcPct val="35000"/>
            </a:spcAft>
            <a:buNone/>
          </a:pPr>
          <a:r>
            <a:rPr lang="en-US" sz="1200" b="1" kern="1200"/>
            <a:t>Manager</a:t>
          </a:r>
        </a:p>
      </dsp:txBody>
      <dsp:txXfrm>
        <a:off x="352862" y="156299"/>
        <a:ext cx="1409511" cy="704755"/>
      </dsp:txXfrm>
    </dsp:sp>
    <dsp:sp modelId="{E710BEA5-DD0B-4449-9E35-21B4E765B307}">
      <dsp:nvSpPr>
        <dsp:cNvPr id="0" name=""/>
        <dsp:cNvSpPr/>
      </dsp:nvSpPr>
      <dsp:spPr>
        <a:xfrm>
          <a:off x="423337" y="226775"/>
          <a:ext cx="422853" cy="563804"/>
        </a:xfrm>
        <a:prstGeom prst="rect">
          <a:avLst/>
        </a:prstGeom>
        <a:blipFill>
          <a:blip xmlns:r="http://schemas.openxmlformats.org/officeDocument/2006/relationships" r:embed="rId1"/>
          <a:srcRect/>
          <a:stretch>
            <a:fillRect l="-1000" r="-1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2BA5D73-C8BE-4695-9DC0-6612C240771D}">
      <dsp:nvSpPr>
        <dsp:cNvPr id="0" name=""/>
        <dsp:cNvSpPr/>
      </dsp:nvSpPr>
      <dsp:spPr>
        <a:xfrm>
          <a:off x="353346" y="886172"/>
          <a:ext cx="1409511" cy="704755"/>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2107"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a:t>Laurie Abadie</a:t>
          </a:r>
        </a:p>
        <a:p>
          <a:pPr marL="0" lvl="0" indent="0" algn="ctr" defTabSz="488950">
            <a:lnSpc>
              <a:spcPct val="90000"/>
            </a:lnSpc>
            <a:spcBef>
              <a:spcPct val="0"/>
            </a:spcBef>
            <a:spcAft>
              <a:spcPct val="35000"/>
            </a:spcAft>
            <a:buNone/>
          </a:pPr>
          <a:r>
            <a:rPr lang="en-US" sz="1100" b="1" kern="1200"/>
            <a:t>External Programs Lead</a:t>
          </a:r>
        </a:p>
      </dsp:txBody>
      <dsp:txXfrm>
        <a:off x="353346" y="886172"/>
        <a:ext cx="1409511" cy="704755"/>
      </dsp:txXfrm>
    </dsp:sp>
    <dsp:sp modelId="{0D56AAD8-3100-4973-8626-7763125C5646}">
      <dsp:nvSpPr>
        <dsp:cNvPr id="0" name=""/>
        <dsp:cNvSpPr/>
      </dsp:nvSpPr>
      <dsp:spPr>
        <a:xfrm>
          <a:off x="420625" y="980401"/>
          <a:ext cx="422853" cy="563804"/>
        </a:xfrm>
        <a:prstGeom prst="rect">
          <a:avLst/>
        </a:prstGeom>
        <a:blipFill>
          <a:blip xmlns:r="http://schemas.openxmlformats.org/officeDocument/2006/relationships" r:embed="rId2"/>
          <a:srcRect/>
          <a:stretch>
            <a:fillRect l="-22000" r="-22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B087F-134A-443F-8CCA-24FD10B08FE0}">
      <dsp:nvSpPr>
        <dsp:cNvPr id="0" name=""/>
        <dsp:cNvSpPr/>
      </dsp:nvSpPr>
      <dsp:spPr>
        <a:xfrm>
          <a:off x="874690" y="1746921"/>
          <a:ext cx="530823" cy="369127"/>
        </a:xfrm>
        <a:custGeom>
          <a:avLst/>
          <a:gdLst/>
          <a:ahLst/>
          <a:cxnLst/>
          <a:rect l="0" t="0" r="0" b="0"/>
          <a:pathLst>
            <a:path>
              <a:moveTo>
                <a:pt x="530823" y="0"/>
              </a:moveTo>
              <a:lnTo>
                <a:pt x="0" y="369127"/>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E8B51DF-8253-4EFA-A520-652DF3B86F20}">
      <dsp:nvSpPr>
        <dsp:cNvPr id="0" name=""/>
        <dsp:cNvSpPr/>
      </dsp:nvSpPr>
      <dsp:spPr>
        <a:xfrm>
          <a:off x="1405513" y="1415156"/>
          <a:ext cx="222123" cy="331764"/>
        </a:xfrm>
        <a:custGeom>
          <a:avLst/>
          <a:gdLst/>
          <a:ahLst/>
          <a:cxnLst/>
          <a:rect l="0" t="0" r="0" b="0"/>
          <a:pathLst>
            <a:path>
              <a:moveTo>
                <a:pt x="0" y="331764"/>
              </a:moveTo>
              <a:lnTo>
                <a:pt x="222123" y="0"/>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611CD587-1426-4903-84E0-F3A9FEC540D8}">
      <dsp:nvSpPr>
        <dsp:cNvPr id="0" name=""/>
        <dsp:cNvSpPr/>
      </dsp:nvSpPr>
      <dsp:spPr>
        <a:xfrm>
          <a:off x="1405513" y="649649"/>
          <a:ext cx="223211" cy="1097271"/>
        </a:xfrm>
        <a:custGeom>
          <a:avLst/>
          <a:gdLst/>
          <a:ahLst/>
          <a:cxnLst/>
          <a:rect l="0" t="0" r="0" b="0"/>
          <a:pathLst>
            <a:path>
              <a:moveTo>
                <a:pt x="0" y="1097271"/>
              </a:moveTo>
              <a:lnTo>
                <a:pt x="223211" y="0"/>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8A2065C-B552-4238-A77D-BE21E9BDC2F4}">
      <dsp:nvSpPr>
        <dsp:cNvPr id="0" name=""/>
        <dsp:cNvSpPr/>
      </dsp:nvSpPr>
      <dsp:spPr>
        <a:xfrm>
          <a:off x="211161" y="1083392"/>
          <a:ext cx="1327058" cy="663529"/>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1564"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GRC</a:t>
          </a:r>
        </a:p>
        <a:p>
          <a:pPr marL="0" lvl="0" indent="0" algn="ctr" defTabSz="444500">
            <a:lnSpc>
              <a:spcPct val="90000"/>
            </a:lnSpc>
            <a:spcBef>
              <a:spcPct val="0"/>
            </a:spcBef>
            <a:spcAft>
              <a:spcPct val="35000"/>
            </a:spcAft>
            <a:buNone/>
          </a:pPr>
          <a:r>
            <a:rPr lang="en-US" sz="1000" b="1" kern="1200"/>
            <a:t>Kelly Gilkey</a:t>
          </a:r>
        </a:p>
      </dsp:txBody>
      <dsp:txXfrm>
        <a:off x="211161" y="1083392"/>
        <a:ext cx="1327058" cy="663529"/>
      </dsp:txXfrm>
    </dsp:sp>
    <dsp:sp modelId="{63721F04-CCDB-4EF4-B338-33CFA1E8E3D2}">
      <dsp:nvSpPr>
        <dsp:cNvPr id="0" name=""/>
        <dsp:cNvSpPr/>
      </dsp:nvSpPr>
      <dsp:spPr>
        <a:xfrm>
          <a:off x="305228" y="1150634"/>
          <a:ext cx="398117" cy="53082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99B4D09-6149-4A25-A737-7270BF01BB74}">
      <dsp:nvSpPr>
        <dsp:cNvPr id="0" name=""/>
        <dsp:cNvSpPr/>
      </dsp:nvSpPr>
      <dsp:spPr>
        <a:xfrm>
          <a:off x="1628725" y="317885"/>
          <a:ext cx="1327058" cy="663529"/>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1564"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JSC</a:t>
          </a:r>
        </a:p>
        <a:p>
          <a:pPr marL="0" lvl="0" indent="0" algn="ctr" defTabSz="444500">
            <a:lnSpc>
              <a:spcPct val="90000"/>
            </a:lnSpc>
            <a:spcBef>
              <a:spcPct val="0"/>
            </a:spcBef>
            <a:spcAft>
              <a:spcPct val="35000"/>
            </a:spcAft>
            <a:buNone/>
          </a:pPr>
          <a:r>
            <a:rPr lang="en-US" sz="1000" b="1" kern="1200"/>
            <a:t>Darby Magruder</a:t>
          </a:r>
        </a:p>
      </dsp:txBody>
      <dsp:txXfrm>
        <a:off x="1628725" y="317885"/>
        <a:ext cx="1327058" cy="663529"/>
      </dsp:txXfrm>
    </dsp:sp>
    <dsp:sp modelId="{9FC40C3D-A472-4F81-B0A9-696ECC7DE435}">
      <dsp:nvSpPr>
        <dsp:cNvPr id="0" name=""/>
        <dsp:cNvSpPr/>
      </dsp:nvSpPr>
      <dsp:spPr>
        <a:xfrm>
          <a:off x="1818858" y="384051"/>
          <a:ext cx="398117" cy="530823"/>
        </a:xfrm>
        <a:prstGeom prst="rect">
          <a:avLst/>
        </a:prstGeom>
        <a:blipFill>
          <a:blip xmlns:r="http://schemas.openxmlformats.org/officeDocument/2006/relationships" r:embed="rId2"/>
          <a:srcRect/>
          <a:stretch>
            <a:fillRect l="-7000" r="-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2AC2655-CF73-49DF-B333-0306FE20FE40}">
      <dsp:nvSpPr>
        <dsp:cNvPr id="0" name=""/>
        <dsp:cNvSpPr/>
      </dsp:nvSpPr>
      <dsp:spPr>
        <a:xfrm>
          <a:off x="1627636" y="1083392"/>
          <a:ext cx="1327058" cy="663529"/>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1564"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KSC</a:t>
          </a:r>
        </a:p>
        <a:p>
          <a:pPr marL="0" lvl="0" indent="0" algn="ctr" defTabSz="444500">
            <a:lnSpc>
              <a:spcPct val="90000"/>
            </a:lnSpc>
            <a:spcBef>
              <a:spcPct val="0"/>
            </a:spcBef>
            <a:spcAft>
              <a:spcPct val="35000"/>
            </a:spcAft>
            <a:buNone/>
          </a:pPr>
          <a:r>
            <a:rPr lang="en-US" sz="1000" b="1" kern="1200"/>
            <a:t>Ralph</a:t>
          </a:r>
          <a:r>
            <a:rPr lang="en-US" sz="1000" b="1" kern="1200" baseline="0"/>
            <a:t> Fritsche</a:t>
          </a:r>
          <a:endParaRPr lang="en-US" sz="1000" b="1" kern="1200"/>
        </a:p>
      </dsp:txBody>
      <dsp:txXfrm>
        <a:off x="1627636" y="1083392"/>
        <a:ext cx="1327058" cy="663529"/>
      </dsp:txXfrm>
    </dsp:sp>
    <dsp:sp modelId="{4F7387E1-9C2C-4121-AD84-4A9A2AF871CC}">
      <dsp:nvSpPr>
        <dsp:cNvPr id="0" name=""/>
        <dsp:cNvSpPr/>
      </dsp:nvSpPr>
      <dsp:spPr>
        <a:xfrm>
          <a:off x="1708738" y="1152147"/>
          <a:ext cx="398117" cy="530823"/>
        </a:xfrm>
        <a:prstGeom prst="rect">
          <a:avLst/>
        </a:prstGeom>
        <a:blipFill>
          <a:blip xmlns:r="http://schemas.openxmlformats.org/officeDocument/2006/relationships" r:embed="rId3"/>
          <a:srcRect/>
          <a:stretch>
            <a:fillRect l="-17000" r="-1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4B23D55-A1BE-4523-BAEC-C45670924A0F}">
      <dsp:nvSpPr>
        <dsp:cNvPr id="0" name=""/>
        <dsp:cNvSpPr/>
      </dsp:nvSpPr>
      <dsp:spPr>
        <a:xfrm>
          <a:off x="874690" y="1784284"/>
          <a:ext cx="1327058" cy="663529"/>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1564"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err="1"/>
            <a:t>LaRC</a:t>
          </a:r>
          <a:endParaRPr lang="en-US" sz="1000" b="1" kern="1200"/>
        </a:p>
        <a:p>
          <a:pPr marL="0" lvl="0" indent="0" algn="ctr" defTabSz="444500">
            <a:lnSpc>
              <a:spcPct val="90000"/>
            </a:lnSpc>
            <a:spcBef>
              <a:spcPct val="0"/>
            </a:spcBef>
            <a:spcAft>
              <a:spcPct val="35000"/>
            </a:spcAft>
            <a:buNone/>
          </a:pPr>
          <a:r>
            <a:rPr lang="en-US" sz="1000" b="1" kern="1200"/>
            <a:t>Ryan Norman, Ph.D.</a:t>
          </a:r>
        </a:p>
      </dsp:txBody>
      <dsp:txXfrm>
        <a:off x="874690" y="1784284"/>
        <a:ext cx="1327058" cy="663529"/>
      </dsp:txXfrm>
    </dsp:sp>
    <dsp:sp modelId="{5D9AFB34-4142-4AD8-BE63-1C0A516DE467}">
      <dsp:nvSpPr>
        <dsp:cNvPr id="0" name=""/>
        <dsp:cNvSpPr/>
      </dsp:nvSpPr>
      <dsp:spPr>
        <a:xfrm>
          <a:off x="941275" y="1850641"/>
          <a:ext cx="398117" cy="530823"/>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3000" r="-2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338E3FC-B720-48B6-9B58-05FC97B290B2}">
      <dsp:nvSpPr>
        <dsp:cNvPr id="0" name=""/>
        <dsp:cNvSpPr/>
      </dsp:nvSpPr>
      <dsp:spPr>
        <a:xfrm>
          <a:off x="214664" y="318376"/>
          <a:ext cx="1327058" cy="663529"/>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1564"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ARC</a:t>
          </a:r>
        </a:p>
        <a:p>
          <a:pPr marL="0" lvl="0" indent="0" algn="ctr" defTabSz="444500">
            <a:lnSpc>
              <a:spcPct val="90000"/>
            </a:lnSpc>
            <a:spcBef>
              <a:spcPct val="0"/>
            </a:spcBef>
            <a:spcAft>
              <a:spcPct val="35000"/>
            </a:spcAft>
            <a:buNone/>
          </a:pPr>
          <a:r>
            <a:rPr lang="en-US" sz="1000" b="1" kern="1200"/>
            <a:t>Egle Cekanaviciute, Ph.D.</a:t>
          </a:r>
        </a:p>
      </dsp:txBody>
      <dsp:txXfrm>
        <a:off x="214664" y="318376"/>
        <a:ext cx="1327058" cy="663529"/>
      </dsp:txXfrm>
    </dsp:sp>
    <dsp:sp modelId="{406A4876-58F6-4A29-ACB9-89B46AD52B7C}">
      <dsp:nvSpPr>
        <dsp:cNvPr id="0" name=""/>
        <dsp:cNvSpPr/>
      </dsp:nvSpPr>
      <dsp:spPr>
        <a:xfrm>
          <a:off x="280670" y="380988"/>
          <a:ext cx="398117" cy="530823"/>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8000" r="-8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61448-7E25-44EF-8435-0CAA3A918FA5}">
      <dsp:nvSpPr>
        <dsp:cNvPr id="0" name=""/>
        <dsp:cNvSpPr/>
      </dsp:nvSpPr>
      <dsp:spPr>
        <a:xfrm>
          <a:off x="818449" y="1163324"/>
          <a:ext cx="1704943" cy="818449"/>
        </a:xfrm>
        <a:custGeom>
          <a:avLst/>
          <a:gdLst/>
          <a:ahLst/>
          <a:cxnLst/>
          <a:rect l="0" t="0" r="0" b="0"/>
          <a:pathLst>
            <a:path>
              <a:moveTo>
                <a:pt x="1704943" y="818449"/>
              </a:moveTo>
              <a:lnTo>
                <a:pt x="0" y="0"/>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CDBFC2DB-4840-4495-BF38-376F1C63E065}">
      <dsp:nvSpPr>
        <dsp:cNvPr id="0" name=""/>
        <dsp:cNvSpPr/>
      </dsp:nvSpPr>
      <dsp:spPr>
        <a:xfrm>
          <a:off x="1704943" y="1163324"/>
          <a:ext cx="1636898" cy="818449"/>
        </a:xfrm>
        <a:prstGeom prst="rect">
          <a:avLst/>
        </a:prstGeom>
        <a:gradFill rotWithShape="0">
          <a:gsLst>
            <a:gs pos="50000">
              <a:schemeClr val="accent5">
                <a:lumMod val="60000"/>
                <a:lumOff val="40000"/>
              </a:schemeClr>
            </a:gs>
            <a:gs pos="100000">
              <a:schemeClr val="accent5">
                <a:shade val="6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6335"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James Hury*</a:t>
          </a:r>
        </a:p>
        <a:p>
          <a:pPr marL="0" lvl="0" indent="0" algn="ctr" defTabSz="444500">
            <a:lnSpc>
              <a:spcPct val="90000"/>
            </a:lnSpc>
            <a:spcBef>
              <a:spcPct val="0"/>
            </a:spcBef>
            <a:spcAft>
              <a:spcPct val="35000"/>
            </a:spcAft>
            <a:buNone/>
          </a:pPr>
          <a:r>
            <a:rPr lang="en-US" sz="1000" b="1" kern="1200"/>
            <a:t>Deputy Director</a:t>
          </a:r>
        </a:p>
      </dsp:txBody>
      <dsp:txXfrm>
        <a:off x="1704943" y="1163324"/>
        <a:ext cx="1636898" cy="818449"/>
      </dsp:txXfrm>
    </dsp:sp>
    <dsp:sp modelId="{D5B33E48-B8B3-4238-B372-68C1D354B8F5}">
      <dsp:nvSpPr>
        <dsp:cNvPr id="0" name=""/>
        <dsp:cNvSpPr/>
      </dsp:nvSpPr>
      <dsp:spPr>
        <a:xfrm>
          <a:off x="1839934" y="1260052"/>
          <a:ext cx="491069" cy="65475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1AE49281-C6D8-4844-903B-83782CAB2950}">
      <dsp:nvSpPr>
        <dsp:cNvPr id="0" name=""/>
        <dsp:cNvSpPr/>
      </dsp:nvSpPr>
      <dsp:spPr>
        <a:xfrm>
          <a:off x="0" y="1163324"/>
          <a:ext cx="1636898" cy="818449"/>
        </a:xfrm>
        <a:prstGeom prst="rect">
          <a:avLst/>
        </a:prstGeom>
        <a:gradFill rotWithShape="0">
          <a:gsLst>
            <a:gs pos="50000">
              <a:schemeClr val="accent5">
                <a:lumMod val="60000"/>
                <a:lumOff val="40000"/>
              </a:schemeClr>
            </a:gs>
            <a:gs pos="100000">
              <a:schemeClr val="accent5">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6335"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Dorit Donoviel, Ph.D. *</a:t>
          </a:r>
        </a:p>
        <a:p>
          <a:pPr marL="0" lvl="0" indent="0" algn="ctr" defTabSz="444500">
            <a:lnSpc>
              <a:spcPct val="90000"/>
            </a:lnSpc>
            <a:spcBef>
              <a:spcPct val="0"/>
            </a:spcBef>
            <a:spcAft>
              <a:spcPct val="35000"/>
            </a:spcAft>
            <a:buNone/>
          </a:pPr>
          <a:r>
            <a:rPr lang="en-US" sz="1000" b="1" kern="1200"/>
            <a:t>Director</a:t>
          </a:r>
        </a:p>
      </dsp:txBody>
      <dsp:txXfrm>
        <a:off x="0" y="1163324"/>
        <a:ext cx="1636898" cy="818449"/>
      </dsp:txXfrm>
    </dsp:sp>
    <dsp:sp modelId="{C0CF1E81-D11F-4588-86F4-116E5A4B768D}">
      <dsp:nvSpPr>
        <dsp:cNvPr id="0" name=""/>
        <dsp:cNvSpPr/>
      </dsp:nvSpPr>
      <dsp:spPr>
        <a:xfrm>
          <a:off x="105653" y="1261872"/>
          <a:ext cx="491069" cy="65475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4000" r="-24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B087F-134A-443F-8CCA-24FD10B08FE0}">
      <dsp:nvSpPr>
        <dsp:cNvPr id="0" name=""/>
        <dsp:cNvSpPr/>
      </dsp:nvSpPr>
      <dsp:spPr>
        <a:xfrm>
          <a:off x="2267614" y="934760"/>
          <a:ext cx="179850" cy="2842886"/>
        </a:xfrm>
        <a:custGeom>
          <a:avLst/>
          <a:gdLst/>
          <a:ahLst/>
          <a:cxnLst/>
          <a:rect l="0" t="0" r="0" b="0"/>
          <a:pathLst>
            <a:path>
              <a:moveTo>
                <a:pt x="0" y="0"/>
              </a:moveTo>
              <a:lnTo>
                <a:pt x="179850" y="2842886"/>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E8B51DF-8253-4EFA-A520-652DF3B86F20}">
      <dsp:nvSpPr>
        <dsp:cNvPr id="0" name=""/>
        <dsp:cNvSpPr/>
      </dsp:nvSpPr>
      <dsp:spPr>
        <a:xfrm>
          <a:off x="2267614" y="934760"/>
          <a:ext cx="187336" cy="1767631"/>
        </a:xfrm>
        <a:custGeom>
          <a:avLst/>
          <a:gdLst/>
          <a:ahLst/>
          <a:cxnLst/>
          <a:rect l="0" t="0" r="0" b="0"/>
          <a:pathLst>
            <a:path>
              <a:moveTo>
                <a:pt x="0" y="0"/>
              </a:moveTo>
              <a:lnTo>
                <a:pt x="187336" y="1767631"/>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611CD587-1426-4903-84E0-F3A9FEC540D8}">
      <dsp:nvSpPr>
        <dsp:cNvPr id="0" name=""/>
        <dsp:cNvSpPr/>
      </dsp:nvSpPr>
      <dsp:spPr>
        <a:xfrm>
          <a:off x="2267614" y="934760"/>
          <a:ext cx="181997" cy="639427"/>
        </a:xfrm>
        <a:custGeom>
          <a:avLst/>
          <a:gdLst/>
          <a:ahLst/>
          <a:cxnLst/>
          <a:rect l="0" t="0" r="0" b="0"/>
          <a:pathLst>
            <a:path>
              <a:moveTo>
                <a:pt x="0" y="0"/>
              </a:moveTo>
              <a:lnTo>
                <a:pt x="181997" y="639427"/>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8A2065C-B552-4238-A77D-BE21E9BDC2F4}">
      <dsp:nvSpPr>
        <dsp:cNvPr id="0" name=""/>
        <dsp:cNvSpPr/>
      </dsp:nvSpPr>
      <dsp:spPr>
        <a:xfrm>
          <a:off x="587294" y="1249"/>
          <a:ext cx="1867022" cy="93351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Laura Bollweg</a:t>
          </a:r>
        </a:p>
        <a:p>
          <a:pPr marL="0" lvl="0" indent="0" algn="ctr" defTabSz="444500">
            <a:lnSpc>
              <a:spcPct val="90000"/>
            </a:lnSpc>
            <a:spcBef>
              <a:spcPct val="0"/>
            </a:spcBef>
            <a:spcAft>
              <a:spcPct val="35000"/>
            </a:spcAft>
            <a:buNone/>
          </a:pPr>
          <a:r>
            <a:rPr lang="en-US" sz="1000" b="1" kern="1200"/>
            <a:t>Manager</a:t>
          </a:r>
        </a:p>
      </dsp:txBody>
      <dsp:txXfrm>
        <a:off x="587294" y="1249"/>
        <a:ext cx="1867022" cy="933511"/>
      </dsp:txXfrm>
    </dsp:sp>
    <dsp:sp modelId="{63721F04-CCDB-4EF4-B338-33CFA1E8E3D2}">
      <dsp:nvSpPr>
        <dsp:cNvPr id="0" name=""/>
        <dsp:cNvSpPr/>
      </dsp:nvSpPr>
      <dsp:spPr>
        <a:xfrm>
          <a:off x="680645" y="94600"/>
          <a:ext cx="560106" cy="746808"/>
        </a:xfrm>
        <a:prstGeom prst="rect">
          <a:avLst/>
        </a:prstGeom>
        <a:blipFill>
          <a:blip xmlns:r="http://schemas.openxmlformats.org/officeDocument/2006/relationships" r:embed="rId1"/>
          <a:srcRect/>
          <a:stretch>
            <a:fillRect l="-14000" r="-14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99B4D09-6149-4A25-A737-7270BF01BB74}">
      <dsp:nvSpPr>
        <dsp:cNvPr id="0" name=""/>
        <dsp:cNvSpPr/>
      </dsp:nvSpPr>
      <dsp:spPr>
        <a:xfrm>
          <a:off x="582589" y="1107431"/>
          <a:ext cx="1867022" cy="93351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Michael Stenger, Ph.D.</a:t>
          </a:r>
        </a:p>
        <a:p>
          <a:pPr marL="0" lvl="0" indent="0" algn="ctr" defTabSz="444500">
            <a:lnSpc>
              <a:spcPct val="90000"/>
            </a:lnSpc>
            <a:spcBef>
              <a:spcPct val="0"/>
            </a:spcBef>
            <a:spcAft>
              <a:spcPct val="35000"/>
            </a:spcAft>
            <a:buNone/>
          </a:pPr>
          <a:r>
            <a:rPr lang="en-US" sz="1000" b="1" kern="1200"/>
            <a:t>Scientist</a:t>
          </a:r>
        </a:p>
      </dsp:txBody>
      <dsp:txXfrm>
        <a:off x="582589" y="1107431"/>
        <a:ext cx="1867022" cy="933511"/>
      </dsp:txXfrm>
    </dsp:sp>
    <dsp:sp modelId="{9FC40C3D-A472-4F81-B0A9-696ECC7DE435}">
      <dsp:nvSpPr>
        <dsp:cNvPr id="0" name=""/>
        <dsp:cNvSpPr/>
      </dsp:nvSpPr>
      <dsp:spPr>
        <a:xfrm>
          <a:off x="669128" y="1200780"/>
          <a:ext cx="560106" cy="74680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2AC2655-CF73-49DF-B333-0306FE20FE40}">
      <dsp:nvSpPr>
        <dsp:cNvPr id="0" name=""/>
        <dsp:cNvSpPr/>
      </dsp:nvSpPr>
      <dsp:spPr>
        <a:xfrm>
          <a:off x="587929" y="2235635"/>
          <a:ext cx="1867022" cy="93351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Maneesh Arya, Ph.D.</a:t>
          </a:r>
        </a:p>
        <a:p>
          <a:pPr marL="0" lvl="0" indent="0" algn="ctr" defTabSz="444500">
            <a:lnSpc>
              <a:spcPct val="90000"/>
            </a:lnSpc>
            <a:spcBef>
              <a:spcPct val="0"/>
            </a:spcBef>
            <a:spcAft>
              <a:spcPct val="35000"/>
            </a:spcAft>
            <a:buNone/>
          </a:pPr>
          <a:r>
            <a:rPr lang="en-US" sz="1000" b="1" kern="1200"/>
            <a:t>Deputy Manager </a:t>
          </a:r>
        </a:p>
      </dsp:txBody>
      <dsp:txXfrm>
        <a:off x="587929" y="2235635"/>
        <a:ext cx="1867022" cy="933511"/>
      </dsp:txXfrm>
    </dsp:sp>
    <dsp:sp modelId="{4F7387E1-9C2C-4121-AD84-4A9A2AF871CC}">
      <dsp:nvSpPr>
        <dsp:cNvPr id="0" name=""/>
        <dsp:cNvSpPr/>
      </dsp:nvSpPr>
      <dsp:spPr>
        <a:xfrm>
          <a:off x="669128" y="2366295"/>
          <a:ext cx="560106" cy="746808"/>
        </a:xfrm>
        <a:prstGeom prst="rect">
          <a:avLst/>
        </a:prstGeom>
        <a:blipFill>
          <a:blip xmlns:r="http://schemas.openxmlformats.org/officeDocument/2006/relationships" r:embed="rId3"/>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4B23D55-A1BE-4523-BAEC-C45670924A0F}">
      <dsp:nvSpPr>
        <dsp:cNvPr id="0" name=""/>
        <dsp:cNvSpPr/>
      </dsp:nvSpPr>
      <dsp:spPr>
        <a:xfrm>
          <a:off x="580442" y="3310890"/>
          <a:ext cx="1867022" cy="93351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Becky Brocato, Ph.D. </a:t>
          </a:r>
        </a:p>
        <a:p>
          <a:pPr marL="0" lvl="0" indent="0" algn="ctr" defTabSz="444500">
            <a:lnSpc>
              <a:spcPct val="90000"/>
            </a:lnSpc>
            <a:spcBef>
              <a:spcPct val="0"/>
            </a:spcBef>
            <a:spcAft>
              <a:spcPct val="35000"/>
            </a:spcAft>
            <a:buNone/>
          </a:pPr>
          <a:r>
            <a:rPr lang="en-US" sz="1000" b="1" kern="1200"/>
            <a:t>Deputy Scientist</a:t>
          </a:r>
        </a:p>
      </dsp:txBody>
      <dsp:txXfrm>
        <a:off x="580442" y="3310890"/>
        <a:ext cx="1867022" cy="933511"/>
      </dsp:txXfrm>
    </dsp:sp>
    <dsp:sp modelId="{5D9AFB34-4142-4AD8-BE63-1C0A516DE467}">
      <dsp:nvSpPr>
        <dsp:cNvPr id="0" name=""/>
        <dsp:cNvSpPr/>
      </dsp:nvSpPr>
      <dsp:spPr>
        <a:xfrm>
          <a:off x="695430" y="3370596"/>
          <a:ext cx="560106" cy="746808"/>
        </a:xfrm>
        <a:prstGeom prst="rect">
          <a:avLst/>
        </a:prstGeom>
        <a:blipFill>
          <a:blip xmlns:r="http://schemas.openxmlformats.org/officeDocument/2006/relationships" r:embed="rId4"/>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B087F-134A-443F-8CCA-24FD10B08FE0}">
      <dsp:nvSpPr>
        <dsp:cNvPr id="0" name=""/>
        <dsp:cNvSpPr/>
      </dsp:nvSpPr>
      <dsp:spPr>
        <a:xfrm>
          <a:off x="2267614" y="934760"/>
          <a:ext cx="179850" cy="2842886"/>
        </a:xfrm>
        <a:custGeom>
          <a:avLst/>
          <a:gdLst/>
          <a:ahLst/>
          <a:cxnLst/>
          <a:rect l="0" t="0" r="0" b="0"/>
          <a:pathLst>
            <a:path>
              <a:moveTo>
                <a:pt x="0" y="0"/>
              </a:moveTo>
              <a:lnTo>
                <a:pt x="179850" y="2842886"/>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E8B51DF-8253-4EFA-A520-652DF3B86F20}">
      <dsp:nvSpPr>
        <dsp:cNvPr id="0" name=""/>
        <dsp:cNvSpPr/>
      </dsp:nvSpPr>
      <dsp:spPr>
        <a:xfrm>
          <a:off x="2267614" y="934760"/>
          <a:ext cx="187336" cy="1767631"/>
        </a:xfrm>
        <a:custGeom>
          <a:avLst/>
          <a:gdLst/>
          <a:ahLst/>
          <a:cxnLst/>
          <a:rect l="0" t="0" r="0" b="0"/>
          <a:pathLst>
            <a:path>
              <a:moveTo>
                <a:pt x="0" y="0"/>
              </a:moveTo>
              <a:lnTo>
                <a:pt x="187336" y="1767631"/>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611CD587-1426-4903-84E0-F3A9FEC540D8}">
      <dsp:nvSpPr>
        <dsp:cNvPr id="0" name=""/>
        <dsp:cNvSpPr/>
      </dsp:nvSpPr>
      <dsp:spPr>
        <a:xfrm>
          <a:off x="2267614" y="934760"/>
          <a:ext cx="181997" cy="639427"/>
        </a:xfrm>
        <a:custGeom>
          <a:avLst/>
          <a:gdLst/>
          <a:ahLst/>
          <a:cxnLst/>
          <a:rect l="0" t="0" r="0" b="0"/>
          <a:pathLst>
            <a:path>
              <a:moveTo>
                <a:pt x="0" y="0"/>
              </a:moveTo>
              <a:lnTo>
                <a:pt x="181997" y="639427"/>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8A2065C-B552-4238-A77D-BE21E9BDC2F4}">
      <dsp:nvSpPr>
        <dsp:cNvPr id="0" name=""/>
        <dsp:cNvSpPr/>
      </dsp:nvSpPr>
      <dsp:spPr>
        <a:xfrm>
          <a:off x="587294" y="1249"/>
          <a:ext cx="1867022" cy="933511"/>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Jason Weeks</a:t>
          </a:r>
        </a:p>
        <a:p>
          <a:pPr marL="0" lvl="0" indent="0" algn="ctr" defTabSz="444500">
            <a:lnSpc>
              <a:spcPct val="90000"/>
            </a:lnSpc>
            <a:spcBef>
              <a:spcPct val="0"/>
            </a:spcBef>
            <a:spcAft>
              <a:spcPct val="35000"/>
            </a:spcAft>
            <a:buNone/>
          </a:pPr>
          <a:r>
            <a:rPr lang="en-US" sz="1000" b="1" kern="1200"/>
            <a:t>Manager</a:t>
          </a:r>
        </a:p>
      </dsp:txBody>
      <dsp:txXfrm>
        <a:off x="587294" y="1249"/>
        <a:ext cx="1867022" cy="933511"/>
      </dsp:txXfrm>
    </dsp:sp>
    <dsp:sp modelId="{63721F04-CCDB-4EF4-B338-33CFA1E8E3D2}">
      <dsp:nvSpPr>
        <dsp:cNvPr id="0" name=""/>
        <dsp:cNvSpPr/>
      </dsp:nvSpPr>
      <dsp:spPr>
        <a:xfrm>
          <a:off x="680645" y="94600"/>
          <a:ext cx="560106" cy="746808"/>
        </a:xfrm>
        <a:prstGeom prst="rect">
          <a:avLst/>
        </a:prstGeom>
        <a:blipFill>
          <a:blip xmlns:r="http://schemas.openxmlformats.org/officeDocument/2006/relationships" r:embed="rId1"/>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99B4D09-6149-4A25-A737-7270BF01BB74}">
      <dsp:nvSpPr>
        <dsp:cNvPr id="0" name=""/>
        <dsp:cNvSpPr/>
      </dsp:nvSpPr>
      <dsp:spPr>
        <a:xfrm>
          <a:off x="582589" y="1107431"/>
          <a:ext cx="1867022" cy="93351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Robin Elgart, Ph.D.**</a:t>
          </a:r>
        </a:p>
        <a:p>
          <a:pPr marL="0" lvl="0" indent="0" algn="ctr" defTabSz="444500">
            <a:lnSpc>
              <a:spcPct val="90000"/>
            </a:lnSpc>
            <a:spcBef>
              <a:spcPct val="0"/>
            </a:spcBef>
            <a:spcAft>
              <a:spcPct val="35000"/>
            </a:spcAft>
            <a:buNone/>
          </a:pPr>
          <a:r>
            <a:rPr lang="en-US" sz="1000" b="1" kern="1200"/>
            <a:t>Scientist</a:t>
          </a:r>
        </a:p>
      </dsp:txBody>
      <dsp:txXfrm>
        <a:off x="582589" y="1107431"/>
        <a:ext cx="1867022" cy="933511"/>
      </dsp:txXfrm>
    </dsp:sp>
    <dsp:sp modelId="{9FC40C3D-A472-4F81-B0A9-696ECC7DE435}">
      <dsp:nvSpPr>
        <dsp:cNvPr id="0" name=""/>
        <dsp:cNvSpPr/>
      </dsp:nvSpPr>
      <dsp:spPr>
        <a:xfrm>
          <a:off x="639997" y="1182252"/>
          <a:ext cx="560106" cy="74680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2AC2655-CF73-49DF-B333-0306FE20FE40}">
      <dsp:nvSpPr>
        <dsp:cNvPr id="0" name=""/>
        <dsp:cNvSpPr/>
      </dsp:nvSpPr>
      <dsp:spPr>
        <a:xfrm>
          <a:off x="587929" y="2235635"/>
          <a:ext cx="1867022" cy="93351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TBD</a:t>
          </a:r>
        </a:p>
        <a:p>
          <a:pPr marL="0" lvl="0" indent="0" algn="ctr" defTabSz="444500">
            <a:lnSpc>
              <a:spcPct val="90000"/>
            </a:lnSpc>
            <a:spcBef>
              <a:spcPct val="0"/>
            </a:spcBef>
            <a:spcAft>
              <a:spcPct val="35000"/>
            </a:spcAft>
            <a:buNone/>
          </a:pPr>
          <a:r>
            <a:rPr lang="en-US" sz="1000" b="1" kern="1200"/>
            <a:t>Deputy Manager </a:t>
          </a:r>
        </a:p>
      </dsp:txBody>
      <dsp:txXfrm>
        <a:off x="587929" y="2235635"/>
        <a:ext cx="1867022" cy="933511"/>
      </dsp:txXfrm>
    </dsp:sp>
    <dsp:sp modelId="{4F7387E1-9C2C-4121-AD84-4A9A2AF871CC}">
      <dsp:nvSpPr>
        <dsp:cNvPr id="0" name=""/>
        <dsp:cNvSpPr/>
      </dsp:nvSpPr>
      <dsp:spPr>
        <a:xfrm>
          <a:off x="668948" y="2362665"/>
          <a:ext cx="560106" cy="7468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7000" r="-1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4B23D55-A1BE-4523-BAEC-C45670924A0F}">
      <dsp:nvSpPr>
        <dsp:cNvPr id="0" name=""/>
        <dsp:cNvSpPr/>
      </dsp:nvSpPr>
      <dsp:spPr>
        <a:xfrm>
          <a:off x="580442" y="3310890"/>
          <a:ext cx="1867022" cy="933511"/>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91576"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Janice Zawaski, Ph.D. </a:t>
          </a:r>
        </a:p>
        <a:p>
          <a:pPr marL="0" lvl="0" indent="0" algn="ctr" defTabSz="444500">
            <a:lnSpc>
              <a:spcPct val="90000"/>
            </a:lnSpc>
            <a:spcBef>
              <a:spcPct val="0"/>
            </a:spcBef>
            <a:spcAft>
              <a:spcPct val="35000"/>
            </a:spcAft>
            <a:buNone/>
          </a:pPr>
          <a:r>
            <a:rPr lang="en-US" sz="1000" b="1" kern="1200"/>
            <a:t>Deputy Scientist</a:t>
          </a:r>
        </a:p>
      </dsp:txBody>
      <dsp:txXfrm>
        <a:off x="580442" y="3310890"/>
        <a:ext cx="1867022" cy="933511"/>
      </dsp:txXfrm>
    </dsp:sp>
    <dsp:sp modelId="{5D9AFB34-4142-4AD8-BE63-1C0A516DE467}">
      <dsp:nvSpPr>
        <dsp:cNvPr id="0" name=""/>
        <dsp:cNvSpPr/>
      </dsp:nvSpPr>
      <dsp:spPr>
        <a:xfrm>
          <a:off x="699071" y="3382306"/>
          <a:ext cx="560106" cy="746808"/>
        </a:xfrm>
        <a:prstGeom prst="rect">
          <a:avLst/>
        </a:prstGeom>
        <a:blipFill>
          <a:blip xmlns:r="http://schemas.openxmlformats.org/officeDocument/2006/relationships" r:embed="rId5"/>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CD587-1426-4903-84E0-F3A9FEC540D8}">
      <dsp:nvSpPr>
        <dsp:cNvPr id="0" name=""/>
        <dsp:cNvSpPr/>
      </dsp:nvSpPr>
      <dsp:spPr>
        <a:xfrm>
          <a:off x="2267540" y="2070582"/>
          <a:ext cx="195305" cy="643789"/>
        </a:xfrm>
        <a:custGeom>
          <a:avLst/>
          <a:gdLst/>
          <a:ahLst/>
          <a:cxnLst/>
          <a:rect l="0" t="0" r="0" b="0"/>
          <a:pathLst>
            <a:path>
              <a:moveTo>
                <a:pt x="0" y="0"/>
              </a:moveTo>
              <a:lnTo>
                <a:pt x="195305" y="643789"/>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8A2065C-B552-4238-A77D-BE21E9BDC2F4}">
      <dsp:nvSpPr>
        <dsp:cNvPr id="0" name=""/>
        <dsp:cNvSpPr/>
      </dsp:nvSpPr>
      <dsp:spPr>
        <a:xfrm>
          <a:off x="493473" y="1084989"/>
          <a:ext cx="1971185" cy="985592"/>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3016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Suzanne McCollum</a:t>
          </a:r>
        </a:p>
        <a:p>
          <a:pPr marL="0" lvl="0" indent="0" algn="ctr" defTabSz="444500">
            <a:lnSpc>
              <a:spcPct val="90000"/>
            </a:lnSpc>
            <a:spcBef>
              <a:spcPct val="0"/>
            </a:spcBef>
            <a:spcAft>
              <a:spcPct val="35000"/>
            </a:spcAft>
            <a:buNone/>
          </a:pPr>
          <a:r>
            <a:rPr lang="en-US" sz="1000" b="1" kern="1200"/>
            <a:t>Manager</a:t>
          </a:r>
        </a:p>
      </dsp:txBody>
      <dsp:txXfrm>
        <a:off x="493473" y="1084989"/>
        <a:ext cx="1971185" cy="985592"/>
      </dsp:txXfrm>
    </dsp:sp>
    <dsp:sp modelId="{63721F04-CCDB-4EF4-B338-33CFA1E8E3D2}">
      <dsp:nvSpPr>
        <dsp:cNvPr id="0" name=""/>
        <dsp:cNvSpPr/>
      </dsp:nvSpPr>
      <dsp:spPr>
        <a:xfrm>
          <a:off x="592032" y="1183548"/>
          <a:ext cx="591355" cy="78847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99B4D09-6149-4A25-A737-7270BF01BB74}">
      <dsp:nvSpPr>
        <dsp:cNvPr id="0" name=""/>
        <dsp:cNvSpPr/>
      </dsp:nvSpPr>
      <dsp:spPr>
        <a:xfrm>
          <a:off x="491659" y="2221574"/>
          <a:ext cx="1971185" cy="985592"/>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3016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Brandon Vessey, Ph.D.</a:t>
          </a:r>
        </a:p>
        <a:p>
          <a:pPr marL="0" lvl="0" indent="0" algn="ctr" defTabSz="444500">
            <a:lnSpc>
              <a:spcPct val="90000"/>
            </a:lnSpc>
            <a:spcBef>
              <a:spcPct val="0"/>
            </a:spcBef>
            <a:spcAft>
              <a:spcPct val="35000"/>
            </a:spcAft>
            <a:buNone/>
          </a:pPr>
          <a:r>
            <a:rPr lang="en-US" sz="1000" b="1" kern="1200"/>
            <a:t>Scientist </a:t>
          </a:r>
        </a:p>
      </dsp:txBody>
      <dsp:txXfrm>
        <a:off x="491659" y="2221574"/>
        <a:ext cx="1971185" cy="985592"/>
      </dsp:txXfrm>
    </dsp:sp>
    <dsp:sp modelId="{9FC40C3D-A472-4F81-B0A9-696ECC7DE435}">
      <dsp:nvSpPr>
        <dsp:cNvPr id="0" name=""/>
        <dsp:cNvSpPr/>
      </dsp:nvSpPr>
      <dsp:spPr>
        <a:xfrm>
          <a:off x="580469" y="2255242"/>
          <a:ext cx="591355" cy="788474"/>
        </a:xfrm>
        <a:prstGeom prst="rect">
          <a:avLst/>
        </a:prstGeom>
        <a:blipFill>
          <a:blip xmlns:r="http://schemas.openxmlformats.org/officeDocument/2006/relationships" r:embed="rId2"/>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CD587-1426-4903-84E0-F3A9FEC540D8}">
      <dsp:nvSpPr>
        <dsp:cNvPr id="0" name=""/>
        <dsp:cNvSpPr/>
      </dsp:nvSpPr>
      <dsp:spPr>
        <a:xfrm>
          <a:off x="2034966" y="2091810"/>
          <a:ext cx="177508" cy="531675"/>
        </a:xfrm>
        <a:custGeom>
          <a:avLst/>
          <a:gdLst/>
          <a:ahLst/>
          <a:cxnLst/>
          <a:rect l="0" t="0" r="0" b="0"/>
          <a:pathLst>
            <a:path>
              <a:moveTo>
                <a:pt x="0" y="0"/>
              </a:moveTo>
              <a:lnTo>
                <a:pt x="177508" y="531675"/>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8A2065C-B552-4238-A77D-BE21E9BDC2F4}">
      <dsp:nvSpPr>
        <dsp:cNvPr id="0" name=""/>
        <dsp:cNvSpPr/>
      </dsp:nvSpPr>
      <dsp:spPr>
        <a:xfrm>
          <a:off x="442859" y="1207306"/>
          <a:ext cx="1769007" cy="884503"/>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5527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Nicole Schwanbeck</a:t>
          </a:r>
        </a:p>
        <a:p>
          <a:pPr marL="0" lvl="0" indent="0" algn="ctr" defTabSz="444500">
            <a:lnSpc>
              <a:spcPct val="90000"/>
            </a:lnSpc>
            <a:spcBef>
              <a:spcPct val="0"/>
            </a:spcBef>
            <a:spcAft>
              <a:spcPct val="35000"/>
            </a:spcAft>
            <a:buNone/>
          </a:pPr>
          <a:r>
            <a:rPr lang="en-US" sz="1000" b="1" kern="1200"/>
            <a:t>Deputy Manager</a:t>
          </a:r>
        </a:p>
      </dsp:txBody>
      <dsp:txXfrm>
        <a:off x="442859" y="1207306"/>
        <a:ext cx="1769007" cy="884503"/>
      </dsp:txXfrm>
    </dsp:sp>
    <dsp:sp modelId="{63721F04-CCDB-4EF4-B338-33CFA1E8E3D2}">
      <dsp:nvSpPr>
        <dsp:cNvPr id="0" name=""/>
        <dsp:cNvSpPr/>
      </dsp:nvSpPr>
      <dsp:spPr>
        <a:xfrm>
          <a:off x="531309" y="1295757"/>
          <a:ext cx="530702" cy="707603"/>
        </a:xfrm>
        <a:prstGeom prst="rect">
          <a:avLst/>
        </a:prstGeom>
        <a:blipFill>
          <a:blip xmlns:r="http://schemas.openxmlformats.org/officeDocument/2006/relationships" r:embed="rId1"/>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99B4D09-6149-4A25-A737-7270BF01BB74}">
      <dsp:nvSpPr>
        <dsp:cNvPr id="0" name=""/>
        <dsp:cNvSpPr/>
      </dsp:nvSpPr>
      <dsp:spPr>
        <a:xfrm>
          <a:off x="443467" y="2181234"/>
          <a:ext cx="1769007" cy="884503"/>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5527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Cherie Oubre, Ph.D.</a:t>
          </a:r>
        </a:p>
        <a:p>
          <a:pPr marL="0" lvl="0" indent="0" algn="ctr" defTabSz="444500">
            <a:lnSpc>
              <a:spcPct val="90000"/>
            </a:lnSpc>
            <a:spcBef>
              <a:spcPct val="0"/>
            </a:spcBef>
            <a:spcAft>
              <a:spcPct val="35000"/>
            </a:spcAft>
            <a:buNone/>
          </a:pPr>
          <a:r>
            <a:rPr lang="en-US" sz="1000" b="1" kern="1200"/>
            <a:t>Deputy Scientist</a:t>
          </a:r>
        </a:p>
      </dsp:txBody>
      <dsp:txXfrm>
        <a:off x="443467" y="2181234"/>
        <a:ext cx="1769007" cy="884503"/>
      </dsp:txXfrm>
    </dsp:sp>
    <dsp:sp modelId="{9FC40C3D-A472-4F81-B0A9-696ECC7DE435}">
      <dsp:nvSpPr>
        <dsp:cNvPr id="0" name=""/>
        <dsp:cNvSpPr/>
      </dsp:nvSpPr>
      <dsp:spPr>
        <a:xfrm>
          <a:off x="529880" y="2279403"/>
          <a:ext cx="530702" cy="70760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1CD587-1426-4903-84E0-F3A9FEC540D8}">
      <dsp:nvSpPr>
        <dsp:cNvPr id="0" name=""/>
        <dsp:cNvSpPr/>
      </dsp:nvSpPr>
      <dsp:spPr>
        <a:xfrm>
          <a:off x="2034966" y="2091810"/>
          <a:ext cx="177508" cy="531675"/>
        </a:xfrm>
        <a:custGeom>
          <a:avLst/>
          <a:gdLst/>
          <a:ahLst/>
          <a:cxnLst/>
          <a:rect l="0" t="0" r="0" b="0"/>
          <a:pathLst>
            <a:path>
              <a:moveTo>
                <a:pt x="0" y="0"/>
              </a:moveTo>
              <a:lnTo>
                <a:pt x="177508" y="531675"/>
              </a:lnTo>
            </a:path>
          </a:pathLst>
        </a:cu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8A2065C-B552-4238-A77D-BE21E9BDC2F4}">
      <dsp:nvSpPr>
        <dsp:cNvPr id="0" name=""/>
        <dsp:cNvSpPr/>
      </dsp:nvSpPr>
      <dsp:spPr>
        <a:xfrm>
          <a:off x="442859" y="1207306"/>
          <a:ext cx="1769007" cy="884503"/>
        </a:xfrm>
        <a:prstGeom prst="rect">
          <a:avLst/>
        </a:prstGeom>
        <a:gradFill rotWithShape="0">
          <a:gsLst>
            <a:gs pos="0">
              <a:schemeClr val="accent5">
                <a:alpha val="80000"/>
                <a:hueOff val="0"/>
                <a:satOff val="0"/>
                <a:lumOff val="0"/>
                <a:alphaOff val="0"/>
                <a:lumMod val="110000"/>
                <a:satMod val="105000"/>
                <a:tint val="67000"/>
              </a:schemeClr>
            </a:gs>
            <a:gs pos="50000">
              <a:schemeClr val="accent5">
                <a:alpha val="80000"/>
                <a:hueOff val="0"/>
                <a:satOff val="0"/>
                <a:lumOff val="0"/>
                <a:alphaOff val="0"/>
                <a:lumMod val="105000"/>
                <a:satMod val="103000"/>
                <a:tint val="73000"/>
              </a:schemeClr>
            </a:gs>
            <a:gs pos="100000">
              <a:schemeClr val="accent5">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5527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Kelle Pido</a:t>
          </a:r>
        </a:p>
        <a:p>
          <a:pPr marL="0" lvl="0" indent="0" algn="ctr" defTabSz="444500">
            <a:lnSpc>
              <a:spcPct val="90000"/>
            </a:lnSpc>
            <a:spcBef>
              <a:spcPct val="0"/>
            </a:spcBef>
            <a:spcAft>
              <a:spcPct val="35000"/>
            </a:spcAft>
            <a:buNone/>
          </a:pPr>
          <a:r>
            <a:rPr lang="en-US" sz="1000" b="1" kern="1200"/>
            <a:t>Deputy Manager</a:t>
          </a:r>
        </a:p>
      </dsp:txBody>
      <dsp:txXfrm>
        <a:off x="442859" y="1207306"/>
        <a:ext cx="1769007" cy="884503"/>
      </dsp:txXfrm>
    </dsp:sp>
    <dsp:sp modelId="{63721F04-CCDB-4EF4-B338-33CFA1E8E3D2}">
      <dsp:nvSpPr>
        <dsp:cNvPr id="0" name=""/>
        <dsp:cNvSpPr/>
      </dsp:nvSpPr>
      <dsp:spPr>
        <a:xfrm>
          <a:off x="531309" y="1295757"/>
          <a:ext cx="530702" cy="707603"/>
        </a:xfrm>
        <a:prstGeom prst="rect">
          <a:avLst/>
        </a:prstGeom>
        <a:blipFill>
          <a:blip xmlns:r="http://schemas.openxmlformats.org/officeDocument/2006/relationships" r:embed="rId1"/>
          <a:srcRect/>
          <a:stretch>
            <a:fillRect l="-3000" r="-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99B4D09-6149-4A25-A737-7270BF01BB74}">
      <dsp:nvSpPr>
        <dsp:cNvPr id="0" name=""/>
        <dsp:cNvSpPr/>
      </dsp:nvSpPr>
      <dsp:spPr>
        <a:xfrm>
          <a:off x="443467" y="2181234"/>
          <a:ext cx="1769007" cy="884503"/>
        </a:xfrm>
        <a:prstGeom prst="rect">
          <a:avLst/>
        </a:prstGeom>
        <a:gradFill rotWithShape="0">
          <a:gsLst>
            <a:gs pos="0">
              <a:schemeClr val="accent5">
                <a:alpha val="70000"/>
                <a:hueOff val="0"/>
                <a:satOff val="0"/>
                <a:lumOff val="0"/>
                <a:alphaOff val="0"/>
                <a:lumMod val="110000"/>
                <a:satMod val="105000"/>
                <a:tint val="67000"/>
              </a:schemeClr>
            </a:gs>
            <a:gs pos="50000">
              <a:schemeClr val="accent5">
                <a:alpha val="70000"/>
                <a:hueOff val="0"/>
                <a:satOff val="0"/>
                <a:lumOff val="0"/>
                <a:alphaOff val="0"/>
                <a:lumMod val="105000"/>
                <a:satMod val="103000"/>
                <a:tint val="73000"/>
              </a:schemeClr>
            </a:gs>
            <a:gs pos="100000">
              <a:schemeClr val="accent5">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5527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t>Sara Whiting, Ph.D.</a:t>
          </a:r>
        </a:p>
        <a:p>
          <a:pPr marL="0" lvl="0" indent="0" algn="ctr" defTabSz="444500">
            <a:lnSpc>
              <a:spcPct val="90000"/>
            </a:lnSpc>
            <a:spcBef>
              <a:spcPct val="0"/>
            </a:spcBef>
            <a:spcAft>
              <a:spcPct val="35000"/>
            </a:spcAft>
            <a:buNone/>
          </a:pPr>
          <a:r>
            <a:rPr lang="en-US" sz="1000" b="1" kern="1200"/>
            <a:t>Deputy Scientist</a:t>
          </a:r>
        </a:p>
      </dsp:txBody>
      <dsp:txXfrm>
        <a:off x="443467" y="2181234"/>
        <a:ext cx="1769007" cy="884503"/>
      </dsp:txXfrm>
    </dsp:sp>
    <dsp:sp modelId="{9FC40C3D-A472-4F81-B0A9-696ECC7DE435}">
      <dsp:nvSpPr>
        <dsp:cNvPr id="0" name=""/>
        <dsp:cNvSpPr/>
      </dsp:nvSpPr>
      <dsp:spPr>
        <a:xfrm>
          <a:off x="529880" y="2279403"/>
          <a:ext cx="530702" cy="707603"/>
        </a:xfrm>
        <a:prstGeom prst="rect">
          <a:avLst/>
        </a:prstGeom>
        <a:blipFill>
          <a:blip xmlns:r="http://schemas.openxmlformats.org/officeDocument/2006/relationships" r:embed="rId2"/>
          <a:srcRect/>
          <a:stretch>
            <a:fillRect t="-3000" b="-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4EB9F-B19C-49D9-942F-49D77976D49B}" type="datetimeFigureOut">
              <a:rPr lang="en-US" smtClean="0"/>
              <a:t>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767FF-1C76-453F-B401-BC7E882D90A8}" type="slidenum">
              <a:rPr lang="en-US" smtClean="0"/>
              <a:t>‹#›</a:t>
            </a:fld>
            <a:endParaRPr lang="en-US"/>
          </a:p>
        </p:txBody>
      </p:sp>
    </p:spTree>
    <p:extLst>
      <p:ext uri="{BB962C8B-B14F-4D97-AF65-F5344CB8AC3E}">
        <p14:creationId xmlns:p14="http://schemas.microsoft.com/office/powerpoint/2010/main" val="245393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7DEE44-69C4-E14E-ABEB-577975AFA7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946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NSRL words confirmed by SRE and words from HHC included in Parabolic Analog section. Results from Parabolic Analog study will be presented at IWS.</a:t>
            </a:r>
          </a:p>
          <a:p>
            <a:r>
              <a:rPr lang="en-US" b="0"/>
              <a:t>“Five experiments will be performed in parabolic flight to examine cardiovascular and sensorimotor responses to a range of reduced gravity levels between 0 and 1 G”</a:t>
            </a:r>
          </a:p>
          <a:p>
            <a:r>
              <a:rPr lang="en-US" b="0"/>
              <a:t>Unique thing about upcoming parabolic campaign with five PIs/studies will be investigating range of partial gravities (0, .25, .5, .75)</a:t>
            </a:r>
          </a:p>
        </p:txBody>
      </p:sp>
      <p:sp>
        <p:nvSpPr>
          <p:cNvPr id="4" name="Slide Number Placeholder 3"/>
          <p:cNvSpPr>
            <a:spLocks noGrp="1"/>
          </p:cNvSpPr>
          <p:nvPr>
            <p:ph type="sldNum" sz="quarter" idx="5"/>
          </p:nvPr>
        </p:nvSpPr>
        <p:spPr/>
        <p:txBody>
          <a:bodyPr/>
          <a:lstStyle/>
          <a:p>
            <a:fld id="{BFD767FF-1C76-453F-B401-BC7E882D90A8}" type="slidenum">
              <a:rPr lang="en-US" smtClean="0"/>
              <a:t>11</a:t>
            </a:fld>
            <a:endParaRPr lang="en-US"/>
          </a:p>
        </p:txBody>
      </p:sp>
    </p:spTree>
    <p:extLst>
      <p:ext uri="{BB962C8B-B14F-4D97-AF65-F5344CB8AC3E}">
        <p14:creationId xmlns:p14="http://schemas.microsoft.com/office/powerpoint/2010/main" val="182759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1">
              <a:lnSpc>
                <a:spcPct val="120000"/>
              </a:lnSpc>
            </a:pPr>
            <a:r>
              <a:rPr lang="en-US" sz="1600"/>
              <a:t>Example graph is Lumbar Spine Bone Mineral Density Percent Change from Last Preflight Measure </a:t>
            </a:r>
            <a:br>
              <a:rPr lang="en-US" sz="1600"/>
            </a:br>
            <a:r>
              <a:rPr lang="en-US" sz="1600"/>
              <a:t>by Astronaut Mission, Relative Day, Sex and ARED Status</a:t>
            </a:r>
            <a:br>
              <a:rPr lang="en-US" sz="1600"/>
            </a:br>
            <a:r>
              <a:rPr lang="en-US" sz="1600"/>
              <a:t>Ordered Randomly</a:t>
            </a:r>
          </a:p>
          <a:p>
            <a:pPr marL="228600" lvl="1">
              <a:lnSpc>
                <a:spcPct val="120000"/>
              </a:lnSpc>
            </a:pPr>
            <a:endParaRPr lang="en-US" sz="1600"/>
          </a:p>
          <a:p>
            <a:pPr marL="228600" lvl="1">
              <a:lnSpc>
                <a:spcPct val="120000"/>
              </a:lnSpc>
            </a:pPr>
            <a:r>
              <a:rPr lang="en-US" sz="1600"/>
              <a:t>The purpose of EDDIE to visualize research and medical data from ISS NASA astronauts to explore impact of mission duration </a:t>
            </a:r>
          </a:p>
          <a:p>
            <a:pPr marL="685800" lvl="3">
              <a:lnSpc>
                <a:spcPct val="120000"/>
              </a:lnSpc>
            </a:pPr>
            <a:r>
              <a:rPr lang="en-US" sz="1100"/>
              <a:t>Long Duration 100 - 215 days (n=59) </a:t>
            </a:r>
          </a:p>
          <a:p>
            <a:pPr marL="685800" lvl="3">
              <a:lnSpc>
                <a:spcPct val="120000"/>
              </a:lnSpc>
            </a:pPr>
            <a:r>
              <a:rPr lang="en-US" sz="1100"/>
              <a:t>Extended Duration &gt; 215 days (n=4)</a:t>
            </a:r>
          </a:p>
          <a:p>
            <a:pPr marL="685800" lvl="3">
              <a:lnSpc>
                <a:spcPct val="120000"/>
              </a:lnSpc>
            </a:pPr>
            <a:r>
              <a:rPr lang="en-US" sz="1100"/>
              <a:t>Categories based on natural breaks in the data</a:t>
            </a:r>
          </a:p>
          <a:p>
            <a:pPr marL="514350" lvl="1" indent="-285750">
              <a:lnSpc>
                <a:spcPct val="120000"/>
              </a:lnSpc>
              <a:buFont typeface="Arial" panose="020B0604020202020204" pitchFamily="34" charset="0"/>
              <a:buChar char="•"/>
            </a:pPr>
            <a:r>
              <a:rPr lang="en-US" sz="1600"/>
              <a:t>IRB approved and consented research study. Extended duration crew have not provided consent for potentially identifiable data to be shared outside of NASA</a:t>
            </a:r>
          </a:p>
          <a:p>
            <a:pPr marL="514350" lvl="1" indent="-285750">
              <a:lnSpc>
                <a:spcPct val="120000"/>
              </a:lnSpc>
              <a:buFont typeface="Arial" panose="020B0604020202020204" pitchFamily="34" charset="0"/>
              <a:buChar char="•"/>
            </a:pPr>
            <a:r>
              <a:rPr lang="en-US" sz="1600"/>
              <a:t>The visualization shows the percent change in BMD of the lumbar spine (L1-L4) as measured by DXA (bounded by 2% which is the level of measurement error.  </a:t>
            </a:r>
          </a:p>
          <a:p>
            <a:pPr marL="514350" lvl="1" indent="-285750">
              <a:lnSpc>
                <a:spcPct val="120000"/>
              </a:lnSpc>
              <a:buFont typeface="Arial" panose="020B0604020202020204" pitchFamily="34" charset="0"/>
              <a:buChar char="•"/>
            </a:pPr>
            <a:r>
              <a:rPr lang="en-US" sz="1600"/>
              <a:t>The data are categorized by sex and access to ARED (but did not include the exercise frequency, duration or intensity actually exercised over the course of their mission).</a:t>
            </a:r>
          </a:p>
          <a:p>
            <a:pPr marL="514350" lvl="1" indent="-285750">
              <a:lnSpc>
                <a:spcPct val="120000"/>
              </a:lnSpc>
              <a:buFont typeface="Arial" panose="020B0604020202020204" pitchFamily="34" charset="0"/>
              <a:buChar char="•"/>
            </a:pPr>
            <a:r>
              <a:rPr lang="en-US" sz="1600"/>
              <a:t>Each bar has three symbols. The down blue triangle indicates the preflight value (hence all zero). The red-orange X indicates the immediate postflight value (typically within first week following return from ISS). The grey star represents the one year following return measurement. </a:t>
            </a:r>
          </a:p>
          <a:p>
            <a:pPr marL="285750" indent="-285750">
              <a:lnSpc>
                <a:spcPct val="120000"/>
              </a:lnSpc>
              <a:buFont typeface="Arial" panose="020B0604020202020204" pitchFamily="34" charset="0"/>
              <a:buChar char="•"/>
            </a:pPr>
            <a:r>
              <a:rPr lang="en-US" sz="1600"/>
              <a:t>DXA measurements do not address bone quality, which is better measured by QCT.</a:t>
            </a:r>
          </a:p>
          <a:p>
            <a:pPr marL="285750" indent="-285750">
              <a:lnSpc>
                <a:spcPct val="120000"/>
              </a:lnSpc>
              <a:buFont typeface="Arial" panose="020B0604020202020204" pitchFamily="34" charset="0"/>
              <a:buChar char="•"/>
            </a:pPr>
            <a:r>
              <a:rPr lang="en-US" sz="1600"/>
              <a:t>These measurements also do not take into account rate of bone loss which is also a concern during long and extended duration space flight. These visualizations also do not take into account additional countermeasure use (e.g., bisphosphonates).  This visualization only includes data on the Lumbar Spine. Different patterns for different body parts (e.g., hip) may be seen. </a:t>
            </a:r>
          </a:p>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18</a:t>
            </a:fld>
            <a:endParaRPr lang="en-US"/>
          </a:p>
        </p:txBody>
      </p:sp>
    </p:spTree>
    <p:extLst>
      <p:ext uri="{BB962C8B-B14F-4D97-AF65-F5344CB8AC3E}">
        <p14:creationId xmlns:p14="http://schemas.microsoft.com/office/powerpoint/2010/main" val="3519498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NASA has been exploring the concept of causal diagrams to illustrate NASA’s thinking of the risks</a:t>
            </a:r>
          </a:p>
          <a:p>
            <a:pPr marL="171450" indent="-171450">
              <a:buFont typeface="Arial" panose="020B0604020202020204" pitchFamily="34" charset="0"/>
              <a:buChar char="•"/>
            </a:pPr>
            <a:r>
              <a:rPr lang="en-US"/>
              <a:t>Using Directed Acyclic Graphs</a:t>
            </a:r>
          </a:p>
          <a:p>
            <a:pPr marL="171450" indent="-171450">
              <a:buFont typeface="Arial" panose="020B0604020202020204" pitchFamily="34" charset="0"/>
              <a:buChar char="•"/>
            </a:pPr>
            <a:r>
              <a:rPr lang="en-US"/>
              <a:t>Formal guidelines for creation and use of DAGs as risk tools are now publicly available. </a:t>
            </a:r>
          </a:p>
          <a:p>
            <a:pPr marL="171450" indent="-171450">
              <a:buFont typeface="Arial" panose="020B0604020202020204" pitchFamily="34" charset="0"/>
              <a:buChar char="•"/>
            </a:pPr>
            <a:r>
              <a:rPr lang="en-US"/>
              <a:t>Poster during the Tuesday poster session where members of the HSRB team will be available to discuss the DAGs</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19</a:t>
            </a:fld>
            <a:endParaRPr lang="en-US"/>
          </a:p>
        </p:txBody>
      </p:sp>
    </p:spTree>
    <p:extLst>
      <p:ext uri="{BB962C8B-B14F-4D97-AF65-F5344CB8AC3E}">
        <p14:creationId xmlns:p14="http://schemas.microsoft.com/office/powerpoint/2010/main" val="4199615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Next-Gen LSDA</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NLSP is designed to help the space life science community conduct research, collaborate, and share knowledge. The platform is a cloud-based archiving solution that acts as a central, searchable repository for data – simplifying secured discovery, regulatory compliance, and end-user data submission and access.</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By tackling the information-management challenges particular to HRP, the NLSP will reduce the risk of data loss, breaches of privacy, and make finding information more efficient.</a:t>
            </a:r>
          </a:p>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20</a:t>
            </a:fld>
            <a:endParaRPr lang="en-US"/>
          </a:p>
        </p:txBody>
      </p:sp>
    </p:spTree>
    <p:extLst>
      <p:ext uri="{BB962C8B-B14F-4D97-AF65-F5344CB8AC3E}">
        <p14:creationId xmlns:p14="http://schemas.microsoft.com/office/powerpoint/2010/main" val="2807927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list is not exhaustive, but includes partners that advance our objectives</a:t>
            </a:r>
          </a:p>
        </p:txBody>
      </p:sp>
      <p:sp>
        <p:nvSpPr>
          <p:cNvPr id="4" name="Slide Number Placeholder 3"/>
          <p:cNvSpPr>
            <a:spLocks noGrp="1"/>
          </p:cNvSpPr>
          <p:nvPr>
            <p:ph type="sldNum" sz="quarter" idx="5"/>
          </p:nvPr>
        </p:nvSpPr>
        <p:spPr/>
        <p:txBody>
          <a:bodyPr/>
          <a:lstStyle/>
          <a:p>
            <a:fld id="{21DCC266-8F4A-4367-A1E0-183AD5807CA2}" type="slidenum">
              <a:rPr lang="en-US" smtClean="0"/>
              <a:t>21</a:t>
            </a:fld>
            <a:endParaRPr lang="en-US"/>
          </a:p>
        </p:txBody>
      </p:sp>
    </p:spTree>
    <p:extLst>
      <p:ext uri="{BB962C8B-B14F-4D97-AF65-F5344CB8AC3E}">
        <p14:creationId xmlns:p14="http://schemas.microsoft.com/office/powerpoint/2010/main" val="551081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22</a:t>
            </a:fld>
            <a:endParaRPr lang="en-US"/>
          </a:p>
        </p:txBody>
      </p:sp>
    </p:spTree>
    <p:extLst>
      <p:ext uri="{BB962C8B-B14F-4D97-AF65-F5344CB8AC3E}">
        <p14:creationId xmlns:p14="http://schemas.microsoft.com/office/powerpoint/2010/main" val="3300414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26</a:t>
            </a:fld>
            <a:endParaRPr lang="en-US"/>
          </a:p>
        </p:txBody>
      </p:sp>
    </p:spTree>
    <p:extLst>
      <p:ext uri="{BB962C8B-B14F-4D97-AF65-F5344CB8AC3E}">
        <p14:creationId xmlns:p14="http://schemas.microsoft.com/office/powerpoint/2010/main" val="1575045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29</a:t>
            </a:fld>
            <a:endParaRPr lang="en-US"/>
          </a:p>
        </p:txBody>
      </p:sp>
    </p:spTree>
    <p:extLst>
      <p:ext uri="{BB962C8B-B14F-4D97-AF65-F5344CB8AC3E}">
        <p14:creationId xmlns:p14="http://schemas.microsoft.com/office/powerpoint/2010/main" val="1172472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70F1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F8A7-EB95-4C53-A5FE-3C8A66ED6DF4}"/>
              </a:ext>
            </a:extLst>
          </p:cNvPr>
          <p:cNvSpPr>
            <a:spLocks noGrp="1"/>
          </p:cNvSpPr>
          <p:nvPr>
            <p:ph type="ctrTitle"/>
          </p:nvPr>
        </p:nvSpPr>
        <p:spPr>
          <a:xfrm>
            <a:off x="1524000" y="2167776"/>
            <a:ext cx="9144000" cy="1765697"/>
          </a:xfrm>
        </p:spPr>
        <p:txBody>
          <a:bodyPr anchor="ctr">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4C688540-FC90-47F5-A9A0-2CFDCEAD71EC}"/>
              </a:ext>
            </a:extLst>
          </p:cNvPr>
          <p:cNvSpPr>
            <a:spLocks noGrp="1"/>
          </p:cNvSpPr>
          <p:nvPr>
            <p:ph type="subTitle" idx="1"/>
          </p:nvPr>
        </p:nvSpPr>
        <p:spPr>
          <a:xfrm>
            <a:off x="1524000" y="4321742"/>
            <a:ext cx="9144000" cy="9360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9CA9DB-045B-4CE0-ABD3-E5A77F56F5BA}"/>
              </a:ext>
            </a:extLst>
          </p:cNvPr>
          <p:cNvSpPr>
            <a:spLocks noGrp="1"/>
          </p:cNvSpPr>
          <p:nvPr>
            <p:ph type="dt" sz="half" idx="10"/>
          </p:nvPr>
        </p:nvSpPr>
        <p:spPr/>
        <p:txBody>
          <a:bodyPr/>
          <a:lstStyle/>
          <a:p>
            <a:r>
              <a:rPr lang="en-US"/>
              <a:t>Jane Doe | jane.doe@nasa.gov</a:t>
            </a:r>
          </a:p>
        </p:txBody>
      </p:sp>
      <p:sp>
        <p:nvSpPr>
          <p:cNvPr id="5" name="Footer Placeholder 4">
            <a:extLst>
              <a:ext uri="{FF2B5EF4-FFF2-40B4-BE49-F238E27FC236}">
                <a16:creationId xmlns:a16="http://schemas.microsoft.com/office/drawing/2014/main" id="{2F30CFD9-44CC-42F2-A6F7-E0AC2C9EB5CF}"/>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79FD7B21-6CAC-4E17-9B96-DA8F2A6CCDD5}"/>
              </a:ext>
            </a:extLst>
          </p:cNvPr>
          <p:cNvSpPr>
            <a:spLocks noGrp="1"/>
          </p:cNvSpPr>
          <p:nvPr>
            <p:ph type="sldNum" sz="quarter" idx="12"/>
          </p:nvPr>
        </p:nvSpPr>
        <p:spPr/>
        <p:txBody>
          <a:bodyPr/>
          <a:lstStyle/>
          <a:p>
            <a:fld id="{3A0E1C1D-23A6-4D8C-8BAD-0A4D3EB843D9}" type="slidenum">
              <a:rPr lang="en-US" smtClean="0"/>
              <a:t>‹#›</a:t>
            </a:fld>
            <a:endParaRPr lang="en-US"/>
          </a:p>
        </p:txBody>
      </p:sp>
      <p:pic>
        <p:nvPicPr>
          <p:cNvPr id="8" name="Picture 7" descr="A picture containing night sky&#10;&#10;Description automatically generated">
            <a:extLst>
              <a:ext uri="{FF2B5EF4-FFF2-40B4-BE49-F238E27FC236}">
                <a16:creationId xmlns:a16="http://schemas.microsoft.com/office/drawing/2014/main" id="{0F85BA63-A971-4A18-90DB-2122051220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44266"/>
          </a:xfrm>
          <a:prstGeom prst="rect">
            <a:avLst/>
          </a:prstGeom>
          <a:ln>
            <a:noFill/>
          </a:ln>
        </p:spPr>
      </p:pic>
      <p:cxnSp>
        <p:nvCxnSpPr>
          <p:cNvPr id="10" name="Straight Connector 9">
            <a:extLst>
              <a:ext uri="{FF2B5EF4-FFF2-40B4-BE49-F238E27FC236}">
                <a16:creationId xmlns:a16="http://schemas.microsoft.com/office/drawing/2014/main" id="{B1276506-7C96-4D93-A067-E00E35B7BCCB}"/>
              </a:ext>
            </a:extLst>
          </p:cNvPr>
          <p:cNvCxnSpPr>
            <a:cxnSpLocks/>
          </p:cNvCxnSpPr>
          <p:nvPr userDrawn="1"/>
        </p:nvCxnSpPr>
        <p:spPr>
          <a:xfrm flipV="1">
            <a:off x="0" y="1744266"/>
            <a:ext cx="12192000" cy="0"/>
          </a:xfrm>
          <a:prstGeom prst="line">
            <a:avLst/>
          </a:prstGeom>
          <a:ln w="53975">
            <a:solidFill>
              <a:srgbClr val="AD8F2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9485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CA989-1970-40CA-94F6-508601C83FE8}"/>
              </a:ext>
            </a:extLst>
          </p:cNvPr>
          <p:cNvSpPr>
            <a:spLocks noGrp="1"/>
          </p:cNvSpPr>
          <p:nvPr>
            <p:ph type="title"/>
          </p:nvPr>
        </p:nvSpPr>
        <p:spPr>
          <a:xfrm>
            <a:off x="831850" y="1934681"/>
            <a:ext cx="10515600" cy="2627794"/>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1057EF-313E-474B-8D53-E9985D41FA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64D904-AA14-4C99-8396-0DEB94465DE7}"/>
              </a:ext>
            </a:extLst>
          </p:cNvPr>
          <p:cNvSpPr>
            <a:spLocks noGrp="1"/>
          </p:cNvSpPr>
          <p:nvPr>
            <p:ph type="dt" sz="half" idx="10"/>
          </p:nvPr>
        </p:nvSpPr>
        <p:spPr/>
        <p:txBody>
          <a:bodyPr/>
          <a:lstStyle>
            <a:lvl1pPr>
              <a:defRPr/>
            </a:lvl1pPr>
          </a:lstStyle>
          <a:p>
            <a:r>
              <a:rPr lang="en-US"/>
              <a:t>Jane Doe | jane.doe@nasa.gov</a:t>
            </a:r>
          </a:p>
        </p:txBody>
      </p:sp>
      <p:sp>
        <p:nvSpPr>
          <p:cNvPr id="5" name="Footer Placeholder 4">
            <a:extLst>
              <a:ext uri="{FF2B5EF4-FFF2-40B4-BE49-F238E27FC236}">
                <a16:creationId xmlns:a16="http://schemas.microsoft.com/office/drawing/2014/main" id="{7C42160C-F08E-4361-97F1-64B1BE597C5D}"/>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EE6C0CDF-6237-4922-B3B8-C069601090A2}"/>
              </a:ext>
            </a:extLst>
          </p:cNvPr>
          <p:cNvSpPr>
            <a:spLocks noGrp="1"/>
          </p:cNvSpPr>
          <p:nvPr>
            <p:ph type="sldNum" sz="quarter" idx="12"/>
          </p:nvPr>
        </p:nvSpPr>
        <p:spPr/>
        <p:txBody>
          <a:bodyPr/>
          <a:lstStyle/>
          <a:p>
            <a:fld id="{3A0E1C1D-23A6-4D8C-8BAD-0A4D3EB843D9}" type="slidenum">
              <a:rPr lang="en-US" smtClean="0"/>
              <a:t>‹#›</a:t>
            </a:fld>
            <a:endParaRPr lang="en-US"/>
          </a:p>
        </p:txBody>
      </p:sp>
      <p:pic>
        <p:nvPicPr>
          <p:cNvPr id="7" name="Picture 6" descr="A picture containing night sky&#10;&#10;Description automatically generated">
            <a:extLst>
              <a:ext uri="{FF2B5EF4-FFF2-40B4-BE49-F238E27FC236}">
                <a16:creationId xmlns:a16="http://schemas.microsoft.com/office/drawing/2014/main" id="{37B7B615-9408-49C1-B026-9D1799A4C4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744266"/>
          </a:xfrm>
          <a:prstGeom prst="rect">
            <a:avLst/>
          </a:prstGeom>
          <a:ln>
            <a:noFill/>
          </a:ln>
        </p:spPr>
      </p:pic>
      <p:cxnSp>
        <p:nvCxnSpPr>
          <p:cNvPr id="8" name="Straight Connector 7">
            <a:extLst>
              <a:ext uri="{FF2B5EF4-FFF2-40B4-BE49-F238E27FC236}">
                <a16:creationId xmlns:a16="http://schemas.microsoft.com/office/drawing/2014/main" id="{6556F3B9-C991-4F18-A90F-AEB58698FAEE}"/>
              </a:ext>
            </a:extLst>
          </p:cNvPr>
          <p:cNvCxnSpPr>
            <a:cxnSpLocks/>
          </p:cNvCxnSpPr>
          <p:nvPr userDrawn="1"/>
        </p:nvCxnSpPr>
        <p:spPr>
          <a:xfrm flipV="1">
            <a:off x="0" y="1744266"/>
            <a:ext cx="12192000" cy="0"/>
          </a:xfrm>
          <a:prstGeom prst="line">
            <a:avLst/>
          </a:prstGeom>
          <a:ln w="53975">
            <a:solidFill>
              <a:srgbClr val="AD8F2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413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265E5-A1EB-4926-96F5-A5820950B7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8928C1-7195-4C8E-86A9-D4E2D96006F6}"/>
              </a:ext>
            </a:extLst>
          </p:cNvPr>
          <p:cNvSpPr>
            <a:spLocks noGrp="1"/>
          </p:cNvSpPr>
          <p:nvPr>
            <p:ph idx="1"/>
          </p:nvPr>
        </p:nvSpPr>
        <p:spPr>
          <a:xfrm>
            <a:off x="838200" y="1781175"/>
            <a:ext cx="10515600" cy="4212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EF0B9-557C-4100-B7B2-6D1640BDA163}"/>
              </a:ext>
            </a:extLst>
          </p:cNvPr>
          <p:cNvSpPr>
            <a:spLocks noGrp="1"/>
          </p:cNvSpPr>
          <p:nvPr>
            <p:ph type="dt" sz="half" idx="10"/>
          </p:nvPr>
        </p:nvSpPr>
        <p:spPr/>
        <p:txBody>
          <a:bodyPr/>
          <a:lstStyle/>
          <a:p>
            <a:r>
              <a:rPr lang="en-US"/>
              <a:t>Jane Doe | jane.doe@nasa.gov</a:t>
            </a:r>
          </a:p>
        </p:txBody>
      </p:sp>
      <p:sp>
        <p:nvSpPr>
          <p:cNvPr id="5" name="Footer Placeholder 4">
            <a:extLst>
              <a:ext uri="{FF2B5EF4-FFF2-40B4-BE49-F238E27FC236}">
                <a16:creationId xmlns:a16="http://schemas.microsoft.com/office/drawing/2014/main" id="{D086E803-A7FD-4CC9-AD76-718704740231}"/>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79791206-761F-4744-8C89-87D86077CBF2}"/>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2268820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07D2B-E619-40AB-9770-111BBB43DC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1E032-7830-4FF1-838D-9F8BD814A19A}"/>
              </a:ext>
            </a:extLst>
          </p:cNvPr>
          <p:cNvSpPr>
            <a:spLocks noGrp="1"/>
          </p:cNvSpPr>
          <p:nvPr>
            <p:ph sz="half" idx="1"/>
          </p:nvPr>
        </p:nvSpPr>
        <p:spPr>
          <a:xfrm>
            <a:off x="838200" y="1787525"/>
            <a:ext cx="5181600" cy="4212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8799CA-872E-46D4-BC31-E115EB60E16B}"/>
              </a:ext>
            </a:extLst>
          </p:cNvPr>
          <p:cNvSpPr>
            <a:spLocks noGrp="1"/>
          </p:cNvSpPr>
          <p:nvPr>
            <p:ph sz="half" idx="2"/>
          </p:nvPr>
        </p:nvSpPr>
        <p:spPr>
          <a:xfrm>
            <a:off x="6172200" y="1787525"/>
            <a:ext cx="5181600" cy="4212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8E912E-83DD-4D84-AC0A-3A80F4A2838E}"/>
              </a:ext>
            </a:extLst>
          </p:cNvPr>
          <p:cNvSpPr>
            <a:spLocks noGrp="1"/>
          </p:cNvSpPr>
          <p:nvPr>
            <p:ph type="dt" sz="half" idx="10"/>
          </p:nvPr>
        </p:nvSpPr>
        <p:spPr/>
        <p:txBody>
          <a:bodyPr/>
          <a:lstStyle/>
          <a:p>
            <a:r>
              <a:rPr lang="en-US"/>
              <a:t>Jane Doe | jane.doe@nasa.gov</a:t>
            </a:r>
          </a:p>
        </p:txBody>
      </p:sp>
      <p:sp>
        <p:nvSpPr>
          <p:cNvPr id="6" name="Footer Placeholder 5">
            <a:extLst>
              <a:ext uri="{FF2B5EF4-FFF2-40B4-BE49-F238E27FC236}">
                <a16:creationId xmlns:a16="http://schemas.microsoft.com/office/drawing/2014/main" id="{AC2A85DA-331A-4E8D-A7C2-7BA55C887776}"/>
              </a:ext>
            </a:extLst>
          </p:cNvPr>
          <p:cNvSpPr>
            <a:spLocks noGrp="1"/>
          </p:cNvSpPr>
          <p:nvPr>
            <p:ph type="ftr" sz="quarter" idx="11"/>
          </p:nvPr>
        </p:nvSpPr>
        <p:spPr/>
        <p:txBody>
          <a:bodyPr/>
          <a:lstStyle/>
          <a:p>
            <a:r>
              <a:rPr lang="en-US"/>
              <a:t>2023 Human Research Program Investigators Workshop</a:t>
            </a:r>
          </a:p>
        </p:txBody>
      </p:sp>
      <p:sp>
        <p:nvSpPr>
          <p:cNvPr id="7" name="Slide Number Placeholder 6">
            <a:extLst>
              <a:ext uri="{FF2B5EF4-FFF2-40B4-BE49-F238E27FC236}">
                <a16:creationId xmlns:a16="http://schemas.microsoft.com/office/drawing/2014/main" id="{40C8934F-CE72-489D-8F4E-77F156FF4855}"/>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1443616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4724F-39E4-4EB9-ACC2-BC58E0D70F09}"/>
              </a:ext>
            </a:extLst>
          </p:cNvPr>
          <p:cNvSpPr>
            <a:spLocks noGrp="1"/>
          </p:cNvSpPr>
          <p:nvPr>
            <p:ph type="title"/>
          </p:nvPr>
        </p:nvSpPr>
        <p:spPr>
          <a:xfrm>
            <a:off x="839788" y="668337"/>
            <a:ext cx="10515600" cy="10223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701EC6-6CC6-44A4-AB7D-76AD1996A3A8}"/>
              </a:ext>
            </a:extLst>
          </p:cNvPr>
          <p:cNvSpPr>
            <a:spLocks noGrp="1"/>
          </p:cNvSpPr>
          <p:nvPr>
            <p:ph type="body" idx="1"/>
          </p:nvPr>
        </p:nvSpPr>
        <p:spPr>
          <a:xfrm>
            <a:off x="839788" y="1800225"/>
            <a:ext cx="5157787"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663AB1-BCE2-4B9A-9AAB-488ECF538527}"/>
              </a:ext>
            </a:extLst>
          </p:cNvPr>
          <p:cNvSpPr>
            <a:spLocks noGrp="1"/>
          </p:cNvSpPr>
          <p:nvPr>
            <p:ph sz="half" idx="2"/>
          </p:nvPr>
        </p:nvSpPr>
        <p:spPr>
          <a:xfrm>
            <a:off x="839788" y="2505075"/>
            <a:ext cx="5157787" cy="3533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5D5C63-1707-4555-8A30-68AD3E91AED8}"/>
              </a:ext>
            </a:extLst>
          </p:cNvPr>
          <p:cNvSpPr>
            <a:spLocks noGrp="1"/>
          </p:cNvSpPr>
          <p:nvPr>
            <p:ph type="body" sz="quarter" idx="3"/>
          </p:nvPr>
        </p:nvSpPr>
        <p:spPr>
          <a:xfrm>
            <a:off x="6172200" y="1800225"/>
            <a:ext cx="51831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F4283F-EB2F-41EB-83D3-F48E24343E8A}"/>
              </a:ext>
            </a:extLst>
          </p:cNvPr>
          <p:cNvSpPr>
            <a:spLocks noGrp="1"/>
          </p:cNvSpPr>
          <p:nvPr>
            <p:ph sz="quarter" idx="4"/>
          </p:nvPr>
        </p:nvSpPr>
        <p:spPr>
          <a:xfrm>
            <a:off x="6172200" y="2505075"/>
            <a:ext cx="5183188" cy="3533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4721F1-F7A0-4B13-9766-7763E207B5EF}"/>
              </a:ext>
            </a:extLst>
          </p:cNvPr>
          <p:cNvSpPr>
            <a:spLocks noGrp="1"/>
          </p:cNvSpPr>
          <p:nvPr>
            <p:ph type="dt" sz="half" idx="10"/>
          </p:nvPr>
        </p:nvSpPr>
        <p:spPr/>
        <p:txBody>
          <a:bodyPr/>
          <a:lstStyle/>
          <a:p>
            <a:r>
              <a:rPr lang="en-US"/>
              <a:t>Jane Doe | jane.doe@nasa.gov</a:t>
            </a:r>
          </a:p>
        </p:txBody>
      </p:sp>
      <p:sp>
        <p:nvSpPr>
          <p:cNvPr id="8" name="Footer Placeholder 7">
            <a:extLst>
              <a:ext uri="{FF2B5EF4-FFF2-40B4-BE49-F238E27FC236}">
                <a16:creationId xmlns:a16="http://schemas.microsoft.com/office/drawing/2014/main" id="{A0ADFFD2-090D-4FDB-8B2D-3DBF9B56F200}"/>
              </a:ext>
            </a:extLst>
          </p:cNvPr>
          <p:cNvSpPr>
            <a:spLocks noGrp="1"/>
          </p:cNvSpPr>
          <p:nvPr>
            <p:ph type="ftr" sz="quarter" idx="11"/>
          </p:nvPr>
        </p:nvSpPr>
        <p:spPr/>
        <p:txBody>
          <a:bodyPr/>
          <a:lstStyle/>
          <a:p>
            <a:r>
              <a:rPr lang="en-US"/>
              <a:t>2023 Human Research Program Investigators Workshop</a:t>
            </a:r>
          </a:p>
        </p:txBody>
      </p:sp>
      <p:sp>
        <p:nvSpPr>
          <p:cNvPr id="9" name="Slide Number Placeholder 8">
            <a:extLst>
              <a:ext uri="{FF2B5EF4-FFF2-40B4-BE49-F238E27FC236}">
                <a16:creationId xmlns:a16="http://schemas.microsoft.com/office/drawing/2014/main" id="{F9D5A9D3-0ADA-4E80-B83F-3F225749352D}"/>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2489725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A594D-95DD-4A01-9B24-D29C9861E679}"/>
              </a:ext>
            </a:extLst>
          </p:cNvPr>
          <p:cNvSpPr>
            <a:spLocks noGrp="1"/>
          </p:cNvSpPr>
          <p:nvPr>
            <p:ph type="title"/>
          </p:nvPr>
        </p:nvSpPr>
        <p:spPr>
          <a:xfrm>
            <a:off x="839788" y="457200"/>
            <a:ext cx="6417660" cy="836762"/>
          </a:xfrm>
        </p:spPr>
        <p:txBody>
          <a:bodyPr anchor="b">
            <a:noAutofit/>
          </a:bodyPr>
          <a:lstStyle>
            <a:lvl1pPr>
              <a:defRPr sz="4400"/>
            </a:lvl1pPr>
          </a:lstStyle>
          <a:p>
            <a:r>
              <a:rPr lang="en-US"/>
              <a:t>Click to edit Master title style</a:t>
            </a:r>
          </a:p>
        </p:txBody>
      </p:sp>
      <p:sp>
        <p:nvSpPr>
          <p:cNvPr id="5" name="Date Placeholder 4">
            <a:extLst>
              <a:ext uri="{FF2B5EF4-FFF2-40B4-BE49-F238E27FC236}">
                <a16:creationId xmlns:a16="http://schemas.microsoft.com/office/drawing/2014/main" id="{4A2FA90B-AD8A-43C0-B30E-94DF24C0DFBB}"/>
              </a:ext>
            </a:extLst>
          </p:cNvPr>
          <p:cNvSpPr>
            <a:spLocks noGrp="1"/>
          </p:cNvSpPr>
          <p:nvPr>
            <p:ph type="dt" sz="half" idx="10"/>
          </p:nvPr>
        </p:nvSpPr>
        <p:spPr>
          <a:xfrm>
            <a:off x="838200" y="6356350"/>
            <a:ext cx="1462238" cy="365125"/>
          </a:xfrm>
        </p:spPr>
        <p:txBody>
          <a:bodyPr/>
          <a:lstStyle/>
          <a:p>
            <a:r>
              <a:rPr lang="en-US"/>
              <a:t>Jane Doe | jane.doe@nasa.gov</a:t>
            </a:r>
          </a:p>
        </p:txBody>
      </p:sp>
      <p:pic>
        <p:nvPicPr>
          <p:cNvPr id="8" name="Picture 7" descr="A picture containing text&#10;&#10;Description automatically generated">
            <a:extLst>
              <a:ext uri="{FF2B5EF4-FFF2-40B4-BE49-F238E27FC236}">
                <a16:creationId xmlns:a16="http://schemas.microsoft.com/office/drawing/2014/main" id="{9539F8B8-4729-4C2F-9E31-5159257C35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
        <p:nvSpPr>
          <p:cNvPr id="7" name="Slide Number Placeholder 6">
            <a:extLst>
              <a:ext uri="{FF2B5EF4-FFF2-40B4-BE49-F238E27FC236}">
                <a16:creationId xmlns:a16="http://schemas.microsoft.com/office/drawing/2014/main" id="{55B1DC40-9A53-43FD-B402-7032650B170F}"/>
              </a:ext>
            </a:extLst>
          </p:cNvPr>
          <p:cNvSpPr>
            <a:spLocks noGrp="1"/>
          </p:cNvSpPr>
          <p:nvPr>
            <p:ph type="sldNum" sz="quarter" idx="12"/>
          </p:nvPr>
        </p:nvSpPr>
        <p:spPr>
          <a:xfrm>
            <a:off x="5775957" y="6356348"/>
            <a:ext cx="1481487" cy="365125"/>
          </a:xfrm>
        </p:spPr>
        <p:txBody>
          <a:bodyPr/>
          <a:lstStyle/>
          <a:p>
            <a:fld id="{3A0E1C1D-23A6-4D8C-8BAD-0A4D3EB843D9}" type="slidenum">
              <a:rPr lang="en-US" smtClean="0"/>
              <a:t>‹#›</a:t>
            </a:fld>
            <a:endParaRPr lang="en-US"/>
          </a:p>
        </p:txBody>
      </p:sp>
      <p:sp>
        <p:nvSpPr>
          <p:cNvPr id="6" name="Footer Placeholder 5">
            <a:extLst>
              <a:ext uri="{FF2B5EF4-FFF2-40B4-BE49-F238E27FC236}">
                <a16:creationId xmlns:a16="http://schemas.microsoft.com/office/drawing/2014/main" id="{BB7FF694-CFB5-4484-B81D-556A47E8A1BA}"/>
              </a:ext>
            </a:extLst>
          </p:cNvPr>
          <p:cNvSpPr>
            <a:spLocks noGrp="1"/>
          </p:cNvSpPr>
          <p:nvPr>
            <p:ph type="ftr" sz="quarter" idx="11"/>
          </p:nvPr>
        </p:nvSpPr>
        <p:spPr>
          <a:xfrm>
            <a:off x="2396965" y="6356350"/>
            <a:ext cx="3287484" cy="365123"/>
          </a:xfrm>
        </p:spPr>
        <p:txBody>
          <a:bodyPr/>
          <a:lstStyle/>
          <a:p>
            <a:r>
              <a:rPr lang="en-US"/>
              <a:t>2023 Human Research Program Investigators Workshop</a:t>
            </a:r>
          </a:p>
        </p:txBody>
      </p:sp>
      <p:cxnSp>
        <p:nvCxnSpPr>
          <p:cNvPr id="9" name="Straight Connector 8">
            <a:extLst>
              <a:ext uri="{FF2B5EF4-FFF2-40B4-BE49-F238E27FC236}">
                <a16:creationId xmlns:a16="http://schemas.microsoft.com/office/drawing/2014/main" id="{E7142A28-931C-4CB3-A6C8-EDB72BBB6F23}"/>
              </a:ext>
            </a:extLst>
          </p:cNvPr>
          <p:cNvCxnSpPr>
            <a:cxnSpLocks/>
          </p:cNvCxnSpPr>
          <p:nvPr userDrawn="1"/>
        </p:nvCxnSpPr>
        <p:spPr>
          <a:xfrm>
            <a:off x="7600750" y="0"/>
            <a:ext cx="0" cy="6858000"/>
          </a:xfrm>
          <a:prstGeom prst="line">
            <a:avLst/>
          </a:prstGeom>
          <a:ln w="53975">
            <a:solidFill>
              <a:srgbClr val="AD8F23"/>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F98D0C23-AE32-4F84-80B6-4B1D5536CC53}"/>
              </a:ext>
            </a:extLst>
          </p:cNvPr>
          <p:cNvSpPr>
            <a:spLocks noGrp="1"/>
          </p:cNvSpPr>
          <p:nvPr>
            <p:ph idx="1"/>
          </p:nvPr>
        </p:nvSpPr>
        <p:spPr>
          <a:xfrm>
            <a:off x="823971" y="1388343"/>
            <a:ext cx="6433473"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7487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C43A4-7D07-491D-9148-2292BA3B46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0C70C0-025D-402E-A6F5-F6C868914EFA}"/>
              </a:ext>
            </a:extLst>
          </p:cNvPr>
          <p:cNvSpPr>
            <a:spLocks noGrp="1"/>
          </p:cNvSpPr>
          <p:nvPr>
            <p:ph type="dt" sz="half" idx="10"/>
          </p:nvPr>
        </p:nvSpPr>
        <p:spPr/>
        <p:txBody>
          <a:bodyPr/>
          <a:lstStyle/>
          <a:p>
            <a:r>
              <a:rPr lang="en-US"/>
              <a:t>Jane Doe | jane.doe@nasa.gov</a:t>
            </a:r>
          </a:p>
        </p:txBody>
      </p:sp>
      <p:sp>
        <p:nvSpPr>
          <p:cNvPr id="4" name="Footer Placeholder 3">
            <a:extLst>
              <a:ext uri="{FF2B5EF4-FFF2-40B4-BE49-F238E27FC236}">
                <a16:creationId xmlns:a16="http://schemas.microsoft.com/office/drawing/2014/main" id="{25EF6137-4315-4A3F-B3BE-F1A5CEC89E55}"/>
              </a:ext>
            </a:extLst>
          </p:cNvPr>
          <p:cNvSpPr>
            <a:spLocks noGrp="1"/>
          </p:cNvSpPr>
          <p:nvPr>
            <p:ph type="ftr" sz="quarter" idx="11"/>
          </p:nvPr>
        </p:nvSpPr>
        <p:spPr/>
        <p:txBody>
          <a:bodyPr/>
          <a:lstStyle/>
          <a:p>
            <a:r>
              <a:rPr lang="en-US"/>
              <a:t>2023 Human Research Program Investigators Workshop</a:t>
            </a:r>
          </a:p>
        </p:txBody>
      </p:sp>
      <p:sp>
        <p:nvSpPr>
          <p:cNvPr id="5" name="Slide Number Placeholder 4">
            <a:extLst>
              <a:ext uri="{FF2B5EF4-FFF2-40B4-BE49-F238E27FC236}">
                <a16:creationId xmlns:a16="http://schemas.microsoft.com/office/drawing/2014/main" id="{2524B498-97AB-4104-9E46-ECA220F14B2A}"/>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3781082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2C025B-2F23-48F2-9BEF-5EFA7D1D7BB1}"/>
              </a:ext>
            </a:extLst>
          </p:cNvPr>
          <p:cNvSpPr>
            <a:spLocks noGrp="1"/>
          </p:cNvSpPr>
          <p:nvPr>
            <p:ph type="dt" sz="half" idx="10"/>
          </p:nvPr>
        </p:nvSpPr>
        <p:spPr/>
        <p:txBody>
          <a:bodyPr/>
          <a:lstStyle/>
          <a:p>
            <a:r>
              <a:rPr lang="en-US"/>
              <a:t>Jane Doe | jane.doe@nasa.gov</a:t>
            </a:r>
          </a:p>
        </p:txBody>
      </p:sp>
      <p:sp>
        <p:nvSpPr>
          <p:cNvPr id="3" name="Footer Placeholder 2">
            <a:extLst>
              <a:ext uri="{FF2B5EF4-FFF2-40B4-BE49-F238E27FC236}">
                <a16:creationId xmlns:a16="http://schemas.microsoft.com/office/drawing/2014/main" id="{E8A5371F-DF82-45C9-97F6-3AD69C7D8C8F}"/>
              </a:ext>
            </a:extLst>
          </p:cNvPr>
          <p:cNvSpPr>
            <a:spLocks noGrp="1"/>
          </p:cNvSpPr>
          <p:nvPr>
            <p:ph type="ftr" sz="quarter" idx="11"/>
          </p:nvPr>
        </p:nvSpPr>
        <p:spPr/>
        <p:txBody>
          <a:bodyPr/>
          <a:lstStyle/>
          <a:p>
            <a:r>
              <a:rPr lang="en-US"/>
              <a:t>2023 Human Research Program Investigators Workshop</a:t>
            </a:r>
          </a:p>
        </p:txBody>
      </p:sp>
      <p:sp>
        <p:nvSpPr>
          <p:cNvPr id="4" name="Slide Number Placeholder 3">
            <a:extLst>
              <a:ext uri="{FF2B5EF4-FFF2-40B4-BE49-F238E27FC236}">
                <a16:creationId xmlns:a16="http://schemas.microsoft.com/office/drawing/2014/main" id="{7984E449-4F06-4F30-B550-F0F3E01C8C0A}"/>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75512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8EF7-F77A-4656-8482-1AE9223B8E53}"/>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092F89-A385-494A-9933-1037338AE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398B2-13E2-4D7B-BF71-BA5F931624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9FB5FD-3BFF-4C1C-9C81-314E36B512C4}"/>
              </a:ext>
            </a:extLst>
          </p:cNvPr>
          <p:cNvSpPr>
            <a:spLocks noGrp="1"/>
          </p:cNvSpPr>
          <p:nvPr>
            <p:ph type="dt" sz="half" idx="10"/>
          </p:nvPr>
        </p:nvSpPr>
        <p:spPr/>
        <p:txBody>
          <a:bodyPr/>
          <a:lstStyle/>
          <a:p>
            <a:r>
              <a:rPr lang="en-US"/>
              <a:t>Jane Doe | jane.doe@nasa.gov</a:t>
            </a:r>
          </a:p>
        </p:txBody>
      </p:sp>
      <p:sp>
        <p:nvSpPr>
          <p:cNvPr id="6" name="Footer Placeholder 5">
            <a:extLst>
              <a:ext uri="{FF2B5EF4-FFF2-40B4-BE49-F238E27FC236}">
                <a16:creationId xmlns:a16="http://schemas.microsoft.com/office/drawing/2014/main" id="{AC6131AD-FA1D-4AAE-89CA-8A53716DDFEE}"/>
              </a:ext>
            </a:extLst>
          </p:cNvPr>
          <p:cNvSpPr>
            <a:spLocks noGrp="1"/>
          </p:cNvSpPr>
          <p:nvPr>
            <p:ph type="ftr" sz="quarter" idx="11"/>
          </p:nvPr>
        </p:nvSpPr>
        <p:spPr/>
        <p:txBody>
          <a:bodyPr/>
          <a:lstStyle/>
          <a:p>
            <a:r>
              <a:rPr lang="en-US"/>
              <a:t>2023 Human Research Program Investigators Workshop</a:t>
            </a:r>
          </a:p>
        </p:txBody>
      </p:sp>
      <p:sp>
        <p:nvSpPr>
          <p:cNvPr id="7" name="Slide Number Placeholder 6">
            <a:extLst>
              <a:ext uri="{FF2B5EF4-FFF2-40B4-BE49-F238E27FC236}">
                <a16:creationId xmlns:a16="http://schemas.microsoft.com/office/drawing/2014/main" id="{B32AE65F-4405-4018-9B57-ECEBBAA2DD17}"/>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3823584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06CB-B0D4-465D-8F51-8C273026E8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0D1FDD-DBDD-4902-B895-3F3EE31794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58B04E-89EA-4B15-8491-D85A3E819AF9}"/>
              </a:ext>
            </a:extLst>
          </p:cNvPr>
          <p:cNvSpPr>
            <a:spLocks noGrp="1"/>
          </p:cNvSpPr>
          <p:nvPr>
            <p:ph type="dt" sz="half" idx="10"/>
          </p:nvPr>
        </p:nvSpPr>
        <p:spPr/>
        <p:txBody>
          <a:bodyPr/>
          <a:lstStyle/>
          <a:p>
            <a:r>
              <a:rPr lang="en-US"/>
              <a:t>Jane Doe | jane.doe@nasa.gov</a:t>
            </a:r>
          </a:p>
        </p:txBody>
      </p:sp>
      <p:sp>
        <p:nvSpPr>
          <p:cNvPr id="5" name="Footer Placeholder 4">
            <a:extLst>
              <a:ext uri="{FF2B5EF4-FFF2-40B4-BE49-F238E27FC236}">
                <a16:creationId xmlns:a16="http://schemas.microsoft.com/office/drawing/2014/main" id="{C6F636EA-E4C6-4EAC-8CE4-7673FCC8581E}"/>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1FA7D7B5-59BF-4756-ACEA-FB1226ED51CE}"/>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296054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6AC8CF-903A-4324-AF63-BA669515CB43}"/>
              </a:ext>
            </a:extLst>
          </p:cNvPr>
          <p:cNvSpPr>
            <a:spLocks noGrp="1"/>
          </p:cNvSpPr>
          <p:nvPr>
            <p:ph type="title" orient="vert"/>
          </p:nvPr>
        </p:nvSpPr>
        <p:spPr>
          <a:xfrm>
            <a:off x="8724900" y="828135"/>
            <a:ext cx="2628900" cy="517261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CCE262-8A5D-46D5-8CEF-F243A1357429}"/>
              </a:ext>
            </a:extLst>
          </p:cNvPr>
          <p:cNvSpPr>
            <a:spLocks noGrp="1"/>
          </p:cNvSpPr>
          <p:nvPr>
            <p:ph type="body" orient="vert" idx="1"/>
          </p:nvPr>
        </p:nvSpPr>
        <p:spPr>
          <a:xfrm>
            <a:off x="838200" y="828135"/>
            <a:ext cx="7734300" cy="517261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C6FCA-D9C2-420E-84CE-AC3A46160196}"/>
              </a:ext>
            </a:extLst>
          </p:cNvPr>
          <p:cNvSpPr>
            <a:spLocks noGrp="1"/>
          </p:cNvSpPr>
          <p:nvPr>
            <p:ph type="dt" sz="half" idx="10"/>
          </p:nvPr>
        </p:nvSpPr>
        <p:spPr/>
        <p:txBody>
          <a:bodyPr/>
          <a:lstStyle/>
          <a:p>
            <a:r>
              <a:rPr lang="en-US"/>
              <a:t>Jane Doe | jane.doe@nasa.gov</a:t>
            </a:r>
          </a:p>
        </p:txBody>
      </p:sp>
      <p:sp>
        <p:nvSpPr>
          <p:cNvPr id="5" name="Footer Placeholder 4">
            <a:extLst>
              <a:ext uri="{FF2B5EF4-FFF2-40B4-BE49-F238E27FC236}">
                <a16:creationId xmlns:a16="http://schemas.microsoft.com/office/drawing/2014/main" id="{5BF579F1-029F-4FED-8BFF-80DB8549657E}"/>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1A45CD50-0D14-40EC-AF0A-1B68D3DEBC30}"/>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1550087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5EE9-DC35-6448-A5DF-9005D9276C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A1C7B1-F84D-BF49-A0DD-CB96CD6026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738F01-12FF-B14D-B011-D4744BE6926C}"/>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5" name="Footer Placeholder 4">
            <a:extLst>
              <a:ext uri="{FF2B5EF4-FFF2-40B4-BE49-F238E27FC236}">
                <a16:creationId xmlns:a16="http://schemas.microsoft.com/office/drawing/2014/main" id="{BD7E1712-15EE-8948-994A-A55DDE04AA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384E80-C742-8F48-8DE3-2E32B75B74C7}"/>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2507979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5DC9-CDE3-8B4D-B588-19E90000F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274C4F-3296-5547-B03E-3D036518DE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27C7D2-D2E2-1A49-A8BA-715E591E227E}"/>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5" name="Footer Placeholder 4">
            <a:extLst>
              <a:ext uri="{FF2B5EF4-FFF2-40B4-BE49-F238E27FC236}">
                <a16:creationId xmlns:a16="http://schemas.microsoft.com/office/drawing/2014/main" id="{434090F6-C276-424D-AF34-8C3849E71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333D24-0D56-6D43-A13E-93B2DD9792E1}"/>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4135096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D141-6D27-2C42-A787-D1C7F566A4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2DE64F-3086-7F44-991E-C903C21ADF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B94B86-01DD-1541-BDF1-658E389B5765}"/>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5" name="Footer Placeholder 4">
            <a:extLst>
              <a:ext uri="{FF2B5EF4-FFF2-40B4-BE49-F238E27FC236}">
                <a16:creationId xmlns:a16="http://schemas.microsoft.com/office/drawing/2014/main" id="{B71B2F2E-604A-AB4D-80A6-95CBC49693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9EA72C-2BD6-F74F-AAD2-675A43697C6D}"/>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1267447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9744-01C5-5548-AC15-81E729D16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DE20BB-6FF5-8F4E-8CEA-007E9FB73E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FD7A67-8027-F04C-8C3A-158B6159AE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17EB24-1709-4146-83E3-D21F634429C5}"/>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6" name="Footer Placeholder 5">
            <a:extLst>
              <a:ext uri="{FF2B5EF4-FFF2-40B4-BE49-F238E27FC236}">
                <a16:creationId xmlns:a16="http://schemas.microsoft.com/office/drawing/2014/main" id="{10CB2A61-7211-BF46-99E4-EBB9FA023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219915-C531-AF4A-A8C0-1C614D5AD2B5}"/>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3017982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83837-6F8B-0F46-9AC0-E83363744C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6DC4B9-D813-0540-B174-1A033B7008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9C9B69-3F8E-6847-9312-7CC2B28577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5136AF-E4D3-634D-A1AF-567418AEA6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D8608E-256C-2F48-97F7-C26EBB203B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DF4734-49C6-4242-A301-80113C72A82A}"/>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8" name="Footer Placeholder 7">
            <a:extLst>
              <a:ext uri="{FF2B5EF4-FFF2-40B4-BE49-F238E27FC236}">
                <a16:creationId xmlns:a16="http://schemas.microsoft.com/office/drawing/2014/main" id="{3751FB24-3D5D-6944-A212-8A33F50FAB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B8B0C4-C9C1-E248-9819-859EBBA325E5}"/>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2148261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0890B-14DB-B548-8FDF-EEF83E5185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BE11CA-AF2B-8943-8A41-BC70CE7EA9B7}"/>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4" name="Footer Placeholder 3">
            <a:extLst>
              <a:ext uri="{FF2B5EF4-FFF2-40B4-BE49-F238E27FC236}">
                <a16:creationId xmlns:a16="http://schemas.microsoft.com/office/drawing/2014/main" id="{B934B841-CFD7-B643-A86B-DDAA8B5924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F8E30-F8C2-F847-8C84-8046BEE59A94}"/>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696531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2BD40C-6B37-8442-AE1D-08F010FCD750}"/>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3" name="Footer Placeholder 2">
            <a:extLst>
              <a:ext uri="{FF2B5EF4-FFF2-40B4-BE49-F238E27FC236}">
                <a16:creationId xmlns:a16="http://schemas.microsoft.com/office/drawing/2014/main" id="{D91C1012-567F-1149-8F90-E191A16542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3A7EAC-BE25-AE42-A00D-FB52DCDDAA63}"/>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2754420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D5361-720C-4440-83F6-F01BC3FCAF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2A86C3-A586-BE41-94D0-E95143E9CB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AEE019-9181-CA47-8CFB-C141D57A8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3F0420-3C7E-774B-A321-9DAB2E0A1C51}"/>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6" name="Footer Placeholder 5">
            <a:extLst>
              <a:ext uri="{FF2B5EF4-FFF2-40B4-BE49-F238E27FC236}">
                <a16:creationId xmlns:a16="http://schemas.microsoft.com/office/drawing/2014/main" id="{FA9FAF75-0205-E24E-864E-4C0FCBF48A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D64779-EECD-E249-B319-256352B9EC3C}"/>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56921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098F4-5248-0242-AC1A-21D95DBC22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CA808F-85BB-8541-ACE2-B091D5CB53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F7841C-8955-8A48-BA6D-35A3714047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4BDC4B-FD0F-A54B-B634-049C3A8D6703}"/>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6" name="Footer Placeholder 5">
            <a:extLst>
              <a:ext uri="{FF2B5EF4-FFF2-40B4-BE49-F238E27FC236}">
                <a16:creationId xmlns:a16="http://schemas.microsoft.com/office/drawing/2014/main" id="{56C0EF7C-65A7-2241-A1CB-7A81D28E6B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05B7E7-D000-F840-9962-D2203472D84C}"/>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3590002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A5D6-D28F-3349-9DE3-B7FFA6189D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75F5E5-8BE3-8945-B3E7-BCD4C0E414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EB83EA-1398-2D4C-8770-AE21DED6C0A9}"/>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5" name="Footer Placeholder 4">
            <a:extLst>
              <a:ext uri="{FF2B5EF4-FFF2-40B4-BE49-F238E27FC236}">
                <a16:creationId xmlns:a16="http://schemas.microsoft.com/office/drawing/2014/main" id="{D19954F9-455F-3D4D-82E3-34AB50D361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6324D-F289-EA47-9AF2-9D75A2977595}"/>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1142849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8E92FC-9989-A14B-A214-AB25B53137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328878-2127-B240-AB2F-7B0F7DB374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368065-9888-FB4B-83F3-743ADD2648F4}"/>
              </a:ext>
            </a:extLst>
          </p:cNvPr>
          <p:cNvSpPr>
            <a:spLocks noGrp="1"/>
          </p:cNvSpPr>
          <p:nvPr>
            <p:ph type="dt" sz="half" idx="10"/>
          </p:nvPr>
        </p:nvSpPr>
        <p:spPr/>
        <p:txBody>
          <a:bodyPr/>
          <a:lstStyle/>
          <a:p>
            <a:fld id="{2D304078-B299-9146-9091-CDF3A0C9093F}" type="datetimeFigureOut">
              <a:rPr lang="en-US" smtClean="0"/>
              <a:t>2/2/2023</a:t>
            </a:fld>
            <a:endParaRPr lang="en-US"/>
          </a:p>
        </p:txBody>
      </p:sp>
      <p:sp>
        <p:nvSpPr>
          <p:cNvPr id="5" name="Footer Placeholder 4">
            <a:extLst>
              <a:ext uri="{FF2B5EF4-FFF2-40B4-BE49-F238E27FC236}">
                <a16:creationId xmlns:a16="http://schemas.microsoft.com/office/drawing/2014/main" id="{6ACAE2FD-0680-7C44-9965-B0425D24A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B8295-3CFF-BD42-B623-BD9B62458270}"/>
              </a:ext>
            </a:extLst>
          </p:cNvPr>
          <p:cNvSpPr>
            <a:spLocks noGrp="1"/>
          </p:cNvSpPr>
          <p:nvPr>
            <p:ph type="sldNum" sz="quarter" idx="12"/>
          </p:nvPr>
        </p:nvSpPr>
        <p:spPr/>
        <p:txBody>
          <a:bodyPr/>
          <a:lstStyle/>
          <a:p>
            <a:fld id="{3AEC839E-7427-EC4D-A33A-D887B69C93E5}" type="slidenum">
              <a:rPr lang="en-US" smtClean="0"/>
              <a:t>‹#›</a:t>
            </a:fld>
            <a:endParaRPr lang="en-US"/>
          </a:p>
        </p:txBody>
      </p:sp>
    </p:spTree>
    <p:extLst>
      <p:ext uri="{BB962C8B-B14F-4D97-AF65-F5344CB8AC3E}">
        <p14:creationId xmlns:p14="http://schemas.microsoft.com/office/powerpoint/2010/main" val="2141151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E62D9-6667-48F4-B303-970FBABBB5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B41C39-C5EF-4B30-83C8-A8C4A75CA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5EC8B3-7870-46C3-9D80-79879260C91D}"/>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5" name="Footer Placeholder 4">
            <a:extLst>
              <a:ext uri="{FF2B5EF4-FFF2-40B4-BE49-F238E27FC236}">
                <a16:creationId xmlns:a16="http://schemas.microsoft.com/office/drawing/2014/main" id="{6832DA2E-3618-4C74-A7B7-0FEA365248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A0A9F-0155-44FD-82D7-418E42369EC5}"/>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7960961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AE3E2-ECC4-46BD-939C-1D9567CC79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681252-43F7-446C-A3C7-ACA90416B6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213D3C-2C1B-4E65-B741-A34A273C85C7}"/>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5" name="Footer Placeholder 4">
            <a:extLst>
              <a:ext uri="{FF2B5EF4-FFF2-40B4-BE49-F238E27FC236}">
                <a16:creationId xmlns:a16="http://schemas.microsoft.com/office/drawing/2014/main" id="{9B34AA84-A671-4175-95E0-D2D05E3ED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CC4CBD-B484-476D-8C3B-6BA17E2A1059}"/>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21936360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9C189-B232-48DA-98DB-687B01A5C0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C13E47-27EC-44A2-A838-7D59234CA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DCBA29-80C5-4863-8BC4-9B94ED2BB06F}"/>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5" name="Footer Placeholder 4">
            <a:extLst>
              <a:ext uri="{FF2B5EF4-FFF2-40B4-BE49-F238E27FC236}">
                <a16:creationId xmlns:a16="http://schemas.microsoft.com/office/drawing/2014/main" id="{DB18D4C0-0CCF-4A0D-A1CE-E36C781F0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20E5D3-032D-40E9-9A2C-A1203A40EC3E}"/>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10844943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B1C9C-B7C0-4F76-9176-958531B6AB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774030-013B-4906-8B2A-6B800F756C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7E580F-311E-4A9A-8A25-7529819BFE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AC889A-E189-44DA-8F93-3962BEC16451}"/>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6" name="Footer Placeholder 5">
            <a:extLst>
              <a:ext uri="{FF2B5EF4-FFF2-40B4-BE49-F238E27FC236}">
                <a16:creationId xmlns:a16="http://schemas.microsoft.com/office/drawing/2014/main" id="{E9EBBB5C-6719-4EEA-ACE1-BCA16E7AC1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F50F8-04CB-48BD-BC94-5FFB28BDE091}"/>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39647268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0789-D387-4FF4-90F3-24322C348A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A2A9C-D048-4A9C-AF04-BC49062E5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5C55DD-4598-4D6C-90FF-F093BAFB7D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F72D5-CDDA-4407-9829-D0905F7097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438757-3067-49DE-A446-BF38C0C735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617F36-7667-42B1-B2E1-4DDBAAB998D5}"/>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8" name="Footer Placeholder 7">
            <a:extLst>
              <a:ext uri="{FF2B5EF4-FFF2-40B4-BE49-F238E27FC236}">
                <a16:creationId xmlns:a16="http://schemas.microsoft.com/office/drawing/2014/main" id="{DEDDBDC1-819F-4AF7-8F05-003F07F642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514CB0-7C8C-4CAE-BF69-76C238171D3A}"/>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92672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C6092-E175-4B85-A328-788EB74744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A9D0E2-ED50-47CD-899E-1A20906D32CC}"/>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4" name="Footer Placeholder 3">
            <a:extLst>
              <a:ext uri="{FF2B5EF4-FFF2-40B4-BE49-F238E27FC236}">
                <a16:creationId xmlns:a16="http://schemas.microsoft.com/office/drawing/2014/main" id="{C4AFCF91-F05C-4966-8F6D-A08C0A809C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712BA3-4293-449D-876D-384E17C378A4}"/>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14818387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A93319-560E-42A5-81F3-2008F3D4CAF5}"/>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3" name="Footer Placeholder 2">
            <a:extLst>
              <a:ext uri="{FF2B5EF4-FFF2-40B4-BE49-F238E27FC236}">
                <a16:creationId xmlns:a16="http://schemas.microsoft.com/office/drawing/2014/main" id="{28420156-717A-4399-BBB2-A3FD4393F0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2D5285-C9B0-4A88-A868-026CB4494C39}"/>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33972059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D6269-53AA-47E3-8642-034C95AF4F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C7413-AB3A-441D-9CA5-FE5268CD7E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715348-21F0-49A4-8CCD-B5E5BD64DB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9BF1D-54CC-4836-A046-DAE024528BFC}"/>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6" name="Footer Placeholder 5">
            <a:extLst>
              <a:ext uri="{FF2B5EF4-FFF2-40B4-BE49-F238E27FC236}">
                <a16:creationId xmlns:a16="http://schemas.microsoft.com/office/drawing/2014/main" id="{737909ED-9ED9-43F9-AEB3-01D13BD642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289A3-6BD2-4BB3-97E2-A97EE6808614}"/>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906995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FBE4-DE5F-419A-91DD-C13B1EE439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EB74DC-034B-4F0E-8DE1-D71F6E6CEF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369D6E-DA03-48A3-BD3A-EFFC79905B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A7928-F247-42FC-9B93-D6227A504D21}"/>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6" name="Footer Placeholder 5">
            <a:extLst>
              <a:ext uri="{FF2B5EF4-FFF2-40B4-BE49-F238E27FC236}">
                <a16:creationId xmlns:a16="http://schemas.microsoft.com/office/drawing/2014/main" id="{DB5D9CC5-5BA4-4C07-BD90-B5C2695DB4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CC5F1-F4B4-48C4-8F43-51EB55488313}"/>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33368173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B9F6E-9AF8-492F-BEB2-78AF56A5B6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109EE8-CB03-4AEF-9545-79EF36B551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657503-A321-4DDC-956B-45C5F189713A}"/>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5" name="Footer Placeholder 4">
            <a:extLst>
              <a:ext uri="{FF2B5EF4-FFF2-40B4-BE49-F238E27FC236}">
                <a16:creationId xmlns:a16="http://schemas.microsoft.com/office/drawing/2014/main" id="{64F6BC8D-754E-49DD-A6B9-18585D9E9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D9534C-F451-4B2E-A3E3-04EB77DE2862}"/>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25005664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5CDFCE-4C06-4675-8CEC-AE6809F5FC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D0BDA4-CD37-471C-B7E8-905D1812FB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035B44-D379-4CCD-8C60-7C79B3E5D31C}"/>
              </a:ext>
            </a:extLst>
          </p:cNvPr>
          <p:cNvSpPr>
            <a:spLocks noGrp="1"/>
          </p:cNvSpPr>
          <p:nvPr>
            <p:ph type="dt" sz="half" idx="10"/>
          </p:nvPr>
        </p:nvSpPr>
        <p:spPr/>
        <p:txBody>
          <a:bodyPr/>
          <a:lstStyle/>
          <a:p>
            <a:fld id="{C4D526F4-00FF-4538-AE87-300BC86048FA}" type="datetimeFigureOut">
              <a:rPr lang="en-US" smtClean="0"/>
              <a:t>2/2/2023</a:t>
            </a:fld>
            <a:endParaRPr lang="en-US"/>
          </a:p>
        </p:txBody>
      </p:sp>
      <p:sp>
        <p:nvSpPr>
          <p:cNvPr id="5" name="Footer Placeholder 4">
            <a:extLst>
              <a:ext uri="{FF2B5EF4-FFF2-40B4-BE49-F238E27FC236}">
                <a16:creationId xmlns:a16="http://schemas.microsoft.com/office/drawing/2014/main" id="{F3B069B2-5F01-45C7-81B1-DEAC0A50B5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B2412-5490-46BB-87E4-9AE494D44224}"/>
              </a:ext>
            </a:extLst>
          </p:cNvPr>
          <p:cNvSpPr>
            <a:spLocks noGrp="1"/>
          </p:cNvSpPr>
          <p:nvPr>
            <p:ph type="sldNum" sz="quarter" idx="12"/>
          </p:nvPr>
        </p:nvSpPr>
        <p:spPr/>
        <p:txBody>
          <a:bodyPr/>
          <a:lstStyle/>
          <a:p>
            <a:fld id="{DF5028A1-E5CA-445E-AC97-79C6826D301B}" type="slidenum">
              <a:rPr lang="en-US" smtClean="0"/>
              <a:t>‹#›</a:t>
            </a:fld>
            <a:endParaRPr lang="en-US"/>
          </a:p>
        </p:txBody>
      </p:sp>
    </p:spTree>
    <p:extLst>
      <p:ext uri="{BB962C8B-B14F-4D97-AF65-F5344CB8AC3E}">
        <p14:creationId xmlns:p14="http://schemas.microsoft.com/office/powerpoint/2010/main" val="350742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0F16"/>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B78917AC-71D7-4228-9A7A-095A3A44599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084707"/>
            <a:ext cx="12192000" cy="773293"/>
          </a:xfrm>
          <a:prstGeom prst="rect">
            <a:avLst/>
          </a:prstGeom>
        </p:spPr>
      </p:pic>
      <p:sp>
        <p:nvSpPr>
          <p:cNvPr id="2" name="Title Placeholder 1">
            <a:extLst>
              <a:ext uri="{FF2B5EF4-FFF2-40B4-BE49-F238E27FC236}">
                <a16:creationId xmlns:a16="http://schemas.microsoft.com/office/drawing/2014/main" id="{2EE6F16B-61C8-4C1E-A43A-4FDE86D4CDD6}"/>
              </a:ext>
            </a:extLst>
          </p:cNvPr>
          <p:cNvSpPr>
            <a:spLocks noGrp="1"/>
          </p:cNvSpPr>
          <p:nvPr>
            <p:ph type="title"/>
          </p:nvPr>
        </p:nvSpPr>
        <p:spPr>
          <a:xfrm>
            <a:off x="838200" y="681037"/>
            <a:ext cx="10515600" cy="100965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1E10C1-C543-4D71-B2EF-4B9225767D28}"/>
              </a:ext>
            </a:extLst>
          </p:cNvPr>
          <p:cNvSpPr>
            <a:spLocks noGrp="1"/>
          </p:cNvSpPr>
          <p:nvPr>
            <p:ph type="body" idx="1"/>
          </p:nvPr>
        </p:nvSpPr>
        <p:spPr>
          <a:xfrm>
            <a:off x="838200" y="1825625"/>
            <a:ext cx="10515600" cy="416845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4B00A-C5AC-4886-AE08-543243FEB4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defRPr>
            </a:lvl1pPr>
          </a:lstStyle>
          <a:p>
            <a:r>
              <a:rPr lang="en-US"/>
              <a:t>Jane Doe | jane.doe@nasa.gov</a:t>
            </a:r>
          </a:p>
        </p:txBody>
      </p:sp>
      <p:sp>
        <p:nvSpPr>
          <p:cNvPr id="5" name="Footer Placeholder 4">
            <a:extLst>
              <a:ext uri="{FF2B5EF4-FFF2-40B4-BE49-F238E27FC236}">
                <a16:creationId xmlns:a16="http://schemas.microsoft.com/office/drawing/2014/main" id="{943D2A32-E1F6-4BD7-BA98-B8A4CA4426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solidFill>
              </a:defRPr>
            </a:lvl1pPr>
          </a:lstStyle>
          <a:p>
            <a:r>
              <a:rPr lang="en-US"/>
              <a:t>2023 Human Research Program Investigators Workshop</a:t>
            </a:r>
          </a:p>
        </p:txBody>
      </p:sp>
      <p:sp>
        <p:nvSpPr>
          <p:cNvPr id="6" name="Slide Number Placeholder 5">
            <a:extLst>
              <a:ext uri="{FF2B5EF4-FFF2-40B4-BE49-F238E27FC236}">
                <a16:creationId xmlns:a16="http://schemas.microsoft.com/office/drawing/2014/main" id="{5754DFD6-A379-430E-A29A-9028150094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defRPr>
            </a:lvl1pPr>
          </a:lstStyle>
          <a:p>
            <a:fld id="{3A0E1C1D-23A6-4D8C-8BAD-0A4D3EB843D9}" type="slidenum">
              <a:rPr lang="en-US" smtClean="0"/>
              <a:pPr/>
              <a:t>‹#›</a:t>
            </a:fld>
            <a:endParaRPr lang="en-US"/>
          </a:p>
        </p:txBody>
      </p:sp>
      <p:pic>
        <p:nvPicPr>
          <p:cNvPr id="19" name="Picture 18" descr="A screenshot of a computer&#10;&#10;Description automatically generated with low confidence">
            <a:extLst>
              <a:ext uri="{FF2B5EF4-FFF2-40B4-BE49-F238E27FC236}">
                <a16:creationId xmlns:a16="http://schemas.microsoft.com/office/drawing/2014/main" id="{924D25FA-438A-46A2-98FA-7AF758EE162B}"/>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b="77656"/>
          <a:stretch/>
        </p:blipFill>
        <p:spPr>
          <a:xfrm>
            <a:off x="0" y="0"/>
            <a:ext cx="12192000" cy="681037"/>
          </a:xfrm>
          <a:prstGeom prst="rect">
            <a:avLst/>
          </a:prstGeom>
        </p:spPr>
      </p:pic>
      <p:cxnSp>
        <p:nvCxnSpPr>
          <p:cNvPr id="20" name="Straight Connector 19">
            <a:extLst>
              <a:ext uri="{FF2B5EF4-FFF2-40B4-BE49-F238E27FC236}">
                <a16:creationId xmlns:a16="http://schemas.microsoft.com/office/drawing/2014/main" id="{EF0EF429-7008-4905-8E3D-7CE632FB31EF}"/>
              </a:ext>
            </a:extLst>
          </p:cNvPr>
          <p:cNvCxnSpPr>
            <a:cxnSpLocks/>
          </p:cNvCxnSpPr>
          <p:nvPr userDrawn="1"/>
        </p:nvCxnSpPr>
        <p:spPr>
          <a:xfrm flipV="1">
            <a:off x="0" y="663880"/>
            <a:ext cx="12192000" cy="0"/>
          </a:xfrm>
          <a:prstGeom prst="line">
            <a:avLst/>
          </a:prstGeom>
          <a:ln w="53975">
            <a:solidFill>
              <a:srgbClr val="AD8F2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E866A91-E38A-4AD0-B954-473E10EC4F2E}"/>
              </a:ext>
            </a:extLst>
          </p:cNvPr>
          <p:cNvCxnSpPr>
            <a:cxnSpLocks/>
          </p:cNvCxnSpPr>
          <p:nvPr userDrawn="1"/>
        </p:nvCxnSpPr>
        <p:spPr>
          <a:xfrm flipV="1">
            <a:off x="0" y="6084707"/>
            <a:ext cx="12192000" cy="0"/>
          </a:xfrm>
          <a:prstGeom prst="line">
            <a:avLst/>
          </a:prstGeom>
          <a:ln w="53975">
            <a:solidFill>
              <a:srgbClr val="AD8F2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8679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7" r:id="rId6"/>
    <p:sldLayoutId id="2147483654" r:id="rId7"/>
    <p:sldLayoutId id="2147483655" r:id="rId8"/>
    <p:sldLayoutId id="2147483656"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bg2"/>
          </a:solidFill>
          <a:latin typeface="Bahnschrift"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FE0A55-E1CB-F14E-9543-B1746DE2D1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A95046-296D-B345-AAE8-6B2F95155B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EBAA02-9826-CB4C-8DDF-E79C73FCDF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304078-B299-9146-9091-CDF3A0C9093F}" type="datetimeFigureOut">
              <a:rPr lang="en-US" smtClean="0"/>
              <a:t>2/2/2023</a:t>
            </a:fld>
            <a:endParaRPr lang="en-US"/>
          </a:p>
        </p:txBody>
      </p:sp>
      <p:sp>
        <p:nvSpPr>
          <p:cNvPr id="5" name="Footer Placeholder 4">
            <a:extLst>
              <a:ext uri="{FF2B5EF4-FFF2-40B4-BE49-F238E27FC236}">
                <a16:creationId xmlns:a16="http://schemas.microsoft.com/office/drawing/2014/main" id="{8D080F42-3E38-2A40-8F1A-CEE8C54FD8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C4FB7BE-D0B3-7F46-B6D0-C7D093FA5F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EC839E-7427-EC4D-A33A-D887B69C93E5}" type="slidenum">
              <a:rPr lang="en-US" smtClean="0"/>
              <a:t>‹#›</a:t>
            </a:fld>
            <a:endParaRPr lang="en-US"/>
          </a:p>
        </p:txBody>
      </p:sp>
    </p:spTree>
    <p:extLst>
      <p:ext uri="{BB962C8B-B14F-4D97-AF65-F5344CB8AC3E}">
        <p14:creationId xmlns:p14="http://schemas.microsoft.com/office/powerpoint/2010/main" val="13847403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197490-DF05-4CA4-9616-5D994B71E4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9E17E1-4AA4-43E0-80F7-F25642D3FA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46A35-5121-4355-AB67-EA87B6280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D526F4-00FF-4538-AE87-300BC86048FA}" type="datetimeFigureOut">
              <a:rPr lang="en-US" smtClean="0"/>
              <a:t>2/2/2023</a:t>
            </a:fld>
            <a:endParaRPr lang="en-US"/>
          </a:p>
        </p:txBody>
      </p:sp>
      <p:sp>
        <p:nvSpPr>
          <p:cNvPr id="5" name="Footer Placeholder 4">
            <a:extLst>
              <a:ext uri="{FF2B5EF4-FFF2-40B4-BE49-F238E27FC236}">
                <a16:creationId xmlns:a16="http://schemas.microsoft.com/office/drawing/2014/main" id="{E9675838-BE05-4304-9BB5-0565474217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6B2CA1-8304-4D30-A6A6-B1009D9D66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028A1-E5CA-445E-AC97-79C6826D301B}" type="slidenum">
              <a:rPr lang="en-US" smtClean="0"/>
              <a:t>‹#›</a:t>
            </a:fld>
            <a:endParaRPr lang="en-US"/>
          </a:p>
        </p:txBody>
      </p:sp>
    </p:spTree>
    <p:extLst>
      <p:ext uri="{BB962C8B-B14F-4D97-AF65-F5344CB8AC3E}">
        <p14:creationId xmlns:p14="http://schemas.microsoft.com/office/powerpoint/2010/main" val="29576626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diagramDrawing" Target="../diagrams/drawing2.xml"/><Relationship Id="rId18" Type="http://schemas.microsoft.com/office/2007/relationships/diagramDrawing" Target="../diagrams/drawing3.xml"/><Relationship Id="rId26" Type="http://schemas.openxmlformats.org/officeDocument/2006/relationships/diagramQuickStyle" Target="../diagrams/quickStyle5.xml"/><Relationship Id="rId3" Type="http://schemas.openxmlformats.org/officeDocument/2006/relationships/diagramLayout" Target="../diagrams/layout1.xml"/><Relationship Id="rId21" Type="http://schemas.openxmlformats.org/officeDocument/2006/relationships/diagramQuickStyle" Target="../diagrams/quickStyle4.xml"/><Relationship Id="rId7" Type="http://schemas.openxmlformats.org/officeDocument/2006/relationships/image" Target="../media/image21.png"/><Relationship Id="rId12" Type="http://schemas.openxmlformats.org/officeDocument/2006/relationships/diagramColors" Target="../diagrams/colors2.xml"/><Relationship Id="rId17" Type="http://schemas.openxmlformats.org/officeDocument/2006/relationships/diagramColors" Target="../diagrams/colors3.xml"/><Relationship Id="rId25" Type="http://schemas.openxmlformats.org/officeDocument/2006/relationships/diagramLayout" Target="../diagrams/layout5.xml"/><Relationship Id="rId2" Type="http://schemas.openxmlformats.org/officeDocument/2006/relationships/diagramData" Target="../diagrams/data1.xml"/><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28.xml"/><Relationship Id="rId6" Type="http://schemas.microsoft.com/office/2007/relationships/diagramDrawing" Target="../diagrams/drawing1.xml"/><Relationship Id="rId11" Type="http://schemas.openxmlformats.org/officeDocument/2006/relationships/diagramQuickStyle" Target="../diagrams/quickStyle2.xml"/><Relationship Id="rId24" Type="http://schemas.openxmlformats.org/officeDocument/2006/relationships/diagramData" Target="../diagrams/data5.xml"/><Relationship Id="rId5" Type="http://schemas.openxmlformats.org/officeDocument/2006/relationships/diagramColors" Target="../diagrams/colors1.xml"/><Relationship Id="rId15" Type="http://schemas.openxmlformats.org/officeDocument/2006/relationships/diagramLayout" Target="../diagrams/layout3.xml"/><Relationship Id="rId23" Type="http://schemas.microsoft.com/office/2007/relationships/diagramDrawing" Target="../diagrams/drawing4.xml"/><Relationship Id="rId28" Type="http://schemas.microsoft.com/office/2007/relationships/diagramDrawing" Target="../diagrams/drawing5.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QuickStyle" Target="../diagrams/quickStyle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 Id="rId27" Type="http://schemas.openxmlformats.org/officeDocument/2006/relationships/diagramColors" Target="../diagrams/colors5.xml"/></Relationships>
</file>

<file path=ppt/slides/_rels/slide6.xml.rels><?xml version="1.0" encoding="UTF-8" standalone="yes"?>
<Relationships xmlns="http://schemas.openxmlformats.org/package/2006/relationships"><Relationship Id="rId13" Type="http://schemas.openxmlformats.org/officeDocument/2006/relationships/image" Target="../media/image44.jpeg"/><Relationship Id="rId18" Type="http://schemas.openxmlformats.org/officeDocument/2006/relationships/diagramColors" Target="../diagrams/colors7.xml"/><Relationship Id="rId26" Type="http://schemas.openxmlformats.org/officeDocument/2006/relationships/diagramLayout" Target="../diagrams/layout9.xml"/><Relationship Id="rId39" Type="http://schemas.openxmlformats.org/officeDocument/2006/relationships/image" Target="../media/image59.jpeg"/><Relationship Id="rId21" Type="http://schemas.openxmlformats.org/officeDocument/2006/relationships/diagramLayout" Target="../diagrams/layout8.xml"/><Relationship Id="rId34" Type="http://schemas.microsoft.com/office/2007/relationships/diagramDrawing" Target="../diagrams/drawing10.xml"/><Relationship Id="rId7" Type="http://schemas.openxmlformats.org/officeDocument/2006/relationships/diagramColors" Target="../diagrams/colors6.xml"/><Relationship Id="rId12" Type="http://schemas.openxmlformats.org/officeDocument/2006/relationships/image" Target="../media/image43.jpeg"/><Relationship Id="rId17" Type="http://schemas.openxmlformats.org/officeDocument/2006/relationships/diagramQuickStyle" Target="../diagrams/quickStyle7.xml"/><Relationship Id="rId25" Type="http://schemas.openxmlformats.org/officeDocument/2006/relationships/diagramData" Target="../diagrams/data9.xml"/><Relationship Id="rId33" Type="http://schemas.openxmlformats.org/officeDocument/2006/relationships/diagramColors" Target="../diagrams/colors10.xml"/><Relationship Id="rId38" Type="http://schemas.openxmlformats.org/officeDocument/2006/relationships/image" Target="../media/image49.svg"/><Relationship Id="rId2" Type="http://schemas.openxmlformats.org/officeDocument/2006/relationships/image" Target="../media/image21.png"/><Relationship Id="rId16" Type="http://schemas.openxmlformats.org/officeDocument/2006/relationships/diagramLayout" Target="../diagrams/layout7.xml"/><Relationship Id="rId20" Type="http://schemas.openxmlformats.org/officeDocument/2006/relationships/diagramData" Target="../diagrams/data8.xml"/><Relationship Id="rId29" Type="http://schemas.microsoft.com/office/2007/relationships/diagramDrawing" Target="../diagrams/drawing9.xml"/><Relationship Id="rId1" Type="http://schemas.openxmlformats.org/officeDocument/2006/relationships/slideLayout" Target="../slideLayouts/slideLayout28.xml"/><Relationship Id="rId6" Type="http://schemas.openxmlformats.org/officeDocument/2006/relationships/diagramQuickStyle" Target="../diagrams/quickStyle6.xml"/><Relationship Id="rId11" Type="http://schemas.openxmlformats.org/officeDocument/2006/relationships/image" Target="../media/image42.jpeg"/><Relationship Id="rId24" Type="http://schemas.microsoft.com/office/2007/relationships/diagramDrawing" Target="../diagrams/drawing8.xml"/><Relationship Id="rId32" Type="http://schemas.openxmlformats.org/officeDocument/2006/relationships/diagramQuickStyle" Target="../diagrams/quickStyle10.xml"/><Relationship Id="rId37" Type="http://schemas.openxmlformats.org/officeDocument/2006/relationships/image" Target="../media/image48.png"/><Relationship Id="rId5" Type="http://schemas.openxmlformats.org/officeDocument/2006/relationships/diagramLayout" Target="../diagrams/layout6.xml"/><Relationship Id="rId15" Type="http://schemas.openxmlformats.org/officeDocument/2006/relationships/diagramData" Target="../diagrams/data7.xml"/><Relationship Id="rId23" Type="http://schemas.openxmlformats.org/officeDocument/2006/relationships/diagramColors" Target="../diagrams/colors8.xml"/><Relationship Id="rId28" Type="http://schemas.openxmlformats.org/officeDocument/2006/relationships/diagramColors" Target="../diagrams/colors9.xml"/><Relationship Id="rId36" Type="http://schemas.openxmlformats.org/officeDocument/2006/relationships/image" Target="../media/image58.jpeg"/><Relationship Id="rId10" Type="http://schemas.openxmlformats.org/officeDocument/2006/relationships/image" Target="../media/image41.jpeg"/><Relationship Id="rId19" Type="http://schemas.microsoft.com/office/2007/relationships/diagramDrawing" Target="../diagrams/drawing7.xml"/><Relationship Id="rId31" Type="http://schemas.openxmlformats.org/officeDocument/2006/relationships/diagramLayout" Target="../diagrams/layout10.xml"/><Relationship Id="rId4" Type="http://schemas.openxmlformats.org/officeDocument/2006/relationships/diagramData" Target="../diagrams/data6.xml"/><Relationship Id="rId9" Type="http://schemas.openxmlformats.org/officeDocument/2006/relationships/image" Target="../media/image40.jpeg"/><Relationship Id="rId14" Type="http://schemas.openxmlformats.org/officeDocument/2006/relationships/image" Target="../media/image45.png"/><Relationship Id="rId22" Type="http://schemas.openxmlformats.org/officeDocument/2006/relationships/diagramQuickStyle" Target="../diagrams/quickStyle8.xml"/><Relationship Id="rId27" Type="http://schemas.openxmlformats.org/officeDocument/2006/relationships/diagramQuickStyle" Target="../diagrams/quickStyle9.xml"/><Relationship Id="rId30" Type="http://schemas.openxmlformats.org/officeDocument/2006/relationships/diagramData" Target="../diagrams/data10.xml"/><Relationship Id="rId35" Type="http://schemas.openxmlformats.org/officeDocument/2006/relationships/image" Target="../media/image57.png"/><Relationship Id="rId8" Type="http://schemas.microsoft.com/office/2007/relationships/diagramDrawing" Target="../diagrams/drawing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3.xml"/><Relationship Id="rId5" Type="http://schemas.openxmlformats.org/officeDocument/2006/relationships/image" Target="../media/image64.jpeg"/><Relationship Id="rId4" Type="http://schemas.openxmlformats.org/officeDocument/2006/relationships/image" Target="../media/image63.jpeg"/></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3.xml"/><Relationship Id="rId4" Type="http://schemas.openxmlformats.org/officeDocument/2006/relationships/image" Target="../media/image71.jpeg"/></Relationships>
</file>

<file path=ppt/slides/_rels/slide1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7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0.png"/></Relationships>
</file>

<file path=ppt/slides/_rels/slide1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88.png"/><Relationship Id="rId13" Type="http://schemas.microsoft.com/office/2007/relationships/hdphoto" Target="../media/hdphoto1.wdp"/><Relationship Id="rId18" Type="http://schemas.openxmlformats.org/officeDocument/2006/relationships/image" Target="../media/image97.png"/><Relationship Id="rId26" Type="http://schemas.microsoft.com/office/2007/relationships/hdphoto" Target="../media/hdphoto3.wdp"/><Relationship Id="rId3" Type="http://schemas.openxmlformats.org/officeDocument/2006/relationships/image" Target="../media/image83.png"/><Relationship Id="rId21" Type="http://schemas.openxmlformats.org/officeDocument/2006/relationships/image" Target="../media/image99.png"/><Relationship Id="rId7" Type="http://schemas.openxmlformats.org/officeDocument/2006/relationships/image" Target="../media/image87.jpeg"/><Relationship Id="rId12" Type="http://schemas.openxmlformats.org/officeDocument/2006/relationships/image" Target="../media/image92.png"/><Relationship Id="rId17" Type="http://schemas.openxmlformats.org/officeDocument/2006/relationships/image" Target="../media/image96.png"/><Relationship Id="rId25" Type="http://schemas.openxmlformats.org/officeDocument/2006/relationships/image" Target="../media/image103.png"/><Relationship Id="rId2" Type="http://schemas.openxmlformats.org/officeDocument/2006/relationships/notesSlide" Target="../notesSlides/notesSlide6.xml"/><Relationship Id="rId16" Type="http://schemas.openxmlformats.org/officeDocument/2006/relationships/image" Target="../media/image95.png"/><Relationship Id="rId20" Type="http://schemas.openxmlformats.org/officeDocument/2006/relationships/image" Target="../media/image98.png"/><Relationship Id="rId29" Type="http://schemas.openxmlformats.org/officeDocument/2006/relationships/image" Target="../media/image106.png"/><Relationship Id="rId1" Type="http://schemas.openxmlformats.org/officeDocument/2006/relationships/slideLayout" Target="../slideLayouts/slideLayout3.xml"/><Relationship Id="rId6" Type="http://schemas.openxmlformats.org/officeDocument/2006/relationships/image" Target="../media/image86.jpeg"/><Relationship Id="rId11" Type="http://schemas.openxmlformats.org/officeDocument/2006/relationships/image" Target="../media/image91.png"/><Relationship Id="rId24" Type="http://schemas.openxmlformats.org/officeDocument/2006/relationships/image" Target="../media/image102.png"/><Relationship Id="rId5" Type="http://schemas.openxmlformats.org/officeDocument/2006/relationships/image" Target="../media/image85.png"/><Relationship Id="rId15" Type="http://schemas.openxmlformats.org/officeDocument/2006/relationships/image" Target="../media/image94.png"/><Relationship Id="rId23" Type="http://schemas.openxmlformats.org/officeDocument/2006/relationships/image" Target="../media/image101.png"/><Relationship Id="rId28" Type="http://schemas.openxmlformats.org/officeDocument/2006/relationships/image" Target="../media/image105.png"/><Relationship Id="rId10" Type="http://schemas.openxmlformats.org/officeDocument/2006/relationships/image" Target="../media/image90.png"/><Relationship Id="rId19" Type="http://schemas.microsoft.com/office/2007/relationships/hdphoto" Target="../media/hdphoto2.wdp"/><Relationship Id="rId4" Type="http://schemas.openxmlformats.org/officeDocument/2006/relationships/image" Target="../media/image84.gif"/><Relationship Id="rId9" Type="http://schemas.openxmlformats.org/officeDocument/2006/relationships/image" Target="../media/image89.jpeg"/><Relationship Id="rId14" Type="http://schemas.openxmlformats.org/officeDocument/2006/relationships/image" Target="../media/image93.png"/><Relationship Id="rId22" Type="http://schemas.openxmlformats.org/officeDocument/2006/relationships/image" Target="../media/image100.png"/><Relationship Id="rId27" Type="http://schemas.openxmlformats.org/officeDocument/2006/relationships/image" Target="../media/image104.png"/></Relationships>
</file>

<file path=ppt/slides/_rels/slide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F651EB6-605A-4534-8AAA-CE4D29C7FD18}"/>
              </a:ext>
            </a:extLst>
          </p:cNvPr>
          <p:cNvSpPr/>
          <p:nvPr/>
        </p:nvSpPr>
        <p:spPr>
          <a:xfrm>
            <a:off x="0" y="-1"/>
            <a:ext cx="12192000" cy="6858000"/>
          </a:xfrm>
          <a:prstGeom prst="rect">
            <a:avLst/>
          </a:prstGeom>
          <a:gradFill>
            <a:gsLst>
              <a:gs pos="34000">
                <a:schemeClr val="tx1"/>
              </a:gs>
              <a:gs pos="84000">
                <a:srgbClr val="13283C"/>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icture containing star, outdoor object, night, dark&#10;&#10;Description automatically generated">
            <a:extLst>
              <a:ext uri="{FF2B5EF4-FFF2-40B4-BE49-F238E27FC236}">
                <a16:creationId xmlns:a16="http://schemas.microsoft.com/office/drawing/2014/main" id="{9104EB4A-F98B-4B19-99F7-BA114F71AE84}"/>
              </a:ext>
            </a:extLst>
          </p:cNvPr>
          <p:cNvPicPr>
            <a:picLocks noChangeAspect="1"/>
          </p:cNvPicPr>
          <p:nvPr/>
        </p:nvPicPr>
        <p:blipFill rotWithShape="1">
          <a:blip r:embed="rId2">
            <a:extLst>
              <a:ext uri="{28A0092B-C50C-407E-A947-70E740481C1C}">
                <a14:useLocalDpi xmlns:a14="http://schemas.microsoft.com/office/drawing/2010/main" val="0"/>
              </a:ext>
            </a:extLst>
          </a:blip>
          <a:srcRect l="5925" t="1991"/>
          <a:stretch/>
        </p:blipFill>
        <p:spPr>
          <a:xfrm rot="1199597" flipH="1">
            <a:off x="169666" y="183274"/>
            <a:ext cx="5656408" cy="7247458"/>
          </a:xfrm>
          <a:prstGeom prst="rect">
            <a:avLst/>
          </a:prstGeom>
        </p:spPr>
      </p:pic>
      <p:pic>
        <p:nvPicPr>
          <p:cNvPr id="15" name="Picture 14" descr="A picture containing icon&#10;&#10;Description automatically generated">
            <a:extLst>
              <a:ext uri="{FF2B5EF4-FFF2-40B4-BE49-F238E27FC236}">
                <a16:creationId xmlns:a16="http://schemas.microsoft.com/office/drawing/2014/main" id="{DB146B0C-9D93-44D7-8EE8-11E698ADBD70}"/>
              </a:ext>
            </a:extLst>
          </p:cNvPr>
          <p:cNvPicPr>
            <a:picLocks noChangeAspect="1"/>
          </p:cNvPicPr>
          <p:nvPr/>
        </p:nvPicPr>
        <p:blipFill rotWithShape="1">
          <a:blip r:embed="rId3">
            <a:extLst>
              <a:ext uri="{28A0092B-C50C-407E-A947-70E740481C1C}">
                <a14:useLocalDpi xmlns:a14="http://schemas.microsoft.com/office/drawing/2010/main" val="0"/>
              </a:ext>
            </a:extLst>
          </a:blip>
          <a:srcRect l="11556" t="2384" b="16802"/>
          <a:stretch/>
        </p:blipFill>
        <p:spPr>
          <a:xfrm>
            <a:off x="0" y="1301039"/>
            <a:ext cx="8994618" cy="5542205"/>
          </a:xfrm>
          <a:prstGeom prst="rect">
            <a:avLst/>
          </a:prstGeom>
        </p:spPr>
      </p:pic>
      <p:sp>
        <p:nvSpPr>
          <p:cNvPr id="4" name="Date Placeholder 3">
            <a:extLst>
              <a:ext uri="{FF2B5EF4-FFF2-40B4-BE49-F238E27FC236}">
                <a16:creationId xmlns:a16="http://schemas.microsoft.com/office/drawing/2014/main" id="{E139569B-33CD-4E62-A87D-7F0DA402C69B}"/>
              </a:ext>
            </a:extLst>
          </p:cNvPr>
          <p:cNvSpPr>
            <a:spLocks noGrp="1"/>
          </p:cNvSpPr>
          <p:nvPr>
            <p:ph type="dt" sz="half" idx="10"/>
          </p:nvPr>
        </p:nvSpPr>
        <p:spPr/>
        <p:txBody>
          <a:bodyPr/>
          <a:lstStyle/>
          <a:p>
            <a:r>
              <a:rPr lang="en-US"/>
              <a:t>February 7, 2023</a:t>
            </a:r>
          </a:p>
        </p:txBody>
      </p:sp>
      <p:sp>
        <p:nvSpPr>
          <p:cNvPr id="5" name="Slide Number Placeholder 4">
            <a:extLst>
              <a:ext uri="{FF2B5EF4-FFF2-40B4-BE49-F238E27FC236}">
                <a16:creationId xmlns:a16="http://schemas.microsoft.com/office/drawing/2014/main" id="{638C89A1-A00D-4A7B-A21E-FB4BFC4BAA83}"/>
              </a:ext>
            </a:extLst>
          </p:cNvPr>
          <p:cNvSpPr>
            <a:spLocks noGrp="1"/>
          </p:cNvSpPr>
          <p:nvPr>
            <p:ph type="sldNum" sz="quarter" idx="12"/>
          </p:nvPr>
        </p:nvSpPr>
        <p:spPr/>
        <p:txBody>
          <a:bodyPr/>
          <a:lstStyle/>
          <a:p>
            <a:fld id="{3A0E1C1D-23A6-4D8C-8BAD-0A4D3EB843D9}" type="slidenum">
              <a:rPr lang="en-US" smtClean="0"/>
              <a:t>1</a:t>
            </a:fld>
            <a:endParaRPr lang="en-US"/>
          </a:p>
        </p:txBody>
      </p:sp>
      <p:sp>
        <p:nvSpPr>
          <p:cNvPr id="6" name="Footer Placeholder 5">
            <a:extLst>
              <a:ext uri="{FF2B5EF4-FFF2-40B4-BE49-F238E27FC236}">
                <a16:creationId xmlns:a16="http://schemas.microsoft.com/office/drawing/2014/main" id="{8A3FE020-0E25-447E-A53F-142644B88803}"/>
              </a:ext>
            </a:extLst>
          </p:cNvPr>
          <p:cNvSpPr>
            <a:spLocks noGrp="1"/>
          </p:cNvSpPr>
          <p:nvPr>
            <p:ph type="ftr" sz="quarter" idx="11"/>
          </p:nvPr>
        </p:nvSpPr>
        <p:spPr/>
        <p:txBody>
          <a:bodyPr/>
          <a:lstStyle/>
          <a:p>
            <a:r>
              <a:rPr lang="en-US"/>
              <a:t>2023 Human Research Program</a:t>
            </a:r>
          </a:p>
          <a:p>
            <a:r>
              <a:rPr lang="en-US"/>
              <a:t>Investigators’ Workshop</a:t>
            </a:r>
          </a:p>
        </p:txBody>
      </p:sp>
      <p:pic>
        <p:nvPicPr>
          <p:cNvPr id="9" name="Picture 8">
            <a:extLst>
              <a:ext uri="{FF2B5EF4-FFF2-40B4-BE49-F238E27FC236}">
                <a16:creationId xmlns:a16="http://schemas.microsoft.com/office/drawing/2014/main" id="{E1E2D0CA-D8E5-4DBB-A56E-308ED2233079}"/>
              </a:ext>
            </a:extLst>
          </p:cNvPr>
          <p:cNvPicPr>
            <a:picLocks noChangeAspect="1"/>
          </p:cNvPicPr>
          <p:nvPr/>
        </p:nvPicPr>
        <p:blipFill rotWithShape="1">
          <a:blip r:embed="rId4">
            <a:extLst>
              <a:ext uri="{28A0092B-C50C-407E-A947-70E740481C1C}">
                <a14:useLocalDpi xmlns:a14="http://schemas.microsoft.com/office/drawing/2010/main" val="0"/>
              </a:ext>
            </a:extLst>
          </a:blip>
          <a:srcRect l="24020" b="3942"/>
          <a:stretch/>
        </p:blipFill>
        <p:spPr>
          <a:xfrm>
            <a:off x="39059" y="134979"/>
            <a:ext cx="6972206" cy="6721475"/>
          </a:xfrm>
          <a:prstGeom prst="rect">
            <a:avLst/>
          </a:prstGeom>
        </p:spPr>
      </p:pic>
      <p:pic>
        <p:nvPicPr>
          <p:cNvPr id="11" name="Picture 10" descr="Icon&#10;&#10;Description automatically generated">
            <a:extLst>
              <a:ext uri="{FF2B5EF4-FFF2-40B4-BE49-F238E27FC236}">
                <a16:creationId xmlns:a16="http://schemas.microsoft.com/office/drawing/2014/main" id="{B32427F0-E45D-427C-A3AC-B1A890E57313}"/>
              </a:ext>
            </a:extLst>
          </p:cNvPr>
          <p:cNvPicPr>
            <a:picLocks noChangeAspect="1"/>
          </p:cNvPicPr>
          <p:nvPr/>
        </p:nvPicPr>
        <p:blipFill rotWithShape="1">
          <a:blip r:embed="rId5">
            <a:extLst>
              <a:ext uri="{28A0092B-C50C-407E-A947-70E740481C1C}">
                <a14:useLocalDpi xmlns:a14="http://schemas.microsoft.com/office/drawing/2010/main" val="0"/>
              </a:ext>
            </a:extLst>
          </a:blip>
          <a:srcRect t="6042"/>
          <a:stretch/>
        </p:blipFill>
        <p:spPr>
          <a:xfrm>
            <a:off x="927100" y="1284043"/>
            <a:ext cx="2470150" cy="2320911"/>
          </a:xfrm>
          <a:prstGeom prst="rect">
            <a:avLst/>
          </a:prstGeom>
        </p:spPr>
      </p:pic>
      <p:pic>
        <p:nvPicPr>
          <p:cNvPr id="13" name="Picture 12" descr="A picture containing star, outdoor object, night, dark&#10;&#10;Description automatically generated">
            <a:extLst>
              <a:ext uri="{FF2B5EF4-FFF2-40B4-BE49-F238E27FC236}">
                <a16:creationId xmlns:a16="http://schemas.microsoft.com/office/drawing/2014/main" id="{36AB9521-C115-4685-A863-91F7BACA0CD2}"/>
              </a:ext>
            </a:extLst>
          </p:cNvPr>
          <p:cNvPicPr>
            <a:picLocks noChangeAspect="1"/>
          </p:cNvPicPr>
          <p:nvPr/>
        </p:nvPicPr>
        <p:blipFill rotWithShape="1">
          <a:blip r:embed="rId2">
            <a:extLst>
              <a:ext uri="{28A0092B-C50C-407E-A947-70E740481C1C}">
                <a14:useLocalDpi xmlns:a14="http://schemas.microsoft.com/office/drawing/2010/main" val="0"/>
              </a:ext>
            </a:extLst>
          </a:blip>
          <a:srcRect l="5925" t="1991"/>
          <a:stretch/>
        </p:blipFill>
        <p:spPr>
          <a:xfrm>
            <a:off x="6829221" y="68261"/>
            <a:ext cx="5219794" cy="6721475"/>
          </a:xfrm>
          <a:prstGeom prst="rect">
            <a:avLst/>
          </a:prstGeom>
        </p:spPr>
      </p:pic>
      <p:pic>
        <p:nvPicPr>
          <p:cNvPr id="18" name="Picture 17" descr="Icon&#10;&#10;Description automatically generated">
            <a:extLst>
              <a:ext uri="{FF2B5EF4-FFF2-40B4-BE49-F238E27FC236}">
                <a16:creationId xmlns:a16="http://schemas.microsoft.com/office/drawing/2014/main" id="{24525135-9A9E-452D-8098-5202C2A10BC5}"/>
              </a:ext>
            </a:extLst>
          </p:cNvPr>
          <p:cNvPicPr>
            <a:picLocks noChangeAspect="1"/>
          </p:cNvPicPr>
          <p:nvPr/>
        </p:nvPicPr>
        <p:blipFill rotWithShape="1">
          <a:blip r:embed="rId6">
            <a:extLst>
              <a:ext uri="{28A0092B-C50C-407E-A947-70E740481C1C}">
                <a14:useLocalDpi xmlns:a14="http://schemas.microsoft.com/office/drawing/2010/main" val="0"/>
              </a:ext>
            </a:extLst>
          </a:blip>
          <a:srcRect t="14280" b="2463"/>
          <a:stretch/>
        </p:blipFill>
        <p:spPr>
          <a:xfrm>
            <a:off x="9507780" y="515808"/>
            <a:ext cx="948839" cy="758125"/>
          </a:xfrm>
          <a:prstGeom prst="rect">
            <a:avLst/>
          </a:prstGeom>
        </p:spPr>
      </p:pic>
      <p:sp>
        <p:nvSpPr>
          <p:cNvPr id="23" name="Title 1">
            <a:extLst>
              <a:ext uri="{FF2B5EF4-FFF2-40B4-BE49-F238E27FC236}">
                <a16:creationId xmlns:a16="http://schemas.microsoft.com/office/drawing/2014/main" id="{DBF464E5-29BD-4C66-B461-E641F50AC3C2}"/>
              </a:ext>
            </a:extLst>
          </p:cNvPr>
          <p:cNvSpPr txBox="1">
            <a:spLocks/>
          </p:cNvSpPr>
          <p:nvPr/>
        </p:nvSpPr>
        <p:spPr>
          <a:xfrm>
            <a:off x="6096000" y="1556595"/>
            <a:ext cx="5836901" cy="1765697"/>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chemeClr val="bg2"/>
                </a:solidFill>
                <a:latin typeface="Bahnschrift" panose="020B0502040204020203" pitchFamily="34" charset="0"/>
                <a:ea typeface="+mj-ea"/>
                <a:cs typeface="+mj-cs"/>
              </a:defRPr>
            </a:lvl1pPr>
          </a:lstStyle>
          <a:p>
            <a:pPr algn="r"/>
            <a:r>
              <a:rPr lang="en-US"/>
              <a:t>HRP </a:t>
            </a:r>
          </a:p>
          <a:p>
            <a:pPr algn="r"/>
            <a:r>
              <a:rPr lang="en-US" sz="4800"/>
              <a:t>State of the Program</a:t>
            </a:r>
          </a:p>
        </p:txBody>
      </p:sp>
      <p:cxnSp>
        <p:nvCxnSpPr>
          <p:cNvPr id="25" name="Straight Connector 24">
            <a:extLst>
              <a:ext uri="{FF2B5EF4-FFF2-40B4-BE49-F238E27FC236}">
                <a16:creationId xmlns:a16="http://schemas.microsoft.com/office/drawing/2014/main" id="{2621576A-44B1-4961-A90F-10C4728E088F}"/>
              </a:ext>
            </a:extLst>
          </p:cNvPr>
          <p:cNvCxnSpPr>
            <a:cxnSpLocks/>
          </p:cNvCxnSpPr>
          <p:nvPr/>
        </p:nvCxnSpPr>
        <p:spPr>
          <a:xfrm flipH="1">
            <a:off x="7344229" y="3604954"/>
            <a:ext cx="4847771" cy="0"/>
          </a:xfrm>
          <a:prstGeom prst="line">
            <a:avLst/>
          </a:prstGeom>
          <a:ln w="44450">
            <a:solidFill>
              <a:srgbClr val="AD8F23"/>
            </a:solidFill>
          </a:ln>
        </p:spPr>
        <p:style>
          <a:lnRef idx="1">
            <a:schemeClr val="accent1"/>
          </a:lnRef>
          <a:fillRef idx="0">
            <a:schemeClr val="accent1"/>
          </a:fillRef>
          <a:effectRef idx="0">
            <a:schemeClr val="accent1"/>
          </a:effectRef>
          <a:fontRef idx="minor">
            <a:schemeClr val="tx1"/>
          </a:fontRef>
        </p:style>
      </p:cxnSp>
      <p:pic>
        <p:nvPicPr>
          <p:cNvPr id="27" name="Picture 26" descr="A screenshot of a computer&#10;&#10;Description automatically generated with low confidence">
            <a:extLst>
              <a:ext uri="{FF2B5EF4-FFF2-40B4-BE49-F238E27FC236}">
                <a16:creationId xmlns:a16="http://schemas.microsoft.com/office/drawing/2014/main" id="{772A89D2-D40A-4D85-91ED-4063B16C519C}"/>
              </a:ext>
            </a:extLst>
          </p:cNvPr>
          <p:cNvPicPr>
            <a:picLocks noChangeAspect="1"/>
          </p:cNvPicPr>
          <p:nvPr/>
        </p:nvPicPr>
        <p:blipFill rotWithShape="1">
          <a:blip r:embed="rId7">
            <a:extLst>
              <a:ext uri="{28A0092B-C50C-407E-A947-70E740481C1C}">
                <a14:useLocalDpi xmlns:a14="http://schemas.microsoft.com/office/drawing/2010/main" val="0"/>
              </a:ext>
            </a:extLst>
          </a:blip>
          <a:srcRect t="69854" r="88001"/>
          <a:stretch/>
        </p:blipFill>
        <p:spPr>
          <a:xfrm>
            <a:off x="259099" y="3429000"/>
            <a:ext cx="1217834" cy="1479833"/>
          </a:xfrm>
          <a:prstGeom prst="rect">
            <a:avLst/>
          </a:prstGeom>
        </p:spPr>
      </p:pic>
      <p:sp>
        <p:nvSpPr>
          <p:cNvPr id="28" name="Subtitle 2">
            <a:extLst>
              <a:ext uri="{FF2B5EF4-FFF2-40B4-BE49-F238E27FC236}">
                <a16:creationId xmlns:a16="http://schemas.microsoft.com/office/drawing/2014/main" id="{FC724380-9AB3-4C25-9A0E-190AC9652E8C}"/>
              </a:ext>
            </a:extLst>
          </p:cNvPr>
          <p:cNvSpPr txBox="1">
            <a:spLocks/>
          </p:cNvSpPr>
          <p:nvPr/>
        </p:nvSpPr>
        <p:spPr>
          <a:xfrm>
            <a:off x="6829221" y="3972777"/>
            <a:ext cx="5103680" cy="9360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Source Sans Pro" panose="020B0503030403020204" pitchFamily="34" charset="0"/>
                <a:ea typeface="Source Sans Pro" panose="020B0503030403020204" pitchFamily="34"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Source Sans Pro" panose="020B0503030403020204" pitchFamily="34" charset="0"/>
                <a:ea typeface="Source Sans Pro" panose="020B0503030403020204" pitchFamily="34"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Source Sans Pro" panose="020B0503030403020204" pitchFamily="34" charset="0"/>
                <a:ea typeface="Source Sans Pro" panose="020B050303040302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Source Sans Pro" panose="020B0503030403020204" pitchFamily="34" charset="0"/>
                <a:ea typeface="Source Sans Pro" panose="020B050303040302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n-US" b="1">
                <a:solidFill>
                  <a:schemeClr val="bg2"/>
                </a:solidFill>
              </a:rPr>
              <a:t>David Baumann</a:t>
            </a:r>
          </a:p>
          <a:p>
            <a:pPr algn="r"/>
            <a:r>
              <a:rPr lang="en-US" sz="2000">
                <a:solidFill>
                  <a:schemeClr val="bg2"/>
                </a:solidFill>
              </a:rPr>
              <a:t>Director | HRP</a:t>
            </a:r>
          </a:p>
        </p:txBody>
      </p:sp>
      <p:pic>
        <p:nvPicPr>
          <p:cNvPr id="29" name="Picture 28" descr="A screenshot of a computer&#10;&#10;Description automatically generated with low confidence">
            <a:extLst>
              <a:ext uri="{FF2B5EF4-FFF2-40B4-BE49-F238E27FC236}">
                <a16:creationId xmlns:a16="http://schemas.microsoft.com/office/drawing/2014/main" id="{3867546B-F37F-4CA5-B1DB-E05EBA506859}"/>
              </a:ext>
            </a:extLst>
          </p:cNvPr>
          <p:cNvPicPr>
            <a:picLocks noChangeAspect="1"/>
          </p:cNvPicPr>
          <p:nvPr/>
        </p:nvPicPr>
        <p:blipFill rotWithShape="1">
          <a:blip r:embed="rId7">
            <a:extLst>
              <a:ext uri="{28A0092B-C50C-407E-A947-70E740481C1C}">
                <a14:useLocalDpi xmlns:a14="http://schemas.microsoft.com/office/drawing/2010/main" val="0"/>
              </a:ext>
            </a:extLst>
          </a:blip>
          <a:srcRect l="46045" t="29957" r="49305" b="54218"/>
          <a:stretch/>
        </p:blipFill>
        <p:spPr>
          <a:xfrm>
            <a:off x="5715907" y="1661232"/>
            <a:ext cx="471964" cy="776828"/>
          </a:xfrm>
          <a:prstGeom prst="rect">
            <a:avLst/>
          </a:prstGeom>
        </p:spPr>
      </p:pic>
      <p:pic>
        <p:nvPicPr>
          <p:cNvPr id="30" name="Picture 29" descr="A screenshot of a computer&#10;&#10;Description automatically generated with low confidence">
            <a:extLst>
              <a:ext uri="{FF2B5EF4-FFF2-40B4-BE49-F238E27FC236}">
                <a16:creationId xmlns:a16="http://schemas.microsoft.com/office/drawing/2014/main" id="{EDC1785C-4ADF-42C5-809C-3CA407D773D9}"/>
              </a:ext>
            </a:extLst>
          </p:cNvPr>
          <p:cNvPicPr>
            <a:picLocks noChangeAspect="1"/>
          </p:cNvPicPr>
          <p:nvPr/>
        </p:nvPicPr>
        <p:blipFill rotWithShape="1">
          <a:blip r:embed="rId7">
            <a:extLst>
              <a:ext uri="{28A0092B-C50C-407E-A947-70E740481C1C}">
                <a14:useLocalDpi xmlns:a14="http://schemas.microsoft.com/office/drawing/2010/main" val="0"/>
              </a:ext>
            </a:extLst>
          </a:blip>
          <a:srcRect l="81654" t="720" r="10195" b="86774"/>
          <a:stretch/>
        </p:blipFill>
        <p:spPr>
          <a:xfrm>
            <a:off x="3387081" y="332670"/>
            <a:ext cx="827314" cy="613907"/>
          </a:xfrm>
          <a:prstGeom prst="rect">
            <a:avLst/>
          </a:prstGeom>
        </p:spPr>
      </p:pic>
      <p:pic>
        <p:nvPicPr>
          <p:cNvPr id="31" name="Picture 30" descr="A screenshot of a computer&#10;&#10;Description automatically generated with low confidence">
            <a:extLst>
              <a:ext uri="{FF2B5EF4-FFF2-40B4-BE49-F238E27FC236}">
                <a16:creationId xmlns:a16="http://schemas.microsoft.com/office/drawing/2014/main" id="{6BA10694-3997-4D08-94F0-9251AA926213}"/>
              </a:ext>
            </a:extLst>
          </p:cNvPr>
          <p:cNvPicPr>
            <a:picLocks noChangeAspect="1"/>
          </p:cNvPicPr>
          <p:nvPr/>
        </p:nvPicPr>
        <p:blipFill rotWithShape="1">
          <a:blip r:embed="rId7">
            <a:extLst>
              <a:ext uri="{28A0092B-C50C-407E-A947-70E740481C1C}">
                <a14:useLocalDpi xmlns:a14="http://schemas.microsoft.com/office/drawing/2010/main" val="0"/>
              </a:ext>
            </a:extLst>
          </a:blip>
          <a:srcRect l="93508" t="55419" r="1381" b="30389"/>
          <a:stretch/>
        </p:blipFill>
        <p:spPr>
          <a:xfrm>
            <a:off x="11296954" y="14753"/>
            <a:ext cx="518761" cy="696678"/>
          </a:xfrm>
          <a:prstGeom prst="rect">
            <a:avLst/>
          </a:prstGeom>
        </p:spPr>
      </p:pic>
    </p:spTree>
    <p:extLst>
      <p:ext uri="{BB962C8B-B14F-4D97-AF65-F5344CB8AC3E}">
        <p14:creationId xmlns:p14="http://schemas.microsoft.com/office/powerpoint/2010/main" val="2019454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4E38-3D66-4405-903F-D003A7306B40}"/>
              </a:ext>
            </a:extLst>
          </p:cNvPr>
          <p:cNvSpPr>
            <a:spLocks noGrp="1"/>
          </p:cNvSpPr>
          <p:nvPr>
            <p:ph type="title"/>
          </p:nvPr>
        </p:nvSpPr>
        <p:spPr>
          <a:xfrm>
            <a:off x="552524" y="136527"/>
            <a:ext cx="6417660" cy="836762"/>
          </a:xfrm>
        </p:spPr>
        <p:txBody>
          <a:bodyPr/>
          <a:lstStyle/>
          <a:p>
            <a:pPr algn="ctr"/>
            <a:r>
              <a:rPr lang="en-US"/>
              <a:t>HRP Vision &amp; Mission</a:t>
            </a:r>
          </a:p>
        </p:txBody>
      </p:sp>
      <p:sp>
        <p:nvSpPr>
          <p:cNvPr id="3" name="Date Placeholder 2">
            <a:extLst>
              <a:ext uri="{FF2B5EF4-FFF2-40B4-BE49-F238E27FC236}">
                <a16:creationId xmlns:a16="http://schemas.microsoft.com/office/drawing/2014/main" id="{5A50FBDC-2CBF-4C16-9E70-42F48944F84E}"/>
              </a:ext>
            </a:extLst>
          </p:cNvPr>
          <p:cNvSpPr>
            <a:spLocks noGrp="1"/>
          </p:cNvSpPr>
          <p:nvPr>
            <p:ph type="dt" sz="half" idx="10"/>
          </p:nvPr>
        </p:nvSpPr>
        <p:spPr>
          <a:xfrm>
            <a:off x="195943" y="6399892"/>
            <a:ext cx="3189514" cy="365123"/>
          </a:xfrm>
        </p:spPr>
        <p:txBody>
          <a:bodyPr/>
          <a:lstStyle/>
          <a:p>
            <a:r>
              <a:rPr lang="en-US"/>
              <a:t>David Baumann | david.k.baumann@nasa.gov</a:t>
            </a:r>
          </a:p>
        </p:txBody>
      </p:sp>
      <p:sp>
        <p:nvSpPr>
          <p:cNvPr id="4" name="Slide Number Placeholder 3">
            <a:extLst>
              <a:ext uri="{FF2B5EF4-FFF2-40B4-BE49-F238E27FC236}">
                <a16:creationId xmlns:a16="http://schemas.microsoft.com/office/drawing/2014/main" id="{0789E050-CEFF-4482-B8E7-4D62E3AC0038}"/>
              </a:ext>
            </a:extLst>
          </p:cNvPr>
          <p:cNvSpPr>
            <a:spLocks noGrp="1"/>
          </p:cNvSpPr>
          <p:nvPr>
            <p:ph type="sldNum" sz="quarter" idx="12"/>
          </p:nvPr>
        </p:nvSpPr>
        <p:spPr/>
        <p:txBody>
          <a:bodyPr/>
          <a:lstStyle/>
          <a:p>
            <a:fld id="{3A0E1C1D-23A6-4D8C-8BAD-0A4D3EB843D9}" type="slidenum">
              <a:rPr lang="en-US" smtClean="0"/>
              <a:t>2</a:t>
            </a:fld>
            <a:endParaRPr lang="en-US"/>
          </a:p>
        </p:txBody>
      </p:sp>
      <p:sp>
        <p:nvSpPr>
          <p:cNvPr id="6" name="Footer Placeholder 5">
            <a:extLst>
              <a:ext uri="{FF2B5EF4-FFF2-40B4-BE49-F238E27FC236}">
                <a16:creationId xmlns:a16="http://schemas.microsoft.com/office/drawing/2014/main" id="{661225C6-083A-4536-AE68-B608A4B83A12}"/>
              </a:ext>
            </a:extLst>
          </p:cNvPr>
          <p:cNvSpPr>
            <a:spLocks noGrp="1"/>
          </p:cNvSpPr>
          <p:nvPr>
            <p:ph type="ftr" sz="quarter" idx="11"/>
          </p:nvPr>
        </p:nvSpPr>
        <p:spPr>
          <a:xfrm>
            <a:off x="3645201" y="6356350"/>
            <a:ext cx="3287484" cy="365123"/>
          </a:xfrm>
        </p:spPr>
        <p:txBody>
          <a:bodyPr/>
          <a:lstStyle/>
          <a:p>
            <a:r>
              <a:rPr lang="en-US"/>
              <a:t>2023 Human Research Program</a:t>
            </a:r>
          </a:p>
          <a:p>
            <a:r>
              <a:rPr lang="en-US"/>
              <a:t>Investigators’ Workshop</a:t>
            </a:r>
          </a:p>
        </p:txBody>
      </p:sp>
      <p:sp>
        <p:nvSpPr>
          <p:cNvPr id="8" name="Content Placeholder 7">
            <a:extLst>
              <a:ext uri="{FF2B5EF4-FFF2-40B4-BE49-F238E27FC236}">
                <a16:creationId xmlns:a16="http://schemas.microsoft.com/office/drawing/2014/main" id="{E19992B7-E0BF-44EC-9CCA-EE363C3C44D2}"/>
              </a:ext>
            </a:extLst>
          </p:cNvPr>
          <p:cNvSpPr>
            <a:spLocks noGrp="1"/>
          </p:cNvSpPr>
          <p:nvPr>
            <p:ph idx="1"/>
          </p:nvPr>
        </p:nvSpPr>
        <p:spPr>
          <a:xfrm>
            <a:off x="552524" y="3882420"/>
            <a:ext cx="6433473" cy="2277947"/>
          </a:xfrm>
        </p:spPr>
        <p:txBody>
          <a:bodyPr>
            <a:normAutofit fontScale="25000" lnSpcReduction="20000"/>
          </a:bodyPr>
          <a:lstStyle/>
          <a:p>
            <a:pPr algn="ctr">
              <a:spcAft>
                <a:spcPts val="600"/>
              </a:spcAft>
            </a:pPr>
            <a:endParaRPr lang="en-US" sz="2400" b="0" i="0" u="none" strike="noStrike" baseline="0">
              <a:solidFill>
                <a:srgbClr val="000000"/>
              </a:solidFill>
              <a:latin typeface="Calibri" panose="020F0502020204030204" pitchFamily="34" charset="0"/>
            </a:endParaRPr>
          </a:p>
          <a:p>
            <a:pPr marL="0" indent="0" algn="ctr">
              <a:lnSpc>
                <a:spcPct val="120000"/>
              </a:lnSpc>
              <a:spcAft>
                <a:spcPts val="600"/>
              </a:spcAft>
              <a:buNone/>
            </a:pPr>
            <a:r>
              <a:rPr lang="en-US" sz="7400" b="1" i="0">
                <a:solidFill>
                  <a:schemeClr val="bg1"/>
                </a:solidFill>
                <a:effectLst/>
                <a:latin typeface="Bahnschrift Light" panose="020B0502040204020203" pitchFamily="34" charset="0"/>
              </a:rPr>
              <a:t>Drive advances in scientific research to enable human space exploration to the Moon, Mars, and beyond.</a:t>
            </a:r>
          </a:p>
          <a:p>
            <a:pPr marL="0" indent="0" algn="ctr">
              <a:spcAft>
                <a:spcPts val="600"/>
              </a:spcAft>
              <a:buNone/>
            </a:pPr>
            <a:endParaRPr lang="en-US" sz="1100" b="1">
              <a:solidFill>
                <a:schemeClr val="bg1"/>
              </a:solidFill>
              <a:latin typeface="Bahnschrift Light" panose="020B0502040204020203" pitchFamily="34" charset="0"/>
            </a:endParaRPr>
          </a:p>
          <a:p>
            <a:pPr marL="0" indent="0" algn="ctr">
              <a:lnSpc>
                <a:spcPct val="120000"/>
              </a:lnSpc>
              <a:spcAft>
                <a:spcPts val="600"/>
              </a:spcAft>
              <a:buNone/>
            </a:pPr>
            <a:r>
              <a:rPr lang="en-US" sz="4800">
                <a:solidFill>
                  <a:schemeClr val="bg1"/>
                </a:solidFill>
                <a:latin typeface="Bahnschrift Light" panose="020B0502040204020203" pitchFamily="34" charset="0"/>
              </a:rPr>
              <a:t>HRP will deliver critical components for an evolvable </a:t>
            </a:r>
            <a:r>
              <a:rPr lang="en-US" sz="4800" b="1">
                <a:solidFill>
                  <a:schemeClr val="bg1"/>
                </a:solidFill>
                <a:latin typeface="Bahnschrift Light" panose="020B0502040204020203" pitchFamily="34" charset="0"/>
              </a:rPr>
              <a:t>Crew Health and Performance System by 2032</a:t>
            </a:r>
            <a:r>
              <a:rPr lang="en-US" sz="4800">
                <a:solidFill>
                  <a:schemeClr val="bg1"/>
                </a:solidFill>
                <a:latin typeface="Bahnschrift Light" panose="020B0502040204020203" pitchFamily="34" charset="0"/>
              </a:rPr>
              <a:t>. HRP will demonstrate and mature this system in ground analogs, in LEO, and on and around the moon to support a </a:t>
            </a:r>
            <a:r>
              <a:rPr lang="en-US" sz="4800" b="1">
                <a:solidFill>
                  <a:schemeClr val="bg1"/>
                </a:solidFill>
                <a:latin typeface="Bahnschrift Light" panose="020B0502040204020203" pitchFamily="34" charset="0"/>
              </a:rPr>
              <a:t>2039 Mars mission</a:t>
            </a:r>
            <a:r>
              <a:rPr lang="en-US" sz="4800">
                <a:solidFill>
                  <a:schemeClr val="bg1"/>
                </a:solidFill>
                <a:latin typeface="Bahnschrift Light" panose="020B0502040204020203" pitchFamily="34" charset="0"/>
              </a:rPr>
              <a:t>. This system will enable crews to thrive during missions and protect their long-term health</a:t>
            </a:r>
          </a:p>
        </p:txBody>
      </p:sp>
      <p:pic>
        <p:nvPicPr>
          <p:cNvPr id="10" name="Picture 9" descr="A picture containing text&#10;&#10;Description automatically generated">
            <a:extLst>
              <a:ext uri="{FF2B5EF4-FFF2-40B4-BE49-F238E27FC236}">
                <a16:creationId xmlns:a16="http://schemas.microsoft.com/office/drawing/2014/main" id="{1E2D9CC4-0E7D-4E62-96CB-562296818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9577" y="973289"/>
            <a:ext cx="3039366" cy="3010731"/>
          </a:xfrm>
          <a:prstGeom prst="rect">
            <a:avLst/>
          </a:prstGeom>
        </p:spPr>
      </p:pic>
    </p:spTree>
    <p:extLst>
      <p:ext uri="{BB962C8B-B14F-4D97-AF65-F5344CB8AC3E}">
        <p14:creationId xmlns:p14="http://schemas.microsoft.com/office/powerpoint/2010/main" val="80567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2B0C-AF3F-4BF8-A7E0-BE9869BE66AD}"/>
              </a:ext>
            </a:extLst>
          </p:cNvPr>
          <p:cNvSpPr>
            <a:spLocks noGrp="1"/>
          </p:cNvSpPr>
          <p:nvPr>
            <p:ph type="title"/>
          </p:nvPr>
        </p:nvSpPr>
        <p:spPr/>
        <p:txBody>
          <a:bodyPr/>
          <a:lstStyle/>
          <a:p>
            <a:endParaRPr lang="en-US"/>
          </a:p>
        </p:txBody>
      </p:sp>
      <p:sp>
        <p:nvSpPr>
          <p:cNvPr id="3" name="Date Placeholder 2">
            <a:extLst>
              <a:ext uri="{FF2B5EF4-FFF2-40B4-BE49-F238E27FC236}">
                <a16:creationId xmlns:a16="http://schemas.microsoft.com/office/drawing/2014/main" id="{AB6ADA54-67D9-47CF-8E88-7EA69A040CC8}"/>
              </a:ext>
            </a:extLst>
          </p:cNvPr>
          <p:cNvSpPr>
            <a:spLocks noGrp="1"/>
          </p:cNvSpPr>
          <p:nvPr>
            <p:ph type="dt" sz="half" idx="10"/>
          </p:nvPr>
        </p:nvSpPr>
        <p:spPr/>
        <p:txBody>
          <a:bodyPr/>
          <a:lstStyle/>
          <a:p>
            <a:r>
              <a:rPr lang="en-US"/>
              <a:t>Jane Doe | jane.doe@nasa.gov</a:t>
            </a:r>
          </a:p>
        </p:txBody>
      </p:sp>
      <p:sp>
        <p:nvSpPr>
          <p:cNvPr id="4" name="Slide Number Placeholder 3">
            <a:extLst>
              <a:ext uri="{FF2B5EF4-FFF2-40B4-BE49-F238E27FC236}">
                <a16:creationId xmlns:a16="http://schemas.microsoft.com/office/drawing/2014/main" id="{F976788A-EC2E-4DA1-B84A-3D8B63D51246}"/>
              </a:ext>
            </a:extLst>
          </p:cNvPr>
          <p:cNvSpPr>
            <a:spLocks noGrp="1"/>
          </p:cNvSpPr>
          <p:nvPr>
            <p:ph type="sldNum" sz="quarter" idx="12"/>
          </p:nvPr>
        </p:nvSpPr>
        <p:spPr/>
        <p:txBody>
          <a:bodyPr/>
          <a:lstStyle/>
          <a:p>
            <a:fld id="{3A0E1C1D-23A6-4D8C-8BAD-0A4D3EB843D9}" type="slidenum">
              <a:rPr lang="en-US" smtClean="0"/>
              <a:t>3</a:t>
            </a:fld>
            <a:endParaRPr lang="en-US"/>
          </a:p>
        </p:txBody>
      </p:sp>
      <p:sp>
        <p:nvSpPr>
          <p:cNvPr id="5" name="Footer Placeholder 4">
            <a:extLst>
              <a:ext uri="{FF2B5EF4-FFF2-40B4-BE49-F238E27FC236}">
                <a16:creationId xmlns:a16="http://schemas.microsoft.com/office/drawing/2014/main" id="{717AA46D-BA44-453D-8C5C-6DCDD9257231}"/>
              </a:ext>
            </a:extLst>
          </p:cNvPr>
          <p:cNvSpPr>
            <a:spLocks noGrp="1"/>
          </p:cNvSpPr>
          <p:nvPr>
            <p:ph type="ftr" sz="quarter" idx="11"/>
          </p:nvPr>
        </p:nvSpPr>
        <p:spPr/>
        <p:txBody>
          <a:bodyPr/>
          <a:lstStyle/>
          <a:p>
            <a:r>
              <a:rPr lang="en-US"/>
              <a:t>2023 Human Research Program Investigators Workshop</a:t>
            </a:r>
          </a:p>
        </p:txBody>
      </p:sp>
      <p:pic>
        <p:nvPicPr>
          <p:cNvPr id="21" name="Content Placeholder 20" descr="Graphical user interface, website&#10;&#10;Description automatically generated">
            <a:extLst>
              <a:ext uri="{FF2B5EF4-FFF2-40B4-BE49-F238E27FC236}">
                <a16:creationId xmlns:a16="http://schemas.microsoft.com/office/drawing/2014/main" id="{A5C35E09-57A6-4051-9C67-417C95C595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 y="0"/>
            <a:ext cx="10256923" cy="6858000"/>
          </a:xfrm>
        </p:spPr>
      </p:pic>
      <p:sp>
        <p:nvSpPr>
          <p:cNvPr id="23" name="TextBox 22">
            <a:extLst>
              <a:ext uri="{FF2B5EF4-FFF2-40B4-BE49-F238E27FC236}">
                <a16:creationId xmlns:a16="http://schemas.microsoft.com/office/drawing/2014/main" id="{2B2CD736-2A01-4610-A005-2335046AB7B8}"/>
              </a:ext>
            </a:extLst>
          </p:cNvPr>
          <p:cNvSpPr txBox="1"/>
          <p:nvPr/>
        </p:nvSpPr>
        <p:spPr>
          <a:xfrm>
            <a:off x="10643882" y="240631"/>
            <a:ext cx="1200329" cy="6115717"/>
          </a:xfrm>
          <a:prstGeom prst="rect">
            <a:avLst/>
          </a:prstGeom>
          <a:noFill/>
        </p:spPr>
        <p:txBody>
          <a:bodyPr vert="vert" wrap="square" rtlCol="0">
            <a:spAutoFit/>
          </a:bodyPr>
          <a:lstStyle/>
          <a:p>
            <a:pPr algn="ctr">
              <a:spcAft>
                <a:spcPts val="600"/>
              </a:spcAft>
            </a:pPr>
            <a:r>
              <a:rPr lang="en-US" sz="6600" b="1">
                <a:ln w="22225">
                  <a:solidFill>
                    <a:schemeClr val="accent2"/>
                  </a:solidFill>
                  <a:prstDash val="solid"/>
                </a:ln>
                <a:solidFill>
                  <a:schemeClr val="accent2">
                    <a:lumMod val="40000"/>
                    <a:lumOff val="60000"/>
                  </a:schemeClr>
                </a:solidFill>
                <a:latin typeface="Source Sans Pro" panose="020B0503030403020204" pitchFamily="34" charset="0"/>
                <a:ea typeface="Source Sans Pro" panose="020B0503030403020204" pitchFamily="34" charset="0"/>
              </a:rPr>
              <a:t>T</a:t>
            </a:r>
            <a:r>
              <a:rPr lang="en-US" sz="6600" b="1" cap="none" spc="0">
                <a:ln w="22225">
                  <a:solidFill>
                    <a:schemeClr val="accent2"/>
                  </a:solidFill>
                  <a:prstDash val="solid"/>
                </a:ln>
                <a:solidFill>
                  <a:schemeClr val="accent2">
                    <a:lumMod val="40000"/>
                    <a:lumOff val="60000"/>
                  </a:schemeClr>
                </a:solidFill>
                <a:effectLst/>
                <a:latin typeface="Source Sans Pro" panose="020B0503030403020204" pitchFamily="34" charset="0"/>
                <a:ea typeface="Source Sans Pro" panose="020B0503030403020204" pitchFamily="34" charset="0"/>
              </a:rPr>
              <a:t>HANK </a:t>
            </a:r>
            <a:r>
              <a:rPr lang="en-US" sz="6600" b="1">
                <a:ln w="22225">
                  <a:solidFill>
                    <a:schemeClr val="accent2"/>
                  </a:solidFill>
                  <a:prstDash val="solid"/>
                </a:ln>
                <a:solidFill>
                  <a:schemeClr val="accent2">
                    <a:lumMod val="40000"/>
                    <a:lumOff val="60000"/>
                  </a:schemeClr>
                </a:solidFill>
                <a:latin typeface="Source Sans Pro" panose="020B0503030403020204" pitchFamily="34" charset="0"/>
                <a:ea typeface="Source Sans Pro" panose="020B0503030403020204" pitchFamily="34" charset="0"/>
              </a:rPr>
              <a:t> </a:t>
            </a:r>
            <a:r>
              <a:rPr lang="en-US" sz="6600" b="1" cap="none" spc="0">
                <a:ln w="22225">
                  <a:solidFill>
                    <a:schemeClr val="accent2"/>
                  </a:solidFill>
                  <a:prstDash val="solid"/>
                </a:ln>
                <a:solidFill>
                  <a:schemeClr val="accent2">
                    <a:lumMod val="40000"/>
                    <a:lumOff val="60000"/>
                  </a:schemeClr>
                </a:solidFill>
                <a:effectLst/>
                <a:latin typeface="Source Sans Pro" panose="020B0503030403020204" pitchFamily="34" charset="0"/>
                <a:ea typeface="Source Sans Pro" panose="020B0503030403020204" pitchFamily="34" charset="0"/>
              </a:rPr>
              <a:t>YOU!</a:t>
            </a:r>
            <a:endParaRPr lang="en-US" sz="660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44655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2F2B7-A9ED-44DF-AF37-A6F2F6DDF340}"/>
              </a:ext>
            </a:extLst>
          </p:cNvPr>
          <p:cNvSpPr>
            <a:spLocks noGrp="1"/>
          </p:cNvSpPr>
          <p:nvPr>
            <p:ph type="title"/>
          </p:nvPr>
        </p:nvSpPr>
        <p:spPr>
          <a:xfrm>
            <a:off x="297873" y="698980"/>
            <a:ext cx="10515600" cy="1009651"/>
          </a:xfrm>
        </p:spPr>
        <p:txBody>
          <a:bodyPr>
            <a:normAutofit/>
          </a:bodyPr>
          <a:lstStyle/>
          <a:p>
            <a:r>
              <a:rPr lang="en-US" sz="4000" i="1" dirty="0"/>
              <a:t>Since IWS 2020…</a:t>
            </a:r>
          </a:p>
        </p:txBody>
      </p:sp>
      <p:sp>
        <p:nvSpPr>
          <p:cNvPr id="3" name="Content Placeholder 2">
            <a:extLst>
              <a:ext uri="{FF2B5EF4-FFF2-40B4-BE49-F238E27FC236}">
                <a16:creationId xmlns:a16="http://schemas.microsoft.com/office/drawing/2014/main" id="{AEF2D173-9317-414D-B654-B31FD52A1C45}"/>
              </a:ext>
            </a:extLst>
          </p:cNvPr>
          <p:cNvSpPr>
            <a:spLocks noGrp="1"/>
          </p:cNvSpPr>
          <p:nvPr>
            <p:ph idx="1"/>
          </p:nvPr>
        </p:nvSpPr>
        <p:spPr>
          <a:xfrm>
            <a:off x="124693" y="1718399"/>
            <a:ext cx="4786745" cy="4342734"/>
          </a:xfrm>
        </p:spPr>
        <p:txBody>
          <a:bodyPr>
            <a:normAutofit/>
          </a:bodyPr>
          <a:lstStyle/>
          <a:p>
            <a:pPr marL="0" indent="0" algn="r">
              <a:buNone/>
            </a:pPr>
            <a:r>
              <a:rPr lang="en-US" b="1" i="1" dirty="0"/>
              <a:t>ISS Research Hours</a:t>
            </a:r>
          </a:p>
          <a:p>
            <a:pPr marL="0" indent="0" algn="r">
              <a:buNone/>
            </a:pPr>
            <a:endParaRPr lang="en-US" dirty="0"/>
          </a:p>
          <a:p>
            <a:pPr marL="0" indent="0" algn="r">
              <a:buNone/>
            </a:pPr>
            <a:r>
              <a:rPr lang="en-US" b="1" i="1" dirty="0"/>
              <a:t>Analog Missions Completed</a:t>
            </a:r>
          </a:p>
          <a:p>
            <a:pPr marL="0" indent="0" algn="r">
              <a:buNone/>
            </a:pPr>
            <a:endParaRPr lang="en-US" dirty="0"/>
          </a:p>
          <a:p>
            <a:pPr marL="0" indent="0" algn="r">
              <a:buNone/>
            </a:pPr>
            <a:r>
              <a:rPr lang="en-US" b="1" i="1" dirty="0"/>
              <a:t>Papers Published</a:t>
            </a:r>
          </a:p>
          <a:p>
            <a:pPr marL="0" indent="0" algn="r">
              <a:buNone/>
            </a:pPr>
            <a:endParaRPr lang="en-US" dirty="0"/>
          </a:p>
          <a:p>
            <a:pPr marL="0" indent="0" algn="r">
              <a:buNone/>
            </a:pPr>
            <a:r>
              <a:rPr lang="en-US" b="1" i="1" dirty="0"/>
              <a:t>Active Principal Investigators</a:t>
            </a:r>
          </a:p>
        </p:txBody>
      </p:sp>
      <p:sp>
        <p:nvSpPr>
          <p:cNvPr id="5" name="Footer Placeholder 4">
            <a:extLst>
              <a:ext uri="{FF2B5EF4-FFF2-40B4-BE49-F238E27FC236}">
                <a16:creationId xmlns:a16="http://schemas.microsoft.com/office/drawing/2014/main" id="{1C135462-3FC8-4A7B-9490-ABB35DFE4275}"/>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3DA24040-BDE8-425D-8F27-29FA4695A436}"/>
              </a:ext>
            </a:extLst>
          </p:cNvPr>
          <p:cNvSpPr>
            <a:spLocks noGrp="1"/>
          </p:cNvSpPr>
          <p:nvPr>
            <p:ph type="sldNum" sz="quarter" idx="12"/>
          </p:nvPr>
        </p:nvSpPr>
        <p:spPr/>
        <p:txBody>
          <a:bodyPr/>
          <a:lstStyle/>
          <a:p>
            <a:fld id="{3A0E1C1D-23A6-4D8C-8BAD-0A4D3EB843D9}" type="slidenum">
              <a:rPr lang="en-US" smtClean="0"/>
              <a:t>4</a:t>
            </a:fld>
            <a:endParaRPr lang="en-US"/>
          </a:p>
        </p:txBody>
      </p:sp>
      <p:sp>
        <p:nvSpPr>
          <p:cNvPr id="7" name="TextBox 6">
            <a:extLst>
              <a:ext uri="{FF2B5EF4-FFF2-40B4-BE49-F238E27FC236}">
                <a16:creationId xmlns:a16="http://schemas.microsoft.com/office/drawing/2014/main" id="{644E7B5B-4287-4F92-9D4A-112CBE8F9F36}"/>
              </a:ext>
            </a:extLst>
          </p:cNvPr>
          <p:cNvSpPr txBox="1"/>
          <p:nvPr/>
        </p:nvSpPr>
        <p:spPr>
          <a:xfrm>
            <a:off x="5444842" y="1543701"/>
            <a:ext cx="6982691" cy="830997"/>
          </a:xfrm>
          <a:prstGeom prst="rect">
            <a:avLst/>
          </a:prstGeom>
          <a:noFill/>
        </p:spPr>
        <p:txBody>
          <a:bodyPr wrap="square" rtlCol="0">
            <a:spAutoFit/>
          </a:bodyPr>
          <a:lstStyle/>
          <a:p>
            <a:r>
              <a:rPr lang="en-US" sz="2400" dirty="0">
                <a:solidFill>
                  <a:schemeClr val="bg1"/>
                </a:solidFill>
                <a:latin typeface="Source Sans Pro" panose="020B0503030403020204" pitchFamily="34" charset="0"/>
                <a:ea typeface="Source Sans Pro" panose="020B0503030403020204" pitchFamily="34" charset="0"/>
              </a:rPr>
              <a:t>1103 during Inc 62-67, Feb 2020 – Sep 2022</a:t>
            </a:r>
          </a:p>
          <a:p>
            <a:r>
              <a:rPr lang="en-US" sz="2400" dirty="0">
                <a:solidFill>
                  <a:schemeClr val="bg1"/>
                </a:solidFill>
                <a:latin typeface="Source Sans Pro" panose="020B0503030403020204" pitchFamily="34" charset="0"/>
                <a:ea typeface="Source Sans Pro" panose="020B0503030403020204" pitchFamily="34" charset="0"/>
              </a:rPr>
              <a:t>125 during Inc 68 thru Jan 2023</a:t>
            </a:r>
          </a:p>
        </p:txBody>
      </p:sp>
      <p:sp>
        <p:nvSpPr>
          <p:cNvPr id="8" name="TextBox 7">
            <a:extLst>
              <a:ext uri="{FF2B5EF4-FFF2-40B4-BE49-F238E27FC236}">
                <a16:creationId xmlns:a16="http://schemas.microsoft.com/office/drawing/2014/main" id="{4E8BEDA4-2F36-49B0-9F93-5FB6F2D957C0}"/>
              </a:ext>
            </a:extLst>
          </p:cNvPr>
          <p:cNvSpPr txBox="1"/>
          <p:nvPr/>
        </p:nvSpPr>
        <p:spPr>
          <a:xfrm>
            <a:off x="5444841" y="2607778"/>
            <a:ext cx="6982691" cy="830997"/>
          </a:xfrm>
          <a:prstGeom prst="rect">
            <a:avLst/>
          </a:prstGeom>
          <a:noFill/>
        </p:spPr>
        <p:txBody>
          <a:bodyPr wrap="square" rtlCol="0">
            <a:spAutoFit/>
          </a:bodyPr>
          <a:lstStyle/>
          <a:p>
            <a:pPr marL="0" marR="0" indent="0">
              <a:lnSpc>
                <a:spcPct val="100000"/>
              </a:lnSpc>
              <a:spcBef>
                <a:spcPts val="0"/>
              </a:spcBef>
              <a:spcAft>
                <a:spcPts val="0"/>
              </a:spcAft>
              <a:buFontTx/>
              <a:buNone/>
              <a:tabLst/>
            </a:pPr>
            <a:r>
              <a:rPr lang="en-US" sz="2400" cap="none" spc="0" dirty="0">
                <a:solidFill>
                  <a:schemeClr val="bg1"/>
                </a:solidFill>
                <a:effectLst/>
                <a:latin typeface="Source Sans Pro" panose="020B0503030403020204" pitchFamily="34" charset="0"/>
                <a:ea typeface="Source Sans Pro" panose="020B0503030403020204" pitchFamily="34" charset="0"/>
              </a:rPr>
              <a:t>11 (4 HERA, 1 SIRIUS, 2 bedrest, 1 parabolic flight, </a:t>
            </a:r>
          </a:p>
          <a:p>
            <a:pPr marL="0" marR="0" indent="0">
              <a:lnSpc>
                <a:spcPct val="100000"/>
              </a:lnSpc>
              <a:spcBef>
                <a:spcPts val="0"/>
              </a:spcBef>
              <a:spcAft>
                <a:spcPts val="0"/>
              </a:spcAft>
              <a:buFontTx/>
              <a:buNone/>
              <a:tabLst>
                <a:tab pos="254000" algn="l"/>
              </a:tabLst>
            </a:pPr>
            <a:r>
              <a:rPr lang="en-US" sz="2400" cap="none" spc="0" dirty="0">
                <a:solidFill>
                  <a:schemeClr val="bg1"/>
                </a:solidFill>
                <a:effectLst/>
                <a:latin typeface="Source Sans Pro" panose="020B0503030403020204" pitchFamily="34" charset="0"/>
                <a:ea typeface="Source Sans Pro" panose="020B0503030403020204" pitchFamily="34" charset="0"/>
              </a:rPr>
              <a:t>3 Antarctic winter-overs)</a:t>
            </a:r>
            <a:endParaRPr lang="en-US" sz="24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4DF4EFA7-21A3-440D-B3EA-D393A78E1713}"/>
              </a:ext>
            </a:extLst>
          </p:cNvPr>
          <p:cNvSpPr txBox="1"/>
          <p:nvPr/>
        </p:nvSpPr>
        <p:spPr>
          <a:xfrm>
            <a:off x="5444840" y="3619158"/>
            <a:ext cx="6982691" cy="864147"/>
          </a:xfrm>
          <a:prstGeom prst="rect">
            <a:avLst/>
          </a:prstGeom>
          <a:noFill/>
        </p:spPr>
        <p:txBody>
          <a:bodyPr wrap="square" rtlCol="0">
            <a:spAutoFit/>
          </a:bodyPr>
          <a:lstStyle/>
          <a:p>
            <a:pPr marL="0" marR="0" lvl="0" indent="0">
              <a:lnSpc>
                <a:spcPct val="107000"/>
              </a:lnSpc>
              <a:spcBef>
                <a:spcPts val="0"/>
              </a:spcBef>
              <a:spcAft>
                <a:spcPts val="0"/>
              </a:spcAft>
              <a:buFont typeface="Calibri" panose="020F0502020204030204" pitchFamily="34" charset="0"/>
              <a:buNone/>
            </a:pPr>
            <a:r>
              <a:rPr lang="en-US" sz="2400" i="1" cap="none" spc="0" dirty="0">
                <a:solidFill>
                  <a:schemeClr val="accent2"/>
                </a:solidFill>
                <a:effectLst/>
                <a:latin typeface="Source Sans Pro" panose="020B0503030403020204" pitchFamily="34" charset="0"/>
                <a:ea typeface="Source Sans Pro" panose="020B0503030403020204" pitchFamily="34" charset="0"/>
              </a:rPr>
              <a:t>FY20: </a:t>
            </a:r>
            <a:r>
              <a:rPr lang="en-US" sz="2400" cap="none" spc="0" dirty="0">
                <a:solidFill>
                  <a:schemeClr val="bg1"/>
                </a:solidFill>
                <a:effectLst/>
                <a:latin typeface="Source Sans Pro" panose="020B0503030403020204" pitchFamily="34" charset="0"/>
                <a:ea typeface="Source Sans Pro" panose="020B0503030403020204" pitchFamily="34" charset="0"/>
              </a:rPr>
              <a:t>197              </a:t>
            </a:r>
            <a:r>
              <a:rPr lang="en-US" sz="2400" i="1" cap="none" spc="0" dirty="0">
                <a:solidFill>
                  <a:schemeClr val="accent2"/>
                </a:solidFill>
                <a:effectLst/>
                <a:latin typeface="Source Sans Pro" panose="020B0503030403020204" pitchFamily="34" charset="0"/>
                <a:ea typeface="Source Sans Pro" panose="020B0503030403020204" pitchFamily="34" charset="0"/>
              </a:rPr>
              <a:t>FY22: </a:t>
            </a:r>
            <a:r>
              <a:rPr lang="en-US" sz="2400" cap="none" spc="0" dirty="0">
                <a:solidFill>
                  <a:schemeClr val="bg1"/>
                </a:solidFill>
                <a:effectLst/>
                <a:latin typeface="Source Sans Pro" panose="020B0503030403020204" pitchFamily="34" charset="0"/>
                <a:ea typeface="Source Sans Pro" panose="020B0503030403020204" pitchFamily="34" charset="0"/>
              </a:rPr>
              <a:t>266</a:t>
            </a:r>
          </a:p>
          <a:p>
            <a:pPr marL="0" marR="0" lvl="0" indent="0">
              <a:lnSpc>
                <a:spcPct val="107000"/>
              </a:lnSpc>
              <a:spcBef>
                <a:spcPts val="0"/>
              </a:spcBef>
              <a:spcAft>
                <a:spcPts val="0"/>
              </a:spcAft>
              <a:buFont typeface="Calibri" panose="020F0502020204030204" pitchFamily="34" charset="0"/>
              <a:buNone/>
            </a:pPr>
            <a:r>
              <a:rPr lang="en-US" sz="2400" i="1" cap="none" spc="0" dirty="0">
                <a:solidFill>
                  <a:schemeClr val="accent2"/>
                </a:solidFill>
                <a:effectLst/>
                <a:latin typeface="Source Sans Pro" panose="020B0503030403020204" pitchFamily="34" charset="0"/>
                <a:ea typeface="Source Sans Pro" panose="020B0503030403020204" pitchFamily="34" charset="0"/>
              </a:rPr>
              <a:t>FY21: </a:t>
            </a:r>
            <a:r>
              <a:rPr lang="en-US" sz="2400" cap="none" spc="0" dirty="0">
                <a:solidFill>
                  <a:schemeClr val="bg1"/>
                </a:solidFill>
                <a:effectLst/>
                <a:latin typeface="Source Sans Pro" panose="020B0503030403020204" pitchFamily="34" charset="0"/>
                <a:ea typeface="Source Sans Pro" panose="020B0503030403020204" pitchFamily="34" charset="0"/>
              </a:rPr>
              <a:t>282             </a:t>
            </a:r>
            <a:r>
              <a:rPr lang="en-US" sz="2400" i="1" cap="none" spc="0" dirty="0">
                <a:solidFill>
                  <a:schemeClr val="accent2"/>
                </a:solidFill>
                <a:effectLst/>
                <a:latin typeface="Source Sans Pro" panose="020B0503030403020204" pitchFamily="34" charset="0"/>
                <a:ea typeface="Source Sans Pro" panose="020B0503030403020204" pitchFamily="34" charset="0"/>
              </a:rPr>
              <a:t> FY23 Q1: </a:t>
            </a:r>
            <a:r>
              <a:rPr lang="en-US" sz="2400" cap="none" spc="0" dirty="0">
                <a:solidFill>
                  <a:schemeClr val="bg1"/>
                </a:solidFill>
                <a:effectLst/>
                <a:latin typeface="Source Sans Pro" panose="020B0503030403020204" pitchFamily="34" charset="0"/>
                <a:ea typeface="Source Sans Pro" panose="020B0503030403020204" pitchFamily="34" charset="0"/>
              </a:rPr>
              <a:t>65</a:t>
            </a:r>
          </a:p>
        </p:txBody>
      </p:sp>
      <p:sp>
        <p:nvSpPr>
          <p:cNvPr id="12" name="TextBox 11">
            <a:extLst>
              <a:ext uri="{FF2B5EF4-FFF2-40B4-BE49-F238E27FC236}">
                <a16:creationId xmlns:a16="http://schemas.microsoft.com/office/drawing/2014/main" id="{EB6435D4-ED6E-4161-811E-DC7B08C493D8}"/>
              </a:ext>
            </a:extLst>
          </p:cNvPr>
          <p:cNvSpPr txBox="1"/>
          <p:nvPr/>
        </p:nvSpPr>
        <p:spPr>
          <a:xfrm>
            <a:off x="5444840" y="4690097"/>
            <a:ext cx="6982691" cy="864147"/>
          </a:xfrm>
          <a:prstGeom prst="rect">
            <a:avLst/>
          </a:prstGeom>
          <a:noFill/>
        </p:spPr>
        <p:txBody>
          <a:bodyPr wrap="square" rtlCol="0">
            <a:spAutoFit/>
          </a:bodyPr>
          <a:lstStyle/>
          <a:p>
            <a:pPr marL="0" indent="0">
              <a:lnSpc>
                <a:spcPct val="107000"/>
              </a:lnSpc>
            </a:pPr>
            <a:r>
              <a:rPr lang="en-US" sz="2400" i="1" cap="none" spc="0" dirty="0">
                <a:solidFill>
                  <a:schemeClr val="accent2"/>
                </a:solidFill>
                <a:effectLst/>
                <a:latin typeface="Source Sans Pro" panose="020B0503030403020204" pitchFamily="34" charset="0"/>
                <a:ea typeface="Source Sans Pro" panose="020B0503030403020204" pitchFamily="34" charset="0"/>
                <a:cs typeface="Times New Roman" panose="02020603050405020304" pitchFamily="18" charset="0"/>
              </a:rPr>
              <a:t>FY20: </a:t>
            </a:r>
            <a:r>
              <a:rPr lang="en-US" sz="24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rPr>
              <a:t>91                 </a:t>
            </a:r>
            <a:r>
              <a:rPr lang="en-US" sz="2400" i="1" cap="none" spc="0" dirty="0">
                <a:solidFill>
                  <a:schemeClr val="accent2"/>
                </a:solidFill>
                <a:effectLst/>
                <a:latin typeface="Source Sans Pro" panose="020B0503030403020204" pitchFamily="34" charset="0"/>
                <a:ea typeface="Source Sans Pro" panose="020B0503030403020204" pitchFamily="34" charset="0"/>
                <a:cs typeface="Times New Roman" panose="02020603050405020304" pitchFamily="18" charset="0"/>
              </a:rPr>
              <a:t>FY22: </a:t>
            </a:r>
            <a:r>
              <a:rPr lang="en-US" sz="24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rPr>
              <a:t>87</a:t>
            </a:r>
          </a:p>
          <a:p>
            <a:pPr marL="0" indent="0">
              <a:lnSpc>
                <a:spcPct val="107000"/>
              </a:lnSpc>
            </a:pPr>
            <a:r>
              <a:rPr lang="en-US" sz="2400" i="1" cap="none" spc="0" dirty="0">
                <a:solidFill>
                  <a:schemeClr val="accent2"/>
                </a:solidFill>
                <a:effectLst/>
                <a:latin typeface="Source Sans Pro" panose="020B0503030403020204" pitchFamily="34" charset="0"/>
                <a:ea typeface="Source Sans Pro" panose="020B0503030403020204" pitchFamily="34" charset="0"/>
                <a:cs typeface="Times New Roman" panose="02020603050405020304" pitchFamily="18" charset="0"/>
              </a:rPr>
              <a:t>FY21: </a:t>
            </a:r>
            <a:r>
              <a:rPr lang="en-US" sz="24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rPr>
              <a:t>86                 </a:t>
            </a:r>
            <a:r>
              <a:rPr lang="en-US" sz="2400" i="1" cap="none" spc="0" dirty="0">
                <a:solidFill>
                  <a:schemeClr val="accent2"/>
                </a:solidFill>
                <a:effectLst/>
                <a:latin typeface="Source Sans Pro" panose="020B0503030403020204" pitchFamily="34" charset="0"/>
                <a:ea typeface="Source Sans Pro" panose="020B0503030403020204" pitchFamily="34" charset="0"/>
                <a:cs typeface="Times New Roman" panose="02020603050405020304" pitchFamily="18" charset="0"/>
              </a:rPr>
              <a:t>FY23 Q1: </a:t>
            </a:r>
            <a:r>
              <a:rPr lang="en-US" sz="24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rPr>
              <a:t>48</a:t>
            </a:r>
          </a:p>
        </p:txBody>
      </p:sp>
      <p:cxnSp>
        <p:nvCxnSpPr>
          <p:cNvPr id="14" name="Straight Connector 13">
            <a:extLst>
              <a:ext uri="{FF2B5EF4-FFF2-40B4-BE49-F238E27FC236}">
                <a16:creationId xmlns:a16="http://schemas.microsoft.com/office/drawing/2014/main" id="{863C67DE-25AD-43ED-94CD-643906C4A60C}"/>
              </a:ext>
            </a:extLst>
          </p:cNvPr>
          <p:cNvCxnSpPr>
            <a:cxnSpLocks/>
          </p:cNvCxnSpPr>
          <p:nvPr/>
        </p:nvCxnSpPr>
        <p:spPr>
          <a:xfrm>
            <a:off x="5195458" y="1599121"/>
            <a:ext cx="0" cy="72844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F586E0D3-1726-4361-A362-51191D6092E0}"/>
              </a:ext>
            </a:extLst>
          </p:cNvPr>
          <p:cNvCxnSpPr>
            <a:cxnSpLocks/>
          </p:cNvCxnSpPr>
          <p:nvPr/>
        </p:nvCxnSpPr>
        <p:spPr>
          <a:xfrm>
            <a:off x="5195458" y="2632802"/>
            <a:ext cx="0" cy="72844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7F5AB5AA-0260-429B-9BA4-C1B6F7A797FA}"/>
              </a:ext>
            </a:extLst>
          </p:cNvPr>
          <p:cNvCxnSpPr>
            <a:cxnSpLocks/>
          </p:cNvCxnSpPr>
          <p:nvPr/>
        </p:nvCxnSpPr>
        <p:spPr>
          <a:xfrm>
            <a:off x="5195458" y="3694007"/>
            <a:ext cx="0" cy="72844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17E21EF7-D4A8-49FA-B583-7FADB875B313}"/>
              </a:ext>
            </a:extLst>
          </p:cNvPr>
          <p:cNvCxnSpPr>
            <a:cxnSpLocks/>
          </p:cNvCxnSpPr>
          <p:nvPr/>
        </p:nvCxnSpPr>
        <p:spPr>
          <a:xfrm>
            <a:off x="5195458" y="4749807"/>
            <a:ext cx="0" cy="728445"/>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9" name="Date Placeholder 2">
            <a:extLst>
              <a:ext uri="{FF2B5EF4-FFF2-40B4-BE49-F238E27FC236}">
                <a16:creationId xmlns:a16="http://schemas.microsoft.com/office/drawing/2014/main" id="{08F8ACC6-5D2A-4D06-8B6B-B394C103E405}"/>
              </a:ext>
            </a:extLst>
          </p:cNvPr>
          <p:cNvSpPr>
            <a:spLocks noGrp="1"/>
          </p:cNvSpPr>
          <p:nvPr>
            <p:ph type="dt" sz="half" idx="10"/>
          </p:nvPr>
        </p:nvSpPr>
        <p:spPr>
          <a:xfrm>
            <a:off x="195943" y="6399892"/>
            <a:ext cx="3189514" cy="365123"/>
          </a:xfrm>
        </p:spPr>
        <p:txBody>
          <a:bodyPr/>
          <a:lstStyle/>
          <a:p>
            <a:r>
              <a:rPr lang="en-US"/>
              <a:t>David Baumann | david.k.baumann@nasa.gov</a:t>
            </a:r>
          </a:p>
        </p:txBody>
      </p:sp>
    </p:spTree>
    <p:extLst>
      <p:ext uri="{BB962C8B-B14F-4D97-AF65-F5344CB8AC3E}">
        <p14:creationId xmlns:p14="http://schemas.microsoft.com/office/powerpoint/2010/main" val="382415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5E19961-2027-48CD-BF21-1223EF002D7B}"/>
              </a:ext>
            </a:extLst>
          </p:cNvPr>
          <p:cNvGraphicFramePr/>
          <p:nvPr/>
        </p:nvGraphicFramePr>
        <p:xfrm>
          <a:off x="696085" y="361950"/>
          <a:ext cx="10718021" cy="6496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42912DE7-F21A-4996-9505-3A20DCEAE980}"/>
              </a:ext>
            </a:extLst>
          </p:cNvPr>
          <p:cNvSpPr txBox="1"/>
          <p:nvPr/>
        </p:nvSpPr>
        <p:spPr>
          <a:xfrm>
            <a:off x="9201148" y="1223711"/>
            <a:ext cx="2781300" cy="646331"/>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circle">
              <a:fillToRect l="50000" t="50000" r="50000" b="50000"/>
            </a:path>
            <a:tileRect/>
          </a:gradFill>
          <a:ln>
            <a:solidFill>
              <a:schemeClr val="accent5">
                <a:lumMod val="40000"/>
                <a:lumOff val="60000"/>
                <a:alpha val="78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Program Planning and Control Office (PP&amp;C)</a:t>
            </a:r>
          </a:p>
        </p:txBody>
      </p:sp>
      <p:sp>
        <p:nvSpPr>
          <p:cNvPr id="16" name="Rectangle 9">
            <a:extLst>
              <a:ext uri="{FF2B5EF4-FFF2-40B4-BE49-F238E27FC236}">
                <a16:creationId xmlns:a16="http://schemas.microsoft.com/office/drawing/2014/main" id="{DD28077F-9CB6-4179-94F5-AC581F431A69}"/>
              </a:ext>
            </a:extLst>
          </p:cNvPr>
          <p:cNvSpPr>
            <a:spLocks noChangeArrowheads="1"/>
          </p:cNvSpPr>
          <p:nvPr/>
        </p:nvSpPr>
        <p:spPr bwMode="auto">
          <a:xfrm>
            <a:off x="0" y="-4325"/>
            <a:ext cx="12191999" cy="1110076"/>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altLang="en-US" sz="4000" b="1" i="0" u="none" strike="noStrike" kern="1200" cap="none" spc="0" normalizeH="0" baseline="0" noProof="0">
                <a:ln>
                  <a:noFill/>
                </a:ln>
                <a:solidFill>
                  <a:prstClr val="white"/>
                </a:solidFill>
                <a:effectLst/>
                <a:uLnTx/>
                <a:uFillTx/>
                <a:latin typeface="Arial" charset="0"/>
                <a:ea typeface="ＭＳ Ｐゴシック" charset="-128"/>
                <a:cs typeface="+mn-cs"/>
              </a:rPr>
              <a:t>Human Research Program (HRP)</a:t>
            </a:r>
          </a:p>
        </p:txBody>
      </p:sp>
      <p:pic>
        <p:nvPicPr>
          <p:cNvPr id="12" name="Picture 11" descr="A picture containing text&#10;&#10;Description automatically generated">
            <a:extLst>
              <a:ext uri="{FF2B5EF4-FFF2-40B4-BE49-F238E27FC236}">
                <a16:creationId xmlns:a16="http://schemas.microsoft.com/office/drawing/2014/main" id="{E35E54DF-24C7-48AD-8A1A-E2F6EDAAA7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003" y="28137"/>
            <a:ext cx="1069199" cy="1111967"/>
          </a:xfrm>
          <a:prstGeom prst="rect">
            <a:avLst/>
          </a:prstGeom>
        </p:spPr>
      </p:pic>
      <p:pic>
        <p:nvPicPr>
          <p:cNvPr id="13" name="Picture 12">
            <a:extLst>
              <a:ext uri="{FF2B5EF4-FFF2-40B4-BE49-F238E27FC236}">
                <a16:creationId xmlns:a16="http://schemas.microsoft.com/office/drawing/2014/main" id="{F9413C7D-E387-4087-B225-188F2CB4DE8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43865" y="90866"/>
            <a:ext cx="1117132" cy="982016"/>
          </a:xfrm>
          <a:prstGeom prst="rect">
            <a:avLst/>
          </a:prstGeom>
        </p:spPr>
      </p:pic>
      <p:graphicFrame>
        <p:nvGraphicFramePr>
          <p:cNvPr id="20" name="Diagram 19">
            <a:extLst>
              <a:ext uri="{FF2B5EF4-FFF2-40B4-BE49-F238E27FC236}">
                <a16:creationId xmlns:a16="http://schemas.microsoft.com/office/drawing/2014/main" id="{7ED8EB8E-6A0D-4654-BCE0-B42222666640}"/>
              </a:ext>
            </a:extLst>
          </p:cNvPr>
          <p:cNvGraphicFramePr/>
          <p:nvPr/>
        </p:nvGraphicFramePr>
        <p:xfrm>
          <a:off x="9067201" y="1925584"/>
          <a:ext cx="3658793" cy="426699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1" name="Diagram 20">
            <a:extLst>
              <a:ext uri="{FF2B5EF4-FFF2-40B4-BE49-F238E27FC236}">
                <a16:creationId xmlns:a16="http://schemas.microsoft.com/office/drawing/2014/main" id="{4C7BF712-2B87-420A-8194-F02FB1C24629}"/>
              </a:ext>
            </a:extLst>
          </p:cNvPr>
          <p:cNvGraphicFramePr/>
          <p:nvPr/>
        </p:nvGraphicFramePr>
        <p:xfrm>
          <a:off x="382997" y="1762125"/>
          <a:ext cx="1762858" cy="2018108"/>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2" name="TextBox 21">
            <a:extLst>
              <a:ext uri="{FF2B5EF4-FFF2-40B4-BE49-F238E27FC236}">
                <a16:creationId xmlns:a16="http://schemas.microsoft.com/office/drawing/2014/main" id="{20D19870-77E3-49CB-AF52-3C4C4B927BBC}"/>
              </a:ext>
            </a:extLst>
          </p:cNvPr>
          <p:cNvSpPr txBox="1"/>
          <p:nvPr/>
        </p:nvSpPr>
        <p:spPr>
          <a:xfrm>
            <a:off x="209552" y="1223711"/>
            <a:ext cx="2781300" cy="646331"/>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Maturation and Integration Office (MIO)</a:t>
            </a:r>
          </a:p>
        </p:txBody>
      </p:sp>
      <p:sp>
        <p:nvSpPr>
          <p:cNvPr id="23" name="TextBox 22">
            <a:extLst>
              <a:ext uri="{FF2B5EF4-FFF2-40B4-BE49-F238E27FC236}">
                <a16:creationId xmlns:a16="http://schemas.microsoft.com/office/drawing/2014/main" id="{023CA641-771A-4D83-8039-35858F29A25F}"/>
              </a:ext>
            </a:extLst>
          </p:cNvPr>
          <p:cNvSpPr txBox="1"/>
          <p:nvPr/>
        </p:nvSpPr>
        <p:spPr>
          <a:xfrm>
            <a:off x="4349564" y="1102694"/>
            <a:ext cx="3492870" cy="369332"/>
          </a:xfrm>
          <a:prstGeom prst="rect">
            <a:avLst/>
          </a:prstGeom>
          <a:gradFill flip="none" rotWithShape="1">
            <a:gsLst>
              <a:gs pos="35000">
                <a:schemeClr val="accent5">
                  <a:lumMod val="0"/>
                  <a:lumOff val="100000"/>
                </a:schemeClr>
              </a:gs>
              <a:gs pos="100000">
                <a:schemeClr val="accent5">
                  <a:lumMod val="40000"/>
                  <a:lumOff val="60000"/>
                </a:schemeClr>
              </a:gs>
            </a:gsLst>
            <a:path path="rect">
              <a:fillToRect l="50000" t="50000" r="50000" b="50000"/>
            </a:path>
            <a:tileRect/>
          </a:gradFill>
          <a:ln>
            <a:solidFill>
              <a:schemeClr val="accent5">
                <a:lumMod val="40000"/>
                <a:lumOff val="60000"/>
                <a:alpha val="8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Program Office</a:t>
            </a:r>
          </a:p>
        </p:txBody>
      </p:sp>
      <p:cxnSp>
        <p:nvCxnSpPr>
          <p:cNvPr id="25" name="Straight Connector 24">
            <a:extLst>
              <a:ext uri="{FF2B5EF4-FFF2-40B4-BE49-F238E27FC236}">
                <a16:creationId xmlns:a16="http://schemas.microsoft.com/office/drawing/2014/main" id="{92B5423A-2D2E-4F6B-A7F7-37F8EFBCFCFB}"/>
              </a:ext>
            </a:extLst>
          </p:cNvPr>
          <p:cNvCxnSpPr>
            <a:cxnSpLocks/>
          </p:cNvCxnSpPr>
          <p:nvPr/>
        </p:nvCxnSpPr>
        <p:spPr>
          <a:xfrm>
            <a:off x="5981700" y="1470930"/>
            <a:ext cx="0" cy="29119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69FABFA-9D5D-465B-8926-73E24537C315}"/>
              </a:ext>
            </a:extLst>
          </p:cNvPr>
          <p:cNvCxnSpPr/>
          <p:nvPr/>
        </p:nvCxnSpPr>
        <p:spPr>
          <a:xfrm flipH="1">
            <a:off x="2990852" y="1241899"/>
            <a:ext cx="1349564" cy="5202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6C9616F-5DE0-479E-A41D-D5BDA6E40189}"/>
              </a:ext>
            </a:extLst>
          </p:cNvPr>
          <p:cNvCxnSpPr>
            <a:cxnSpLocks/>
          </p:cNvCxnSpPr>
          <p:nvPr/>
        </p:nvCxnSpPr>
        <p:spPr>
          <a:xfrm>
            <a:off x="7851584" y="1287360"/>
            <a:ext cx="1349562" cy="36714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 name="Diagram 17">
            <a:extLst>
              <a:ext uri="{FF2B5EF4-FFF2-40B4-BE49-F238E27FC236}">
                <a16:creationId xmlns:a16="http://schemas.microsoft.com/office/drawing/2014/main" id="{63703AF6-F930-4EBD-9BDB-196AFA9EB20D}"/>
              </a:ext>
            </a:extLst>
          </p:cNvPr>
          <p:cNvGraphicFramePr/>
          <p:nvPr/>
        </p:nvGraphicFramePr>
        <p:xfrm>
          <a:off x="-71119" y="4191044"/>
          <a:ext cx="3264643" cy="5535097"/>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24" name="TextBox 23">
            <a:extLst>
              <a:ext uri="{FF2B5EF4-FFF2-40B4-BE49-F238E27FC236}">
                <a16:creationId xmlns:a16="http://schemas.microsoft.com/office/drawing/2014/main" id="{063BD201-932C-4194-8B4C-A8C2042D5C2A}"/>
              </a:ext>
            </a:extLst>
          </p:cNvPr>
          <p:cNvSpPr txBox="1"/>
          <p:nvPr/>
        </p:nvSpPr>
        <p:spPr>
          <a:xfrm>
            <a:off x="88744" y="4006378"/>
            <a:ext cx="2781300" cy="369332"/>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Supporting Center Leads</a:t>
            </a:r>
          </a:p>
        </p:txBody>
      </p:sp>
      <p:graphicFrame>
        <p:nvGraphicFramePr>
          <p:cNvPr id="8" name="Diagram 7">
            <a:extLst>
              <a:ext uri="{FF2B5EF4-FFF2-40B4-BE49-F238E27FC236}">
                <a16:creationId xmlns:a16="http://schemas.microsoft.com/office/drawing/2014/main" id="{D0A1BD7A-65C0-4720-833F-EFAEADF278E0}"/>
              </a:ext>
            </a:extLst>
          </p:cNvPr>
          <p:cNvGraphicFramePr/>
          <p:nvPr/>
        </p:nvGraphicFramePr>
        <p:xfrm>
          <a:off x="8703708" y="4837441"/>
          <a:ext cx="3658793" cy="1981774"/>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
        <p:nvSpPr>
          <p:cNvPr id="26" name="TextBox 25">
            <a:extLst>
              <a:ext uri="{FF2B5EF4-FFF2-40B4-BE49-F238E27FC236}">
                <a16:creationId xmlns:a16="http://schemas.microsoft.com/office/drawing/2014/main" id="{1D6E605F-0F4F-4CD3-A910-D44727DC46BE}"/>
              </a:ext>
            </a:extLst>
          </p:cNvPr>
          <p:cNvSpPr txBox="1"/>
          <p:nvPr/>
        </p:nvSpPr>
        <p:spPr>
          <a:xfrm>
            <a:off x="8703708" y="5318505"/>
            <a:ext cx="3368456" cy="55399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Translational Research Institute for Space Health (TRISH)</a:t>
            </a:r>
          </a:p>
        </p:txBody>
      </p:sp>
      <p:sp>
        <p:nvSpPr>
          <p:cNvPr id="2" name="TextBox 1">
            <a:extLst>
              <a:ext uri="{FF2B5EF4-FFF2-40B4-BE49-F238E27FC236}">
                <a16:creationId xmlns:a16="http://schemas.microsoft.com/office/drawing/2014/main" id="{EF47E57C-FCA4-4B2B-952E-35F6D5B5F931}"/>
              </a:ext>
            </a:extLst>
          </p:cNvPr>
          <p:cNvSpPr txBox="1"/>
          <p:nvPr/>
        </p:nvSpPr>
        <p:spPr>
          <a:xfrm>
            <a:off x="2568218" y="6147624"/>
            <a:ext cx="16199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 Rotation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 IPA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*Contractor</a:t>
            </a:r>
          </a:p>
        </p:txBody>
      </p:sp>
      <p:sp>
        <p:nvSpPr>
          <p:cNvPr id="3" name="TextBox 2">
            <a:extLst>
              <a:ext uri="{FF2B5EF4-FFF2-40B4-BE49-F238E27FC236}">
                <a16:creationId xmlns:a16="http://schemas.microsoft.com/office/drawing/2014/main" id="{3E3CF462-D9EB-476C-86DF-E75471534281}"/>
              </a:ext>
            </a:extLst>
          </p:cNvPr>
          <p:cNvSpPr txBox="1"/>
          <p:nvPr/>
        </p:nvSpPr>
        <p:spPr>
          <a:xfrm>
            <a:off x="5312089" y="690153"/>
            <a:ext cx="21844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Updated 1/31/2023</a:t>
            </a:r>
          </a:p>
        </p:txBody>
      </p:sp>
      <p:sp>
        <p:nvSpPr>
          <p:cNvPr id="28" name="Rectangle 27">
            <a:extLst>
              <a:ext uri="{FF2B5EF4-FFF2-40B4-BE49-F238E27FC236}">
                <a16:creationId xmlns:a16="http://schemas.microsoft.com/office/drawing/2014/main" id="{4A472C81-D39D-4695-972E-EA3204CAA206}"/>
              </a:ext>
            </a:extLst>
          </p:cNvPr>
          <p:cNvSpPr/>
          <p:nvPr/>
        </p:nvSpPr>
        <p:spPr>
          <a:xfrm>
            <a:off x="6055095" y="2863972"/>
            <a:ext cx="1914385" cy="9281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E97195F-7A04-4603-B829-F8173376B62A}"/>
              </a:ext>
            </a:extLst>
          </p:cNvPr>
          <p:cNvSpPr/>
          <p:nvPr/>
        </p:nvSpPr>
        <p:spPr>
          <a:xfrm>
            <a:off x="9863227" y="3582417"/>
            <a:ext cx="1659582" cy="804644"/>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38C5A74-47A4-4A99-80FB-4A46DE265C3E}"/>
              </a:ext>
            </a:extLst>
          </p:cNvPr>
          <p:cNvSpPr/>
          <p:nvPr/>
        </p:nvSpPr>
        <p:spPr>
          <a:xfrm>
            <a:off x="9862650" y="4442603"/>
            <a:ext cx="1659583" cy="764291"/>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D56A32E-69EF-4528-AD27-0103BE5DAD17}"/>
              </a:ext>
            </a:extLst>
          </p:cNvPr>
          <p:cNvSpPr/>
          <p:nvPr/>
        </p:nvSpPr>
        <p:spPr>
          <a:xfrm>
            <a:off x="127744" y="4518847"/>
            <a:ext cx="1378328" cy="688047"/>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2310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DD28077F-9CB6-4179-94F5-AC581F431A69}"/>
              </a:ext>
            </a:extLst>
          </p:cNvPr>
          <p:cNvSpPr>
            <a:spLocks noChangeArrowheads="1"/>
          </p:cNvSpPr>
          <p:nvPr/>
        </p:nvSpPr>
        <p:spPr bwMode="auto">
          <a:xfrm>
            <a:off x="0" y="-4325"/>
            <a:ext cx="12191999" cy="1110076"/>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altLang="en-US" sz="3200" b="1" i="0" u="none" strike="noStrike" kern="1200" cap="none" spc="0" normalizeH="0" baseline="0" noProof="0">
                <a:ln>
                  <a:noFill/>
                </a:ln>
                <a:solidFill>
                  <a:prstClr val="white"/>
                </a:solidFill>
                <a:effectLst/>
                <a:uLnTx/>
                <a:uFillTx/>
                <a:latin typeface="Arial" charset="0"/>
                <a:ea typeface="ＭＳ Ｐゴシック" charset="-128"/>
                <a:cs typeface="+mn-cs"/>
              </a:rPr>
              <a:t>Human Research Program (HRP)</a:t>
            </a:r>
          </a:p>
          <a:p>
            <a:pPr marL="0" marR="0" lvl="0" indent="0" algn="ctr" defTabSz="457200" rtl="0" eaLnBrk="1" fontAlgn="base" latinLnBrk="0" hangingPunct="1">
              <a:lnSpc>
                <a:spcPct val="100000"/>
              </a:lnSpc>
              <a:spcBef>
                <a:spcPct val="20000"/>
              </a:spcBef>
              <a:spcAft>
                <a:spcPct val="0"/>
              </a:spcAft>
              <a:buClrTx/>
              <a:buSzTx/>
              <a:buFontTx/>
              <a:buNone/>
              <a:tabLst/>
              <a:defRPr/>
            </a:pPr>
            <a:r>
              <a:rPr kumimoji="0" lang="en-US" altLang="en-US" sz="3200" b="1" i="0" u="none" strike="noStrike" kern="1200" cap="none" spc="0" normalizeH="0" baseline="0" noProof="0">
                <a:ln>
                  <a:noFill/>
                </a:ln>
                <a:solidFill>
                  <a:prstClr val="white"/>
                </a:solidFill>
                <a:effectLst/>
                <a:uLnTx/>
                <a:uFillTx/>
                <a:latin typeface="Arial" charset="0"/>
                <a:ea typeface="ＭＳ Ｐゴシック" charset="-128"/>
                <a:cs typeface="+mn-cs"/>
              </a:rPr>
              <a:t>Element Offices</a:t>
            </a:r>
          </a:p>
        </p:txBody>
      </p:sp>
      <p:pic>
        <p:nvPicPr>
          <p:cNvPr id="12" name="Picture 11" descr="A picture containing text&#10;&#10;Description automatically generated">
            <a:extLst>
              <a:ext uri="{FF2B5EF4-FFF2-40B4-BE49-F238E27FC236}">
                <a16:creationId xmlns:a16="http://schemas.microsoft.com/office/drawing/2014/main" id="{E35E54DF-24C7-48AD-8A1A-E2F6EDAAA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003" y="28137"/>
            <a:ext cx="1069199" cy="1111967"/>
          </a:xfrm>
          <a:prstGeom prst="rect">
            <a:avLst/>
          </a:prstGeom>
        </p:spPr>
      </p:pic>
      <p:pic>
        <p:nvPicPr>
          <p:cNvPr id="13" name="Picture 12">
            <a:extLst>
              <a:ext uri="{FF2B5EF4-FFF2-40B4-BE49-F238E27FC236}">
                <a16:creationId xmlns:a16="http://schemas.microsoft.com/office/drawing/2014/main" id="{F9413C7D-E387-4087-B225-188F2CB4DE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43865" y="90866"/>
            <a:ext cx="1117132" cy="982016"/>
          </a:xfrm>
          <a:prstGeom prst="rect">
            <a:avLst/>
          </a:prstGeom>
        </p:spPr>
      </p:pic>
      <p:sp>
        <p:nvSpPr>
          <p:cNvPr id="22" name="TextBox 21">
            <a:extLst>
              <a:ext uri="{FF2B5EF4-FFF2-40B4-BE49-F238E27FC236}">
                <a16:creationId xmlns:a16="http://schemas.microsoft.com/office/drawing/2014/main" id="{20D19870-77E3-49CB-AF52-3C4C4B927BBC}"/>
              </a:ext>
            </a:extLst>
          </p:cNvPr>
          <p:cNvSpPr txBox="1"/>
          <p:nvPr/>
        </p:nvSpPr>
        <p:spPr>
          <a:xfrm>
            <a:off x="425950" y="1183568"/>
            <a:ext cx="2641100" cy="443164"/>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Research Operations and Integration (ROI)</a:t>
            </a:r>
          </a:p>
        </p:txBody>
      </p:sp>
      <p:sp>
        <p:nvSpPr>
          <p:cNvPr id="17" name="TextBox 16">
            <a:extLst>
              <a:ext uri="{FF2B5EF4-FFF2-40B4-BE49-F238E27FC236}">
                <a16:creationId xmlns:a16="http://schemas.microsoft.com/office/drawing/2014/main" id="{B03F543D-89B1-4ED5-A96B-A1D56A3C48A8}"/>
              </a:ext>
            </a:extLst>
          </p:cNvPr>
          <p:cNvSpPr txBox="1"/>
          <p:nvPr/>
        </p:nvSpPr>
        <p:spPr>
          <a:xfrm>
            <a:off x="220118" y="4479252"/>
            <a:ext cx="1314450" cy="29238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panose="020F0502020204030204"/>
                <a:ea typeface="+mn-ea"/>
                <a:cs typeface="+mn-cs"/>
              </a:rPr>
              <a:t>Flight</a:t>
            </a:r>
          </a:p>
        </p:txBody>
      </p:sp>
      <p:sp>
        <p:nvSpPr>
          <p:cNvPr id="18" name="TextBox 17">
            <a:extLst>
              <a:ext uri="{FF2B5EF4-FFF2-40B4-BE49-F238E27FC236}">
                <a16:creationId xmlns:a16="http://schemas.microsoft.com/office/drawing/2014/main" id="{65DE32BA-5063-4E48-BA6E-00962D908760}"/>
              </a:ext>
            </a:extLst>
          </p:cNvPr>
          <p:cNvSpPr txBox="1"/>
          <p:nvPr/>
        </p:nvSpPr>
        <p:spPr>
          <a:xfrm>
            <a:off x="2128070" y="4479252"/>
            <a:ext cx="1314450" cy="29238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panose="020F0502020204030204"/>
                <a:ea typeface="+mn-ea"/>
                <a:cs typeface="+mn-cs"/>
              </a:rPr>
              <a:t>Analog</a:t>
            </a:r>
          </a:p>
        </p:txBody>
      </p:sp>
      <p:sp>
        <p:nvSpPr>
          <p:cNvPr id="36" name="TextBox 35">
            <a:extLst>
              <a:ext uri="{FF2B5EF4-FFF2-40B4-BE49-F238E27FC236}">
                <a16:creationId xmlns:a16="http://schemas.microsoft.com/office/drawing/2014/main" id="{8C758845-432B-4BB3-B332-3CA6BAD12A43}"/>
              </a:ext>
            </a:extLst>
          </p:cNvPr>
          <p:cNvSpPr txBox="1"/>
          <p:nvPr/>
        </p:nvSpPr>
        <p:spPr>
          <a:xfrm>
            <a:off x="3838575" y="1195845"/>
            <a:ext cx="1784391" cy="26161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Space Radiation (SR)</a:t>
            </a:r>
          </a:p>
        </p:txBody>
      </p:sp>
      <p:sp>
        <p:nvSpPr>
          <p:cNvPr id="39" name="TextBox 38">
            <a:extLst>
              <a:ext uri="{FF2B5EF4-FFF2-40B4-BE49-F238E27FC236}">
                <a16:creationId xmlns:a16="http://schemas.microsoft.com/office/drawing/2014/main" id="{45F6331D-2C89-4639-AD4D-59DC14D034B1}"/>
              </a:ext>
            </a:extLst>
          </p:cNvPr>
          <p:cNvSpPr txBox="1"/>
          <p:nvPr/>
        </p:nvSpPr>
        <p:spPr>
          <a:xfrm>
            <a:off x="5834610" y="1189706"/>
            <a:ext cx="2005786" cy="430887"/>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Human Health Countermeasures (HHC)</a:t>
            </a:r>
          </a:p>
        </p:txBody>
      </p:sp>
      <p:graphicFrame>
        <p:nvGraphicFramePr>
          <p:cNvPr id="41" name="Diagram 40">
            <a:extLst>
              <a:ext uri="{FF2B5EF4-FFF2-40B4-BE49-F238E27FC236}">
                <a16:creationId xmlns:a16="http://schemas.microsoft.com/office/drawing/2014/main" id="{776F1C6C-B5EB-45A6-BEED-BF1B640F0B74}"/>
              </a:ext>
            </a:extLst>
          </p:cNvPr>
          <p:cNvGraphicFramePr/>
          <p:nvPr/>
        </p:nvGraphicFramePr>
        <p:xfrm>
          <a:off x="5329987" y="1945234"/>
          <a:ext cx="2574856" cy="49127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reeform: Shape 2">
            <a:extLst>
              <a:ext uri="{FF2B5EF4-FFF2-40B4-BE49-F238E27FC236}">
                <a16:creationId xmlns:a16="http://schemas.microsoft.com/office/drawing/2014/main" id="{7AFFE08D-577D-4EEA-B78B-AE8E73A1636B}"/>
              </a:ext>
            </a:extLst>
          </p:cNvPr>
          <p:cNvSpPr/>
          <p:nvPr/>
        </p:nvSpPr>
        <p:spPr>
          <a:xfrm>
            <a:off x="9666096" y="2650337"/>
            <a:ext cx="235655" cy="2844135"/>
          </a:xfrm>
          <a:custGeom>
            <a:avLst/>
            <a:gdLst/>
            <a:ahLst/>
            <a:cxnLst/>
            <a:rect l="0" t="0" r="0" b="0"/>
            <a:pathLst>
              <a:path>
                <a:moveTo>
                  <a:pt x="0" y="0"/>
                </a:moveTo>
                <a:lnTo>
                  <a:pt x="235655" y="2844135"/>
                </a:lnTo>
              </a:path>
            </a:pathLst>
          </a:custGeom>
          <a:noFill/>
          <a:ln>
            <a:noFill/>
          </a:ln>
        </p:spPr>
        <p:style>
          <a:lnRef idx="2">
            <a:scrgbClr r="0" g="0" b="0"/>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4" name="Freeform: Shape 3">
            <a:extLst>
              <a:ext uri="{FF2B5EF4-FFF2-40B4-BE49-F238E27FC236}">
                <a16:creationId xmlns:a16="http://schemas.microsoft.com/office/drawing/2014/main" id="{D2C73AD1-4B7C-4A8C-A160-844130003205}"/>
              </a:ext>
            </a:extLst>
          </p:cNvPr>
          <p:cNvSpPr/>
          <p:nvPr/>
        </p:nvSpPr>
        <p:spPr>
          <a:xfrm>
            <a:off x="9666096" y="2650337"/>
            <a:ext cx="243142" cy="1768880"/>
          </a:xfrm>
          <a:custGeom>
            <a:avLst/>
            <a:gdLst/>
            <a:ahLst/>
            <a:cxnLst/>
            <a:rect l="0" t="0" r="0" b="0"/>
            <a:pathLst>
              <a:path>
                <a:moveTo>
                  <a:pt x="0" y="0"/>
                </a:moveTo>
                <a:lnTo>
                  <a:pt x="243142" y="1768880"/>
                </a:lnTo>
              </a:path>
            </a:pathLst>
          </a:custGeom>
          <a:noFill/>
          <a:ln>
            <a:noFill/>
          </a:ln>
        </p:spPr>
        <p:style>
          <a:lnRef idx="2">
            <a:scrgbClr r="0" g="0" b="0"/>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5" name="Freeform: Shape 4">
            <a:extLst>
              <a:ext uri="{FF2B5EF4-FFF2-40B4-BE49-F238E27FC236}">
                <a16:creationId xmlns:a16="http://schemas.microsoft.com/office/drawing/2014/main" id="{66F07F19-8BE2-461D-BF6E-B7CBF7AFB69F}"/>
              </a:ext>
            </a:extLst>
          </p:cNvPr>
          <p:cNvSpPr/>
          <p:nvPr/>
        </p:nvSpPr>
        <p:spPr>
          <a:xfrm>
            <a:off x="9666096" y="2650337"/>
            <a:ext cx="237802" cy="640676"/>
          </a:xfrm>
          <a:custGeom>
            <a:avLst/>
            <a:gdLst/>
            <a:ahLst/>
            <a:cxnLst/>
            <a:rect l="0" t="0" r="0" b="0"/>
            <a:pathLst>
              <a:path>
                <a:moveTo>
                  <a:pt x="0" y="0"/>
                </a:moveTo>
                <a:lnTo>
                  <a:pt x="237802" y="640676"/>
                </a:lnTo>
              </a:path>
            </a:pathLst>
          </a:custGeom>
          <a:noFill/>
          <a:ln>
            <a:noFill/>
          </a:ln>
        </p:spPr>
        <p:style>
          <a:lnRef idx="2">
            <a:scrgbClr r="0" g="0" b="0"/>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6" name="Freeform: Shape 5">
            <a:extLst>
              <a:ext uri="{FF2B5EF4-FFF2-40B4-BE49-F238E27FC236}">
                <a16:creationId xmlns:a16="http://schemas.microsoft.com/office/drawing/2014/main" id="{762DF5C6-A80C-426E-B554-C5583555D543}"/>
              </a:ext>
            </a:extLst>
          </p:cNvPr>
          <p:cNvSpPr/>
          <p:nvPr/>
        </p:nvSpPr>
        <p:spPr>
          <a:xfrm>
            <a:off x="7985776" y="1716826"/>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80000"/>
              <a:hueOff val="0"/>
              <a:satOff val="0"/>
              <a:lumOff val="0"/>
              <a:alphaOff val="0"/>
            </a:schemeClr>
          </a:fillRef>
          <a:effectRef idx="1">
            <a:schemeClr val="accent5">
              <a:alpha val="8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Andrea Marchica</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Manager (Acting)</a:t>
            </a:r>
          </a:p>
        </p:txBody>
      </p:sp>
      <p:sp>
        <p:nvSpPr>
          <p:cNvPr id="8" name="Freeform: Shape 7">
            <a:extLst>
              <a:ext uri="{FF2B5EF4-FFF2-40B4-BE49-F238E27FC236}">
                <a16:creationId xmlns:a16="http://schemas.microsoft.com/office/drawing/2014/main" id="{88EECF3C-B309-402F-B8F8-B03D1AD39B64}"/>
              </a:ext>
            </a:extLst>
          </p:cNvPr>
          <p:cNvSpPr/>
          <p:nvPr/>
        </p:nvSpPr>
        <p:spPr>
          <a:xfrm>
            <a:off x="8007408" y="2732237"/>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Kris Lehnhardt, M.D.**</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Scientist</a:t>
            </a:r>
          </a:p>
        </p:txBody>
      </p:sp>
      <p:sp>
        <p:nvSpPr>
          <p:cNvPr id="9" name="Rectangle 8">
            <a:extLst>
              <a:ext uri="{FF2B5EF4-FFF2-40B4-BE49-F238E27FC236}">
                <a16:creationId xmlns:a16="http://schemas.microsoft.com/office/drawing/2014/main" id="{528726ED-10BB-486B-A323-D3D98F2B3CAB}"/>
              </a:ext>
            </a:extLst>
          </p:cNvPr>
          <p:cNvSpPr/>
          <p:nvPr/>
        </p:nvSpPr>
        <p:spPr>
          <a:xfrm>
            <a:off x="8112964" y="2812944"/>
            <a:ext cx="560106" cy="746808"/>
          </a:xfrm>
          <a:prstGeom prst="rect">
            <a:avLst/>
          </a:prstGeom>
          <a:blipFill>
            <a:blip r:embed="rId9"/>
            <a:srcRect/>
            <a:stretch>
              <a:fillRect l="-3000" r="-3000"/>
            </a:stretch>
          </a:blipFill>
        </p:spPr>
        <p:style>
          <a:lnRef idx="1">
            <a:schemeClr val="lt1">
              <a:hueOff val="0"/>
              <a:satOff val="0"/>
              <a:lumOff val="0"/>
              <a:alphaOff val="0"/>
            </a:schemeClr>
          </a:lnRef>
          <a:fillRef idx="1">
            <a:scrgbClr r="0" g="0" b="0"/>
          </a:fillRef>
          <a:effectRef idx="1">
            <a:schemeClr val="accent5">
              <a:tint val="50000"/>
              <a:hueOff val="24112"/>
              <a:satOff val="-927"/>
              <a:lumOff val="3257"/>
              <a:alphaOff val="0"/>
            </a:schemeClr>
          </a:effectRef>
          <a:fontRef idx="minor">
            <a:schemeClr val="lt1">
              <a:hueOff val="0"/>
              <a:satOff val="0"/>
              <a:lumOff val="0"/>
              <a:alphaOff val="0"/>
            </a:schemeClr>
          </a:fontRef>
        </p:style>
      </p:sp>
      <p:sp>
        <p:nvSpPr>
          <p:cNvPr id="10" name="Freeform: Shape 9">
            <a:extLst>
              <a:ext uri="{FF2B5EF4-FFF2-40B4-BE49-F238E27FC236}">
                <a16:creationId xmlns:a16="http://schemas.microsoft.com/office/drawing/2014/main" id="{2C0D7E8C-EF02-4231-A487-B689BBDD9DAB}"/>
              </a:ext>
            </a:extLst>
          </p:cNvPr>
          <p:cNvSpPr/>
          <p:nvPr/>
        </p:nvSpPr>
        <p:spPr>
          <a:xfrm>
            <a:off x="8007408" y="3768292"/>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Vacant</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Deputy Manager</a:t>
            </a:r>
          </a:p>
        </p:txBody>
      </p:sp>
      <p:sp>
        <p:nvSpPr>
          <p:cNvPr id="14" name="Freeform: Shape 13">
            <a:extLst>
              <a:ext uri="{FF2B5EF4-FFF2-40B4-BE49-F238E27FC236}">
                <a16:creationId xmlns:a16="http://schemas.microsoft.com/office/drawing/2014/main" id="{1302926C-CC59-4A26-A7CA-A7AD373758A4}"/>
              </a:ext>
            </a:extLst>
          </p:cNvPr>
          <p:cNvSpPr/>
          <p:nvPr/>
        </p:nvSpPr>
        <p:spPr>
          <a:xfrm>
            <a:off x="7997430" y="4804347"/>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Ben Easter, M.D.** </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Deputy Scientist</a:t>
            </a:r>
          </a:p>
        </p:txBody>
      </p:sp>
      <p:sp>
        <p:nvSpPr>
          <p:cNvPr id="15" name="Rectangle 14">
            <a:extLst>
              <a:ext uri="{FF2B5EF4-FFF2-40B4-BE49-F238E27FC236}">
                <a16:creationId xmlns:a16="http://schemas.microsoft.com/office/drawing/2014/main" id="{C9094AF7-A707-4478-A65A-686A06AD1F00}"/>
              </a:ext>
            </a:extLst>
          </p:cNvPr>
          <p:cNvSpPr/>
          <p:nvPr/>
        </p:nvSpPr>
        <p:spPr>
          <a:xfrm>
            <a:off x="8112964" y="4897698"/>
            <a:ext cx="560106" cy="746808"/>
          </a:xfrm>
          <a:prstGeom prst="rect">
            <a:avLst/>
          </a:prstGeom>
          <a:blipFill>
            <a:blip r:embed="rId10"/>
            <a:srcRect/>
            <a:stretch>
              <a:fillRect l="-3000" r="-3000"/>
            </a:stretch>
          </a:blipFill>
        </p:spPr>
        <p:style>
          <a:lnRef idx="1">
            <a:schemeClr val="lt1">
              <a:hueOff val="0"/>
              <a:satOff val="0"/>
              <a:lumOff val="0"/>
              <a:alphaOff val="0"/>
            </a:schemeClr>
          </a:lnRef>
          <a:fillRef idx="1">
            <a:scrgbClr r="0" g="0" b="0"/>
          </a:fillRef>
          <a:effectRef idx="1">
            <a:schemeClr val="accent5">
              <a:tint val="50000"/>
              <a:hueOff val="72337"/>
              <a:satOff val="-2780"/>
              <a:lumOff val="9770"/>
              <a:alphaOff val="0"/>
            </a:schemeClr>
          </a:effectRef>
          <a:fontRef idx="minor">
            <a:schemeClr val="lt1">
              <a:hueOff val="0"/>
              <a:satOff val="0"/>
              <a:lumOff val="0"/>
              <a:alphaOff val="0"/>
            </a:schemeClr>
          </a:fontRef>
        </p:style>
      </p:sp>
      <p:sp>
        <p:nvSpPr>
          <p:cNvPr id="43" name="TextBox 42">
            <a:extLst>
              <a:ext uri="{FF2B5EF4-FFF2-40B4-BE49-F238E27FC236}">
                <a16:creationId xmlns:a16="http://schemas.microsoft.com/office/drawing/2014/main" id="{0C53D871-B241-442F-B1A6-4BC918277DB5}"/>
              </a:ext>
            </a:extLst>
          </p:cNvPr>
          <p:cNvSpPr txBox="1"/>
          <p:nvPr/>
        </p:nvSpPr>
        <p:spPr>
          <a:xfrm>
            <a:off x="8052039" y="1195845"/>
            <a:ext cx="1777761" cy="430887"/>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Exploration Medical Capability (ExMC)</a:t>
            </a:r>
          </a:p>
        </p:txBody>
      </p:sp>
      <p:grpSp>
        <p:nvGrpSpPr>
          <p:cNvPr id="19" name="Group 18">
            <a:extLst>
              <a:ext uri="{FF2B5EF4-FFF2-40B4-BE49-F238E27FC236}">
                <a16:creationId xmlns:a16="http://schemas.microsoft.com/office/drawing/2014/main" id="{43A610D7-07AA-4490-931D-985B056C19F0}"/>
              </a:ext>
            </a:extLst>
          </p:cNvPr>
          <p:cNvGrpSpPr/>
          <p:nvPr/>
        </p:nvGrpSpPr>
        <p:grpSpPr>
          <a:xfrm>
            <a:off x="10094720" y="1716328"/>
            <a:ext cx="1875648" cy="4036036"/>
            <a:chOff x="10127922" y="1701344"/>
            <a:chExt cx="1875648" cy="4036036"/>
          </a:xfrm>
        </p:grpSpPr>
        <p:sp>
          <p:nvSpPr>
            <p:cNvPr id="20" name="Freeform: Shape 19">
              <a:extLst>
                <a:ext uri="{FF2B5EF4-FFF2-40B4-BE49-F238E27FC236}">
                  <a16:creationId xmlns:a16="http://schemas.microsoft.com/office/drawing/2014/main" id="{C1975781-2246-4CA7-AB40-B8ADAAD8CB17}"/>
                </a:ext>
              </a:extLst>
            </p:cNvPr>
            <p:cNvSpPr/>
            <p:nvPr/>
          </p:nvSpPr>
          <p:spPr>
            <a:xfrm>
              <a:off x="11816868" y="2634855"/>
              <a:ext cx="178076" cy="2844135"/>
            </a:xfrm>
            <a:custGeom>
              <a:avLst/>
              <a:gdLst/>
              <a:ahLst/>
              <a:cxnLst/>
              <a:rect l="0" t="0" r="0" b="0"/>
              <a:pathLst>
                <a:path>
                  <a:moveTo>
                    <a:pt x="0" y="0"/>
                  </a:moveTo>
                  <a:lnTo>
                    <a:pt x="178076" y="2844135"/>
                  </a:lnTo>
                </a:path>
              </a:pathLst>
            </a:custGeom>
            <a:noFill/>
            <a:ln>
              <a:noFill/>
            </a:ln>
          </p:spPr>
          <p:style>
            <a:lnRef idx="2">
              <a:scrgbClr r="0" g="0" b="0"/>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21" name="Freeform: Shape 20">
              <a:extLst>
                <a:ext uri="{FF2B5EF4-FFF2-40B4-BE49-F238E27FC236}">
                  <a16:creationId xmlns:a16="http://schemas.microsoft.com/office/drawing/2014/main" id="{12B6D5AA-BB97-49CE-80AF-950E16C66379}"/>
                </a:ext>
              </a:extLst>
            </p:cNvPr>
            <p:cNvSpPr/>
            <p:nvPr/>
          </p:nvSpPr>
          <p:spPr>
            <a:xfrm>
              <a:off x="11816868" y="2634855"/>
              <a:ext cx="185563" cy="1768880"/>
            </a:xfrm>
            <a:custGeom>
              <a:avLst/>
              <a:gdLst/>
              <a:ahLst/>
              <a:cxnLst/>
              <a:rect l="0" t="0" r="0" b="0"/>
              <a:pathLst>
                <a:path>
                  <a:moveTo>
                    <a:pt x="0" y="0"/>
                  </a:moveTo>
                  <a:lnTo>
                    <a:pt x="185563" y="1768880"/>
                  </a:lnTo>
                </a:path>
              </a:pathLst>
            </a:custGeom>
            <a:noFill/>
            <a:ln>
              <a:noFill/>
            </a:ln>
          </p:spPr>
          <p:style>
            <a:lnRef idx="2">
              <a:scrgbClr r="0" g="0" b="0"/>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23" name="Freeform: Shape 22">
              <a:extLst>
                <a:ext uri="{FF2B5EF4-FFF2-40B4-BE49-F238E27FC236}">
                  <a16:creationId xmlns:a16="http://schemas.microsoft.com/office/drawing/2014/main" id="{D6860C19-234B-4CC4-9F5A-6CF3220F8580}"/>
                </a:ext>
              </a:extLst>
            </p:cNvPr>
            <p:cNvSpPr/>
            <p:nvPr/>
          </p:nvSpPr>
          <p:spPr>
            <a:xfrm>
              <a:off x="11816868" y="2634855"/>
              <a:ext cx="180223" cy="640676"/>
            </a:xfrm>
            <a:custGeom>
              <a:avLst/>
              <a:gdLst/>
              <a:ahLst/>
              <a:cxnLst/>
              <a:rect l="0" t="0" r="0" b="0"/>
              <a:pathLst>
                <a:path>
                  <a:moveTo>
                    <a:pt x="0" y="0"/>
                  </a:moveTo>
                  <a:lnTo>
                    <a:pt x="180223" y="640676"/>
                  </a:lnTo>
                </a:path>
              </a:pathLst>
            </a:custGeom>
            <a:noFill/>
            <a:ln>
              <a:noFill/>
            </a:ln>
          </p:spPr>
          <p:style>
            <a:lnRef idx="2">
              <a:scrgbClr r="0" g="0" b="0"/>
            </a:lnRef>
            <a:fillRef idx="0">
              <a:scrgbClr r="0" g="0" b="0"/>
            </a:fillRef>
            <a:effectRef idx="0">
              <a:schemeClr val="accent5">
                <a:tint val="90000"/>
                <a:hueOff val="0"/>
                <a:satOff val="0"/>
                <a:lumOff val="0"/>
                <a:alphaOff val="0"/>
              </a:schemeClr>
            </a:effectRef>
            <a:fontRef idx="minor">
              <a:schemeClr val="tx1">
                <a:hueOff val="0"/>
                <a:satOff val="0"/>
                <a:lumOff val="0"/>
                <a:alphaOff val="0"/>
              </a:schemeClr>
            </a:fontRef>
          </p:style>
        </p:sp>
        <p:sp>
          <p:nvSpPr>
            <p:cNvPr id="24" name="Freeform: Shape 23">
              <a:extLst>
                <a:ext uri="{FF2B5EF4-FFF2-40B4-BE49-F238E27FC236}">
                  <a16:creationId xmlns:a16="http://schemas.microsoft.com/office/drawing/2014/main" id="{6E9A1739-F3C7-4611-8734-A08563C1CD8C}"/>
                </a:ext>
              </a:extLst>
            </p:cNvPr>
            <p:cNvSpPr/>
            <p:nvPr/>
          </p:nvSpPr>
          <p:spPr>
            <a:xfrm>
              <a:off x="10136548" y="1701344"/>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80000"/>
                <a:hueOff val="0"/>
                <a:satOff val="0"/>
                <a:lumOff val="0"/>
                <a:alphaOff val="0"/>
              </a:schemeClr>
            </a:fillRef>
            <a:effectRef idx="1">
              <a:schemeClr val="accent5">
                <a:alpha val="8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Aaron Allcorn</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Manager</a:t>
              </a:r>
            </a:p>
          </p:txBody>
        </p:sp>
        <p:sp>
          <p:nvSpPr>
            <p:cNvPr id="25" name="Rectangle 24">
              <a:extLst>
                <a:ext uri="{FF2B5EF4-FFF2-40B4-BE49-F238E27FC236}">
                  <a16:creationId xmlns:a16="http://schemas.microsoft.com/office/drawing/2014/main" id="{B890592B-1CF4-45D6-BF6C-A113F6A81662}"/>
                </a:ext>
              </a:extLst>
            </p:cNvPr>
            <p:cNvSpPr/>
            <p:nvPr/>
          </p:nvSpPr>
          <p:spPr>
            <a:xfrm>
              <a:off x="10262986" y="1795944"/>
              <a:ext cx="560106" cy="746808"/>
            </a:xfrm>
            <a:prstGeom prst="rect">
              <a:avLst/>
            </a:prstGeom>
            <a:blipFill>
              <a:blip r:embed="rId11"/>
              <a:srcRect/>
              <a:stretch>
                <a:fillRect l="-3000" r="-3000"/>
              </a:stretch>
            </a:blipFill>
          </p:spPr>
          <p:style>
            <a:lnRef idx="1">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sp>
        <p:sp>
          <p:nvSpPr>
            <p:cNvPr id="26" name="Freeform: Shape 25">
              <a:extLst>
                <a:ext uri="{FF2B5EF4-FFF2-40B4-BE49-F238E27FC236}">
                  <a16:creationId xmlns:a16="http://schemas.microsoft.com/office/drawing/2014/main" id="{6773AC37-62C4-446D-9E87-385CA0C7E45A}"/>
                </a:ext>
              </a:extLst>
            </p:cNvPr>
            <p:cNvSpPr/>
            <p:nvPr/>
          </p:nvSpPr>
          <p:spPr>
            <a:xfrm>
              <a:off x="10130974" y="2712846"/>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Sandra Whitmire, Ph.D.</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Scientist</a:t>
              </a:r>
            </a:p>
          </p:txBody>
        </p:sp>
        <p:sp>
          <p:nvSpPr>
            <p:cNvPr id="27" name="Rectangle 26">
              <a:extLst>
                <a:ext uri="{FF2B5EF4-FFF2-40B4-BE49-F238E27FC236}">
                  <a16:creationId xmlns:a16="http://schemas.microsoft.com/office/drawing/2014/main" id="{5CA66D9F-FF01-4409-84A2-E81E66933C6F}"/>
                </a:ext>
              </a:extLst>
            </p:cNvPr>
            <p:cNvSpPr/>
            <p:nvPr/>
          </p:nvSpPr>
          <p:spPr>
            <a:xfrm>
              <a:off x="10217647" y="2781059"/>
              <a:ext cx="560106" cy="746808"/>
            </a:xfrm>
            <a:prstGeom prst="rect">
              <a:avLst/>
            </a:prstGeom>
            <a:blipFill>
              <a:blip r:embed="rId12"/>
              <a:srcRect/>
              <a:stretch>
                <a:fillRect l="-13000" r="-13000"/>
              </a:stretch>
            </a:blipFill>
          </p:spPr>
          <p:style>
            <a:lnRef idx="1">
              <a:schemeClr val="lt1">
                <a:hueOff val="0"/>
                <a:satOff val="0"/>
                <a:lumOff val="0"/>
                <a:alphaOff val="0"/>
              </a:schemeClr>
            </a:lnRef>
            <a:fillRef idx="1">
              <a:scrgbClr r="0" g="0" b="0"/>
            </a:fillRef>
            <a:effectRef idx="1">
              <a:schemeClr val="accent5">
                <a:tint val="50000"/>
                <a:hueOff val="24112"/>
                <a:satOff val="-927"/>
                <a:lumOff val="3257"/>
                <a:alphaOff val="0"/>
              </a:schemeClr>
            </a:effectRef>
            <a:fontRef idx="minor">
              <a:schemeClr val="lt1">
                <a:hueOff val="0"/>
                <a:satOff val="0"/>
                <a:lumOff val="0"/>
                <a:alphaOff val="0"/>
              </a:schemeClr>
            </a:fontRef>
          </p:style>
        </p:sp>
        <p:sp>
          <p:nvSpPr>
            <p:cNvPr id="28" name="Freeform: Shape 27">
              <a:extLst>
                <a:ext uri="{FF2B5EF4-FFF2-40B4-BE49-F238E27FC236}">
                  <a16:creationId xmlns:a16="http://schemas.microsoft.com/office/drawing/2014/main" id="{E3A20D9E-378D-4242-A70F-9DB279D1B85B}"/>
                </a:ext>
              </a:extLst>
            </p:cNvPr>
            <p:cNvSpPr/>
            <p:nvPr/>
          </p:nvSpPr>
          <p:spPr>
            <a:xfrm>
              <a:off x="10135409" y="3770462"/>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Sheikh Ahsan</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Deputy Manager</a:t>
              </a:r>
            </a:p>
          </p:txBody>
        </p:sp>
        <p:sp>
          <p:nvSpPr>
            <p:cNvPr id="29" name="Rectangle 28">
              <a:extLst>
                <a:ext uri="{FF2B5EF4-FFF2-40B4-BE49-F238E27FC236}">
                  <a16:creationId xmlns:a16="http://schemas.microsoft.com/office/drawing/2014/main" id="{C1D8FD3C-2574-4581-B839-FB0CD60B6A31}"/>
                </a:ext>
              </a:extLst>
            </p:cNvPr>
            <p:cNvSpPr/>
            <p:nvPr/>
          </p:nvSpPr>
          <p:spPr>
            <a:xfrm>
              <a:off x="10208498" y="3863814"/>
              <a:ext cx="560106" cy="746808"/>
            </a:xfrm>
            <a:prstGeom prst="rect">
              <a:avLst/>
            </a:prstGeom>
            <a:blipFill>
              <a:blip r:embed="rId13"/>
              <a:srcRect/>
              <a:stretch>
                <a:fillRect l="-3000" r="-3000"/>
              </a:stretch>
            </a:blipFill>
          </p:spPr>
          <p:style>
            <a:lnRef idx="1">
              <a:schemeClr val="lt1">
                <a:hueOff val="0"/>
                <a:satOff val="0"/>
                <a:lumOff val="0"/>
                <a:alphaOff val="0"/>
              </a:schemeClr>
            </a:lnRef>
            <a:fillRef idx="1">
              <a:scrgbClr r="0" g="0" b="0"/>
            </a:fillRef>
            <a:effectRef idx="1">
              <a:schemeClr val="accent5">
                <a:tint val="50000"/>
                <a:hueOff val="48224"/>
                <a:satOff val="-1853"/>
                <a:lumOff val="6513"/>
                <a:alphaOff val="0"/>
              </a:schemeClr>
            </a:effectRef>
            <a:fontRef idx="minor">
              <a:schemeClr val="lt1">
                <a:hueOff val="0"/>
                <a:satOff val="0"/>
                <a:lumOff val="0"/>
                <a:alphaOff val="0"/>
              </a:schemeClr>
            </a:fontRef>
          </p:style>
        </p:sp>
        <p:sp>
          <p:nvSpPr>
            <p:cNvPr id="30" name="Freeform: Shape 29">
              <a:extLst>
                <a:ext uri="{FF2B5EF4-FFF2-40B4-BE49-F238E27FC236}">
                  <a16:creationId xmlns:a16="http://schemas.microsoft.com/office/drawing/2014/main" id="{A31A1027-CD05-43D8-914D-042AF5A248A0}"/>
                </a:ext>
              </a:extLst>
            </p:cNvPr>
            <p:cNvSpPr/>
            <p:nvPr/>
          </p:nvSpPr>
          <p:spPr>
            <a:xfrm>
              <a:off x="10127922" y="4803869"/>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Brian Gore, Ph.D. </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Deputy Scientist</a:t>
              </a:r>
            </a:p>
          </p:txBody>
        </p:sp>
        <p:sp>
          <p:nvSpPr>
            <p:cNvPr id="31" name="Rectangle 30">
              <a:extLst>
                <a:ext uri="{FF2B5EF4-FFF2-40B4-BE49-F238E27FC236}">
                  <a16:creationId xmlns:a16="http://schemas.microsoft.com/office/drawing/2014/main" id="{0AABD3FD-F870-4CDD-817A-3185A079DE78}"/>
                </a:ext>
              </a:extLst>
            </p:cNvPr>
            <p:cNvSpPr/>
            <p:nvPr/>
          </p:nvSpPr>
          <p:spPr>
            <a:xfrm>
              <a:off x="10187471" y="4903993"/>
              <a:ext cx="560106" cy="746808"/>
            </a:xfrm>
            <a:prstGeom prst="rect">
              <a:avLst/>
            </a:prstGeom>
            <a:blipFill>
              <a:blip r:embed="rId14"/>
              <a:srcRect/>
              <a:stretch>
                <a:fillRect l="-8000" r="-8000"/>
              </a:stretch>
            </a:blipFill>
          </p:spPr>
          <p:style>
            <a:lnRef idx="1">
              <a:schemeClr val="lt1">
                <a:hueOff val="0"/>
                <a:satOff val="0"/>
                <a:lumOff val="0"/>
                <a:alphaOff val="0"/>
              </a:schemeClr>
            </a:lnRef>
            <a:fillRef idx="1">
              <a:scrgbClr r="0" g="0" b="0"/>
            </a:fillRef>
            <a:effectRef idx="1">
              <a:schemeClr val="accent5">
                <a:tint val="50000"/>
                <a:hueOff val="72337"/>
                <a:satOff val="-2780"/>
                <a:lumOff val="9770"/>
                <a:alphaOff val="0"/>
              </a:schemeClr>
            </a:effectRef>
            <a:fontRef idx="minor">
              <a:schemeClr val="lt1">
                <a:hueOff val="0"/>
                <a:satOff val="0"/>
                <a:lumOff val="0"/>
                <a:alphaOff val="0"/>
              </a:schemeClr>
            </a:fontRef>
          </p:style>
        </p:sp>
      </p:grpSp>
      <p:sp>
        <p:nvSpPr>
          <p:cNvPr id="45" name="TextBox 44">
            <a:extLst>
              <a:ext uri="{FF2B5EF4-FFF2-40B4-BE49-F238E27FC236}">
                <a16:creationId xmlns:a16="http://schemas.microsoft.com/office/drawing/2014/main" id="{D6F4EBCB-756A-42CC-8B99-E8B28BE2E63A}"/>
              </a:ext>
            </a:extLst>
          </p:cNvPr>
          <p:cNvSpPr txBox="1"/>
          <p:nvPr/>
        </p:nvSpPr>
        <p:spPr>
          <a:xfrm>
            <a:off x="10041443" y="1195845"/>
            <a:ext cx="2058877" cy="430887"/>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rect">
              <a:fillToRect l="50000" t="50000" r="50000" b="50000"/>
            </a:path>
            <a:tileRect/>
          </a:gradFill>
          <a:ln>
            <a:solidFill>
              <a:srgbClr val="0070C0">
                <a:alpha val="78000"/>
              </a:srgb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Human Factors &amp; Behavioral Performance (HFBP)</a:t>
            </a:r>
          </a:p>
        </p:txBody>
      </p:sp>
      <p:graphicFrame>
        <p:nvGraphicFramePr>
          <p:cNvPr id="46" name="Diagram 45">
            <a:extLst>
              <a:ext uri="{FF2B5EF4-FFF2-40B4-BE49-F238E27FC236}">
                <a16:creationId xmlns:a16="http://schemas.microsoft.com/office/drawing/2014/main" id="{1C0D022D-48C2-4E77-9709-3E14110B5F42}"/>
              </a:ext>
            </a:extLst>
          </p:cNvPr>
          <p:cNvGraphicFramePr/>
          <p:nvPr/>
        </p:nvGraphicFramePr>
        <p:xfrm>
          <a:off x="3198579" y="1945234"/>
          <a:ext cx="2574856" cy="4912766"/>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47" name="Diagram 46">
            <a:extLst>
              <a:ext uri="{FF2B5EF4-FFF2-40B4-BE49-F238E27FC236}">
                <a16:creationId xmlns:a16="http://schemas.microsoft.com/office/drawing/2014/main" id="{485A2CEB-9868-4F28-9E10-72A4F60DB167}"/>
              </a:ext>
            </a:extLst>
          </p:cNvPr>
          <p:cNvGraphicFramePr/>
          <p:nvPr/>
        </p:nvGraphicFramePr>
        <p:xfrm>
          <a:off x="322450" y="872247"/>
          <a:ext cx="2465336" cy="4555113"/>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48" name="Diagram 47">
            <a:extLst>
              <a:ext uri="{FF2B5EF4-FFF2-40B4-BE49-F238E27FC236}">
                <a16:creationId xmlns:a16="http://schemas.microsoft.com/office/drawing/2014/main" id="{31015CB0-C1E6-4EA1-9C1E-94896512E025}"/>
              </a:ext>
            </a:extLst>
          </p:cNvPr>
          <p:cNvGraphicFramePr/>
          <p:nvPr/>
        </p:nvGraphicFramePr>
        <p:xfrm>
          <a:off x="-431291" y="3730513"/>
          <a:ext cx="2212475" cy="4555113"/>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49" name="Diagram 48">
            <a:extLst>
              <a:ext uri="{FF2B5EF4-FFF2-40B4-BE49-F238E27FC236}">
                <a16:creationId xmlns:a16="http://schemas.microsoft.com/office/drawing/2014/main" id="{313D0024-8192-4C4C-9609-AC9ACDE59B11}"/>
              </a:ext>
            </a:extLst>
          </p:cNvPr>
          <p:cNvGraphicFramePr/>
          <p:nvPr/>
        </p:nvGraphicFramePr>
        <p:xfrm>
          <a:off x="1456176" y="3730513"/>
          <a:ext cx="2212475" cy="4555113"/>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cxnSp>
        <p:nvCxnSpPr>
          <p:cNvPr id="53" name="Straight Connector 52">
            <a:extLst>
              <a:ext uri="{FF2B5EF4-FFF2-40B4-BE49-F238E27FC236}">
                <a16:creationId xmlns:a16="http://schemas.microsoft.com/office/drawing/2014/main" id="{EEB64E9D-D0A5-4BB1-B763-EC5FEB6501EB}"/>
              </a:ext>
            </a:extLst>
          </p:cNvPr>
          <p:cNvCxnSpPr/>
          <p:nvPr/>
        </p:nvCxnSpPr>
        <p:spPr>
          <a:xfrm>
            <a:off x="1857018" y="4095750"/>
            <a:ext cx="692017" cy="383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4FBE2CE-A562-4371-BAE5-8E49F113A3F6}"/>
              </a:ext>
            </a:extLst>
          </p:cNvPr>
          <p:cNvCxnSpPr/>
          <p:nvPr/>
        </p:nvCxnSpPr>
        <p:spPr>
          <a:xfrm>
            <a:off x="1742968" y="1620593"/>
            <a:ext cx="0" cy="324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0082982-8F69-47FD-B674-D52E5B7055C7}"/>
              </a:ext>
            </a:extLst>
          </p:cNvPr>
          <p:cNvCxnSpPr/>
          <p:nvPr/>
        </p:nvCxnSpPr>
        <p:spPr>
          <a:xfrm flipH="1">
            <a:off x="1257300" y="4095750"/>
            <a:ext cx="599718" cy="383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365E255-F536-4B08-840E-A886D7F0BFB6}"/>
              </a:ext>
            </a:extLst>
          </p:cNvPr>
          <p:cNvCxnSpPr>
            <a:stCxn id="36" idx="2"/>
          </p:cNvCxnSpPr>
          <p:nvPr/>
        </p:nvCxnSpPr>
        <p:spPr>
          <a:xfrm flipH="1">
            <a:off x="4730770" y="1457455"/>
            <a:ext cx="1" cy="487779"/>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FC8E79D-B66D-4826-82C6-02DED60AA044}"/>
              </a:ext>
            </a:extLst>
          </p:cNvPr>
          <p:cNvCxnSpPr>
            <a:stCxn id="39" idx="2"/>
          </p:cNvCxnSpPr>
          <p:nvPr/>
        </p:nvCxnSpPr>
        <p:spPr>
          <a:xfrm>
            <a:off x="6837503" y="1620593"/>
            <a:ext cx="0" cy="324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31FAAA4-B8E4-4534-8569-5E05896A38FF}"/>
              </a:ext>
            </a:extLst>
          </p:cNvPr>
          <p:cNvCxnSpPr>
            <a:cxnSpLocks/>
          </p:cNvCxnSpPr>
          <p:nvPr/>
        </p:nvCxnSpPr>
        <p:spPr>
          <a:xfrm>
            <a:off x="11070881" y="1626732"/>
            <a:ext cx="0" cy="89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9ADDFDA-2192-4A5E-88CF-75C04707D7F4}"/>
              </a:ext>
            </a:extLst>
          </p:cNvPr>
          <p:cNvCxnSpPr/>
          <p:nvPr/>
        </p:nvCxnSpPr>
        <p:spPr>
          <a:xfrm>
            <a:off x="5773435" y="1105751"/>
            <a:ext cx="0" cy="57522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FD50252-8F37-4DDD-9785-4E7A60E8C731}"/>
              </a:ext>
            </a:extLst>
          </p:cNvPr>
          <p:cNvCxnSpPr/>
          <p:nvPr/>
        </p:nvCxnSpPr>
        <p:spPr>
          <a:xfrm>
            <a:off x="7904843" y="1105750"/>
            <a:ext cx="0" cy="57522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170A2F2-BBCF-47E3-931F-07278E373BBC}"/>
              </a:ext>
            </a:extLst>
          </p:cNvPr>
          <p:cNvCxnSpPr/>
          <p:nvPr/>
        </p:nvCxnSpPr>
        <p:spPr>
          <a:xfrm>
            <a:off x="9945385" y="1105751"/>
            <a:ext cx="0" cy="57522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9ADD4AD-6CAD-4DCE-B9C9-32F5D8E7F787}"/>
              </a:ext>
            </a:extLst>
          </p:cNvPr>
          <p:cNvCxnSpPr/>
          <p:nvPr/>
        </p:nvCxnSpPr>
        <p:spPr>
          <a:xfrm>
            <a:off x="3442520" y="1105750"/>
            <a:ext cx="0" cy="382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F98433C-E77F-46F0-BC79-DA4B737B91B2}"/>
              </a:ext>
            </a:extLst>
          </p:cNvPr>
          <p:cNvCxnSpPr/>
          <p:nvPr/>
        </p:nvCxnSpPr>
        <p:spPr>
          <a:xfrm>
            <a:off x="800100" y="4771640"/>
            <a:ext cx="0" cy="16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6FE032F-6C2F-4DA3-A9DD-197BDF025CD4}"/>
              </a:ext>
            </a:extLst>
          </p:cNvPr>
          <p:cNvCxnSpPr/>
          <p:nvPr/>
        </p:nvCxnSpPr>
        <p:spPr>
          <a:xfrm>
            <a:off x="2804855" y="4771640"/>
            <a:ext cx="0" cy="162310"/>
          </a:xfrm>
          <a:prstGeom prst="line">
            <a:avLst/>
          </a:prstGeom>
        </p:spPr>
        <p:style>
          <a:lnRef idx="1">
            <a:schemeClr val="accent1"/>
          </a:lnRef>
          <a:fillRef idx="0">
            <a:schemeClr val="accent1"/>
          </a:fillRef>
          <a:effectRef idx="0">
            <a:schemeClr val="accent1"/>
          </a:effectRef>
          <a:fontRef idx="minor">
            <a:schemeClr val="tx1"/>
          </a:fontRef>
        </p:style>
      </p:cxnSp>
      <p:sp>
        <p:nvSpPr>
          <p:cNvPr id="50" name="Freeform: Shape 49">
            <a:extLst>
              <a:ext uri="{FF2B5EF4-FFF2-40B4-BE49-F238E27FC236}">
                <a16:creationId xmlns:a16="http://schemas.microsoft.com/office/drawing/2014/main" id="{4D763076-0994-423F-9817-8BA3D1C3867B}"/>
              </a:ext>
            </a:extLst>
          </p:cNvPr>
          <p:cNvSpPr/>
          <p:nvPr/>
        </p:nvSpPr>
        <p:spPr>
          <a:xfrm>
            <a:off x="7997430" y="5854068"/>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Jay Lemery, M.D.** </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Associate Scientist</a:t>
            </a:r>
          </a:p>
        </p:txBody>
      </p:sp>
      <p:sp>
        <p:nvSpPr>
          <p:cNvPr id="51" name="Rectangle 50">
            <a:extLst>
              <a:ext uri="{FF2B5EF4-FFF2-40B4-BE49-F238E27FC236}">
                <a16:creationId xmlns:a16="http://schemas.microsoft.com/office/drawing/2014/main" id="{8A60F4C8-5ECD-41D7-AF40-03F78FCF2A67}"/>
              </a:ext>
            </a:extLst>
          </p:cNvPr>
          <p:cNvSpPr/>
          <p:nvPr/>
        </p:nvSpPr>
        <p:spPr>
          <a:xfrm>
            <a:off x="8085720" y="5947419"/>
            <a:ext cx="560106" cy="746808"/>
          </a:xfrm>
          <a:prstGeom prst="rect">
            <a:avLst/>
          </a:prstGeom>
          <a:blipFill>
            <a:blip r:embed="rId35">
              <a:extLst>
                <a:ext uri="{28A0092B-C50C-407E-A947-70E740481C1C}">
                  <a14:useLocalDpi xmlns:a14="http://schemas.microsoft.com/office/drawing/2010/main" val="0"/>
                </a:ext>
              </a:extLst>
            </a:blip>
            <a:stretch>
              <a:fillRect/>
            </a:stretch>
          </a:blipFill>
        </p:spPr>
        <p:style>
          <a:lnRef idx="1">
            <a:schemeClr val="lt1">
              <a:hueOff val="0"/>
              <a:satOff val="0"/>
              <a:lumOff val="0"/>
              <a:alphaOff val="0"/>
            </a:schemeClr>
          </a:lnRef>
          <a:fillRef idx="1">
            <a:scrgbClr r="0" g="0" b="0"/>
          </a:fillRef>
          <a:effectRef idx="1">
            <a:schemeClr val="accent5">
              <a:tint val="50000"/>
              <a:hueOff val="72337"/>
              <a:satOff val="-2780"/>
              <a:lumOff val="9770"/>
              <a:alphaOff val="0"/>
            </a:schemeClr>
          </a:effectRef>
          <a:fontRef idx="minor">
            <a:schemeClr val="lt1">
              <a:hueOff val="0"/>
              <a:satOff val="0"/>
              <a:lumOff val="0"/>
              <a:alphaOff val="0"/>
            </a:schemeClr>
          </a:fontRef>
        </p:style>
      </p:sp>
      <p:cxnSp>
        <p:nvCxnSpPr>
          <p:cNvPr id="52" name="Straight Connector 51">
            <a:extLst>
              <a:ext uri="{FF2B5EF4-FFF2-40B4-BE49-F238E27FC236}">
                <a16:creationId xmlns:a16="http://schemas.microsoft.com/office/drawing/2014/main" id="{D136C800-B19A-4973-AEE6-48BDCF41BC3A}"/>
              </a:ext>
            </a:extLst>
          </p:cNvPr>
          <p:cNvCxnSpPr>
            <a:cxnSpLocks/>
          </p:cNvCxnSpPr>
          <p:nvPr/>
        </p:nvCxnSpPr>
        <p:spPr>
          <a:xfrm>
            <a:off x="8940919" y="1616142"/>
            <a:ext cx="1" cy="87709"/>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888BE5C-211C-4479-B64C-DC00B4195685}"/>
              </a:ext>
            </a:extLst>
          </p:cNvPr>
          <p:cNvSpPr/>
          <p:nvPr/>
        </p:nvSpPr>
        <p:spPr>
          <a:xfrm>
            <a:off x="8080382" y="1805924"/>
            <a:ext cx="577529" cy="767451"/>
          </a:xfrm>
          <a:prstGeom prst="rect">
            <a:avLst/>
          </a:prstGeom>
          <a:blipFill>
            <a:blip r:embed="rId36">
              <a:extLst>
                <a:ext uri="{28A0092B-C50C-407E-A947-70E740481C1C}">
                  <a14:useLocalDpi xmlns:a14="http://schemas.microsoft.com/office/drawing/2010/main" val="0"/>
                </a:ext>
              </a:extLst>
            </a:blip>
            <a:stretch>
              <a:fillRect/>
            </a:stretch>
          </a:blipFill>
        </p:spPr>
        <p:style>
          <a:lnRef idx="1">
            <a:schemeClr val="lt1">
              <a:hueOff val="0"/>
              <a:satOff val="0"/>
              <a:lumOff val="0"/>
              <a:alphaOff val="0"/>
            </a:schemeClr>
          </a:lnRef>
          <a:fillRef idx="1">
            <a:scrgbClr r="0" g="0" b="0"/>
          </a:fillRef>
          <a:effectRef idx="1">
            <a:schemeClr val="accent5">
              <a:tint val="50000"/>
              <a:hueOff val="0"/>
              <a:satOff val="0"/>
              <a:lumOff val="0"/>
              <a:alphaOff val="0"/>
            </a:schemeClr>
          </a:effectRef>
          <a:fontRef idx="minor">
            <a:schemeClr val="lt1">
              <a:hueOff val="0"/>
              <a:satOff val="0"/>
              <a:lumOff val="0"/>
              <a:alphaOff val="0"/>
            </a:schemeClr>
          </a:fontRef>
        </p:style>
      </p:sp>
      <p:sp>
        <p:nvSpPr>
          <p:cNvPr id="54" name="Rectangle 53" descr="User outline">
            <a:extLst>
              <a:ext uri="{FF2B5EF4-FFF2-40B4-BE49-F238E27FC236}">
                <a16:creationId xmlns:a16="http://schemas.microsoft.com/office/drawing/2014/main" id="{64D452E3-955C-45C7-BEBC-AC8C009F5A42}"/>
              </a:ext>
            </a:extLst>
          </p:cNvPr>
          <p:cNvSpPr/>
          <p:nvPr/>
        </p:nvSpPr>
        <p:spPr>
          <a:xfrm>
            <a:off x="8085720" y="3878798"/>
            <a:ext cx="560106" cy="746808"/>
          </a:xfrm>
          <a:prstGeom prst="rect">
            <a:avLst/>
          </a:prstGeom>
          <a: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rcRect/>
            <a:stretch>
              <a:fillRect l="-17000" r="-17000"/>
            </a:stretch>
          </a:blipFill>
        </p:spPr>
        <p:style>
          <a:lnRef idx="1">
            <a:schemeClr val="lt1">
              <a:hueOff val="0"/>
              <a:satOff val="0"/>
              <a:lumOff val="0"/>
              <a:alphaOff val="0"/>
            </a:schemeClr>
          </a:lnRef>
          <a:fillRef idx="1">
            <a:scrgbClr r="0" g="0" b="0"/>
          </a:fillRef>
          <a:effectRef idx="1">
            <a:schemeClr val="accent5">
              <a:tint val="50000"/>
              <a:hueOff val="48224"/>
              <a:satOff val="-1853"/>
              <a:lumOff val="6513"/>
              <a:alphaOff val="0"/>
            </a:schemeClr>
          </a:effectRef>
          <a:fontRef idx="minor">
            <a:schemeClr val="lt1">
              <a:hueOff val="0"/>
              <a:satOff val="0"/>
              <a:lumOff val="0"/>
              <a:alphaOff val="0"/>
            </a:schemeClr>
          </a:fontRef>
        </p:style>
      </p:sp>
      <p:sp>
        <p:nvSpPr>
          <p:cNvPr id="60" name="Freeform: Shape 59">
            <a:extLst>
              <a:ext uri="{FF2B5EF4-FFF2-40B4-BE49-F238E27FC236}">
                <a16:creationId xmlns:a16="http://schemas.microsoft.com/office/drawing/2014/main" id="{17F8398E-62FE-4AF8-B2FA-D3B012434FF9}"/>
              </a:ext>
            </a:extLst>
          </p:cNvPr>
          <p:cNvSpPr/>
          <p:nvPr/>
        </p:nvSpPr>
        <p:spPr>
          <a:xfrm>
            <a:off x="10094720" y="5841960"/>
            <a:ext cx="1867022" cy="933511"/>
          </a:xfrm>
          <a:custGeom>
            <a:avLst/>
            <a:gdLst>
              <a:gd name="connsiteX0" fmla="*/ 0 w 1867022"/>
              <a:gd name="connsiteY0" fmla="*/ 0 h 933511"/>
              <a:gd name="connsiteX1" fmla="*/ 1867022 w 1867022"/>
              <a:gd name="connsiteY1" fmla="*/ 0 h 933511"/>
              <a:gd name="connsiteX2" fmla="*/ 1867022 w 1867022"/>
              <a:gd name="connsiteY2" fmla="*/ 933511 h 933511"/>
              <a:gd name="connsiteX3" fmla="*/ 0 w 1867022"/>
              <a:gd name="connsiteY3" fmla="*/ 933511 h 933511"/>
              <a:gd name="connsiteX4" fmla="*/ 0 w 1867022"/>
              <a:gd name="connsiteY4" fmla="*/ 0 h 93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7022" h="933511">
                <a:moveTo>
                  <a:pt x="0" y="0"/>
                </a:moveTo>
                <a:lnTo>
                  <a:pt x="1867022" y="0"/>
                </a:lnTo>
                <a:lnTo>
                  <a:pt x="1867022" y="933511"/>
                </a:lnTo>
                <a:lnTo>
                  <a:pt x="0" y="933511"/>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5">
              <a:alpha val="70000"/>
              <a:hueOff val="0"/>
              <a:satOff val="0"/>
              <a:lumOff val="0"/>
              <a:alphaOff val="0"/>
            </a:schemeClr>
          </a:fillRef>
          <a:effectRef idx="1">
            <a:schemeClr val="accent5">
              <a:alpha val="70000"/>
              <a:hueOff val="0"/>
              <a:satOff val="0"/>
              <a:lumOff val="0"/>
              <a:alphaOff val="0"/>
            </a:schemeClr>
          </a:effectRef>
          <a:fontRef idx="minor">
            <a:schemeClr val="dk1"/>
          </a:fontRef>
        </p:style>
        <p:txBody>
          <a:bodyPr spcFirstLastPara="0" vert="horz" wrap="square" lIns="691576"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err="1">
                <a:ln>
                  <a:noFill/>
                </a:ln>
                <a:solidFill>
                  <a:prstClr val="black"/>
                </a:solidFill>
                <a:effectLst/>
                <a:uLnTx/>
                <a:uFillTx/>
                <a:latin typeface="Calibri" panose="020F0502020204030204"/>
                <a:ea typeface="+mn-ea"/>
                <a:cs typeface="+mn-cs"/>
              </a:rPr>
              <a:t>Ajit</a:t>
            </a: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 Mulavara, Ph.D. </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Associate Scientist</a:t>
            </a:r>
          </a:p>
        </p:txBody>
      </p:sp>
      <p:sp>
        <p:nvSpPr>
          <p:cNvPr id="62" name="Rectangle 61">
            <a:extLst>
              <a:ext uri="{FF2B5EF4-FFF2-40B4-BE49-F238E27FC236}">
                <a16:creationId xmlns:a16="http://schemas.microsoft.com/office/drawing/2014/main" id="{3A51B5F8-2408-43B5-9259-75E32B4BF7EC}"/>
              </a:ext>
            </a:extLst>
          </p:cNvPr>
          <p:cNvSpPr/>
          <p:nvPr/>
        </p:nvSpPr>
        <p:spPr>
          <a:xfrm>
            <a:off x="10184445" y="5943846"/>
            <a:ext cx="560106" cy="746808"/>
          </a:xfrm>
          <a:prstGeom prst="rect">
            <a:avLst/>
          </a:prstGeom>
          <a:blipFill>
            <a:blip r:embed="rId39">
              <a:extLst>
                <a:ext uri="{28A0092B-C50C-407E-A947-70E740481C1C}">
                  <a14:useLocalDpi xmlns:a14="http://schemas.microsoft.com/office/drawing/2010/main" val="0"/>
                </a:ext>
              </a:extLst>
            </a:blip>
            <a:stretch>
              <a:fillRect/>
            </a:stretch>
          </a:blipFill>
        </p:spPr>
        <p:style>
          <a:lnRef idx="1">
            <a:schemeClr val="lt1">
              <a:hueOff val="0"/>
              <a:satOff val="0"/>
              <a:lumOff val="0"/>
              <a:alphaOff val="0"/>
            </a:schemeClr>
          </a:lnRef>
          <a:fillRef idx="1">
            <a:scrgbClr r="0" g="0" b="0"/>
          </a:fillRef>
          <a:effectRef idx="1">
            <a:schemeClr val="accent5">
              <a:tint val="50000"/>
              <a:hueOff val="72337"/>
              <a:satOff val="-2780"/>
              <a:lumOff val="9770"/>
              <a:alphaOff val="0"/>
            </a:schemeClr>
          </a:effectRef>
          <a:fontRef idx="minor">
            <a:schemeClr val="lt1">
              <a:hueOff val="0"/>
              <a:satOff val="0"/>
              <a:lumOff val="0"/>
              <a:alphaOff val="0"/>
            </a:schemeClr>
          </a:fontRef>
        </p:style>
      </p:sp>
      <p:sp>
        <p:nvSpPr>
          <p:cNvPr id="58" name="Rectangle 57">
            <a:extLst>
              <a:ext uri="{FF2B5EF4-FFF2-40B4-BE49-F238E27FC236}">
                <a16:creationId xmlns:a16="http://schemas.microsoft.com/office/drawing/2014/main" id="{BE4AE995-28E4-4C8E-9650-A8D91499D4F9}"/>
              </a:ext>
            </a:extLst>
          </p:cNvPr>
          <p:cNvSpPr/>
          <p:nvPr/>
        </p:nvSpPr>
        <p:spPr>
          <a:xfrm>
            <a:off x="7960538" y="1726741"/>
            <a:ext cx="1914385" cy="9281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446C607A-7B48-404A-B2AE-70C07E0F8B9C}"/>
              </a:ext>
            </a:extLst>
          </p:cNvPr>
          <p:cNvSpPr/>
          <p:nvPr/>
        </p:nvSpPr>
        <p:spPr>
          <a:xfrm>
            <a:off x="1857018" y="5877263"/>
            <a:ext cx="1811632" cy="910316"/>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25F63334-439D-4062-9D0B-43DD1DE737A5}"/>
              </a:ext>
            </a:extLst>
          </p:cNvPr>
          <p:cNvSpPr/>
          <p:nvPr/>
        </p:nvSpPr>
        <p:spPr>
          <a:xfrm>
            <a:off x="5887888" y="4170287"/>
            <a:ext cx="1914385" cy="9281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9761A1B-4B8D-4842-8C2B-D4C8306D9082}"/>
              </a:ext>
            </a:extLst>
          </p:cNvPr>
          <p:cNvSpPr/>
          <p:nvPr/>
        </p:nvSpPr>
        <p:spPr>
          <a:xfrm>
            <a:off x="10047357" y="5847286"/>
            <a:ext cx="1914385" cy="9281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66F06702-337A-40B4-BB61-A26076A85F58}"/>
              </a:ext>
            </a:extLst>
          </p:cNvPr>
          <p:cNvSpPr/>
          <p:nvPr/>
        </p:nvSpPr>
        <p:spPr>
          <a:xfrm>
            <a:off x="7973207" y="5872914"/>
            <a:ext cx="1914385" cy="92818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393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website&#10;&#10;Description automatically generated">
            <a:extLst>
              <a:ext uri="{FF2B5EF4-FFF2-40B4-BE49-F238E27FC236}">
                <a16:creationId xmlns:a16="http://schemas.microsoft.com/office/drawing/2014/main" id="{586D3C88-ED68-ED49-9D73-7475E67C475D}"/>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0F8401EB-D3A4-9542-AF57-11AEB018E593}"/>
              </a:ext>
            </a:extLst>
          </p:cNvPr>
          <p:cNvSpPr txBox="1"/>
          <p:nvPr/>
        </p:nvSpPr>
        <p:spPr>
          <a:xfrm>
            <a:off x="2491705" y="3427242"/>
            <a:ext cx="2142287"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EARTH: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Ground Analogs of Spaceflight</a:t>
            </a:r>
          </a:p>
        </p:txBody>
      </p:sp>
      <p:cxnSp>
        <p:nvCxnSpPr>
          <p:cNvPr id="7" name="Straight Connector 6">
            <a:extLst>
              <a:ext uri="{FF2B5EF4-FFF2-40B4-BE49-F238E27FC236}">
                <a16:creationId xmlns:a16="http://schemas.microsoft.com/office/drawing/2014/main" id="{2BE1E97D-F555-A348-B19E-02B8C26E5246}"/>
              </a:ext>
            </a:extLst>
          </p:cNvPr>
          <p:cNvCxnSpPr>
            <a:cxnSpLocks/>
          </p:cNvCxnSpPr>
          <p:nvPr/>
        </p:nvCxnSpPr>
        <p:spPr>
          <a:xfrm>
            <a:off x="2576945" y="3429000"/>
            <a:ext cx="20570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99A60AD-D48E-1A4E-89EA-6BA02D543695}"/>
              </a:ext>
            </a:extLst>
          </p:cNvPr>
          <p:cNvSpPr txBox="1"/>
          <p:nvPr/>
        </p:nvSpPr>
        <p:spPr>
          <a:xfrm>
            <a:off x="4901689" y="2970043"/>
            <a:ext cx="2336019" cy="8156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LOW EARTH ORBIT: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International Space Station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Commercial Spaceflight Vehicles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Commercial Space Stations</a:t>
            </a:r>
          </a:p>
        </p:txBody>
      </p:sp>
      <p:sp>
        <p:nvSpPr>
          <p:cNvPr id="13" name="TextBox 12">
            <a:extLst>
              <a:ext uri="{FF2B5EF4-FFF2-40B4-BE49-F238E27FC236}">
                <a16:creationId xmlns:a16="http://schemas.microsoft.com/office/drawing/2014/main" id="{C603A956-F1D0-E548-A337-DF2C91A93A6F}"/>
              </a:ext>
            </a:extLst>
          </p:cNvPr>
          <p:cNvSpPr txBox="1"/>
          <p:nvPr/>
        </p:nvSpPr>
        <p:spPr>
          <a:xfrm>
            <a:off x="7327172" y="2520596"/>
            <a:ext cx="2026228"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 MISSIONS: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Orion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Gateway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Landing 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 Outposts and Rovers</a:t>
            </a:r>
          </a:p>
        </p:txBody>
      </p:sp>
      <p:cxnSp>
        <p:nvCxnSpPr>
          <p:cNvPr id="10" name="Straight Connector 9">
            <a:extLst>
              <a:ext uri="{FF2B5EF4-FFF2-40B4-BE49-F238E27FC236}">
                <a16:creationId xmlns:a16="http://schemas.microsoft.com/office/drawing/2014/main" id="{7FC1F790-E7BF-5C44-9E85-9BBB96080D7D}"/>
              </a:ext>
            </a:extLst>
          </p:cNvPr>
          <p:cNvCxnSpPr>
            <a:cxnSpLocks/>
          </p:cNvCxnSpPr>
          <p:nvPr/>
        </p:nvCxnSpPr>
        <p:spPr>
          <a:xfrm>
            <a:off x="4979182" y="2971800"/>
            <a:ext cx="20570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ADD1CF-3DA2-C14E-A8DE-6F9F8FE7139A}"/>
              </a:ext>
            </a:extLst>
          </p:cNvPr>
          <p:cNvCxnSpPr>
            <a:cxnSpLocks/>
          </p:cNvCxnSpPr>
          <p:nvPr/>
        </p:nvCxnSpPr>
        <p:spPr>
          <a:xfrm>
            <a:off x="7412415" y="2514600"/>
            <a:ext cx="20570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09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435-679F-49DD-A847-5EB8B3061732}"/>
              </a:ext>
            </a:extLst>
          </p:cNvPr>
          <p:cNvSpPr>
            <a:spLocks noGrp="1"/>
          </p:cNvSpPr>
          <p:nvPr>
            <p:ph type="ctrTitle"/>
          </p:nvPr>
        </p:nvSpPr>
        <p:spPr>
          <a:xfrm>
            <a:off x="1524000" y="2546151"/>
            <a:ext cx="9144000" cy="1765697"/>
          </a:xfrm>
        </p:spPr>
        <p:txBody>
          <a:bodyPr/>
          <a:lstStyle/>
          <a:p>
            <a:r>
              <a:rPr lang="en-US"/>
              <a:t>Analog Missions</a:t>
            </a:r>
          </a:p>
        </p:txBody>
      </p:sp>
      <p:sp>
        <p:nvSpPr>
          <p:cNvPr id="5" name="Slide Number Placeholder 4">
            <a:extLst>
              <a:ext uri="{FF2B5EF4-FFF2-40B4-BE49-F238E27FC236}">
                <a16:creationId xmlns:a16="http://schemas.microsoft.com/office/drawing/2014/main" id="{8353BB43-25F5-4E6D-9DC5-83DBC61247C8}"/>
              </a:ext>
            </a:extLst>
          </p:cNvPr>
          <p:cNvSpPr>
            <a:spLocks noGrp="1"/>
          </p:cNvSpPr>
          <p:nvPr>
            <p:ph type="sldNum" sz="quarter" idx="12"/>
          </p:nvPr>
        </p:nvSpPr>
        <p:spPr/>
        <p:txBody>
          <a:bodyPr/>
          <a:lstStyle/>
          <a:p>
            <a:fld id="{3A0E1C1D-23A6-4D8C-8BAD-0A4D3EB843D9}" type="slidenum">
              <a:rPr lang="en-US" smtClean="0"/>
              <a:t>8</a:t>
            </a:fld>
            <a:endParaRPr lang="en-US"/>
          </a:p>
        </p:txBody>
      </p:sp>
      <p:sp>
        <p:nvSpPr>
          <p:cNvPr id="7" name="Date Placeholder 3">
            <a:extLst>
              <a:ext uri="{FF2B5EF4-FFF2-40B4-BE49-F238E27FC236}">
                <a16:creationId xmlns:a16="http://schemas.microsoft.com/office/drawing/2014/main" id="{B2B7D16B-15BB-4A9E-9E84-C35017C7577F}"/>
              </a:ext>
            </a:extLst>
          </p:cNvPr>
          <p:cNvSpPr>
            <a:spLocks noGrp="1"/>
          </p:cNvSpPr>
          <p:nvPr>
            <p:ph type="dt" sz="half" idx="10"/>
          </p:nvPr>
        </p:nvSpPr>
        <p:spPr>
          <a:xfrm>
            <a:off x="838200" y="6356350"/>
            <a:ext cx="3200400" cy="365125"/>
          </a:xfrm>
        </p:spPr>
        <p:txBody>
          <a:bodyPr/>
          <a:lstStyle/>
          <a:p>
            <a:r>
              <a:rPr lang="en-US"/>
              <a:t>David Baumann | david.k.baumann@nasa.gov</a:t>
            </a:r>
          </a:p>
        </p:txBody>
      </p:sp>
      <p:sp>
        <p:nvSpPr>
          <p:cNvPr id="8" name="Footer Placeholder 5">
            <a:extLst>
              <a:ext uri="{FF2B5EF4-FFF2-40B4-BE49-F238E27FC236}">
                <a16:creationId xmlns:a16="http://schemas.microsoft.com/office/drawing/2014/main" id="{AAF47509-2868-40DB-AB84-038D36167697}"/>
              </a:ext>
            </a:extLst>
          </p:cNvPr>
          <p:cNvSpPr>
            <a:spLocks noGrp="1"/>
          </p:cNvSpPr>
          <p:nvPr>
            <p:ph type="ftr" sz="quarter" idx="11"/>
          </p:nvPr>
        </p:nvSpPr>
        <p:spPr>
          <a:xfrm>
            <a:off x="4682967" y="6356350"/>
            <a:ext cx="3287484" cy="365123"/>
          </a:xfrm>
        </p:spPr>
        <p:txBody>
          <a:bodyPr/>
          <a:lstStyle/>
          <a:p>
            <a:r>
              <a:rPr lang="en-US"/>
              <a:t>2023 Human Research Program</a:t>
            </a:r>
          </a:p>
          <a:p>
            <a:r>
              <a:rPr lang="en-US"/>
              <a:t>Investigators’ Workshop</a:t>
            </a:r>
          </a:p>
        </p:txBody>
      </p:sp>
    </p:spTree>
    <p:extLst>
      <p:ext uri="{BB962C8B-B14F-4D97-AF65-F5344CB8AC3E}">
        <p14:creationId xmlns:p14="http://schemas.microsoft.com/office/powerpoint/2010/main" val="1847488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2A619-884C-46D4-BB23-8B4697175F93}"/>
              </a:ext>
            </a:extLst>
          </p:cNvPr>
          <p:cNvSpPr>
            <a:spLocks noGrp="1"/>
          </p:cNvSpPr>
          <p:nvPr>
            <p:ph type="title"/>
          </p:nvPr>
        </p:nvSpPr>
        <p:spPr>
          <a:xfrm>
            <a:off x="838200" y="693989"/>
            <a:ext cx="2910840" cy="1009651"/>
          </a:xfrm>
        </p:spPr>
        <p:txBody>
          <a:bodyPr/>
          <a:lstStyle/>
          <a:p>
            <a:r>
              <a:rPr lang="en-US"/>
              <a:t>SIRIUS-21</a:t>
            </a:r>
          </a:p>
        </p:txBody>
      </p:sp>
      <p:sp>
        <p:nvSpPr>
          <p:cNvPr id="3" name="Content Placeholder 2">
            <a:extLst>
              <a:ext uri="{FF2B5EF4-FFF2-40B4-BE49-F238E27FC236}">
                <a16:creationId xmlns:a16="http://schemas.microsoft.com/office/drawing/2014/main" id="{CD90D676-6F97-4D2A-94FB-D0C161A95597}"/>
              </a:ext>
            </a:extLst>
          </p:cNvPr>
          <p:cNvSpPr>
            <a:spLocks noGrp="1"/>
          </p:cNvSpPr>
          <p:nvPr>
            <p:ph idx="1"/>
          </p:nvPr>
        </p:nvSpPr>
        <p:spPr>
          <a:xfrm>
            <a:off x="332264" y="1518285"/>
            <a:ext cx="5439051" cy="1009651"/>
          </a:xfrm>
        </p:spPr>
        <p:txBody>
          <a:bodyPr>
            <a:noAutofit/>
          </a:bodyPr>
          <a:lstStyle/>
          <a:p>
            <a:pPr>
              <a:spcBef>
                <a:spcPts val="600"/>
              </a:spcBef>
            </a:pPr>
            <a:r>
              <a:rPr lang="en-US" sz="1800"/>
              <a:t>E</a:t>
            </a:r>
            <a:r>
              <a:rPr lang="en-US" sz="1800">
                <a:effectLst/>
              </a:rPr>
              <a:t>ffects of long-duration isolation and confinement in an autonomous mission on individual, team, and multi-team functioning in a multi-national crew</a:t>
            </a:r>
          </a:p>
          <a:p>
            <a:pPr>
              <a:spcBef>
                <a:spcPts val="600"/>
              </a:spcBef>
            </a:pPr>
            <a:r>
              <a:rPr lang="en-US" sz="1800"/>
              <a:t>Completed July 2022</a:t>
            </a:r>
          </a:p>
          <a:p>
            <a:pPr>
              <a:spcBef>
                <a:spcPts val="600"/>
              </a:spcBef>
            </a:pPr>
            <a:r>
              <a:rPr lang="en-US" sz="1800"/>
              <a:t>NEK Facility, Moscow</a:t>
            </a:r>
          </a:p>
        </p:txBody>
      </p:sp>
      <p:sp>
        <p:nvSpPr>
          <p:cNvPr id="5" name="Footer Placeholder 4">
            <a:extLst>
              <a:ext uri="{FF2B5EF4-FFF2-40B4-BE49-F238E27FC236}">
                <a16:creationId xmlns:a16="http://schemas.microsoft.com/office/drawing/2014/main" id="{C2E2BC73-02D9-439D-A472-98201A7B2C77}"/>
              </a:ext>
            </a:extLst>
          </p:cNvPr>
          <p:cNvSpPr>
            <a:spLocks noGrp="1"/>
          </p:cNvSpPr>
          <p:nvPr>
            <p:ph type="ftr" sz="quarter" idx="11"/>
          </p:nvPr>
        </p:nvSpPr>
        <p:spPr>
          <a:xfrm>
            <a:off x="4038600" y="6410780"/>
            <a:ext cx="4114800" cy="365125"/>
          </a:xfrm>
        </p:spPr>
        <p:txBody>
          <a:bodyPr/>
          <a:lstStyle/>
          <a:p>
            <a:r>
              <a:rPr lang="en-US"/>
              <a:t>2023 Human Research Program </a:t>
            </a:r>
          </a:p>
          <a:p>
            <a:r>
              <a:rPr lang="en-US"/>
              <a:t>Investigators’ Workshop</a:t>
            </a:r>
          </a:p>
        </p:txBody>
      </p:sp>
      <p:sp>
        <p:nvSpPr>
          <p:cNvPr id="6" name="Slide Number Placeholder 5">
            <a:extLst>
              <a:ext uri="{FF2B5EF4-FFF2-40B4-BE49-F238E27FC236}">
                <a16:creationId xmlns:a16="http://schemas.microsoft.com/office/drawing/2014/main" id="{BE2416F2-9A1B-4FB3-B362-9DA208764E2B}"/>
              </a:ext>
            </a:extLst>
          </p:cNvPr>
          <p:cNvSpPr>
            <a:spLocks noGrp="1"/>
          </p:cNvSpPr>
          <p:nvPr>
            <p:ph type="sldNum" sz="quarter" idx="12"/>
          </p:nvPr>
        </p:nvSpPr>
        <p:spPr/>
        <p:txBody>
          <a:bodyPr/>
          <a:lstStyle/>
          <a:p>
            <a:fld id="{3A0E1C1D-23A6-4D8C-8BAD-0A4D3EB843D9}" type="slidenum">
              <a:rPr lang="en-US" smtClean="0"/>
              <a:t>9</a:t>
            </a:fld>
            <a:endParaRPr lang="en-US"/>
          </a:p>
        </p:txBody>
      </p:sp>
      <p:sp>
        <p:nvSpPr>
          <p:cNvPr id="7" name="Title 1">
            <a:extLst>
              <a:ext uri="{FF2B5EF4-FFF2-40B4-BE49-F238E27FC236}">
                <a16:creationId xmlns:a16="http://schemas.microsoft.com/office/drawing/2014/main" id="{E2770800-17A2-4855-933B-00F1E8A66512}"/>
              </a:ext>
            </a:extLst>
          </p:cNvPr>
          <p:cNvSpPr txBox="1">
            <a:spLocks/>
          </p:cNvSpPr>
          <p:nvPr/>
        </p:nvSpPr>
        <p:spPr>
          <a:xfrm>
            <a:off x="6886596" y="681036"/>
            <a:ext cx="4918710" cy="10096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Bahnschrift" panose="020B0502040204020203" pitchFamily="34" charset="0"/>
                <a:ea typeface="+mj-ea"/>
                <a:cs typeface="+mj-cs"/>
              </a:defRPr>
            </a:lvl1pPr>
          </a:lstStyle>
          <a:p>
            <a:r>
              <a:rPr lang="en-US"/>
              <a:t>HERA Campaign 6</a:t>
            </a:r>
          </a:p>
        </p:txBody>
      </p:sp>
      <p:sp>
        <p:nvSpPr>
          <p:cNvPr id="8" name="Content Placeholder 2">
            <a:extLst>
              <a:ext uri="{FF2B5EF4-FFF2-40B4-BE49-F238E27FC236}">
                <a16:creationId xmlns:a16="http://schemas.microsoft.com/office/drawing/2014/main" id="{AD3C3E8D-A940-4D70-B790-B884B17E5078}"/>
              </a:ext>
            </a:extLst>
          </p:cNvPr>
          <p:cNvSpPr txBox="1">
            <a:spLocks/>
          </p:cNvSpPr>
          <p:nvPr/>
        </p:nvSpPr>
        <p:spPr>
          <a:xfrm>
            <a:off x="6277251" y="1549401"/>
            <a:ext cx="5582485" cy="12925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1800" dirty="0"/>
              <a:t>R</a:t>
            </a:r>
            <a:r>
              <a:rPr lang="en-US" sz="1800" dirty="0">
                <a:effectLst/>
              </a:rPr>
              <a:t>isk characterization and countermeasures to support autonomous crew operations and behavioral health and performance </a:t>
            </a:r>
          </a:p>
          <a:p>
            <a:pPr>
              <a:spcBef>
                <a:spcPts val="600"/>
              </a:spcBef>
            </a:pPr>
            <a:r>
              <a:rPr lang="en-US" sz="1800" dirty="0"/>
              <a:t>Mission 2 &amp; 3 completed, 4 underway</a:t>
            </a:r>
          </a:p>
          <a:p>
            <a:pPr>
              <a:spcBef>
                <a:spcPts val="600"/>
              </a:spcBef>
            </a:pPr>
            <a:r>
              <a:rPr lang="en-US" sz="1800" dirty="0"/>
              <a:t>Johnson Space Center</a:t>
            </a:r>
          </a:p>
        </p:txBody>
      </p:sp>
      <p:pic>
        <p:nvPicPr>
          <p:cNvPr id="1026" name="Picture 2" descr="Newly-selected crew for the next mission of NASA's Human Exploration Research Analog. From left to right: Roberto Carlino, Jennifer Milczarski, Brad Hensley, and Russ Klvacek.">
            <a:extLst>
              <a:ext uri="{FF2B5EF4-FFF2-40B4-BE49-F238E27FC236}">
                <a16:creationId xmlns:a16="http://schemas.microsoft.com/office/drawing/2014/main" id="{8288D042-AD0D-4F59-9E47-197D3AB79A2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87" b="8488"/>
          <a:stretch/>
        </p:blipFill>
        <p:spPr bwMode="auto">
          <a:xfrm>
            <a:off x="6241728" y="3127055"/>
            <a:ext cx="3823343" cy="23450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C97C8DF-0141-47EB-B1C2-47FE6F4ED5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25" t="13981" r="2725" b="9930"/>
          <a:stretch/>
        </p:blipFill>
        <p:spPr bwMode="auto">
          <a:xfrm>
            <a:off x="575547" y="3076953"/>
            <a:ext cx="5110956" cy="23135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B242AD7-DE6E-443F-BF74-015F905C3B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67" t="17842" r="14142" b="-9"/>
          <a:stretch/>
        </p:blipFill>
        <p:spPr bwMode="auto">
          <a:xfrm>
            <a:off x="161294" y="4642868"/>
            <a:ext cx="2235550" cy="15544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ERA crew members Dragos Michael Popescu and Pietro Di Tillio wear headsets to coordinate with others on a simulated Mars mission with communication delays. ">
            <a:extLst>
              <a:ext uri="{FF2B5EF4-FFF2-40B4-BE49-F238E27FC236}">
                <a16:creationId xmlns:a16="http://schemas.microsoft.com/office/drawing/2014/main" id="{F3651879-DA69-44BC-A38B-CBE733DA3E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73" t="12051" r="19837"/>
          <a:stretch/>
        </p:blipFill>
        <p:spPr bwMode="auto">
          <a:xfrm>
            <a:off x="8976163" y="4203703"/>
            <a:ext cx="3054543" cy="2043113"/>
          </a:xfrm>
          <a:prstGeom prst="rect">
            <a:avLst/>
          </a:prstGeom>
          <a:noFill/>
          <a:extLst>
            <a:ext uri="{909E8E84-426E-40DD-AFC4-6F175D3DCCD1}">
              <a14:hiddenFill xmlns:a14="http://schemas.microsoft.com/office/drawing/2010/main">
                <a:solidFill>
                  <a:srgbClr val="FFFFFF"/>
                </a:solidFill>
              </a14:hiddenFill>
            </a:ext>
          </a:extLst>
        </p:spPr>
      </p:pic>
      <p:sp>
        <p:nvSpPr>
          <p:cNvPr id="13" name="Date Placeholder 3">
            <a:extLst>
              <a:ext uri="{FF2B5EF4-FFF2-40B4-BE49-F238E27FC236}">
                <a16:creationId xmlns:a16="http://schemas.microsoft.com/office/drawing/2014/main" id="{A52A3303-72AE-463F-9E46-541078633276}"/>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3875733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2A619-884C-46D4-BB23-8B4697175F93}"/>
              </a:ext>
            </a:extLst>
          </p:cNvPr>
          <p:cNvSpPr>
            <a:spLocks noGrp="1"/>
          </p:cNvSpPr>
          <p:nvPr>
            <p:ph type="title"/>
          </p:nvPr>
        </p:nvSpPr>
        <p:spPr>
          <a:xfrm>
            <a:off x="1392555" y="681036"/>
            <a:ext cx="2910840" cy="1009651"/>
          </a:xfrm>
        </p:spPr>
        <p:txBody>
          <a:bodyPr/>
          <a:lstStyle/>
          <a:p>
            <a:r>
              <a:rPr lang="en-US"/>
              <a:t>:</a:t>
            </a:r>
            <a:r>
              <a:rPr lang="en-US" err="1"/>
              <a:t>envihab</a:t>
            </a:r>
            <a:endParaRPr lang="en-US"/>
          </a:p>
        </p:txBody>
      </p:sp>
      <p:sp>
        <p:nvSpPr>
          <p:cNvPr id="3" name="Content Placeholder 2">
            <a:extLst>
              <a:ext uri="{FF2B5EF4-FFF2-40B4-BE49-F238E27FC236}">
                <a16:creationId xmlns:a16="http://schemas.microsoft.com/office/drawing/2014/main" id="{CD90D676-6F97-4D2A-94FB-D0C161A95597}"/>
              </a:ext>
            </a:extLst>
          </p:cNvPr>
          <p:cNvSpPr>
            <a:spLocks noGrp="1"/>
          </p:cNvSpPr>
          <p:nvPr>
            <p:ph idx="1"/>
          </p:nvPr>
        </p:nvSpPr>
        <p:spPr>
          <a:xfrm>
            <a:off x="640062" y="1515706"/>
            <a:ext cx="4880628" cy="1009651"/>
          </a:xfrm>
        </p:spPr>
        <p:txBody>
          <a:bodyPr>
            <a:normAutofit fontScale="77500" lnSpcReduction="20000"/>
          </a:bodyPr>
          <a:lstStyle/>
          <a:p>
            <a:r>
              <a:rPr lang="en-US" sz="2400"/>
              <a:t>SANS Countermeasures</a:t>
            </a:r>
          </a:p>
          <a:p>
            <a:r>
              <a:rPr lang="en-US" sz="2400"/>
              <a:t>Campaign 3 underway, Campaign 4 in May</a:t>
            </a:r>
          </a:p>
          <a:p>
            <a:r>
              <a:rPr lang="en-US" sz="2400"/>
              <a:t>DLR Cologne, Germany</a:t>
            </a:r>
          </a:p>
        </p:txBody>
      </p:sp>
      <p:sp>
        <p:nvSpPr>
          <p:cNvPr id="5" name="Footer Placeholder 4">
            <a:extLst>
              <a:ext uri="{FF2B5EF4-FFF2-40B4-BE49-F238E27FC236}">
                <a16:creationId xmlns:a16="http://schemas.microsoft.com/office/drawing/2014/main" id="{C2E2BC73-02D9-439D-A472-98201A7B2C77}"/>
              </a:ext>
            </a:extLst>
          </p:cNvPr>
          <p:cNvSpPr>
            <a:spLocks noGrp="1"/>
          </p:cNvSpPr>
          <p:nvPr>
            <p:ph type="ftr" sz="quarter" idx="11"/>
          </p:nvPr>
        </p:nvSpPr>
        <p:spPr/>
        <p:txBody>
          <a:bodyPr/>
          <a:lstStyle/>
          <a:p>
            <a:r>
              <a:rPr lang="en-US"/>
              <a:t>2023 Human Research Program </a:t>
            </a:r>
          </a:p>
          <a:p>
            <a:r>
              <a:rPr lang="en-US"/>
              <a:t>Investigators’ Workshop</a:t>
            </a:r>
          </a:p>
        </p:txBody>
      </p:sp>
      <p:sp>
        <p:nvSpPr>
          <p:cNvPr id="6" name="Slide Number Placeholder 5">
            <a:extLst>
              <a:ext uri="{FF2B5EF4-FFF2-40B4-BE49-F238E27FC236}">
                <a16:creationId xmlns:a16="http://schemas.microsoft.com/office/drawing/2014/main" id="{BE2416F2-9A1B-4FB3-B362-9DA208764E2B}"/>
              </a:ext>
            </a:extLst>
          </p:cNvPr>
          <p:cNvSpPr>
            <a:spLocks noGrp="1"/>
          </p:cNvSpPr>
          <p:nvPr>
            <p:ph type="sldNum" sz="quarter" idx="12"/>
          </p:nvPr>
        </p:nvSpPr>
        <p:spPr/>
        <p:txBody>
          <a:bodyPr/>
          <a:lstStyle/>
          <a:p>
            <a:fld id="{3A0E1C1D-23A6-4D8C-8BAD-0A4D3EB843D9}" type="slidenum">
              <a:rPr lang="en-US" smtClean="0"/>
              <a:t>10</a:t>
            </a:fld>
            <a:endParaRPr lang="en-US"/>
          </a:p>
        </p:txBody>
      </p:sp>
      <p:sp>
        <p:nvSpPr>
          <p:cNvPr id="7" name="Title 1">
            <a:extLst>
              <a:ext uri="{FF2B5EF4-FFF2-40B4-BE49-F238E27FC236}">
                <a16:creationId xmlns:a16="http://schemas.microsoft.com/office/drawing/2014/main" id="{E2770800-17A2-4855-933B-00F1E8A66512}"/>
              </a:ext>
            </a:extLst>
          </p:cNvPr>
          <p:cNvSpPr txBox="1">
            <a:spLocks/>
          </p:cNvSpPr>
          <p:nvPr/>
        </p:nvSpPr>
        <p:spPr>
          <a:xfrm>
            <a:off x="6672950" y="695842"/>
            <a:ext cx="4918710" cy="10096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Bahnschrift" panose="020B0502040204020203" pitchFamily="34" charset="0"/>
                <a:ea typeface="+mj-ea"/>
                <a:cs typeface="+mj-cs"/>
              </a:defRPr>
            </a:lvl1pPr>
          </a:lstStyle>
          <a:p>
            <a:r>
              <a:rPr lang="en-US">
                <a:effectLst/>
                <a:ea typeface="Calibri" panose="020F0502020204030204" pitchFamily="34" charset="0"/>
                <a:cs typeface="Times New Roman" panose="02020603050405020304" pitchFamily="18" charset="0"/>
              </a:rPr>
              <a:t>Palmer Station </a:t>
            </a:r>
            <a:endParaRPr lang="en-US"/>
          </a:p>
        </p:txBody>
      </p:sp>
      <p:sp>
        <p:nvSpPr>
          <p:cNvPr id="8" name="Content Placeholder 2">
            <a:extLst>
              <a:ext uri="{FF2B5EF4-FFF2-40B4-BE49-F238E27FC236}">
                <a16:creationId xmlns:a16="http://schemas.microsoft.com/office/drawing/2014/main" id="{AD3C3E8D-A940-4D70-B790-B884B17E5078}"/>
              </a:ext>
            </a:extLst>
          </p:cNvPr>
          <p:cNvSpPr txBox="1">
            <a:spLocks/>
          </p:cNvSpPr>
          <p:nvPr/>
        </p:nvSpPr>
        <p:spPr>
          <a:xfrm>
            <a:off x="6005314" y="1588692"/>
            <a:ext cx="5210572" cy="12925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ffectLst/>
                <a:cs typeface="Times New Roman" panose="02020603050405020304" pitchFamily="18" charset="0"/>
              </a:rPr>
              <a:t>Immune Countermeasures </a:t>
            </a:r>
          </a:p>
          <a:p>
            <a:r>
              <a:rPr lang="en-US" sz="2400">
                <a:effectLst/>
                <a:cs typeface="Times New Roman" panose="02020603050405020304" pitchFamily="18" charset="0"/>
              </a:rPr>
              <a:t>Antarctica</a:t>
            </a:r>
          </a:p>
        </p:txBody>
      </p:sp>
      <p:pic>
        <p:nvPicPr>
          <p:cNvPr id="14" name="Picture 13" descr="A picture containing person&#10;&#10;Description automatically generated">
            <a:extLst>
              <a:ext uri="{FF2B5EF4-FFF2-40B4-BE49-F238E27FC236}">
                <a16:creationId xmlns:a16="http://schemas.microsoft.com/office/drawing/2014/main" id="{5351074D-AF1D-49DF-9DD2-4A3DDA58665D}"/>
              </a:ext>
            </a:extLst>
          </p:cNvPr>
          <p:cNvPicPr>
            <a:picLocks noChangeAspect="1"/>
          </p:cNvPicPr>
          <p:nvPr/>
        </p:nvPicPr>
        <p:blipFill rotWithShape="1">
          <a:blip r:embed="rId2">
            <a:extLst>
              <a:ext uri="{28A0092B-C50C-407E-A947-70E740481C1C}">
                <a14:useLocalDpi xmlns:a14="http://schemas.microsoft.com/office/drawing/2010/main" val="0"/>
              </a:ext>
            </a:extLst>
          </a:blip>
          <a:srcRect t="16190"/>
          <a:stretch/>
        </p:blipFill>
        <p:spPr>
          <a:xfrm>
            <a:off x="332264" y="2628943"/>
            <a:ext cx="5172147" cy="2890158"/>
          </a:xfrm>
          <a:prstGeom prst="rect">
            <a:avLst/>
          </a:prstGeom>
        </p:spPr>
      </p:pic>
      <p:sp>
        <p:nvSpPr>
          <p:cNvPr id="22" name="Date Placeholder 3">
            <a:extLst>
              <a:ext uri="{FF2B5EF4-FFF2-40B4-BE49-F238E27FC236}">
                <a16:creationId xmlns:a16="http://schemas.microsoft.com/office/drawing/2014/main" id="{F4FD065B-A398-4908-B68F-01E83A414AD1}"/>
              </a:ext>
            </a:extLst>
          </p:cNvPr>
          <p:cNvSpPr>
            <a:spLocks noGrp="1"/>
          </p:cNvSpPr>
          <p:nvPr>
            <p:ph type="dt" sz="half" idx="10"/>
          </p:nvPr>
        </p:nvSpPr>
        <p:spPr>
          <a:xfrm>
            <a:off x="838200" y="6356350"/>
            <a:ext cx="3200400" cy="365125"/>
          </a:xfrm>
        </p:spPr>
        <p:txBody>
          <a:bodyPr/>
          <a:lstStyle/>
          <a:p>
            <a:r>
              <a:rPr lang="en-US"/>
              <a:t>David Baumann | david.k.baumann@nasa.gov</a:t>
            </a:r>
          </a:p>
        </p:txBody>
      </p:sp>
      <p:pic>
        <p:nvPicPr>
          <p:cNvPr id="1026" name="Picture 2">
            <a:extLst>
              <a:ext uri="{FF2B5EF4-FFF2-40B4-BE49-F238E27FC236}">
                <a16:creationId xmlns:a16="http://schemas.microsoft.com/office/drawing/2014/main" id="{884B802B-F24B-4342-A40D-FD5FB8AB1F4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1015" y="2598343"/>
            <a:ext cx="5175504" cy="288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510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2A619-884C-46D4-BB23-8B4697175F93}"/>
              </a:ext>
            </a:extLst>
          </p:cNvPr>
          <p:cNvSpPr>
            <a:spLocks noGrp="1"/>
          </p:cNvSpPr>
          <p:nvPr>
            <p:ph type="title"/>
          </p:nvPr>
        </p:nvSpPr>
        <p:spPr>
          <a:xfrm>
            <a:off x="968006" y="681036"/>
            <a:ext cx="2910840" cy="1009651"/>
          </a:xfrm>
        </p:spPr>
        <p:txBody>
          <a:bodyPr/>
          <a:lstStyle/>
          <a:p>
            <a:r>
              <a:rPr lang="en-US"/>
              <a:t>NSRL</a:t>
            </a:r>
          </a:p>
        </p:txBody>
      </p:sp>
      <p:sp>
        <p:nvSpPr>
          <p:cNvPr id="3" name="Content Placeholder 2">
            <a:extLst>
              <a:ext uri="{FF2B5EF4-FFF2-40B4-BE49-F238E27FC236}">
                <a16:creationId xmlns:a16="http://schemas.microsoft.com/office/drawing/2014/main" id="{CD90D676-6F97-4D2A-94FB-D0C161A95597}"/>
              </a:ext>
            </a:extLst>
          </p:cNvPr>
          <p:cNvSpPr>
            <a:spLocks noGrp="1"/>
          </p:cNvSpPr>
          <p:nvPr>
            <p:ph idx="1"/>
          </p:nvPr>
        </p:nvSpPr>
        <p:spPr>
          <a:xfrm>
            <a:off x="332263" y="1501281"/>
            <a:ext cx="4744561" cy="1292542"/>
          </a:xfrm>
        </p:spPr>
        <p:txBody>
          <a:bodyPr>
            <a:normAutofit fontScale="92500" lnSpcReduction="10000"/>
          </a:bodyPr>
          <a:lstStyle/>
          <a:p>
            <a:r>
              <a:rPr lang="en-US" sz="2400"/>
              <a:t>Finishing first round of Galactic Cosmic Ray simulator studies</a:t>
            </a:r>
          </a:p>
          <a:p>
            <a:r>
              <a:rPr lang="en-US" sz="2400"/>
              <a:t>NASA Space Radiation Lab at Brookhaven National Laboratory</a:t>
            </a:r>
          </a:p>
          <a:p>
            <a:endParaRPr lang="en-US" sz="2400"/>
          </a:p>
        </p:txBody>
      </p:sp>
      <p:sp>
        <p:nvSpPr>
          <p:cNvPr id="5" name="Footer Placeholder 4">
            <a:extLst>
              <a:ext uri="{FF2B5EF4-FFF2-40B4-BE49-F238E27FC236}">
                <a16:creationId xmlns:a16="http://schemas.microsoft.com/office/drawing/2014/main" id="{C2E2BC73-02D9-439D-A472-98201A7B2C77}"/>
              </a:ext>
            </a:extLst>
          </p:cNvPr>
          <p:cNvSpPr>
            <a:spLocks noGrp="1"/>
          </p:cNvSpPr>
          <p:nvPr>
            <p:ph type="ftr" sz="quarter" idx="11"/>
          </p:nvPr>
        </p:nvSpPr>
        <p:spPr/>
        <p:txBody>
          <a:bodyPr/>
          <a:lstStyle/>
          <a:p>
            <a:r>
              <a:rPr lang="en-US"/>
              <a:t>2023 Human Research Program </a:t>
            </a:r>
          </a:p>
          <a:p>
            <a:r>
              <a:rPr lang="en-US"/>
              <a:t>Investigators’ Workshop</a:t>
            </a:r>
          </a:p>
        </p:txBody>
      </p:sp>
      <p:sp>
        <p:nvSpPr>
          <p:cNvPr id="6" name="Slide Number Placeholder 5">
            <a:extLst>
              <a:ext uri="{FF2B5EF4-FFF2-40B4-BE49-F238E27FC236}">
                <a16:creationId xmlns:a16="http://schemas.microsoft.com/office/drawing/2014/main" id="{BE2416F2-9A1B-4FB3-B362-9DA208764E2B}"/>
              </a:ext>
            </a:extLst>
          </p:cNvPr>
          <p:cNvSpPr>
            <a:spLocks noGrp="1"/>
          </p:cNvSpPr>
          <p:nvPr>
            <p:ph type="sldNum" sz="quarter" idx="12"/>
          </p:nvPr>
        </p:nvSpPr>
        <p:spPr/>
        <p:txBody>
          <a:bodyPr/>
          <a:lstStyle/>
          <a:p>
            <a:fld id="{3A0E1C1D-23A6-4D8C-8BAD-0A4D3EB843D9}" type="slidenum">
              <a:rPr lang="en-US" smtClean="0"/>
              <a:t>11</a:t>
            </a:fld>
            <a:endParaRPr lang="en-US"/>
          </a:p>
        </p:txBody>
      </p:sp>
      <p:sp>
        <p:nvSpPr>
          <p:cNvPr id="7" name="Title 1">
            <a:extLst>
              <a:ext uri="{FF2B5EF4-FFF2-40B4-BE49-F238E27FC236}">
                <a16:creationId xmlns:a16="http://schemas.microsoft.com/office/drawing/2014/main" id="{E2770800-17A2-4855-933B-00F1E8A66512}"/>
              </a:ext>
            </a:extLst>
          </p:cNvPr>
          <p:cNvSpPr txBox="1">
            <a:spLocks/>
          </p:cNvSpPr>
          <p:nvPr/>
        </p:nvSpPr>
        <p:spPr>
          <a:xfrm>
            <a:off x="6875710" y="681036"/>
            <a:ext cx="4918710" cy="10096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Bahnschrift" panose="020B0502040204020203" pitchFamily="34" charset="0"/>
                <a:ea typeface="+mj-ea"/>
                <a:cs typeface="+mj-cs"/>
              </a:defRPr>
            </a:lvl1pPr>
          </a:lstStyle>
          <a:p>
            <a:r>
              <a:rPr lang="en-US"/>
              <a:t>Parabolic Analog</a:t>
            </a:r>
          </a:p>
        </p:txBody>
      </p:sp>
      <p:sp>
        <p:nvSpPr>
          <p:cNvPr id="8" name="Content Placeholder 2">
            <a:extLst>
              <a:ext uri="{FF2B5EF4-FFF2-40B4-BE49-F238E27FC236}">
                <a16:creationId xmlns:a16="http://schemas.microsoft.com/office/drawing/2014/main" id="{AD3C3E8D-A940-4D70-B790-B884B17E5078}"/>
              </a:ext>
            </a:extLst>
          </p:cNvPr>
          <p:cNvSpPr txBox="1">
            <a:spLocks/>
          </p:cNvSpPr>
          <p:nvPr/>
        </p:nvSpPr>
        <p:spPr>
          <a:xfrm>
            <a:off x="6237755" y="1451348"/>
            <a:ext cx="5444103" cy="158072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Parabolic Analog Flight Study</a:t>
            </a:r>
          </a:p>
          <a:p>
            <a:r>
              <a:rPr lang="en-US" sz="2400"/>
              <a:t>Completed study characterizing jugular venous flow during acute weightlessness</a:t>
            </a:r>
          </a:p>
          <a:p>
            <a:r>
              <a:rPr lang="en-US" sz="2400" err="1">
                <a:effectLst/>
              </a:rPr>
              <a:t>Novespace</a:t>
            </a:r>
            <a:r>
              <a:rPr lang="en-US" sz="2400">
                <a:effectLst/>
              </a:rPr>
              <a:t> in Bordeaux, France</a:t>
            </a:r>
            <a:endParaRPr lang="en-US"/>
          </a:p>
        </p:txBody>
      </p:sp>
      <p:sp>
        <p:nvSpPr>
          <p:cNvPr id="13" name="Date Placeholder 3">
            <a:extLst>
              <a:ext uri="{FF2B5EF4-FFF2-40B4-BE49-F238E27FC236}">
                <a16:creationId xmlns:a16="http://schemas.microsoft.com/office/drawing/2014/main" id="{555FC2CD-8347-4382-BCFA-6ECFB1B927A7}"/>
              </a:ext>
            </a:extLst>
          </p:cNvPr>
          <p:cNvSpPr>
            <a:spLocks noGrp="1"/>
          </p:cNvSpPr>
          <p:nvPr>
            <p:ph type="dt" sz="half" idx="10"/>
          </p:nvPr>
        </p:nvSpPr>
        <p:spPr>
          <a:xfrm>
            <a:off x="838200" y="6356350"/>
            <a:ext cx="3200400" cy="365125"/>
          </a:xfrm>
        </p:spPr>
        <p:txBody>
          <a:bodyPr/>
          <a:lstStyle/>
          <a:p>
            <a:r>
              <a:rPr lang="en-US"/>
              <a:t>David Baumann | david.k.baumann@nasa.gov</a:t>
            </a:r>
          </a:p>
        </p:txBody>
      </p:sp>
      <p:pic>
        <p:nvPicPr>
          <p:cNvPr id="9" name="Picture 8" descr="A picture containing text, indoor&#10;&#10;Description automatically generated">
            <a:extLst>
              <a:ext uri="{FF2B5EF4-FFF2-40B4-BE49-F238E27FC236}">
                <a16:creationId xmlns:a16="http://schemas.microsoft.com/office/drawing/2014/main" id="{582FB149-8673-47BE-A80E-010A29A44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142" y="2833785"/>
            <a:ext cx="4496523" cy="2992559"/>
          </a:xfrm>
          <a:prstGeom prst="rect">
            <a:avLst/>
          </a:prstGeom>
        </p:spPr>
      </p:pic>
      <p:pic>
        <p:nvPicPr>
          <p:cNvPr id="10" name="Picture 9">
            <a:extLst>
              <a:ext uri="{FF2B5EF4-FFF2-40B4-BE49-F238E27FC236}">
                <a16:creationId xmlns:a16="http://schemas.microsoft.com/office/drawing/2014/main" id="{787BA2E9-049E-42E7-8D4B-E998BD42590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9640" y="3047385"/>
            <a:ext cx="4498848" cy="2990088"/>
          </a:xfrm>
          <a:prstGeom prst="rect">
            <a:avLst/>
          </a:prstGeom>
          <a:noFill/>
          <a:ln>
            <a:noFill/>
          </a:ln>
        </p:spPr>
      </p:pic>
    </p:spTree>
    <p:extLst>
      <p:ext uri="{BB962C8B-B14F-4D97-AF65-F5344CB8AC3E}">
        <p14:creationId xmlns:p14="http://schemas.microsoft.com/office/powerpoint/2010/main" val="4201482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435-679F-49DD-A847-5EB8B3061732}"/>
              </a:ext>
            </a:extLst>
          </p:cNvPr>
          <p:cNvSpPr>
            <a:spLocks noGrp="1"/>
          </p:cNvSpPr>
          <p:nvPr>
            <p:ph type="ctrTitle"/>
          </p:nvPr>
        </p:nvSpPr>
        <p:spPr>
          <a:xfrm>
            <a:off x="1524000" y="2546151"/>
            <a:ext cx="9144000" cy="1765697"/>
          </a:xfrm>
        </p:spPr>
        <p:txBody>
          <a:bodyPr/>
          <a:lstStyle/>
          <a:p>
            <a:r>
              <a:rPr lang="en-US"/>
              <a:t>Spaceflight Missions</a:t>
            </a:r>
          </a:p>
        </p:txBody>
      </p:sp>
      <p:sp>
        <p:nvSpPr>
          <p:cNvPr id="5" name="Slide Number Placeholder 4">
            <a:extLst>
              <a:ext uri="{FF2B5EF4-FFF2-40B4-BE49-F238E27FC236}">
                <a16:creationId xmlns:a16="http://schemas.microsoft.com/office/drawing/2014/main" id="{8353BB43-25F5-4E6D-9DC5-83DBC61247C8}"/>
              </a:ext>
            </a:extLst>
          </p:cNvPr>
          <p:cNvSpPr>
            <a:spLocks noGrp="1"/>
          </p:cNvSpPr>
          <p:nvPr>
            <p:ph type="sldNum" sz="quarter" idx="12"/>
          </p:nvPr>
        </p:nvSpPr>
        <p:spPr/>
        <p:txBody>
          <a:bodyPr/>
          <a:lstStyle/>
          <a:p>
            <a:fld id="{3A0E1C1D-23A6-4D8C-8BAD-0A4D3EB843D9}" type="slidenum">
              <a:rPr lang="en-US" smtClean="0"/>
              <a:t>12</a:t>
            </a:fld>
            <a:endParaRPr lang="en-US"/>
          </a:p>
        </p:txBody>
      </p:sp>
      <p:sp>
        <p:nvSpPr>
          <p:cNvPr id="6" name="Footer Placeholder 5">
            <a:extLst>
              <a:ext uri="{FF2B5EF4-FFF2-40B4-BE49-F238E27FC236}">
                <a16:creationId xmlns:a16="http://schemas.microsoft.com/office/drawing/2014/main" id="{9CD002C8-FE3C-4FA0-A9AA-65D70F1E10AB}"/>
              </a:ext>
            </a:extLst>
          </p:cNvPr>
          <p:cNvSpPr>
            <a:spLocks noGrp="1"/>
          </p:cNvSpPr>
          <p:nvPr>
            <p:ph type="ftr" sz="quarter" idx="11"/>
          </p:nvPr>
        </p:nvSpPr>
        <p:spPr/>
        <p:txBody>
          <a:bodyPr/>
          <a:lstStyle/>
          <a:p>
            <a:r>
              <a:rPr lang="en-US"/>
              <a:t>2023 Human Research Program</a:t>
            </a:r>
          </a:p>
          <a:p>
            <a:r>
              <a:rPr lang="en-US"/>
              <a:t>Investigators’ Workshop</a:t>
            </a:r>
          </a:p>
        </p:txBody>
      </p:sp>
      <p:sp>
        <p:nvSpPr>
          <p:cNvPr id="7" name="Date Placeholder 3">
            <a:extLst>
              <a:ext uri="{FF2B5EF4-FFF2-40B4-BE49-F238E27FC236}">
                <a16:creationId xmlns:a16="http://schemas.microsoft.com/office/drawing/2014/main" id="{B2B7D16B-15BB-4A9E-9E84-C35017C7577F}"/>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9349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703E286-CB45-4E8F-A2A7-671E6E05DCEF}"/>
              </a:ext>
            </a:extLst>
          </p:cNvPr>
          <p:cNvSpPr>
            <a:spLocks noGrp="1"/>
          </p:cNvSpPr>
          <p:nvPr>
            <p:ph type="sldNum" sz="quarter" idx="12"/>
          </p:nvPr>
        </p:nvSpPr>
        <p:spPr/>
        <p:txBody>
          <a:bodyPr/>
          <a:lstStyle/>
          <a:p>
            <a:fld id="{3A0E1C1D-23A6-4D8C-8BAD-0A4D3EB843D9}" type="slidenum">
              <a:rPr lang="en-US" smtClean="0"/>
              <a:t>13</a:t>
            </a:fld>
            <a:endParaRPr lang="en-US"/>
          </a:p>
        </p:txBody>
      </p:sp>
      <p:sp>
        <p:nvSpPr>
          <p:cNvPr id="6" name="Footer Placeholder 5">
            <a:extLst>
              <a:ext uri="{FF2B5EF4-FFF2-40B4-BE49-F238E27FC236}">
                <a16:creationId xmlns:a16="http://schemas.microsoft.com/office/drawing/2014/main" id="{CDD695A7-6AF6-496F-BD90-7483245EF5CF}"/>
              </a:ext>
            </a:extLst>
          </p:cNvPr>
          <p:cNvSpPr>
            <a:spLocks noGrp="1"/>
          </p:cNvSpPr>
          <p:nvPr>
            <p:ph type="ftr" sz="quarter" idx="11"/>
          </p:nvPr>
        </p:nvSpPr>
        <p:spPr/>
        <p:txBody>
          <a:bodyPr/>
          <a:lstStyle/>
          <a:p>
            <a:r>
              <a:rPr lang="en-US"/>
              <a:t>2023 Human Research Program</a:t>
            </a:r>
          </a:p>
          <a:p>
            <a:r>
              <a:rPr lang="en-US"/>
              <a:t>Investigators’ Workshop</a:t>
            </a:r>
          </a:p>
        </p:txBody>
      </p:sp>
      <p:pic>
        <p:nvPicPr>
          <p:cNvPr id="10" name="Picture 9" descr="A group of men in blue uniforms holding a flag&#10;&#10;Description automatically generated with low confidence">
            <a:extLst>
              <a:ext uri="{FF2B5EF4-FFF2-40B4-BE49-F238E27FC236}">
                <a16:creationId xmlns:a16="http://schemas.microsoft.com/office/drawing/2014/main" id="{8B06A81E-73B8-4895-A361-E55A76799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67" y="1637127"/>
            <a:ext cx="3550250" cy="2840200"/>
          </a:xfrm>
          <a:prstGeom prst="rect">
            <a:avLst/>
          </a:prstGeom>
        </p:spPr>
      </p:pic>
      <p:sp>
        <p:nvSpPr>
          <p:cNvPr id="11" name="Content Placeholder 2">
            <a:extLst>
              <a:ext uri="{FF2B5EF4-FFF2-40B4-BE49-F238E27FC236}">
                <a16:creationId xmlns:a16="http://schemas.microsoft.com/office/drawing/2014/main" id="{51AA0BD1-2C67-4626-BCAE-3E32F3169B38}"/>
              </a:ext>
            </a:extLst>
          </p:cNvPr>
          <p:cNvSpPr>
            <a:spLocks noGrp="1"/>
          </p:cNvSpPr>
          <p:nvPr>
            <p:ph idx="1"/>
          </p:nvPr>
        </p:nvSpPr>
        <p:spPr>
          <a:xfrm>
            <a:off x="146304" y="4642714"/>
            <a:ext cx="3374136" cy="1009651"/>
          </a:xfrm>
        </p:spPr>
        <p:txBody>
          <a:bodyPr>
            <a:normAutofit/>
          </a:bodyPr>
          <a:lstStyle/>
          <a:p>
            <a:pPr marL="0" indent="0" algn="ctr">
              <a:buNone/>
            </a:pPr>
            <a:r>
              <a:rPr lang="en-US" sz="2000" dirty="0"/>
              <a:t>October 2021 to March 2022</a:t>
            </a:r>
          </a:p>
          <a:p>
            <a:pPr marL="0" indent="0" algn="ctr">
              <a:buNone/>
            </a:pPr>
            <a:r>
              <a:rPr lang="en-US" sz="2000" b="1" i="1" dirty="0">
                <a:solidFill>
                  <a:srgbClr val="00B0F0"/>
                </a:solidFill>
              </a:rPr>
              <a:t>11</a:t>
            </a:r>
            <a:r>
              <a:rPr lang="en-US" sz="2000" b="1" i="1" dirty="0"/>
              <a:t> HRP studies </a:t>
            </a:r>
          </a:p>
        </p:txBody>
      </p:sp>
      <p:sp>
        <p:nvSpPr>
          <p:cNvPr id="12" name="Content Placeholder 2">
            <a:extLst>
              <a:ext uri="{FF2B5EF4-FFF2-40B4-BE49-F238E27FC236}">
                <a16:creationId xmlns:a16="http://schemas.microsoft.com/office/drawing/2014/main" id="{4B4A105B-8C2C-413C-8644-608702B188F9}"/>
              </a:ext>
            </a:extLst>
          </p:cNvPr>
          <p:cNvSpPr txBox="1">
            <a:spLocks/>
          </p:cNvSpPr>
          <p:nvPr/>
        </p:nvSpPr>
        <p:spPr>
          <a:xfrm>
            <a:off x="287424" y="954491"/>
            <a:ext cx="3374136" cy="1009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b="1"/>
              <a:t>Increment 66</a:t>
            </a:r>
          </a:p>
        </p:txBody>
      </p:sp>
      <p:sp>
        <p:nvSpPr>
          <p:cNvPr id="14" name="Content Placeholder 2">
            <a:extLst>
              <a:ext uri="{FF2B5EF4-FFF2-40B4-BE49-F238E27FC236}">
                <a16:creationId xmlns:a16="http://schemas.microsoft.com/office/drawing/2014/main" id="{31B23C97-EEB2-46BE-A94B-86E460DBD221}"/>
              </a:ext>
            </a:extLst>
          </p:cNvPr>
          <p:cNvSpPr txBox="1">
            <a:spLocks/>
          </p:cNvSpPr>
          <p:nvPr/>
        </p:nvSpPr>
        <p:spPr>
          <a:xfrm>
            <a:off x="4290291" y="954492"/>
            <a:ext cx="3374136" cy="1009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b="1"/>
              <a:t>Increment 67</a:t>
            </a:r>
          </a:p>
        </p:txBody>
      </p:sp>
      <p:sp>
        <p:nvSpPr>
          <p:cNvPr id="15" name="Content Placeholder 2">
            <a:extLst>
              <a:ext uri="{FF2B5EF4-FFF2-40B4-BE49-F238E27FC236}">
                <a16:creationId xmlns:a16="http://schemas.microsoft.com/office/drawing/2014/main" id="{B5F998DD-FDB7-43A1-957C-B5F2E523099F}"/>
              </a:ext>
            </a:extLst>
          </p:cNvPr>
          <p:cNvSpPr txBox="1">
            <a:spLocks/>
          </p:cNvSpPr>
          <p:nvPr/>
        </p:nvSpPr>
        <p:spPr>
          <a:xfrm>
            <a:off x="8578273" y="954491"/>
            <a:ext cx="3374136" cy="1009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b="1"/>
              <a:t>Increment 68</a:t>
            </a:r>
          </a:p>
        </p:txBody>
      </p:sp>
      <p:pic>
        <p:nvPicPr>
          <p:cNvPr id="17" name="Picture 16" descr="A group of people in blue uniforms&#10;&#10;Description automatically generated with low confidence">
            <a:extLst>
              <a:ext uri="{FF2B5EF4-FFF2-40B4-BE49-F238E27FC236}">
                <a16:creationId xmlns:a16="http://schemas.microsoft.com/office/drawing/2014/main" id="{115FB9A0-702A-4A88-B77B-F568F61B29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6540" y="1637127"/>
            <a:ext cx="3550251" cy="2840200"/>
          </a:xfrm>
          <a:prstGeom prst="rect">
            <a:avLst/>
          </a:prstGeom>
        </p:spPr>
      </p:pic>
      <p:pic>
        <p:nvPicPr>
          <p:cNvPr id="19" name="Picture 18" descr="A group of people in blue uniforms&#10;&#10;Description automatically generated with low confidence">
            <a:extLst>
              <a:ext uri="{FF2B5EF4-FFF2-40B4-BE49-F238E27FC236}">
                <a16:creationId xmlns:a16="http://schemas.microsoft.com/office/drawing/2014/main" id="{B503A1F8-11D1-4FDE-A348-B3411CE17A84}"/>
              </a:ext>
            </a:extLst>
          </p:cNvPr>
          <p:cNvPicPr>
            <a:picLocks noChangeAspect="1"/>
          </p:cNvPicPr>
          <p:nvPr/>
        </p:nvPicPr>
        <p:blipFill rotWithShape="1">
          <a:blip r:embed="rId4">
            <a:extLst>
              <a:ext uri="{28A0092B-C50C-407E-A947-70E740481C1C}">
                <a14:useLocalDpi xmlns:a14="http://schemas.microsoft.com/office/drawing/2010/main" val="0"/>
              </a:ext>
            </a:extLst>
          </a:blip>
          <a:srcRect l="8705" t="16111" r="7963" b="15370"/>
          <a:stretch/>
        </p:blipFill>
        <p:spPr>
          <a:xfrm>
            <a:off x="8428182" y="1637127"/>
            <a:ext cx="3524227" cy="2897698"/>
          </a:xfrm>
          <a:prstGeom prst="rect">
            <a:avLst/>
          </a:prstGeom>
        </p:spPr>
      </p:pic>
      <p:sp>
        <p:nvSpPr>
          <p:cNvPr id="20" name="Content Placeholder 2">
            <a:extLst>
              <a:ext uri="{FF2B5EF4-FFF2-40B4-BE49-F238E27FC236}">
                <a16:creationId xmlns:a16="http://schemas.microsoft.com/office/drawing/2014/main" id="{E384A0C7-125B-4A2F-BF55-4B9A47230631}"/>
              </a:ext>
            </a:extLst>
          </p:cNvPr>
          <p:cNvSpPr txBox="1">
            <a:spLocks/>
          </p:cNvSpPr>
          <p:nvPr/>
        </p:nvSpPr>
        <p:spPr>
          <a:xfrm>
            <a:off x="4114176" y="4675328"/>
            <a:ext cx="3550251" cy="1009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t>March 2022 to September 2022</a:t>
            </a:r>
          </a:p>
          <a:p>
            <a:pPr marL="0" indent="0" algn="ctr">
              <a:buFont typeface="Arial" panose="020B0604020202020204" pitchFamily="34" charset="0"/>
              <a:buNone/>
            </a:pPr>
            <a:r>
              <a:rPr lang="en-US" sz="2000" b="1" i="1" dirty="0">
                <a:solidFill>
                  <a:srgbClr val="00B0F0"/>
                </a:solidFill>
              </a:rPr>
              <a:t>12</a:t>
            </a:r>
            <a:r>
              <a:rPr lang="en-US" sz="2000" b="1" i="1" dirty="0"/>
              <a:t> HRP studies</a:t>
            </a:r>
          </a:p>
        </p:txBody>
      </p:sp>
      <p:sp>
        <p:nvSpPr>
          <p:cNvPr id="21" name="Content Placeholder 2">
            <a:extLst>
              <a:ext uri="{FF2B5EF4-FFF2-40B4-BE49-F238E27FC236}">
                <a16:creationId xmlns:a16="http://schemas.microsoft.com/office/drawing/2014/main" id="{38E251E7-2194-4C92-9DE9-E0C15938D4F8}"/>
              </a:ext>
            </a:extLst>
          </p:cNvPr>
          <p:cNvSpPr txBox="1">
            <a:spLocks/>
          </p:cNvSpPr>
          <p:nvPr/>
        </p:nvSpPr>
        <p:spPr>
          <a:xfrm>
            <a:off x="8290790" y="4675328"/>
            <a:ext cx="3799009" cy="1009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t>September 2022 to March 2023</a:t>
            </a:r>
          </a:p>
          <a:p>
            <a:pPr marL="0" indent="0" algn="ctr">
              <a:buFont typeface="Arial" panose="020B0604020202020204" pitchFamily="34" charset="0"/>
              <a:buNone/>
            </a:pPr>
            <a:r>
              <a:rPr lang="en-US" sz="2000" b="1" i="1" dirty="0">
                <a:solidFill>
                  <a:srgbClr val="00B0F0"/>
                </a:solidFill>
              </a:rPr>
              <a:t>9</a:t>
            </a:r>
            <a:r>
              <a:rPr lang="en-US" sz="2000" b="1" i="1" dirty="0"/>
              <a:t> HRP studies</a:t>
            </a:r>
          </a:p>
        </p:txBody>
      </p:sp>
      <p:sp>
        <p:nvSpPr>
          <p:cNvPr id="22" name="Date Placeholder 3">
            <a:extLst>
              <a:ext uri="{FF2B5EF4-FFF2-40B4-BE49-F238E27FC236}">
                <a16:creationId xmlns:a16="http://schemas.microsoft.com/office/drawing/2014/main" id="{464DEC4D-5F65-413A-BA9C-C8BAAFB54275}"/>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2892231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CFE8-BE10-4CD5-A6D9-FDE492954B48}"/>
              </a:ext>
            </a:extLst>
          </p:cNvPr>
          <p:cNvSpPr>
            <a:spLocks noGrp="1"/>
          </p:cNvSpPr>
          <p:nvPr>
            <p:ph type="title"/>
          </p:nvPr>
        </p:nvSpPr>
        <p:spPr/>
        <p:txBody>
          <a:bodyPr/>
          <a:lstStyle/>
          <a:p>
            <a:pPr algn="ctr"/>
            <a:r>
              <a:rPr lang="en-US" err="1"/>
              <a:t>Vande</a:t>
            </a:r>
            <a:r>
              <a:rPr lang="en-US"/>
              <a:t> </a:t>
            </a:r>
            <a:r>
              <a:rPr lang="en-US" err="1"/>
              <a:t>Hei</a:t>
            </a:r>
            <a:r>
              <a:rPr lang="en-US"/>
              <a:t> Long Duration Mission</a:t>
            </a:r>
          </a:p>
        </p:txBody>
      </p:sp>
      <p:sp>
        <p:nvSpPr>
          <p:cNvPr id="3" name="Content Placeholder 2">
            <a:extLst>
              <a:ext uri="{FF2B5EF4-FFF2-40B4-BE49-F238E27FC236}">
                <a16:creationId xmlns:a16="http://schemas.microsoft.com/office/drawing/2014/main" id="{E82769D7-1C4C-410B-B4B9-92738F9D1915}"/>
              </a:ext>
            </a:extLst>
          </p:cNvPr>
          <p:cNvSpPr>
            <a:spLocks noGrp="1"/>
          </p:cNvSpPr>
          <p:nvPr>
            <p:ph idx="1"/>
          </p:nvPr>
        </p:nvSpPr>
        <p:spPr>
          <a:xfrm>
            <a:off x="6959600" y="1690688"/>
            <a:ext cx="3962400" cy="4212901"/>
          </a:xfrm>
        </p:spPr>
        <p:txBody>
          <a:bodyPr/>
          <a:lstStyle/>
          <a:p>
            <a:r>
              <a:rPr lang="en-US"/>
              <a:t>Food Physiology</a:t>
            </a:r>
          </a:p>
          <a:p>
            <a:r>
              <a:rPr lang="en-US"/>
              <a:t>Food Acceptability</a:t>
            </a:r>
          </a:p>
          <a:p>
            <a:r>
              <a:rPr lang="en-US"/>
              <a:t>Soyuz Occupant Risk</a:t>
            </a:r>
          </a:p>
          <a:p>
            <a:r>
              <a:rPr lang="en-US"/>
              <a:t>Veg-04/05</a:t>
            </a:r>
          </a:p>
          <a:p>
            <a:r>
              <a:rPr lang="en-US"/>
              <a:t>Standard Measures</a:t>
            </a:r>
          </a:p>
          <a:p>
            <a:r>
              <a:rPr lang="en-US"/>
              <a:t>Repository</a:t>
            </a:r>
          </a:p>
          <a:p>
            <a:r>
              <a:rPr lang="en-US"/>
              <a:t>Med B’s</a:t>
            </a:r>
          </a:p>
        </p:txBody>
      </p:sp>
      <p:sp>
        <p:nvSpPr>
          <p:cNvPr id="5" name="Slide Number Placeholder 4">
            <a:extLst>
              <a:ext uri="{FF2B5EF4-FFF2-40B4-BE49-F238E27FC236}">
                <a16:creationId xmlns:a16="http://schemas.microsoft.com/office/drawing/2014/main" id="{3703E286-CB45-4E8F-A2A7-671E6E05DCEF}"/>
              </a:ext>
            </a:extLst>
          </p:cNvPr>
          <p:cNvSpPr>
            <a:spLocks noGrp="1"/>
          </p:cNvSpPr>
          <p:nvPr>
            <p:ph type="sldNum" sz="quarter" idx="12"/>
          </p:nvPr>
        </p:nvSpPr>
        <p:spPr/>
        <p:txBody>
          <a:bodyPr/>
          <a:lstStyle/>
          <a:p>
            <a:fld id="{3A0E1C1D-23A6-4D8C-8BAD-0A4D3EB843D9}" type="slidenum">
              <a:rPr lang="en-US" smtClean="0"/>
              <a:t>14</a:t>
            </a:fld>
            <a:endParaRPr lang="en-US"/>
          </a:p>
        </p:txBody>
      </p:sp>
      <p:sp>
        <p:nvSpPr>
          <p:cNvPr id="6" name="Footer Placeholder 5">
            <a:extLst>
              <a:ext uri="{FF2B5EF4-FFF2-40B4-BE49-F238E27FC236}">
                <a16:creationId xmlns:a16="http://schemas.microsoft.com/office/drawing/2014/main" id="{CDD695A7-6AF6-496F-BD90-7483245EF5CF}"/>
              </a:ext>
            </a:extLst>
          </p:cNvPr>
          <p:cNvSpPr>
            <a:spLocks noGrp="1"/>
          </p:cNvSpPr>
          <p:nvPr>
            <p:ph type="ftr" sz="quarter" idx="11"/>
          </p:nvPr>
        </p:nvSpPr>
        <p:spPr/>
        <p:txBody>
          <a:bodyPr/>
          <a:lstStyle/>
          <a:p>
            <a:r>
              <a:rPr lang="en-US"/>
              <a:t>2023 Human Research Program</a:t>
            </a:r>
          </a:p>
          <a:p>
            <a:r>
              <a:rPr lang="en-US"/>
              <a:t>Investigators’ Workshop</a:t>
            </a:r>
          </a:p>
        </p:txBody>
      </p:sp>
      <p:pic>
        <p:nvPicPr>
          <p:cNvPr id="7" name="Picture Placeholder 3">
            <a:extLst>
              <a:ext uri="{FF2B5EF4-FFF2-40B4-BE49-F238E27FC236}">
                <a16:creationId xmlns:a16="http://schemas.microsoft.com/office/drawing/2014/main" id="{5E9ADA1D-0277-41AD-87DD-E509692EDF33}"/>
              </a:ext>
            </a:extLst>
          </p:cNvPr>
          <p:cNvPicPr>
            <a:picLocks noChangeAspect="1"/>
          </p:cNvPicPr>
          <p:nvPr/>
        </p:nvPicPr>
        <p:blipFill rotWithShape="1">
          <a:blip r:embed="rId2">
            <a:extLst>
              <a:ext uri="{28A0092B-C50C-407E-A947-70E740481C1C}">
                <a14:useLocalDpi xmlns:a14="http://schemas.microsoft.com/office/drawing/2010/main" val="0"/>
              </a:ext>
            </a:extLst>
          </a:blip>
          <a:srcRect l="10962" r="2423"/>
          <a:stretch/>
        </p:blipFill>
        <p:spPr>
          <a:xfrm>
            <a:off x="579392" y="1587500"/>
            <a:ext cx="5262607" cy="4051298"/>
          </a:xfrm>
          <a:prstGeom prst="rect">
            <a:avLst/>
          </a:prstGeom>
        </p:spPr>
      </p:pic>
      <p:sp>
        <p:nvSpPr>
          <p:cNvPr id="8" name="Date Placeholder 3">
            <a:extLst>
              <a:ext uri="{FF2B5EF4-FFF2-40B4-BE49-F238E27FC236}">
                <a16:creationId xmlns:a16="http://schemas.microsoft.com/office/drawing/2014/main" id="{233A90DD-8511-4505-9BB6-0D39ABF2C5E8}"/>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230606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6F70-D2D2-BEE8-CFC6-F9BE1660429A}"/>
              </a:ext>
            </a:extLst>
          </p:cNvPr>
          <p:cNvSpPr>
            <a:spLocks noGrp="1"/>
          </p:cNvSpPr>
          <p:nvPr>
            <p:ph type="title"/>
          </p:nvPr>
        </p:nvSpPr>
        <p:spPr/>
        <p:txBody>
          <a:bodyPr/>
          <a:lstStyle/>
          <a:p>
            <a:r>
              <a:rPr lang="en-US"/>
              <a:t>CIPHER</a:t>
            </a:r>
          </a:p>
        </p:txBody>
      </p:sp>
      <p:sp>
        <p:nvSpPr>
          <p:cNvPr id="3" name="Content Placeholder 2">
            <a:extLst>
              <a:ext uri="{FF2B5EF4-FFF2-40B4-BE49-F238E27FC236}">
                <a16:creationId xmlns:a16="http://schemas.microsoft.com/office/drawing/2014/main" id="{B8A405B1-5567-80CD-9206-576A2C3E2FD2}"/>
              </a:ext>
            </a:extLst>
          </p:cNvPr>
          <p:cNvSpPr>
            <a:spLocks noGrp="1"/>
          </p:cNvSpPr>
          <p:nvPr>
            <p:ph idx="1"/>
          </p:nvPr>
        </p:nvSpPr>
        <p:spPr>
          <a:xfrm>
            <a:off x="4861318" y="1453091"/>
            <a:ext cx="7106316" cy="4212901"/>
          </a:xfrm>
        </p:spPr>
        <p:txBody>
          <a:bodyPr vert="horz" lIns="91440" tIns="45720" rIns="91440" bIns="45720" rtlCol="0" anchor="t">
            <a:normAutofit lnSpcReduction="10000"/>
          </a:bodyPr>
          <a:lstStyle/>
          <a:p>
            <a:r>
              <a:rPr lang="en-US">
                <a:latin typeface="Source Sans Pro"/>
                <a:ea typeface="Source Sans Pro"/>
              </a:rPr>
              <a:t>First subject Summer 2023</a:t>
            </a:r>
          </a:p>
          <a:p>
            <a:r>
              <a:rPr lang="en-US">
                <a:latin typeface="Source Sans Pro"/>
                <a:ea typeface="Source Sans Pro"/>
              </a:rPr>
              <a:t>The 14 CIPHER studies examine:</a:t>
            </a:r>
          </a:p>
          <a:p>
            <a:pPr lvl="1"/>
            <a:r>
              <a:rPr lang="en-US">
                <a:latin typeface="Source Sans Pro"/>
                <a:ea typeface="Source Sans Pro"/>
              </a:rPr>
              <a:t>Bone and joint health</a:t>
            </a:r>
          </a:p>
          <a:p>
            <a:pPr lvl="1"/>
            <a:r>
              <a:rPr lang="en-US">
                <a:latin typeface="Source Sans Pro"/>
                <a:ea typeface="Source Sans Pro"/>
              </a:rPr>
              <a:t>Brain and behavior</a:t>
            </a:r>
          </a:p>
          <a:p>
            <a:pPr lvl="1"/>
            <a:r>
              <a:rPr lang="en-US">
                <a:latin typeface="Source Sans Pro"/>
                <a:ea typeface="Source Sans Pro"/>
              </a:rPr>
              <a:t>Cardiovascular system</a:t>
            </a:r>
          </a:p>
          <a:p>
            <a:pPr lvl="1"/>
            <a:r>
              <a:rPr lang="en-US">
                <a:latin typeface="Source Sans Pro"/>
                <a:ea typeface="Source Sans Pro"/>
              </a:rPr>
              <a:t>Exercise performance</a:t>
            </a:r>
          </a:p>
          <a:p>
            <a:pPr lvl="1"/>
            <a:r>
              <a:rPr lang="en-US">
                <a:latin typeface="Source Sans Pro"/>
                <a:ea typeface="Source Sans Pro"/>
              </a:rPr>
              <a:t>Sensorimotor systems</a:t>
            </a:r>
          </a:p>
          <a:p>
            <a:pPr lvl="1"/>
            <a:r>
              <a:rPr lang="en-US">
                <a:latin typeface="Source Sans Pro"/>
                <a:ea typeface="Source Sans Pro"/>
              </a:rPr>
              <a:t>Vision</a:t>
            </a:r>
          </a:p>
          <a:p>
            <a:pPr lvl="1"/>
            <a:r>
              <a:rPr lang="en-US">
                <a:latin typeface="Source Sans Pro"/>
                <a:ea typeface="Source Sans Pro"/>
              </a:rPr>
              <a:t>Biomarkers</a:t>
            </a:r>
          </a:p>
          <a:p>
            <a:r>
              <a:rPr lang="en-US">
                <a:latin typeface="Source Sans Pro"/>
                <a:ea typeface="Source Sans Pro"/>
              </a:rPr>
              <a:t>More information at </a:t>
            </a:r>
            <a:r>
              <a:rPr lang="en-US" b="1" i="1">
                <a:latin typeface="Source Sans Pro"/>
                <a:ea typeface="Source Sans Pro"/>
              </a:rPr>
              <a:t>nasa.gov/cipher</a:t>
            </a:r>
            <a:endParaRPr lang="en-US" b="1" i="1"/>
          </a:p>
        </p:txBody>
      </p:sp>
      <p:sp>
        <p:nvSpPr>
          <p:cNvPr id="6" name="Slide Number Placeholder 5">
            <a:extLst>
              <a:ext uri="{FF2B5EF4-FFF2-40B4-BE49-F238E27FC236}">
                <a16:creationId xmlns:a16="http://schemas.microsoft.com/office/drawing/2014/main" id="{9AA57B2D-241A-CD95-B2DD-B2CB15556F52}"/>
              </a:ext>
            </a:extLst>
          </p:cNvPr>
          <p:cNvSpPr>
            <a:spLocks noGrp="1"/>
          </p:cNvSpPr>
          <p:nvPr>
            <p:ph type="sldNum" sz="quarter" idx="12"/>
          </p:nvPr>
        </p:nvSpPr>
        <p:spPr/>
        <p:txBody>
          <a:bodyPr/>
          <a:lstStyle/>
          <a:p>
            <a:fld id="{3A0E1C1D-23A6-4D8C-8BAD-0A4D3EB843D9}" type="slidenum">
              <a:rPr lang="en-US" smtClean="0"/>
              <a:t>15</a:t>
            </a:fld>
            <a:endParaRPr lang="en-US"/>
          </a:p>
        </p:txBody>
      </p:sp>
      <p:pic>
        <p:nvPicPr>
          <p:cNvPr id="8" name="Picture 8">
            <a:extLst>
              <a:ext uri="{FF2B5EF4-FFF2-40B4-BE49-F238E27FC236}">
                <a16:creationId xmlns:a16="http://schemas.microsoft.com/office/drawing/2014/main" id="{BEB962DA-06ED-04FE-F61C-BB4671C3445C}"/>
              </a:ext>
            </a:extLst>
          </p:cNvPr>
          <p:cNvPicPr>
            <a:picLocks noChangeAspect="1"/>
          </p:cNvPicPr>
          <p:nvPr/>
        </p:nvPicPr>
        <p:blipFill>
          <a:blip r:embed="rId2"/>
          <a:stretch>
            <a:fillRect/>
          </a:stretch>
        </p:blipFill>
        <p:spPr>
          <a:xfrm>
            <a:off x="308975" y="1514605"/>
            <a:ext cx="4225446" cy="4215008"/>
          </a:xfrm>
          <a:prstGeom prst="rect">
            <a:avLst/>
          </a:prstGeom>
        </p:spPr>
      </p:pic>
      <p:sp>
        <p:nvSpPr>
          <p:cNvPr id="9" name="Footer Placeholder 5">
            <a:extLst>
              <a:ext uri="{FF2B5EF4-FFF2-40B4-BE49-F238E27FC236}">
                <a16:creationId xmlns:a16="http://schemas.microsoft.com/office/drawing/2014/main" id="{FAF40DA3-04D3-455F-A776-DD6A4B8E261E}"/>
              </a:ext>
            </a:extLst>
          </p:cNvPr>
          <p:cNvSpPr>
            <a:spLocks noGrp="1"/>
          </p:cNvSpPr>
          <p:nvPr>
            <p:ph type="ftr" sz="quarter" idx="11"/>
          </p:nvPr>
        </p:nvSpPr>
        <p:spPr>
          <a:xfrm>
            <a:off x="4038600" y="6356350"/>
            <a:ext cx="4114800" cy="365125"/>
          </a:xfrm>
        </p:spPr>
        <p:txBody>
          <a:bodyPr/>
          <a:lstStyle/>
          <a:p>
            <a:r>
              <a:rPr lang="en-US"/>
              <a:t>2023 Human Research Program</a:t>
            </a:r>
          </a:p>
          <a:p>
            <a:r>
              <a:rPr lang="en-US"/>
              <a:t>Investigators’ Workshop</a:t>
            </a:r>
          </a:p>
        </p:txBody>
      </p:sp>
      <p:sp>
        <p:nvSpPr>
          <p:cNvPr id="10" name="Date Placeholder 3">
            <a:extLst>
              <a:ext uri="{FF2B5EF4-FFF2-40B4-BE49-F238E27FC236}">
                <a16:creationId xmlns:a16="http://schemas.microsoft.com/office/drawing/2014/main" id="{D7AE569E-9B6F-490A-A80B-117CDC3B1593}"/>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4211262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6FC576-AE30-4C09-A12C-0582F2A6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descr="A picture containing text, footwear&#10;&#10;Description automatically generated">
            <a:extLst>
              <a:ext uri="{FF2B5EF4-FFF2-40B4-BE49-F238E27FC236}">
                <a16:creationId xmlns:a16="http://schemas.microsoft.com/office/drawing/2014/main" id="{0E8C74CD-EFE5-4865-BEFA-4084120ED10A}"/>
              </a:ext>
            </a:extLst>
          </p:cNvPr>
          <p:cNvPicPr>
            <a:picLocks noChangeAspect="1"/>
          </p:cNvPicPr>
          <p:nvPr/>
        </p:nvPicPr>
        <p:blipFill rotWithShape="1">
          <a:blip r:embed="rId2">
            <a:extLst>
              <a:ext uri="{28A0092B-C50C-407E-A947-70E740481C1C}">
                <a14:useLocalDpi xmlns:a14="http://schemas.microsoft.com/office/drawing/2010/main" val="0"/>
              </a:ext>
            </a:extLst>
          </a:blip>
          <a:srcRect l="102" t="7574" r="-100" b="17466"/>
          <a:stretch/>
        </p:blipFill>
        <p:spPr>
          <a:xfrm>
            <a:off x="1" y="10"/>
            <a:ext cx="6099048" cy="3428990"/>
          </a:xfrm>
          <a:prstGeom prst="rect">
            <a:avLst/>
          </a:prstGeom>
        </p:spPr>
      </p:pic>
      <p:pic>
        <p:nvPicPr>
          <p:cNvPr id="8" name="Picture 7" descr="A rocket taking off at night&#10;&#10;Description automatically generated with medium confidence">
            <a:extLst>
              <a:ext uri="{FF2B5EF4-FFF2-40B4-BE49-F238E27FC236}">
                <a16:creationId xmlns:a16="http://schemas.microsoft.com/office/drawing/2014/main" id="{BCF37DDD-0096-41FB-9CE5-C723E8680920}"/>
              </a:ext>
            </a:extLst>
          </p:cNvPr>
          <p:cNvPicPr>
            <a:picLocks noChangeAspect="1"/>
          </p:cNvPicPr>
          <p:nvPr/>
        </p:nvPicPr>
        <p:blipFill rotWithShape="1">
          <a:blip r:embed="rId3">
            <a:extLst>
              <a:ext uri="{28A0092B-C50C-407E-A947-70E740481C1C}">
                <a14:useLocalDpi xmlns:a14="http://schemas.microsoft.com/office/drawing/2010/main" val="0"/>
              </a:ext>
            </a:extLst>
          </a:blip>
          <a:srcRect l="27" t="9843" r="-25" b="9843"/>
          <a:stretch/>
        </p:blipFill>
        <p:spPr>
          <a:xfrm>
            <a:off x="6083427" y="10"/>
            <a:ext cx="6099048" cy="3428990"/>
          </a:xfrm>
          <a:prstGeom prst="rect">
            <a:avLst/>
          </a:prstGeom>
        </p:spPr>
      </p:pic>
      <p:pic>
        <p:nvPicPr>
          <p:cNvPr id="12" name="Picture 11" descr="A picture containing satellite&#10;&#10;Description automatically generated">
            <a:extLst>
              <a:ext uri="{FF2B5EF4-FFF2-40B4-BE49-F238E27FC236}">
                <a16:creationId xmlns:a16="http://schemas.microsoft.com/office/drawing/2014/main" id="{10081671-E4C8-40F8-8746-37C1E4FB6406}"/>
              </a:ext>
            </a:extLst>
          </p:cNvPr>
          <p:cNvPicPr>
            <a:picLocks noChangeAspect="1"/>
          </p:cNvPicPr>
          <p:nvPr/>
        </p:nvPicPr>
        <p:blipFill rotWithShape="1">
          <a:blip r:embed="rId4">
            <a:extLst>
              <a:ext uri="{28A0092B-C50C-407E-A947-70E740481C1C}">
                <a14:useLocalDpi xmlns:a14="http://schemas.microsoft.com/office/drawing/2010/main" val="0"/>
              </a:ext>
            </a:extLst>
          </a:blip>
          <a:srcRect t="15872" r="2" b="9168"/>
          <a:stretch/>
        </p:blipFill>
        <p:spPr>
          <a:xfrm>
            <a:off x="1" y="3429000"/>
            <a:ext cx="6099048" cy="3429000"/>
          </a:xfrm>
          <a:prstGeom prst="rect">
            <a:avLst/>
          </a:prstGeom>
        </p:spPr>
      </p:pic>
      <p:pic>
        <p:nvPicPr>
          <p:cNvPr id="14" name="Picture 13" descr="A picture containing water, orange&#10;&#10;Description automatically generated">
            <a:extLst>
              <a:ext uri="{FF2B5EF4-FFF2-40B4-BE49-F238E27FC236}">
                <a16:creationId xmlns:a16="http://schemas.microsoft.com/office/drawing/2014/main" id="{132A8383-4003-4A27-9007-EE94413A6121}"/>
              </a:ext>
            </a:extLst>
          </p:cNvPr>
          <p:cNvPicPr>
            <a:picLocks noChangeAspect="1"/>
          </p:cNvPicPr>
          <p:nvPr/>
        </p:nvPicPr>
        <p:blipFill rotWithShape="1">
          <a:blip r:embed="rId5">
            <a:extLst>
              <a:ext uri="{28A0092B-C50C-407E-A947-70E740481C1C}">
                <a14:useLocalDpi xmlns:a14="http://schemas.microsoft.com/office/drawing/2010/main" val="0"/>
              </a:ext>
            </a:extLst>
          </a:blip>
          <a:srcRect r="2" b="15775"/>
          <a:stretch/>
        </p:blipFill>
        <p:spPr>
          <a:xfrm>
            <a:off x="6092952" y="3429000"/>
            <a:ext cx="6099048" cy="3429000"/>
          </a:xfrm>
          <a:prstGeom prst="rect">
            <a:avLst/>
          </a:prstGeom>
        </p:spPr>
      </p:pic>
      <p:pic>
        <p:nvPicPr>
          <p:cNvPr id="23" name="Picture 22" descr="Logo, company name&#10;&#10;Description automatically generated">
            <a:extLst>
              <a:ext uri="{FF2B5EF4-FFF2-40B4-BE49-F238E27FC236}">
                <a16:creationId xmlns:a16="http://schemas.microsoft.com/office/drawing/2014/main" id="{187AE5C8-4309-4440-9BE4-C1152CE80F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4201" y="1673115"/>
            <a:ext cx="2792186" cy="2554850"/>
          </a:xfrm>
          <a:prstGeom prst="rect">
            <a:avLst/>
          </a:prstGeom>
        </p:spPr>
      </p:pic>
    </p:spTree>
    <p:extLst>
      <p:ext uri="{BB962C8B-B14F-4D97-AF65-F5344CB8AC3E}">
        <p14:creationId xmlns:p14="http://schemas.microsoft.com/office/powerpoint/2010/main" val="552633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435-679F-49DD-A847-5EB8B3061732}"/>
              </a:ext>
            </a:extLst>
          </p:cNvPr>
          <p:cNvSpPr>
            <a:spLocks noGrp="1"/>
          </p:cNvSpPr>
          <p:nvPr>
            <p:ph type="ctrTitle"/>
          </p:nvPr>
        </p:nvSpPr>
        <p:spPr>
          <a:xfrm>
            <a:off x="1524000" y="2546151"/>
            <a:ext cx="9144000" cy="1765697"/>
          </a:xfrm>
        </p:spPr>
        <p:txBody>
          <a:bodyPr/>
          <a:lstStyle/>
          <a:p>
            <a:r>
              <a:rPr lang="en-US"/>
              <a:t>Tools &amp; Partnerships</a:t>
            </a:r>
          </a:p>
        </p:txBody>
      </p:sp>
      <p:sp>
        <p:nvSpPr>
          <p:cNvPr id="5" name="Slide Number Placeholder 4">
            <a:extLst>
              <a:ext uri="{FF2B5EF4-FFF2-40B4-BE49-F238E27FC236}">
                <a16:creationId xmlns:a16="http://schemas.microsoft.com/office/drawing/2014/main" id="{8353BB43-25F5-4E6D-9DC5-83DBC61247C8}"/>
              </a:ext>
            </a:extLst>
          </p:cNvPr>
          <p:cNvSpPr>
            <a:spLocks noGrp="1"/>
          </p:cNvSpPr>
          <p:nvPr>
            <p:ph type="sldNum" sz="quarter" idx="12"/>
          </p:nvPr>
        </p:nvSpPr>
        <p:spPr/>
        <p:txBody>
          <a:bodyPr/>
          <a:lstStyle/>
          <a:p>
            <a:fld id="{3A0E1C1D-23A6-4D8C-8BAD-0A4D3EB843D9}" type="slidenum">
              <a:rPr lang="en-US" smtClean="0"/>
              <a:t>17</a:t>
            </a:fld>
            <a:endParaRPr lang="en-US"/>
          </a:p>
        </p:txBody>
      </p:sp>
      <p:sp>
        <p:nvSpPr>
          <p:cNvPr id="6" name="Footer Placeholder 5">
            <a:extLst>
              <a:ext uri="{FF2B5EF4-FFF2-40B4-BE49-F238E27FC236}">
                <a16:creationId xmlns:a16="http://schemas.microsoft.com/office/drawing/2014/main" id="{9CD002C8-FE3C-4FA0-A9AA-65D70F1E10AB}"/>
              </a:ext>
            </a:extLst>
          </p:cNvPr>
          <p:cNvSpPr>
            <a:spLocks noGrp="1"/>
          </p:cNvSpPr>
          <p:nvPr>
            <p:ph type="ftr" sz="quarter" idx="11"/>
          </p:nvPr>
        </p:nvSpPr>
        <p:spPr/>
        <p:txBody>
          <a:bodyPr/>
          <a:lstStyle/>
          <a:p>
            <a:r>
              <a:rPr lang="en-US"/>
              <a:t>2023 Human Research Program</a:t>
            </a:r>
          </a:p>
          <a:p>
            <a:r>
              <a:rPr lang="en-US"/>
              <a:t>Investigators’ Workshop</a:t>
            </a:r>
          </a:p>
        </p:txBody>
      </p:sp>
      <p:sp>
        <p:nvSpPr>
          <p:cNvPr id="7" name="Date Placeholder 3">
            <a:extLst>
              <a:ext uri="{FF2B5EF4-FFF2-40B4-BE49-F238E27FC236}">
                <a16:creationId xmlns:a16="http://schemas.microsoft.com/office/drawing/2014/main" id="{48454C3D-22F4-471E-A259-B2F420EED227}"/>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598396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CFE8-BE10-4CD5-A6D9-FDE492954B48}"/>
              </a:ext>
            </a:extLst>
          </p:cNvPr>
          <p:cNvSpPr>
            <a:spLocks noGrp="1"/>
          </p:cNvSpPr>
          <p:nvPr>
            <p:ph type="title"/>
          </p:nvPr>
        </p:nvSpPr>
        <p:spPr>
          <a:xfrm>
            <a:off x="93482" y="564422"/>
            <a:ext cx="10515600" cy="1009651"/>
          </a:xfrm>
        </p:spPr>
        <p:txBody>
          <a:bodyPr>
            <a:normAutofit/>
          </a:bodyPr>
          <a:lstStyle/>
          <a:p>
            <a:r>
              <a:rPr lang="en-US"/>
              <a:t>Data Visualization - EDDIE</a:t>
            </a:r>
          </a:p>
        </p:txBody>
      </p:sp>
      <p:sp>
        <p:nvSpPr>
          <p:cNvPr id="3" name="Content Placeholder 2">
            <a:extLst>
              <a:ext uri="{FF2B5EF4-FFF2-40B4-BE49-F238E27FC236}">
                <a16:creationId xmlns:a16="http://schemas.microsoft.com/office/drawing/2014/main" id="{E82769D7-1C4C-410B-B4B9-92738F9D1915}"/>
              </a:ext>
            </a:extLst>
          </p:cNvPr>
          <p:cNvSpPr>
            <a:spLocks noGrp="1"/>
          </p:cNvSpPr>
          <p:nvPr>
            <p:ph idx="1"/>
          </p:nvPr>
        </p:nvSpPr>
        <p:spPr>
          <a:xfrm>
            <a:off x="8527417" y="1494986"/>
            <a:ext cx="3664583" cy="4212901"/>
          </a:xfrm>
        </p:spPr>
        <p:txBody>
          <a:bodyPr vert="horz" lIns="91440" tIns="45720" rIns="91440" bIns="45720" rtlCol="0" anchor="t">
            <a:normAutofit/>
          </a:bodyPr>
          <a:lstStyle/>
          <a:p>
            <a:r>
              <a:rPr lang="en-US" sz="2400">
                <a:latin typeface="Source Sans Pro"/>
                <a:ea typeface="Source Sans Pro"/>
              </a:rPr>
              <a:t>Extended Duration Data Investigation &amp; Evaluation</a:t>
            </a:r>
          </a:p>
          <a:p>
            <a:r>
              <a:rPr lang="en-US" sz="2400">
                <a:latin typeface="Source Sans Pro"/>
                <a:ea typeface="Source Sans Pro"/>
              </a:rPr>
              <a:t>Visualize research &amp; medical data from ISS NASA astronauts</a:t>
            </a:r>
          </a:p>
          <a:p>
            <a:r>
              <a:rPr lang="en-US" sz="2400">
                <a:latin typeface="Source Sans Pro"/>
                <a:ea typeface="Source Sans Pro"/>
              </a:rPr>
              <a:t>Explore mission duration impacts</a:t>
            </a:r>
          </a:p>
          <a:p>
            <a:endParaRPr lang="en-US" sz="2400"/>
          </a:p>
        </p:txBody>
      </p:sp>
      <p:sp>
        <p:nvSpPr>
          <p:cNvPr id="5" name="Slide Number Placeholder 4">
            <a:extLst>
              <a:ext uri="{FF2B5EF4-FFF2-40B4-BE49-F238E27FC236}">
                <a16:creationId xmlns:a16="http://schemas.microsoft.com/office/drawing/2014/main" id="{3703E286-CB45-4E8F-A2A7-671E6E05DCEF}"/>
              </a:ext>
            </a:extLst>
          </p:cNvPr>
          <p:cNvSpPr>
            <a:spLocks noGrp="1"/>
          </p:cNvSpPr>
          <p:nvPr>
            <p:ph type="sldNum" sz="quarter" idx="12"/>
          </p:nvPr>
        </p:nvSpPr>
        <p:spPr/>
        <p:txBody>
          <a:bodyPr/>
          <a:lstStyle/>
          <a:p>
            <a:fld id="{3A0E1C1D-23A6-4D8C-8BAD-0A4D3EB843D9}" type="slidenum">
              <a:rPr lang="en-US" smtClean="0"/>
              <a:t>18</a:t>
            </a:fld>
            <a:endParaRPr lang="en-US"/>
          </a:p>
        </p:txBody>
      </p:sp>
      <p:sp>
        <p:nvSpPr>
          <p:cNvPr id="6" name="Footer Placeholder 5">
            <a:extLst>
              <a:ext uri="{FF2B5EF4-FFF2-40B4-BE49-F238E27FC236}">
                <a16:creationId xmlns:a16="http://schemas.microsoft.com/office/drawing/2014/main" id="{CDD695A7-6AF6-496F-BD90-7483245EF5CF}"/>
              </a:ext>
            </a:extLst>
          </p:cNvPr>
          <p:cNvSpPr>
            <a:spLocks noGrp="1"/>
          </p:cNvSpPr>
          <p:nvPr>
            <p:ph type="ftr" sz="quarter" idx="11"/>
          </p:nvPr>
        </p:nvSpPr>
        <p:spPr/>
        <p:txBody>
          <a:bodyPr/>
          <a:lstStyle/>
          <a:p>
            <a:r>
              <a:rPr lang="en-US"/>
              <a:t>2023 Human Research Program</a:t>
            </a:r>
          </a:p>
          <a:p>
            <a:r>
              <a:rPr lang="en-US"/>
              <a:t>Investigators’ Workshop</a:t>
            </a:r>
          </a:p>
        </p:txBody>
      </p:sp>
      <p:sp>
        <p:nvSpPr>
          <p:cNvPr id="8" name="Date Placeholder 3">
            <a:extLst>
              <a:ext uri="{FF2B5EF4-FFF2-40B4-BE49-F238E27FC236}">
                <a16:creationId xmlns:a16="http://schemas.microsoft.com/office/drawing/2014/main" id="{233A90DD-8511-4505-9BB6-0D39ABF2C5E8}"/>
              </a:ext>
            </a:extLst>
          </p:cNvPr>
          <p:cNvSpPr>
            <a:spLocks noGrp="1"/>
          </p:cNvSpPr>
          <p:nvPr>
            <p:ph type="dt" sz="half" idx="10"/>
          </p:nvPr>
        </p:nvSpPr>
        <p:spPr>
          <a:xfrm>
            <a:off x="838200" y="6356350"/>
            <a:ext cx="3200400" cy="365125"/>
          </a:xfrm>
        </p:spPr>
        <p:txBody>
          <a:bodyPr/>
          <a:lstStyle/>
          <a:p>
            <a:r>
              <a:rPr lang="en-US"/>
              <a:t>David Baumann | david.k.baumann@nasa.gov</a:t>
            </a:r>
          </a:p>
        </p:txBody>
      </p:sp>
      <p:pic>
        <p:nvPicPr>
          <p:cNvPr id="7" name="Picture 6">
            <a:extLst>
              <a:ext uri="{FF2B5EF4-FFF2-40B4-BE49-F238E27FC236}">
                <a16:creationId xmlns:a16="http://schemas.microsoft.com/office/drawing/2014/main" id="{09001E9E-394C-4C58-9EEA-52E10EBFBBAF}"/>
              </a:ext>
            </a:extLst>
          </p:cNvPr>
          <p:cNvPicPr>
            <a:picLocks noChangeAspect="1"/>
          </p:cNvPicPr>
          <p:nvPr/>
        </p:nvPicPr>
        <p:blipFill rotWithShape="1">
          <a:blip r:embed="rId3"/>
          <a:srcRect t="8070"/>
          <a:stretch/>
        </p:blipFill>
        <p:spPr>
          <a:xfrm>
            <a:off x="93482" y="1574073"/>
            <a:ext cx="8433935" cy="3994805"/>
          </a:xfrm>
          <a:prstGeom prst="rect">
            <a:avLst/>
          </a:prstGeom>
          <a:ln>
            <a:solidFill>
              <a:schemeClr val="tx1"/>
            </a:solidFill>
          </a:ln>
        </p:spPr>
      </p:pic>
      <p:pic>
        <p:nvPicPr>
          <p:cNvPr id="9" name="Picture 8">
            <a:extLst>
              <a:ext uri="{FF2B5EF4-FFF2-40B4-BE49-F238E27FC236}">
                <a16:creationId xmlns:a16="http://schemas.microsoft.com/office/drawing/2014/main" id="{5697CBE3-969C-45DA-99A5-61DE4A0A4215}"/>
              </a:ext>
            </a:extLst>
          </p:cNvPr>
          <p:cNvPicPr>
            <a:picLocks noChangeAspect="1"/>
          </p:cNvPicPr>
          <p:nvPr/>
        </p:nvPicPr>
        <p:blipFill>
          <a:blip r:embed="rId4"/>
          <a:stretch>
            <a:fillRect/>
          </a:stretch>
        </p:blipFill>
        <p:spPr>
          <a:xfrm>
            <a:off x="8676103" y="5086916"/>
            <a:ext cx="1932979" cy="799537"/>
          </a:xfrm>
          <a:prstGeom prst="rect">
            <a:avLst/>
          </a:prstGeom>
          <a:solidFill>
            <a:schemeClr val="bg1"/>
          </a:solidFill>
        </p:spPr>
      </p:pic>
    </p:spTree>
    <p:extLst>
      <p:ext uri="{BB962C8B-B14F-4D97-AF65-F5344CB8AC3E}">
        <p14:creationId xmlns:p14="http://schemas.microsoft.com/office/powerpoint/2010/main" val="1359197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7ED07F-2FAA-4073-AF7C-03A34EF5847E}"/>
              </a:ext>
            </a:extLst>
          </p:cNvPr>
          <p:cNvSpPr>
            <a:spLocks noGrp="1"/>
          </p:cNvSpPr>
          <p:nvPr>
            <p:ph idx="1"/>
          </p:nvPr>
        </p:nvSpPr>
        <p:spPr>
          <a:xfrm>
            <a:off x="6364010" y="1681163"/>
            <a:ext cx="5558297" cy="4212901"/>
          </a:xfrm>
        </p:spPr>
        <p:txBody>
          <a:bodyPr>
            <a:normAutofit/>
          </a:bodyPr>
          <a:lstStyle/>
          <a:p>
            <a:r>
              <a:rPr lang="en-US" sz="2400"/>
              <a:t>Causal diagrams to illustrate risks</a:t>
            </a:r>
          </a:p>
          <a:p>
            <a:r>
              <a:rPr lang="en-US" sz="2400"/>
              <a:t>Guidelines for creation/use of DAGs as risk tools are now available. </a:t>
            </a:r>
          </a:p>
          <a:p>
            <a:r>
              <a:rPr lang="en-US" sz="2400"/>
              <a:t>HSRB team will be available to discuss DAGs at Tuesday Poster Session</a:t>
            </a:r>
          </a:p>
          <a:p>
            <a:endParaRPr lang="en-US" sz="2400"/>
          </a:p>
          <a:p>
            <a:r>
              <a:rPr lang="en-US"/>
              <a:t>Public Website:  https://www.nasa.gov/hhp/hsrb</a:t>
            </a:r>
          </a:p>
          <a:p>
            <a:endParaRPr lang="en-US"/>
          </a:p>
          <a:p>
            <a:endParaRPr lang="en-US"/>
          </a:p>
        </p:txBody>
      </p:sp>
      <p:sp>
        <p:nvSpPr>
          <p:cNvPr id="4" name="Date Placeholder 3">
            <a:extLst>
              <a:ext uri="{FF2B5EF4-FFF2-40B4-BE49-F238E27FC236}">
                <a16:creationId xmlns:a16="http://schemas.microsoft.com/office/drawing/2014/main" id="{778FDE97-6D12-46BD-9749-9905BDDF8A16}"/>
              </a:ext>
            </a:extLst>
          </p:cNvPr>
          <p:cNvSpPr>
            <a:spLocks noGrp="1"/>
          </p:cNvSpPr>
          <p:nvPr>
            <p:ph type="dt" sz="half" idx="10"/>
          </p:nvPr>
        </p:nvSpPr>
        <p:spPr>
          <a:xfrm>
            <a:off x="838200" y="6356350"/>
            <a:ext cx="3200400" cy="365125"/>
          </a:xfrm>
        </p:spPr>
        <p:txBody>
          <a:bodyPr/>
          <a:lstStyle/>
          <a:p>
            <a:r>
              <a:rPr lang="en-US" dirty="0"/>
              <a:t>David Baumann | david.k.baumann@nasa.gov</a:t>
            </a:r>
          </a:p>
        </p:txBody>
      </p:sp>
      <p:sp>
        <p:nvSpPr>
          <p:cNvPr id="5" name="Footer Placeholder 4">
            <a:extLst>
              <a:ext uri="{FF2B5EF4-FFF2-40B4-BE49-F238E27FC236}">
                <a16:creationId xmlns:a16="http://schemas.microsoft.com/office/drawing/2014/main" id="{D6DC79C0-5111-465B-9CC4-8FD7F0F1EC74}"/>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41C73E2A-5F35-48F1-83F2-025029E4C26B}"/>
              </a:ext>
            </a:extLst>
          </p:cNvPr>
          <p:cNvSpPr>
            <a:spLocks noGrp="1"/>
          </p:cNvSpPr>
          <p:nvPr>
            <p:ph type="sldNum" sz="quarter" idx="12"/>
          </p:nvPr>
        </p:nvSpPr>
        <p:spPr/>
        <p:txBody>
          <a:bodyPr/>
          <a:lstStyle/>
          <a:p>
            <a:fld id="{3A0E1C1D-23A6-4D8C-8BAD-0A4D3EB843D9}" type="slidenum">
              <a:rPr lang="en-US" smtClean="0"/>
              <a:t>19</a:t>
            </a:fld>
            <a:endParaRPr lang="en-US"/>
          </a:p>
        </p:txBody>
      </p:sp>
      <p:sp>
        <p:nvSpPr>
          <p:cNvPr id="7" name="Title 1">
            <a:extLst>
              <a:ext uri="{FF2B5EF4-FFF2-40B4-BE49-F238E27FC236}">
                <a16:creationId xmlns:a16="http://schemas.microsoft.com/office/drawing/2014/main" id="{37594C40-4B47-47ED-ABDC-069CC085C8F4}"/>
              </a:ext>
            </a:extLst>
          </p:cNvPr>
          <p:cNvSpPr>
            <a:spLocks noGrp="1"/>
          </p:cNvSpPr>
          <p:nvPr>
            <p:ph type="title"/>
          </p:nvPr>
        </p:nvSpPr>
        <p:spPr>
          <a:xfrm>
            <a:off x="466725" y="714052"/>
            <a:ext cx="10515600" cy="1009650"/>
          </a:xfrm>
        </p:spPr>
        <p:txBody>
          <a:bodyPr>
            <a:noAutofit/>
          </a:bodyPr>
          <a:lstStyle/>
          <a:p>
            <a:r>
              <a:rPr lang="en-US" sz="3200"/>
              <a:t>Directed Acyclic Graphs (DAGs)</a:t>
            </a:r>
          </a:p>
        </p:txBody>
      </p:sp>
      <p:pic>
        <p:nvPicPr>
          <p:cNvPr id="8" name="Picture 7">
            <a:extLst>
              <a:ext uri="{FF2B5EF4-FFF2-40B4-BE49-F238E27FC236}">
                <a16:creationId xmlns:a16="http://schemas.microsoft.com/office/drawing/2014/main" id="{AFCEA497-8436-4D65-A78D-44916114DD15}"/>
              </a:ext>
            </a:extLst>
          </p:cNvPr>
          <p:cNvPicPr>
            <a:picLocks noChangeAspect="1"/>
          </p:cNvPicPr>
          <p:nvPr/>
        </p:nvPicPr>
        <p:blipFill>
          <a:blip r:embed="rId3"/>
          <a:stretch>
            <a:fillRect/>
          </a:stretch>
        </p:blipFill>
        <p:spPr>
          <a:xfrm>
            <a:off x="269693" y="1781175"/>
            <a:ext cx="6094317" cy="3474720"/>
          </a:xfrm>
          <a:prstGeom prst="rect">
            <a:avLst/>
          </a:prstGeom>
          <a:ln>
            <a:solidFill>
              <a:schemeClr val="tx2">
                <a:lumMod val="50000"/>
              </a:schemeClr>
            </a:solidFill>
          </a:ln>
        </p:spPr>
      </p:pic>
      <p:sp>
        <p:nvSpPr>
          <p:cNvPr id="11" name="TextBox 10">
            <a:extLst>
              <a:ext uri="{FF2B5EF4-FFF2-40B4-BE49-F238E27FC236}">
                <a16:creationId xmlns:a16="http://schemas.microsoft.com/office/drawing/2014/main" id="{9C1A7958-38CA-4501-B2C5-BB5DD8FE5147}"/>
              </a:ext>
            </a:extLst>
          </p:cNvPr>
          <p:cNvSpPr txBox="1"/>
          <p:nvPr/>
        </p:nvSpPr>
        <p:spPr>
          <a:xfrm>
            <a:off x="136343" y="5628371"/>
            <a:ext cx="9845857" cy="646331"/>
          </a:xfrm>
          <a:prstGeom prst="rect">
            <a:avLst/>
          </a:prstGeom>
          <a:noFill/>
        </p:spPr>
        <p:txBody>
          <a:bodyPr wrap="square" rtlCol="0">
            <a:spAutoFit/>
          </a:bodyPr>
          <a:lstStyle/>
          <a:p>
            <a:r>
              <a:rPr lang="en-US">
                <a:solidFill>
                  <a:schemeClr val="bg1"/>
                </a:solidFill>
              </a:rPr>
              <a:t>Poster: </a:t>
            </a:r>
            <a:r>
              <a:rPr lang="en-US" err="1">
                <a:solidFill>
                  <a:schemeClr val="bg1"/>
                </a:solidFill>
              </a:rPr>
              <a:t>Antonsen</a:t>
            </a:r>
            <a:r>
              <a:rPr lang="en-US">
                <a:solidFill>
                  <a:schemeClr val="bg1"/>
                </a:solidFill>
              </a:rPr>
              <a:t> et. al. HUMAN SYSTEM RISK COMMUNICATION: DIRECTED ACYCLIC GRAPHS</a:t>
            </a:r>
          </a:p>
          <a:p>
            <a:endParaRPr lang="en-US">
              <a:solidFill>
                <a:schemeClr val="bg1"/>
              </a:solidFill>
            </a:endParaRPr>
          </a:p>
        </p:txBody>
      </p:sp>
    </p:spTree>
    <p:extLst>
      <p:ext uri="{BB962C8B-B14F-4D97-AF65-F5344CB8AC3E}">
        <p14:creationId xmlns:p14="http://schemas.microsoft.com/office/powerpoint/2010/main" val="3964575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93C71-12C8-A5BB-E59D-0E487B9089F2}"/>
              </a:ext>
            </a:extLst>
          </p:cNvPr>
          <p:cNvSpPr>
            <a:spLocks noGrp="1"/>
          </p:cNvSpPr>
          <p:nvPr>
            <p:ph type="title"/>
          </p:nvPr>
        </p:nvSpPr>
        <p:spPr/>
        <p:txBody>
          <a:bodyPr/>
          <a:lstStyle/>
          <a:p>
            <a:r>
              <a:rPr lang="en-US"/>
              <a:t>NLSP – NASA Life Science Data Portal</a:t>
            </a:r>
          </a:p>
        </p:txBody>
      </p:sp>
      <p:sp>
        <p:nvSpPr>
          <p:cNvPr id="3" name="Content Placeholder 2">
            <a:extLst>
              <a:ext uri="{FF2B5EF4-FFF2-40B4-BE49-F238E27FC236}">
                <a16:creationId xmlns:a16="http://schemas.microsoft.com/office/drawing/2014/main" id="{489B6C34-EC61-9C6F-D72C-DC9D2EC12B44}"/>
              </a:ext>
            </a:extLst>
          </p:cNvPr>
          <p:cNvSpPr>
            <a:spLocks noGrp="1"/>
          </p:cNvSpPr>
          <p:nvPr>
            <p:ph idx="1"/>
          </p:nvPr>
        </p:nvSpPr>
        <p:spPr>
          <a:xfrm>
            <a:off x="190500" y="1771650"/>
            <a:ext cx="4953000" cy="4212901"/>
          </a:xfrm>
        </p:spPr>
        <p:txBody>
          <a:bodyPr/>
          <a:lstStyle/>
          <a:p>
            <a:r>
              <a:rPr lang="en-US" b="1"/>
              <a:t>nlsp.nasa.gov</a:t>
            </a:r>
          </a:p>
          <a:p>
            <a:r>
              <a:rPr lang="en-US"/>
              <a:t>Next Gen LSDA</a:t>
            </a:r>
          </a:p>
          <a:p>
            <a:r>
              <a:rPr lang="en-US"/>
              <a:t>Cloud-based archive</a:t>
            </a:r>
          </a:p>
          <a:p>
            <a:r>
              <a:rPr lang="en-US"/>
              <a:t>Central, searchable data </a:t>
            </a:r>
            <a:r>
              <a:rPr lang="en-US">
                <a:solidFill>
                  <a:schemeClr val="bg1"/>
                </a:solidFill>
              </a:rPr>
              <a:t>repository</a:t>
            </a:r>
          </a:p>
          <a:p>
            <a:r>
              <a:rPr lang="en-US" i="1">
                <a:solidFill>
                  <a:schemeClr val="bg1"/>
                </a:solidFill>
              </a:rPr>
              <a:t>More information at:</a:t>
            </a:r>
          </a:p>
          <a:p>
            <a:pPr lvl="1"/>
            <a:r>
              <a:rPr lang="en-US">
                <a:solidFill>
                  <a:schemeClr val="bg1"/>
                </a:solidFill>
              </a:rPr>
              <a:t>Data Management (DS09)</a:t>
            </a:r>
          </a:p>
          <a:p>
            <a:pPr lvl="1"/>
            <a:r>
              <a:rPr lang="en-US">
                <a:solidFill>
                  <a:schemeClr val="bg1"/>
                </a:solidFill>
              </a:rPr>
              <a:t>10:15 – 11:45</a:t>
            </a:r>
          </a:p>
          <a:p>
            <a:pPr lvl="1"/>
            <a:r>
              <a:rPr lang="en-US">
                <a:solidFill>
                  <a:schemeClr val="bg1"/>
                </a:solidFill>
              </a:rPr>
              <a:t>Grand Ballroom B</a:t>
            </a:r>
          </a:p>
        </p:txBody>
      </p:sp>
      <p:sp>
        <p:nvSpPr>
          <p:cNvPr id="6" name="Slide Number Placeholder 5">
            <a:extLst>
              <a:ext uri="{FF2B5EF4-FFF2-40B4-BE49-F238E27FC236}">
                <a16:creationId xmlns:a16="http://schemas.microsoft.com/office/drawing/2014/main" id="{E24F5B9A-C276-BF62-9672-B8B4326C1E5D}"/>
              </a:ext>
            </a:extLst>
          </p:cNvPr>
          <p:cNvSpPr>
            <a:spLocks noGrp="1"/>
          </p:cNvSpPr>
          <p:nvPr>
            <p:ph type="sldNum" sz="quarter" idx="12"/>
          </p:nvPr>
        </p:nvSpPr>
        <p:spPr/>
        <p:txBody>
          <a:bodyPr/>
          <a:lstStyle/>
          <a:p>
            <a:fld id="{3A0E1C1D-23A6-4D8C-8BAD-0A4D3EB843D9}" type="slidenum">
              <a:rPr lang="en-US" smtClean="0"/>
              <a:t>20</a:t>
            </a:fld>
            <a:endParaRPr lang="en-US"/>
          </a:p>
        </p:txBody>
      </p:sp>
      <p:sp>
        <p:nvSpPr>
          <p:cNvPr id="7" name="Footer Placeholder 5">
            <a:extLst>
              <a:ext uri="{FF2B5EF4-FFF2-40B4-BE49-F238E27FC236}">
                <a16:creationId xmlns:a16="http://schemas.microsoft.com/office/drawing/2014/main" id="{5F0B07C0-72BE-4F37-98A7-962322B48139}"/>
              </a:ext>
            </a:extLst>
          </p:cNvPr>
          <p:cNvSpPr>
            <a:spLocks noGrp="1"/>
          </p:cNvSpPr>
          <p:nvPr>
            <p:ph type="ftr" sz="quarter" idx="11"/>
          </p:nvPr>
        </p:nvSpPr>
        <p:spPr>
          <a:xfrm>
            <a:off x="4038600" y="6356350"/>
            <a:ext cx="4114800" cy="365125"/>
          </a:xfrm>
        </p:spPr>
        <p:txBody>
          <a:bodyPr/>
          <a:lstStyle/>
          <a:p>
            <a:r>
              <a:rPr lang="en-US"/>
              <a:t>2023 Human Research Program</a:t>
            </a:r>
          </a:p>
          <a:p>
            <a:r>
              <a:rPr lang="en-US"/>
              <a:t>Investigators’ Workshop</a:t>
            </a:r>
          </a:p>
        </p:txBody>
      </p:sp>
      <p:sp>
        <p:nvSpPr>
          <p:cNvPr id="8" name="Date Placeholder 3">
            <a:extLst>
              <a:ext uri="{FF2B5EF4-FFF2-40B4-BE49-F238E27FC236}">
                <a16:creationId xmlns:a16="http://schemas.microsoft.com/office/drawing/2014/main" id="{B86A044C-344B-40D1-9E68-DBCCECA0B860}"/>
              </a:ext>
            </a:extLst>
          </p:cNvPr>
          <p:cNvSpPr>
            <a:spLocks noGrp="1"/>
          </p:cNvSpPr>
          <p:nvPr>
            <p:ph type="dt" sz="half" idx="10"/>
          </p:nvPr>
        </p:nvSpPr>
        <p:spPr>
          <a:xfrm>
            <a:off x="838200" y="6356350"/>
            <a:ext cx="3200400" cy="365125"/>
          </a:xfrm>
        </p:spPr>
        <p:txBody>
          <a:bodyPr/>
          <a:lstStyle/>
          <a:p>
            <a:r>
              <a:rPr lang="en-US" dirty="0"/>
              <a:t>David Baumann | david.k.baumann@nasa.gov</a:t>
            </a:r>
          </a:p>
        </p:txBody>
      </p:sp>
      <p:pic>
        <p:nvPicPr>
          <p:cNvPr id="10" name="Picture 9">
            <a:extLst>
              <a:ext uri="{FF2B5EF4-FFF2-40B4-BE49-F238E27FC236}">
                <a16:creationId xmlns:a16="http://schemas.microsoft.com/office/drawing/2014/main" id="{871F5F38-FA46-4058-83CA-311E3F553F26}"/>
              </a:ext>
            </a:extLst>
          </p:cNvPr>
          <p:cNvPicPr>
            <a:picLocks noChangeAspect="1"/>
          </p:cNvPicPr>
          <p:nvPr/>
        </p:nvPicPr>
        <p:blipFill>
          <a:blip r:embed="rId3"/>
          <a:stretch>
            <a:fillRect/>
          </a:stretch>
        </p:blipFill>
        <p:spPr>
          <a:xfrm>
            <a:off x="5353917" y="1877528"/>
            <a:ext cx="6513366" cy="3567501"/>
          </a:xfrm>
          <a:prstGeom prst="rect">
            <a:avLst/>
          </a:prstGeom>
        </p:spPr>
      </p:pic>
    </p:spTree>
    <p:extLst>
      <p:ext uri="{BB962C8B-B14F-4D97-AF65-F5344CB8AC3E}">
        <p14:creationId xmlns:p14="http://schemas.microsoft.com/office/powerpoint/2010/main" val="686317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569A6A0B-449A-4F56-BF10-77301C16C931}"/>
              </a:ext>
            </a:extLst>
          </p:cNvPr>
          <p:cNvPicPr>
            <a:picLocks noChangeAspect="1"/>
          </p:cNvPicPr>
          <p:nvPr/>
        </p:nvPicPr>
        <p:blipFill>
          <a:blip r:embed="rId3">
            <a:alphaModFix amt="21000"/>
            <a:extLst>
              <a:ext uri="{28A0092B-C50C-407E-A947-70E740481C1C}">
                <a14:useLocalDpi xmlns:a14="http://schemas.microsoft.com/office/drawing/2010/main" val="0"/>
              </a:ext>
            </a:extLst>
          </a:blip>
          <a:stretch>
            <a:fillRect/>
          </a:stretch>
        </p:blipFill>
        <p:spPr>
          <a:xfrm>
            <a:off x="2836313" y="-139076"/>
            <a:ext cx="6519371" cy="6457950"/>
          </a:xfrm>
          <a:prstGeom prst="rect">
            <a:avLst/>
          </a:prstGeom>
        </p:spPr>
      </p:pic>
      <p:sp>
        <p:nvSpPr>
          <p:cNvPr id="11" name="Rectangle: Top Corners Rounded 10">
            <a:extLst>
              <a:ext uri="{FF2B5EF4-FFF2-40B4-BE49-F238E27FC236}">
                <a16:creationId xmlns:a16="http://schemas.microsoft.com/office/drawing/2014/main" id="{80A64B02-09C5-44BE-BD31-98785D40A4B1}"/>
              </a:ext>
            </a:extLst>
          </p:cNvPr>
          <p:cNvSpPr/>
          <p:nvPr/>
        </p:nvSpPr>
        <p:spPr>
          <a:xfrm>
            <a:off x="153337" y="215900"/>
            <a:ext cx="2903915" cy="6642100"/>
          </a:xfrm>
          <a:prstGeom prst="round2SameRect">
            <a:avLst>
              <a:gd name="adj1" fmla="val 7654"/>
              <a:gd name="adj2" fmla="val 0"/>
            </a:avLst>
          </a:prstGeom>
          <a:solidFill>
            <a:schemeClr val="accent2">
              <a:lumMod val="20000"/>
              <a:lumOff val="80000"/>
              <a:alpha val="6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Top Corners Rounded 14">
            <a:extLst>
              <a:ext uri="{FF2B5EF4-FFF2-40B4-BE49-F238E27FC236}">
                <a16:creationId xmlns:a16="http://schemas.microsoft.com/office/drawing/2014/main" id="{C987F24D-7784-455E-9694-A57FC89B3E67}"/>
              </a:ext>
            </a:extLst>
          </p:cNvPr>
          <p:cNvSpPr/>
          <p:nvPr/>
        </p:nvSpPr>
        <p:spPr>
          <a:xfrm>
            <a:off x="3186632" y="215900"/>
            <a:ext cx="2856562" cy="6642100"/>
          </a:xfrm>
          <a:prstGeom prst="round2SameRect">
            <a:avLst>
              <a:gd name="adj1" fmla="val 7654"/>
              <a:gd name="adj2" fmla="val 0"/>
            </a:avLst>
          </a:prstGeom>
          <a:solidFill>
            <a:schemeClr val="accent2">
              <a:lumMod val="20000"/>
              <a:lumOff val="80000"/>
              <a:alpha val="6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Top Corners Rounded 15">
            <a:extLst>
              <a:ext uri="{FF2B5EF4-FFF2-40B4-BE49-F238E27FC236}">
                <a16:creationId xmlns:a16="http://schemas.microsoft.com/office/drawing/2014/main" id="{6222D3D5-9068-4FA2-AA20-85EE4EB4D215}"/>
              </a:ext>
            </a:extLst>
          </p:cNvPr>
          <p:cNvSpPr/>
          <p:nvPr/>
        </p:nvSpPr>
        <p:spPr>
          <a:xfrm>
            <a:off x="6184366" y="215900"/>
            <a:ext cx="2856562" cy="6642100"/>
          </a:xfrm>
          <a:prstGeom prst="round2SameRect">
            <a:avLst>
              <a:gd name="adj1" fmla="val 7654"/>
              <a:gd name="adj2" fmla="val 0"/>
            </a:avLst>
          </a:prstGeom>
          <a:solidFill>
            <a:schemeClr val="accent2">
              <a:lumMod val="20000"/>
              <a:lumOff val="80000"/>
              <a:alpha val="6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Top Corners Rounded 16">
            <a:extLst>
              <a:ext uri="{FF2B5EF4-FFF2-40B4-BE49-F238E27FC236}">
                <a16:creationId xmlns:a16="http://schemas.microsoft.com/office/drawing/2014/main" id="{8A678A2C-3CA3-4772-9A27-61D85E6EE2CF}"/>
              </a:ext>
            </a:extLst>
          </p:cNvPr>
          <p:cNvSpPr/>
          <p:nvPr/>
        </p:nvSpPr>
        <p:spPr>
          <a:xfrm>
            <a:off x="9182100" y="215900"/>
            <a:ext cx="2856562" cy="6642100"/>
          </a:xfrm>
          <a:prstGeom prst="round2SameRect">
            <a:avLst>
              <a:gd name="adj1" fmla="val 7654"/>
              <a:gd name="adj2" fmla="val 0"/>
            </a:avLst>
          </a:prstGeom>
          <a:solidFill>
            <a:schemeClr val="accent2">
              <a:lumMod val="20000"/>
              <a:lumOff val="80000"/>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48031400-8151-45A3-B770-F465E0CBB9D7}"/>
              </a:ext>
            </a:extLst>
          </p:cNvPr>
          <p:cNvSpPr txBox="1">
            <a:spLocks/>
          </p:cNvSpPr>
          <p:nvPr/>
        </p:nvSpPr>
        <p:spPr>
          <a:xfrm>
            <a:off x="256475" y="304386"/>
            <a:ext cx="2635840" cy="58528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a:solidFill>
                  <a:schemeClr val="accent1">
                    <a:lumMod val="75000"/>
                  </a:schemeClr>
                </a:solidFill>
                <a:latin typeface="Bahnschrift SemiBold" panose="020B0502040204020203" pitchFamily="34" charset="0"/>
              </a:rPr>
              <a:t>NASA Programs </a:t>
            </a:r>
          </a:p>
          <a:p>
            <a:pPr algn="ctr"/>
            <a:r>
              <a:rPr lang="en-US" sz="2000">
                <a:solidFill>
                  <a:schemeClr val="accent1">
                    <a:lumMod val="75000"/>
                  </a:schemeClr>
                </a:solidFill>
                <a:latin typeface="Bahnschrift SemiBold" panose="020B0502040204020203" pitchFamily="34" charset="0"/>
              </a:rPr>
              <a:t>and Affiliates</a:t>
            </a:r>
          </a:p>
        </p:txBody>
      </p:sp>
      <p:sp>
        <p:nvSpPr>
          <p:cNvPr id="20" name="Title 1">
            <a:extLst>
              <a:ext uri="{FF2B5EF4-FFF2-40B4-BE49-F238E27FC236}">
                <a16:creationId xmlns:a16="http://schemas.microsoft.com/office/drawing/2014/main" id="{D64CB05D-D460-4878-A8FF-EE46690CE1EE}"/>
              </a:ext>
            </a:extLst>
          </p:cNvPr>
          <p:cNvSpPr txBox="1">
            <a:spLocks/>
          </p:cNvSpPr>
          <p:nvPr/>
        </p:nvSpPr>
        <p:spPr>
          <a:xfrm>
            <a:off x="3305591" y="277631"/>
            <a:ext cx="2635840" cy="5852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a:solidFill>
                  <a:schemeClr val="accent1">
                    <a:lumMod val="75000"/>
                  </a:schemeClr>
                </a:solidFill>
                <a:latin typeface="Bahnschrift SemiBold" panose="020B0502040204020203" pitchFamily="34" charset="0"/>
              </a:rPr>
              <a:t>International</a:t>
            </a:r>
          </a:p>
        </p:txBody>
      </p:sp>
      <p:sp>
        <p:nvSpPr>
          <p:cNvPr id="21" name="Title 1">
            <a:extLst>
              <a:ext uri="{FF2B5EF4-FFF2-40B4-BE49-F238E27FC236}">
                <a16:creationId xmlns:a16="http://schemas.microsoft.com/office/drawing/2014/main" id="{C7ADE367-36AD-4CBD-A9FD-2FAFE63DD845}"/>
              </a:ext>
            </a:extLst>
          </p:cNvPr>
          <p:cNvSpPr txBox="1">
            <a:spLocks/>
          </p:cNvSpPr>
          <p:nvPr/>
        </p:nvSpPr>
        <p:spPr>
          <a:xfrm>
            <a:off x="6291533" y="288816"/>
            <a:ext cx="2635840" cy="5852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a:solidFill>
                  <a:schemeClr val="accent1">
                    <a:lumMod val="75000"/>
                  </a:schemeClr>
                </a:solidFill>
                <a:latin typeface="Bahnschrift SemiBold" panose="020B0502040204020203" pitchFamily="34" charset="0"/>
              </a:rPr>
              <a:t>Domestic OGA</a:t>
            </a:r>
          </a:p>
        </p:txBody>
      </p:sp>
      <p:sp>
        <p:nvSpPr>
          <p:cNvPr id="22" name="Title 1">
            <a:extLst>
              <a:ext uri="{FF2B5EF4-FFF2-40B4-BE49-F238E27FC236}">
                <a16:creationId xmlns:a16="http://schemas.microsoft.com/office/drawing/2014/main" id="{8694B180-90B6-44B4-B182-E2AC0BD0AF7F}"/>
              </a:ext>
            </a:extLst>
          </p:cNvPr>
          <p:cNvSpPr txBox="1">
            <a:spLocks/>
          </p:cNvSpPr>
          <p:nvPr/>
        </p:nvSpPr>
        <p:spPr>
          <a:xfrm>
            <a:off x="9305174" y="277631"/>
            <a:ext cx="2635840" cy="5852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a:solidFill>
                  <a:schemeClr val="accent1">
                    <a:lumMod val="75000"/>
                  </a:schemeClr>
                </a:solidFill>
                <a:latin typeface="Bahnschrift SemiBold" panose="020B0502040204020203" pitchFamily="34" charset="0"/>
              </a:rPr>
              <a:t>Industry / External</a:t>
            </a:r>
          </a:p>
        </p:txBody>
      </p:sp>
      <p:sp>
        <p:nvSpPr>
          <p:cNvPr id="24" name="TextBox 23">
            <a:extLst>
              <a:ext uri="{FF2B5EF4-FFF2-40B4-BE49-F238E27FC236}">
                <a16:creationId xmlns:a16="http://schemas.microsoft.com/office/drawing/2014/main" id="{5FB2EAD6-41C5-4544-9299-A36C50D04C44}"/>
              </a:ext>
            </a:extLst>
          </p:cNvPr>
          <p:cNvSpPr txBox="1"/>
          <p:nvPr/>
        </p:nvSpPr>
        <p:spPr>
          <a:xfrm>
            <a:off x="6366493" y="961053"/>
            <a:ext cx="2551221" cy="369332"/>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accent5">
                    <a:lumMod val="50000"/>
                  </a:schemeClr>
                </a:solidFill>
              </a:rPr>
              <a:t>NSRL Outside Users</a:t>
            </a:r>
          </a:p>
        </p:txBody>
      </p:sp>
      <p:sp>
        <p:nvSpPr>
          <p:cNvPr id="27" name="Rectangle 26">
            <a:extLst>
              <a:ext uri="{FF2B5EF4-FFF2-40B4-BE49-F238E27FC236}">
                <a16:creationId xmlns:a16="http://schemas.microsoft.com/office/drawing/2014/main" id="{17E7D86C-8470-498C-BE44-B5E6E6B18ECA}"/>
              </a:ext>
            </a:extLst>
          </p:cNvPr>
          <p:cNvSpPr/>
          <p:nvPr/>
        </p:nvSpPr>
        <p:spPr>
          <a:xfrm>
            <a:off x="-1" y="6146224"/>
            <a:ext cx="12192001" cy="58528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2BB7484-84F4-4CE9-A048-38D7EF712B6F}"/>
              </a:ext>
            </a:extLst>
          </p:cNvPr>
          <p:cNvSpPr txBox="1"/>
          <p:nvPr/>
        </p:nvSpPr>
        <p:spPr>
          <a:xfrm>
            <a:off x="211033" y="976134"/>
            <a:ext cx="2765218" cy="2062103"/>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accent5">
                    <a:lumMod val="50000"/>
                  </a:schemeClr>
                </a:solidFill>
              </a:rPr>
              <a:t>Biological &amp; Physical Sciences (BPS)</a:t>
            </a:r>
          </a:p>
          <a:p>
            <a:pPr marL="285750" indent="-285750">
              <a:buFont typeface="Arial" panose="020B0604020202020204" pitchFamily="34" charset="0"/>
              <a:buChar char="•"/>
            </a:pPr>
            <a:r>
              <a:rPr lang="en-US" sz="1600">
                <a:solidFill>
                  <a:schemeClr val="accent5">
                    <a:lumMod val="50000"/>
                  </a:schemeClr>
                </a:solidFill>
              </a:rPr>
              <a:t>Health &amp; Medical Technical Authority (HMTA)</a:t>
            </a:r>
          </a:p>
          <a:p>
            <a:pPr marL="285750" indent="-285750">
              <a:buFont typeface="Arial" panose="020B0604020202020204" pitchFamily="34" charset="0"/>
              <a:buChar char="•"/>
            </a:pPr>
            <a:r>
              <a:rPr lang="en-US" sz="1600">
                <a:solidFill>
                  <a:schemeClr val="accent5">
                    <a:lumMod val="50000"/>
                  </a:schemeClr>
                </a:solidFill>
              </a:rPr>
              <a:t>Advanced Exploration Systems (AES)</a:t>
            </a:r>
          </a:p>
          <a:p>
            <a:pPr marL="285750" indent="-285750">
              <a:buFont typeface="Arial" panose="020B0604020202020204" pitchFamily="34" charset="0"/>
              <a:buChar char="•"/>
            </a:pPr>
            <a:endParaRPr lang="en-US" sz="1600">
              <a:solidFill>
                <a:schemeClr val="accent5">
                  <a:lumMod val="50000"/>
                </a:schemeClr>
              </a:solidFill>
            </a:endParaRPr>
          </a:p>
          <a:p>
            <a:pPr marL="285750" indent="-285750">
              <a:buFont typeface="Arial" panose="020B0604020202020204" pitchFamily="34" charset="0"/>
              <a:buChar char="•"/>
            </a:pPr>
            <a:endParaRPr lang="en-US" sz="1600">
              <a:solidFill>
                <a:schemeClr val="accent5">
                  <a:lumMod val="50000"/>
                </a:schemeClr>
              </a:solidFill>
            </a:endParaRPr>
          </a:p>
        </p:txBody>
      </p:sp>
      <p:sp>
        <p:nvSpPr>
          <p:cNvPr id="26" name="TextBox 25">
            <a:extLst>
              <a:ext uri="{FF2B5EF4-FFF2-40B4-BE49-F238E27FC236}">
                <a16:creationId xmlns:a16="http://schemas.microsoft.com/office/drawing/2014/main" id="{212518EC-091C-465C-AC2C-67851C8F256A}"/>
              </a:ext>
            </a:extLst>
          </p:cNvPr>
          <p:cNvSpPr txBox="1"/>
          <p:nvPr/>
        </p:nvSpPr>
        <p:spPr>
          <a:xfrm>
            <a:off x="9334770" y="921142"/>
            <a:ext cx="2551221" cy="1477328"/>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accent5">
                    <a:lumMod val="50000"/>
                  </a:schemeClr>
                </a:solidFill>
              </a:rPr>
              <a:t>Commercial Space Providers</a:t>
            </a:r>
          </a:p>
          <a:p>
            <a:pPr marL="285750" indent="-285750">
              <a:buFont typeface="Arial" panose="020B0604020202020204" pitchFamily="34" charset="0"/>
              <a:buChar char="•"/>
            </a:pPr>
            <a:r>
              <a:rPr lang="en-US">
                <a:solidFill>
                  <a:schemeClr val="accent5">
                    <a:lumMod val="50000"/>
                  </a:schemeClr>
                </a:solidFill>
              </a:rPr>
              <a:t>TRISH industry partners</a:t>
            </a:r>
          </a:p>
          <a:p>
            <a:pPr marL="285750" indent="-285750">
              <a:buFont typeface="Arial" panose="020B0604020202020204" pitchFamily="34" charset="0"/>
              <a:buChar char="•"/>
            </a:pPr>
            <a:r>
              <a:rPr lang="en-US">
                <a:solidFill>
                  <a:schemeClr val="accent5">
                    <a:lumMod val="50000"/>
                  </a:schemeClr>
                </a:solidFill>
              </a:rPr>
              <a:t>Others</a:t>
            </a:r>
          </a:p>
        </p:txBody>
      </p:sp>
      <p:sp>
        <p:nvSpPr>
          <p:cNvPr id="18" name="Title 1">
            <a:extLst>
              <a:ext uri="{FF2B5EF4-FFF2-40B4-BE49-F238E27FC236}">
                <a16:creationId xmlns:a16="http://schemas.microsoft.com/office/drawing/2014/main" id="{6CD83A58-7445-4925-BBA7-65FC06DAC66F}"/>
              </a:ext>
            </a:extLst>
          </p:cNvPr>
          <p:cNvSpPr>
            <a:spLocks noGrp="1"/>
          </p:cNvSpPr>
          <p:nvPr>
            <p:ph type="title"/>
          </p:nvPr>
        </p:nvSpPr>
        <p:spPr>
          <a:xfrm>
            <a:off x="926566" y="6056526"/>
            <a:ext cx="10515600" cy="774752"/>
          </a:xfrm>
        </p:spPr>
        <p:txBody>
          <a:bodyPr>
            <a:normAutofit/>
          </a:bodyPr>
          <a:lstStyle/>
          <a:p>
            <a:pPr algn="ctr"/>
            <a:r>
              <a:rPr lang="en-US" sz="3600">
                <a:solidFill>
                  <a:schemeClr val="bg1"/>
                </a:solidFill>
                <a:latin typeface="Bahnschrift SemiBold" panose="020B0502040204020203" pitchFamily="34" charset="0"/>
              </a:rPr>
              <a:t>CURRENT PARTNERSHIPS</a:t>
            </a:r>
          </a:p>
        </p:txBody>
      </p:sp>
      <p:pic>
        <p:nvPicPr>
          <p:cNvPr id="1026" name="Picture 2" descr="America's Seed Fund - SBIR/STTR - Association of Womens Business Centers">
            <a:extLst>
              <a:ext uri="{FF2B5EF4-FFF2-40B4-BE49-F238E27FC236}">
                <a16:creationId xmlns:a16="http://schemas.microsoft.com/office/drawing/2014/main" id="{D70265FC-2FA8-4C01-94D1-A3DFE772B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388" y="3049860"/>
            <a:ext cx="1014666" cy="97610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3D8E59F2-2150-427D-872C-CFA507C6D5ED}"/>
              </a:ext>
            </a:extLst>
          </p:cNvPr>
          <p:cNvSpPr txBox="1"/>
          <p:nvPr/>
        </p:nvSpPr>
        <p:spPr>
          <a:xfrm>
            <a:off x="1235330" y="3338977"/>
            <a:ext cx="6098058" cy="369332"/>
          </a:xfrm>
          <a:prstGeom prst="rect">
            <a:avLst/>
          </a:prstGeom>
          <a:noFill/>
        </p:spPr>
        <p:txBody>
          <a:bodyPr wrap="square">
            <a:spAutoFit/>
          </a:bodyPr>
          <a:lstStyle/>
          <a:p>
            <a:r>
              <a:rPr lang="en-US">
                <a:solidFill>
                  <a:schemeClr val="accent5">
                    <a:lumMod val="50000"/>
                  </a:schemeClr>
                </a:solidFill>
              </a:rPr>
              <a:t>SBIR-STTR</a:t>
            </a:r>
          </a:p>
        </p:txBody>
      </p:sp>
      <p:pic>
        <p:nvPicPr>
          <p:cNvPr id="1028" name="Picture 4" descr="Arkansas Space Grant Consortium - NASA EPSCoR">
            <a:extLst>
              <a:ext uri="{FF2B5EF4-FFF2-40B4-BE49-F238E27FC236}">
                <a16:creationId xmlns:a16="http://schemas.microsoft.com/office/drawing/2014/main" id="{672421D8-864D-4516-9833-E19A41936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5894" y="2442093"/>
            <a:ext cx="1073213" cy="9381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ransformational NASA Funded Health Innovation Platform Announced at SXSW  2018">
            <a:extLst>
              <a:ext uri="{FF2B5EF4-FFF2-40B4-BE49-F238E27FC236}">
                <a16:creationId xmlns:a16="http://schemas.microsoft.com/office/drawing/2014/main" id="{9651E03E-A9B2-410D-A83F-774904A773A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635"/>
          <a:stretch/>
        </p:blipFill>
        <p:spPr bwMode="auto">
          <a:xfrm>
            <a:off x="338828" y="5136008"/>
            <a:ext cx="2563594" cy="9803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inority University Research and Education Project | NASA">
            <a:extLst>
              <a:ext uri="{FF2B5EF4-FFF2-40B4-BE49-F238E27FC236}">
                <a16:creationId xmlns:a16="http://schemas.microsoft.com/office/drawing/2014/main" id="{89328449-FEF4-454F-9682-7EFA07EC14C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148" b="31151"/>
          <a:stretch/>
        </p:blipFill>
        <p:spPr bwMode="auto">
          <a:xfrm>
            <a:off x="1299792" y="3735242"/>
            <a:ext cx="1447627" cy="5852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yet2.com - Wikipedia">
            <a:extLst>
              <a:ext uri="{FF2B5EF4-FFF2-40B4-BE49-F238E27FC236}">
                <a16:creationId xmlns:a16="http://schemas.microsoft.com/office/drawing/2014/main" id="{03C61594-7ECC-48F7-ACDF-A6920EB2E6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675" y="2513264"/>
            <a:ext cx="1073213" cy="57774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E7A2EA74-BE65-4B8D-9C39-A3780A27F00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380" t="11462" r="18998" b="63464"/>
          <a:stretch/>
        </p:blipFill>
        <p:spPr bwMode="auto">
          <a:xfrm>
            <a:off x="762721" y="4398217"/>
            <a:ext cx="1801106" cy="70982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LR BMVI Challenge – Galileo Masters">
            <a:extLst>
              <a:ext uri="{FF2B5EF4-FFF2-40B4-BE49-F238E27FC236}">
                <a16:creationId xmlns:a16="http://schemas.microsoft.com/office/drawing/2014/main" id="{925D7F7B-E0EB-4922-AE63-B94107AEC80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96479" y="800187"/>
            <a:ext cx="1423366" cy="106752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Mohammed bin Rashid Space Centre - Wikipedia">
            <a:extLst>
              <a:ext uri="{FF2B5EF4-FFF2-40B4-BE49-F238E27FC236}">
                <a16:creationId xmlns:a16="http://schemas.microsoft.com/office/drawing/2014/main" id="{6B70DC71-B8C0-4749-8659-525F5430ADD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14253" y="4092703"/>
            <a:ext cx="2167121" cy="866848"/>
          </a:xfrm>
          <a:prstGeom prst="rect">
            <a:avLst/>
          </a:prstGeom>
          <a:noFill/>
        </p:spPr>
      </p:pic>
      <p:pic>
        <p:nvPicPr>
          <p:cNvPr id="1044" name="Picture 20" descr="23rd IAA Humans in Space Symposium 2021 – IAA">
            <a:extLst>
              <a:ext uri="{FF2B5EF4-FFF2-40B4-BE49-F238E27FC236}">
                <a16:creationId xmlns:a16="http://schemas.microsoft.com/office/drawing/2014/main" id="{B346C6D0-8093-43A9-92DA-634840A5A28A}"/>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455" l="10000" r="90000">
                        <a14:foregroundMark x1="48400" y1="28182" x2="48400" y2="28182"/>
                        <a14:foregroundMark x1="58000" y1="11818" x2="38529" y2="11393"/>
                        <a14:foregroundMark x1="35679" y1="12910" x2="22000" y2="26818"/>
                        <a14:foregroundMark x1="22000" y1="26818" x2="16800" y2="50909"/>
                        <a14:foregroundMark x1="16800" y1="50909" x2="20800" y2="75000"/>
                        <a14:foregroundMark x1="22057" y1="75909" x2="38400" y2="87727"/>
                        <a14:foregroundMark x1="20800" y1="75000" x2="22057" y2="75909"/>
                        <a14:foregroundMark x1="38400" y1="87727" x2="59600" y2="90455"/>
                        <a14:foregroundMark x1="59600" y1="90455" x2="75600" y2="75000"/>
                        <a14:foregroundMark x1="75600" y1="75000" x2="81600" y2="53182"/>
                        <a14:foregroundMark x1="81600" y1="53182" x2="74000" y2="30000"/>
                        <a14:foregroundMark x1="74000" y1="30000" x2="55600" y2="12273"/>
                        <a14:foregroundMark x1="28800" y1="37273" x2="22000" y2="60000"/>
                        <a14:foregroundMark x1="22000" y1="60000" x2="64000" y2="64545"/>
                        <a14:foregroundMark x1="64000" y1="64545" x2="80400" y2="50000"/>
                        <a14:foregroundMark x1="80400" y1="50000" x2="62000" y2="36818"/>
                        <a14:foregroundMark x1="62000" y1="36818" x2="27200" y2="35455"/>
                        <a14:foregroundMark x1="41200" y1="46364" x2="61200" y2="46364"/>
                        <a14:foregroundMark x1="61200" y1="46364" x2="37600" y2="52273"/>
                        <a14:foregroundMark x1="37600" y1="52273" x2="58000" y2="54545"/>
                        <a14:foregroundMark x1="58000" y1="54545" x2="67600" y2="54091"/>
                        <a14:foregroundMark x1="61200" y1="46364" x2="37600" y2="47727"/>
                        <a14:foregroundMark x1="37600" y1="47727" x2="58000" y2="42727"/>
                        <a14:foregroundMark x1="58000" y1="42727" x2="39200" y2="55909"/>
                        <a14:foregroundMark x1="39200" y1="55909" x2="16000" y2="57727"/>
                        <a14:foregroundMark x1="16000" y1="57727" x2="34000" y2="45909"/>
                        <a14:foregroundMark x1="34000" y1="45909" x2="51600" y2="59091"/>
                        <a14:foregroundMark x1="51600" y1="59091" x2="52800" y2="58636"/>
                        <a14:foregroundMark x1="67200" y1="65000" x2="46400" y2="67727"/>
                        <a14:foregroundMark x1="46400" y1="67727" x2="66400" y2="75000"/>
                        <a14:foregroundMark x1="66400" y1="75000" x2="48000" y2="82273"/>
                        <a14:foregroundMark x1="44400" y1="73182" x2="50800" y2="72273"/>
                        <a14:foregroundMark x1="47600" y1="63182" x2="30000" y2="68182"/>
                        <a14:foregroundMark x1="66800" y1="41364" x2="70800" y2="38636"/>
                        <a14:foregroundMark x1="59600" y1="28636" x2="62000" y2="24091"/>
                        <a14:foregroundMark x1="64400" y1="26364" x2="58000" y2="29545"/>
                        <a14:foregroundMark x1="56000" y1="27727" x2="57600" y2="19545"/>
                        <a14:backgroundMark x1="37200" y1="10455" x2="37200" y2="10455"/>
                        <a14:backgroundMark x1="36800" y1="10909" x2="38800" y2="10909"/>
                        <a14:backgroundMark x1="20400" y1="75909" x2="20400" y2="75909"/>
                        <a14:backgroundMark x1="60400" y1="90455" x2="60400" y2="90455"/>
                        <a14:backgroundMark x1="58800" y1="90909" x2="58800" y2="90909"/>
                        <a14:backgroundMark x1="59200" y1="91818" x2="59200" y2="91818"/>
                      </a14:backgroundRemoval>
                    </a14:imgEffect>
                  </a14:imgLayer>
                </a14:imgProps>
              </a:ext>
              <a:ext uri="{28A0092B-C50C-407E-A947-70E740481C1C}">
                <a14:useLocalDpi xmlns:a14="http://schemas.microsoft.com/office/drawing/2010/main" val="0"/>
              </a:ext>
            </a:extLst>
          </a:blip>
          <a:srcRect/>
          <a:stretch>
            <a:fillRect/>
          </a:stretch>
        </p:blipFill>
        <p:spPr bwMode="auto">
          <a:xfrm>
            <a:off x="5043138" y="913500"/>
            <a:ext cx="1038856" cy="914194"/>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ESA logo - GomSpace A/S">
            <a:extLst>
              <a:ext uri="{FF2B5EF4-FFF2-40B4-BE49-F238E27FC236}">
                <a16:creationId xmlns:a16="http://schemas.microsoft.com/office/drawing/2014/main" id="{66C8419F-ED5D-4D46-B2C3-05F22604D91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57677" y="1858296"/>
            <a:ext cx="1786742" cy="743426"/>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SI | Agenzia Spaziale Italiana">
            <a:extLst>
              <a:ext uri="{FF2B5EF4-FFF2-40B4-BE49-F238E27FC236}">
                <a16:creationId xmlns:a16="http://schemas.microsoft.com/office/drawing/2014/main" id="{07F0080C-B47D-48EC-B067-8AA2DC6D528F}"/>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r="34264"/>
          <a:stretch/>
        </p:blipFill>
        <p:spPr bwMode="auto">
          <a:xfrm>
            <a:off x="4622382" y="2525294"/>
            <a:ext cx="1246015" cy="888021"/>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Australian Antarctic Program">
            <a:extLst>
              <a:ext uri="{FF2B5EF4-FFF2-40B4-BE49-F238E27FC236}">
                <a16:creationId xmlns:a16="http://schemas.microsoft.com/office/drawing/2014/main" id="{0DF1C021-013A-490D-AC1F-7719775E2C1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91664" y="5069064"/>
            <a:ext cx="1003033" cy="100303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Download HD Csa Logo - Canadian Space Agency Logo Transparent PNG Image -  NicePNG.com">
            <a:extLst>
              <a:ext uri="{FF2B5EF4-FFF2-40B4-BE49-F238E27FC236}">
                <a16:creationId xmlns:a16="http://schemas.microsoft.com/office/drawing/2014/main" id="{095B702B-71FB-45D8-A36E-7D05060C77B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07108" y="1017304"/>
            <a:ext cx="745078" cy="74507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Individual Membership – CRPA-ACRP">
            <a:extLst>
              <a:ext uri="{FF2B5EF4-FFF2-40B4-BE49-F238E27FC236}">
                <a16:creationId xmlns:a16="http://schemas.microsoft.com/office/drawing/2014/main" id="{DE50AE63-2602-47AE-9625-5903007FE819}"/>
              </a:ext>
            </a:extLst>
          </p:cNvPr>
          <p:cNvPicPr>
            <a:picLocks noChangeAspect="1" noChangeArrowheads="1"/>
          </p:cNvPicPr>
          <p:nvPr/>
        </p:nvPicPr>
        <p:blipFill rotWithShape="1">
          <a:blip r:embed="rId18">
            <a:extLst>
              <a:ext uri="{BEBA8EAE-BF5A-486C-A8C5-ECC9F3942E4B}">
                <a14:imgProps xmlns:a14="http://schemas.microsoft.com/office/drawing/2010/main">
                  <a14:imgLayer r:embed="rId19">
                    <a14:imgEffect>
                      <a14:backgroundRemoval t="6512" b="89767" l="9907" r="89938">
                        <a14:foregroundMark x1="25232" y1="21860" x2="25232" y2="21860"/>
                        <a14:foregroundMark x1="43189" y1="6512" x2="43189" y2="6512"/>
                        <a14:foregroundMark x1="52012" y1="6512" x2="52012" y2="6512"/>
                        <a14:foregroundMark x1="70433" y1="6512" x2="70433" y2="6512"/>
                      </a14:backgroundRemoval>
                    </a14:imgEffect>
                  </a14:imgLayer>
                </a14:imgProps>
              </a:ext>
              <a:ext uri="{28A0092B-C50C-407E-A947-70E740481C1C}">
                <a14:useLocalDpi xmlns:a14="http://schemas.microsoft.com/office/drawing/2010/main" val="0"/>
              </a:ext>
            </a:extLst>
          </a:blip>
          <a:srcRect l="20579" r="19468" b="31918"/>
          <a:stretch/>
        </p:blipFill>
        <p:spPr bwMode="auto">
          <a:xfrm>
            <a:off x="3908366" y="3515928"/>
            <a:ext cx="1428032" cy="539711"/>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a:extLst>
              <a:ext uri="{FF2B5EF4-FFF2-40B4-BE49-F238E27FC236}">
                <a16:creationId xmlns:a16="http://schemas.microsoft.com/office/drawing/2014/main" id="{AD28B65F-550A-49A8-818F-7DAC4F64096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79487" y="2476777"/>
            <a:ext cx="989491" cy="834557"/>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National Science Foundation - Wikipedia">
            <a:extLst>
              <a:ext uri="{FF2B5EF4-FFF2-40B4-BE49-F238E27FC236}">
                <a16:creationId xmlns:a16="http://schemas.microsoft.com/office/drawing/2014/main" id="{4179CFE4-337D-4890-BF2B-D197C3B06FD4}"/>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257904" y="1435068"/>
            <a:ext cx="1316276" cy="1323014"/>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United States Department of Energy - Wikipedia">
            <a:extLst>
              <a:ext uri="{FF2B5EF4-FFF2-40B4-BE49-F238E27FC236}">
                <a16:creationId xmlns:a16="http://schemas.microsoft.com/office/drawing/2014/main" id="{ADE4A5DF-9DE3-480D-B806-F16C8872025D}"/>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681353" y="1525755"/>
            <a:ext cx="1198016" cy="1198016"/>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National Cancer Institute - Wikipedia">
            <a:extLst>
              <a:ext uri="{FF2B5EF4-FFF2-40B4-BE49-F238E27FC236}">
                <a16:creationId xmlns:a16="http://schemas.microsoft.com/office/drawing/2014/main" id="{8952C789-6485-4064-9066-EAAC2E8691C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291271" y="3925603"/>
            <a:ext cx="2134954" cy="944717"/>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Biomedical Advanced Research and Development Authority - Wikipedia">
            <a:extLst>
              <a:ext uri="{FF2B5EF4-FFF2-40B4-BE49-F238E27FC236}">
                <a16:creationId xmlns:a16="http://schemas.microsoft.com/office/drawing/2014/main" id="{C9634EDE-F0EE-48A9-B0B1-ED9EAE388E9F}"/>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259306" y="2739397"/>
            <a:ext cx="1255443" cy="1255443"/>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4" descr="National Institute of Allergy and Infectious Diseases (NIAID)">
            <a:extLst>
              <a:ext uri="{FF2B5EF4-FFF2-40B4-BE49-F238E27FC236}">
                <a16:creationId xmlns:a16="http://schemas.microsoft.com/office/drawing/2014/main" id="{57FF9ADD-35B2-4D22-88E8-2B45206F3FC3}"/>
              </a:ext>
            </a:extLst>
          </p:cNvPr>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9729" b="89793" l="9500" r="92000">
                        <a14:foregroundMark x1="27167" y1="34450" x2="27167" y2="34450"/>
                        <a14:foregroundMark x1="29750" y1="39075" x2="18417" y2="35885"/>
                        <a14:foregroundMark x1="19250" y1="36045" x2="9583" y2="35566"/>
                        <a14:foregroundMark x1="44655" y1="37266" x2="45148" y2="36204"/>
                        <a14:foregroundMark x1="43667" y1="39394" x2="44106" y2="38448"/>
                        <a14:foregroundMark x1="49417" y1="38756" x2="49417" y2="38756"/>
                        <a14:foregroundMark x1="51000" y1="36045" x2="51000" y2="36045"/>
                        <a14:foregroundMark x1="52583" y1="36842" x2="52583" y2="36842"/>
                        <a14:foregroundMark x1="52583" y1="33333" x2="52583" y2="33333"/>
                        <a14:foregroundMark x1="55833" y1="36842" x2="55833" y2="36842"/>
                        <a14:foregroundMark x1="33167" y1="48325" x2="31333" y2="60128"/>
                        <a14:foregroundMark x1="31333" y1="60128" x2="19583" y2="64912"/>
                        <a14:foregroundMark x1="19583" y1="64912" x2="18833" y2="64912"/>
                        <a14:foregroundMark x1="57250" y1="36364" x2="57250" y2="36364"/>
                        <a14:foregroundMark x1="59083" y1="36842" x2="59083" y2="36842"/>
                        <a14:foregroundMark x1="60667" y1="37959" x2="60667" y2="37959"/>
                        <a14:foregroundMark x1="61917" y1="36842" x2="61917" y2="36842"/>
                        <a14:foregroundMark x1="63167" y1="35885" x2="63167" y2="35885"/>
                        <a14:foregroundMark x1="63167" y1="34928" x2="63333" y2="38278"/>
                        <a14:foregroundMark x1="66167" y1="34928" x2="66167" y2="39553"/>
                        <a14:foregroundMark x1="69833" y1="35885" x2="69833" y2="35885"/>
                        <a14:foregroundMark x1="71167" y1="36842" x2="71167" y2="36842"/>
                        <a14:foregroundMark x1="74083" y1="36683" x2="74083" y2="36683"/>
                        <a14:foregroundMark x1="75833" y1="36364" x2="75833" y2="36364"/>
                        <a14:foregroundMark x1="75833" y1="33333" x2="75833" y2="33333"/>
                        <a14:foregroundMark x1="77083" y1="35247" x2="77083" y2="35247"/>
                        <a14:foregroundMark x1="78750" y1="37640" x2="78750" y2="37640"/>
                        <a14:foregroundMark x1="83750" y1="36683" x2="83750" y2="36683"/>
                        <a14:foregroundMark x1="81917" y1="37161" x2="81917" y2="37161"/>
                        <a14:foregroundMark x1="89000" y1="39872" x2="89000" y2="39872"/>
                        <a14:foregroundMark x1="92000" y1="37959" x2="92000" y2="37959"/>
                        <a14:foregroundMark x1="45750" y1="51356" x2="45750" y2="51356"/>
                        <a14:foregroundMark x1="47167" y1="52632" x2="47167" y2="52632"/>
                        <a14:foregroundMark x1="48583" y1="51356" x2="48583" y2="51356"/>
                        <a14:foregroundMark x1="49833" y1="51515" x2="49833" y2="51515"/>
                        <a14:foregroundMark x1="53083" y1="51515" x2="53083" y2="51515"/>
                        <a14:foregroundMark x1="54833" y1="51834" x2="54833" y2="51834"/>
                        <a14:foregroundMark x1="58333" y1="51356" x2="58333" y2="51356"/>
                        <a14:foregroundMark x1="64167" y1="51834" x2="64167" y2="51834"/>
                        <a14:foregroundMark x1="65583" y1="51356" x2="65583" y2="51356"/>
                        <a14:foregroundMark x1="67583" y1="50718" x2="67583" y2="50718"/>
                        <a14:foregroundMark x1="70833" y1="50239" x2="70833" y2="50239"/>
                        <a14:foregroundMark x1="47000" y1="65710" x2="47000" y2="65710"/>
                        <a14:foregroundMark x1="48417" y1="64912" x2="48417" y2="64912"/>
                        <a14:foregroundMark x1="50000" y1="65391" x2="50000" y2="65391"/>
                        <a14:foregroundMark x1="52667" y1="65391" x2="52667" y2="65391"/>
                        <a14:foregroundMark x1="56417" y1="63796" x2="56417" y2="63796"/>
                        <a14:foregroundMark x1="58083" y1="64274" x2="58083" y2="64274"/>
                        <a14:foregroundMark x1="59083" y1="65710" x2="59083" y2="65710"/>
                        <a14:foregroundMark x1="62750" y1="66507" x2="62750" y2="66507"/>
                        <a14:foregroundMark x1="66167" y1="65072" x2="66167" y2="65072"/>
                        <a14:foregroundMark x1="70417" y1="65072" x2="70417" y2="65072"/>
                        <a14:foregroundMark x1="74083" y1="65391" x2="74083" y2="65391"/>
                        <a14:foregroundMark x1="78333" y1="64912" x2="78333" y2="64912"/>
                        <a14:foregroundMark x1="83333" y1="65710" x2="83333" y2="65710"/>
                        <a14:foregroundMark x1="84750" y1="64593" x2="84750" y2="64593"/>
                        <a14:foregroundMark x1="87583" y1="65072" x2="87583" y2="65072"/>
                        <a14:foregroundMark x1="90833" y1="64115" x2="90833" y2="64115"/>
                        <a14:foregroundMark x1="90667" y1="67305" x2="90667" y2="67305"/>
                        <a14:foregroundMark x1="72417" y1="35726" x2="72417" y2="35726"/>
                        <a14:foregroundMark x1="43417" y1="61563" x2="43667" y2="66507"/>
                        <a14:foregroundMark x1="67667" y1="35247" x2="67667" y2="35247"/>
                        <a14:foregroundMark x1="80667" y1="37321" x2="80667" y2="37321"/>
                        <a14:foregroundMark x1="80750" y1="38596" x2="80750" y2="38596"/>
                        <a14:foregroundMark x1="82250" y1="39872" x2="82250" y2="39872"/>
                        <a14:foregroundMark x1="74417" y1="61085" x2="74417" y2="61085"/>
                        <a14:foregroundMark x1="58000" y1="60925" x2="58000" y2="60925"/>
                        <a14:foregroundMark x1="75417" y1="64274" x2="75417" y2="64274"/>
                        <a14:foregroundMark x1="10750" y1="43700" x2="24083" y2="44498"/>
                        <a14:foregroundMark x1="30333" y1="49282" x2="13250" y2="49282"/>
                        <a14:foregroundMark x1="19917" y1="50877" x2="9500" y2="53270"/>
                        <a14:backgroundMark x1="45667" y1="36204" x2="45667" y2="36204"/>
                        <a14:backgroundMark x1="45667" y1="35088" x2="45667" y2="35088"/>
                        <a14:backgroundMark x1="45750" y1="34769" x2="45750" y2="34769"/>
                        <a14:backgroundMark x1="45667" y1="34769" x2="45417" y2="35247"/>
                        <a14:backgroundMark x1="45417" y1="35566" x2="45417" y2="35566"/>
                        <a14:backgroundMark x1="45250" y1="35566" x2="45500" y2="36364"/>
                        <a14:backgroundMark x1="45750" y1="33652" x2="45833" y2="34769"/>
                        <a14:backgroundMark x1="45250" y1="36204" x2="45250" y2="36045"/>
                        <a14:backgroundMark x1="44417" y1="37959" x2="44417" y2="37959"/>
                        <a14:backgroundMark x1="44750" y1="38278" x2="44167" y2="38596"/>
                        <a14:backgroundMark x1="44667" y1="37321" x2="44250" y2="36364"/>
                        <a14:backgroundMark x1="44083" y1="39075" x2="44083" y2="38596"/>
                        <a14:backgroundMark x1="44667" y1="37321" x2="44750" y2="37799"/>
                        <a14:backgroundMark x1="48167" y1="38756" x2="48167" y2="38756"/>
                        <a14:backgroundMark x1="54750" y1="37640" x2="54750" y2="37640"/>
                        <a14:backgroundMark x1="61417" y1="38596" x2="61417" y2="38596"/>
                        <a14:backgroundMark x1="60667" y1="38278" x2="60667" y2="38278"/>
                        <a14:backgroundMark x1="44750" y1="50399" x2="44750" y2="50399"/>
                        <a14:backgroundMark x1="50583" y1="49920" x2="50583" y2="49920"/>
                        <a14:backgroundMark x1="56000" y1="51994" x2="56000" y2="51994"/>
                        <a14:backgroundMark x1="50833" y1="64115" x2="50833" y2="64115"/>
                        <a14:backgroundMark x1="71583" y1="35726" x2="71583" y2="35726"/>
                        <a14:backgroundMark x1="72333" y1="36842" x2="71583" y2="36523"/>
                        <a14:backgroundMark x1="60333" y1="66029" x2="60333" y2="66029"/>
                        <a14:backgroundMark x1="63500" y1="52791" x2="63500" y2="52791"/>
                        <a14:backgroundMark x1="70333" y1="51356" x2="70333" y2="51356"/>
                        <a14:backgroundMark x1="84750" y1="36364" x2="84750" y2="36364"/>
                        <a14:backgroundMark x1="89333" y1="36683" x2="89333" y2="36683"/>
                        <a14:backgroundMark x1="79333" y1="64593" x2="79333" y2="64593"/>
                        <a14:backgroundMark x1="82250" y1="66507" x2="82250" y2="66507"/>
                        <a14:backgroundMark x1="88500" y1="64274" x2="88500" y2="64274"/>
                        <a14:backgroundMark x1="74667" y1="61882" x2="74667" y2="61882"/>
                        <a14:backgroundMark x1="58417" y1="62201" x2="57917" y2="61882"/>
                        <a14:backgroundMark x1="74583" y1="61722" x2="74833" y2="61404"/>
                        <a14:backgroundMark x1="82667" y1="38278" x2="82583" y2="37959"/>
                        <a14:backgroundMark x1="81083" y1="37799" x2="81083" y2="38596"/>
                        <a14:backgroundMark x1="68250" y1="36364" x2="68250" y2="37161"/>
                        <a14:backgroundMark x1="60917" y1="38278" x2="60917" y2="38118"/>
                        <a14:backgroundMark x1="61500" y1="36045" x2="61500" y2="36045"/>
                        <a14:backgroundMark x1="65083" y1="52313" x2="65083" y2="52313"/>
                      </a14:backgroundRemoval>
                    </a14:imgEffect>
                  </a14:imgLayer>
                </a14:imgProps>
              </a:ext>
              <a:ext uri="{28A0092B-C50C-407E-A947-70E740481C1C}">
                <a14:useLocalDpi xmlns:a14="http://schemas.microsoft.com/office/drawing/2010/main" val="0"/>
              </a:ext>
            </a:extLst>
          </a:blip>
          <a:srcRect/>
          <a:stretch>
            <a:fillRect/>
          </a:stretch>
        </p:blipFill>
        <p:spPr bwMode="auto">
          <a:xfrm>
            <a:off x="6333215" y="4378099"/>
            <a:ext cx="2510826" cy="13119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F0E3E41-56C0-4B44-9233-4480B607BD3C}"/>
              </a:ext>
            </a:extLst>
          </p:cNvPr>
          <p:cNvSpPr/>
          <p:nvPr/>
        </p:nvSpPr>
        <p:spPr>
          <a:xfrm>
            <a:off x="6539491" y="5487980"/>
            <a:ext cx="598187" cy="348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70" name="Picture 46" descr="National Center for Advancing Translational Sciences |">
            <a:extLst>
              <a:ext uri="{FF2B5EF4-FFF2-40B4-BE49-F238E27FC236}">
                <a16:creationId xmlns:a16="http://schemas.microsoft.com/office/drawing/2014/main" id="{6ED35586-5EDB-407B-9D11-31D32A124BA8}"/>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527134" y="5395454"/>
            <a:ext cx="2322035" cy="516754"/>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descr="National Council on Radiation Protection &amp; Measurements | Bethesda, MD">
            <a:extLst>
              <a:ext uri="{FF2B5EF4-FFF2-40B4-BE49-F238E27FC236}">
                <a16:creationId xmlns:a16="http://schemas.microsoft.com/office/drawing/2014/main" id="{CBF4884D-7BA2-4A20-8728-0B710E8EB5F5}"/>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l="22141"/>
          <a:stretch/>
        </p:blipFill>
        <p:spPr bwMode="auto">
          <a:xfrm>
            <a:off x="9335878" y="3650773"/>
            <a:ext cx="2551221" cy="705845"/>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50" descr="National Council on Radiation Protection &amp; Measurements | Bethesda, MD">
            <a:extLst>
              <a:ext uri="{FF2B5EF4-FFF2-40B4-BE49-F238E27FC236}">
                <a16:creationId xmlns:a16="http://schemas.microsoft.com/office/drawing/2014/main" id="{F9AEABC2-3191-47DA-B7ED-A9FE58D5671E}"/>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r="77786"/>
          <a:stretch/>
        </p:blipFill>
        <p:spPr bwMode="auto">
          <a:xfrm>
            <a:off x="9926729" y="2466276"/>
            <a:ext cx="1304949" cy="126540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1571C36F-BCCC-403D-B115-DE4AB98FFB04}"/>
              </a:ext>
            </a:extLst>
          </p:cNvPr>
          <p:cNvCxnSpPr/>
          <p:nvPr/>
        </p:nvCxnSpPr>
        <p:spPr>
          <a:xfrm>
            <a:off x="359278" y="899257"/>
            <a:ext cx="2492031" cy="0"/>
          </a:xfrm>
          <a:prstGeom prst="line">
            <a:avLst/>
          </a:prstGeom>
          <a:ln>
            <a:solidFill>
              <a:srgbClr val="AD4F0F"/>
            </a:solidFill>
          </a:ln>
        </p:spPr>
        <p:style>
          <a:lnRef idx="1">
            <a:schemeClr val="accent2"/>
          </a:lnRef>
          <a:fillRef idx="0">
            <a:schemeClr val="accent2"/>
          </a:fillRef>
          <a:effectRef idx="0">
            <a:schemeClr val="accent2"/>
          </a:effectRef>
          <a:fontRef idx="minor">
            <a:schemeClr val="tx1"/>
          </a:fontRef>
        </p:style>
      </p:cxnSp>
      <p:cxnSp>
        <p:nvCxnSpPr>
          <p:cNvPr id="49" name="Straight Connector 48">
            <a:extLst>
              <a:ext uri="{FF2B5EF4-FFF2-40B4-BE49-F238E27FC236}">
                <a16:creationId xmlns:a16="http://schemas.microsoft.com/office/drawing/2014/main" id="{DE5212CF-5756-4CE6-895D-0872D5017148}"/>
              </a:ext>
            </a:extLst>
          </p:cNvPr>
          <p:cNvCxnSpPr/>
          <p:nvPr/>
        </p:nvCxnSpPr>
        <p:spPr>
          <a:xfrm>
            <a:off x="3377583" y="889675"/>
            <a:ext cx="2492031" cy="0"/>
          </a:xfrm>
          <a:prstGeom prst="line">
            <a:avLst/>
          </a:prstGeom>
          <a:ln>
            <a:solidFill>
              <a:srgbClr val="AD4F0F"/>
            </a:solidFill>
          </a:ln>
        </p:spPr>
        <p:style>
          <a:lnRef idx="1">
            <a:schemeClr val="accent2"/>
          </a:lnRef>
          <a:fillRef idx="0">
            <a:schemeClr val="accent2"/>
          </a:fillRef>
          <a:effectRef idx="0">
            <a:schemeClr val="accent2"/>
          </a:effectRef>
          <a:fontRef idx="minor">
            <a:schemeClr val="tx1"/>
          </a:fontRef>
        </p:style>
      </p:cxnSp>
      <p:cxnSp>
        <p:nvCxnSpPr>
          <p:cNvPr id="50" name="Straight Connector 49">
            <a:extLst>
              <a:ext uri="{FF2B5EF4-FFF2-40B4-BE49-F238E27FC236}">
                <a16:creationId xmlns:a16="http://schemas.microsoft.com/office/drawing/2014/main" id="{76D6AB25-4EFD-4258-8D07-782B95A71E6D}"/>
              </a:ext>
            </a:extLst>
          </p:cNvPr>
          <p:cNvCxnSpPr/>
          <p:nvPr/>
        </p:nvCxnSpPr>
        <p:spPr>
          <a:xfrm>
            <a:off x="6366631" y="877762"/>
            <a:ext cx="2492031" cy="0"/>
          </a:xfrm>
          <a:prstGeom prst="line">
            <a:avLst/>
          </a:prstGeom>
          <a:ln>
            <a:solidFill>
              <a:srgbClr val="AD4F0F"/>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6A77E60A-AC6D-42DB-8166-7E7D12D98524}"/>
              </a:ext>
            </a:extLst>
          </p:cNvPr>
          <p:cNvCxnSpPr/>
          <p:nvPr/>
        </p:nvCxnSpPr>
        <p:spPr>
          <a:xfrm>
            <a:off x="9352023" y="877762"/>
            <a:ext cx="2492031" cy="0"/>
          </a:xfrm>
          <a:prstGeom prst="line">
            <a:avLst/>
          </a:prstGeom>
          <a:ln>
            <a:solidFill>
              <a:srgbClr val="AD4F0F"/>
            </a:solidFill>
          </a:ln>
        </p:spPr>
        <p:style>
          <a:lnRef idx="1">
            <a:schemeClr val="accent2"/>
          </a:lnRef>
          <a:fillRef idx="0">
            <a:schemeClr val="accent2"/>
          </a:fillRef>
          <a:effectRef idx="0">
            <a:schemeClr val="accent2"/>
          </a:effectRef>
          <a:fontRef idx="minor">
            <a:schemeClr val="tx1"/>
          </a:fontRef>
        </p:style>
      </p:cxnSp>
      <p:pic>
        <p:nvPicPr>
          <p:cNvPr id="2" name="Picture 2" descr="Defense Threat Reduction Agency - Wikipedia">
            <a:extLst>
              <a:ext uri="{FF2B5EF4-FFF2-40B4-BE49-F238E27FC236}">
                <a16:creationId xmlns:a16="http://schemas.microsoft.com/office/drawing/2014/main" id="{85412F0C-BAF8-40F6-B997-840F457D0A51}"/>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681353" y="2750709"/>
            <a:ext cx="1252813" cy="1252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436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8C99-2B5E-48F7-B3E9-209FC0800DD0}"/>
              </a:ext>
            </a:extLst>
          </p:cNvPr>
          <p:cNvSpPr>
            <a:spLocks noGrp="1"/>
          </p:cNvSpPr>
          <p:nvPr>
            <p:ph type="title"/>
          </p:nvPr>
        </p:nvSpPr>
        <p:spPr/>
        <p:txBody>
          <a:bodyPr/>
          <a:lstStyle/>
          <a:p>
            <a:r>
              <a:rPr lang="en-US"/>
              <a:t>New Collaborations</a:t>
            </a:r>
          </a:p>
        </p:txBody>
      </p:sp>
      <p:pic>
        <p:nvPicPr>
          <p:cNvPr id="5" name="Content Placeholder 4" descr="A picture containing text, person, indoor, miller&#10;&#10;Description automatically generated">
            <a:extLst>
              <a:ext uri="{FF2B5EF4-FFF2-40B4-BE49-F238E27FC236}">
                <a16:creationId xmlns:a16="http://schemas.microsoft.com/office/drawing/2014/main" id="{9793BE2E-76C7-49BC-B06F-10EFC0CD6A6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6250" y="1731169"/>
            <a:ext cx="4527267" cy="3395662"/>
          </a:xfrm>
        </p:spPr>
      </p:pic>
      <p:sp>
        <p:nvSpPr>
          <p:cNvPr id="6" name="Slide Number Placeholder 5">
            <a:extLst>
              <a:ext uri="{FF2B5EF4-FFF2-40B4-BE49-F238E27FC236}">
                <a16:creationId xmlns:a16="http://schemas.microsoft.com/office/drawing/2014/main" id="{DD963C81-1375-4CB9-AC7A-9320EACE2A5D}"/>
              </a:ext>
            </a:extLst>
          </p:cNvPr>
          <p:cNvSpPr>
            <a:spLocks noGrp="1"/>
          </p:cNvSpPr>
          <p:nvPr>
            <p:ph type="sldNum" sz="quarter" idx="12"/>
          </p:nvPr>
        </p:nvSpPr>
        <p:spPr/>
        <p:txBody>
          <a:bodyPr/>
          <a:lstStyle/>
          <a:p>
            <a:fld id="{3A0E1C1D-23A6-4D8C-8BAD-0A4D3EB843D9}" type="slidenum">
              <a:rPr lang="en-US" smtClean="0"/>
              <a:t>22</a:t>
            </a:fld>
            <a:endParaRPr lang="en-US"/>
          </a:p>
        </p:txBody>
      </p:sp>
      <p:sp>
        <p:nvSpPr>
          <p:cNvPr id="7" name="Date Placeholder 2">
            <a:extLst>
              <a:ext uri="{FF2B5EF4-FFF2-40B4-BE49-F238E27FC236}">
                <a16:creationId xmlns:a16="http://schemas.microsoft.com/office/drawing/2014/main" id="{21D17B9E-8B13-42A8-B643-7C5B18E98E6A}"/>
              </a:ext>
            </a:extLst>
          </p:cNvPr>
          <p:cNvSpPr>
            <a:spLocks noGrp="1"/>
          </p:cNvSpPr>
          <p:nvPr>
            <p:ph type="dt" sz="half" idx="10"/>
          </p:nvPr>
        </p:nvSpPr>
        <p:spPr>
          <a:xfrm>
            <a:off x="195943" y="6399892"/>
            <a:ext cx="3189514" cy="365123"/>
          </a:xfrm>
        </p:spPr>
        <p:txBody>
          <a:bodyPr/>
          <a:lstStyle/>
          <a:p>
            <a:r>
              <a:rPr lang="en-US"/>
              <a:t>David Baumann | david.k.baumann@nasa.gov</a:t>
            </a:r>
          </a:p>
        </p:txBody>
      </p:sp>
      <p:sp>
        <p:nvSpPr>
          <p:cNvPr id="8" name="Footer Placeholder 5">
            <a:extLst>
              <a:ext uri="{FF2B5EF4-FFF2-40B4-BE49-F238E27FC236}">
                <a16:creationId xmlns:a16="http://schemas.microsoft.com/office/drawing/2014/main" id="{1D1657A4-0D20-420D-BC6D-6878A449AF1E}"/>
              </a:ext>
            </a:extLst>
          </p:cNvPr>
          <p:cNvSpPr>
            <a:spLocks noGrp="1"/>
          </p:cNvSpPr>
          <p:nvPr>
            <p:ph type="ftr" sz="quarter" idx="11"/>
          </p:nvPr>
        </p:nvSpPr>
        <p:spPr>
          <a:xfrm>
            <a:off x="4354286" y="6399892"/>
            <a:ext cx="3287484" cy="365123"/>
          </a:xfrm>
        </p:spPr>
        <p:txBody>
          <a:bodyPr/>
          <a:lstStyle/>
          <a:p>
            <a:r>
              <a:rPr lang="en-US"/>
              <a:t>2023 Human Research Program</a:t>
            </a:r>
          </a:p>
          <a:p>
            <a:r>
              <a:rPr lang="en-US"/>
              <a:t>Investigators’ Workshop</a:t>
            </a:r>
          </a:p>
        </p:txBody>
      </p:sp>
      <p:sp>
        <p:nvSpPr>
          <p:cNvPr id="10" name="Content Placeholder 2">
            <a:extLst>
              <a:ext uri="{FF2B5EF4-FFF2-40B4-BE49-F238E27FC236}">
                <a16:creationId xmlns:a16="http://schemas.microsoft.com/office/drawing/2014/main" id="{6CD563AE-AA27-49D7-B6E7-16B22CAACAFE}"/>
              </a:ext>
            </a:extLst>
          </p:cNvPr>
          <p:cNvSpPr txBox="1">
            <a:spLocks/>
          </p:cNvSpPr>
          <p:nvPr/>
        </p:nvSpPr>
        <p:spPr>
          <a:xfrm>
            <a:off x="5676900" y="1681163"/>
            <a:ext cx="6245407" cy="4212901"/>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Naval Medical Research Unit – Dayton</a:t>
            </a:r>
          </a:p>
          <a:p>
            <a:pPr lvl="1"/>
            <a:r>
              <a:rPr lang="en-US" dirty="0"/>
              <a:t>Kraken Disorientation Device</a:t>
            </a:r>
          </a:p>
          <a:p>
            <a:r>
              <a:rPr lang="en-US" dirty="0"/>
              <a:t>HERA Campaign 7</a:t>
            </a:r>
          </a:p>
          <a:p>
            <a:pPr lvl="1"/>
            <a:r>
              <a:rPr lang="en-US" dirty="0"/>
              <a:t>UAE Research &amp; crewmembers</a:t>
            </a:r>
          </a:p>
          <a:p>
            <a:r>
              <a:rPr lang="en-US" dirty="0"/>
              <a:t>Indian Space Research </a:t>
            </a:r>
            <a:r>
              <a:rPr lang="en-US" dirty="0" err="1"/>
              <a:t>Organisation</a:t>
            </a:r>
            <a:endParaRPr lang="en-US" dirty="0"/>
          </a:p>
          <a:p>
            <a:r>
              <a:rPr lang="en-US" dirty="0"/>
              <a:t>Commercial Partners</a:t>
            </a:r>
          </a:p>
          <a:p>
            <a:pPr lvl="1"/>
            <a:r>
              <a:rPr lang="en-US" dirty="0">
                <a:latin typeface="Source Sans Pro"/>
                <a:ea typeface="Source Sans Pro"/>
              </a:rPr>
              <a:t>Private Astronaut Missions &amp; Free Flyers</a:t>
            </a:r>
            <a:endParaRPr lang="en-US" dirty="0"/>
          </a:p>
          <a:p>
            <a:pPr lvl="1"/>
            <a:r>
              <a:rPr lang="en-US" dirty="0">
                <a:latin typeface="Source Sans Pro"/>
                <a:ea typeface="Source Sans Pro"/>
              </a:rPr>
              <a:t>Commercial Crew Program Flights</a:t>
            </a:r>
          </a:p>
          <a:p>
            <a:pPr lvl="1"/>
            <a:r>
              <a:rPr lang="en-US" dirty="0"/>
              <a:t>Commercial LEO Development Service Requirements Team</a:t>
            </a:r>
          </a:p>
        </p:txBody>
      </p:sp>
    </p:spTree>
    <p:extLst>
      <p:ext uri="{BB962C8B-B14F-4D97-AF65-F5344CB8AC3E}">
        <p14:creationId xmlns:p14="http://schemas.microsoft.com/office/powerpoint/2010/main" val="783092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8C99-2B5E-48F7-B3E9-209FC0800DD0}"/>
              </a:ext>
            </a:extLst>
          </p:cNvPr>
          <p:cNvSpPr>
            <a:spLocks noGrp="1"/>
          </p:cNvSpPr>
          <p:nvPr>
            <p:ph type="title"/>
          </p:nvPr>
        </p:nvSpPr>
        <p:spPr/>
        <p:txBody>
          <a:bodyPr/>
          <a:lstStyle/>
          <a:p>
            <a:r>
              <a:rPr lang="en-US"/>
              <a:t>TRISH</a:t>
            </a:r>
          </a:p>
        </p:txBody>
      </p:sp>
      <p:sp>
        <p:nvSpPr>
          <p:cNvPr id="3" name="Content Placeholder 2">
            <a:extLst>
              <a:ext uri="{FF2B5EF4-FFF2-40B4-BE49-F238E27FC236}">
                <a16:creationId xmlns:a16="http://schemas.microsoft.com/office/drawing/2014/main" id="{657513E8-FC01-4DE3-9CC8-618A02C40225}"/>
              </a:ext>
            </a:extLst>
          </p:cNvPr>
          <p:cNvSpPr>
            <a:spLocks noGrp="1"/>
          </p:cNvSpPr>
          <p:nvPr>
            <p:ph idx="1"/>
          </p:nvPr>
        </p:nvSpPr>
        <p:spPr/>
        <p:txBody>
          <a:bodyPr/>
          <a:lstStyle/>
          <a:p>
            <a:r>
              <a:rPr lang="en-US"/>
              <a:t>(reach out to Dorit)</a:t>
            </a:r>
          </a:p>
        </p:txBody>
      </p:sp>
      <p:sp>
        <p:nvSpPr>
          <p:cNvPr id="4" name="Date Placeholder 3">
            <a:extLst>
              <a:ext uri="{FF2B5EF4-FFF2-40B4-BE49-F238E27FC236}">
                <a16:creationId xmlns:a16="http://schemas.microsoft.com/office/drawing/2014/main" id="{A49B5EA6-F933-4C42-B961-E62A3E86B074}"/>
              </a:ext>
            </a:extLst>
          </p:cNvPr>
          <p:cNvSpPr>
            <a:spLocks noGrp="1"/>
          </p:cNvSpPr>
          <p:nvPr>
            <p:ph type="dt" sz="half" idx="10"/>
          </p:nvPr>
        </p:nvSpPr>
        <p:spPr/>
        <p:txBody>
          <a:bodyPr/>
          <a:lstStyle/>
          <a:p>
            <a:r>
              <a:rPr lang="en-US"/>
              <a:t>Jane Doe | jane.doe@nasa.gov</a:t>
            </a:r>
          </a:p>
        </p:txBody>
      </p:sp>
      <p:sp>
        <p:nvSpPr>
          <p:cNvPr id="5" name="Footer Placeholder 4">
            <a:extLst>
              <a:ext uri="{FF2B5EF4-FFF2-40B4-BE49-F238E27FC236}">
                <a16:creationId xmlns:a16="http://schemas.microsoft.com/office/drawing/2014/main" id="{B0E15027-A203-4BE2-BD3B-FB83E9E778A1}"/>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DD963C81-1375-4CB9-AC7A-9320EACE2A5D}"/>
              </a:ext>
            </a:extLst>
          </p:cNvPr>
          <p:cNvSpPr>
            <a:spLocks noGrp="1"/>
          </p:cNvSpPr>
          <p:nvPr>
            <p:ph type="sldNum" sz="quarter" idx="12"/>
          </p:nvPr>
        </p:nvSpPr>
        <p:spPr/>
        <p:txBody>
          <a:bodyPr/>
          <a:lstStyle/>
          <a:p>
            <a:fld id="{3A0E1C1D-23A6-4D8C-8BAD-0A4D3EB843D9}" type="slidenum">
              <a:rPr lang="en-US" smtClean="0"/>
              <a:t>23</a:t>
            </a:fld>
            <a:endParaRPr lang="en-US"/>
          </a:p>
        </p:txBody>
      </p:sp>
      <p:pic>
        <p:nvPicPr>
          <p:cNvPr id="8" name="Picture 7">
            <a:extLst>
              <a:ext uri="{FF2B5EF4-FFF2-40B4-BE49-F238E27FC236}">
                <a16:creationId xmlns:a16="http://schemas.microsoft.com/office/drawing/2014/main" id="{399CA3BB-DB76-4077-A2DD-755E2F8B2C76}"/>
              </a:ext>
            </a:extLst>
          </p:cNvPr>
          <p:cNvPicPr>
            <a:picLocks noChangeAspect="1"/>
          </p:cNvPicPr>
          <p:nvPr/>
        </p:nvPicPr>
        <p:blipFill>
          <a:blip r:embed="rId2"/>
          <a:stretch>
            <a:fillRect/>
          </a:stretch>
        </p:blipFill>
        <p:spPr>
          <a:xfrm>
            <a:off x="484" y="0"/>
            <a:ext cx="12191032" cy="6858000"/>
          </a:xfrm>
          <a:prstGeom prst="rect">
            <a:avLst/>
          </a:prstGeom>
        </p:spPr>
      </p:pic>
    </p:spTree>
    <p:extLst>
      <p:ext uri="{BB962C8B-B14F-4D97-AF65-F5344CB8AC3E}">
        <p14:creationId xmlns:p14="http://schemas.microsoft.com/office/powerpoint/2010/main" val="3384993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8C99-2B5E-48F7-B3E9-209FC0800DD0}"/>
              </a:ext>
            </a:extLst>
          </p:cNvPr>
          <p:cNvSpPr>
            <a:spLocks noGrp="1"/>
          </p:cNvSpPr>
          <p:nvPr>
            <p:ph type="title"/>
          </p:nvPr>
        </p:nvSpPr>
        <p:spPr/>
        <p:txBody>
          <a:bodyPr/>
          <a:lstStyle/>
          <a:p>
            <a:r>
              <a:rPr lang="en-US"/>
              <a:t>TRISH</a:t>
            </a:r>
          </a:p>
        </p:txBody>
      </p:sp>
      <p:sp>
        <p:nvSpPr>
          <p:cNvPr id="3" name="Content Placeholder 2">
            <a:extLst>
              <a:ext uri="{FF2B5EF4-FFF2-40B4-BE49-F238E27FC236}">
                <a16:creationId xmlns:a16="http://schemas.microsoft.com/office/drawing/2014/main" id="{657513E8-FC01-4DE3-9CC8-618A02C40225}"/>
              </a:ext>
            </a:extLst>
          </p:cNvPr>
          <p:cNvSpPr>
            <a:spLocks noGrp="1"/>
          </p:cNvSpPr>
          <p:nvPr>
            <p:ph idx="1"/>
          </p:nvPr>
        </p:nvSpPr>
        <p:spPr/>
        <p:txBody>
          <a:bodyPr/>
          <a:lstStyle/>
          <a:p>
            <a:r>
              <a:rPr lang="en-US"/>
              <a:t>(reach out to Dorit)</a:t>
            </a:r>
          </a:p>
        </p:txBody>
      </p:sp>
      <p:sp>
        <p:nvSpPr>
          <p:cNvPr id="4" name="Date Placeholder 3">
            <a:extLst>
              <a:ext uri="{FF2B5EF4-FFF2-40B4-BE49-F238E27FC236}">
                <a16:creationId xmlns:a16="http://schemas.microsoft.com/office/drawing/2014/main" id="{A49B5EA6-F933-4C42-B961-E62A3E86B074}"/>
              </a:ext>
            </a:extLst>
          </p:cNvPr>
          <p:cNvSpPr>
            <a:spLocks noGrp="1"/>
          </p:cNvSpPr>
          <p:nvPr>
            <p:ph type="dt" sz="half" idx="10"/>
          </p:nvPr>
        </p:nvSpPr>
        <p:spPr/>
        <p:txBody>
          <a:bodyPr/>
          <a:lstStyle/>
          <a:p>
            <a:r>
              <a:rPr lang="en-US"/>
              <a:t>Jane Doe | jane.doe@nasa.gov</a:t>
            </a:r>
          </a:p>
        </p:txBody>
      </p:sp>
      <p:sp>
        <p:nvSpPr>
          <p:cNvPr id="5" name="Footer Placeholder 4">
            <a:extLst>
              <a:ext uri="{FF2B5EF4-FFF2-40B4-BE49-F238E27FC236}">
                <a16:creationId xmlns:a16="http://schemas.microsoft.com/office/drawing/2014/main" id="{B0E15027-A203-4BE2-BD3B-FB83E9E778A1}"/>
              </a:ext>
            </a:extLst>
          </p:cNvPr>
          <p:cNvSpPr>
            <a:spLocks noGrp="1"/>
          </p:cNvSpPr>
          <p:nvPr>
            <p:ph type="ftr" sz="quarter" idx="11"/>
          </p:nvPr>
        </p:nvSpPr>
        <p:spPr/>
        <p:txBody>
          <a:bodyPr/>
          <a:lstStyle/>
          <a:p>
            <a:r>
              <a:rPr lang="en-US"/>
              <a:t>2023 Human Research Program Investigators Workshop</a:t>
            </a:r>
          </a:p>
        </p:txBody>
      </p:sp>
      <p:sp>
        <p:nvSpPr>
          <p:cNvPr id="6" name="Slide Number Placeholder 5">
            <a:extLst>
              <a:ext uri="{FF2B5EF4-FFF2-40B4-BE49-F238E27FC236}">
                <a16:creationId xmlns:a16="http://schemas.microsoft.com/office/drawing/2014/main" id="{DD963C81-1375-4CB9-AC7A-9320EACE2A5D}"/>
              </a:ext>
            </a:extLst>
          </p:cNvPr>
          <p:cNvSpPr>
            <a:spLocks noGrp="1"/>
          </p:cNvSpPr>
          <p:nvPr>
            <p:ph type="sldNum" sz="quarter" idx="12"/>
          </p:nvPr>
        </p:nvSpPr>
        <p:spPr/>
        <p:txBody>
          <a:bodyPr/>
          <a:lstStyle/>
          <a:p>
            <a:fld id="{3A0E1C1D-23A6-4D8C-8BAD-0A4D3EB843D9}" type="slidenum">
              <a:rPr lang="en-US" smtClean="0"/>
              <a:t>24</a:t>
            </a:fld>
            <a:endParaRPr lang="en-US"/>
          </a:p>
        </p:txBody>
      </p:sp>
      <p:pic>
        <p:nvPicPr>
          <p:cNvPr id="9" name="Picture 8">
            <a:extLst>
              <a:ext uri="{FF2B5EF4-FFF2-40B4-BE49-F238E27FC236}">
                <a16:creationId xmlns:a16="http://schemas.microsoft.com/office/drawing/2014/main" id="{2189C982-4AE6-496B-8A75-A81C8DC702D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80737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4FF50-80C9-49A4-B85C-1A062EE6DE50}"/>
              </a:ext>
            </a:extLst>
          </p:cNvPr>
          <p:cNvSpPr>
            <a:spLocks noGrp="1"/>
          </p:cNvSpPr>
          <p:nvPr>
            <p:ph type="title"/>
          </p:nvPr>
        </p:nvSpPr>
        <p:spPr>
          <a:xfrm>
            <a:off x="390525" y="595224"/>
            <a:ext cx="10515600" cy="1009651"/>
          </a:xfrm>
        </p:spPr>
        <p:txBody>
          <a:bodyPr>
            <a:normAutofit/>
          </a:bodyPr>
          <a:lstStyle/>
          <a:p>
            <a:r>
              <a:rPr lang="en-US" sz="4000"/>
              <a:t>2023 In-Mission Timeline</a:t>
            </a:r>
          </a:p>
        </p:txBody>
      </p:sp>
      <p:sp>
        <p:nvSpPr>
          <p:cNvPr id="3" name="Content Placeholder 2">
            <a:extLst>
              <a:ext uri="{FF2B5EF4-FFF2-40B4-BE49-F238E27FC236}">
                <a16:creationId xmlns:a16="http://schemas.microsoft.com/office/drawing/2014/main" id="{C9C4CE46-1CD2-4F0A-B5B3-1123BDBA9A12}"/>
              </a:ext>
            </a:extLst>
          </p:cNvPr>
          <p:cNvSpPr>
            <a:spLocks noGrp="1"/>
          </p:cNvSpPr>
          <p:nvPr>
            <p:ph idx="1"/>
          </p:nvPr>
        </p:nvSpPr>
        <p:spPr>
          <a:xfrm>
            <a:off x="195943" y="1690688"/>
            <a:ext cx="772732" cy="1254919"/>
          </a:xfrm>
        </p:spPr>
        <p:txBody>
          <a:bodyPr vert="vert270" anchor="ctr"/>
          <a:lstStyle/>
          <a:p>
            <a:pPr marL="0" indent="0">
              <a:buNone/>
            </a:pPr>
            <a:r>
              <a:rPr lang="en-US"/>
              <a:t>Analog</a:t>
            </a:r>
          </a:p>
        </p:txBody>
      </p:sp>
      <p:sp>
        <p:nvSpPr>
          <p:cNvPr id="6" name="Slide Number Placeholder 5">
            <a:extLst>
              <a:ext uri="{FF2B5EF4-FFF2-40B4-BE49-F238E27FC236}">
                <a16:creationId xmlns:a16="http://schemas.microsoft.com/office/drawing/2014/main" id="{12F04012-FD44-41E8-8734-F180D5E4E65C}"/>
              </a:ext>
            </a:extLst>
          </p:cNvPr>
          <p:cNvSpPr>
            <a:spLocks noGrp="1"/>
          </p:cNvSpPr>
          <p:nvPr>
            <p:ph type="sldNum" sz="quarter" idx="12"/>
          </p:nvPr>
        </p:nvSpPr>
        <p:spPr/>
        <p:txBody>
          <a:bodyPr/>
          <a:lstStyle/>
          <a:p>
            <a:fld id="{3A0E1C1D-23A6-4D8C-8BAD-0A4D3EB843D9}" type="slidenum">
              <a:rPr lang="en-US" smtClean="0"/>
              <a:t>25</a:t>
            </a:fld>
            <a:endParaRPr lang="en-US"/>
          </a:p>
        </p:txBody>
      </p:sp>
      <p:sp>
        <p:nvSpPr>
          <p:cNvPr id="7" name="Date Placeholder 2">
            <a:extLst>
              <a:ext uri="{FF2B5EF4-FFF2-40B4-BE49-F238E27FC236}">
                <a16:creationId xmlns:a16="http://schemas.microsoft.com/office/drawing/2014/main" id="{5D60B8A1-B597-465E-8566-45E12ED3497E}"/>
              </a:ext>
            </a:extLst>
          </p:cNvPr>
          <p:cNvSpPr>
            <a:spLocks noGrp="1"/>
          </p:cNvSpPr>
          <p:nvPr>
            <p:ph type="dt" sz="half" idx="10"/>
          </p:nvPr>
        </p:nvSpPr>
        <p:spPr>
          <a:xfrm>
            <a:off x="195943" y="6399892"/>
            <a:ext cx="3189514" cy="365123"/>
          </a:xfrm>
        </p:spPr>
        <p:txBody>
          <a:bodyPr/>
          <a:lstStyle/>
          <a:p>
            <a:r>
              <a:rPr lang="en-US"/>
              <a:t>David Baumann | david.k.baumann@nasa.gov</a:t>
            </a:r>
          </a:p>
        </p:txBody>
      </p:sp>
      <p:sp>
        <p:nvSpPr>
          <p:cNvPr id="8" name="Footer Placeholder 5">
            <a:extLst>
              <a:ext uri="{FF2B5EF4-FFF2-40B4-BE49-F238E27FC236}">
                <a16:creationId xmlns:a16="http://schemas.microsoft.com/office/drawing/2014/main" id="{A3ADA840-927F-49E0-97EE-AB7B03924D55}"/>
              </a:ext>
            </a:extLst>
          </p:cNvPr>
          <p:cNvSpPr>
            <a:spLocks noGrp="1"/>
          </p:cNvSpPr>
          <p:nvPr>
            <p:ph type="ftr" sz="quarter" idx="11"/>
          </p:nvPr>
        </p:nvSpPr>
        <p:spPr>
          <a:xfrm>
            <a:off x="4354286" y="6399892"/>
            <a:ext cx="3287484" cy="365123"/>
          </a:xfrm>
        </p:spPr>
        <p:txBody>
          <a:bodyPr/>
          <a:lstStyle/>
          <a:p>
            <a:r>
              <a:rPr lang="en-US"/>
              <a:t>2023 Human Research Program</a:t>
            </a:r>
          </a:p>
          <a:p>
            <a:r>
              <a:rPr lang="en-US"/>
              <a:t>Investigators’ Workshop</a:t>
            </a:r>
          </a:p>
        </p:txBody>
      </p:sp>
      <p:sp>
        <p:nvSpPr>
          <p:cNvPr id="11" name="Content Placeholder 2">
            <a:extLst>
              <a:ext uri="{FF2B5EF4-FFF2-40B4-BE49-F238E27FC236}">
                <a16:creationId xmlns:a16="http://schemas.microsoft.com/office/drawing/2014/main" id="{60650F9F-CE37-4151-98E6-1F8310A602FF}"/>
              </a:ext>
            </a:extLst>
          </p:cNvPr>
          <p:cNvSpPr txBox="1">
            <a:spLocks/>
          </p:cNvSpPr>
          <p:nvPr/>
        </p:nvSpPr>
        <p:spPr>
          <a:xfrm>
            <a:off x="210216" y="4168361"/>
            <a:ext cx="772732" cy="1254919"/>
          </a:xfrm>
          <a:prstGeom prst="rect">
            <a:avLst/>
          </a:prstGeom>
        </p:spPr>
        <p:txBody>
          <a:bodyPr vert="vert270"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Flight</a:t>
            </a:r>
          </a:p>
        </p:txBody>
      </p:sp>
      <p:grpSp>
        <p:nvGrpSpPr>
          <p:cNvPr id="58" name="Group 57">
            <a:extLst>
              <a:ext uri="{FF2B5EF4-FFF2-40B4-BE49-F238E27FC236}">
                <a16:creationId xmlns:a16="http://schemas.microsoft.com/office/drawing/2014/main" id="{677B6648-EABE-479D-81B4-072B478A65A6}"/>
              </a:ext>
            </a:extLst>
          </p:cNvPr>
          <p:cNvGrpSpPr/>
          <p:nvPr/>
        </p:nvGrpSpPr>
        <p:grpSpPr>
          <a:xfrm>
            <a:off x="1497186" y="3342572"/>
            <a:ext cx="9932813" cy="854817"/>
            <a:chOff x="1687686" y="3423765"/>
            <a:chExt cx="9932813" cy="854817"/>
          </a:xfrm>
        </p:grpSpPr>
        <p:cxnSp>
          <p:nvCxnSpPr>
            <p:cNvPr id="10" name="Straight Arrow Connector 9">
              <a:extLst>
                <a:ext uri="{FF2B5EF4-FFF2-40B4-BE49-F238E27FC236}">
                  <a16:creationId xmlns:a16="http://schemas.microsoft.com/office/drawing/2014/main" id="{2E36E852-3861-43F9-BE09-9EC87A829F10}"/>
                </a:ext>
              </a:extLst>
            </p:cNvPr>
            <p:cNvCxnSpPr>
              <a:cxnSpLocks/>
            </p:cNvCxnSpPr>
            <p:nvPr/>
          </p:nvCxnSpPr>
          <p:spPr>
            <a:xfrm>
              <a:off x="1687686" y="3612155"/>
              <a:ext cx="9932813" cy="0"/>
            </a:xfrm>
            <a:prstGeom prst="straightConnector1">
              <a:avLst/>
            </a:prstGeom>
            <a:ln w="57150">
              <a:headEnd type="triangle"/>
              <a:tailEnd type="triangle"/>
            </a:ln>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678ECB5E-A2DB-4B5D-AC08-A39B84AEE2B2}"/>
                </a:ext>
              </a:extLst>
            </p:cNvPr>
            <p:cNvCxnSpPr>
              <a:cxnSpLocks/>
            </p:cNvCxnSpPr>
            <p:nvPr/>
          </p:nvCxnSpPr>
          <p:spPr>
            <a:xfrm>
              <a:off x="2084442" y="3423769"/>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DF5BB4F0-E1BA-4F8D-9463-213180398C68}"/>
                </a:ext>
              </a:extLst>
            </p:cNvPr>
            <p:cNvCxnSpPr>
              <a:cxnSpLocks/>
            </p:cNvCxnSpPr>
            <p:nvPr/>
          </p:nvCxnSpPr>
          <p:spPr>
            <a:xfrm>
              <a:off x="2873622" y="3423768"/>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a:extLst>
                <a:ext uri="{FF2B5EF4-FFF2-40B4-BE49-F238E27FC236}">
                  <a16:creationId xmlns:a16="http://schemas.microsoft.com/office/drawing/2014/main" id="{E0FB0E76-4656-465F-8ED2-219A95FC5FFA}"/>
                </a:ext>
              </a:extLst>
            </p:cNvPr>
            <p:cNvCxnSpPr>
              <a:cxnSpLocks/>
            </p:cNvCxnSpPr>
            <p:nvPr/>
          </p:nvCxnSpPr>
          <p:spPr>
            <a:xfrm>
              <a:off x="3638418" y="3423768"/>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16" name="Straight Connector 15">
              <a:extLst>
                <a:ext uri="{FF2B5EF4-FFF2-40B4-BE49-F238E27FC236}">
                  <a16:creationId xmlns:a16="http://schemas.microsoft.com/office/drawing/2014/main" id="{39266E19-C5D9-4C81-B643-73A8A36C0664}"/>
                </a:ext>
              </a:extLst>
            </p:cNvPr>
            <p:cNvCxnSpPr>
              <a:cxnSpLocks/>
            </p:cNvCxnSpPr>
            <p:nvPr/>
          </p:nvCxnSpPr>
          <p:spPr>
            <a:xfrm>
              <a:off x="4460893" y="3423766"/>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17" name="Straight Connector 16">
              <a:extLst>
                <a:ext uri="{FF2B5EF4-FFF2-40B4-BE49-F238E27FC236}">
                  <a16:creationId xmlns:a16="http://schemas.microsoft.com/office/drawing/2014/main" id="{F2709F79-AA35-4917-9250-A2A0938E3938}"/>
                </a:ext>
              </a:extLst>
            </p:cNvPr>
            <p:cNvCxnSpPr>
              <a:cxnSpLocks/>
            </p:cNvCxnSpPr>
            <p:nvPr/>
          </p:nvCxnSpPr>
          <p:spPr>
            <a:xfrm>
              <a:off x="7687332" y="3427595"/>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18" name="Straight Connector 17">
              <a:extLst>
                <a:ext uri="{FF2B5EF4-FFF2-40B4-BE49-F238E27FC236}">
                  <a16:creationId xmlns:a16="http://schemas.microsoft.com/office/drawing/2014/main" id="{2B6B5ED3-CCA3-4CDA-B8CC-D4F3AAA81AAD}"/>
                </a:ext>
              </a:extLst>
            </p:cNvPr>
            <p:cNvCxnSpPr>
              <a:cxnSpLocks/>
            </p:cNvCxnSpPr>
            <p:nvPr/>
          </p:nvCxnSpPr>
          <p:spPr>
            <a:xfrm>
              <a:off x="6876777" y="3435237"/>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19" name="Straight Connector 18">
              <a:extLst>
                <a:ext uri="{FF2B5EF4-FFF2-40B4-BE49-F238E27FC236}">
                  <a16:creationId xmlns:a16="http://schemas.microsoft.com/office/drawing/2014/main" id="{6BC24112-D5FC-46A8-AD3F-E8CC999A3725}"/>
                </a:ext>
              </a:extLst>
            </p:cNvPr>
            <p:cNvCxnSpPr>
              <a:cxnSpLocks/>
            </p:cNvCxnSpPr>
            <p:nvPr/>
          </p:nvCxnSpPr>
          <p:spPr>
            <a:xfrm>
              <a:off x="6074865" y="3427594"/>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20" name="Straight Connector 19">
              <a:extLst>
                <a:ext uri="{FF2B5EF4-FFF2-40B4-BE49-F238E27FC236}">
                  <a16:creationId xmlns:a16="http://schemas.microsoft.com/office/drawing/2014/main" id="{BC279D21-BB7D-4375-9555-CBF4ECD3EB45}"/>
                </a:ext>
              </a:extLst>
            </p:cNvPr>
            <p:cNvCxnSpPr>
              <a:cxnSpLocks/>
            </p:cNvCxnSpPr>
            <p:nvPr/>
          </p:nvCxnSpPr>
          <p:spPr>
            <a:xfrm>
              <a:off x="5264928" y="3423767"/>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22" name="Straight Connector 21">
              <a:extLst>
                <a:ext uri="{FF2B5EF4-FFF2-40B4-BE49-F238E27FC236}">
                  <a16:creationId xmlns:a16="http://schemas.microsoft.com/office/drawing/2014/main" id="{90B83C29-160F-47AD-A76F-644BCA1331A1}"/>
                </a:ext>
              </a:extLst>
            </p:cNvPr>
            <p:cNvCxnSpPr>
              <a:cxnSpLocks/>
            </p:cNvCxnSpPr>
            <p:nvPr/>
          </p:nvCxnSpPr>
          <p:spPr>
            <a:xfrm>
              <a:off x="10862110" y="3423765"/>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23" name="Straight Connector 22">
              <a:extLst>
                <a:ext uri="{FF2B5EF4-FFF2-40B4-BE49-F238E27FC236}">
                  <a16:creationId xmlns:a16="http://schemas.microsoft.com/office/drawing/2014/main" id="{32051411-6935-400E-B365-B27E0118C6B4}"/>
                </a:ext>
              </a:extLst>
            </p:cNvPr>
            <p:cNvCxnSpPr>
              <a:cxnSpLocks/>
            </p:cNvCxnSpPr>
            <p:nvPr/>
          </p:nvCxnSpPr>
          <p:spPr>
            <a:xfrm>
              <a:off x="10102637" y="3423765"/>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24" name="Straight Connector 23">
              <a:extLst>
                <a:ext uri="{FF2B5EF4-FFF2-40B4-BE49-F238E27FC236}">
                  <a16:creationId xmlns:a16="http://schemas.microsoft.com/office/drawing/2014/main" id="{D190F9F5-32FC-47BD-83AA-FF580452E6C0}"/>
                </a:ext>
              </a:extLst>
            </p:cNvPr>
            <p:cNvCxnSpPr>
              <a:cxnSpLocks/>
            </p:cNvCxnSpPr>
            <p:nvPr/>
          </p:nvCxnSpPr>
          <p:spPr>
            <a:xfrm>
              <a:off x="9309677" y="3423766"/>
              <a:ext cx="0" cy="355207"/>
            </a:xfrm>
            <a:prstGeom prst="line">
              <a:avLst/>
            </a:prstGeom>
          </p:spPr>
          <p:style>
            <a:lnRef idx="1">
              <a:schemeClr val="accent5"/>
            </a:lnRef>
            <a:fillRef idx="0">
              <a:schemeClr val="accent5"/>
            </a:fillRef>
            <a:effectRef idx="0">
              <a:schemeClr val="accent5"/>
            </a:effectRef>
            <a:fontRef idx="minor">
              <a:schemeClr val="tx1"/>
            </a:fontRef>
          </p:style>
        </p:cxnSp>
        <p:cxnSp>
          <p:nvCxnSpPr>
            <p:cNvPr id="25" name="Straight Connector 24">
              <a:extLst>
                <a:ext uri="{FF2B5EF4-FFF2-40B4-BE49-F238E27FC236}">
                  <a16:creationId xmlns:a16="http://schemas.microsoft.com/office/drawing/2014/main" id="{473C8572-0846-443D-B4B9-A3FAF3420233}"/>
                </a:ext>
              </a:extLst>
            </p:cNvPr>
            <p:cNvCxnSpPr>
              <a:cxnSpLocks/>
            </p:cNvCxnSpPr>
            <p:nvPr/>
          </p:nvCxnSpPr>
          <p:spPr>
            <a:xfrm>
              <a:off x="8485386" y="3435237"/>
              <a:ext cx="0" cy="355207"/>
            </a:xfrm>
            <a:prstGeom prst="line">
              <a:avLst/>
            </a:prstGeom>
          </p:spPr>
          <p:style>
            <a:lnRef idx="1">
              <a:schemeClr val="accent5"/>
            </a:lnRef>
            <a:fillRef idx="0">
              <a:schemeClr val="accent5"/>
            </a:fillRef>
            <a:effectRef idx="0">
              <a:schemeClr val="accent5"/>
            </a:effectRef>
            <a:fontRef idx="minor">
              <a:schemeClr val="tx1"/>
            </a:fontRef>
          </p:style>
        </p:cxnSp>
        <p:sp>
          <p:nvSpPr>
            <p:cNvPr id="29" name="Content Placeholder 2">
              <a:extLst>
                <a:ext uri="{FF2B5EF4-FFF2-40B4-BE49-F238E27FC236}">
                  <a16:creationId xmlns:a16="http://schemas.microsoft.com/office/drawing/2014/main" id="{AE1DB685-A1A4-4E3F-B57D-44889D758D4A}"/>
                </a:ext>
              </a:extLst>
            </p:cNvPr>
            <p:cNvSpPr txBox="1">
              <a:spLocks/>
            </p:cNvSpPr>
            <p:nvPr/>
          </p:nvSpPr>
          <p:spPr>
            <a:xfrm>
              <a:off x="1687686" y="3612155"/>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Jan</a:t>
              </a:r>
            </a:p>
          </p:txBody>
        </p:sp>
        <p:sp>
          <p:nvSpPr>
            <p:cNvPr id="30" name="Content Placeholder 2">
              <a:extLst>
                <a:ext uri="{FF2B5EF4-FFF2-40B4-BE49-F238E27FC236}">
                  <a16:creationId xmlns:a16="http://schemas.microsoft.com/office/drawing/2014/main" id="{0EB0FB0B-C87B-48A1-977F-8FDB083D3944}"/>
                </a:ext>
              </a:extLst>
            </p:cNvPr>
            <p:cNvSpPr txBox="1">
              <a:spLocks/>
            </p:cNvSpPr>
            <p:nvPr/>
          </p:nvSpPr>
          <p:spPr>
            <a:xfrm>
              <a:off x="2447390" y="3618249"/>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Feb</a:t>
              </a:r>
            </a:p>
          </p:txBody>
        </p:sp>
        <p:sp>
          <p:nvSpPr>
            <p:cNvPr id="31" name="Content Placeholder 2">
              <a:extLst>
                <a:ext uri="{FF2B5EF4-FFF2-40B4-BE49-F238E27FC236}">
                  <a16:creationId xmlns:a16="http://schemas.microsoft.com/office/drawing/2014/main" id="{F77E1BA3-E5F2-4A2F-9FC1-EA1C9D38A0F5}"/>
                </a:ext>
              </a:extLst>
            </p:cNvPr>
            <p:cNvSpPr txBox="1">
              <a:spLocks/>
            </p:cNvSpPr>
            <p:nvPr/>
          </p:nvSpPr>
          <p:spPr>
            <a:xfrm>
              <a:off x="3218698" y="3622092"/>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Mar</a:t>
              </a:r>
            </a:p>
          </p:txBody>
        </p:sp>
        <p:sp>
          <p:nvSpPr>
            <p:cNvPr id="32" name="Content Placeholder 2">
              <a:extLst>
                <a:ext uri="{FF2B5EF4-FFF2-40B4-BE49-F238E27FC236}">
                  <a16:creationId xmlns:a16="http://schemas.microsoft.com/office/drawing/2014/main" id="{AB13F00F-D936-4AE7-92E5-01917B8E8536}"/>
                </a:ext>
              </a:extLst>
            </p:cNvPr>
            <p:cNvSpPr txBox="1">
              <a:spLocks/>
            </p:cNvSpPr>
            <p:nvPr/>
          </p:nvSpPr>
          <p:spPr>
            <a:xfrm>
              <a:off x="4028597" y="3622092"/>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Apr</a:t>
              </a:r>
            </a:p>
          </p:txBody>
        </p:sp>
        <p:sp>
          <p:nvSpPr>
            <p:cNvPr id="33" name="Content Placeholder 2">
              <a:extLst>
                <a:ext uri="{FF2B5EF4-FFF2-40B4-BE49-F238E27FC236}">
                  <a16:creationId xmlns:a16="http://schemas.microsoft.com/office/drawing/2014/main" id="{C017B3B7-EE44-42DF-B899-1B05FFEF43CF}"/>
                </a:ext>
              </a:extLst>
            </p:cNvPr>
            <p:cNvSpPr txBox="1">
              <a:spLocks/>
            </p:cNvSpPr>
            <p:nvPr/>
          </p:nvSpPr>
          <p:spPr>
            <a:xfrm>
              <a:off x="4838496" y="3623084"/>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May</a:t>
              </a:r>
            </a:p>
          </p:txBody>
        </p:sp>
        <p:sp>
          <p:nvSpPr>
            <p:cNvPr id="34" name="Content Placeholder 2">
              <a:extLst>
                <a:ext uri="{FF2B5EF4-FFF2-40B4-BE49-F238E27FC236}">
                  <a16:creationId xmlns:a16="http://schemas.microsoft.com/office/drawing/2014/main" id="{4881946D-C507-42DF-9E34-DABDCA9F0FAF}"/>
                </a:ext>
              </a:extLst>
            </p:cNvPr>
            <p:cNvSpPr txBox="1">
              <a:spLocks/>
            </p:cNvSpPr>
            <p:nvPr/>
          </p:nvSpPr>
          <p:spPr>
            <a:xfrm>
              <a:off x="5648395" y="3634012"/>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June</a:t>
              </a:r>
            </a:p>
          </p:txBody>
        </p:sp>
        <p:sp>
          <p:nvSpPr>
            <p:cNvPr id="35" name="Content Placeholder 2">
              <a:extLst>
                <a:ext uri="{FF2B5EF4-FFF2-40B4-BE49-F238E27FC236}">
                  <a16:creationId xmlns:a16="http://schemas.microsoft.com/office/drawing/2014/main" id="{F07DBDC8-88C0-414F-B4F2-C755DE2DA2DE}"/>
                </a:ext>
              </a:extLst>
            </p:cNvPr>
            <p:cNvSpPr txBox="1">
              <a:spLocks/>
            </p:cNvSpPr>
            <p:nvPr/>
          </p:nvSpPr>
          <p:spPr>
            <a:xfrm>
              <a:off x="6467552" y="3644940"/>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July</a:t>
              </a:r>
            </a:p>
          </p:txBody>
        </p:sp>
        <p:sp>
          <p:nvSpPr>
            <p:cNvPr id="36" name="Content Placeholder 2">
              <a:extLst>
                <a:ext uri="{FF2B5EF4-FFF2-40B4-BE49-F238E27FC236}">
                  <a16:creationId xmlns:a16="http://schemas.microsoft.com/office/drawing/2014/main" id="{032D79BE-65C5-4648-9CA1-DCE6B071B7BB}"/>
                </a:ext>
              </a:extLst>
            </p:cNvPr>
            <p:cNvSpPr txBox="1">
              <a:spLocks/>
            </p:cNvSpPr>
            <p:nvPr/>
          </p:nvSpPr>
          <p:spPr>
            <a:xfrm>
              <a:off x="7269463" y="3643420"/>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Aug</a:t>
              </a:r>
            </a:p>
          </p:txBody>
        </p:sp>
        <p:sp>
          <p:nvSpPr>
            <p:cNvPr id="37" name="Content Placeholder 2">
              <a:extLst>
                <a:ext uri="{FF2B5EF4-FFF2-40B4-BE49-F238E27FC236}">
                  <a16:creationId xmlns:a16="http://schemas.microsoft.com/office/drawing/2014/main" id="{E4C85140-79BE-4CF0-970F-881FF5DA1CC9}"/>
                </a:ext>
              </a:extLst>
            </p:cNvPr>
            <p:cNvSpPr txBox="1">
              <a:spLocks/>
            </p:cNvSpPr>
            <p:nvPr/>
          </p:nvSpPr>
          <p:spPr>
            <a:xfrm>
              <a:off x="8059151" y="3651120"/>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Sept</a:t>
              </a:r>
            </a:p>
          </p:txBody>
        </p:sp>
        <p:sp>
          <p:nvSpPr>
            <p:cNvPr id="38" name="Content Placeholder 2">
              <a:extLst>
                <a:ext uri="{FF2B5EF4-FFF2-40B4-BE49-F238E27FC236}">
                  <a16:creationId xmlns:a16="http://schemas.microsoft.com/office/drawing/2014/main" id="{17439145-50DE-46E1-BBF7-CF851E21374D}"/>
                </a:ext>
              </a:extLst>
            </p:cNvPr>
            <p:cNvSpPr txBox="1">
              <a:spLocks/>
            </p:cNvSpPr>
            <p:nvPr/>
          </p:nvSpPr>
          <p:spPr>
            <a:xfrm>
              <a:off x="8887241" y="3651120"/>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Oct</a:t>
              </a:r>
            </a:p>
          </p:txBody>
        </p:sp>
        <p:sp>
          <p:nvSpPr>
            <p:cNvPr id="40" name="Content Placeholder 2">
              <a:extLst>
                <a:ext uri="{FF2B5EF4-FFF2-40B4-BE49-F238E27FC236}">
                  <a16:creationId xmlns:a16="http://schemas.microsoft.com/office/drawing/2014/main" id="{CD8E8431-B664-492C-BA9B-AE15900FE4EF}"/>
                </a:ext>
              </a:extLst>
            </p:cNvPr>
            <p:cNvSpPr txBox="1">
              <a:spLocks/>
            </p:cNvSpPr>
            <p:nvPr/>
          </p:nvSpPr>
          <p:spPr>
            <a:xfrm>
              <a:off x="9676929" y="3635752"/>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Nov</a:t>
              </a:r>
            </a:p>
          </p:txBody>
        </p:sp>
        <p:sp>
          <p:nvSpPr>
            <p:cNvPr id="41" name="Content Placeholder 2">
              <a:extLst>
                <a:ext uri="{FF2B5EF4-FFF2-40B4-BE49-F238E27FC236}">
                  <a16:creationId xmlns:a16="http://schemas.microsoft.com/office/drawing/2014/main" id="{AC13A91D-BE32-4FB3-946F-187E8FA8BBC5}"/>
                </a:ext>
              </a:extLst>
            </p:cNvPr>
            <p:cNvSpPr txBox="1">
              <a:spLocks/>
            </p:cNvSpPr>
            <p:nvPr/>
          </p:nvSpPr>
          <p:spPr>
            <a:xfrm>
              <a:off x="10440969" y="3651120"/>
              <a:ext cx="842282" cy="6274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a:latin typeface="Abadi Extra Light" panose="020B0204020104020204" pitchFamily="34" charset="0"/>
                </a:rPr>
                <a:t>Dec</a:t>
              </a:r>
            </a:p>
          </p:txBody>
        </p:sp>
      </p:grpSp>
      <p:sp>
        <p:nvSpPr>
          <p:cNvPr id="43" name="TextBox 42">
            <a:extLst>
              <a:ext uri="{FF2B5EF4-FFF2-40B4-BE49-F238E27FC236}">
                <a16:creationId xmlns:a16="http://schemas.microsoft.com/office/drawing/2014/main" id="{9202B846-4BFB-4265-9AD8-15D750833C06}"/>
              </a:ext>
            </a:extLst>
          </p:cNvPr>
          <p:cNvSpPr txBox="1"/>
          <p:nvPr/>
        </p:nvSpPr>
        <p:spPr>
          <a:xfrm>
            <a:off x="1836365" y="2764827"/>
            <a:ext cx="1926010" cy="338554"/>
          </a:xfrm>
          <a:prstGeom prst="rect">
            <a:avLst/>
          </a:prstGeom>
          <a:solidFill>
            <a:schemeClr val="accent2">
              <a:lumMod val="75000"/>
            </a:schemeClr>
          </a:solidFill>
        </p:spPr>
        <p:txBody>
          <a:bodyPr wrap="square" rtlCol="0">
            <a:spAutoFit/>
          </a:bodyPr>
          <a:lstStyle/>
          <a:p>
            <a:r>
              <a:rPr lang="en-US" sz="1600">
                <a:solidFill>
                  <a:schemeClr val="bg1"/>
                </a:solidFill>
                <a:latin typeface="Abadi Extra Light" panose="020B0204020104020204" pitchFamily="34" charset="0"/>
              </a:rPr>
              <a:t>HERA Campaign 6</a:t>
            </a:r>
          </a:p>
        </p:txBody>
      </p:sp>
      <p:sp>
        <p:nvSpPr>
          <p:cNvPr id="44" name="TextBox 43">
            <a:extLst>
              <a:ext uri="{FF2B5EF4-FFF2-40B4-BE49-F238E27FC236}">
                <a16:creationId xmlns:a16="http://schemas.microsoft.com/office/drawing/2014/main" id="{31ADA826-EC40-4764-A897-992333B62AE6}"/>
              </a:ext>
            </a:extLst>
          </p:cNvPr>
          <p:cNvSpPr txBox="1"/>
          <p:nvPr/>
        </p:nvSpPr>
        <p:spPr>
          <a:xfrm>
            <a:off x="2494494" y="2332078"/>
            <a:ext cx="1972727" cy="338554"/>
          </a:xfrm>
          <a:prstGeom prst="rect">
            <a:avLst/>
          </a:prstGeom>
          <a:solidFill>
            <a:schemeClr val="accent6">
              <a:lumMod val="75000"/>
            </a:schemeClr>
          </a:solidFill>
        </p:spPr>
        <p:txBody>
          <a:bodyPr wrap="square" rtlCol="0">
            <a:spAutoFit/>
          </a:bodyPr>
          <a:lstStyle/>
          <a:p>
            <a:r>
              <a:rPr lang="en-US" sz="1600">
                <a:solidFill>
                  <a:schemeClr val="bg1"/>
                </a:solidFill>
                <a:latin typeface="Abadi Extra Light" panose="020B0204020104020204" pitchFamily="34" charset="0"/>
              </a:rPr>
              <a:t>:</a:t>
            </a:r>
            <a:r>
              <a:rPr lang="en-US" sz="1600" err="1">
                <a:solidFill>
                  <a:schemeClr val="bg1"/>
                </a:solidFill>
                <a:latin typeface="Abadi Extra Light" panose="020B0204020104020204" pitchFamily="34" charset="0"/>
              </a:rPr>
              <a:t>envihab</a:t>
            </a:r>
            <a:r>
              <a:rPr lang="en-US" sz="1600">
                <a:solidFill>
                  <a:schemeClr val="bg1"/>
                </a:solidFill>
                <a:latin typeface="Abadi Extra Light" panose="020B0204020104020204" pitchFamily="34" charset="0"/>
              </a:rPr>
              <a:t> SANS CM C3</a:t>
            </a:r>
          </a:p>
        </p:txBody>
      </p:sp>
      <p:sp>
        <p:nvSpPr>
          <p:cNvPr id="59" name="TextBox 58">
            <a:extLst>
              <a:ext uri="{FF2B5EF4-FFF2-40B4-BE49-F238E27FC236}">
                <a16:creationId xmlns:a16="http://schemas.microsoft.com/office/drawing/2014/main" id="{C19762E9-9DBE-4260-A88F-37F317CB6060}"/>
              </a:ext>
            </a:extLst>
          </p:cNvPr>
          <p:cNvSpPr txBox="1"/>
          <p:nvPr/>
        </p:nvSpPr>
        <p:spPr>
          <a:xfrm>
            <a:off x="5035028" y="2341619"/>
            <a:ext cx="1972726" cy="338554"/>
          </a:xfrm>
          <a:prstGeom prst="rect">
            <a:avLst/>
          </a:prstGeom>
          <a:solidFill>
            <a:schemeClr val="accent6">
              <a:lumMod val="75000"/>
            </a:schemeClr>
          </a:solidFill>
        </p:spPr>
        <p:txBody>
          <a:bodyPr wrap="square" rtlCol="0">
            <a:spAutoFit/>
          </a:bodyPr>
          <a:lstStyle/>
          <a:p>
            <a:r>
              <a:rPr lang="en-US" sz="1600">
                <a:solidFill>
                  <a:schemeClr val="bg1"/>
                </a:solidFill>
                <a:latin typeface="Abadi Extra Light" panose="020B0204020104020204" pitchFamily="34" charset="0"/>
              </a:rPr>
              <a:t>:</a:t>
            </a:r>
            <a:r>
              <a:rPr lang="en-US" sz="1600" err="1">
                <a:solidFill>
                  <a:schemeClr val="bg1"/>
                </a:solidFill>
                <a:latin typeface="Abadi Extra Light" panose="020B0204020104020204" pitchFamily="34" charset="0"/>
              </a:rPr>
              <a:t>envihab</a:t>
            </a:r>
            <a:r>
              <a:rPr lang="en-US" sz="1600">
                <a:solidFill>
                  <a:schemeClr val="bg1"/>
                </a:solidFill>
                <a:latin typeface="Abadi Extra Light" panose="020B0204020104020204" pitchFamily="34" charset="0"/>
              </a:rPr>
              <a:t> SANS CM C4</a:t>
            </a:r>
          </a:p>
        </p:txBody>
      </p:sp>
      <p:sp>
        <p:nvSpPr>
          <p:cNvPr id="60" name="TextBox 59">
            <a:extLst>
              <a:ext uri="{FF2B5EF4-FFF2-40B4-BE49-F238E27FC236}">
                <a16:creationId xmlns:a16="http://schemas.microsoft.com/office/drawing/2014/main" id="{7188C412-0A6B-4EB8-BF81-0D487AE720BB}"/>
              </a:ext>
            </a:extLst>
          </p:cNvPr>
          <p:cNvSpPr txBox="1"/>
          <p:nvPr/>
        </p:nvSpPr>
        <p:spPr>
          <a:xfrm>
            <a:off x="9029699" y="2759659"/>
            <a:ext cx="2421462" cy="338554"/>
          </a:xfrm>
          <a:prstGeom prst="rect">
            <a:avLst/>
          </a:prstGeom>
          <a:solidFill>
            <a:schemeClr val="accent2">
              <a:lumMod val="75000"/>
            </a:schemeClr>
          </a:solidFill>
        </p:spPr>
        <p:txBody>
          <a:bodyPr wrap="square" rtlCol="0">
            <a:spAutoFit/>
          </a:bodyPr>
          <a:lstStyle/>
          <a:p>
            <a:r>
              <a:rPr lang="en-US" sz="1600">
                <a:solidFill>
                  <a:schemeClr val="bg1"/>
                </a:solidFill>
                <a:latin typeface="Abadi Extra Light" panose="020B0204020104020204" pitchFamily="34" charset="0"/>
              </a:rPr>
              <a:t>HERA Campaign 7</a:t>
            </a:r>
          </a:p>
        </p:txBody>
      </p:sp>
      <p:sp>
        <p:nvSpPr>
          <p:cNvPr id="61" name="TextBox 60">
            <a:extLst>
              <a:ext uri="{FF2B5EF4-FFF2-40B4-BE49-F238E27FC236}">
                <a16:creationId xmlns:a16="http://schemas.microsoft.com/office/drawing/2014/main" id="{63DF13E3-FED6-42BC-9557-F431F0576FFC}"/>
              </a:ext>
            </a:extLst>
          </p:cNvPr>
          <p:cNvSpPr txBox="1"/>
          <p:nvPr/>
        </p:nvSpPr>
        <p:spPr>
          <a:xfrm>
            <a:off x="3391286" y="1903646"/>
            <a:ext cx="5638413" cy="338554"/>
          </a:xfrm>
          <a:prstGeom prst="rect">
            <a:avLst/>
          </a:prstGeom>
          <a:solidFill>
            <a:schemeClr val="accent1">
              <a:lumMod val="75000"/>
            </a:schemeClr>
          </a:solidFill>
        </p:spPr>
        <p:txBody>
          <a:bodyPr wrap="square" rtlCol="0">
            <a:spAutoFit/>
          </a:bodyPr>
          <a:lstStyle/>
          <a:p>
            <a:r>
              <a:rPr lang="en-US" sz="1600">
                <a:solidFill>
                  <a:schemeClr val="bg1"/>
                </a:solidFill>
                <a:latin typeface="Abadi Extra Light" panose="020B0204020104020204" pitchFamily="34" charset="0"/>
              </a:rPr>
              <a:t>Antarctica Winter Over</a:t>
            </a:r>
          </a:p>
        </p:txBody>
      </p:sp>
      <p:sp>
        <p:nvSpPr>
          <p:cNvPr id="62" name="TextBox 61">
            <a:extLst>
              <a:ext uri="{FF2B5EF4-FFF2-40B4-BE49-F238E27FC236}">
                <a16:creationId xmlns:a16="http://schemas.microsoft.com/office/drawing/2014/main" id="{5974AAC5-FCA6-4F5B-8BF3-CC548655D37F}"/>
              </a:ext>
            </a:extLst>
          </p:cNvPr>
          <p:cNvSpPr txBox="1"/>
          <p:nvPr/>
        </p:nvSpPr>
        <p:spPr>
          <a:xfrm>
            <a:off x="1836365" y="4228299"/>
            <a:ext cx="1764085" cy="338554"/>
          </a:xfrm>
          <a:prstGeom prst="rect">
            <a:avLst/>
          </a:prstGeom>
          <a:solidFill>
            <a:srgbClr val="AE234C"/>
          </a:solidFill>
        </p:spPr>
        <p:txBody>
          <a:bodyPr wrap="square" rtlCol="0">
            <a:spAutoFit/>
          </a:bodyPr>
          <a:lstStyle/>
          <a:p>
            <a:r>
              <a:rPr lang="en-US" sz="1600">
                <a:solidFill>
                  <a:schemeClr val="bg1"/>
                </a:solidFill>
                <a:latin typeface="Abadi Extra Light" panose="020B0204020104020204" pitchFamily="34" charset="0"/>
              </a:rPr>
              <a:t>Crew-5</a:t>
            </a:r>
          </a:p>
        </p:txBody>
      </p:sp>
      <p:sp>
        <p:nvSpPr>
          <p:cNvPr id="63" name="TextBox 62">
            <a:extLst>
              <a:ext uri="{FF2B5EF4-FFF2-40B4-BE49-F238E27FC236}">
                <a16:creationId xmlns:a16="http://schemas.microsoft.com/office/drawing/2014/main" id="{FBD75715-76CE-4147-9064-183AA3F328E3}"/>
              </a:ext>
            </a:extLst>
          </p:cNvPr>
          <p:cNvSpPr txBox="1"/>
          <p:nvPr/>
        </p:nvSpPr>
        <p:spPr>
          <a:xfrm>
            <a:off x="3276601" y="4650448"/>
            <a:ext cx="5018286" cy="338554"/>
          </a:xfrm>
          <a:prstGeom prst="rect">
            <a:avLst/>
          </a:prstGeom>
          <a:solidFill>
            <a:srgbClr val="AE234C"/>
          </a:solidFill>
        </p:spPr>
        <p:txBody>
          <a:bodyPr wrap="square" rtlCol="0">
            <a:spAutoFit/>
          </a:bodyPr>
          <a:lstStyle/>
          <a:p>
            <a:r>
              <a:rPr lang="en-US" sz="1600">
                <a:solidFill>
                  <a:schemeClr val="bg1"/>
                </a:solidFill>
                <a:latin typeface="Abadi Extra Light" panose="020B0204020104020204" pitchFamily="34" charset="0"/>
              </a:rPr>
              <a:t>Crew-6</a:t>
            </a:r>
          </a:p>
        </p:txBody>
      </p:sp>
      <p:sp>
        <p:nvSpPr>
          <p:cNvPr id="64" name="TextBox 63">
            <a:extLst>
              <a:ext uri="{FF2B5EF4-FFF2-40B4-BE49-F238E27FC236}">
                <a16:creationId xmlns:a16="http://schemas.microsoft.com/office/drawing/2014/main" id="{89EAEEAA-A3BA-461C-990A-781910605AE9}"/>
              </a:ext>
            </a:extLst>
          </p:cNvPr>
          <p:cNvSpPr txBox="1"/>
          <p:nvPr/>
        </p:nvSpPr>
        <p:spPr>
          <a:xfrm>
            <a:off x="8289792" y="4222016"/>
            <a:ext cx="3140207" cy="338554"/>
          </a:xfrm>
          <a:prstGeom prst="rect">
            <a:avLst/>
          </a:prstGeom>
          <a:solidFill>
            <a:srgbClr val="AE234C"/>
          </a:solidFill>
        </p:spPr>
        <p:txBody>
          <a:bodyPr wrap="square" rtlCol="0">
            <a:spAutoFit/>
          </a:bodyPr>
          <a:lstStyle/>
          <a:p>
            <a:r>
              <a:rPr lang="en-US" sz="1600">
                <a:solidFill>
                  <a:schemeClr val="bg1"/>
                </a:solidFill>
                <a:latin typeface="Abadi Extra Light" panose="020B0204020104020204" pitchFamily="34" charset="0"/>
              </a:rPr>
              <a:t>Crew-7</a:t>
            </a:r>
          </a:p>
        </p:txBody>
      </p:sp>
      <p:sp>
        <p:nvSpPr>
          <p:cNvPr id="65" name="TextBox 64">
            <a:extLst>
              <a:ext uri="{FF2B5EF4-FFF2-40B4-BE49-F238E27FC236}">
                <a16:creationId xmlns:a16="http://schemas.microsoft.com/office/drawing/2014/main" id="{18009083-B823-42E4-B255-C55DA67C7325}"/>
              </a:ext>
            </a:extLst>
          </p:cNvPr>
          <p:cNvSpPr txBox="1"/>
          <p:nvPr/>
        </p:nvSpPr>
        <p:spPr>
          <a:xfrm>
            <a:off x="8289791" y="4650448"/>
            <a:ext cx="3140207" cy="338554"/>
          </a:xfrm>
          <a:prstGeom prst="rect">
            <a:avLst/>
          </a:prstGeom>
          <a:solidFill>
            <a:schemeClr val="accent1">
              <a:lumMod val="75000"/>
            </a:schemeClr>
          </a:solidFill>
        </p:spPr>
        <p:txBody>
          <a:bodyPr wrap="square" rtlCol="0">
            <a:spAutoFit/>
          </a:bodyPr>
          <a:lstStyle/>
          <a:p>
            <a:r>
              <a:rPr lang="en-US" sz="1600">
                <a:solidFill>
                  <a:schemeClr val="bg1"/>
                </a:solidFill>
                <a:latin typeface="Abadi Extra Light" panose="020B0204020104020204" pitchFamily="34" charset="0"/>
              </a:rPr>
              <a:t>CIPHER</a:t>
            </a:r>
          </a:p>
        </p:txBody>
      </p:sp>
      <p:sp>
        <p:nvSpPr>
          <p:cNvPr id="66" name="TextBox 65">
            <a:extLst>
              <a:ext uri="{FF2B5EF4-FFF2-40B4-BE49-F238E27FC236}">
                <a16:creationId xmlns:a16="http://schemas.microsoft.com/office/drawing/2014/main" id="{918BDCBF-36C3-4F9F-BB66-956E0293DC71}"/>
              </a:ext>
            </a:extLst>
          </p:cNvPr>
          <p:cNvSpPr txBox="1"/>
          <p:nvPr/>
        </p:nvSpPr>
        <p:spPr>
          <a:xfrm>
            <a:off x="8727179" y="5118496"/>
            <a:ext cx="2702819" cy="338554"/>
          </a:xfrm>
          <a:prstGeom prst="rect">
            <a:avLst/>
          </a:prstGeom>
          <a:solidFill>
            <a:schemeClr val="accent6">
              <a:lumMod val="75000"/>
            </a:schemeClr>
          </a:solidFill>
        </p:spPr>
        <p:txBody>
          <a:bodyPr wrap="square" rtlCol="0">
            <a:spAutoFit/>
          </a:bodyPr>
          <a:lstStyle/>
          <a:p>
            <a:r>
              <a:rPr lang="en-US" sz="1600">
                <a:solidFill>
                  <a:schemeClr val="bg1"/>
                </a:solidFill>
                <a:latin typeface="Abadi Extra Light" panose="020B0204020104020204" pitchFamily="34" charset="0"/>
              </a:rPr>
              <a:t>70S</a:t>
            </a:r>
          </a:p>
        </p:txBody>
      </p:sp>
      <p:sp>
        <p:nvSpPr>
          <p:cNvPr id="67" name="TextBox 66">
            <a:extLst>
              <a:ext uri="{FF2B5EF4-FFF2-40B4-BE49-F238E27FC236}">
                <a16:creationId xmlns:a16="http://schemas.microsoft.com/office/drawing/2014/main" id="{B6CF839E-53F0-4850-8107-11F2EF2A4ABD}"/>
              </a:ext>
            </a:extLst>
          </p:cNvPr>
          <p:cNvSpPr txBox="1"/>
          <p:nvPr/>
        </p:nvSpPr>
        <p:spPr>
          <a:xfrm>
            <a:off x="5069137" y="5086457"/>
            <a:ext cx="591657" cy="338554"/>
          </a:xfrm>
          <a:prstGeom prst="rect">
            <a:avLst/>
          </a:prstGeom>
          <a:solidFill>
            <a:schemeClr val="accent6">
              <a:lumMod val="75000"/>
            </a:schemeClr>
          </a:solidFill>
        </p:spPr>
        <p:txBody>
          <a:bodyPr wrap="square" rtlCol="0">
            <a:spAutoFit/>
          </a:bodyPr>
          <a:lstStyle/>
          <a:p>
            <a:r>
              <a:rPr lang="en-US" sz="1600">
                <a:solidFill>
                  <a:schemeClr val="bg1"/>
                </a:solidFill>
                <a:latin typeface="Abadi Extra Light" panose="020B0204020104020204" pitchFamily="34" charset="0"/>
              </a:rPr>
              <a:t>Ax-2</a:t>
            </a:r>
          </a:p>
        </p:txBody>
      </p:sp>
      <p:sp>
        <p:nvSpPr>
          <p:cNvPr id="68" name="TextBox 67">
            <a:extLst>
              <a:ext uri="{FF2B5EF4-FFF2-40B4-BE49-F238E27FC236}">
                <a16:creationId xmlns:a16="http://schemas.microsoft.com/office/drawing/2014/main" id="{95ECD9C1-5496-439D-8E12-A784941796F7}"/>
              </a:ext>
            </a:extLst>
          </p:cNvPr>
          <p:cNvSpPr txBox="1"/>
          <p:nvPr/>
        </p:nvSpPr>
        <p:spPr>
          <a:xfrm>
            <a:off x="6021118" y="1513859"/>
            <a:ext cx="830370" cy="307777"/>
          </a:xfrm>
          <a:prstGeom prst="rect">
            <a:avLst/>
          </a:prstGeom>
          <a:solidFill>
            <a:srgbClr val="7030A0"/>
          </a:solidFill>
        </p:spPr>
        <p:txBody>
          <a:bodyPr wrap="square" rtlCol="0">
            <a:spAutoFit/>
          </a:bodyPr>
          <a:lstStyle/>
          <a:p>
            <a:r>
              <a:rPr lang="en-US" sz="1400">
                <a:solidFill>
                  <a:schemeClr val="bg1"/>
                </a:solidFill>
                <a:latin typeface="Abadi Extra Light" panose="020B0204020104020204" pitchFamily="34" charset="0"/>
              </a:rPr>
              <a:t>Parabolic </a:t>
            </a:r>
          </a:p>
        </p:txBody>
      </p:sp>
      <p:sp>
        <p:nvSpPr>
          <p:cNvPr id="69" name="TextBox 68">
            <a:extLst>
              <a:ext uri="{FF2B5EF4-FFF2-40B4-BE49-F238E27FC236}">
                <a16:creationId xmlns:a16="http://schemas.microsoft.com/office/drawing/2014/main" id="{FD7F60B7-3680-4031-AFDA-40AEE52D4F97}"/>
              </a:ext>
            </a:extLst>
          </p:cNvPr>
          <p:cNvSpPr txBox="1"/>
          <p:nvPr/>
        </p:nvSpPr>
        <p:spPr>
          <a:xfrm>
            <a:off x="1836365" y="5538053"/>
            <a:ext cx="7282812" cy="338554"/>
          </a:xfrm>
          <a:prstGeom prst="rect">
            <a:avLst/>
          </a:prstGeom>
          <a:solidFill>
            <a:schemeClr val="accent6">
              <a:lumMod val="75000"/>
            </a:schemeClr>
          </a:solidFill>
        </p:spPr>
        <p:txBody>
          <a:bodyPr wrap="square" rtlCol="0">
            <a:spAutoFit/>
          </a:bodyPr>
          <a:lstStyle/>
          <a:p>
            <a:r>
              <a:rPr lang="en-US" sz="1600">
                <a:solidFill>
                  <a:schemeClr val="bg1"/>
                </a:solidFill>
                <a:latin typeface="Abadi Extra Light" panose="020B0204020104020204" pitchFamily="34" charset="0"/>
              </a:rPr>
              <a:t>68S/69S</a:t>
            </a:r>
          </a:p>
        </p:txBody>
      </p:sp>
    </p:spTree>
    <p:extLst>
      <p:ext uri="{BB962C8B-B14F-4D97-AF65-F5344CB8AC3E}">
        <p14:creationId xmlns:p14="http://schemas.microsoft.com/office/powerpoint/2010/main" val="4059791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EB191EA-CE62-44B5-B141-09508C4D4045}"/>
              </a:ext>
            </a:extLst>
          </p:cNvPr>
          <p:cNvGraphicFramePr>
            <a:graphicFrameLocks noGrp="1"/>
          </p:cNvGraphicFramePr>
          <p:nvPr>
            <p:extLst>
              <p:ext uri="{D42A27DB-BD31-4B8C-83A1-F6EECF244321}">
                <p14:modId xmlns:p14="http://schemas.microsoft.com/office/powerpoint/2010/main" val="1689451946"/>
              </p:ext>
            </p:extLst>
          </p:nvPr>
        </p:nvGraphicFramePr>
        <p:xfrm>
          <a:off x="3222171" y="913097"/>
          <a:ext cx="5388430" cy="4948858"/>
        </p:xfrm>
        <a:graphic>
          <a:graphicData uri="http://schemas.openxmlformats.org/drawingml/2006/table">
            <a:tbl>
              <a:tblPr/>
              <a:tblGrid>
                <a:gridCol w="2694215">
                  <a:extLst>
                    <a:ext uri="{9D8B030D-6E8A-4147-A177-3AD203B41FA5}">
                      <a16:colId xmlns:a16="http://schemas.microsoft.com/office/drawing/2014/main" val="3739080518"/>
                    </a:ext>
                  </a:extLst>
                </a:gridCol>
                <a:gridCol w="2694215">
                  <a:extLst>
                    <a:ext uri="{9D8B030D-6E8A-4147-A177-3AD203B41FA5}">
                      <a16:colId xmlns:a16="http://schemas.microsoft.com/office/drawing/2014/main" val="1635328133"/>
                    </a:ext>
                  </a:extLst>
                </a:gridCol>
              </a:tblGrid>
              <a:tr h="430418">
                <a:tc gridSpan="2">
                  <a:txBody>
                    <a:bodyPr/>
                    <a:lstStyle/>
                    <a:p>
                      <a:pPr algn="ctr" fontAlgn="ctr"/>
                      <a:r>
                        <a:rPr lang="en-US" sz="1400" b="1" i="0" u="none" strike="noStrike">
                          <a:solidFill>
                            <a:schemeClr val="bg1"/>
                          </a:solidFill>
                          <a:effectLst/>
                          <a:latin typeface="Arial" panose="020B0604020202020204" pitchFamily="34" charset="0"/>
                        </a:rPr>
                        <a:t>NASA Human Research Program Investigators’ Workshop</a:t>
                      </a:r>
                    </a:p>
                  </a:txBody>
                  <a:tcPr marL="4044" marR="4044" marT="4044"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64277335"/>
                  </a:ext>
                </a:extLst>
              </a:tr>
              <a:tr h="584189">
                <a:tc gridSpan="2">
                  <a:txBody>
                    <a:bodyPr/>
                    <a:lstStyle/>
                    <a:p>
                      <a:pPr algn="ctr" fontAlgn="ctr"/>
                      <a:r>
                        <a:rPr lang="en-US" sz="1400" b="1" i="1" u="none" strike="noStrike">
                          <a:solidFill>
                            <a:schemeClr val="bg1"/>
                          </a:solidFill>
                          <a:effectLst/>
                          <a:latin typeface="Arial" panose="020B0604020202020204" pitchFamily="34" charset="0"/>
                        </a:rPr>
                        <a:t>To The Moon:</a:t>
                      </a:r>
                      <a:br>
                        <a:rPr lang="en-US" sz="1400" b="1" i="1" u="none" strike="noStrike">
                          <a:solidFill>
                            <a:schemeClr val="bg1"/>
                          </a:solidFill>
                          <a:effectLst/>
                          <a:latin typeface="Arial" panose="020B0604020202020204" pitchFamily="34" charset="0"/>
                        </a:rPr>
                      </a:br>
                      <a:r>
                        <a:rPr lang="en-US" sz="1400" b="1" i="1" u="none" strike="noStrike">
                          <a:solidFill>
                            <a:schemeClr val="bg1"/>
                          </a:solidFill>
                          <a:effectLst/>
                          <a:latin typeface="Arial" panose="020B0604020202020204" pitchFamily="34" charset="0"/>
                        </a:rPr>
                        <a:t>The Next Golden Age of Human Spaceflight</a:t>
                      </a:r>
                    </a:p>
                  </a:txBody>
                  <a:tcPr marL="4044" marR="4044" marT="4044"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2028556"/>
                  </a:ext>
                </a:extLst>
              </a:tr>
              <a:tr h="456551">
                <a:tc gridSpan="2">
                  <a:txBody>
                    <a:bodyPr/>
                    <a:lstStyle/>
                    <a:p>
                      <a:pPr algn="ctr" fontAlgn="ctr"/>
                      <a:r>
                        <a:rPr lang="en-US" sz="2000" b="1" i="0" u="none" strike="noStrike">
                          <a:solidFill>
                            <a:schemeClr val="bg1"/>
                          </a:solidFill>
                          <a:effectLst/>
                          <a:latin typeface="Arial" panose="020B0604020202020204" pitchFamily="34" charset="0"/>
                        </a:rPr>
                        <a:t>Thank You, Steering Committee!!</a:t>
                      </a:r>
                    </a:p>
                  </a:txBody>
                  <a:tcPr marL="4044" marR="4044" marT="4044"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86048297"/>
                  </a:ext>
                </a:extLst>
              </a:tr>
              <a:tr h="430418">
                <a:tc>
                  <a:txBody>
                    <a:bodyPr/>
                    <a:lstStyle/>
                    <a:p>
                      <a:pPr algn="ctr" fontAlgn="b"/>
                      <a:r>
                        <a:rPr lang="en-US" sz="1400" b="0" i="0" u="none" strike="noStrike">
                          <a:solidFill>
                            <a:schemeClr val="bg1"/>
                          </a:solidFill>
                          <a:effectLst/>
                          <a:latin typeface="Arial" panose="020B0604020202020204" pitchFamily="34" charset="0"/>
                        </a:rPr>
                        <a:t>Laurie Abadie, M.S., M.Eng.</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Jay Lemery, M.D.</a:t>
                      </a:r>
                    </a:p>
                  </a:txBody>
                  <a:tcPr marL="4044" marR="4044" marT="4044" marB="0" anchor="b">
                    <a:lnL>
                      <a:noFill/>
                    </a:lnL>
                    <a:lnR>
                      <a:noFill/>
                    </a:lnR>
                    <a:lnT>
                      <a:noFill/>
                    </a:lnT>
                    <a:lnB>
                      <a:noFill/>
                    </a:lnB>
                  </a:tcPr>
                </a:tc>
                <a:extLst>
                  <a:ext uri="{0D108BD9-81ED-4DB2-BD59-A6C34878D82A}">
                    <a16:rowId xmlns:a16="http://schemas.microsoft.com/office/drawing/2014/main" val="2154098602"/>
                  </a:ext>
                </a:extLst>
              </a:tr>
              <a:tr h="217663">
                <a:tc>
                  <a:txBody>
                    <a:bodyPr/>
                    <a:lstStyle/>
                    <a:p>
                      <a:pPr algn="ctr" fontAlgn="b"/>
                      <a:r>
                        <a:rPr lang="en-US" sz="1400" b="0" i="0" u="none" strike="noStrike">
                          <a:solidFill>
                            <a:schemeClr val="bg1"/>
                          </a:solidFill>
                          <a:effectLst/>
                          <a:latin typeface="Arial" panose="020B0604020202020204" pitchFamily="34" charset="0"/>
                        </a:rPr>
                        <a:t>Maneesh Arya, Ph.D.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Charles Lloyd, Pharm.D. </a:t>
                      </a:r>
                    </a:p>
                  </a:txBody>
                  <a:tcPr marL="4044" marR="4044" marT="4044" marB="0" anchor="b">
                    <a:lnL>
                      <a:noFill/>
                    </a:lnL>
                    <a:lnR>
                      <a:noFill/>
                    </a:lnR>
                    <a:lnT>
                      <a:noFill/>
                    </a:lnT>
                    <a:lnB>
                      <a:noFill/>
                    </a:lnB>
                  </a:tcPr>
                </a:tc>
                <a:extLst>
                  <a:ext uri="{0D108BD9-81ED-4DB2-BD59-A6C34878D82A}">
                    <a16:rowId xmlns:a16="http://schemas.microsoft.com/office/drawing/2014/main" val="2435380422"/>
                  </a:ext>
                </a:extLst>
              </a:tr>
              <a:tr h="217663">
                <a:tc>
                  <a:txBody>
                    <a:bodyPr/>
                    <a:lstStyle/>
                    <a:p>
                      <a:pPr algn="ctr" fontAlgn="b"/>
                      <a:r>
                        <a:rPr lang="en-US" sz="1400" b="0" i="0" u="none" strike="noStrike">
                          <a:solidFill>
                            <a:schemeClr val="bg1"/>
                          </a:solidFill>
                          <a:effectLst/>
                          <a:latin typeface="Arial" panose="020B0604020202020204" pitchFamily="34" charset="0"/>
                        </a:rPr>
                        <a:t>Becky Brocato, Ph.D.</a:t>
                      </a:r>
                    </a:p>
                  </a:txBody>
                  <a:tcPr marL="4044" marR="4044" marT="4044" marB="0" anchor="b">
                    <a:lnL>
                      <a:noFill/>
                    </a:lnL>
                    <a:lnR>
                      <a:noFill/>
                    </a:lnR>
                    <a:lnT>
                      <a:noFill/>
                    </a:lnT>
                    <a:lnB>
                      <a:noFill/>
                    </a:lnB>
                  </a:tcPr>
                </a:tc>
                <a:tc>
                  <a:txBody>
                    <a:bodyPr/>
                    <a:lstStyle/>
                    <a:p>
                      <a:pPr algn="ctr" fontAlgn="ctr"/>
                      <a:r>
                        <a:rPr lang="en-US" sz="1400" b="0" i="0" u="none" strike="noStrike">
                          <a:solidFill>
                            <a:schemeClr val="bg1"/>
                          </a:solidFill>
                          <a:effectLst/>
                          <a:latin typeface="Arial" panose="020B0604020202020204" pitchFamily="34" charset="0"/>
                        </a:rPr>
                        <a:t>Jon McFather</a:t>
                      </a:r>
                    </a:p>
                  </a:txBody>
                  <a:tcPr marL="4044" marR="4044" marT="4044" marB="0" anchor="ctr">
                    <a:lnL>
                      <a:noFill/>
                    </a:lnL>
                    <a:lnR>
                      <a:noFill/>
                    </a:lnR>
                    <a:lnT>
                      <a:noFill/>
                    </a:lnT>
                    <a:lnB>
                      <a:noFill/>
                    </a:lnB>
                  </a:tcPr>
                </a:tc>
                <a:extLst>
                  <a:ext uri="{0D108BD9-81ED-4DB2-BD59-A6C34878D82A}">
                    <a16:rowId xmlns:a16="http://schemas.microsoft.com/office/drawing/2014/main" val="2650305933"/>
                  </a:ext>
                </a:extLst>
              </a:tr>
              <a:tr h="217663">
                <a:tc>
                  <a:txBody>
                    <a:bodyPr/>
                    <a:lstStyle/>
                    <a:p>
                      <a:pPr algn="ctr" fontAlgn="b"/>
                      <a:r>
                        <a:rPr lang="en-US" sz="1400" b="0" i="0" u="none" strike="noStrike">
                          <a:solidFill>
                            <a:schemeClr val="bg1"/>
                          </a:solidFill>
                          <a:effectLst/>
                          <a:latin typeface="Arial" panose="020B0604020202020204" pitchFamily="34" charset="0"/>
                        </a:rPr>
                        <a:t>Lisa Carnell, Ph.D.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Jancy McPhee, Ph.D.</a:t>
                      </a:r>
                    </a:p>
                  </a:txBody>
                  <a:tcPr marL="4044" marR="4044" marT="4044" marB="0" anchor="b">
                    <a:lnL>
                      <a:noFill/>
                    </a:lnL>
                    <a:lnR>
                      <a:noFill/>
                    </a:lnR>
                    <a:lnT>
                      <a:noFill/>
                    </a:lnT>
                    <a:lnB>
                      <a:noFill/>
                    </a:lnB>
                  </a:tcPr>
                </a:tc>
                <a:extLst>
                  <a:ext uri="{0D108BD9-81ED-4DB2-BD59-A6C34878D82A}">
                    <a16:rowId xmlns:a16="http://schemas.microsoft.com/office/drawing/2014/main" val="4253432098"/>
                  </a:ext>
                </a:extLst>
              </a:tr>
              <a:tr h="217663">
                <a:tc>
                  <a:txBody>
                    <a:bodyPr/>
                    <a:lstStyle/>
                    <a:p>
                      <a:pPr algn="ctr" fontAlgn="b"/>
                      <a:r>
                        <a:rPr lang="en-US" sz="1400" b="0" i="0" u="none" strike="noStrike">
                          <a:solidFill>
                            <a:schemeClr val="bg1"/>
                          </a:solidFill>
                          <a:effectLst/>
                          <a:latin typeface="Arial" panose="020B0604020202020204" pitchFamily="34" charset="0"/>
                        </a:rPr>
                        <a:t>Rachel Dempsey, MBA</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Lisa Milstead, M.S.</a:t>
                      </a:r>
                    </a:p>
                  </a:txBody>
                  <a:tcPr marL="4044" marR="4044" marT="4044" marB="0" anchor="b">
                    <a:lnL>
                      <a:noFill/>
                    </a:lnL>
                    <a:lnR>
                      <a:noFill/>
                    </a:lnR>
                    <a:lnT>
                      <a:noFill/>
                    </a:lnT>
                    <a:lnB>
                      <a:noFill/>
                    </a:lnB>
                  </a:tcPr>
                </a:tc>
                <a:extLst>
                  <a:ext uri="{0D108BD9-81ED-4DB2-BD59-A6C34878D82A}">
                    <a16:rowId xmlns:a16="http://schemas.microsoft.com/office/drawing/2014/main" val="3333943448"/>
                  </a:ext>
                </a:extLst>
              </a:tr>
              <a:tr h="217663">
                <a:tc>
                  <a:txBody>
                    <a:bodyPr/>
                    <a:lstStyle/>
                    <a:p>
                      <a:pPr algn="ctr" fontAlgn="b"/>
                      <a:r>
                        <a:rPr lang="en-US" sz="1400" b="0" i="0" u="none" strike="noStrike">
                          <a:solidFill>
                            <a:schemeClr val="bg1"/>
                          </a:solidFill>
                          <a:effectLst/>
                          <a:latin typeface="Arial" panose="020B0604020202020204" pitchFamily="34" charset="0"/>
                        </a:rPr>
                        <a:t>Catherine Domingo, PMP</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Cherie Oubre, Ph.D.</a:t>
                      </a:r>
                    </a:p>
                  </a:txBody>
                  <a:tcPr marL="4044" marR="4044" marT="4044" marB="0" anchor="b">
                    <a:lnL>
                      <a:noFill/>
                    </a:lnL>
                    <a:lnR>
                      <a:noFill/>
                    </a:lnR>
                    <a:lnT>
                      <a:noFill/>
                    </a:lnT>
                    <a:lnB>
                      <a:noFill/>
                    </a:lnB>
                  </a:tcPr>
                </a:tc>
                <a:extLst>
                  <a:ext uri="{0D108BD9-81ED-4DB2-BD59-A6C34878D82A}">
                    <a16:rowId xmlns:a16="http://schemas.microsoft.com/office/drawing/2014/main" val="2637239094"/>
                  </a:ext>
                </a:extLst>
              </a:tr>
              <a:tr h="217663">
                <a:tc>
                  <a:txBody>
                    <a:bodyPr/>
                    <a:lstStyle/>
                    <a:p>
                      <a:pPr algn="ctr" fontAlgn="b"/>
                      <a:r>
                        <a:rPr lang="en-US" sz="1400" b="0" i="0" u="none" strike="noStrike">
                          <a:solidFill>
                            <a:schemeClr val="bg1"/>
                          </a:solidFill>
                          <a:effectLst/>
                          <a:latin typeface="Arial" panose="020B0604020202020204" pitchFamily="34" charset="0"/>
                        </a:rPr>
                        <a:t>Benjamin Easter, M.D.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Steven Platts, Ph.D.</a:t>
                      </a:r>
                    </a:p>
                  </a:txBody>
                  <a:tcPr marL="4044" marR="4044" marT="4044" marB="0" anchor="b">
                    <a:lnL>
                      <a:noFill/>
                    </a:lnL>
                    <a:lnR>
                      <a:noFill/>
                    </a:lnR>
                    <a:lnT>
                      <a:noFill/>
                    </a:lnT>
                    <a:lnB>
                      <a:noFill/>
                    </a:lnB>
                  </a:tcPr>
                </a:tc>
                <a:extLst>
                  <a:ext uri="{0D108BD9-81ED-4DB2-BD59-A6C34878D82A}">
                    <a16:rowId xmlns:a16="http://schemas.microsoft.com/office/drawing/2014/main" val="1875729630"/>
                  </a:ext>
                </a:extLst>
              </a:tr>
              <a:tr h="217663">
                <a:tc>
                  <a:txBody>
                    <a:bodyPr/>
                    <a:lstStyle/>
                    <a:p>
                      <a:pPr algn="ctr" fontAlgn="b"/>
                      <a:r>
                        <a:rPr lang="de-DE" sz="1400" b="0" i="0" u="none" strike="noStrike">
                          <a:solidFill>
                            <a:schemeClr val="bg1"/>
                          </a:solidFill>
                          <a:effectLst/>
                          <a:latin typeface="Arial" panose="020B0604020202020204" pitchFamily="34" charset="0"/>
                        </a:rPr>
                        <a:t>S. Robin Elgart, Ph.D.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Michael Stenger, Ph.D.</a:t>
                      </a:r>
                    </a:p>
                  </a:txBody>
                  <a:tcPr marL="4044" marR="4044" marT="4044" marB="0" anchor="b">
                    <a:lnL>
                      <a:noFill/>
                    </a:lnL>
                    <a:lnR>
                      <a:noFill/>
                    </a:lnR>
                    <a:lnT>
                      <a:noFill/>
                    </a:lnT>
                    <a:lnB>
                      <a:noFill/>
                    </a:lnB>
                  </a:tcPr>
                </a:tc>
                <a:extLst>
                  <a:ext uri="{0D108BD9-81ED-4DB2-BD59-A6C34878D82A}">
                    <a16:rowId xmlns:a16="http://schemas.microsoft.com/office/drawing/2014/main" val="3259352940"/>
                  </a:ext>
                </a:extLst>
              </a:tr>
              <a:tr h="217663">
                <a:tc>
                  <a:txBody>
                    <a:bodyPr/>
                    <a:lstStyle/>
                    <a:p>
                      <a:pPr algn="ctr" fontAlgn="b"/>
                      <a:r>
                        <a:rPr lang="en-US" sz="1400" b="0" i="0" u="none" strike="noStrike">
                          <a:solidFill>
                            <a:schemeClr val="bg1"/>
                          </a:solidFill>
                          <a:effectLst/>
                          <a:latin typeface="Arial" panose="020B0604020202020204" pitchFamily="34" charset="0"/>
                        </a:rPr>
                        <a:t>Kristin Fabre, Ph.D.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Judy Tate-Brown, M.S.</a:t>
                      </a:r>
                    </a:p>
                  </a:txBody>
                  <a:tcPr marL="4044" marR="4044" marT="4044" marB="0" anchor="b">
                    <a:lnL>
                      <a:noFill/>
                    </a:lnL>
                    <a:lnR>
                      <a:noFill/>
                    </a:lnR>
                    <a:lnT>
                      <a:noFill/>
                    </a:lnT>
                    <a:lnB>
                      <a:noFill/>
                    </a:lnB>
                  </a:tcPr>
                </a:tc>
                <a:extLst>
                  <a:ext uri="{0D108BD9-81ED-4DB2-BD59-A6C34878D82A}">
                    <a16:rowId xmlns:a16="http://schemas.microsoft.com/office/drawing/2014/main" val="4123719040"/>
                  </a:ext>
                </a:extLst>
              </a:tr>
              <a:tr h="217663">
                <a:tc>
                  <a:txBody>
                    <a:bodyPr/>
                    <a:lstStyle/>
                    <a:p>
                      <a:pPr algn="ctr" fontAlgn="b"/>
                      <a:r>
                        <a:rPr lang="en-US" sz="1400" b="0" i="0" u="none" strike="noStrike">
                          <a:solidFill>
                            <a:schemeClr val="bg1"/>
                          </a:solidFill>
                          <a:effectLst/>
                          <a:latin typeface="Arial" panose="020B0604020202020204" pitchFamily="34" charset="0"/>
                        </a:rPr>
                        <a:t>Brian Gore, Ph.D.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Corey Theriot, Ph.D.</a:t>
                      </a:r>
                    </a:p>
                  </a:txBody>
                  <a:tcPr marL="4044" marR="4044" marT="4044" marB="0" anchor="b">
                    <a:lnL>
                      <a:noFill/>
                    </a:lnL>
                    <a:lnR>
                      <a:noFill/>
                    </a:lnR>
                    <a:lnT>
                      <a:noFill/>
                    </a:lnT>
                    <a:lnB>
                      <a:noFill/>
                    </a:lnB>
                  </a:tcPr>
                </a:tc>
                <a:extLst>
                  <a:ext uri="{0D108BD9-81ED-4DB2-BD59-A6C34878D82A}">
                    <a16:rowId xmlns:a16="http://schemas.microsoft.com/office/drawing/2014/main" val="1629639267"/>
                  </a:ext>
                </a:extLst>
              </a:tr>
              <a:tr h="217663">
                <a:tc>
                  <a:txBody>
                    <a:bodyPr/>
                    <a:lstStyle/>
                    <a:p>
                      <a:pPr algn="ctr" fontAlgn="b"/>
                      <a:r>
                        <a:rPr lang="en-US" sz="1400" b="0" i="0" u="none" strike="noStrike">
                          <a:solidFill>
                            <a:schemeClr val="bg1"/>
                          </a:solidFill>
                          <a:effectLst/>
                          <a:latin typeface="Arial" panose="020B0604020202020204" pitchFamily="34" charset="0"/>
                        </a:rPr>
                        <a:t>Madison Hever</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Jennifer Turner</a:t>
                      </a:r>
                    </a:p>
                  </a:txBody>
                  <a:tcPr marL="4044" marR="4044" marT="4044" marB="0" anchor="b">
                    <a:lnL>
                      <a:noFill/>
                    </a:lnL>
                    <a:lnR>
                      <a:noFill/>
                    </a:lnR>
                    <a:lnT>
                      <a:noFill/>
                    </a:lnT>
                    <a:lnB>
                      <a:noFill/>
                    </a:lnB>
                  </a:tcPr>
                </a:tc>
                <a:extLst>
                  <a:ext uri="{0D108BD9-81ED-4DB2-BD59-A6C34878D82A}">
                    <a16:rowId xmlns:a16="http://schemas.microsoft.com/office/drawing/2014/main" val="2629768444"/>
                  </a:ext>
                </a:extLst>
              </a:tr>
              <a:tr h="217663">
                <a:tc>
                  <a:txBody>
                    <a:bodyPr/>
                    <a:lstStyle/>
                    <a:p>
                      <a:pPr algn="ctr" fontAlgn="b"/>
                      <a:r>
                        <a:rPr lang="en-US" sz="1400" b="0" i="0" u="none" strike="noStrike">
                          <a:solidFill>
                            <a:schemeClr val="bg1"/>
                          </a:solidFill>
                          <a:effectLst/>
                          <a:latin typeface="Arial" panose="020B0604020202020204" pitchFamily="34" charset="0"/>
                        </a:rPr>
                        <a:t>Erik Hougland, PMP</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Brandon Vessey, Ph.D.</a:t>
                      </a:r>
                    </a:p>
                  </a:txBody>
                  <a:tcPr marL="4044" marR="4044" marT="4044" marB="0" anchor="b">
                    <a:lnL>
                      <a:noFill/>
                    </a:lnL>
                    <a:lnR>
                      <a:noFill/>
                    </a:lnR>
                    <a:lnT>
                      <a:noFill/>
                    </a:lnT>
                    <a:lnB>
                      <a:noFill/>
                    </a:lnB>
                  </a:tcPr>
                </a:tc>
                <a:extLst>
                  <a:ext uri="{0D108BD9-81ED-4DB2-BD59-A6C34878D82A}">
                    <a16:rowId xmlns:a16="http://schemas.microsoft.com/office/drawing/2014/main" val="202253746"/>
                  </a:ext>
                </a:extLst>
              </a:tr>
              <a:tr h="217663">
                <a:tc>
                  <a:txBody>
                    <a:bodyPr/>
                    <a:lstStyle/>
                    <a:p>
                      <a:pPr algn="ctr" fontAlgn="b"/>
                      <a:r>
                        <a:rPr lang="en-US" sz="1400" b="0" i="0" u="none" strike="noStrike">
                          <a:solidFill>
                            <a:schemeClr val="bg1"/>
                          </a:solidFill>
                          <a:effectLst/>
                          <a:latin typeface="Arial" panose="020B0604020202020204" pitchFamily="34" charset="0"/>
                        </a:rPr>
                        <a:t>Jennifer Jadwick</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Sara Whiting, Ph.D.</a:t>
                      </a:r>
                    </a:p>
                  </a:txBody>
                  <a:tcPr marL="4044" marR="4044" marT="4044" marB="0" anchor="b">
                    <a:lnL>
                      <a:noFill/>
                    </a:lnL>
                    <a:lnR>
                      <a:noFill/>
                    </a:lnR>
                    <a:lnT>
                      <a:noFill/>
                    </a:lnT>
                    <a:lnB>
                      <a:noFill/>
                    </a:lnB>
                  </a:tcPr>
                </a:tc>
                <a:extLst>
                  <a:ext uri="{0D108BD9-81ED-4DB2-BD59-A6C34878D82A}">
                    <a16:rowId xmlns:a16="http://schemas.microsoft.com/office/drawing/2014/main" val="4085403611"/>
                  </a:ext>
                </a:extLst>
              </a:tr>
              <a:tr h="217663">
                <a:tc>
                  <a:txBody>
                    <a:bodyPr/>
                    <a:lstStyle/>
                    <a:p>
                      <a:pPr algn="ctr" fontAlgn="b"/>
                      <a:r>
                        <a:rPr lang="en-US" sz="1400" b="0" i="0" u="none" strike="noStrike">
                          <a:solidFill>
                            <a:schemeClr val="bg1"/>
                          </a:solidFill>
                          <a:effectLst/>
                          <a:latin typeface="Arial" panose="020B0604020202020204" pitchFamily="34" charset="0"/>
                        </a:rPr>
                        <a:t>Kris Lehnhardt, M.D.</a:t>
                      </a: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Alexandra Whitmire, Ph.D.</a:t>
                      </a:r>
                    </a:p>
                  </a:txBody>
                  <a:tcPr marL="4044" marR="4044" marT="4044" marB="0" anchor="b">
                    <a:lnL>
                      <a:noFill/>
                    </a:lnL>
                    <a:lnR>
                      <a:noFill/>
                    </a:lnR>
                    <a:lnT>
                      <a:noFill/>
                    </a:lnT>
                    <a:lnB>
                      <a:noFill/>
                    </a:lnB>
                  </a:tcPr>
                </a:tc>
                <a:extLst>
                  <a:ext uri="{0D108BD9-81ED-4DB2-BD59-A6C34878D82A}">
                    <a16:rowId xmlns:a16="http://schemas.microsoft.com/office/drawing/2014/main" val="2788061826"/>
                  </a:ext>
                </a:extLst>
              </a:tr>
              <a:tr h="217663">
                <a:tc>
                  <a:txBody>
                    <a:bodyPr/>
                    <a:lstStyle/>
                    <a:p>
                      <a:pPr algn="ctr" fontAlgn="b"/>
                      <a:endParaRPr lang="en-US" sz="1400" b="0" i="0" u="none" strike="noStrike">
                        <a:solidFill>
                          <a:schemeClr val="bg1"/>
                        </a:solidFill>
                        <a:effectLst/>
                        <a:latin typeface="Arial" panose="020B0604020202020204" pitchFamily="34" charset="0"/>
                      </a:endParaRPr>
                    </a:p>
                  </a:txBody>
                  <a:tcPr marL="4044" marR="4044" marT="4044" marB="0" anchor="b">
                    <a:lnL>
                      <a:noFill/>
                    </a:lnL>
                    <a:lnR>
                      <a:noFill/>
                    </a:lnR>
                    <a:lnT>
                      <a:noFill/>
                    </a:lnT>
                    <a:lnB>
                      <a:noFill/>
                    </a:lnB>
                  </a:tcPr>
                </a:tc>
                <a:tc>
                  <a:txBody>
                    <a:bodyPr/>
                    <a:lstStyle/>
                    <a:p>
                      <a:pPr algn="ctr" fontAlgn="b"/>
                      <a:r>
                        <a:rPr lang="en-US" sz="1400" b="0" i="0" u="none" strike="noStrike">
                          <a:solidFill>
                            <a:schemeClr val="bg1"/>
                          </a:solidFill>
                          <a:effectLst/>
                          <a:latin typeface="Arial" panose="020B0604020202020204" pitchFamily="34" charset="0"/>
                        </a:rPr>
                        <a:t>Janice Zawaski, Ph.D.</a:t>
                      </a:r>
                    </a:p>
                  </a:txBody>
                  <a:tcPr marL="4044" marR="4044" marT="4044" marB="0" anchor="b">
                    <a:lnL>
                      <a:noFill/>
                    </a:lnL>
                    <a:lnR>
                      <a:noFill/>
                    </a:lnR>
                    <a:lnT>
                      <a:noFill/>
                    </a:lnT>
                    <a:lnB>
                      <a:noFill/>
                    </a:lnB>
                  </a:tcPr>
                </a:tc>
                <a:extLst>
                  <a:ext uri="{0D108BD9-81ED-4DB2-BD59-A6C34878D82A}">
                    <a16:rowId xmlns:a16="http://schemas.microsoft.com/office/drawing/2014/main" val="2820452657"/>
                  </a:ext>
                </a:extLst>
              </a:tr>
            </a:tbl>
          </a:graphicData>
        </a:graphic>
      </p:graphicFrame>
      <p:sp>
        <p:nvSpPr>
          <p:cNvPr id="5" name="Slide Number Placeholder 4">
            <a:extLst>
              <a:ext uri="{FF2B5EF4-FFF2-40B4-BE49-F238E27FC236}">
                <a16:creationId xmlns:a16="http://schemas.microsoft.com/office/drawing/2014/main" id="{7282994F-DEC3-4F6F-8EB4-7FE042E5354E}"/>
              </a:ext>
            </a:extLst>
          </p:cNvPr>
          <p:cNvSpPr>
            <a:spLocks noGrp="1"/>
          </p:cNvSpPr>
          <p:nvPr>
            <p:ph type="sldNum" sz="quarter" idx="12"/>
          </p:nvPr>
        </p:nvSpPr>
        <p:spPr>
          <a:xfrm>
            <a:off x="8610600" y="6356350"/>
            <a:ext cx="2743200" cy="365125"/>
          </a:xfrm>
        </p:spPr>
        <p:txBody>
          <a:bodyPr/>
          <a:lstStyle/>
          <a:p>
            <a:fld id="{3A0E1C1D-23A6-4D8C-8BAD-0A4D3EB843D9}" type="slidenum">
              <a:rPr lang="en-US" smtClean="0"/>
              <a:t>26</a:t>
            </a:fld>
            <a:endParaRPr lang="en-US"/>
          </a:p>
        </p:txBody>
      </p:sp>
      <p:sp>
        <p:nvSpPr>
          <p:cNvPr id="6" name="Footer Placeholder 5">
            <a:extLst>
              <a:ext uri="{FF2B5EF4-FFF2-40B4-BE49-F238E27FC236}">
                <a16:creationId xmlns:a16="http://schemas.microsoft.com/office/drawing/2014/main" id="{A83FE05A-6813-4C3B-B96F-B00EF9C4FBCA}"/>
              </a:ext>
            </a:extLst>
          </p:cNvPr>
          <p:cNvSpPr>
            <a:spLocks noGrp="1"/>
          </p:cNvSpPr>
          <p:nvPr>
            <p:ph type="ftr" sz="quarter" idx="11"/>
          </p:nvPr>
        </p:nvSpPr>
        <p:spPr>
          <a:xfrm>
            <a:off x="4038600" y="6356350"/>
            <a:ext cx="4114800" cy="365125"/>
          </a:xfrm>
        </p:spPr>
        <p:txBody>
          <a:bodyPr/>
          <a:lstStyle/>
          <a:p>
            <a:r>
              <a:rPr lang="en-US"/>
              <a:t>2023 Human Research Program</a:t>
            </a:r>
          </a:p>
          <a:p>
            <a:r>
              <a:rPr lang="en-US"/>
              <a:t>Investigators’ Workshop</a:t>
            </a:r>
          </a:p>
        </p:txBody>
      </p:sp>
      <p:sp>
        <p:nvSpPr>
          <p:cNvPr id="7" name="Date Placeholder 3">
            <a:extLst>
              <a:ext uri="{FF2B5EF4-FFF2-40B4-BE49-F238E27FC236}">
                <a16:creationId xmlns:a16="http://schemas.microsoft.com/office/drawing/2014/main" id="{A343F383-799B-414D-88B5-A963547BBC36}"/>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3558023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435-679F-49DD-A847-5EB8B3061732}"/>
              </a:ext>
            </a:extLst>
          </p:cNvPr>
          <p:cNvSpPr>
            <a:spLocks noGrp="1"/>
          </p:cNvSpPr>
          <p:nvPr>
            <p:ph type="ctrTitle"/>
          </p:nvPr>
        </p:nvSpPr>
        <p:spPr>
          <a:xfrm>
            <a:off x="1524000" y="2546151"/>
            <a:ext cx="9144000" cy="1765697"/>
          </a:xfrm>
        </p:spPr>
        <p:txBody>
          <a:bodyPr/>
          <a:lstStyle/>
          <a:p>
            <a:r>
              <a:rPr lang="en-US"/>
              <a:t>Thank you!</a:t>
            </a:r>
          </a:p>
        </p:txBody>
      </p:sp>
      <p:sp>
        <p:nvSpPr>
          <p:cNvPr id="5" name="Slide Number Placeholder 4">
            <a:extLst>
              <a:ext uri="{FF2B5EF4-FFF2-40B4-BE49-F238E27FC236}">
                <a16:creationId xmlns:a16="http://schemas.microsoft.com/office/drawing/2014/main" id="{8353BB43-25F5-4E6D-9DC5-83DBC61247C8}"/>
              </a:ext>
            </a:extLst>
          </p:cNvPr>
          <p:cNvSpPr>
            <a:spLocks noGrp="1"/>
          </p:cNvSpPr>
          <p:nvPr>
            <p:ph type="sldNum" sz="quarter" idx="12"/>
          </p:nvPr>
        </p:nvSpPr>
        <p:spPr/>
        <p:txBody>
          <a:bodyPr/>
          <a:lstStyle/>
          <a:p>
            <a:fld id="{3A0E1C1D-23A6-4D8C-8BAD-0A4D3EB843D9}" type="slidenum">
              <a:rPr lang="en-US" smtClean="0"/>
              <a:t>27</a:t>
            </a:fld>
            <a:endParaRPr lang="en-US"/>
          </a:p>
        </p:txBody>
      </p:sp>
      <p:sp>
        <p:nvSpPr>
          <p:cNvPr id="6" name="Footer Placeholder 5">
            <a:extLst>
              <a:ext uri="{FF2B5EF4-FFF2-40B4-BE49-F238E27FC236}">
                <a16:creationId xmlns:a16="http://schemas.microsoft.com/office/drawing/2014/main" id="{9CD002C8-FE3C-4FA0-A9AA-65D70F1E10AB}"/>
              </a:ext>
            </a:extLst>
          </p:cNvPr>
          <p:cNvSpPr>
            <a:spLocks noGrp="1"/>
          </p:cNvSpPr>
          <p:nvPr>
            <p:ph type="ftr" sz="quarter" idx="11"/>
          </p:nvPr>
        </p:nvSpPr>
        <p:spPr/>
        <p:txBody>
          <a:bodyPr/>
          <a:lstStyle/>
          <a:p>
            <a:r>
              <a:rPr lang="en-US"/>
              <a:t>2023 Human Research Program</a:t>
            </a:r>
          </a:p>
          <a:p>
            <a:r>
              <a:rPr lang="en-US"/>
              <a:t>Investigators’ Workshop</a:t>
            </a:r>
          </a:p>
        </p:txBody>
      </p:sp>
      <p:sp>
        <p:nvSpPr>
          <p:cNvPr id="7" name="Date Placeholder 3">
            <a:extLst>
              <a:ext uri="{FF2B5EF4-FFF2-40B4-BE49-F238E27FC236}">
                <a16:creationId xmlns:a16="http://schemas.microsoft.com/office/drawing/2014/main" id="{48454C3D-22F4-471E-A259-B2F420EED227}"/>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2089082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435-679F-49DD-A847-5EB8B3061732}"/>
              </a:ext>
            </a:extLst>
          </p:cNvPr>
          <p:cNvSpPr>
            <a:spLocks noGrp="1"/>
          </p:cNvSpPr>
          <p:nvPr>
            <p:ph type="ctrTitle"/>
          </p:nvPr>
        </p:nvSpPr>
        <p:spPr>
          <a:xfrm>
            <a:off x="1524000" y="2546151"/>
            <a:ext cx="9144000" cy="1765697"/>
          </a:xfrm>
        </p:spPr>
        <p:txBody>
          <a:bodyPr/>
          <a:lstStyle/>
          <a:p>
            <a:r>
              <a:rPr lang="en-US"/>
              <a:t>Backup</a:t>
            </a:r>
          </a:p>
        </p:txBody>
      </p:sp>
      <p:sp>
        <p:nvSpPr>
          <p:cNvPr id="5" name="Slide Number Placeholder 4">
            <a:extLst>
              <a:ext uri="{FF2B5EF4-FFF2-40B4-BE49-F238E27FC236}">
                <a16:creationId xmlns:a16="http://schemas.microsoft.com/office/drawing/2014/main" id="{8353BB43-25F5-4E6D-9DC5-83DBC61247C8}"/>
              </a:ext>
            </a:extLst>
          </p:cNvPr>
          <p:cNvSpPr>
            <a:spLocks noGrp="1"/>
          </p:cNvSpPr>
          <p:nvPr>
            <p:ph type="sldNum" sz="quarter" idx="12"/>
          </p:nvPr>
        </p:nvSpPr>
        <p:spPr/>
        <p:txBody>
          <a:bodyPr/>
          <a:lstStyle/>
          <a:p>
            <a:fld id="{3A0E1C1D-23A6-4D8C-8BAD-0A4D3EB843D9}" type="slidenum">
              <a:rPr lang="en-US" smtClean="0"/>
              <a:t>28</a:t>
            </a:fld>
            <a:endParaRPr lang="en-US"/>
          </a:p>
        </p:txBody>
      </p:sp>
      <p:sp>
        <p:nvSpPr>
          <p:cNvPr id="6" name="Footer Placeholder 5">
            <a:extLst>
              <a:ext uri="{FF2B5EF4-FFF2-40B4-BE49-F238E27FC236}">
                <a16:creationId xmlns:a16="http://schemas.microsoft.com/office/drawing/2014/main" id="{9CD002C8-FE3C-4FA0-A9AA-65D70F1E10AB}"/>
              </a:ext>
            </a:extLst>
          </p:cNvPr>
          <p:cNvSpPr>
            <a:spLocks noGrp="1"/>
          </p:cNvSpPr>
          <p:nvPr>
            <p:ph type="ftr" sz="quarter" idx="11"/>
          </p:nvPr>
        </p:nvSpPr>
        <p:spPr/>
        <p:txBody>
          <a:bodyPr/>
          <a:lstStyle/>
          <a:p>
            <a:r>
              <a:rPr lang="en-US"/>
              <a:t>2023 Human Research Program</a:t>
            </a:r>
          </a:p>
          <a:p>
            <a:r>
              <a:rPr lang="en-US"/>
              <a:t>Investigators’ Workshop</a:t>
            </a:r>
          </a:p>
        </p:txBody>
      </p:sp>
      <p:sp>
        <p:nvSpPr>
          <p:cNvPr id="7" name="Date Placeholder 3">
            <a:extLst>
              <a:ext uri="{FF2B5EF4-FFF2-40B4-BE49-F238E27FC236}">
                <a16:creationId xmlns:a16="http://schemas.microsoft.com/office/drawing/2014/main" id="{4DB55CED-31DD-4005-98BF-139280E1B66C}"/>
              </a:ext>
            </a:extLst>
          </p:cNvPr>
          <p:cNvSpPr>
            <a:spLocks noGrp="1"/>
          </p:cNvSpPr>
          <p:nvPr>
            <p:ph type="dt" sz="half" idx="10"/>
          </p:nvPr>
        </p:nvSpPr>
        <p:spPr>
          <a:xfrm>
            <a:off x="838200" y="6356350"/>
            <a:ext cx="3200400" cy="365125"/>
          </a:xfrm>
        </p:spPr>
        <p:txBody>
          <a:bodyPr/>
          <a:lstStyle/>
          <a:p>
            <a:r>
              <a:rPr lang="en-US"/>
              <a:t>David Baumann | david.k.baumann@nasa.gov</a:t>
            </a:r>
          </a:p>
        </p:txBody>
      </p:sp>
    </p:spTree>
    <p:extLst>
      <p:ext uri="{BB962C8B-B14F-4D97-AF65-F5344CB8AC3E}">
        <p14:creationId xmlns:p14="http://schemas.microsoft.com/office/powerpoint/2010/main" val="1543708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 name="Date Placeholder 2">
            <a:extLst>
              <a:ext uri="{FF2B5EF4-FFF2-40B4-BE49-F238E27FC236}">
                <a16:creationId xmlns:a16="http://schemas.microsoft.com/office/drawing/2014/main" id="{9ED7DBBB-C4CB-422F-BA55-89A0F58ADEF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lnSpc>
                <a:spcPct val="90000"/>
              </a:lnSpc>
              <a:spcAft>
                <a:spcPts val="600"/>
              </a:spcAft>
            </a:pPr>
            <a:r>
              <a:rPr lang="en-US" sz="1000">
                <a:solidFill>
                  <a:schemeClr val="tx1">
                    <a:tint val="75000"/>
                  </a:schemeClr>
                </a:solidFill>
              </a:rPr>
              <a:t>David Baumann | david.k.baumann@nasa.gov</a:t>
            </a:r>
          </a:p>
        </p:txBody>
      </p:sp>
      <p:sp>
        <p:nvSpPr>
          <p:cNvPr id="19" name="Footer Placeholder 5">
            <a:extLst>
              <a:ext uri="{FF2B5EF4-FFF2-40B4-BE49-F238E27FC236}">
                <a16:creationId xmlns:a16="http://schemas.microsoft.com/office/drawing/2014/main" id="{18498A52-A34E-4F83-BFC3-64704AD63CBD}"/>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n-US" sz="700" kern="1200">
                <a:solidFill>
                  <a:schemeClr val="tx1">
                    <a:tint val="75000"/>
                  </a:schemeClr>
                </a:solidFill>
                <a:latin typeface="+mn-lt"/>
                <a:ea typeface="+mn-ea"/>
                <a:cs typeface="+mn-cs"/>
              </a:rPr>
              <a:t>2023 Human Research Program</a:t>
            </a:r>
          </a:p>
          <a:p>
            <a:pPr>
              <a:lnSpc>
                <a:spcPct val="90000"/>
              </a:lnSpc>
              <a:spcAft>
                <a:spcPts val="600"/>
              </a:spcAft>
            </a:pPr>
            <a:r>
              <a:rPr lang="en-US" sz="700" kern="1200">
                <a:solidFill>
                  <a:schemeClr val="tx1">
                    <a:tint val="75000"/>
                  </a:schemeClr>
                </a:solidFill>
                <a:latin typeface="+mn-lt"/>
                <a:ea typeface="+mn-ea"/>
                <a:cs typeface="+mn-cs"/>
              </a:rPr>
              <a:t>Investigators’ Workshop</a:t>
            </a:r>
          </a:p>
        </p:txBody>
      </p:sp>
      <p:sp>
        <p:nvSpPr>
          <p:cNvPr id="6" name="Slide Number Placeholder 5">
            <a:extLst>
              <a:ext uri="{FF2B5EF4-FFF2-40B4-BE49-F238E27FC236}">
                <a16:creationId xmlns:a16="http://schemas.microsoft.com/office/drawing/2014/main" id="{DD963C81-1375-4CB9-AC7A-9320EACE2A5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A0E1C1D-23A6-4D8C-8BAD-0A4D3EB843D9}" type="slidenum">
              <a:rPr lang="en-US" smtClean="0">
                <a:solidFill>
                  <a:schemeClr val="tx1">
                    <a:tint val="75000"/>
                  </a:schemeClr>
                </a:solidFill>
              </a:rPr>
              <a:pPr>
                <a:spcAft>
                  <a:spcPts val="600"/>
                </a:spcAft>
              </a:pPr>
              <a:t>29</a:t>
            </a:fld>
            <a:endParaRPr lang="en-US">
              <a:solidFill>
                <a:schemeClr val="tx1">
                  <a:tint val="75000"/>
                </a:schemeClr>
              </a:solidFill>
            </a:endParaRPr>
          </a:p>
        </p:txBody>
      </p:sp>
      <p:graphicFrame>
        <p:nvGraphicFramePr>
          <p:cNvPr id="9" name="Table 8">
            <a:extLst>
              <a:ext uri="{FF2B5EF4-FFF2-40B4-BE49-F238E27FC236}">
                <a16:creationId xmlns:a16="http://schemas.microsoft.com/office/drawing/2014/main" id="{BF1798D4-8AC5-416C-B939-B633184BE5B1}"/>
              </a:ext>
            </a:extLst>
          </p:cNvPr>
          <p:cNvGraphicFramePr>
            <a:graphicFrameLocks noGrp="1"/>
          </p:cNvGraphicFramePr>
          <p:nvPr>
            <p:extLst>
              <p:ext uri="{D42A27DB-BD31-4B8C-83A1-F6EECF244321}">
                <p14:modId xmlns:p14="http://schemas.microsoft.com/office/powerpoint/2010/main" val="3221791328"/>
              </p:ext>
            </p:extLst>
          </p:nvPr>
        </p:nvGraphicFramePr>
        <p:xfrm>
          <a:off x="643467" y="753254"/>
          <a:ext cx="10905067" cy="5275066"/>
        </p:xfrm>
        <a:graphic>
          <a:graphicData uri="http://schemas.openxmlformats.org/drawingml/2006/table">
            <a:tbl>
              <a:tblPr firstRow="1" bandRow="1">
                <a:solidFill>
                  <a:schemeClr val="tx1">
                    <a:lumMod val="75000"/>
                    <a:lumOff val="25000"/>
                  </a:schemeClr>
                </a:solidFill>
                <a:tableStyleId>{5C22544A-7EE6-4342-B048-85BDC9FD1C3A}</a:tableStyleId>
              </a:tblPr>
              <a:tblGrid>
                <a:gridCol w="3919696">
                  <a:extLst>
                    <a:ext uri="{9D8B030D-6E8A-4147-A177-3AD203B41FA5}">
                      <a16:colId xmlns:a16="http://schemas.microsoft.com/office/drawing/2014/main" val="386641499"/>
                    </a:ext>
                  </a:extLst>
                </a:gridCol>
                <a:gridCol w="6985371">
                  <a:extLst>
                    <a:ext uri="{9D8B030D-6E8A-4147-A177-3AD203B41FA5}">
                      <a16:colId xmlns:a16="http://schemas.microsoft.com/office/drawing/2014/main" val="2933416418"/>
                    </a:ext>
                  </a:extLst>
                </a:gridCol>
              </a:tblGrid>
              <a:tr h="871434">
                <a:tc gridSpan="2">
                  <a:txBody>
                    <a:bodyPr/>
                    <a:lstStyle/>
                    <a:p>
                      <a:pPr marL="53975" marR="0" indent="0">
                        <a:lnSpc>
                          <a:spcPct val="107000"/>
                        </a:lnSpc>
                        <a:spcBef>
                          <a:spcPts val="0"/>
                        </a:spcBef>
                        <a:spcAft>
                          <a:spcPts val="800"/>
                        </a:spcAft>
                      </a:pPr>
                      <a:r>
                        <a:rPr lang="en-US" sz="3800" b="1" cap="none" spc="0">
                          <a:solidFill>
                            <a:schemeClr val="bg1"/>
                          </a:solidFill>
                          <a:effectLst/>
                          <a:latin typeface="Source Sans Pro" panose="020B0503030403020204" pitchFamily="34" charset="0"/>
                          <a:ea typeface="Source Sans Pro" panose="020B0503030403020204" pitchFamily="34" charset="0"/>
                        </a:rPr>
                        <a:t>Metrics Since IWS 2020 …</a:t>
                      </a:r>
                      <a:endParaRPr lang="en-US" sz="3800" b="1" cap="none" spc="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nchor="b">
                    <a:lnL w="12700" cmpd="sng">
                      <a:noFill/>
                    </a:lnL>
                    <a:lnR w="12700" cmpd="sng">
                      <a:noFill/>
                    </a:lnR>
                    <a:lnT w="9525" cap="flat" cmpd="sng" algn="ctr">
                      <a:noFill/>
                      <a:prstDash val="solid"/>
                    </a:lnT>
                    <a:lnB w="38100" cmpd="sng">
                      <a:noFill/>
                    </a:lnB>
                    <a:solidFill>
                      <a:schemeClr val="tx1">
                        <a:lumMod val="75000"/>
                        <a:lumOff val="25000"/>
                      </a:schemeClr>
                    </a:solidFill>
                  </a:tcPr>
                </a:tc>
                <a:tc hMerge="1">
                  <a:txBody>
                    <a:bodyPr/>
                    <a:lstStyle/>
                    <a:p>
                      <a:endParaRPr lang="en-US"/>
                    </a:p>
                  </a:txBody>
                  <a:tcPr/>
                </a:tc>
                <a:extLst>
                  <a:ext uri="{0D108BD9-81ED-4DB2-BD59-A6C34878D82A}">
                    <a16:rowId xmlns:a16="http://schemas.microsoft.com/office/drawing/2014/main" val="2435801784"/>
                  </a:ext>
                </a:extLst>
              </a:tr>
              <a:tr h="1022041">
                <a:tc>
                  <a:txBody>
                    <a:bodyPr/>
                    <a:lstStyle/>
                    <a:p>
                      <a:pPr marL="0" marR="0">
                        <a:lnSpc>
                          <a:spcPts val="1600"/>
                        </a:lnSpc>
                        <a:spcBef>
                          <a:spcPts val="0"/>
                        </a:spcBef>
                        <a:spcAft>
                          <a:spcPts val="0"/>
                        </a:spcAft>
                      </a:pPr>
                      <a:endParaRPr lang="en-US" sz="2800" cap="none" spc="0">
                        <a:solidFill>
                          <a:schemeClr val="bg1"/>
                        </a:solidFill>
                        <a:effectLst/>
                        <a:latin typeface="Source Sans Pro" panose="020B0503030403020204" pitchFamily="34" charset="0"/>
                        <a:ea typeface="Source Sans Pro" panose="020B0503030403020204" pitchFamily="34" charset="0"/>
                      </a:endParaRPr>
                    </a:p>
                    <a:p>
                      <a:pPr marL="0" marR="0">
                        <a:lnSpc>
                          <a:spcPts val="1600"/>
                        </a:lnSpc>
                        <a:spcBef>
                          <a:spcPts val="0"/>
                        </a:spcBef>
                        <a:spcAft>
                          <a:spcPts val="0"/>
                        </a:spcAft>
                      </a:pPr>
                      <a:r>
                        <a:rPr lang="en-US" sz="2800" cap="none" spc="0">
                          <a:solidFill>
                            <a:schemeClr val="bg1"/>
                          </a:solidFill>
                          <a:effectLst/>
                          <a:latin typeface="Source Sans Pro" panose="020B0503030403020204" pitchFamily="34" charset="0"/>
                          <a:ea typeface="Source Sans Pro" panose="020B0503030403020204" pitchFamily="34" charset="0"/>
                        </a:rPr>
                        <a:t>ISS Research Hours</a:t>
                      </a:r>
                      <a:endParaRPr lang="en-US" sz="2800" cap="none" spc="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lnL w="12700" cap="flat" cmpd="sng" algn="ctr">
                      <a:solidFill>
                        <a:schemeClr val="bg1"/>
                      </a:solidFill>
                      <a:prstDash val="solid"/>
                    </a:lnL>
                    <a:lnR w="12700" cmpd="sng">
                      <a:noFill/>
                      <a:prstDash val="solid"/>
                    </a:lnR>
                    <a:lnT w="38100" cmpd="sng">
                      <a:noFill/>
                    </a:lnT>
                    <a:lnB w="9525" cap="flat" cmpd="sng" algn="ctr">
                      <a:noFill/>
                      <a:prstDash val="solid"/>
                    </a:lnB>
                    <a:solidFill>
                      <a:srgbClr val="2464B1"/>
                    </a:solidFill>
                  </a:tcPr>
                </a:tc>
                <a:tc>
                  <a:txBody>
                    <a:bodyPr/>
                    <a:lstStyle/>
                    <a:p>
                      <a:pPr marL="0" marR="0" lvl="0" indent="0">
                        <a:lnSpc>
                          <a:spcPct val="107000"/>
                        </a:lnSpc>
                        <a:spcBef>
                          <a:spcPts val="0"/>
                        </a:spcBef>
                        <a:spcAft>
                          <a:spcPts val="0"/>
                        </a:spcAft>
                        <a:buFont typeface="Calibri" panose="020F0502020204030204" pitchFamily="34" charset="0"/>
                        <a:buNone/>
                      </a:pPr>
                      <a:r>
                        <a:rPr lang="en-US" sz="2300" cap="none" spc="0" dirty="0">
                          <a:solidFill>
                            <a:schemeClr val="bg1"/>
                          </a:solidFill>
                          <a:effectLst/>
                          <a:latin typeface="Source Sans Pro" panose="020B0503030403020204" pitchFamily="34" charset="0"/>
                          <a:ea typeface="Source Sans Pro" panose="020B0503030403020204" pitchFamily="34" charset="0"/>
                        </a:rPr>
                        <a:t>-  1103 during Inc 62-67, Feb 2020 – Sep 2022</a:t>
                      </a:r>
                    </a:p>
                    <a:p>
                      <a:pPr marL="0" marR="0" lvl="0" indent="0">
                        <a:lnSpc>
                          <a:spcPct val="107000"/>
                        </a:lnSpc>
                        <a:spcBef>
                          <a:spcPts val="0"/>
                        </a:spcBef>
                        <a:spcAft>
                          <a:spcPts val="0"/>
                        </a:spcAft>
                        <a:buFont typeface="Calibri" panose="020F0502020204030204" pitchFamily="34" charset="0"/>
                        <a:buNone/>
                      </a:pPr>
                      <a:r>
                        <a:rPr lang="en-US" sz="2300" cap="none" spc="0" dirty="0">
                          <a:solidFill>
                            <a:schemeClr val="bg1"/>
                          </a:solidFill>
                          <a:effectLst/>
                          <a:latin typeface="Source Sans Pro" panose="020B0503030403020204" pitchFamily="34" charset="0"/>
                          <a:ea typeface="Source Sans Pro" panose="020B0503030403020204" pitchFamily="34" charset="0"/>
                        </a:rPr>
                        <a:t>-  125 during Inc 68 thru Jan 2023</a:t>
                      </a:r>
                      <a:endParaRPr lang="en-US" sz="23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lnL w="12700" cmpd="sng">
                      <a:noFill/>
                      <a:prstDash val="solid"/>
                    </a:lnL>
                    <a:lnR w="12700" cmpd="sng">
                      <a:noFill/>
                      <a:prstDash val="solid"/>
                    </a:lnR>
                    <a:lnT w="38100" cmpd="sng">
                      <a:noFill/>
                    </a:lnT>
                    <a:lnB w="9525" cap="flat" cmpd="sng" algn="ctr">
                      <a:noFill/>
                      <a:prstDash val="solid"/>
                    </a:lnB>
                    <a:solidFill>
                      <a:srgbClr val="2464B1"/>
                    </a:solidFill>
                  </a:tcPr>
                </a:tc>
                <a:extLst>
                  <a:ext uri="{0D108BD9-81ED-4DB2-BD59-A6C34878D82A}">
                    <a16:rowId xmlns:a16="http://schemas.microsoft.com/office/drawing/2014/main" val="3514242170"/>
                  </a:ext>
                </a:extLst>
              </a:tr>
              <a:tr h="1022041">
                <a:tc>
                  <a:txBody>
                    <a:bodyPr/>
                    <a:lstStyle/>
                    <a:p>
                      <a:pPr marL="0" marR="0">
                        <a:lnSpc>
                          <a:spcPct val="107000"/>
                        </a:lnSpc>
                        <a:spcBef>
                          <a:spcPts val="600"/>
                        </a:spcBef>
                        <a:spcAft>
                          <a:spcPts val="600"/>
                        </a:spcAft>
                      </a:pPr>
                      <a:r>
                        <a:rPr lang="en-US" sz="2800" cap="none" spc="0">
                          <a:solidFill>
                            <a:schemeClr val="bg1"/>
                          </a:solidFill>
                          <a:effectLst/>
                          <a:latin typeface="Source Sans Pro" panose="020B0503030403020204" pitchFamily="34" charset="0"/>
                          <a:ea typeface="Source Sans Pro" panose="020B0503030403020204" pitchFamily="34" charset="0"/>
                        </a:rPr>
                        <a:t>Number of Analog Missions Completed</a:t>
                      </a:r>
                      <a:endParaRPr lang="en-US" sz="2800" cap="none" spc="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lnL w="12700" cap="flat" cmpd="sng" algn="ctr">
                      <a:solidFill>
                        <a:schemeClr val="bg1"/>
                      </a:solidFill>
                      <a:prstDash val="solid"/>
                    </a:lnL>
                    <a:lnR w="12700" cmpd="sng">
                      <a:noFill/>
                      <a:prstDash val="solid"/>
                    </a:lnR>
                    <a:lnT w="9525" cap="flat" cmpd="sng" algn="ctr">
                      <a:noFill/>
                      <a:prstDash val="solid"/>
                    </a:lnT>
                    <a:lnB w="12700" cmpd="sng">
                      <a:noFill/>
                      <a:prstDash val="solid"/>
                    </a:lnB>
                    <a:solidFill>
                      <a:srgbClr val="002060"/>
                    </a:solidFill>
                  </a:tcPr>
                </a:tc>
                <a:tc>
                  <a:txBody>
                    <a:bodyPr/>
                    <a:lstStyle/>
                    <a:p>
                      <a:pPr marL="0" marR="0" indent="0">
                        <a:lnSpc>
                          <a:spcPct val="100000"/>
                        </a:lnSpc>
                        <a:spcBef>
                          <a:spcPts val="0"/>
                        </a:spcBef>
                        <a:spcAft>
                          <a:spcPts val="0"/>
                        </a:spcAft>
                        <a:buFontTx/>
                        <a:buNone/>
                        <a:tabLst/>
                      </a:pPr>
                      <a:r>
                        <a:rPr lang="en-US" sz="2300" cap="none" spc="0" dirty="0">
                          <a:solidFill>
                            <a:schemeClr val="bg1"/>
                          </a:solidFill>
                          <a:effectLst/>
                          <a:latin typeface="Source Sans Pro" panose="020B0503030403020204" pitchFamily="34" charset="0"/>
                          <a:ea typeface="Source Sans Pro" panose="020B0503030403020204" pitchFamily="34" charset="0"/>
                        </a:rPr>
                        <a:t>-  11 (4 HERA, 1 SIRIUS, 2 bedrest, 1 parabolic flight, </a:t>
                      </a:r>
                    </a:p>
                    <a:p>
                      <a:pPr marL="0" marR="0" indent="0">
                        <a:lnSpc>
                          <a:spcPct val="100000"/>
                        </a:lnSpc>
                        <a:spcBef>
                          <a:spcPts val="0"/>
                        </a:spcBef>
                        <a:spcAft>
                          <a:spcPts val="0"/>
                        </a:spcAft>
                        <a:buFontTx/>
                        <a:buNone/>
                        <a:tabLst>
                          <a:tab pos="254000" algn="l"/>
                        </a:tabLst>
                      </a:pPr>
                      <a:r>
                        <a:rPr lang="en-US" sz="2300" cap="none" spc="0" dirty="0">
                          <a:solidFill>
                            <a:schemeClr val="bg1"/>
                          </a:solidFill>
                          <a:effectLst/>
                          <a:latin typeface="Source Sans Pro" panose="020B0503030403020204" pitchFamily="34" charset="0"/>
                          <a:ea typeface="Source Sans Pro" panose="020B0503030403020204" pitchFamily="34" charset="0"/>
                        </a:rPr>
                        <a:t>    3 Antarctic winter-overs)</a:t>
                      </a:r>
                      <a:endParaRPr lang="en-US" sz="23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lnL w="12700" cmpd="sng">
                      <a:noFill/>
                      <a:prstDash val="solid"/>
                    </a:lnL>
                    <a:lnR w="12700" cmpd="sng">
                      <a:noFill/>
                      <a:prstDash val="solid"/>
                    </a:lnR>
                    <a:lnT w="9525" cap="flat" cmpd="sng" algn="ctr">
                      <a:noFill/>
                      <a:prstDash val="solid"/>
                    </a:lnT>
                    <a:lnB w="12700" cmpd="sng">
                      <a:noFill/>
                      <a:prstDash val="solid"/>
                    </a:lnB>
                    <a:solidFill>
                      <a:srgbClr val="002060"/>
                    </a:solidFill>
                  </a:tcPr>
                </a:tc>
                <a:extLst>
                  <a:ext uri="{0D108BD9-81ED-4DB2-BD59-A6C34878D82A}">
                    <a16:rowId xmlns:a16="http://schemas.microsoft.com/office/drawing/2014/main" val="833242082"/>
                  </a:ext>
                </a:extLst>
              </a:tr>
              <a:tr h="1022041">
                <a:tc>
                  <a:txBody>
                    <a:bodyPr/>
                    <a:lstStyle/>
                    <a:p>
                      <a:pPr marL="0" marR="0">
                        <a:lnSpc>
                          <a:spcPct val="107000"/>
                        </a:lnSpc>
                        <a:spcBef>
                          <a:spcPts val="0"/>
                        </a:spcBef>
                        <a:spcAft>
                          <a:spcPts val="800"/>
                        </a:spcAft>
                      </a:pPr>
                      <a:r>
                        <a:rPr lang="en-US" sz="2800" cap="none" spc="0" dirty="0">
                          <a:solidFill>
                            <a:schemeClr val="bg1"/>
                          </a:solidFill>
                          <a:effectLst/>
                          <a:latin typeface="Source Sans Pro" panose="020B0503030403020204" pitchFamily="34" charset="0"/>
                          <a:ea typeface="Source Sans Pro" panose="020B0503030403020204" pitchFamily="34" charset="0"/>
                        </a:rPr>
                        <a:t>Number of Papers Published</a:t>
                      </a:r>
                      <a:endParaRPr lang="en-US" sz="28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lnL w="12700" cap="flat" cmpd="sng" algn="ctr">
                      <a:solidFill>
                        <a:schemeClr val="bg1"/>
                      </a:solidFill>
                      <a:prstDash val="solid"/>
                    </a:lnL>
                    <a:lnR w="12700" cmpd="sng">
                      <a:noFill/>
                      <a:prstDash val="solid"/>
                    </a:lnR>
                    <a:lnT w="12700" cmpd="sng">
                      <a:noFill/>
                      <a:prstDash val="solid"/>
                    </a:lnT>
                    <a:lnB w="9525" cap="flat" cmpd="sng" algn="ctr">
                      <a:noFill/>
                      <a:prstDash val="solid"/>
                    </a:lnB>
                    <a:solidFill>
                      <a:srgbClr val="2464B1"/>
                    </a:solidFill>
                  </a:tcPr>
                </a:tc>
                <a:tc>
                  <a:txBody>
                    <a:bodyPr/>
                    <a:lstStyle/>
                    <a:p>
                      <a:pPr marL="0" marR="0" lvl="0" indent="0">
                        <a:lnSpc>
                          <a:spcPct val="107000"/>
                        </a:lnSpc>
                        <a:spcBef>
                          <a:spcPts val="0"/>
                        </a:spcBef>
                        <a:spcAft>
                          <a:spcPts val="0"/>
                        </a:spcAft>
                        <a:buFont typeface="Calibri" panose="020F0502020204030204" pitchFamily="34" charset="0"/>
                        <a:buNone/>
                      </a:pPr>
                      <a:r>
                        <a:rPr lang="en-US" sz="2300" cap="none" spc="0" dirty="0">
                          <a:solidFill>
                            <a:schemeClr val="bg1"/>
                          </a:solidFill>
                          <a:effectLst/>
                          <a:latin typeface="Source Sans Pro" panose="020B0503030403020204" pitchFamily="34" charset="0"/>
                          <a:ea typeface="Source Sans Pro" panose="020B0503030403020204" pitchFamily="34" charset="0"/>
                        </a:rPr>
                        <a:t>-  FY20: 197              FY22: 266</a:t>
                      </a:r>
                    </a:p>
                    <a:p>
                      <a:pPr marL="0" marR="0" lvl="0" indent="0">
                        <a:lnSpc>
                          <a:spcPct val="107000"/>
                        </a:lnSpc>
                        <a:spcBef>
                          <a:spcPts val="0"/>
                        </a:spcBef>
                        <a:spcAft>
                          <a:spcPts val="0"/>
                        </a:spcAft>
                        <a:buFont typeface="Calibri" panose="020F0502020204030204" pitchFamily="34" charset="0"/>
                        <a:buNone/>
                      </a:pPr>
                      <a:r>
                        <a:rPr lang="en-US" sz="2300" cap="none" spc="0" dirty="0">
                          <a:solidFill>
                            <a:schemeClr val="bg1"/>
                          </a:solidFill>
                          <a:effectLst/>
                          <a:latin typeface="Source Sans Pro" panose="020B0503030403020204" pitchFamily="34" charset="0"/>
                          <a:ea typeface="Source Sans Pro" panose="020B0503030403020204" pitchFamily="34" charset="0"/>
                        </a:rPr>
                        <a:t>-  FY21: 282              FY23 Q1: 65</a:t>
                      </a:r>
                    </a:p>
                  </a:txBody>
                  <a:tcPr marL="96957" marR="138509" marT="27702" marB="207764">
                    <a:lnL w="12700" cmpd="sng">
                      <a:noFill/>
                      <a:prstDash val="solid"/>
                    </a:lnL>
                    <a:lnR w="12700" cmpd="sng">
                      <a:noFill/>
                      <a:prstDash val="solid"/>
                    </a:lnR>
                    <a:lnT w="12700" cmpd="sng">
                      <a:noFill/>
                      <a:prstDash val="solid"/>
                    </a:lnT>
                    <a:lnB w="9525" cap="flat" cmpd="sng" algn="ctr">
                      <a:noFill/>
                      <a:prstDash val="solid"/>
                    </a:lnB>
                    <a:solidFill>
                      <a:srgbClr val="2464B1"/>
                    </a:solidFill>
                  </a:tcPr>
                </a:tc>
                <a:extLst>
                  <a:ext uri="{0D108BD9-81ED-4DB2-BD59-A6C34878D82A}">
                    <a16:rowId xmlns:a16="http://schemas.microsoft.com/office/drawing/2014/main" val="888485040"/>
                  </a:ext>
                </a:extLst>
              </a:tr>
              <a:tr h="1022041">
                <a:tc>
                  <a:txBody>
                    <a:bodyPr/>
                    <a:lstStyle/>
                    <a:p>
                      <a:pPr marL="0" marR="0">
                        <a:lnSpc>
                          <a:spcPct val="107000"/>
                        </a:lnSpc>
                        <a:spcBef>
                          <a:spcPts val="0"/>
                        </a:spcBef>
                        <a:spcAft>
                          <a:spcPts val="800"/>
                        </a:spcAft>
                      </a:pPr>
                      <a:r>
                        <a:rPr lang="en-US" sz="2800" cap="none" spc="0">
                          <a:solidFill>
                            <a:schemeClr val="bg1"/>
                          </a:solidFill>
                          <a:effectLst/>
                          <a:latin typeface="Source Sans Pro" panose="020B0503030403020204" pitchFamily="34" charset="0"/>
                          <a:ea typeface="Source Sans Pro" panose="020B0503030403020204" pitchFamily="34" charset="0"/>
                        </a:rPr>
                        <a:t>Number of Active Principal Investigators</a:t>
                      </a:r>
                      <a:endParaRPr lang="en-US" sz="2800" cap="none" spc="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96957" marR="138509" marT="27702" marB="207764">
                    <a:lnL w="12700" cap="flat" cmpd="sng" algn="ctr">
                      <a:solidFill>
                        <a:schemeClr val="bg1"/>
                      </a:solidFill>
                      <a:prstDash val="solid"/>
                    </a:lnL>
                    <a:lnR w="12700" cmpd="sng">
                      <a:noFill/>
                      <a:prstDash val="solid"/>
                    </a:lnR>
                    <a:lnT w="9525" cap="flat" cmpd="sng" algn="ctr">
                      <a:noFill/>
                      <a:prstDash val="solid"/>
                    </a:lnT>
                    <a:lnB w="12700" cmpd="sng">
                      <a:noFill/>
                      <a:prstDash val="solid"/>
                    </a:lnB>
                    <a:solidFill>
                      <a:srgbClr val="00297A"/>
                    </a:solidFill>
                  </a:tcPr>
                </a:tc>
                <a:tc>
                  <a:txBody>
                    <a:bodyPr/>
                    <a:lstStyle/>
                    <a:p>
                      <a:pPr marL="0" indent="0">
                        <a:lnSpc>
                          <a:spcPct val="107000"/>
                        </a:lnSpc>
                      </a:pPr>
                      <a:r>
                        <a:rPr lang="en-US" sz="23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rPr>
                        <a:t>-    FY20: 91                 FY22: 87</a:t>
                      </a:r>
                    </a:p>
                    <a:p>
                      <a:pPr marL="0" indent="0">
                        <a:lnSpc>
                          <a:spcPct val="107000"/>
                        </a:lnSpc>
                      </a:pPr>
                      <a:r>
                        <a:rPr lang="en-US" sz="2300" cap="none" spc="0" dirty="0">
                          <a:solidFill>
                            <a:schemeClr val="bg1"/>
                          </a:solidFill>
                          <a:effectLst/>
                          <a:latin typeface="Source Sans Pro" panose="020B0503030403020204" pitchFamily="34" charset="0"/>
                          <a:ea typeface="Source Sans Pro" panose="020B0503030403020204" pitchFamily="34" charset="0"/>
                          <a:cs typeface="Times New Roman" panose="02020603050405020304" pitchFamily="18" charset="0"/>
                        </a:rPr>
                        <a:t>-    FY21: 86                 FY23 Q1: 48</a:t>
                      </a:r>
                    </a:p>
                  </a:txBody>
                  <a:tcPr marL="96957" marR="138509" marT="27702" marB="207764">
                    <a:lnL w="12700" cmpd="sng">
                      <a:noFill/>
                      <a:prstDash val="solid"/>
                    </a:lnL>
                    <a:lnR w="12700" cmpd="sng">
                      <a:noFill/>
                      <a:prstDash val="solid"/>
                    </a:lnR>
                    <a:lnT w="9525" cap="flat" cmpd="sng" algn="ctr">
                      <a:noFill/>
                      <a:prstDash val="solid"/>
                    </a:lnT>
                    <a:lnB w="12700" cmpd="sng">
                      <a:noFill/>
                      <a:prstDash val="solid"/>
                    </a:lnB>
                    <a:solidFill>
                      <a:srgbClr val="00297A"/>
                    </a:solidFill>
                  </a:tcPr>
                </a:tc>
                <a:extLst>
                  <a:ext uri="{0D108BD9-81ED-4DB2-BD59-A6C34878D82A}">
                    <a16:rowId xmlns:a16="http://schemas.microsoft.com/office/drawing/2014/main" val="1692978464"/>
                  </a:ext>
                </a:extLst>
              </a:tr>
            </a:tbl>
          </a:graphicData>
        </a:graphic>
      </p:graphicFrame>
    </p:spTree>
    <p:extLst>
      <p:ext uri="{BB962C8B-B14F-4D97-AF65-F5344CB8AC3E}">
        <p14:creationId xmlns:p14="http://schemas.microsoft.com/office/powerpoint/2010/main" val="2991253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C8F7DED612D94FA60C7C66DD828EA2" ma:contentTypeVersion="11" ma:contentTypeDescription="Create a new document." ma:contentTypeScope="" ma:versionID="080e405b0f6d0aebef531ba03dac2fca">
  <xsd:schema xmlns:xsd="http://www.w3.org/2001/XMLSchema" xmlns:xs="http://www.w3.org/2001/XMLSchema" xmlns:p="http://schemas.microsoft.com/office/2006/metadata/properties" xmlns:ns2="b572d4d7-d8dd-49d5-bdd1-d2a94c092d30" xmlns:ns3="d900e117-17a0-4b24-9e47-511ef1d02c43" targetNamespace="http://schemas.microsoft.com/office/2006/metadata/properties" ma:root="true" ma:fieldsID="19d3133e52e2ff3867ddb0c4958e9dd8" ns2:_="" ns3:_="">
    <xsd:import namespace="b572d4d7-d8dd-49d5-bdd1-d2a94c092d3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72d4d7-d8dd-49d5-bdd1-d2a94c092d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eded23-0441-42b2-b689-1a1a95d12de9}" ma:internalName="TaxCatchAll" ma:showField="CatchAllData" ma:web="5ec83655-03e6-455f-961e-9178d187b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572d4d7-d8dd-49d5-bdd1-d2a94c092d30">
      <Terms xmlns="http://schemas.microsoft.com/office/infopath/2007/PartnerControls"/>
    </lcf76f155ced4ddcb4097134ff3c332f>
    <TaxCatchAll xmlns="d900e117-17a0-4b24-9e47-511ef1d02c43" xsi:nil="true"/>
  </documentManagement>
</p:properties>
</file>

<file path=customXml/itemProps1.xml><?xml version="1.0" encoding="utf-8"?>
<ds:datastoreItem xmlns:ds="http://schemas.openxmlformats.org/officeDocument/2006/customXml" ds:itemID="{87F579A6-C908-48B8-819D-1F43309772EF}">
  <ds:schemaRefs>
    <ds:schemaRef ds:uri="b572d4d7-d8dd-49d5-bdd1-d2a94c092d30"/>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AE5320-CE04-44B9-A2D1-E0837F0426D8}">
  <ds:schemaRefs>
    <ds:schemaRef ds:uri="http://schemas.microsoft.com/sharepoint/v3/contenttype/forms"/>
  </ds:schemaRefs>
</ds:datastoreItem>
</file>

<file path=customXml/itemProps3.xml><?xml version="1.0" encoding="utf-8"?>
<ds:datastoreItem xmlns:ds="http://schemas.openxmlformats.org/officeDocument/2006/customXml" ds:itemID="{3E01E2F8-19D3-444E-8D9D-2E1EA7CD6394}">
  <ds:schemaRefs>
    <ds:schemaRef ds:uri="b572d4d7-d8dd-49d5-bdd1-d2a94c092d30"/>
    <ds:schemaRef ds:uri="d900e117-17a0-4b24-9e47-511ef1d02c43"/>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0</TotalTime>
  <Words>2359</Words>
  <Application>Microsoft Office PowerPoint</Application>
  <PresentationFormat>Widescreen</PresentationFormat>
  <Paragraphs>447</Paragraphs>
  <Slides>29</Slides>
  <Notes>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29</vt:i4>
      </vt:variant>
    </vt:vector>
  </HeadingPairs>
  <TitlesOfParts>
    <vt:vector size="40" baseType="lpstr">
      <vt:lpstr>Abadi Extra Light</vt:lpstr>
      <vt:lpstr>Arial</vt:lpstr>
      <vt:lpstr>Bahnschrift</vt:lpstr>
      <vt:lpstr>Bahnschrift Light</vt:lpstr>
      <vt:lpstr>Bahnschrift SemiBold</vt:lpstr>
      <vt:lpstr>Calibri</vt:lpstr>
      <vt:lpstr>Calibri Light</vt:lpstr>
      <vt:lpstr>Source Sans Pro</vt:lpstr>
      <vt:lpstr>Office Theme</vt:lpstr>
      <vt:lpstr>1_Office Theme</vt:lpstr>
      <vt:lpstr>2_Office Theme</vt:lpstr>
      <vt:lpstr>PowerPoint Presentation</vt:lpstr>
      <vt:lpstr>HRP Vision &amp; Mission</vt:lpstr>
      <vt:lpstr>PowerPoint Presentation</vt:lpstr>
      <vt:lpstr>Since IWS 2020…</vt:lpstr>
      <vt:lpstr>PowerPoint Presentation</vt:lpstr>
      <vt:lpstr>PowerPoint Presentation</vt:lpstr>
      <vt:lpstr>PowerPoint Presentation</vt:lpstr>
      <vt:lpstr>Analog Missions</vt:lpstr>
      <vt:lpstr>SIRIUS-21</vt:lpstr>
      <vt:lpstr>:envihab</vt:lpstr>
      <vt:lpstr>NSRL</vt:lpstr>
      <vt:lpstr>Spaceflight Missions</vt:lpstr>
      <vt:lpstr>PowerPoint Presentation</vt:lpstr>
      <vt:lpstr>Vande Hei Long Duration Mission</vt:lpstr>
      <vt:lpstr>CIPHER</vt:lpstr>
      <vt:lpstr>PowerPoint Presentation</vt:lpstr>
      <vt:lpstr>Tools &amp; Partnerships</vt:lpstr>
      <vt:lpstr>Data Visualization - EDDIE</vt:lpstr>
      <vt:lpstr>Directed Acyclic Graphs (DAGs)</vt:lpstr>
      <vt:lpstr>NLSP – NASA Life Science Data Portal</vt:lpstr>
      <vt:lpstr>CURRENT PARTNERSHIPS</vt:lpstr>
      <vt:lpstr>New Collaborations</vt:lpstr>
      <vt:lpstr>TRISH</vt:lpstr>
      <vt:lpstr>TRISH</vt:lpstr>
      <vt:lpstr>2023 In-Mission Timeline</vt:lpstr>
      <vt:lpstr>PowerPoint Presentation</vt:lpstr>
      <vt:lpstr>Thank you!</vt:lpstr>
      <vt:lpstr>Backup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Elgart, S Robin (JSC-SK4)[IPA]</dc:creator>
  <cp:lastModifiedBy>Jennifer Turner</cp:lastModifiedBy>
  <cp:revision>1</cp:revision>
  <dcterms:created xsi:type="dcterms:W3CDTF">2022-12-17T00:09:25Z</dcterms:created>
  <dcterms:modified xsi:type="dcterms:W3CDTF">2023-02-02T15:45:35Z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0x01010099C8F7DED612D94FA60C7C66DD828EA2</vt:lpwstr>
  </property>
  <property fmtid="{D5CDD505-2E9C-101B-9397-08002B2CF9AE}" pid="3" name="MediaServiceImageTags">
    <vt:lpwstr/>
  </property>
</Properties>
</file>