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7" r:id="rId5"/>
    <p:sldMasterId id="2147483725" r:id="rId6"/>
  </p:sldMasterIdLst>
  <p:notesMasterIdLst>
    <p:notesMasterId r:id="rId58"/>
  </p:notesMasterIdLst>
  <p:sldIdLst>
    <p:sldId id="256" r:id="rId7"/>
    <p:sldId id="507" r:id="rId8"/>
    <p:sldId id="508" r:id="rId9"/>
    <p:sldId id="488" r:id="rId10"/>
    <p:sldId id="498" r:id="rId11"/>
    <p:sldId id="437" r:id="rId12"/>
    <p:sldId id="499" r:id="rId13"/>
    <p:sldId id="519" r:id="rId14"/>
    <p:sldId id="258" r:id="rId15"/>
    <p:sldId id="514" r:id="rId16"/>
    <p:sldId id="513" r:id="rId17"/>
    <p:sldId id="515" r:id="rId18"/>
    <p:sldId id="516" r:id="rId19"/>
    <p:sldId id="517" r:id="rId20"/>
    <p:sldId id="306" r:id="rId21"/>
    <p:sldId id="289" r:id="rId22"/>
    <p:sldId id="262" r:id="rId23"/>
    <p:sldId id="263" r:id="rId24"/>
    <p:sldId id="282" r:id="rId25"/>
    <p:sldId id="308" r:id="rId26"/>
    <p:sldId id="284" r:id="rId27"/>
    <p:sldId id="291" r:id="rId28"/>
    <p:sldId id="268" r:id="rId29"/>
    <p:sldId id="520" r:id="rId30"/>
    <p:sldId id="500" r:id="rId31"/>
    <p:sldId id="521" r:id="rId32"/>
    <p:sldId id="522" r:id="rId33"/>
    <p:sldId id="523" r:id="rId34"/>
    <p:sldId id="525" r:id="rId35"/>
    <p:sldId id="526" r:id="rId36"/>
    <p:sldId id="501" r:id="rId37"/>
    <p:sldId id="294" r:id="rId38"/>
    <p:sldId id="512" r:id="rId39"/>
    <p:sldId id="527" r:id="rId40"/>
    <p:sldId id="504" r:id="rId41"/>
    <p:sldId id="528" r:id="rId42"/>
    <p:sldId id="529" r:id="rId43"/>
    <p:sldId id="530" r:id="rId44"/>
    <p:sldId id="257" r:id="rId45"/>
    <p:sldId id="531" r:id="rId46"/>
    <p:sldId id="532" r:id="rId47"/>
    <p:sldId id="533" r:id="rId48"/>
    <p:sldId id="535" r:id="rId49"/>
    <p:sldId id="264" r:id="rId50"/>
    <p:sldId id="510" r:id="rId51"/>
    <p:sldId id="537" r:id="rId52"/>
    <p:sldId id="538" r:id="rId53"/>
    <p:sldId id="540" r:id="rId54"/>
    <p:sldId id="541" r:id="rId55"/>
    <p:sldId id="542" r:id="rId56"/>
    <p:sldId id="543"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8C"/>
    <a:srgbClr val="FA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99B7EB-F6AA-4E68-A4C5-C19024DB3612}" v="74" dt="2023-02-08T03:27:53.0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59" d="100"/>
          <a:sy n="59" d="100"/>
        </p:scale>
        <p:origin x="892" y="60"/>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gberg, Aaron B. (JSC-XI211)" userId="28929ad5-cf56-4d24-8116-8e00c548811c" providerId="ADAL" clId="{D299B7EB-F6AA-4E68-A4C5-C19024DB3612}"/>
    <pc:docChg chg="undo custSel addSld delSld modSld sldOrd">
      <pc:chgData name="Regberg, Aaron B. (JSC-XI211)" userId="28929ad5-cf56-4d24-8116-8e00c548811c" providerId="ADAL" clId="{D299B7EB-F6AA-4E68-A4C5-C19024DB3612}" dt="2023-02-08T03:32:09.580" v="1111" actId="20577"/>
      <pc:docMkLst>
        <pc:docMk/>
      </pc:docMkLst>
      <pc:sldChg chg="modSp mod">
        <pc:chgData name="Regberg, Aaron B. (JSC-XI211)" userId="28929ad5-cf56-4d24-8116-8e00c548811c" providerId="ADAL" clId="{D299B7EB-F6AA-4E68-A4C5-C19024DB3612}" dt="2023-02-08T03:32:09.580" v="1111" actId="20577"/>
        <pc:sldMkLst>
          <pc:docMk/>
          <pc:sldMk cId="2710138160" sldId="256"/>
        </pc:sldMkLst>
        <pc:spChg chg="mod">
          <ac:chgData name="Regberg, Aaron B. (JSC-XI211)" userId="28929ad5-cf56-4d24-8116-8e00c548811c" providerId="ADAL" clId="{D299B7EB-F6AA-4E68-A4C5-C19024DB3612}" dt="2023-02-08T03:32:09.580" v="1111" actId="20577"/>
          <ac:spMkLst>
            <pc:docMk/>
            <pc:sldMk cId="2710138160" sldId="256"/>
            <ac:spMk id="4" creationId="{00000000-0000-0000-0000-000000000000}"/>
          </ac:spMkLst>
        </pc:spChg>
      </pc:sldChg>
      <pc:sldChg chg="add modTransition modNotesTx">
        <pc:chgData name="Regberg, Aaron B. (JSC-XI211)" userId="28929ad5-cf56-4d24-8116-8e00c548811c" providerId="ADAL" clId="{D299B7EB-F6AA-4E68-A4C5-C19024DB3612}" dt="2023-02-08T03:11:54.445" v="924" actId="20577"/>
        <pc:sldMkLst>
          <pc:docMk/>
          <pc:sldMk cId="0" sldId="257"/>
        </pc:sldMkLst>
      </pc:sldChg>
      <pc:sldChg chg="add">
        <pc:chgData name="Regberg, Aaron B. (JSC-XI211)" userId="28929ad5-cf56-4d24-8116-8e00c548811c" providerId="ADAL" clId="{D299B7EB-F6AA-4E68-A4C5-C19024DB3612}" dt="2023-02-07T14:44:59.835" v="115"/>
        <pc:sldMkLst>
          <pc:docMk/>
          <pc:sldMk cId="3898326711" sldId="258"/>
        </pc:sldMkLst>
      </pc:sldChg>
      <pc:sldChg chg="del">
        <pc:chgData name="Regberg, Aaron B. (JSC-XI211)" userId="28929ad5-cf56-4d24-8116-8e00c548811c" providerId="ADAL" clId="{D299B7EB-F6AA-4E68-A4C5-C19024DB3612}" dt="2023-02-08T03:06:01.153" v="895" actId="47"/>
        <pc:sldMkLst>
          <pc:docMk/>
          <pc:sldMk cId="1945695434" sldId="260"/>
        </pc:sldMkLst>
      </pc:sldChg>
      <pc:sldChg chg="add del">
        <pc:chgData name="Regberg, Aaron B. (JSC-XI211)" userId="28929ad5-cf56-4d24-8116-8e00c548811c" providerId="ADAL" clId="{D299B7EB-F6AA-4E68-A4C5-C19024DB3612}" dt="2023-02-08T02:59:55.964" v="757" actId="47"/>
        <pc:sldMkLst>
          <pc:docMk/>
          <pc:sldMk cId="1593739957" sldId="261"/>
        </pc:sldMkLst>
      </pc:sldChg>
      <pc:sldChg chg="new del">
        <pc:chgData name="Regberg, Aaron B. (JSC-XI211)" userId="28929ad5-cf56-4d24-8116-8e00c548811c" providerId="ADAL" clId="{D299B7EB-F6AA-4E68-A4C5-C19024DB3612}" dt="2023-02-07T14:40:46.537" v="1" actId="47"/>
        <pc:sldMkLst>
          <pc:docMk/>
          <pc:sldMk cId="2022331813" sldId="261"/>
        </pc:sldMkLst>
      </pc:sldChg>
      <pc:sldChg chg="add">
        <pc:chgData name="Regberg, Aaron B. (JSC-XI211)" userId="28929ad5-cf56-4d24-8116-8e00c548811c" providerId="ADAL" clId="{D299B7EB-F6AA-4E68-A4C5-C19024DB3612}" dt="2023-02-07T19:30:03.399" v="128"/>
        <pc:sldMkLst>
          <pc:docMk/>
          <pc:sldMk cId="2530667168" sldId="262"/>
        </pc:sldMkLst>
      </pc:sldChg>
      <pc:sldChg chg="add">
        <pc:chgData name="Regberg, Aaron B. (JSC-XI211)" userId="28929ad5-cf56-4d24-8116-8e00c548811c" providerId="ADAL" clId="{D299B7EB-F6AA-4E68-A4C5-C19024DB3612}" dt="2023-02-07T19:30:03.399" v="128"/>
        <pc:sldMkLst>
          <pc:docMk/>
          <pc:sldMk cId="2713658172" sldId="263"/>
        </pc:sldMkLst>
      </pc:sldChg>
      <pc:sldChg chg="add">
        <pc:chgData name="Regberg, Aaron B. (JSC-XI211)" userId="28929ad5-cf56-4d24-8116-8e00c548811c" providerId="ADAL" clId="{D299B7EB-F6AA-4E68-A4C5-C19024DB3612}" dt="2023-02-08T03:14:16.218" v="1005"/>
        <pc:sldMkLst>
          <pc:docMk/>
          <pc:sldMk cId="614996644" sldId="264"/>
        </pc:sldMkLst>
      </pc:sldChg>
      <pc:sldChg chg="add ord">
        <pc:chgData name="Regberg, Aaron B. (JSC-XI211)" userId="28929ad5-cf56-4d24-8116-8e00c548811c" providerId="ADAL" clId="{D299B7EB-F6AA-4E68-A4C5-C19024DB3612}" dt="2023-02-07T21:53:26.440" v="152"/>
        <pc:sldMkLst>
          <pc:docMk/>
          <pc:sldMk cId="2026905736" sldId="268"/>
        </pc:sldMkLst>
      </pc:sldChg>
      <pc:sldChg chg="add">
        <pc:chgData name="Regberg, Aaron B. (JSC-XI211)" userId="28929ad5-cf56-4d24-8116-8e00c548811c" providerId="ADAL" clId="{D299B7EB-F6AA-4E68-A4C5-C19024DB3612}" dt="2023-02-07T19:30:03.399" v="128"/>
        <pc:sldMkLst>
          <pc:docMk/>
          <pc:sldMk cId="2155156524" sldId="282"/>
        </pc:sldMkLst>
      </pc:sldChg>
      <pc:sldChg chg="add">
        <pc:chgData name="Regberg, Aaron B. (JSC-XI211)" userId="28929ad5-cf56-4d24-8116-8e00c548811c" providerId="ADAL" clId="{D299B7EB-F6AA-4E68-A4C5-C19024DB3612}" dt="2023-02-07T21:50:43.300" v="147"/>
        <pc:sldMkLst>
          <pc:docMk/>
          <pc:sldMk cId="2978482714" sldId="284"/>
        </pc:sldMkLst>
      </pc:sldChg>
      <pc:sldChg chg="add">
        <pc:chgData name="Regberg, Aaron B. (JSC-XI211)" userId="28929ad5-cf56-4d24-8116-8e00c548811c" providerId="ADAL" clId="{D299B7EB-F6AA-4E68-A4C5-C19024DB3612}" dt="2023-02-07T19:30:03.399" v="128"/>
        <pc:sldMkLst>
          <pc:docMk/>
          <pc:sldMk cId="3897476841" sldId="289"/>
        </pc:sldMkLst>
      </pc:sldChg>
      <pc:sldChg chg="modSp add mod">
        <pc:chgData name="Regberg, Aaron B. (JSC-XI211)" userId="28929ad5-cf56-4d24-8116-8e00c548811c" providerId="ADAL" clId="{D299B7EB-F6AA-4E68-A4C5-C19024DB3612}" dt="2023-02-07T21:51:28.194" v="149" actId="732"/>
        <pc:sldMkLst>
          <pc:docMk/>
          <pc:sldMk cId="3926780055" sldId="291"/>
        </pc:sldMkLst>
        <pc:picChg chg="mod modCrop">
          <ac:chgData name="Regberg, Aaron B. (JSC-XI211)" userId="28929ad5-cf56-4d24-8116-8e00c548811c" providerId="ADAL" clId="{D299B7EB-F6AA-4E68-A4C5-C19024DB3612}" dt="2023-02-07T21:51:28.194" v="149" actId="732"/>
          <ac:picMkLst>
            <pc:docMk/>
            <pc:sldMk cId="3926780055" sldId="291"/>
            <ac:picMk id="5" creationId="{00000000-0000-0000-0000-000000000000}"/>
          </ac:picMkLst>
        </pc:picChg>
      </pc:sldChg>
      <pc:sldChg chg="addSp delSp modSp add mod modClrScheme chgLayout">
        <pc:chgData name="Regberg, Aaron B. (JSC-XI211)" userId="28929ad5-cf56-4d24-8116-8e00c548811c" providerId="ADAL" clId="{D299B7EB-F6AA-4E68-A4C5-C19024DB3612}" dt="2023-02-08T03:05:06.154" v="894" actId="20577"/>
        <pc:sldMkLst>
          <pc:docMk/>
          <pc:sldMk cId="841638890" sldId="294"/>
        </pc:sldMkLst>
        <pc:spChg chg="mod ord">
          <ac:chgData name="Regberg, Aaron B. (JSC-XI211)" userId="28929ad5-cf56-4d24-8116-8e00c548811c" providerId="ADAL" clId="{D299B7EB-F6AA-4E68-A4C5-C19024DB3612}" dt="2023-02-08T03:05:06.154" v="894" actId="20577"/>
          <ac:spMkLst>
            <pc:docMk/>
            <pc:sldMk cId="841638890" sldId="294"/>
            <ac:spMk id="2" creationId="{00000000-0000-0000-0000-000000000000}"/>
          </ac:spMkLst>
        </pc:spChg>
        <pc:spChg chg="add del mod ord">
          <ac:chgData name="Regberg, Aaron B. (JSC-XI211)" userId="28929ad5-cf56-4d24-8116-8e00c548811c" providerId="ADAL" clId="{D299B7EB-F6AA-4E68-A4C5-C19024DB3612}" dt="2023-02-08T03:03:31.147" v="789" actId="478"/>
          <ac:spMkLst>
            <pc:docMk/>
            <pc:sldMk cId="841638890" sldId="294"/>
            <ac:spMk id="3" creationId="{9181429B-985F-4A0B-AC85-D41127C0AA39}"/>
          </ac:spMkLst>
        </pc:spChg>
        <pc:spChg chg="add mod ord">
          <ac:chgData name="Regberg, Aaron B. (JSC-XI211)" userId="28929ad5-cf56-4d24-8116-8e00c548811c" providerId="ADAL" clId="{D299B7EB-F6AA-4E68-A4C5-C19024DB3612}" dt="2023-02-08T03:04:12.905" v="808" actId="20577"/>
          <ac:spMkLst>
            <pc:docMk/>
            <pc:sldMk cId="841638890" sldId="294"/>
            <ac:spMk id="4" creationId="{E03EAA0B-4888-42DA-A88D-0DE69E2B170E}"/>
          </ac:spMkLst>
        </pc:spChg>
        <pc:spChg chg="add mod ord">
          <ac:chgData name="Regberg, Aaron B. (JSC-XI211)" userId="28929ad5-cf56-4d24-8116-8e00c548811c" providerId="ADAL" clId="{D299B7EB-F6AA-4E68-A4C5-C19024DB3612}" dt="2023-02-08T03:04:18.223" v="822" actId="20577"/>
          <ac:spMkLst>
            <pc:docMk/>
            <pc:sldMk cId="841638890" sldId="294"/>
            <ac:spMk id="5" creationId="{B61F3EEE-2E7A-43EB-B3FF-D2CCB721E1E8}"/>
          </ac:spMkLst>
        </pc:spChg>
        <pc:spChg chg="add del mod ord">
          <ac:chgData name="Regberg, Aaron B. (JSC-XI211)" userId="28929ad5-cf56-4d24-8116-8e00c548811c" providerId="ADAL" clId="{D299B7EB-F6AA-4E68-A4C5-C19024DB3612}" dt="2023-02-08T03:03:49.811" v="792"/>
          <ac:spMkLst>
            <pc:docMk/>
            <pc:sldMk cId="841638890" sldId="294"/>
            <ac:spMk id="6" creationId="{BF5B0662-59DD-4BED-A731-B1257798CC1B}"/>
          </ac:spMkLst>
        </pc:spChg>
        <pc:spChg chg="add del mod">
          <ac:chgData name="Regberg, Aaron B. (JSC-XI211)" userId="28929ad5-cf56-4d24-8116-8e00c548811c" providerId="ADAL" clId="{D299B7EB-F6AA-4E68-A4C5-C19024DB3612}" dt="2023-02-08T03:04:04.886" v="795"/>
          <ac:spMkLst>
            <pc:docMk/>
            <pc:sldMk cId="841638890" sldId="294"/>
            <ac:spMk id="9" creationId="{8E7AB21C-AE87-4ECB-9774-98C99B75ECF0}"/>
          </ac:spMkLst>
        </pc:spChg>
        <pc:picChg chg="del mod ord">
          <ac:chgData name="Regberg, Aaron B. (JSC-XI211)" userId="28929ad5-cf56-4d24-8116-8e00c548811c" providerId="ADAL" clId="{D299B7EB-F6AA-4E68-A4C5-C19024DB3612}" dt="2023-02-08T03:03:41.702" v="791" actId="21"/>
          <ac:picMkLst>
            <pc:docMk/>
            <pc:sldMk cId="841638890" sldId="294"/>
            <ac:picMk id="10" creationId="{F0AB8EDF-1A39-4E04-A2F8-D3A29FE256A2}"/>
          </ac:picMkLst>
        </pc:picChg>
        <pc:picChg chg="add mod">
          <ac:chgData name="Regberg, Aaron B. (JSC-XI211)" userId="28929ad5-cf56-4d24-8116-8e00c548811c" providerId="ADAL" clId="{D299B7EB-F6AA-4E68-A4C5-C19024DB3612}" dt="2023-02-08T03:03:49.811" v="792"/>
          <ac:picMkLst>
            <pc:docMk/>
            <pc:sldMk cId="841638890" sldId="294"/>
            <ac:picMk id="11" creationId="{138F023C-6052-449F-B918-85FC64EC40E1}"/>
          </ac:picMkLst>
        </pc:picChg>
        <pc:picChg chg="add mod">
          <ac:chgData name="Regberg, Aaron B. (JSC-XI211)" userId="28929ad5-cf56-4d24-8116-8e00c548811c" providerId="ADAL" clId="{D299B7EB-F6AA-4E68-A4C5-C19024DB3612}" dt="2023-02-08T03:04:04.886" v="795"/>
          <ac:picMkLst>
            <pc:docMk/>
            <pc:sldMk cId="841638890" sldId="294"/>
            <ac:picMk id="12" creationId="{F08A5AD6-FF8C-4F11-85CC-CC96A7232937}"/>
          </ac:picMkLst>
        </pc:picChg>
      </pc:sldChg>
      <pc:sldChg chg="add">
        <pc:chgData name="Regberg, Aaron B. (JSC-XI211)" userId="28929ad5-cf56-4d24-8116-8e00c548811c" providerId="ADAL" clId="{D299B7EB-F6AA-4E68-A4C5-C19024DB3612}" dt="2023-02-07T21:49:50.151" v="146"/>
        <pc:sldMkLst>
          <pc:docMk/>
          <pc:sldMk cId="2688747529" sldId="306"/>
        </pc:sldMkLst>
      </pc:sldChg>
      <pc:sldChg chg="add">
        <pc:chgData name="Regberg, Aaron B. (JSC-XI211)" userId="28929ad5-cf56-4d24-8116-8e00c548811c" providerId="ADAL" clId="{D299B7EB-F6AA-4E68-A4C5-C19024DB3612}" dt="2023-02-07T19:30:03.399" v="128"/>
        <pc:sldMkLst>
          <pc:docMk/>
          <pc:sldMk cId="569881396" sldId="308"/>
        </pc:sldMkLst>
      </pc:sldChg>
      <pc:sldChg chg="add">
        <pc:chgData name="Regberg, Aaron B. (JSC-XI211)" userId="28929ad5-cf56-4d24-8116-8e00c548811c" providerId="ADAL" clId="{D299B7EB-F6AA-4E68-A4C5-C19024DB3612}" dt="2023-02-07T14:44:36.617" v="113"/>
        <pc:sldMkLst>
          <pc:docMk/>
          <pc:sldMk cId="1891274965" sldId="437"/>
        </pc:sldMkLst>
      </pc:sldChg>
      <pc:sldChg chg="add">
        <pc:chgData name="Regberg, Aaron B. (JSC-XI211)" userId="28929ad5-cf56-4d24-8116-8e00c548811c" providerId="ADAL" clId="{D299B7EB-F6AA-4E68-A4C5-C19024DB3612}" dt="2023-02-07T14:43:27.624" v="111"/>
        <pc:sldMkLst>
          <pc:docMk/>
          <pc:sldMk cId="3939497571" sldId="488"/>
        </pc:sldMkLst>
      </pc:sldChg>
      <pc:sldChg chg="add">
        <pc:chgData name="Regberg, Aaron B. (JSC-XI211)" userId="28929ad5-cf56-4d24-8116-8e00c548811c" providerId="ADAL" clId="{D299B7EB-F6AA-4E68-A4C5-C19024DB3612}" dt="2023-02-07T14:43:31.600" v="112"/>
        <pc:sldMkLst>
          <pc:docMk/>
          <pc:sldMk cId="629948948" sldId="498"/>
        </pc:sldMkLst>
      </pc:sldChg>
      <pc:sldChg chg="add">
        <pc:chgData name="Regberg, Aaron B. (JSC-XI211)" userId="28929ad5-cf56-4d24-8116-8e00c548811c" providerId="ADAL" clId="{D299B7EB-F6AA-4E68-A4C5-C19024DB3612}" dt="2023-02-07T14:44:45.401" v="114"/>
        <pc:sldMkLst>
          <pc:docMk/>
          <pc:sldMk cId="151556154" sldId="499"/>
        </pc:sldMkLst>
      </pc:sldChg>
      <pc:sldChg chg="addSp delSp modSp add mod">
        <pc:chgData name="Regberg, Aaron B. (JSC-XI211)" userId="28929ad5-cf56-4d24-8116-8e00c548811c" providerId="ADAL" clId="{D299B7EB-F6AA-4E68-A4C5-C19024DB3612}" dt="2023-02-07T21:56:44.579" v="158" actId="1076"/>
        <pc:sldMkLst>
          <pc:docMk/>
          <pc:sldMk cId="3095643831" sldId="500"/>
        </pc:sldMkLst>
        <pc:spChg chg="add del mod">
          <ac:chgData name="Regberg, Aaron B. (JSC-XI211)" userId="28929ad5-cf56-4d24-8116-8e00c548811c" providerId="ADAL" clId="{D299B7EB-F6AA-4E68-A4C5-C19024DB3612}" dt="2023-02-07T21:56:36.686" v="156" actId="22"/>
          <ac:spMkLst>
            <pc:docMk/>
            <pc:sldMk cId="3095643831" sldId="500"/>
            <ac:spMk id="3" creationId="{50BBD1BD-C378-468C-B8B3-7F5002A32450}"/>
          </ac:spMkLst>
        </pc:spChg>
        <pc:spChg chg="mod">
          <ac:chgData name="Regberg, Aaron B. (JSC-XI211)" userId="28929ad5-cf56-4d24-8116-8e00c548811c" providerId="ADAL" clId="{D299B7EB-F6AA-4E68-A4C5-C19024DB3612}" dt="2023-02-07T21:56:44.579" v="158" actId="1076"/>
          <ac:spMkLst>
            <pc:docMk/>
            <pc:sldMk cId="3095643831" sldId="500"/>
            <ac:spMk id="8" creationId="{07E817B8-E569-4F80-B6D3-50145CDEB593}"/>
          </ac:spMkLst>
        </pc:spChg>
        <pc:picChg chg="del">
          <ac:chgData name="Regberg, Aaron B. (JSC-XI211)" userId="28929ad5-cf56-4d24-8116-8e00c548811c" providerId="ADAL" clId="{D299B7EB-F6AA-4E68-A4C5-C19024DB3612}" dt="2023-02-07T21:56:32.351" v="155" actId="478"/>
          <ac:picMkLst>
            <pc:docMk/>
            <pc:sldMk cId="3095643831" sldId="500"/>
            <ac:picMk id="4" creationId="{1531BBC0-B181-4A87-BC3D-68253C0A8400}"/>
          </ac:picMkLst>
        </pc:picChg>
        <pc:picChg chg="add mod ord">
          <ac:chgData name="Regberg, Aaron B. (JSC-XI211)" userId="28929ad5-cf56-4d24-8116-8e00c548811c" providerId="ADAL" clId="{D299B7EB-F6AA-4E68-A4C5-C19024DB3612}" dt="2023-02-07T21:56:40.831" v="157" actId="1076"/>
          <ac:picMkLst>
            <pc:docMk/>
            <pc:sldMk cId="3095643831" sldId="500"/>
            <ac:picMk id="11" creationId="{48347810-E72E-4BE1-B76F-48736B3D2AB2}"/>
          </ac:picMkLst>
        </pc:picChg>
        <pc:cxnChg chg="mod">
          <ac:chgData name="Regberg, Aaron B. (JSC-XI211)" userId="28929ad5-cf56-4d24-8116-8e00c548811c" providerId="ADAL" clId="{D299B7EB-F6AA-4E68-A4C5-C19024DB3612}" dt="2023-02-07T21:56:44.579" v="158" actId="1076"/>
          <ac:cxnSpMkLst>
            <pc:docMk/>
            <pc:sldMk cId="3095643831" sldId="500"/>
            <ac:cxnSpMk id="12" creationId="{01362796-D8B7-4C31-A923-403372811F56}"/>
          </ac:cxnSpMkLst>
        </pc:cxnChg>
      </pc:sldChg>
      <pc:sldChg chg="addSp delSp modSp add mod">
        <pc:chgData name="Regberg, Aaron B. (JSC-XI211)" userId="28929ad5-cf56-4d24-8116-8e00c548811c" providerId="ADAL" clId="{D299B7EB-F6AA-4E68-A4C5-C19024DB3612}" dt="2023-02-08T03:04:32.938" v="825" actId="20577"/>
        <pc:sldMkLst>
          <pc:docMk/>
          <pc:sldMk cId="1866390538" sldId="501"/>
        </pc:sldMkLst>
        <pc:spChg chg="add del mod">
          <ac:chgData name="Regberg, Aaron B. (JSC-XI211)" userId="28929ad5-cf56-4d24-8116-8e00c548811c" providerId="ADAL" clId="{D299B7EB-F6AA-4E68-A4C5-C19024DB3612}" dt="2023-02-08T03:02:01.356" v="762"/>
          <ac:spMkLst>
            <pc:docMk/>
            <pc:sldMk cId="1866390538" sldId="501"/>
            <ac:spMk id="3" creationId="{79155E69-F790-4E77-B5C3-6610AB85B625}"/>
          </ac:spMkLst>
        </pc:spChg>
        <pc:spChg chg="add del mod">
          <ac:chgData name="Regberg, Aaron B. (JSC-XI211)" userId="28929ad5-cf56-4d24-8116-8e00c548811c" providerId="ADAL" clId="{D299B7EB-F6AA-4E68-A4C5-C19024DB3612}" dt="2023-02-08T03:02:47.592" v="772" actId="478"/>
          <ac:spMkLst>
            <pc:docMk/>
            <pc:sldMk cId="1866390538" sldId="501"/>
            <ac:spMk id="8" creationId="{35A22EA8-2699-4C0F-9285-0F2F0D2C1EEF}"/>
          </ac:spMkLst>
        </pc:spChg>
        <pc:spChg chg="add mod">
          <ac:chgData name="Regberg, Aaron B. (JSC-XI211)" userId="28929ad5-cf56-4d24-8116-8e00c548811c" providerId="ADAL" clId="{D299B7EB-F6AA-4E68-A4C5-C19024DB3612}" dt="2023-02-08T03:03:00.564" v="785" actId="1076"/>
          <ac:spMkLst>
            <pc:docMk/>
            <pc:sldMk cId="1866390538" sldId="501"/>
            <ac:spMk id="10" creationId="{EAD31070-88EF-4FE1-809F-A228CF5CBA73}"/>
          </ac:spMkLst>
        </pc:spChg>
        <pc:spChg chg="mod">
          <ac:chgData name="Regberg, Aaron B. (JSC-XI211)" userId="28929ad5-cf56-4d24-8116-8e00c548811c" providerId="ADAL" clId="{D299B7EB-F6AA-4E68-A4C5-C19024DB3612}" dt="2023-02-08T03:04:32.938" v="825" actId="20577"/>
          <ac:spMkLst>
            <pc:docMk/>
            <pc:sldMk cId="1866390538" sldId="501"/>
            <ac:spMk id="11" creationId="{2AE866CC-E57F-41BC-BA31-17602F1D033D}"/>
          </ac:spMkLst>
        </pc:spChg>
        <pc:picChg chg="del">
          <ac:chgData name="Regberg, Aaron B. (JSC-XI211)" userId="28929ad5-cf56-4d24-8116-8e00c548811c" providerId="ADAL" clId="{D299B7EB-F6AA-4E68-A4C5-C19024DB3612}" dt="2023-02-08T03:01:52.623" v="760" actId="478"/>
          <ac:picMkLst>
            <pc:docMk/>
            <pc:sldMk cId="1866390538" sldId="501"/>
            <ac:picMk id="9" creationId="{C1F44E23-6C31-4627-A2A5-525DA6C424E0}"/>
          </ac:picMkLst>
        </pc:picChg>
        <pc:picChg chg="add mod">
          <ac:chgData name="Regberg, Aaron B. (JSC-XI211)" userId="28929ad5-cf56-4d24-8116-8e00c548811c" providerId="ADAL" clId="{D299B7EB-F6AA-4E68-A4C5-C19024DB3612}" dt="2023-02-08T03:02:01.356" v="762"/>
          <ac:picMkLst>
            <pc:docMk/>
            <pc:sldMk cId="1866390538" sldId="501"/>
            <ac:picMk id="12" creationId="{546E1C2B-D236-4B51-8403-1D38AB9CCC41}"/>
          </ac:picMkLst>
        </pc:picChg>
        <pc:picChg chg="del">
          <ac:chgData name="Regberg, Aaron B. (JSC-XI211)" userId="28929ad5-cf56-4d24-8116-8e00c548811c" providerId="ADAL" clId="{D299B7EB-F6AA-4E68-A4C5-C19024DB3612}" dt="2023-02-08T03:01:57.408" v="761" actId="478"/>
          <ac:picMkLst>
            <pc:docMk/>
            <pc:sldMk cId="1866390538" sldId="501"/>
            <ac:picMk id="14" creationId="{47F3D4B0-B66D-4B55-872E-47B6487AB408}"/>
          </ac:picMkLst>
        </pc:picChg>
      </pc:sldChg>
      <pc:sldChg chg="modSp add mod">
        <pc:chgData name="Regberg, Aaron B. (JSC-XI211)" userId="28929ad5-cf56-4d24-8116-8e00c548811c" providerId="ADAL" clId="{D299B7EB-F6AA-4E68-A4C5-C19024DB3612}" dt="2023-02-08T00:11:03.463" v="620" actId="20577"/>
        <pc:sldMkLst>
          <pc:docMk/>
          <pc:sldMk cId="0" sldId="504"/>
        </pc:sldMkLst>
        <pc:spChg chg="mod">
          <ac:chgData name="Regberg, Aaron B. (JSC-XI211)" userId="28929ad5-cf56-4d24-8116-8e00c548811c" providerId="ADAL" clId="{D299B7EB-F6AA-4E68-A4C5-C19024DB3612}" dt="2023-02-08T00:11:03.463" v="620" actId="20577"/>
          <ac:spMkLst>
            <pc:docMk/>
            <pc:sldMk cId="0" sldId="504"/>
            <ac:spMk id="17" creationId="{B98F5F6A-909B-477F-912B-1D5006E3E1EB}"/>
          </ac:spMkLst>
        </pc:spChg>
      </pc:sldChg>
      <pc:sldChg chg="addSp delSp modSp mod modClrScheme chgLayout">
        <pc:chgData name="Regberg, Aaron B. (JSC-XI211)" userId="28929ad5-cf56-4d24-8116-8e00c548811c" providerId="ADAL" clId="{D299B7EB-F6AA-4E68-A4C5-C19024DB3612}" dt="2023-02-07T21:49:12.872" v="145"/>
        <pc:sldMkLst>
          <pc:docMk/>
          <pc:sldMk cId="804902236" sldId="507"/>
        </pc:sldMkLst>
        <pc:spChg chg="mod ord">
          <ac:chgData name="Regberg, Aaron B. (JSC-XI211)" userId="28929ad5-cf56-4d24-8116-8e00c548811c" providerId="ADAL" clId="{D299B7EB-F6AA-4E68-A4C5-C19024DB3612}" dt="2023-02-07T14:41:11.965" v="2" actId="700"/>
          <ac:spMkLst>
            <pc:docMk/>
            <pc:sldMk cId="804902236" sldId="507"/>
            <ac:spMk id="2" creationId="{28C71918-4A90-4933-BCB6-C60AB6414D33}"/>
          </ac:spMkLst>
        </pc:spChg>
        <pc:spChg chg="del mod ord">
          <ac:chgData name="Regberg, Aaron B. (JSC-XI211)" userId="28929ad5-cf56-4d24-8116-8e00c548811c" providerId="ADAL" clId="{D299B7EB-F6AA-4E68-A4C5-C19024DB3612}" dt="2023-02-07T14:51:13.348" v="125"/>
          <ac:spMkLst>
            <pc:docMk/>
            <pc:sldMk cId="804902236" sldId="507"/>
            <ac:spMk id="3" creationId="{56824E00-2CC2-470F-9D1A-2855B3856075}"/>
          </ac:spMkLst>
        </pc:spChg>
        <pc:spChg chg="mod ord">
          <ac:chgData name="Regberg, Aaron B. (JSC-XI211)" userId="28929ad5-cf56-4d24-8116-8e00c548811c" providerId="ADAL" clId="{D299B7EB-F6AA-4E68-A4C5-C19024DB3612}" dt="2023-02-07T14:41:11.965" v="2" actId="700"/>
          <ac:spMkLst>
            <pc:docMk/>
            <pc:sldMk cId="804902236" sldId="507"/>
            <ac:spMk id="4" creationId="{2DC6EA0D-F5E0-4F66-B7FB-0F96E4ECE409}"/>
          </ac:spMkLst>
        </pc:spChg>
        <pc:spChg chg="mod ord">
          <ac:chgData name="Regberg, Aaron B. (JSC-XI211)" userId="28929ad5-cf56-4d24-8116-8e00c548811c" providerId="ADAL" clId="{D299B7EB-F6AA-4E68-A4C5-C19024DB3612}" dt="2023-02-07T14:41:11.965" v="2" actId="700"/>
          <ac:spMkLst>
            <pc:docMk/>
            <pc:sldMk cId="804902236" sldId="507"/>
            <ac:spMk id="5" creationId="{F5C8B98E-A3F2-4AE5-B3BC-DFEA5362227F}"/>
          </ac:spMkLst>
        </pc:spChg>
        <pc:spChg chg="add mod ord">
          <ac:chgData name="Regberg, Aaron B. (JSC-XI211)" userId="28929ad5-cf56-4d24-8116-8e00c548811c" providerId="ADAL" clId="{D299B7EB-F6AA-4E68-A4C5-C19024DB3612}" dt="2023-02-07T21:46:29.067" v="135" actId="113"/>
          <ac:spMkLst>
            <pc:docMk/>
            <pc:sldMk cId="804902236" sldId="507"/>
            <ac:spMk id="6" creationId="{D3770B6D-D0BD-4407-903F-B67772294411}"/>
          </ac:spMkLst>
        </pc:spChg>
        <pc:spChg chg="add mod">
          <ac:chgData name="Regberg, Aaron B. (JSC-XI211)" userId="28929ad5-cf56-4d24-8116-8e00c548811c" providerId="ADAL" clId="{D299B7EB-F6AA-4E68-A4C5-C19024DB3612}" dt="2023-02-07T21:49:12.872" v="145"/>
          <ac:spMkLst>
            <pc:docMk/>
            <pc:sldMk cId="804902236" sldId="507"/>
            <ac:spMk id="9" creationId="{AFB385DF-94A9-4E0D-9609-2041D85A9B0A}"/>
          </ac:spMkLst>
        </pc:spChg>
        <pc:picChg chg="add mod">
          <ac:chgData name="Regberg, Aaron B. (JSC-XI211)" userId="28929ad5-cf56-4d24-8116-8e00c548811c" providerId="ADAL" clId="{D299B7EB-F6AA-4E68-A4C5-C19024DB3612}" dt="2023-02-07T14:51:14.739" v="127" actId="962"/>
          <ac:picMkLst>
            <pc:docMk/>
            <pc:sldMk cId="804902236" sldId="507"/>
            <ac:picMk id="8" creationId="{87B2F284-525B-4A15-8D6F-C93821DC5199}"/>
          </ac:picMkLst>
        </pc:picChg>
      </pc:sldChg>
      <pc:sldChg chg="add">
        <pc:chgData name="Regberg, Aaron B. (JSC-XI211)" userId="28929ad5-cf56-4d24-8116-8e00c548811c" providerId="ADAL" clId="{D299B7EB-F6AA-4E68-A4C5-C19024DB3612}" dt="2023-02-08T03:14:49.844" v="1007"/>
        <pc:sldMkLst>
          <pc:docMk/>
          <pc:sldMk cId="3379707176" sldId="510"/>
        </pc:sldMkLst>
      </pc:sldChg>
      <pc:sldChg chg="modSp add mod">
        <pc:chgData name="Regberg, Aaron B. (JSC-XI211)" userId="28929ad5-cf56-4d24-8116-8e00c548811c" providerId="ADAL" clId="{D299B7EB-F6AA-4E68-A4C5-C19024DB3612}" dt="2023-02-07T23:53:58.917" v="527" actId="20577"/>
        <pc:sldMkLst>
          <pc:docMk/>
          <pc:sldMk cId="1614902117" sldId="512"/>
        </pc:sldMkLst>
        <pc:spChg chg="mod">
          <ac:chgData name="Regberg, Aaron B. (JSC-XI211)" userId="28929ad5-cf56-4d24-8116-8e00c548811c" providerId="ADAL" clId="{D299B7EB-F6AA-4E68-A4C5-C19024DB3612}" dt="2023-02-07T23:53:58.917" v="527" actId="20577"/>
          <ac:spMkLst>
            <pc:docMk/>
            <pc:sldMk cId="1614902117" sldId="512"/>
            <ac:spMk id="2" creationId="{BF8DED82-3FDE-4C87-BC79-FF6714270595}"/>
          </ac:spMkLst>
        </pc:spChg>
      </pc:sldChg>
      <pc:sldChg chg="add">
        <pc:chgData name="Regberg, Aaron B. (JSC-XI211)" userId="28929ad5-cf56-4d24-8116-8e00c548811c" providerId="ADAL" clId="{D299B7EB-F6AA-4E68-A4C5-C19024DB3612}" dt="2023-02-07T14:46:07.315" v="116"/>
        <pc:sldMkLst>
          <pc:docMk/>
          <pc:sldMk cId="230032392" sldId="513"/>
        </pc:sldMkLst>
      </pc:sldChg>
      <pc:sldChg chg="add">
        <pc:chgData name="Regberg, Aaron B. (JSC-XI211)" userId="28929ad5-cf56-4d24-8116-8e00c548811c" providerId="ADAL" clId="{D299B7EB-F6AA-4E68-A4C5-C19024DB3612}" dt="2023-02-07T14:46:07.315" v="116"/>
        <pc:sldMkLst>
          <pc:docMk/>
          <pc:sldMk cId="1462346141" sldId="514"/>
        </pc:sldMkLst>
      </pc:sldChg>
      <pc:sldChg chg="add">
        <pc:chgData name="Regberg, Aaron B. (JSC-XI211)" userId="28929ad5-cf56-4d24-8116-8e00c548811c" providerId="ADAL" clId="{D299B7EB-F6AA-4E68-A4C5-C19024DB3612}" dt="2023-02-07T14:46:25.426" v="117"/>
        <pc:sldMkLst>
          <pc:docMk/>
          <pc:sldMk cId="1768540041" sldId="515"/>
        </pc:sldMkLst>
      </pc:sldChg>
      <pc:sldChg chg="add">
        <pc:chgData name="Regberg, Aaron B. (JSC-XI211)" userId="28929ad5-cf56-4d24-8116-8e00c548811c" providerId="ADAL" clId="{D299B7EB-F6AA-4E68-A4C5-C19024DB3612}" dt="2023-02-07T14:46:25.426" v="117"/>
        <pc:sldMkLst>
          <pc:docMk/>
          <pc:sldMk cId="1142229304" sldId="516"/>
        </pc:sldMkLst>
      </pc:sldChg>
      <pc:sldChg chg="addSp delSp modSp add mod">
        <pc:chgData name="Regberg, Aaron B. (JSC-XI211)" userId="28929ad5-cf56-4d24-8116-8e00c548811c" providerId="ADAL" clId="{D299B7EB-F6AA-4E68-A4C5-C19024DB3612}" dt="2023-02-07T14:50:26.645" v="124" actId="1076"/>
        <pc:sldMkLst>
          <pc:docMk/>
          <pc:sldMk cId="1369358616" sldId="517"/>
        </pc:sldMkLst>
        <pc:picChg chg="add mod">
          <ac:chgData name="Regberg, Aaron B. (JSC-XI211)" userId="28929ad5-cf56-4d24-8116-8e00c548811c" providerId="ADAL" clId="{D299B7EB-F6AA-4E68-A4C5-C19024DB3612}" dt="2023-02-07T14:50:26.645" v="124" actId="1076"/>
          <ac:picMkLst>
            <pc:docMk/>
            <pc:sldMk cId="1369358616" sldId="517"/>
            <ac:picMk id="9" creationId="{0D07B888-DDFD-4BB0-9B8F-FB4D09F7E356}"/>
          </ac:picMkLst>
        </pc:picChg>
        <pc:picChg chg="del">
          <ac:chgData name="Regberg, Aaron B. (JSC-XI211)" userId="28929ad5-cf56-4d24-8116-8e00c548811c" providerId="ADAL" clId="{D299B7EB-F6AA-4E68-A4C5-C19024DB3612}" dt="2023-02-07T14:48:02.465" v="119" actId="478"/>
          <ac:picMkLst>
            <pc:docMk/>
            <pc:sldMk cId="1369358616" sldId="517"/>
            <ac:picMk id="10" creationId="{0D043EF2-756C-414A-850D-DE5D17C602A1}"/>
          </ac:picMkLst>
        </pc:picChg>
      </pc:sldChg>
      <pc:sldChg chg="addSp delSp modSp new del mod ord modClrScheme chgLayout">
        <pc:chgData name="Regberg, Aaron B. (JSC-XI211)" userId="28929ad5-cf56-4d24-8116-8e00c548811c" providerId="ADAL" clId="{D299B7EB-F6AA-4E68-A4C5-C19024DB3612}" dt="2023-02-08T03:21:51.434" v="1052" actId="47"/>
        <pc:sldMkLst>
          <pc:docMk/>
          <pc:sldMk cId="3535276831" sldId="518"/>
        </pc:sldMkLst>
        <pc:spChg chg="del mod ord">
          <ac:chgData name="Regberg, Aaron B. (JSC-XI211)" userId="28929ad5-cf56-4d24-8116-8e00c548811c" providerId="ADAL" clId="{D299B7EB-F6AA-4E68-A4C5-C19024DB3612}" dt="2023-02-07T20:21:50.798" v="132" actId="700"/>
          <ac:spMkLst>
            <pc:docMk/>
            <pc:sldMk cId="3535276831" sldId="518"/>
            <ac:spMk id="2" creationId="{9CC4C87D-FBE4-4DDE-9F82-BBDD0DA0E468}"/>
          </ac:spMkLst>
        </pc:spChg>
        <pc:spChg chg="del mod ord">
          <ac:chgData name="Regberg, Aaron B. (JSC-XI211)" userId="28929ad5-cf56-4d24-8116-8e00c548811c" providerId="ADAL" clId="{D299B7EB-F6AA-4E68-A4C5-C19024DB3612}" dt="2023-02-07T20:21:50.798" v="132" actId="700"/>
          <ac:spMkLst>
            <pc:docMk/>
            <pc:sldMk cId="3535276831" sldId="518"/>
            <ac:spMk id="3" creationId="{235633EC-3B3C-48EA-9963-5F5B37C61064}"/>
          </ac:spMkLst>
        </pc:spChg>
        <pc:spChg chg="del">
          <ac:chgData name="Regberg, Aaron B. (JSC-XI211)" userId="28929ad5-cf56-4d24-8116-8e00c548811c" providerId="ADAL" clId="{D299B7EB-F6AA-4E68-A4C5-C19024DB3612}" dt="2023-02-07T20:21:50.798" v="132" actId="700"/>
          <ac:spMkLst>
            <pc:docMk/>
            <pc:sldMk cId="3535276831" sldId="518"/>
            <ac:spMk id="4" creationId="{27E1B906-8725-47CC-AD79-81A9193770FC}"/>
          </ac:spMkLst>
        </pc:spChg>
        <pc:spChg chg="mod ord">
          <ac:chgData name="Regberg, Aaron B. (JSC-XI211)" userId="28929ad5-cf56-4d24-8116-8e00c548811c" providerId="ADAL" clId="{D299B7EB-F6AA-4E68-A4C5-C19024DB3612}" dt="2023-02-07T21:37:07.150" v="134" actId="700"/>
          <ac:spMkLst>
            <pc:docMk/>
            <pc:sldMk cId="3535276831" sldId="518"/>
            <ac:spMk id="5" creationId="{3382A18B-2C42-4306-8281-4011358EF99B}"/>
          </ac:spMkLst>
        </pc:spChg>
        <pc:spChg chg="mod ord">
          <ac:chgData name="Regberg, Aaron B. (JSC-XI211)" userId="28929ad5-cf56-4d24-8116-8e00c548811c" providerId="ADAL" clId="{D299B7EB-F6AA-4E68-A4C5-C19024DB3612}" dt="2023-02-07T21:37:07.150" v="134" actId="700"/>
          <ac:spMkLst>
            <pc:docMk/>
            <pc:sldMk cId="3535276831" sldId="518"/>
            <ac:spMk id="6" creationId="{49AE7C10-2EC9-404A-827B-902ACA00B53E}"/>
          </ac:spMkLst>
        </pc:spChg>
        <pc:spChg chg="add del mod ord">
          <ac:chgData name="Regberg, Aaron B. (JSC-XI211)" userId="28929ad5-cf56-4d24-8116-8e00c548811c" providerId="ADAL" clId="{D299B7EB-F6AA-4E68-A4C5-C19024DB3612}" dt="2023-02-07T21:37:07.150" v="134" actId="700"/>
          <ac:spMkLst>
            <pc:docMk/>
            <pc:sldMk cId="3535276831" sldId="518"/>
            <ac:spMk id="7" creationId="{D834637E-750E-4164-AF70-B9B0709EF599}"/>
          </ac:spMkLst>
        </pc:spChg>
        <pc:spChg chg="add del mod ord">
          <ac:chgData name="Regberg, Aaron B. (JSC-XI211)" userId="28929ad5-cf56-4d24-8116-8e00c548811c" providerId="ADAL" clId="{D299B7EB-F6AA-4E68-A4C5-C19024DB3612}" dt="2023-02-07T20:21:53.192" v="133" actId="22"/>
          <ac:spMkLst>
            <pc:docMk/>
            <pc:sldMk cId="3535276831" sldId="518"/>
            <ac:spMk id="8" creationId="{2708868B-21E6-4F8E-A052-4C4C496790A4}"/>
          </ac:spMkLst>
        </pc:spChg>
        <pc:spChg chg="add mod ord">
          <ac:chgData name="Regberg, Aaron B. (JSC-XI211)" userId="28929ad5-cf56-4d24-8116-8e00c548811c" providerId="ADAL" clId="{D299B7EB-F6AA-4E68-A4C5-C19024DB3612}" dt="2023-02-07T21:37:07.150" v="134" actId="700"/>
          <ac:spMkLst>
            <pc:docMk/>
            <pc:sldMk cId="3535276831" sldId="518"/>
            <ac:spMk id="11" creationId="{73CE4209-7F46-4BA5-B69C-D9743DFED855}"/>
          </ac:spMkLst>
        </pc:spChg>
        <pc:spChg chg="add mod ord">
          <ac:chgData name="Regberg, Aaron B. (JSC-XI211)" userId="28929ad5-cf56-4d24-8116-8e00c548811c" providerId="ADAL" clId="{D299B7EB-F6AA-4E68-A4C5-C19024DB3612}" dt="2023-02-07T21:37:07.150" v="134" actId="700"/>
          <ac:spMkLst>
            <pc:docMk/>
            <pc:sldMk cId="3535276831" sldId="518"/>
            <ac:spMk id="12" creationId="{8A098120-005F-438F-8B5A-9898CA413E1E}"/>
          </ac:spMkLst>
        </pc:spChg>
        <pc:picChg chg="add mod ord">
          <ac:chgData name="Regberg, Aaron B. (JSC-XI211)" userId="28929ad5-cf56-4d24-8116-8e00c548811c" providerId="ADAL" clId="{D299B7EB-F6AA-4E68-A4C5-C19024DB3612}" dt="2023-02-07T21:37:07.150" v="134" actId="700"/>
          <ac:picMkLst>
            <pc:docMk/>
            <pc:sldMk cId="3535276831" sldId="518"/>
            <ac:picMk id="10" creationId="{2EB47BC3-1F00-4343-AE11-9038FFADA61C}"/>
          </ac:picMkLst>
        </pc:picChg>
      </pc:sldChg>
      <pc:sldChg chg="addSp modSp add mod ord">
        <pc:chgData name="Regberg, Aaron B. (JSC-XI211)" userId="28929ad5-cf56-4d24-8116-8e00c548811c" providerId="ADAL" clId="{D299B7EB-F6AA-4E68-A4C5-C19024DB3612}" dt="2023-02-07T21:49:08.334" v="144" actId="1076"/>
        <pc:sldMkLst>
          <pc:docMk/>
          <pc:sldMk cId="2478784520" sldId="519"/>
        </pc:sldMkLst>
        <pc:spChg chg="mod">
          <ac:chgData name="Regberg, Aaron B. (JSC-XI211)" userId="28929ad5-cf56-4d24-8116-8e00c548811c" providerId="ADAL" clId="{D299B7EB-F6AA-4E68-A4C5-C19024DB3612}" dt="2023-02-07T21:46:49.498" v="139" actId="113"/>
          <ac:spMkLst>
            <pc:docMk/>
            <pc:sldMk cId="2478784520" sldId="519"/>
            <ac:spMk id="6" creationId="{D3770B6D-D0BD-4407-903F-B67772294411}"/>
          </ac:spMkLst>
        </pc:spChg>
        <pc:spChg chg="add mod">
          <ac:chgData name="Regberg, Aaron B. (JSC-XI211)" userId="28929ad5-cf56-4d24-8116-8e00c548811c" providerId="ADAL" clId="{D299B7EB-F6AA-4E68-A4C5-C19024DB3612}" dt="2023-02-07T21:49:08.334" v="144" actId="1076"/>
          <ac:spMkLst>
            <pc:docMk/>
            <pc:sldMk cId="2478784520" sldId="519"/>
            <ac:spMk id="9" creationId="{D94FFC3F-D083-4204-B428-F53A8EC0F09B}"/>
          </ac:spMkLst>
        </pc:spChg>
      </pc:sldChg>
      <pc:sldChg chg="new del">
        <pc:chgData name="Regberg, Aaron B. (JSC-XI211)" userId="28929ad5-cf56-4d24-8116-8e00c548811c" providerId="ADAL" clId="{D299B7EB-F6AA-4E68-A4C5-C19024DB3612}" dt="2023-02-07T20:20:43.067" v="131" actId="47"/>
        <pc:sldMkLst>
          <pc:docMk/>
          <pc:sldMk cId="3493495622" sldId="519"/>
        </pc:sldMkLst>
      </pc:sldChg>
      <pc:sldChg chg="add">
        <pc:chgData name="Regberg, Aaron B. (JSC-XI211)" userId="28929ad5-cf56-4d24-8116-8e00c548811c" providerId="ADAL" clId="{D299B7EB-F6AA-4E68-A4C5-C19024DB3612}" dt="2023-02-07T21:56:16.473" v="153"/>
        <pc:sldMkLst>
          <pc:docMk/>
          <pc:sldMk cId="25465362" sldId="520"/>
        </pc:sldMkLst>
      </pc:sldChg>
      <pc:sldChg chg="addSp delSp modSp new mod">
        <pc:chgData name="Regberg, Aaron B. (JSC-XI211)" userId="28929ad5-cf56-4d24-8116-8e00c548811c" providerId="ADAL" clId="{D299B7EB-F6AA-4E68-A4C5-C19024DB3612}" dt="2023-02-07T22:21:13.839" v="162" actId="27636"/>
        <pc:sldMkLst>
          <pc:docMk/>
          <pc:sldMk cId="1738187777" sldId="521"/>
        </pc:sldMkLst>
        <pc:spChg chg="mod">
          <ac:chgData name="Regberg, Aaron B. (JSC-XI211)" userId="28929ad5-cf56-4d24-8116-8e00c548811c" providerId="ADAL" clId="{D299B7EB-F6AA-4E68-A4C5-C19024DB3612}" dt="2023-02-07T22:21:13.839" v="162" actId="27636"/>
          <ac:spMkLst>
            <pc:docMk/>
            <pc:sldMk cId="1738187777" sldId="521"/>
            <ac:spMk id="2" creationId="{95AA9496-37F2-406D-9A5E-93266B983391}"/>
          </ac:spMkLst>
        </pc:spChg>
        <pc:spChg chg="del">
          <ac:chgData name="Regberg, Aaron B. (JSC-XI211)" userId="28929ad5-cf56-4d24-8116-8e00c548811c" providerId="ADAL" clId="{D299B7EB-F6AA-4E68-A4C5-C19024DB3612}" dt="2023-02-07T22:20:54.563" v="160" actId="22"/>
          <ac:spMkLst>
            <pc:docMk/>
            <pc:sldMk cId="1738187777" sldId="521"/>
            <ac:spMk id="3" creationId="{F93EEBAA-316A-4EE4-A574-D2569F3FD198}"/>
          </ac:spMkLst>
        </pc:spChg>
        <pc:picChg chg="add mod ord">
          <ac:chgData name="Regberg, Aaron B. (JSC-XI211)" userId="28929ad5-cf56-4d24-8116-8e00c548811c" providerId="ADAL" clId="{D299B7EB-F6AA-4E68-A4C5-C19024DB3612}" dt="2023-02-07T22:20:54.563" v="160" actId="22"/>
          <ac:picMkLst>
            <pc:docMk/>
            <pc:sldMk cId="1738187777" sldId="521"/>
            <ac:picMk id="7" creationId="{B6E27B35-D53A-4255-9699-1235E548D3AF}"/>
          </ac:picMkLst>
        </pc:picChg>
      </pc:sldChg>
      <pc:sldChg chg="addSp delSp modSp new mod">
        <pc:chgData name="Regberg, Aaron B. (JSC-XI211)" userId="28929ad5-cf56-4d24-8116-8e00c548811c" providerId="ADAL" clId="{D299B7EB-F6AA-4E68-A4C5-C19024DB3612}" dt="2023-02-07T22:59:41.725" v="194" actId="22"/>
        <pc:sldMkLst>
          <pc:docMk/>
          <pc:sldMk cId="3373613967" sldId="522"/>
        </pc:sldMkLst>
        <pc:spChg chg="mod">
          <ac:chgData name="Regberg, Aaron B. (JSC-XI211)" userId="28929ad5-cf56-4d24-8116-8e00c548811c" providerId="ADAL" clId="{D299B7EB-F6AA-4E68-A4C5-C19024DB3612}" dt="2023-02-07T22:58:26.783" v="191" actId="20577"/>
          <ac:spMkLst>
            <pc:docMk/>
            <pc:sldMk cId="3373613967" sldId="522"/>
            <ac:spMk id="2" creationId="{95404472-D3AA-4AA6-8370-EC40AA3D8806}"/>
          </ac:spMkLst>
        </pc:spChg>
        <pc:spChg chg="del">
          <ac:chgData name="Regberg, Aaron B. (JSC-XI211)" userId="28929ad5-cf56-4d24-8116-8e00c548811c" providerId="ADAL" clId="{D299B7EB-F6AA-4E68-A4C5-C19024DB3612}" dt="2023-02-07T22:58:30.249" v="192" actId="22"/>
          <ac:spMkLst>
            <pc:docMk/>
            <pc:sldMk cId="3373613967" sldId="522"/>
            <ac:spMk id="3" creationId="{21218C12-74E3-4E93-94F2-1D1C9C3043C4}"/>
          </ac:spMkLst>
        </pc:spChg>
        <pc:spChg chg="add del mod">
          <ac:chgData name="Regberg, Aaron B. (JSC-XI211)" userId="28929ad5-cf56-4d24-8116-8e00c548811c" providerId="ADAL" clId="{D299B7EB-F6AA-4E68-A4C5-C19024DB3612}" dt="2023-02-07T22:59:41.725" v="194" actId="22"/>
          <ac:spMkLst>
            <pc:docMk/>
            <pc:sldMk cId="3373613967" sldId="522"/>
            <ac:spMk id="9" creationId="{9C1AD685-E73F-460D-A814-0BE4D184FEDF}"/>
          </ac:spMkLst>
        </pc:spChg>
        <pc:picChg chg="add del mod ord">
          <ac:chgData name="Regberg, Aaron B. (JSC-XI211)" userId="28929ad5-cf56-4d24-8116-8e00c548811c" providerId="ADAL" clId="{D299B7EB-F6AA-4E68-A4C5-C19024DB3612}" dt="2023-02-07T22:59:38.773" v="193" actId="478"/>
          <ac:picMkLst>
            <pc:docMk/>
            <pc:sldMk cId="3373613967" sldId="522"/>
            <ac:picMk id="7" creationId="{6C8DB400-0406-4233-96CD-8646165939CA}"/>
          </ac:picMkLst>
        </pc:picChg>
        <pc:picChg chg="add mod ord">
          <ac:chgData name="Regberg, Aaron B. (JSC-XI211)" userId="28929ad5-cf56-4d24-8116-8e00c548811c" providerId="ADAL" clId="{D299B7EB-F6AA-4E68-A4C5-C19024DB3612}" dt="2023-02-07T22:59:41.725" v="194" actId="22"/>
          <ac:picMkLst>
            <pc:docMk/>
            <pc:sldMk cId="3373613967" sldId="522"/>
            <ac:picMk id="11" creationId="{A573CA81-0E24-4F79-BE91-E03BBC61471B}"/>
          </ac:picMkLst>
        </pc:picChg>
      </pc:sldChg>
      <pc:sldChg chg="addSp delSp modSp new mod">
        <pc:chgData name="Regberg, Aaron B. (JSC-XI211)" userId="28929ad5-cf56-4d24-8116-8e00c548811c" providerId="ADAL" clId="{D299B7EB-F6AA-4E68-A4C5-C19024DB3612}" dt="2023-02-07T23:38:21.594" v="373" actId="20577"/>
        <pc:sldMkLst>
          <pc:docMk/>
          <pc:sldMk cId="594595718" sldId="523"/>
        </pc:sldMkLst>
        <pc:spChg chg="mod">
          <ac:chgData name="Regberg, Aaron B. (JSC-XI211)" userId="28929ad5-cf56-4d24-8116-8e00c548811c" providerId="ADAL" clId="{D299B7EB-F6AA-4E68-A4C5-C19024DB3612}" dt="2023-02-07T23:24:47.740" v="310" actId="20577"/>
          <ac:spMkLst>
            <pc:docMk/>
            <pc:sldMk cId="594595718" sldId="523"/>
            <ac:spMk id="2" creationId="{20322728-AC9E-491D-9564-E340B29FD6FE}"/>
          </ac:spMkLst>
        </pc:spChg>
        <pc:spChg chg="del">
          <ac:chgData name="Regberg, Aaron B. (JSC-XI211)" userId="28929ad5-cf56-4d24-8116-8e00c548811c" providerId="ADAL" clId="{D299B7EB-F6AA-4E68-A4C5-C19024DB3612}" dt="2023-02-07T23:24:51.169" v="311" actId="22"/>
          <ac:spMkLst>
            <pc:docMk/>
            <pc:sldMk cId="594595718" sldId="523"/>
            <ac:spMk id="3" creationId="{26D486FC-9C49-40B8-8AE2-DAF0966E8FD1}"/>
          </ac:spMkLst>
        </pc:spChg>
        <pc:spChg chg="add del mod">
          <ac:chgData name="Regberg, Aaron B. (JSC-XI211)" userId="28929ad5-cf56-4d24-8116-8e00c548811c" providerId="ADAL" clId="{D299B7EB-F6AA-4E68-A4C5-C19024DB3612}" dt="2023-02-07T23:27:00.539" v="313" actId="22"/>
          <ac:spMkLst>
            <pc:docMk/>
            <pc:sldMk cId="594595718" sldId="523"/>
            <ac:spMk id="9" creationId="{021AF0C4-00B5-4270-9B82-4978AE120C5B}"/>
          </ac:spMkLst>
        </pc:spChg>
        <pc:spChg chg="add mod">
          <ac:chgData name="Regberg, Aaron B. (JSC-XI211)" userId="28929ad5-cf56-4d24-8116-8e00c548811c" providerId="ADAL" clId="{D299B7EB-F6AA-4E68-A4C5-C19024DB3612}" dt="2023-02-07T23:38:21.594" v="373" actId="20577"/>
          <ac:spMkLst>
            <pc:docMk/>
            <pc:sldMk cId="594595718" sldId="523"/>
            <ac:spMk id="12" creationId="{820A2CBB-65E4-4110-B861-75A502780234}"/>
          </ac:spMkLst>
        </pc:spChg>
        <pc:picChg chg="add del mod ord">
          <ac:chgData name="Regberg, Aaron B. (JSC-XI211)" userId="28929ad5-cf56-4d24-8116-8e00c548811c" providerId="ADAL" clId="{D299B7EB-F6AA-4E68-A4C5-C19024DB3612}" dt="2023-02-07T23:25:01.569" v="312" actId="478"/>
          <ac:picMkLst>
            <pc:docMk/>
            <pc:sldMk cId="594595718" sldId="523"/>
            <ac:picMk id="7" creationId="{C16F1E6D-8567-44E1-92BC-018661161F83}"/>
          </ac:picMkLst>
        </pc:picChg>
        <pc:picChg chg="add mod ord">
          <ac:chgData name="Regberg, Aaron B. (JSC-XI211)" userId="28929ad5-cf56-4d24-8116-8e00c548811c" providerId="ADAL" clId="{D299B7EB-F6AA-4E68-A4C5-C19024DB3612}" dt="2023-02-07T23:27:00.539" v="313" actId="22"/>
          <ac:picMkLst>
            <pc:docMk/>
            <pc:sldMk cId="594595718" sldId="523"/>
            <ac:picMk id="11" creationId="{9E157F69-051E-48AF-B837-5B1636064F81}"/>
          </ac:picMkLst>
        </pc:picChg>
      </pc:sldChg>
      <pc:sldChg chg="new del">
        <pc:chgData name="Regberg, Aaron B. (JSC-XI211)" userId="28929ad5-cf56-4d24-8116-8e00c548811c" providerId="ADAL" clId="{D299B7EB-F6AA-4E68-A4C5-C19024DB3612}" dt="2023-02-07T23:52:32.362" v="468" actId="47"/>
        <pc:sldMkLst>
          <pc:docMk/>
          <pc:sldMk cId="947051756" sldId="524"/>
        </pc:sldMkLst>
      </pc:sldChg>
      <pc:sldChg chg="addSp delSp modSp add del mod">
        <pc:chgData name="Regberg, Aaron B. (JSC-XI211)" userId="28929ad5-cf56-4d24-8116-8e00c548811c" providerId="ADAL" clId="{D299B7EB-F6AA-4E68-A4C5-C19024DB3612}" dt="2023-02-07T23:38:27.332" v="374" actId="47"/>
        <pc:sldMkLst>
          <pc:docMk/>
          <pc:sldMk cId="1238555803" sldId="525"/>
        </pc:sldMkLst>
        <pc:spChg chg="mod">
          <ac:chgData name="Regberg, Aaron B. (JSC-XI211)" userId="28929ad5-cf56-4d24-8116-8e00c548811c" providerId="ADAL" clId="{D299B7EB-F6AA-4E68-A4C5-C19024DB3612}" dt="2023-02-07T23:28:17.450" v="329" actId="114"/>
          <ac:spMkLst>
            <pc:docMk/>
            <pc:sldMk cId="1238555803" sldId="525"/>
            <ac:spMk id="2" creationId="{20322728-AC9E-491D-9564-E340B29FD6FE}"/>
          </ac:spMkLst>
        </pc:spChg>
        <pc:spChg chg="add del mod">
          <ac:chgData name="Regberg, Aaron B. (JSC-XI211)" userId="28929ad5-cf56-4d24-8116-8e00c548811c" providerId="ADAL" clId="{D299B7EB-F6AA-4E68-A4C5-C19024DB3612}" dt="2023-02-07T23:28:06.685" v="317" actId="22"/>
          <ac:spMkLst>
            <pc:docMk/>
            <pc:sldMk cId="1238555803" sldId="525"/>
            <ac:spMk id="6" creationId="{2E406EA9-C297-48E2-A255-3BC1C24DCB36}"/>
          </ac:spMkLst>
        </pc:spChg>
        <pc:picChg chg="add mod ord">
          <ac:chgData name="Regberg, Aaron B. (JSC-XI211)" userId="28929ad5-cf56-4d24-8116-8e00c548811c" providerId="ADAL" clId="{D299B7EB-F6AA-4E68-A4C5-C19024DB3612}" dt="2023-02-07T23:28:06.685" v="317" actId="22"/>
          <ac:picMkLst>
            <pc:docMk/>
            <pc:sldMk cId="1238555803" sldId="525"/>
            <ac:picMk id="8" creationId="{2FB323E2-05AE-4065-977B-4474260421BC}"/>
          </ac:picMkLst>
        </pc:picChg>
        <pc:picChg chg="del">
          <ac:chgData name="Regberg, Aaron B. (JSC-XI211)" userId="28929ad5-cf56-4d24-8116-8e00c548811c" providerId="ADAL" clId="{D299B7EB-F6AA-4E68-A4C5-C19024DB3612}" dt="2023-02-07T23:28:04.103" v="316" actId="478"/>
          <ac:picMkLst>
            <pc:docMk/>
            <pc:sldMk cId="1238555803" sldId="525"/>
            <ac:picMk id="11" creationId="{9E157F69-051E-48AF-B837-5B1636064F81}"/>
          </ac:picMkLst>
        </pc:picChg>
      </pc:sldChg>
      <pc:sldChg chg="addSp delSp modSp add mod">
        <pc:chgData name="Regberg, Aaron B. (JSC-XI211)" userId="28929ad5-cf56-4d24-8116-8e00c548811c" providerId="ADAL" clId="{D299B7EB-F6AA-4E68-A4C5-C19024DB3612}" dt="2023-02-07T23:43:58.104" v="443" actId="20577"/>
        <pc:sldMkLst>
          <pc:docMk/>
          <pc:sldMk cId="2707707975" sldId="525"/>
        </pc:sldMkLst>
        <pc:spChg chg="add del mod">
          <ac:chgData name="Regberg, Aaron B. (JSC-XI211)" userId="28929ad5-cf56-4d24-8116-8e00c548811c" providerId="ADAL" clId="{D299B7EB-F6AA-4E68-A4C5-C19024DB3612}" dt="2023-02-07T23:41:42.906" v="377" actId="22"/>
          <ac:spMkLst>
            <pc:docMk/>
            <pc:sldMk cId="2707707975" sldId="525"/>
            <ac:spMk id="6" creationId="{384F1766-5F9E-4301-84B3-9E15A49C7C6D}"/>
          </ac:spMkLst>
        </pc:spChg>
        <pc:spChg chg="add del mod">
          <ac:chgData name="Regberg, Aaron B. (JSC-XI211)" userId="28929ad5-cf56-4d24-8116-8e00c548811c" providerId="ADAL" clId="{D299B7EB-F6AA-4E68-A4C5-C19024DB3612}" dt="2023-02-07T23:43:29.759" v="379" actId="22"/>
          <ac:spMkLst>
            <pc:docMk/>
            <pc:sldMk cId="2707707975" sldId="525"/>
            <ac:spMk id="10" creationId="{A3D2C485-F419-4C9C-941D-4DAE6891DD8B}"/>
          </ac:spMkLst>
        </pc:spChg>
        <pc:spChg chg="add mod">
          <ac:chgData name="Regberg, Aaron B. (JSC-XI211)" userId="28929ad5-cf56-4d24-8116-8e00c548811c" providerId="ADAL" clId="{D299B7EB-F6AA-4E68-A4C5-C19024DB3612}" dt="2023-02-07T23:43:58.104" v="443" actId="20577"/>
          <ac:spMkLst>
            <pc:docMk/>
            <pc:sldMk cId="2707707975" sldId="525"/>
            <ac:spMk id="15" creationId="{EA4B0E57-FB5D-442B-A2E5-C00116FA040F}"/>
          </ac:spMkLst>
        </pc:spChg>
        <pc:picChg chg="add del mod ord">
          <ac:chgData name="Regberg, Aaron B. (JSC-XI211)" userId="28929ad5-cf56-4d24-8116-8e00c548811c" providerId="ADAL" clId="{D299B7EB-F6AA-4E68-A4C5-C19024DB3612}" dt="2023-02-07T23:42:55.166" v="378" actId="478"/>
          <ac:picMkLst>
            <pc:docMk/>
            <pc:sldMk cId="2707707975" sldId="525"/>
            <ac:picMk id="8" creationId="{038242EB-AB85-4C3E-90D4-2A57D8AD2FAA}"/>
          </ac:picMkLst>
        </pc:picChg>
        <pc:picChg chg="del">
          <ac:chgData name="Regberg, Aaron B. (JSC-XI211)" userId="28929ad5-cf56-4d24-8116-8e00c548811c" providerId="ADAL" clId="{D299B7EB-F6AA-4E68-A4C5-C19024DB3612}" dt="2023-02-07T23:41:39.818" v="376" actId="478"/>
          <ac:picMkLst>
            <pc:docMk/>
            <pc:sldMk cId="2707707975" sldId="525"/>
            <ac:picMk id="11" creationId="{9E157F69-051E-48AF-B837-5B1636064F81}"/>
          </ac:picMkLst>
        </pc:picChg>
        <pc:picChg chg="add mod ord">
          <ac:chgData name="Regberg, Aaron B. (JSC-XI211)" userId="28929ad5-cf56-4d24-8116-8e00c548811c" providerId="ADAL" clId="{D299B7EB-F6AA-4E68-A4C5-C19024DB3612}" dt="2023-02-07T23:43:29.759" v="379" actId="22"/>
          <ac:picMkLst>
            <pc:docMk/>
            <pc:sldMk cId="2707707975" sldId="525"/>
            <ac:picMk id="14" creationId="{AAE772A3-9C89-4E9F-90F0-C98B363CCF18}"/>
          </ac:picMkLst>
        </pc:picChg>
      </pc:sldChg>
      <pc:sldChg chg="addSp delSp modSp add del mod">
        <pc:chgData name="Regberg, Aaron B. (JSC-XI211)" userId="28929ad5-cf56-4d24-8116-8e00c548811c" providerId="ADAL" clId="{D299B7EB-F6AA-4E68-A4C5-C19024DB3612}" dt="2023-02-07T23:38:27.332" v="374" actId="47"/>
        <pc:sldMkLst>
          <pc:docMk/>
          <pc:sldMk cId="329674814" sldId="526"/>
        </pc:sldMkLst>
        <pc:spChg chg="mod">
          <ac:chgData name="Regberg, Aaron B. (JSC-XI211)" userId="28929ad5-cf56-4d24-8116-8e00c548811c" providerId="ADAL" clId="{D299B7EB-F6AA-4E68-A4C5-C19024DB3612}" dt="2023-02-07T23:30:35.387" v="346" actId="20577"/>
          <ac:spMkLst>
            <pc:docMk/>
            <pc:sldMk cId="329674814" sldId="526"/>
            <ac:spMk id="2" creationId="{20322728-AC9E-491D-9564-E340B29FD6FE}"/>
          </ac:spMkLst>
        </pc:spChg>
        <pc:spChg chg="add del mod">
          <ac:chgData name="Regberg, Aaron B. (JSC-XI211)" userId="28929ad5-cf56-4d24-8116-8e00c548811c" providerId="ADAL" clId="{D299B7EB-F6AA-4E68-A4C5-C19024DB3612}" dt="2023-02-07T23:30:28.621" v="334" actId="22"/>
          <ac:spMkLst>
            <pc:docMk/>
            <pc:sldMk cId="329674814" sldId="526"/>
            <ac:spMk id="6" creationId="{4CD7D6C1-0240-44D5-B9BF-6B015DAA1AD2}"/>
          </ac:spMkLst>
        </pc:spChg>
        <pc:picChg chg="del">
          <ac:chgData name="Regberg, Aaron B. (JSC-XI211)" userId="28929ad5-cf56-4d24-8116-8e00c548811c" providerId="ADAL" clId="{D299B7EB-F6AA-4E68-A4C5-C19024DB3612}" dt="2023-02-07T23:30:23.063" v="331" actId="478"/>
          <ac:picMkLst>
            <pc:docMk/>
            <pc:sldMk cId="329674814" sldId="526"/>
            <ac:picMk id="8" creationId="{2FB323E2-05AE-4065-977B-4474260421BC}"/>
          </ac:picMkLst>
        </pc:picChg>
        <pc:picChg chg="add del">
          <ac:chgData name="Regberg, Aaron B. (JSC-XI211)" userId="28929ad5-cf56-4d24-8116-8e00c548811c" providerId="ADAL" clId="{D299B7EB-F6AA-4E68-A4C5-C19024DB3612}" dt="2023-02-07T23:30:26.405" v="333" actId="22"/>
          <ac:picMkLst>
            <pc:docMk/>
            <pc:sldMk cId="329674814" sldId="526"/>
            <ac:picMk id="9" creationId="{0E2E2330-F39C-46F7-A45C-3831AFE3549A}"/>
          </ac:picMkLst>
        </pc:picChg>
        <pc:picChg chg="add mod ord">
          <ac:chgData name="Regberg, Aaron B. (JSC-XI211)" userId="28929ad5-cf56-4d24-8116-8e00c548811c" providerId="ADAL" clId="{D299B7EB-F6AA-4E68-A4C5-C19024DB3612}" dt="2023-02-07T23:30:28.621" v="334" actId="22"/>
          <ac:picMkLst>
            <pc:docMk/>
            <pc:sldMk cId="329674814" sldId="526"/>
            <ac:picMk id="11" creationId="{E9D626B2-AC7E-415D-8C6A-83D47FFD27B2}"/>
          </ac:picMkLst>
        </pc:picChg>
      </pc:sldChg>
      <pc:sldChg chg="addSp delSp modSp add mod">
        <pc:chgData name="Regberg, Aaron B. (JSC-XI211)" userId="28929ad5-cf56-4d24-8116-8e00c548811c" providerId="ADAL" clId="{D299B7EB-F6AA-4E68-A4C5-C19024DB3612}" dt="2023-02-07T23:47:38.634" v="466" actId="20577"/>
        <pc:sldMkLst>
          <pc:docMk/>
          <pc:sldMk cId="3482504295" sldId="526"/>
        </pc:sldMkLst>
        <pc:spChg chg="add del mod">
          <ac:chgData name="Regberg, Aaron B. (JSC-XI211)" userId="28929ad5-cf56-4d24-8116-8e00c548811c" providerId="ADAL" clId="{D299B7EB-F6AA-4E68-A4C5-C19024DB3612}" dt="2023-02-07T23:46:17.020" v="446" actId="22"/>
          <ac:spMkLst>
            <pc:docMk/>
            <pc:sldMk cId="3482504295" sldId="526"/>
            <ac:spMk id="6" creationId="{C685CAD0-2F76-4265-B5D4-F8336395271C}"/>
          </ac:spMkLst>
        </pc:spChg>
        <pc:spChg chg="del">
          <ac:chgData name="Regberg, Aaron B. (JSC-XI211)" userId="28929ad5-cf56-4d24-8116-8e00c548811c" providerId="ADAL" clId="{D299B7EB-F6AA-4E68-A4C5-C19024DB3612}" dt="2023-02-07T23:47:28.578" v="449" actId="478"/>
          <ac:spMkLst>
            <pc:docMk/>
            <pc:sldMk cId="3482504295" sldId="526"/>
            <ac:spMk id="12" creationId="{820A2CBB-65E4-4110-B861-75A502780234}"/>
          </ac:spMkLst>
        </pc:spChg>
        <pc:spChg chg="mod">
          <ac:chgData name="Regberg, Aaron B. (JSC-XI211)" userId="28929ad5-cf56-4d24-8116-8e00c548811c" providerId="ADAL" clId="{D299B7EB-F6AA-4E68-A4C5-C19024DB3612}" dt="2023-02-07T23:47:38.634" v="466" actId="20577"/>
          <ac:spMkLst>
            <pc:docMk/>
            <pc:sldMk cId="3482504295" sldId="526"/>
            <ac:spMk id="15" creationId="{EA4B0E57-FB5D-442B-A2E5-C00116FA040F}"/>
          </ac:spMkLst>
        </pc:spChg>
        <pc:picChg chg="add mod ord">
          <ac:chgData name="Regberg, Aaron B. (JSC-XI211)" userId="28929ad5-cf56-4d24-8116-8e00c548811c" providerId="ADAL" clId="{D299B7EB-F6AA-4E68-A4C5-C19024DB3612}" dt="2023-02-07T23:47:22.375" v="447" actId="167"/>
          <ac:picMkLst>
            <pc:docMk/>
            <pc:sldMk cId="3482504295" sldId="526"/>
            <ac:picMk id="8" creationId="{7839005D-120F-460B-9183-2E9C692FAF43}"/>
          </ac:picMkLst>
        </pc:picChg>
        <pc:picChg chg="del">
          <ac:chgData name="Regberg, Aaron B. (JSC-XI211)" userId="28929ad5-cf56-4d24-8116-8e00c548811c" providerId="ADAL" clId="{D299B7EB-F6AA-4E68-A4C5-C19024DB3612}" dt="2023-02-07T23:46:14.226" v="445" actId="478"/>
          <ac:picMkLst>
            <pc:docMk/>
            <pc:sldMk cId="3482504295" sldId="526"/>
            <ac:picMk id="14" creationId="{AAE772A3-9C89-4E9F-90F0-C98B363CCF18}"/>
          </ac:picMkLst>
        </pc:picChg>
      </pc:sldChg>
      <pc:sldChg chg="modSp add mod">
        <pc:chgData name="Regberg, Aaron B. (JSC-XI211)" userId="28929ad5-cf56-4d24-8116-8e00c548811c" providerId="ADAL" clId="{D299B7EB-F6AA-4E68-A4C5-C19024DB3612}" dt="2023-02-08T00:09:12.010" v="532" actId="113"/>
        <pc:sldMkLst>
          <pc:docMk/>
          <pc:sldMk cId="104479960" sldId="527"/>
        </pc:sldMkLst>
        <pc:spChg chg="mod">
          <ac:chgData name="Regberg, Aaron B. (JSC-XI211)" userId="28929ad5-cf56-4d24-8116-8e00c548811c" providerId="ADAL" clId="{D299B7EB-F6AA-4E68-A4C5-C19024DB3612}" dt="2023-02-08T00:09:12.010" v="532" actId="113"/>
          <ac:spMkLst>
            <pc:docMk/>
            <pc:sldMk cId="104479960" sldId="527"/>
            <ac:spMk id="6" creationId="{D3770B6D-D0BD-4407-903F-B67772294411}"/>
          </ac:spMkLst>
        </pc:spChg>
      </pc:sldChg>
      <pc:sldChg chg="addSp delSp modSp new mod modClrScheme chgLayout">
        <pc:chgData name="Regberg, Aaron B. (JSC-XI211)" userId="28929ad5-cf56-4d24-8116-8e00c548811c" providerId="ADAL" clId="{D299B7EB-F6AA-4E68-A4C5-C19024DB3612}" dt="2023-02-08T00:17:30.415" v="742" actId="20577"/>
        <pc:sldMkLst>
          <pc:docMk/>
          <pc:sldMk cId="2563696591" sldId="528"/>
        </pc:sldMkLst>
        <pc:spChg chg="mod ord">
          <ac:chgData name="Regberg, Aaron B. (JSC-XI211)" userId="28929ad5-cf56-4d24-8116-8e00c548811c" providerId="ADAL" clId="{D299B7EB-F6AA-4E68-A4C5-C19024DB3612}" dt="2023-02-08T00:15:19.019" v="681" actId="700"/>
          <ac:spMkLst>
            <pc:docMk/>
            <pc:sldMk cId="2563696591" sldId="528"/>
            <ac:spMk id="2" creationId="{314BEAC9-018F-4D00-B364-28C4D29D936D}"/>
          </ac:spMkLst>
        </pc:spChg>
        <pc:spChg chg="add del mod ord">
          <ac:chgData name="Regberg, Aaron B. (JSC-XI211)" userId="28929ad5-cf56-4d24-8116-8e00c548811c" providerId="ADAL" clId="{D299B7EB-F6AA-4E68-A4C5-C19024DB3612}" dt="2023-02-08T00:15:19.019" v="681" actId="700"/>
          <ac:spMkLst>
            <pc:docMk/>
            <pc:sldMk cId="2563696591" sldId="528"/>
            <ac:spMk id="3" creationId="{88F0227E-2259-4D5E-9A7D-116F3F92FD4D}"/>
          </ac:spMkLst>
        </pc:spChg>
        <pc:spChg chg="mod ord">
          <ac:chgData name="Regberg, Aaron B. (JSC-XI211)" userId="28929ad5-cf56-4d24-8116-8e00c548811c" providerId="ADAL" clId="{D299B7EB-F6AA-4E68-A4C5-C19024DB3612}" dt="2023-02-08T00:15:19.019" v="681" actId="700"/>
          <ac:spMkLst>
            <pc:docMk/>
            <pc:sldMk cId="2563696591" sldId="528"/>
            <ac:spMk id="4" creationId="{93B90CB2-230F-4526-83E6-1CA456035D7A}"/>
          </ac:spMkLst>
        </pc:spChg>
        <pc:spChg chg="mod ord">
          <ac:chgData name="Regberg, Aaron B. (JSC-XI211)" userId="28929ad5-cf56-4d24-8116-8e00c548811c" providerId="ADAL" clId="{D299B7EB-F6AA-4E68-A4C5-C19024DB3612}" dt="2023-02-08T00:15:19.019" v="681" actId="700"/>
          <ac:spMkLst>
            <pc:docMk/>
            <pc:sldMk cId="2563696591" sldId="528"/>
            <ac:spMk id="5" creationId="{20974D0F-07F9-4AA2-B69F-E36FD40EBCD9}"/>
          </ac:spMkLst>
        </pc:spChg>
        <pc:spChg chg="add del mod ord">
          <ac:chgData name="Regberg, Aaron B. (JSC-XI211)" userId="28929ad5-cf56-4d24-8116-8e00c548811c" providerId="ADAL" clId="{D299B7EB-F6AA-4E68-A4C5-C19024DB3612}" dt="2023-02-08T00:15:13.515" v="680" actId="700"/>
          <ac:spMkLst>
            <pc:docMk/>
            <pc:sldMk cId="2563696591" sldId="528"/>
            <ac:spMk id="6" creationId="{AF772EDB-BF73-44BF-B054-556A8B1C43E1}"/>
          </ac:spMkLst>
        </pc:spChg>
        <pc:spChg chg="add del mod ord">
          <ac:chgData name="Regberg, Aaron B. (JSC-XI211)" userId="28929ad5-cf56-4d24-8116-8e00c548811c" providerId="ADAL" clId="{D299B7EB-F6AA-4E68-A4C5-C19024DB3612}" dt="2023-02-08T00:15:13.515" v="680" actId="700"/>
          <ac:spMkLst>
            <pc:docMk/>
            <pc:sldMk cId="2563696591" sldId="528"/>
            <ac:spMk id="7" creationId="{339E37D7-32D5-4E74-8730-3B985D7F2E83}"/>
          </ac:spMkLst>
        </pc:spChg>
        <pc:spChg chg="add del mod ord">
          <ac:chgData name="Regberg, Aaron B. (JSC-XI211)" userId="28929ad5-cf56-4d24-8116-8e00c548811c" providerId="ADAL" clId="{D299B7EB-F6AA-4E68-A4C5-C19024DB3612}" dt="2023-02-08T00:15:58.799" v="686"/>
          <ac:spMkLst>
            <pc:docMk/>
            <pc:sldMk cId="2563696591" sldId="528"/>
            <ac:spMk id="8" creationId="{C3F7B49B-9B81-4EBE-9D5D-D9659C4060B1}"/>
          </ac:spMkLst>
        </pc:spChg>
        <pc:spChg chg="add del mod ord">
          <ac:chgData name="Regberg, Aaron B. (JSC-XI211)" userId="28929ad5-cf56-4d24-8116-8e00c548811c" providerId="ADAL" clId="{D299B7EB-F6AA-4E68-A4C5-C19024DB3612}" dt="2023-02-08T00:16:38.146" v="693"/>
          <ac:spMkLst>
            <pc:docMk/>
            <pc:sldMk cId="2563696591" sldId="528"/>
            <ac:spMk id="9" creationId="{C702EFB0-03B3-44FE-AC6F-163CEFD23A9F}"/>
          </ac:spMkLst>
        </pc:spChg>
        <pc:spChg chg="add mod">
          <ac:chgData name="Regberg, Aaron B. (JSC-XI211)" userId="28929ad5-cf56-4d24-8116-8e00c548811c" providerId="ADAL" clId="{D299B7EB-F6AA-4E68-A4C5-C19024DB3612}" dt="2023-02-08T00:16:59.384" v="713" actId="1076"/>
          <ac:spMkLst>
            <pc:docMk/>
            <pc:sldMk cId="2563696591" sldId="528"/>
            <ac:spMk id="10" creationId="{16BA8B1F-E935-4046-9B68-998179A81C31}"/>
          </ac:spMkLst>
        </pc:spChg>
        <pc:spChg chg="add mod">
          <ac:chgData name="Regberg, Aaron B. (JSC-XI211)" userId="28929ad5-cf56-4d24-8116-8e00c548811c" providerId="ADAL" clId="{D299B7EB-F6AA-4E68-A4C5-C19024DB3612}" dt="2023-02-08T00:17:30.415" v="742" actId="20577"/>
          <ac:spMkLst>
            <pc:docMk/>
            <pc:sldMk cId="2563696591" sldId="528"/>
            <ac:spMk id="15" creationId="{65AB09E2-B4FE-437E-A5C7-FC6032D6367B}"/>
          </ac:spMkLst>
        </pc:spChg>
        <pc:picChg chg="add del mod">
          <ac:chgData name="Regberg, Aaron B. (JSC-XI211)" userId="28929ad5-cf56-4d24-8116-8e00c548811c" providerId="ADAL" clId="{D299B7EB-F6AA-4E68-A4C5-C19024DB3612}" dt="2023-02-08T00:15:47.634" v="683"/>
          <ac:picMkLst>
            <pc:docMk/>
            <pc:sldMk cId="2563696591" sldId="528"/>
            <ac:picMk id="1026" creationId="{30E63E8C-BF44-44FD-873E-3B04A35FFF1F}"/>
          </ac:picMkLst>
        </pc:picChg>
        <pc:picChg chg="add del mod">
          <ac:chgData name="Regberg, Aaron B. (JSC-XI211)" userId="28929ad5-cf56-4d24-8116-8e00c548811c" providerId="ADAL" clId="{D299B7EB-F6AA-4E68-A4C5-C19024DB3612}" dt="2023-02-08T00:15:55.776" v="685"/>
          <ac:picMkLst>
            <pc:docMk/>
            <pc:sldMk cId="2563696591" sldId="528"/>
            <ac:picMk id="1028" creationId="{6FF06F84-80AF-4EB9-AAE1-7C5F25A45A2B}"/>
          </ac:picMkLst>
        </pc:picChg>
        <pc:picChg chg="add mod">
          <ac:chgData name="Regberg, Aaron B. (JSC-XI211)" userId="28929ad5-cf56-4d24-8116-8e00c548811c" providerId="ADAL" clId="{D299B7EB-F6AA-4E68-A4C5-C19024DB3612}" dt="2023-02-08T00:17:05.505" v="714" actId="1076"/>
          <ac:picMkLst>
            <pc:docMk/>
            <pc:sldMk cId="2563696591" sldId="528"/>
            <ac:picMk id="1030" creationId="{3E8EFBE5-6751-445D-97A2-B6CFFDFE4317}"/>
          </ac:picMkLst>
        </pc:picChg>
        <pc:picChg chg="add mod">
          <ac:chgData name="Regberg, Aaron B. (JSC-XI211)" userId="28929ad5-cf56-4d24-8116-8e00c548811c" providerId="ADAL" clId="{D299B7EB-F6AA-4E68-A4C5-C19024DB3612}" dt="2023-02-08T00:16:38.146" v="693"/>
          <ac:picMkLst>
            <pc:docMk/>
            <pc:sldMk cId="2563696591" sldId="528"/>
            <ac:picMk id="1032" creationId="{87B684F9-A71C-4994-A341-D9EE37A9B8FB}"/>
          </ac:picMkLst>
        </pc:picChg>
      </pc:sldChg>
      <pc:sldChg chg="modSp add mod">
        <pc:chgData name="Regberg, Aaron B. (JSC-XI211)" userId="28929ad5-cf56-4d24-8116-8e00c548811c" providerId="ADAL" clId="{D299B7EB-F6AA-4E68-A4C5-C19024DB3612}" dt="2023-02-08T00:18:00.057" v="745" actId="113"/>
        <pc:sldMkLst>
          <pc:docMk/>
          <pc:sldMk cId="2702127375" sldId="529"/>
        </pc:sldMkLst>
        <pc:spChg chg="mod">
          <ac:chgData name="Regberg, Aaron B. (JSC-XI211)" userId="28929ad5-cf56-4d24-8116-8e00c548811c" providerId="ADAL" clId="{D299B7EB-F6AA-4E68-A4C5-C19024DB3612}" dt="2023-02-08T00:18:00.057" v="745" actId="113"/>
          <ac:spMkLst>
            <pc:docMk/>
            <pc:sldMk cId="2702127375" sldId="529"/>
            <ac:spMk id="6" creationId="{D3770B6D-D0BD-4407-903F-B67772294411}"/>
          </ac:spMkLst>
        </pc:spChg>
      </pc:sldChg>
      <pc:sldChg chg="addSp modSp add mod setBg">
        <pc:chgData name="Regberg, Aaron B. (JSC-XI211)" userId="28929ad5-cf56-4d24-8116-8e00c548811c" providerId="ADAL" clId="{D299B7EB-F6AA-4E68-A4C5-C19024DB3612}" dt="2023-02-08T00:22:02.757" v="756" actId="1076"/>
        <pc:sldMkLst>
          <pc:docMk/>
          <pc:sldMk cId="0" sldId="530"/>
        </pc:sldMkLst>
        <pc:spChg chg="mod">
          <ac:chgData name="Regberg, Aaron B. (JSC-XI211)" userId="28929ad5-cf56-4d24-8116-8e00c548811c" providerId="ADAL" clId="{D299B7EB-F6AA-4E68-A4C5-C19024DB3612}" dt="2023-02-08T00:19:10.551" v="749" actId="14100"/>
          <ac:spMkLst>
            <pc:docMk/>
            <pc:sldMk cId="0" sldId="530"/>
            <ac:spMk id="162" creationId="{00000000-0000-0000-0000-000000000000}"/>
          </ac:spMkLst>
        </pc:spChg>
        <pc:picChg chg="mod">
          <ac:chgData name="Regberg, Aaron B. (JSC-XI211)" userId="28929ad5-cf56-4d24-8116-8e00c548811c" providerId="ADAL" clId="{D299B7EB-F6AA-4E68-A4C5-C19024DB3612}" dt="2023-02-08T00:19:04.300" v="747" actId="1076"/>
          <ac:picMkLst>
            <pc:docMk/>
            <pc:sldMk cId="0" sldId="530"/>
            <ac:picMk id="160" creationId="{00000000-0000-0000-0000-000000000000}"/>
          </ac:picMkLst>
        </pc:picChg>
        <pc:picChg chg="add mod">
          <ac:chgData name="Regberg, Aaron B. (JSC-XI211)" userId="28929ad5-cf56-4d24-8116-8e00c548811c" providerId="ADAL" clId="{D299B7EB-F6AA-4E68-A4C5-C19024DB3612}" dt="2023-02-08T00:22:02.757" v="756" actId="1076"/>
          <ac:picMkLst>
            <pc:docMk/>
            <pc:sldMk cId="0" sldId="530"/>
            <ac:picMk id="2050" creationId="{CE429AE3-C8B5-4BBA-A265-7E2C9B4EDE06}"/>
          </ac:picMkLst>
        </pc:picChg>
      </pc:sldChg>
      <pc:sldChg chg="add modTransition">
        <pc:chgData name="Regberg, Aaron B. (JSC-XI211)" userId="28929ad5-cf56-4d24-8116-8e00c548811c" providerId="ADAL" clId="{D299B7EB-F6AA-4E68-A4C5-C19024DB3612}" dt="2023-02-08T00:19:37.696" v="751"/>
        <pc:sldMkLst>
          <pc:docMk/>
          <pc:sldMk cId="0" sldId="531"/>
        </pc:sldMkLst>
      </pc:sldChg>
      <pc:sldChg chg="add modTransition">
        <pc:chgData name="Regberg, Aaron B. (JSC-XI211)" userId="28929ad5-cf56-4d24-8116-8e00c548811c" providerId="ADAL" clId="{D299B7EB-F6AA-4E68-A4C5-C19024DB3612}" dt="2023-02-08T00:19:55.068" v="752"/>
        <pc:sldMkLst>
          <pc:docMk/>
          <pc:sldMk cId="0" sldId="532"/>
        </pc:sldMkLst>
      </pc:sldChg>
      <pc:sldChg chg="modSp add mod">
        <pc:chgData name="Regberg, Aaron B. (JSC-XI211)" userId="28929ad5-cf56-4d24-8116-8e00c548811c" providerId="ADAL" clId="{D299B7EB-F6AA-4E68-A4C5-C19024DB3612}" dt="2023-02-08T03:12:22.545" v="927" actId="113"/>
        <pc:sldMkLst>
          <pc:docMk/>
          <pc:sldMk cId="1874205326" sldId="533"/>
        </pc:sldMkLst>
        <pc:spChg chg="mod">
          <ac:chgData name="Regberg, Aaron B. (JSC-XI211)" userId="28929ad5-cf56-4d24-8116-8e00c548811c" providerId="ADAL" clId="{D299B7EB-F6AA-4E68-A4C5-C19024DB3612}" dt="2023-02-08T03:12:22.545" v="927" actId="113"/>
          <ac:spMkLst>
            <pc:docMk/>
            <pc:sldMk cId="1874205326" sldId="533"/>
            <ac:spMk id="6" creationId="{D3770B6D-D0BD-4407-903F-B67772294411}"/>
          </ac:spMkLst>
        </pc:spChg>
      </pc:sldChg>
      <pc:sldChg chg="delSp modSp add del mod">
        <pc:chgData name="Regberg, Aaron B. (JSC-XI211)" userId="28929ad5-cf56-4d24-8116-8e00c548811c" providerId="ADAL" clId="{D299B7EB-F6AA-4E68-A4C5-C19024DB3612}" dt="2023-02-08T03:04:39.665" v="826" actId="47"/>
        <pc:sldMkLst>
          <pc:docMk/>
          <pc:sldMk cId="3457757082" sldId="533"/>
        </pc:sldMkLst>
        <pc:picChg chg="del mod">
          <ac:chgData name="Regberg, Aaron B. (JSC-XI211)" userId="28929ad5-cf56-4d24-8116-8e00c548811c" providerId="ADAL" clId="{D299B7EB-F6AA-4E68-A4C5-C19024DB3612}" dt="2023-02-08T03:03:55.496" v="794" actId="21"/>
          <ac:picMkLst>
            <pc:docMk/>
            <pc:sldMk cId="3457757082" sldId="533"/>
            <ac:picMk id="9" creationId="{C1F44E23-6C31-4627-A2A5-525DA6C424E0}"/>
          </ac:picMkLst>
        </pc:picChg>
      </pc:sldChg>
      <pc:sldChg chg="new del">
        <pc:chgData name="Regberg, Aaron B. (JSC-XI211)" userId="28929ad5-cf56-4d24-8116-8e00c548811c" providerId="ADAL" clId="{D299B7EB-F6AA-4E68-A4C5-C19024DB3612}" dt="2023-02-08T03:21:48.805" v="1051" actId="47"/>
        <pc:sldMkLst>
          <pc:docMk/>
          <pc:sldMk cId="2865820795" sldId="534"/>
        </pc:sldMkLst>
      </pc:sldChg>
      <pc:sldChg chg="modSp mod">
        <pc:chgData name="Regberg, Aaron B. (JSC-XI211)" userId="28929ad5-cf56-4d24-8116-8e00c548811c" providerId="ADAL" clId="{D299B7EB-F6AA-4E68-A4C5-C19024DB3612}" dt="2023-02-08T03:13:35.427" v="1004" actId="20577"/>
        <pc:sldMkLst>
          <pc:docMk/>
          <pc:sldMk cId="690351062" sldId="535"/>
        </pc:sldMkLst>
        <pc:spChg chg="mod">
          <ac:chgData name="Regberg, Aaron B. (JSC-XI211)" userId="28929ad5-cf56-4d24-8116-8e00c548811c" providerId="ADAL" clId="{D299B7EB-F6AA-4E68-A4C5-C19024DB3612}" dt="2023-02-08T03:13:35.427" v="1004" actId="20577"/>
          <ac:spMkLst>
            <pc:docMk/>
            <pc:sldMk cId="690351062" sldId="535"/>
            <ac:spMk id="4" creationId="{00000000-0000-0000-0000-000000000000}"/>
          </ac:spMkLst>
        </pc:spChg>
      </pc:sldChg>
      <pc:sldChg chg="new del">
        <pc:chgData name="Regberg, Aaron B. (JSC-XI211)" userId="28929ad5-cf56-4d24-8116-8e00c548811c" providerId="ADAL" clId="{D299B7EB-F6AA-4E68-A4C5-C19024DB3612}" dt="2023-02-08T03:21:47.953" v="1050" actId="47"/>
        <pc:sldMkLst>
          <pc:docMk/>
          <pc:sldMk cId="1928517125" sldId="536"/>
        </pc:sldMkLst>
      </pc:sldChg>
      <pc:sldChg chg="add">
        <pc:chgData name="Regberg, Aaron B. (JSC-XI211)" userId="28929ad5-cf56-4d24-8116-8e00c548811c" providerId="ADAL" clId="{D299B7EB-F6AA-4E68-A4C5-C19024DB3612}" dt="2023-02-08T03:15:53.288" v="1008"/>
        <pc:sldMkLst>
          <pc:docMk/>
          <pc:sldMk cId="3350936838" sldId="537"/>
        </pc:sldMkLst>
      </pc:sldChg>
      <pc:sldChg chg="addSp delSp modSp add mod">
        <pc:chgData name="Regberg, Aaron B. (JSC-XI211)" userId="28929ad5-cf56-4d24-8116-8e00c548811c" providerId="ADAL" clId="{D299B7EB-F6AA-4E68-A4C5-C19024DB3612}" dt="2023-02-08T03:22:53.292" v="1107" actId="20577"/>
        <pc:sldMkLst>
          <pc:docMk/>
          <pc:sldMk cId="368749639" sldId="538"/>
        </pc:sldMkLst>
        <pc:spChg chg="add del mod">
          <ac:chgData name="Regberg, Aaron B. (JSC-XI211)" userId="28929ad5-cf56-4d24-8116-8e00c548811c" providerId="ADAL" clId="{D299B7EB-F6AA-4E68-A4C5-C19024DB3612}" dt="2023-02-08T03:18:40.757" v="1018"/>
          <ac:spMkLst>
            <pc:docMk/>
            <pc:sldMk cId="368749639" sldId="538"/>
            <ac:spMk id="2" creationId="{14B88A66-B6A8-4122-9733-72FEDD8A4080}"/>
          </ac:spMkLst>
        </pc:spChg>
        <pc:spChg chg="add del mod">
          <ac:chgData name="Regberg, Aaron B. (JSC-XI211)" userId="28929ad5-cf56-4d24-8116-8e00c548811c" providerId="ADAL" clId="{D299B7EB-F6AA-4E68-A4C5-C19024DB3612}" dt="2023-02-08T03:19:57.609" v="1024"/>
          <ac:spMkLst>
            <pc:docMk/>
            <pc:sldMk cId="368749639" sldId="538"/>
            <ac:spMk id="9" creationId="{9E9988C4-A397-4965-A5C3-4BD6AA9E5B29}"/>
          </ac:spMkLst>
        </pc:spChg>
        <pc:spChg chg="add mod">
          <ac:chgData name="Regberg, Aaron B. (JSC-XI211)" userId="28929ad5-cf56-4d24-8116-8e00c548811c" providerId="ADAL" clId="{D299B7EB-F6AA-4E68-A4C5-C19024DB3612}" dt="2023-02-08T03:20:43.272" v="1044" actId="1076"/>
          <ac:spMkLst>
            <pc:docMk/>
            <pc:sldMk cId="368749639" sldId="538"/>
            <ac:spMk id="12" creationId="{98B23A1A-81AB-4048-AA6E-A3784C57AAD3}"/>
          </ac:spMkLst>
        </pc:spChg>
        <pc:spChg chg="add mod">
          <ac:chgData name="Regberg, Aaron B. (JSC-XI211)" userId="28929ad5-cf56-4d24-8116-8e00c548811c" providerId="ADAL" clId="{D299B7EB-F6AA-4E68-A4C5-C19024DB3612}" dt="2023-02-08T03:22:53.292" v="1107" actId="20577"/>
          <ac:spMkLst>
            <pc:docMk/>
            <pc:sldMk cId="368749639" sldId="538"/>
            <ac:spMk id="13" creationId="{1AB62747-3E45-482A-BC9A-7E2F5279B3AD}"/>
          </ac:spMkLst>
        </pc:spChg>
        <pc:spChg chg="del mod">
          <ac:chgData name="Regberg, Aaron B. (JSC-XI211)" userId="28929ad5-cf56-4d24-8116-8e00c548811c" providerId="ADAL" clId="{D299B7EB-F6AA-4E68-A4C5-C19024DB3612}" dt="2023-02-08T03:16:59.774" v="1016" actId="478"/>
          <ac:spMkLst>
            <pc:docMk/>
            <pc:sldMk cId="368749639" sldId="538"/>
            <ac:spMk id="19" creationId="{EA869492-2223-4784-A89D-A195F91B6C5B}"/>
          </ac:spMkLst>
        </pc:spChg>
        <pc:spChg chg="del">
          <ac:chgData name="Regberg, Aaron B. (JSC-XI211)" userId="28929ad5-cf56-4d24-8116-8e00c548811c" providerId="ADAL" clId="{D299B7EB-F6AA-4E68-A4C5-C19024DB3612}" dt="2023-02-08T03:20:13.117" v="1033" actId="478"/>
          <ac:spMkLst>
            <pc:docMk/>
            <pc:sldMk cId="368749639" sldId="538"/>
            <ac:spMk id="20" creationId="{08D8F179-8728-4ADB-A48A-E64F9BE5A27C}"/>
          </ac:spMkLst>
        </pc:spChg>
        <pc:spChg chg="del mod">
          <ac:chgData name="Regberg, Aaron B. (JSC-XI211)" userId="28929ad5-cf56-4d24-8116-8e00c548811c" providerId="ADAL" clId="{D299B7EB-F6AA-4E68-A4C5-C19024DB3612}" dt="2023-02-08T03:20:07.821" v="1031" actId="478"/>
          <ac:spMkLst>
            <pc:docMk/>
            <pc:sldMk cId="368749639" sldId="538"/>
            <ac:spMk id="23" creationId="{5F2D6CE8-CDFC-47C6-8651-6133099C4FD6}"/>
          </ac:spMkLst>
        </pc:spChg>
        <pc:spChg chg="del">
          <ac:chgData name="Regberg, Aaron B. (JSC-XI211)" userId="28929ad5-cf56-4d24-8116-8e00c548811c" providerId="ADAL" clId="{D299B7EB-F6AA-4E68-A4C5-C19024DB3612}" dt="2023-02-08T03:16:51.443" v="1013" actId="478"/>
          <ac:spMkLst>
            <pc:docMk/>
            <pc:sldMk cId="368749639" sldId="538"/>
            <ac:spMk id="24" creationId="{7A63009B-34FC-4A7E-A36E-8F53E05B0063}"/>
          </ac:spMkLst>
        </pc:spChg>
        <pc:spChg chg="del">
          <ac:chgData name="Regberg, Aaron B. (JSC-XI211)" userId="28929ad5-cf56-4d24-8116-8e00c548811c" providerId="ADAL" clId="{D299B7EB-F6AA-4E68-A4C5-C19024DB3612}" dt="2023-02-08T03:20:10.637" v="1032" actId="478"/>
          <ac:spMkLst>
            <pc:docMk/>
            <pc:sldMk cId="368749639" sldId="538"/>
            <ac:spMk id="26" creationId="{AE925F87-2CC0-4EE5-ACE5-3CE5C409603F}"/>
          </ac:spMkLst>
        </pc:spChg>
        <pc:spChg chg="del">
          <ac:chgData name="Regberg, Aaron B. (JSC-XI211)" userId="28929ad5-cf56-4d24-8116-8e00c548811c" providerId="ADAL" clId="{D299B7EB-F6AA-4E68-A4C5-C19024DB3612}" dt="2023-02-08T03:16:54.522" v="1014" actId="478"/>
          <ac:spMkLst>
            <pc:docMk/>
            <pc:sldMk cId="368749639" sldId="538"/>
            <ac:spMk id="27" creationId="{66B598EB-CAEB-42DC-B170-D321D0340841}"/>
          </ac:spMkLst>
        </pc:spChg>
        <pc:picChg chg="add del mod">
          <ac:chgData name="Regberg, Aaron B. (JSC-XI211)" userId="28929ad5-cf56-4d24-8116-8e00c548811c" providerId="ADAL" clId="{D299B7EB-F6AA-4E68-A4C5-C19024DB3612}" dt="2023-02-08T03:19:49.442" v="1021" actId="21"/>
          <ac:picMkLst>
            <pc:docMk/>
            <pc:sldMk cId="368749639" sldId="538"/>
            <ac:picMk id="4" creationId="{38EB5BEF-093B-42A2-AB5A-580CEEF6ACE9}"/>
          </ac:picMkLst>
        </pc:picChg>
        <pc:picChg chg="add mod">
          <ac:chgData name="Regberg, Aaron B. (JSC-XI211)" userId="28929ad5-cf56-4d24-8116-8e00c548811c" providerId="ADAL" clId="{D299B7EB-F6AA-4E68-A4C5-C19024DB3612}" dt="2023-02-08T03:20:19.088" v="1035" actId="1076"/>
          <ac:picMkLst>
            <pc:docMk/>
            <pc:sldMk cId="368749639" sldId="538"/>
            <ac:picMk id="11" creationId="{B356A696-2436-4127-B8E9-8DC8A9D92DF4}"/>
          </ac:picMkLst>
        </pc:picChg>
        <pc:picChg chg="del">
          <ac:chgData name="Regberg, Aaron B. (JSC-XI211)" userId="28929ad5-cf56-4d24-8116-8e00c548811c" providerId="ADAL" clId="{D299B7EB-F6AA-4E68-A4C5-C19024DB3612}" dt="2023-02-08T03:16:40.894" v="1011" actId="478"/>
          <ac:picMkLst>
            <pc:docMk/>
            <pc:sldMk cId="368749639" sldId="538"/>
            <ac:picMk id="15" creationId="{F6D2134F-EEC5-4D34-8411-6EA37809A664}"/>
          </ac:picMkLst>
        </pc:picChg>
        <pc:picChg chg="add del mod">
          <ac:chgData name="Regberg, Aaron B. (JSC-XI211)" userId="28929ad5-cf56-4d24-8116-8e00c548811c" providerId="ADAL" clId="{D299B7EB-F6AA-4E68-A4C5-C19024DB3612}" dt="2023-02-08T03:20:45.211" v="1046" actId="21"/>
          <ac:picMkLst>
            <pc:docMk/>
            <pc:sldMk cId="368749639" sldId="538"/>
            <ac:picMk id="28" creationId="{340BC96D-B1EA-4010-8351-41BCB0D948A4}"/>
          </ac:picMkLst>
        </pc:picChg>
        <pc:picChg chg="del">
          <ac:chgData name="Regberg, Aaron B. (JSC-XI211)" userId="28929ad5-cf56-4d24-8116-8e00c548811c" providerId="ADAL" clId="{D299B7EB-F6AA-4E68-A4C5-C19024DB3612}" dt="2023-02-08T03:17:01.075" v="1017" actId="478"/>
          <ac:picMkLst>
            <pc:docMk/>
            <pc:sldMk cId="368749639" sldId="538"/>
            <ac:picMk id="3074" creationId="{C13DF6AB-94B5-41D0-98BC-E863D208A89A}"/>
          </ac:picMkLst>
        </pc:picChg>
        <pc:picChg chg="del">
          <ac:chgData name="Regberg, Aaron B. (JSC-XI211)" userId="28929ad5-cf56-4d24-8116-8e00c548811c" providerId="ADAL" clId="{D299B7EB-F6AA-4E68-A4C5-C19024DB3612}" dt="2023-02-08T03:16:44.142" v="1012" actId="478"/>
          <ac:picMkLst>
            <pc:docMk/>
            <pc:sldMk cId="368749639" sldId="538"/>
            <ac:picMk id="3076" creationId="{FB593928-E4E9-4784-9E33-73B93A73ACD1}"/>
          </ac:picMkLst>
        </pc:picChg>
        <pc:cxnChg chg="del">
          <ac:chgData name="Regberg, Aaron B. (JSC-XI211)" userId="28929ad5-cf56-4d24-8116-8e00c548811c" providerId="ADAL" clId="{D299B7EB-F6AA-4E68-A4C5-C19024DB3612}" dt="2023-02-08T03:16:37.488" v="1010" actId="478"/>
          <ac:cxnSpMkLst>
            <pc:docMk/>
            <pc:sldMk cId="368749639" sldId="538"/>
            <ac:cxnSpMk id="22" creationId="{8E953802-78D9-4D79-9134-4166C2520062}"/>
          </ac:cxnSpMkLst>
        </pc:cxnChg>
        <pc:cxnChg chg="del">
          <ac:chgData name="Regberg, Aaron B. (JSC-XI211)" userId="28929ad5-cf56-4d24-8116-8e00c548811c" providerId="ADAL" clId="{D299B7EB-F6AA-4E68-A4C5-C19024DB3612}" dt="2023-02-08T03:20:02.895" v="1028" actId="478"/>
          <ac:cxnSpMkLst>
            <pc:docMk/>
            <pc:sldMk cId="368749639" sldId="538"/>
            <ac:cxnSpMk id="25" creationId="{3D487CFC-6B20-43BA-83AF-546309AC7E52}"/>
          </ac:cxnSpMkLst>
        </pc:cxnChg>
        <pc:cxnChg chg="del">
          <ac:chgData name="Regberg, Aaron B. (JSC-XI211)" userId="28929ad5-cf56-4d24-8116-8e00c548811c" providerId="ADAL" clId="{D299B7EB-F6AA-4E68-A4C5-C19024DB3612}" dt="2023-02-08T03:20:15.565" v="1034" actId="478"/>
          <ac:cxnSpMkLst>
            <pc:docMk/>
            <pc:sldMk cId="368749639" sldId="538"/>
            <ac:cxnSpMk id="31" creationId="{C3FA9CA8-E994-4559-8396-041314B96D34}"/>
          </ac:cxnSpMkLst>
        </pc:cxnChg>
      </pc:sldChg>
      <pc:sldChg chg="new del">
        <pc:chgData name="Regberg, Aaron B. (JSC-XI211)" userId="28929ad5-cf56-4d24-8116-8e00c548811c" providerId="ADAL" clId="{D299B7EB-F6AA-4E68-A4C5-C19024DB3612}" dt="2023-02-08T03:21:46.215" v="1049" actId="47"/>
        <pc:sldMkLst>
          <pc:docMk/>
          <pc:sldMk cId="383292119" sldId="539"/>
        </pc:sldMkLst>
      </pc:sldChg>
      <pc:sldChg chg="add">
        <pc:chgData name="Regberg, Aaron B. (JSC-XI211)" userId="28929ad5-cf56-4d24-8116-8e00c548811c" providerId="ADAL" clId="{D299B7EB-F6AA-4E68-A4C5-C19024DB3612}" dt="2023-02-08T03:21:41.564" v="1048"/>
        <pc:sldMkLst>
          <pc:docMk/>
          <pc:sldMk cId="1579230832" sldId="540"/>
        </pc:sldMkLst>
      </pc:sldChg>
      <pc:sldChg chg="add">
        <pc:chgData name="Regberg, Aaron B. (JSC-XI211)" userId="28929ad5-cf56-4d24-8116-8e00c548811c" providerId="ADAL" clId="{D299B7EB-F6AA-4E68-A4C5-C19024DB3612}" dt="2023-02-08T03:21:41.564" v="1048"/>
        <pc:sldMkLst>
          <pc:docMk/>
          <pc:sldMk cId="965774435" sldId="541"/>
        </pc:sldMkLst>
      </pc:sldChg>
      <pc:sldChg chg="add">
        <pc:chgData name="Regberg, Aaron B. (JSC-XI211)" userId="28929ad5-cf56-4d24-8116-8e00c548811c" providerId="ADAL" clId="{D299B7EB-F6AA-4E68-A4C5-C19024DB3612}" dt="2023-02-08T03:21:41.564" v="1048"/>
        <pc:sldMkLst>
          <pc:docMk/>
          <pc:sldMk cId="2916502664" sldId="542"/>
        </pc:sldMkLst>
      </pc:sldChg>
      <pc:sldChg chg="add del">
        <pc:chgData name="Regberg, Aaron B. (JSC-XI211)" userId="28929ad5-cf56-4d24-8116-8e00c548811c" providerId="ADAL" clId="{D299B7EB-F6AA-4E68-A4C5-C19024DB3612}" dt="2023-02-08T03:27:53.043" v="1110"/>
        <pc:sldMkLst>
          <pc:docMk/>
          <pc:sldMk cId="148836025" sldId="54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6C78A-E800-4F7F-A310-F0A5BF463308}" type="datetimeFigureOut">
              <a:rPr lang="en-US" smtClean="0"/>
              <a:t>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8232A-7F6C-4199-AF67-81C7D80200FB}" type="slidenum">
              <a:rPr lang="en-US" smtClean="0"/>
              <a:t>‹#›</a:t>
            </a:fld>
            <a:endParaRPr lang="en-US"/>
          </a:p>
        </p:txBody>
      </p:sp>
    </p:spTree>
    <p:extLst>
      <p:ext uri="{BB962C8B-B14F-4D97-AF65-F5344CB8AC3E}">
        <p14:creationId xmlns:p14="http://schemas.microsoft.com/office/powerpoint/2010/main" val="3943015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rational</a:t>
            </a:r>
            <a:r>
              <a:rPr lang="en-US" baseline="0" dirty="0"/>
              <a:t> for monitoring here</a:t>
            </a:r>
            <a:endParaRPr lang="en-US" dirty="0"/>
          </a:p>
        </p:txBody>
      </p:sp>
      <p:sp>
        <p:nvSpPr>
          <p:cNvPr id="4" name="Slide Number Placeholder 3"/>
          <p:cNvSpPr>
            <a:spLocks noGrp="1"/>
          </p:cNvSpPr>
          <p:nvPr>
            <p:ph type="sldNum" sz="quarter" idx="10"/>
          </p:nvPr>
        </p:nvSpPr>
        <p:spPr/>
        <p:txBody>
          <a:bodyPr/>
          <a:lstStyle/>
          <a:p>
            <a:fld id="{20C69382-015B-4F9B-A770-A64DB8C6ED6D}" type="slidenum">
              <a:rPr lang="en-US" smtClean="0"/>
              <a:t>9</a:t>
            </a:fld>
            <a:endParaRPr lang="en-US" dirty="0"/>
          </a:p>
        </p:txBody>
      </p:sp>
    </p:spTree>
    <p:extLst>
      <p:ext uri="{BB962C8B-B14F-4D97-AF65-F5344CB8AC3E}">
        <p14:creationId xmlns:p14="http://schemas.microsoft.com/office/powerpoint/2010/main" val="119082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Lignin degrading fungi</a:t>
            </a:r>
          </a:p>
        </p:txBody>
      </p:sp>
      <p:sp>
        <p:nvSpPr>
          <p:cNvPr id="4" name="Slide Number Placeholder 3"/>
          <p:cNvSpPr>
            <a:spLocks noGrp="1"/>
          </p:cNvSpPr>
          <p:nvPr>
            <p:ph type="sldNum" sz="quarter" idx="10"/>
          </p:nvPr>
        </p:nvSpPr>
        <p:spPr/>
        <p:txBody>
          <a:bodyPr/>
          <a:lstStyle/>
          <a:p>
            <a:fld id="{20C69382-015B-4F9B-A770-A64DB8C6ED6D}" type="slidenum">
              <a:rPr lang="en-US" smtClean="0"/>
              <a:t>20</a:t>
            </a:fld>
            <a:endParaRPr lang="en-US" dirty="0"/>
          </a:p>
        </p:txBody>
      </p:sp>
    </p:spTree>
    <p:extLst>
      <p:ext uri="{BB962C8B-B14F-4D97-AF65-F5344CB8AC3E}">
        <p14:creationId xmlns:p14="http://schemas.microsoft.com/office/powerpoint/2010/main" val="2698834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342e34b59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342e34b59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Bradyrhizobium</a:t>
            </a:r>
            <a:r>
              <a:rPr lang="en-US" dirty="0"/>
              <a:t> bl16a</a:t>
            </a:r>
          </a:p>
        </p:txBody>
      </p:sp>
      <p:sp>
        <p:nvSpPr>
          <p:cNvPr id="4" name="Slide Number Placeholder 3"/>
          <p:cNvSpPr>
            <a:spLocks noGrp="1"/>
          </p:cNvSpPr>
          <p:nvPr>
            <p:ph type="sldNum" sz="quarter" idx="5"/>
          </p:nvPr>
        </p:nvSpPr>
        <p:spPr/>
        <p:txBody>
          <a:bodyPr/>
          <a:lstStyle/>
          <a:p>
            <a:fld id="{2DD8232A-7F6C-4199-AF67-81C7D80200FB}" type="slidenum">
              <a:rPr lang="en-US" smtClean="0"/>
              <a:t>39</a:t>
            </a:fld>
            <a:endParaRPr lang="en-US"/>
          </a:p>
        </p:txBody>
      </p:sp>
    </p:spTree>
    <p:extLst>
      <p:ext uri="{BB962C8B-B14F-4D97-AF65-F5344CB8AC3E}">
        <p14:creationId xmlns:p14="http://schemas.microsoft.com/office/powerpoint/2010/main" val="4145859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657600" y="1020156"/>
            <a:ext cx="7315200" cy="1828800"/>
          </a:xfrm>
        </p:spPr>
        <p:txBody>
          <a:bodyPr anchor="ctr">
            <a:normAutofit/>
          </a:bodyPr>
          <a:lstStyle>
            <a:lvl1pPr algn="l">
              <a:defRPr sz="3600"/>
            </a:lvl1pPr>
          </a:lstStyle>
          <a:p>
            <a:r>
              <a:rPr lang="en-US"/>
              <a:t>Click to edit Master title style</a:t>
            </a:r>
          </a:p>
        </p:txBody>
      </p:sp>
      <p:sp>
        <p:nvSpPr>
          <p:cNvPr id="3" name="Subtitle 2"/>
          <p:cNvSpPr>
            <a:spLocks noGrp="1"/>
          </p:cNvSpPr>
          <p:nvPr>
            <p:ph type="subTitle" idx="1"/>
          </p:nvPr>
        </p:nvSpPr>
        <p:spPr>
          <a:xfrm>
            <a:off x="3657600" y="2848956"/>
            <a:ext cx="7315200" cy="1371600"/>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2994" y="5120640"/>
            <a:ext cx="1428751" cy="1371600"/>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8891" t="6899" r="8351" b="5028"/>
          <a:stretch/>
        </p:blipFill>
        <p:spPr>
          <a:xfrm>
            <a:off x="9509760" y="822960"/>
            <a:ext cx="457200" cy="457200"/>
          </a:xfrm>
          <a:prstGeom prst="ellipse">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8328" y="210312"/>
            <a:ext cx="3200400" cy="3221137"/>
          </a:xfrm>
          <a:prstGeom prst="rect">
            <a:avLst/>
          </a:prstGeom>
        </p:spPr>
      </p:pic>
      <p:pic>
        <p:nvPicPr>
          <p:cNvPr id="17" name="Picture 16"/>
          <p:cNvPicPr>
            <a:picLocks noChangeAspect="1"/>
          </p:cNvPicPr>
          <p:nvPr userDrawn="1"/>
        </p:nvPicPr>
        <p:blipFill rotWithShape="1">
          <a:blip r:embed="rId5" cstate="print">
            <a:extLst>
              <a:ext uri="{28A0092B-C50C-407E-A947-70E740481C1C}">
                <a14:useLocalDpi xmlns:a14="http://schemas.microsoft.com/office/drawing/2010/main" val="0"/>
              </a:ext>
            </a:extLst>
          </a:blip>
          <a:srcRect l="21575" b="25845"/>
          <a:stretch/>
        </p:blipFill>
        <p:spPr>
          <a:xfrm>
            <a:off x="-14514" y="3657600"/>
            <a:ext cx="10251020" cy="3265714"/>
          </a:xfrm>
          <a:prstGeom prst="rect">
            <a:avLst/>
          </a:prstGeom>
        </p:spPr>
      </p:pic>
    </p:spTree>
    <p:extLst>
      <p:ext uri="{BB962C8B-B14F-4D97-AF65-F5344CB8AC3E}">
        <p14:creationId xmlns:p14="http://schemas.microsoft.com/office/powerpoint/2010/main" val="22477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a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1TopLeft"/>
          <p:cNvSpPr>
            <a:spLocks noGrp="1"/>
          </p:cNvSpPr>
          <p:nvPr>
            <p:ph sz="half" idx="1"/>
          </p:nvPr>
        </p:nvSpPr>
        <p:spPr>
          <a:xfrm>
            <a:off x="457200" y="1188720"/>
            <a:ext cx="5669280" cy="265176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2TopRight"/>
          <p:cNvSpPr>
            <a:spLocks noGrp="1"/>
          </p:cNvSpPr>
          <p:nvPr>
            <p:ph sz="half" idx="2"/>
          </p:nvPr>
        </p:nvSpPr>
        <p:spPr>
          <a:xfrm>
            <a:off x="6153912" y="1188720"/>
            <a:ext cx="5669280" cy="265176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3BottomLeft"/>
          <p:cNvSpPr>
            <a:spLocks noGrp="1"/>
          </p:cNvSpPr>
          <p:nvPr>
            <p:ph sz="quarter" idx="13"/>
          </p:nvPr>
        </p:nvSpPr>
        <p:spPr>
          <a:xfrm>
            <a:off x="457200" y="3840480"/>
            <a:ext cx="5669280" cy="265176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4BottomRight"/>
          <p:cNvSpPr>
            <a:spLocks noGrp="1"/>
          </p:cNvSpPr>
          <p:nvPr>
            <p:ph sz="quarter" idx="14"/>
          </p:nvPr>
        </p:nvSpPr>
        <p:spPr>
          <a:xfrm>
            <a:off x="6153912" y="3840480"/>
            <a:ext cx="5669280" cy="265176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5"/>
          </p:nvPr>
        </p:nvSpPr>
        <p:spPr/>
        <p:txBody>
          <a:bodyPr/>
          <a:lstStyle/>
          <a:p>
            <a:r>
              <a:rPr lang="en-US" i="1"/>
              <a:t>Unify</a:t>
            </a:r>
            <a:r>
              <a:rPr lang="en-US"/>
              <a:t>  |  </a:t>
            </a:r>
            <a:r>
              <a:rPr lang="en-US" i="1"/>
              <a:t>Explore</a:t>
            </a:r>
            <a:r>
              <a:rPr lang="en-US"/>
              <a:t>  |  </a:t>
            </a:r>
            <a:r>
              <a:rPr lang="en-US" i="1"/>
              <a:t>Discover</a:t>
            </a:r>
            <a:endParaRPr lang="en-US" i="1" dirty="0"/>
          </a:p>
        </p:txBody>
      </p:sp>
      <p:sp>
        <p:nvSpPr>
          <p:cNvPr id="6" name="Slide Number Placeholder 5"/>
          <p:cNvSpPr>
            <a:spLocks noGrp="1"/>
          </p:cNvSpPr>
          <p:nvPr>
            <p:ph type="sldNum" sz="quarter" idx="16"/>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640512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182880"/>
            <a:ext cx="11274552" cy="731520"/>
          </a:xfrm>
        </p:spPr>
        <p:txBody>
          <a:bodyPr/>
          <a:lstStyle>
            <a:lvl1pPr algn="ctr">
              <a:defRPr/>
            </a:lvl1pPr>
          </a:lstStyle>
          <a:p>
            <a:r>
              <a:rPr lang="en-US"/>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1440" y="1322226"/>
            <a:ext cx="4389120" cy="4213555"/>
          </a:xfrm>
          <a:prstGeom prst="rect">
            <a:avLst/>
          </a:prstGeom>
        </p:spPr>
      </p:pic>
      <p:sp>
        <p:nvSpPr>
          <p:cNvPr id="3" name="Footer Placeholder 2"/>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4" name="Slide Number Placeholder 3"/>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3537757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182880"/>
            <a:ext cx="11274552" cy="731520"/>
          </a:xfrm>
        </p:spPr>
        <p:txBody>
          <a:bodyPr/>
          <a:lstStyle>
            <a:lvl1pPr algn="ctr">
              <a:defRPr/>
            </a:lvl1pPr>
          </a:lstStyle>
          <a:p>
            <a:r>
              <a:rPr lang="en-US"/>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7273" y="1417320"/>
            <a:ext cx="3997459" cy="4023360"/>
          </a:xfrm>
          <a:prstGeom prst="rect">
            <a:avLst/>
          </a:prstGeom>
        </p:spPr>
      </p:pic>
      <p:sp>
        <p:nvSpPr>
          <p:cNvPr id="4" name="Footer Placeholder 3"/>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619937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1190625" y="1151930"/>
            <a:ext cx="9810750" cy="2321719"/>
          </a:xfrm>
          <a:prstGeom prst="rect">
            <a:avLst/>
          </a:prstGeom>
        </p:spPr>
        <p:txBody>
          <a:bodyPr anchor="b"/>
          <a:lstStyle>
            <a:lvl1pPr algn="ctr" defTabSz="410751">
              <a:lnSpc>
                <a:spcPct val="100000"/>
              </a:lnSpc>
              <a:defRPr sz="5625" b="0" spc="0">
                <a:latin typeface="Helvetica Neue Medium"/>
                <a:ea typeface="Helvetica Neue Medium"/>
                <a:cs typeface="Helvetica Neue Medium"/>
                <a:sym typeface="Helvetica Neue Medium"/>
              </a:defRPr>
            </a:lvl1pPr>
          </a:lstStyle>
          <a:p>
            <a:r>
              <a:t>Title Text</a:t>
            </a:r>
          </a:p>
        </p:txBody>
      </p:sp>
      <p:sp>
        <p:nvSpPr>
          <p:cNvPr id="150" name="Body Level One…"/>
          <p:cNvSpPr txBox="1">
            <a:spLocks noGrp="1"/>
          </p:cNvSpPr>
          <p:nvPr>
            <p:ph type="body" sz="quarter" idx="1"/>
          </p:nvPr>
        </p:nvSpPr>
        <p:spPr>
          <a:xfrm>
            <a:off x="1190625" y="3536156"/>
            <a:ext cx="9810750" cy="794742"/>
          </a:xfrm>
          <a:prstGeom prst="rect">
            <a:avLst/>
          </a:prstGeom>
        </p:spPr>
        <p:txBody>
          <a:bodyPr/>
          <a:lstStyle>
            <a:lvl1pPr marL="0" indent="0" algn="ctr" defTabSz="410751">
              <a:lnSpc>
                <a:spcPct val="100000"/>
              </a:lnSpc>
              <a:spcBef>
                <a:spcPts val="0"/>
              </a:spcBef>
              <a:buSzTx/>
              <a:buNone/>
              <a:defRPr sz="2601"/>
            </a:lvl1pPr>
            <a:lvl2pPr marL="0" indent="0" algn="ctr" defTabSz="410751">
              <a:lnSpc>
                <a:spcPct val="100000"/>
              </a:lnSpc>
              <a:spcBef>
                <a:spcPts val="0"/>
              </a:spcBef>
              <a:buSzTx/>
              <a:buNone/>
              <a:defRPr sz="2601"/>
            </a:lvl2pPr>
            <a:lvl3pPr marL="0" indent="0" algn="ctr" defTabSz="410751">
              <a:lnSpc>
                <a:spcPct val="100000"/>
              </a:lnSpc>
              <a:spcBef>
                <a:spcPts val="0"/>
              </a:spcBef>
              <a:buSzTx/>
              <a:buNone/>
              <a:defRPr sz="2601"/>
            </a:lvl3pPr>
            <a:lvl4pPr marL="0" indent="0" algn="ctr" defTabSz="410751">
              <a:lnSpc>
                <a:spcPct val="100000"/>
              </a:lnSpc>
              <a:spcBef>
                <a:spcPts val="0"/>
              </a:spcBef>
              <a:buSzTx/>
              <a:buNone/>
              <a:defRPr sz="2601"/>
            </a:lvl4pPr>
            <a:lvl5pPr marL="0" indent="0" algn="ctr" defTabSz="410751">
              <a:lnSpc>
                <a:spcPct val="100000"/>
              </a:lnSpc>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5933329" y="6536531"/>
            <a:ext cx="318993" cy="228028"/>
          </a:xfrm>
          <a:prstGeom prst="rect">
            <a:avLst/>
          </a:prstGeom>
        </p:spPr>
        <p:txBody>
          <a:bodyPr anchor="t"/>
          <a:lstStyle>
            <a:lvl1pPr>
              <a:defRPr sz="1125">
                <a:latin typeface="Helvetica Neue Light"/>
                <a:ea typeface="Helvetica Neue Light"/>
                <a:cs typeface="Helvetica Neue Light"/>
                <a:sym typeface="Helvetica Neue Light"/>
              </a:defRPr>
            </a:lvl1pPr>
          </a:lstStyle>
          <a:p>
            <a:fld id="{86CB4B4D-7CA3-9044-876B-883B54F8677D}" type="slidenum">
              <a:t>‹#›</a:t>
            </a:fld>
            <a:endParaRPr/>
          </a:p>
        </p:txBody>
      </p:sp>
    </p:spTree>
    <p:extLst>
      <p:ext uri="{BB962C8B-B14F-4D97-AF65-F5344CB8AC3E}">
        <p14:creationId xmlns:p14="http://schemas.microsoft.com/office/powerpoint/2010/main" val="278679328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3657600" y="1280160"/>
            <a:ext cx="7315200" cy="1828800"/>
          </a:xfrm>
        </p:spPr>
        <p:txBody>
          <a:bodyPr anchor="ctr">
            <a:normAutofit/>
          </a:bodyPr>
          <a:lstStyle>
            <a:lvl1pPr algn="l">
              <a:defRPr sz="3600"/>
            </a:lvl1pPr>
          </a:lstStyle>
          <a:p>
            <a:r>
              <a:rPr lang="en-US"/>
              <a:t>Click to edit Master title style</a:t>
            </a:r>
          </a:p>
        </p:txBody>
      </p:sp>
      <p:sp>
        <p:nvSpPr>
          <p:cNvPr id="3" name="Subtitle 2"/>
          <p:cNvSpPr>
            <a:spLocks noGrp="1"/>
          </p:cNvSpPr>
          <p:nvPr>
            <p:ph type="subTitle" idx="1"/>
          </p:nvPr>
        </p:nvSpPr>
        <p:spPr>
          <a:xfrm>
            <a:off x="3657600" y="3108960"/>
            <a:ext cx="7315200" cy="1371600"/>
          </a:xfrm>
        </p:spPr>
        <p:txBody>
          <a:bodyPr/>
          <a:lstStyle>
            <a:lvl1pPr marL="0" indent="0" algn="l">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2994" y="5120640"/>
            <a:ext cx="1428751" cy="1371600"/>
          </a:xfrm>
          <a:prstGeom prst="rect">
            <a:avLst/>
          </a:prstGeom>
        </p:spPr>
      </p:pic>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8891" t="6899" r="8351" b="5028"/>
          <a:stretch/>
        </p:blipFill>
        <p:spPr>
          <a:xfrm>
            <a:off x="9509760" y="822960"/>
            <a:ext cx="457200" cy="457200"/>
          </a:xfrm>
          <a:prstGeom prst="ellipse">
            <a:avLst/>
          </a:prstGeom>
        </p:spPr>
      </p:pic>
      <p:pic>
        <p:nvPicPr>
          <p:cNvPr id="16" name="Picture 15"/>
          <p:cNvPicPr>
            <a:picLocks noChangeAspect="1"/>
          </p:cNvPicPr>
          <p:nvPr userDrawn="1"/>
        </p:nvPicPr>
        <p:blipFill rotWithShape="1">
          <a:blip r:embed="rId4" cstate="print">
            <a:extLst>
              <a:ext uri="{28A0092B-C50C-407E-A947-70E740481C1C}">
                <a14:useLocalDpi xmlns:a14="http://schemas.microsoft.com/office/drawing/2010/main" val="0"/>
              </a:ext>
            </a:extLst>
          </a:blip>
          <a:srcRect l="21464" b="25845"/>
          <a:stretch/>
        </p:blipFill>
        <p:spPr>
          <a:xfrm>
            <a:off x="-29028" y="3657600"/>
            <a:ext cx="10265535" cy="3265714"/>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38328" y="210312"/>
            <a:ext cx="3200400" cy="3221137"/>
          </a:xfrm>
          <a:prstGeom prst="rect">
            <a:avLst/>
          </a:prstGeom>
        </p:spPr>
      </p:pic>
    </p:spTree>
    <p:extLst>
      <p:ext uri="{BB962C8B-B14F-4D97-AF65-F5344CB8AC3E}">
        <p14:creationId xmlns:p14="http://schemas.microsoft.com/office/powerpoint/2010/main" val="77224020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sp>
        <p:nvSpPr>
          <p:cNvPr id="8" name="Footer Placeholder 7"/>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9" name="Slide Number Placeholder 8"/>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2765049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11365992" cy="1828800"/>
          </a:xfrm>
        </p:spPr>
        <p:txBody>
          <a:bodyPr anchor="b">
            <a:normAutofit/>
          </a:bodyPr>
          <a:lstStyle>
            <a:lvl1pPr algn="ctr">
              <a:defRPr sz="3600"/>
            </a:lvl1pPr>
          </a:lstStyle>
          <a:p>
            <a:r>
              <a:rPr lang="en-US"/>
              <a:t>Click to edit Master title style</a:t>
            </a:r>
          </a:p>
        </p:txBody>
      </p:sp>
      <p:sp>
        <p:nvSpPr>
          <p:cNvPr id="3" name="Text Placeholder 2"/>
          <p:cNvSpPr>
            <a:spLocks noGrp="1"/>
          </p:cNvSpPr>
          <p:nvPr>
            <p:ph type="body" idx="1"/>
          </p:nvPr>
        </p:nvSpPr>
        <p:spPr>
          <a:xfrm>
            <a:off x="457200" y="4023360"/>
            <a:ext cx="11365992" cy="1828800"/>
          </a:xfrm>
        </p:spPr>
        <p:txBody>
          <a:bodyPr/>
          <a:lstStyle>
            <a:lvl1pPr marL="0" indent="0" algn="ctr">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7" name="Footer Placeholder 6"/>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8" name="Slide Number Placeholder 7"/>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3146873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8720"/>
            <a:ext cx="5669280" cy="5486400"/>
          </a:xfrm>
        </p:spPr>
        <p:txBody>
          <a:bodyPr>
            <a:normAutofit/>
          </a:bodyPr>
          <a:lstStyle>
            <a:lvl1pPr>
              <a:defRPr sz="2400"/>
            </a:lvl1pPr>
            <a:lvl2pPr>
              <a:defRPr sz="2000"/>
            </a:lvl2pPr>
            <a:lvl3pPr>
              <a:defRPr sz="16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53912" y="1188720"/>
            <a:ext cx="5669280" cy="548640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9" name="Slide Number Placeholder 8"/>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24006223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88720"/>
            <a:ext cx="5669280"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199" y="1645920"/>
            <a:ext cx="5669280" cy="4937760"/>
          </a:xfrm>
        </p:spPr>
        <p:txBody>
          <a:bodyPr>
            <a:normAutofit/>
          </a:bodyPr>
          <a:lstStyle>
            <a:lvl1pPr>
              <a:defRPr sz="2400"/>
            </a:lvl1pPr>
            <a:lvl2pPr>
              <a:defRPr sz="2000"/>
            </a:lvl2pPr>
            <a:lvl3pPr>
              <a:defRPr sz="1600"/>
            </a:lvl3pPr>
            <a:lvl4pPr>
              <a:defRPr sz="16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53912" y="1188720"/>
            <a:ext cx="5669280"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53912" y="1645920"/>
            <a:ext cx="5669280" cy="493776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
        <p:nvSpPr>
          <p:cNvPr id="7" name="Footer Placeholder 6"/>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8" name="Slide Number Placeholder 7"/>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983968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4" name="Slide Number Placeholder 3"/>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62574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7" name="Slide Number Placeholder 6"/>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3568770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4" name="Slide Number Placeholder 3"/>
          <p:cNvSpPr>
            <a:spLocks noGrp="1"/>
          </p:cNvSpPr>
          <p:nvPr>
            <p:ph type="sldNum" sz="quarter" idx="12"/>
          </p:nvPr>
        </p:nvSpPr>
        <p:spPr/>
        <p:txBody>
          <a:bodyPr/>
          <a:lstStyle/>
          <a:p>
            <a:fld id="{C3F5E514-38EB-4262-A95F-03E9BD4E668F}" type="slidenum">
              <a:rPr lang="en-US" smtClean="0"/>
              <a:pPr/>
              <a:t>‹#›</a:t>
            </a:fld>
            <a:endParaRPr lang="en-US"/>
          </a:p>
        </p:txBody>
      </p:sp>
      <p:cxnSp>
        <p:nvCxnSpPr>
          <p:cNvPr id="8" name="Straight Connector 7"/>
          <p:cNvCxnSpPr/>
          <p:nvPr userDrawn="1"/>
        </p:nvCxnSpPr>
        <p:spPr>
          <a:xfrm>
            <a:off x="411480" y="1051560"/>
            <a:ext cx="10424160"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9855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88720"/>
            <a:ext cx="7251192"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188720"/>
            <a:ext cx="4114800" cy="5486400"/>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Click to edit Master text styles</a:t>
            </a:r>
          </a:p>
        </p:txBody>
      </p:sp>
      <p:sp>
        <p:nvSpPr>
          <p:cNvPr id="10" name="Title 9"/>
          <p:cNvSpPr>
            <a:spLocks noGrp="1"/>
          </p:cNvSpPr>
          <p:nvPr>
            <p:ph type="title"/>
          </p:nvPr>
        </p:nvSpPr>
        <p:spPr/>
        <p:txBody>
          <a:bodyPr/>
          <a:lstStyle/>
          <a:p>
            <a:r>
              <a:rPr lang="en-US"/>
              <a:t>Click to edit Master title style</a:t>
            </a:r>
          </a:p>
        </p:txBody>
      </p:sp>
      <p:sp>
        <p:nvSpPr>
          <p:cNvPr id="5" name="Footer Placeholder 4"/>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6" name="Slide Number Placeholder 5"/>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668673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4" name="Title"/>
          <p:cNvSpPr>
            <a:spLocks noGrp="1"/>
          </p:cNvSpPr>
          <p:nvPr>
            <p:ph type="title"/>
          </p:nvPr>
        </p:nvSpPr>
        <p:spPr/>
        <p:txBody>
          <a:bodyPr/>
          <a:lstStyle/>
          <a:p>
            <a:r>
              <a:rPr lang="en-US"/>
              <a:t>Click to edit Master title style</a:t>
            </a:r>
          </a:p>
        </p:txBody>
      </p:sp>
      <p:sp>
        <p:nvSpPr>
          <p:cNvPr id="5" name="Content1Top"/>
          <p:cNvSpPr>
            <a:spLocks noGrp="1"/>
          </p:cNvSpPr>
          <p:nvPr>
            <p:ph sz="quarter" idx="12"/>
          </p:nvPr>
        </p:nvSpPr>
        <p:spPr>
          <a:xfrm>
            <a:off x="457200" y="1188720"/>
            <a:ext cx="11363325" cy="914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2Left"/>
          <p:cNvSpPr>
            <a:spLocks noGrp="1"/>
          </p:cNvSpPr>
          <p:nvPr>
            <p:ph sz="half" idx="2"/>
          </p:nvPr>
        </p:nvSpPr>
        <p:spPr>
          <a:xfrm>
            <a:off x="457200" y="2103120"/>
            <a:ext cx="6373368" cy="4572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3Right"/>
          <p:cNvSpPr>
            <a:spLocks noGrp="1"/>
          </p:cNvSpPr>
          <p:nvPr>
            <p:ph sz="quarter" idx="4"/>
          </p:nvPr>
        </p:nvSpPr>
        <p:spPr>
          <a:xfrm>
            <a:off x="6858000" y="2103120"/>
            <a:ext cx="4962525" cy="4572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p:cNvSpPr>
            <a:spLocks noGrp="1"/>
          </p:cNvSpPr>
          <p:nvPr>
            <p:ph type="ftr" sz="quarter" idx="14"/>
          </p:nvPr>
        </p:nvSpPr>
        <p:spPr/>
        <p:txBody>
          <a:bodyPr/>
          <a:lstStyle/>
          <a:p>
            <a:r>
              <a:rPr lang="en-US" i="1"/>
              <a:t>Unify</a:t>
            </a:r>
            <a:r>
              <a:rPr lang="en-US"/>
              <a:t>  |  </a:t>
            </a:r>
            <a:r>
              <a:rPr lang="en-US" i="1"/>
              <a:t>Explore</a:t>
            </a:r>
            <a:r>
              <a:rPr lang="en-US"/>
              <a:t>  |  </a:t>
            </a:r>
            <a:r>
              <a:rPr lang="en-US" i="1"/>
              <a:t>Discover</a:t>
            </a:r>
            <a:endParaRPr lang="en-US" i="1" dirty="0"/>
          </a:p>
        </p:txBody>
      </p:sp>
      <p:sp>
        <p:nvSpPr>
          <p:cNvPr id="7" name="Slide Number Placeholder 6"/>
          <p:cNvSpPr>
            <a:spLocks noGrp="1"/>
          </p:cNvSpPr>
          <p:nvPr>
            <p:ph type="sldNum" sz="quarter" idx="15"/>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676349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ad Content">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1TopLeft"/>
          <p:cNvSpPr>
            <a:spLocks noGrp="1"/>
          </p:cNvSpPr>
          <p:nvPr>
            <p:ph sz="half" idx="1"/>
          </p:nvPr>
        </p:nvSpPr>
        <p:spPr>
          <a:xfrm>
            <a:off x="457200" y="1188720"/>
            <a:ext cx="5669280" cy="265176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2TopRight"/>
          <p:cNvSpPr>
            <a:spLocks noGrp="1"/>
          </p:cNvSpPr>
          <p:nvPr>
            <p:ph sz="half" idx="2"/>
          </p:nvPr>
        </p:nvSpPr>
        <p:spPr>
          <a:xfrm>
            <a:off x="6153912" y="1188720"/>
            <a:ext cx="5669280" cy="2651760"/>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3BottomLeft"/>
          <p:cNvSpPr>
            <a:spLocks noGrp="1"/>
          </p:cNvSpPr>
          <p:nvPr>
            <p:ph sz="quarter" idx="13"/>
          </p:nvPr>
        </p:nvSpPr>
        <p:spPr>
          <a:xfrm>
            <a:off x="457200" y="3840480"/>
            <a:ext cx="5669280" cy="2651760"/>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4BottomRight"/>
          <p:cNvSpPr>
            <a:spLocks noGrp="1"/>
          </p:cNvSpPr>
          <p:nvPr>
            <p:ph sz="quarter" idx="14"/>
          </p:nvPr>
        </p:nvSpPr>
        <p:spPr>
          <a:xfrm>
            <a:off x="6153912" y="3840480"/>
            <a:ext cx="5669280" cy="2651760"/>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6"/>
          </p:nvPr>
        </p:nvSpPr>
        <p:spPr/>
        <p:txBody>
          <a:bodyPr/>
          <a:lstStyle/>
          <a:p>
            <a:r>
              <a:rPr lang="en-US" i="1"/>
              <a:t>Unify</a:t>
            </a:r>
            <a:r>
              <a:rPr lang="en-US"/>
              <a:t>  |  </a:t>
            </a:r>
            <a:r>
              <a:rPr lang="en-US" i="1"/>
              <a:t>Explore</a:t>
            </a:r>
            <a:r>
              <a:rPr lang="en-US"/>
              <a:t>  |  </a:t>
            </a:r>
            <a:r>
              <a:rPr lang="en-US" i="1"/>
              <a:t>Discover</a:t>
            </a:r>
            <a:endParaRPr lang="en-US" i="1" dirty="0"/>
          </a:p>
        </p:txBody>
      </p:sp>
      <p:sp>
        <p:nvSpPr>
          <p:cNvPr id="7" name="Slide Number Placeholder 6"/>
          <p:cNvSpPr>
            <a:spLocks noGrp="1"/>
          </p:cNvSpPr>
          <p:nvPr>
            <p:ph type="sldNum" sz="quarter" idx="17"/>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538447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182880"/>
            <a:ext cx="11274552" cy="731520"/>
          </a:xfrm>
        </p:spPr>
        <p:txBody>
          <a:bodyPr/>
          <a:lstStyle>
            <a:lvl1pPr algn="ctr">
              <a:defRPr/>
            </a:lvl1pPr>
          </a:lstStyle>
          <a:p>
            <a:r>
              <a:rPr lang="en-US"/>
              <a:t>Click to edit Master title style</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01440" y="1322226"/>
            <a:ext cx="4389120" cy="4213555"/>
          </a:xfrm>
          <a:prstGeom prst="rect">
            <a:avLst/>
          </a:prstGeom>
        </p:spPr>
      </p:pic>
      <p:sp>
        <p:nvSpPr>
          <p:cNvPr id="4" name="Footer Placeholder 3"/>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3376507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8" name="Title 7"/>
          <p:cNvSpPr>
            <a:spLocks noGrp="1"/>
          </p:cNvSpPr>
          <p:nvPr>
            <p:ph type="title"/>
          </p:nvPr>
        </p:nvSpPr>
        <p:spPr>
          <a:xfrm>
            <a:off x="457200" y="182880"/>
            <a:ext cx="11274552" cy="731520"/>
          </a:xfrm>
        </p:spPr>
        <p:txBody>
          <a:bodyPr/>
          <a:lstStyle>
            <a:lvl1pPr algn="ctr">
              <a:defRPr/>
            </a:lvl1pPr>
          </a:lstStyle>
          <a:p>
            <a:r>
              <a:rPr lang="en-US"/>
              <a:t>Click to edit Master title style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10000" y="1393376"/>
            <a:ext cx="4572000" cy="4071248"/>
          </a:xfrm>
          <a:prstGeom prst="rect">
            <a:avLst/>
          </a:prstGeom>
        </p:spPr>
      </p:pic>
      <p:sp>
        <p:nvSpPr>
          <p:cNvPr id="4" name="Footer Placeholder 3"/>
          <p:cNvSpPr>
            <a:spLocks noGrp="1"/>
          </p:cNvSpPr>
          <p:nvPr>
            <p:ph type="ftr" sz="quarter" idx="11"/>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p:cNvSpPr>
            <a:spLocks noGrp="1"/>
          </p:cNvSpPr>
          <p:nvPr>
            <p:ph type="sldNum" sz="quarter" idx="12"/>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707833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11365992" cy="1828800"/>
          </a:xfrm>
        </p:spPr>
        <p:txBody>
          <a:bodyPr anchor="b">
            <a:normAutofit/>
          </a:bodyPr>
          <a:lstStyle>
            <a:lvl1pPr algn="ctr">
              <a:defRPr sz="3600"/>
            </a:lvl1pPr>
          </a:lstStyle>
          <a:p>
            <a:r>
              <a:rPr lang="en-US"/>
              <a:t>Click to edit Master title style</a:t>
            </a:r>
          </a:p>
        </p:txBody>
      </p:sp>
      <p:sp>
        <p:nvSpPr>
          <p:cNvPr id="3" name="Text Placeholder 2"/>
          <p:cNvSpPr>
            <a:spLocks noGrp="1"/>
          </p:cNvSpPr>
          <p:nvPr>
            <p:ph type="body" idx="1"/>
          </p:nvPr>
        </p:nvSpPr>
        <p:spPr>
          <a:xfrm>
            <a:off x="457200" y="4023360"/>
            <a:ext cx="11365992" cy="1828800"/>
          </a:xfrm>
        </p:spPr>
        <p:txBody>
          <a:bodyPr/>
          <a:lstStyle>
            <a:lvl1pPr marL="0" indent="0" algn="ctr">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Footer Placeholder 3"/>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7" name="Slide Number Placeholder 6"/>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874787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88720"/>
            <a:ext cx="5669280" cy="548640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3912" y="1188720"/>
            <a:ext cx="5669280" cy="548640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8" name="Slide Number Placeholder 7"/>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2804056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88720"/>
            <a:ext cx="5669280"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199" y="1645920"/>
            <a:ext cx="5669280" cy="493776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3912" y="1188720"/>
            <a:ext cx="5669280" cy="457200"/>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53912" y="1645920"/>
            <a:ext cx="5669280" cy="4937760"/>
          </a:xfrm>
        </p:spPr>
        <p:txBody>
          <a:bodyPr>
            <a:normAutofit/>
          </a:bodyPr>
          <a:lstStyle>
            <a:lvl1pPr>
              <a:defRPr sz="2400"/>
            </a:lvl1pPr>
            <a:lvl2pPr>
              <a:defRPr sz="2000"/>
            </a:lvl2pPr>
            <a:lvl3pPr>
              <a:defRPr sz="16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7" name="Slide Number Placeholder 6"/>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358033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3" name="Slide Number Placeholder 2"/>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810691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3" name="Slide Number Placeholder 2"/>
          <p:cNvSpPr>
            <a:spLocks noGrp="1"/>
          </p:cNvSpPr>
          <p:nvPr>
            <p:ph type="sldNum" sz="quarter" idx="11"/>
          </p:nvPr>
        </p:nvSpPr>
        <p:spPr/>
        <p:txBody>
          <a:bodyPr/>
          <a:lstStyle/>
          <a:p>
            <a:fld id="{C3F5E514-38EB-4262-A95F-03E9BD4E668F}" type="slidenum">
              <a:rPr lang="en-US" smtClean="0"/>
              <a:pPr/>
              <a:t>‹#›</a:t>
            </a:fld>
            <a:endParaRPr lang="en-US"/>
          </a:p>
        </p:txBody>
      </p:sp>
      <p:cxnSp>
        <p:nvCxnSpPr>
          <p:cNvPr id="7" name="Straight Connector 6"/>
          <p:cNvCxnSpPr/>
          <p:nvPr userDrawn="1"/>
        </p:nvCxnSpPr>
        <p:spPr>
          <a:xfrm>
            <a:off x="457200" y="1051560"/>
            <a:ext cx="10332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4290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1188720"/>
            <a:ext cx="7251192"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188720"/>
            <a:ext cx="4114800" cy="5486400"/>
          </a:xfrm>
        </p:spPr>
        <p:txBody>
          <a:bodyPr>
            <a:normAutofit/>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10" name="Title 9"/>
          <p:cNvSpPr>
            <a:spLocks noGrp="1"/>
          </p:cNvSpPr>
          <p:nvPr>
            <p:ph type="title"/>
          </p:nvPr>
        </p:nvSpPr>
        <p:spPr/>
        <p:txBody>
          <a:bodyPr/>
          <a:lstStyle/>
          <a:p>
            <a:r>
              <a:rPr lang="en-US"/>
              <a:t>Click to edit Master title style</a:t>
            </a:r>
          </a:p>
        </p:txBody>
      </p:sp>
      <p:sp>
        <p:nvSpPr>
          <p:cNvPr id="2" name="Footer Placeholder 1"/>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p:cNvSpPr>
            <a:spLocks noGrp="1"/>
          </p:cNvSpPr>
          <p:nvPr>
            <p:ph type="sldNum" sz="quarter" idx="11"/>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469414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4" name="Title"/>
          <p:cNvSpPr>
            <a:spLocks noGrp="1"/>
          </p:cNvSpPr>
          <p:nvPr>
            <p:ph type="title"/>
          </p:nvPr>
        </p:nvSpPr>
        <p:spPr/>
        <p:txBody>
          <a:bodyPr/>
          <a:lstStyle/>
          <a:p>
            <a:r>
              <a:rPr lang="en-US"/>
              <a:t>Click to edit Master title style</a:t>
            </a:r>
          </a:p>
        </p:txBody>
      </p:sp>
      <p:sp>
        <p:nvSpPr>
          <p:cNvPr id="5" name="Content1Top"/>
          <p:cNvSpPr>
            <a:spLocks noGrp="1"/>
          </p:cNvSpPr>
          <p:nvPr>
            <p:ph sz="quarter" idx="12"/>
          </p:nvPr>
        </p:nvSpPr>
        <p:spPr>
          <a:xfrm>
            <a:off x="457200" y="1188720"/>
            <a:ext cx="11363325"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2Left"/>
          <p:cNvSpPr>
            <a:spLocks noGrp="1"/>
          </p:cNvSpPr>
          <p:nvPr>
            <p:ph sz="half" idx="2"/>
          </p:nvPr>
        </p:nvSpPr>
        <p:spPr>
          <a:xfrm>
            <a:off x="457200" y="2103120"/>
            <a:ext cx="6373368" cy="4572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3Right"/>
          <p:cNvSpPr>
            <a:spLocks noGrp="1"/>
          </p:cNvSpPr>
          <p:nvPr>
            <p:ph sz="quarter" idx="4"/>
          </p:nvPr>
        </p:nvSpPr>
        <p:spPr>
          <a:xfrm>
            <a:off x="6858000" y="2103120"/>
            <a:ext cx="4962525" cy="4572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1"/>
          <p:cNvSpPr>
            <a:spLocks noGrp="1"/>
          </p:cNvSpPr>
          <p:nvPr>
            <p:ph type="ftr" sz="quarter" idx="13"/>
          </p:nvPr>
        </p:nvSpPr>
        <p:spPr/>
        <p:txBody>
          <a:bodyPr/>
          <a:lstStyle/>
          <a:p>
            <a:r>
              <a:rPr lang="en-US" i="1"/>
              <a:t>Unify</a:t>
            </a:r>
            <a:r>
              <a:rPr lang="en-US"/>
              <a:t>  |  </a:t>
            </a:r>
            <a:r>
              <a:rPr lang="en-US" i="1"/>
              <a:t>Explore</a:t>
            </a:r>
            <a:r>
              <a:rPr lang="en-US"/>
              <a:t>  |  </a:t>
            </a:r>
            <a:r>
              <a:rPr lang="en-US" i="1"/>
              <a:t>Discover</a:t>
            </a:r>
            <a:endParaRPr lang="en-US" i="1" dirty="0"/>
          </a:p>
        </p:txBody>
      </p:sp>
      <p:sp>
        <p:nvSpPr>
          <p:cNvPr id="3" name="Slide Number Placeholder 2"/>
          <p:cNvSpPr>
            <a:spLocks noGrp="1"/>
          </p:cNvSpPr>
          <p:nvPr>
            <p:ph type="sldNum" sz="quarter" idx="14"/>
          </p:nvPr>
        </p:nvSpPr>
        <p:spPr/>
        <p:txBody>
          <a:bodyPr/>
          <a:lstStyle/>
          <a:p>
            <a:fld id="{C3F5E514-38EB-4262-A95F-03E9BD4E668F}" type="slidenum">
              <a:rPr lang="en-US" smtClean="0"/>
              <a:pPr/>
              <a:t>‹#›</a:t>
            </a:fld>
            <a:endParaRPr lang="en-US"/>
          </a:p>
        </p:txBody>
      </p:sp>
    </p:spTree>
    <p:extLst>
      <p:ext uri="{BB962C8B-B14F-4D97-AF65-F5344CB8AC3E}">
        <p14:creationId xmlns:p14="http://schemas.microsoft.com/office/powerpoint/2010/main" val="1416632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82880"/>
            <a:ext cx="10332720" cy="7315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188720"/>
            <a:ext cx="11365992" cy="53949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38600" y="6583680"/>
            <a:ext cx="4114800" cy="182880"/>
          </a:xfrm>
          <a:prstGeom prst="rect">
            <a:avLst/>
          </a:prstGeom>
        </p:spPr>
        <p:txBody>
          <a:bodyPr vert="horz" lIns="91440" tIns="45720" rIns="91440" bIns="45720" rtlCol="0" anchor="ctr"/>
          <a:lstStyle>
            <a:lvl1pPr algn="ctr">
              <a:defRPr sz="900">
                <a:solidFill>
                  <a:schemeClr val="bg2">
                    <a:lumMod val="20000"/>
                    <a:lumOff val="80000"/>
                  </a:schemeClr>
                </a:solidFill>
                <a:latin typeface="Arial" panose="020B0604020202020204" pitchFamily="34" charset="0"/>
                <a:cs typeface="Arial" panose="020B0604020202020204" pitchFamily="34" charset="0"/>
              </a:defRPr>
            </a:lvl1pPr>
          </a:lstStyle>
          <a:p>
            <a:r>
              <a:rPr lang="en-US" i="1"/>
              <a:t>Unify</a:t>
            </a:r>
            <a:r>
              <a:rPr lang="en-US"/>
              <a:t>  |  </a:t>
            </a:r>
            <a:r>
              <a:rPr lang="en-US" i="1"/>
              <a:t>Explore</a:t>
            </a:r>
            <a:r>
              <a:rPr lang="en-US"/>
              <a:t>  |  </a:t>
            </a:r>
            <a:r>
              <a:rPr lang="en-US" i="1"/>
              <a:t>Discover</a:t>
            </a:r>
            <a:endParaRPr lang="en-US" i="1" dirty="0"/>
          </a:p>
        </p:txBody>
      </p:sp>
      <p:sp>
        <p:nvSpPr>
          <p:cNvPr id="6" name="Slide Number Placeholder 5"/>
          <p:cNvSpPr>
            <a:spLocks noGrp="1"/>
          </p:cNvSpPr>
          <p:nvPr>
            <p:ph type="sldNum" sz="quarter" idx="4"/>
          </p:nvPr>
        </p:nvSpPr>
        <p:spPr>
          <a:xfrm>
            <a:off x="9217152" y="6583680"/>
            <a:ext cx="2743200" cy="182880"/>
          </a:xfrm>
          <a:prstGeom prst="rect">
            <a:avLst/>
          </a:prstGeom>
        </p:spPr>
        <p:txBody>
          <a:bodyPr vert="horz" lIns="91440" tIns="45720" rIns="91440" bIns="45720" rtlCol="0" anchor="ctr"/>
          <a:lstStyle>
            <a:lvl1pPr algn="r">
              <a:defRPr sz="900">
                <a:solidFill>
                  <a:schemeClr val="bg2">
                    <a:lumMod val="20000"/>
                    <a:lumOff val="80000"/>
                  </a:schemeClr>
                </a:solidFill>
                <a:latin typeface="Arial" panose="020B0604020202020204" pitchFamily="34" charset="0"/>
                <a:cs typeface="Arial" panose="020B0604020202020204" pitchFamily="34" charset="0"/>
              </a:defRPr>
            </a:lvl1pPr>
          </a:lstStyle>
          <a:p>
            <a:fld id="{C3F5E514-38EB-4262-A95F-03E9BD4E668F}" type="slidenum">
              <a:rPr lang="en-US" smtClean="0"/>
              <a:pPr/>
              <a:t>‹#›</a:t>
            </a:fld>
            <a:endParaRPr lang="en-US"/>
          </a:p>
        </p:txBody>
      </p:sp>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1442" y="5897880"/>
            <a:ext cx="1047751" cy="1005840"/>
          </a:xfrm>
          <a:prstGeom prst="rect">
            <a:avLst/>
          </a:prstGeom>
        </p:spPr>
      </p:pic>
      <p:cxnSp>
        <p:nvCxnSpPr>
          <p:cNvPr id="10" name="Straight Connector 9"/>
          <p:cNvCxnSpPr/>
          <p:nvPr userDrawn="1"/>
        </p:nvCxnSpPr>
        <p:spPr>
          <a:xfrm>
            <a:off x="457200" y="1051560"/>
            <a:ext cx="10332720" cy="0"/>
          </a:xfrm>
          <a:prstGeom prst="line">
            <a:avLst/>
          </a:prstGeom>
          <a:ln>
            <a:solidFill>
              <a:srgbClr val="00328C"/>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097280" y="6492240"/>
            <a:ext cx="10881360" cy="0"/>
          </a:xfrm>
          <a:prstGeom prst="line">
            <a:avLst/>
          </a:prstGeom>
          <a:ln>
            <a:solidFill>
              <a:srgbClr val="FA0000"/>
            </a:solidFill>
          </a:ln>
          <a:effectLst/>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972800" y="27432"/>
            <a:ext cx="1097280" cy="1104390"/>
          </a:xfrm>
          <a:prstGeom prst="rect">
            <a:avLst/>
          </a:prstGeom>
        </p:spPr>
      </p:pic>
      <p:sp>
        <p:nvSpPr>
          <p:cNvPr id="9" name="Date Placeholder 8"/>
          <p:cNvSpPr>
            <a:spLocks noGrp="1"/>
          </p:cNvSpPr>
          <p:nvPr>
            <p:ph type="dt" sz="half" idx="2"/>
          </p:nvPr>
        </p:nvSpPr>
        <p:spPr>
          <a:xfrm>
            <a:off x="838200" y="6583680"/>
            <a:ext cx="2743200" cy="182880"/>
          </a:xfrm>
          <a:prstGeom prst="rect">
            <a:avLst/>
          </a:prstGeom>
        </p:spPr>
        <p:txBody>
          <a:bodyPr vert="horz" lIns="91440" tIns="45720" rIns="91440" bIns="45720" rtlCol="0" anchor="ctr"/>
          <a:lstStyle>
            <a:lvl1pPr algn="l">
              <a:defRPr lang="en-US" sz="900" smtClean="0">
                <a:solidFill>
                  <a:schemeClr val="bg2">
                    <a:lumMod val="20000"/>
                    <a:lumOff val="80000"/>
                  </a:schemeClr>
                </a:solidFill>
                <a:latin typeface="Arial" panose="020B0604020202020204" pitchFamily="34" charset="0"/>
                <a:cs typeface="Arial" panose="020B0604020202020204" pitchFamily="34" charset="0"/>
              </a:defRPr>
            </a:lvl1pPr>
          </a:lstStyle>
          <a:p>
            <a:fld id="{59FE32D7-4D96-4764-8A21-AA79604789AC}" type="datetimeFigureOut">
              <a:rPr lang="en-US" smtClean="0"/>
              <a:pPr/>
              <a:t>2/7/2023</a:t>
            </a:fld>
            <a:endParaRPr lang="en-US"/>
          </a:p>
        </p:txBody>
      </p:sp>
    </p:spTree>
    <p:extLst>
      <p:ext uri="{BB962C8B-B14F-4D97-AF65-F5344CB8AC3E}">
        <p14:creationId xmlns:p14="http://schemas.microsoft.com/office/powerpoint/2010/main" val="2188049839"/>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38" r:id="rId13"/>
  </p:sldLayoutIdLst>
  <p:hf hdr="0" dt="0"/>
  <p:txStyles>
    <p:titleStyle>
      <a:lvl1pPr algn="l" defTabSz="914377" rtl="0" eaLnBrk="1" latinLnBrk="0" hangingPunct="1">
        <a:lnSpc>
          <a:spcPct val="90000"/>
        </a:lnSpc>
        <a:spcBef>
          <a:spcPct val="0"/>
        </a:spcBef>
        <a:buNone/>
        <a:defRPr sz="3600" kern="1200" cap="small" baseline="0">
          <a:solidFill>
            <a:schemeClr val="bg2">
              <a:lumMod val="20000"/>
              <a:lumOff val="80000"/>
            </a:schemeClr>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61951" indent="-234945" algn="l" defTabSz="914377"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6873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914377" indent="-228594" algn="l" defTabSz="914377"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914377" indent="-228594" algn="l" defTabSz="914377"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82880"/>
            <a:ext cx="10332720" cy="73152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188720"/>
            <a:ext cx="11365992" cy="539496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0" y="6583680"/>
            <a:ext cx="4114800" cy="182880"/>
          </a:xfrm>
          <a:prstGeom prst="rect">
            <a:avLst/>
          </a:prstGeom>
        </p:spPr>
        <p:txBody>
          <a:bodyPr vert="horz" lIns="91440" tIns="45720" rIns="91440" bIns="45720" rtlCol="0" anchor="ctr"/>
          <a:lstStyle>
            <a:lvl1pPr algn="ctr">
              <a:defRPr sz="900">
                <a:solidFill>
                  <a:srgbClr val="00328C"/>
                </a:solidFill>
                <a:latin typeface="Arial" panose="020B0604020202020204" pitchFamily="34" charset="0"/>
                <a:cs typeface="Arial" panose="020B0604020202020204" pitchFamily="34" charset="0"/>
              </a:defRPr>
            </a:lvl1pPr>
          </a:lstStyle>
          <a:p>
            <a:r>
              <a:rPr lang="en-US" i="1" dirty="0"/>
              <a:t>Unify</a:t>
            </a:r>
            <a:r>
              <a:rPr lang="en-US" dirty="0"/>
              <a:t>  |  </a:t>
            </a:r>
            <a:r>
              <a:rPr lang="en-US" i="1" dirty="0"/>
              <a:t>Explore</a:t>
            </a:r>
            <a:r>
              <a:rPr lang="en-US" dirty="0"/>
              <a:t>  |  </a:t>
            </a:r>
            <a:r>
              <a:rPr lang="en-US" i="1" dirty="0"/>
              <a:t>Discover</a:t>
            </a:r>
          </a:p>
        </p:txBody>
      </p:sp>
      <p:sp>
        <p:nvSpPr>
          <p:cNvPr id="6" name="Slide Number Placeholder 5"/>
          <p:cNvSpPr>
            <a:spLocks noGrp="1"/>
          </p:cNvSpPr>
          <p:nvPr>
            <p:ph type="sldNum" sz="quarter" idx="4"/>
          </p:nvPr>
        </p:nvSpPr>
        <p:spPr>
          <a:xfrm>
            <a:off x="9217152" y="6583680"/>
            <a:ext cx="2743200" cy="182880"/>
          </a:xfrm>
          <a:prstGeom prst="rect">
            <a:avLst/>
          </a:prstGeom>
        </p:spPr>
        <p:txBody>
          <a:bodyPr vert="horz" lIns="91440" tIns="45720" rIns="91440" bIns="45720" rtlCol="0" anchor="ctr"/>
          <a:lstStyle>
            <a:lvl1pPr algn="r">
              <a:defRPr sz="900">
                <a:solidFill>
                  <a:srgbClr val="00328C"/>
                </a:solidFill>
                <a:latin typeface="Arial" panose="020B0604020202020204" pitchFamily="34" charset="0"/>
                <a:cs typeface="Arial" panose="020B0604020202020204" pitchFamily="34" charset="0"/>
              </a:defRPr>
            </a:lvl1pPr>
          </a:lstStyle>
          <a:p>
            <a:fld id="{C3F5E514-38EB-4262-A95F-03E9BD4E668F}" type="slidenum">
              <a:rPr lang="en-US" smtClean="0"/>
              <a:pPr/>
              <a:t>‹#›</a:t>
            </a:fld>
            <a:endParaRPr 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872218" y="-82296"/>
            <a:ext cx="1334929" cy="1188720"/>
          </a:xfrm>
          <a:prstGeom prst="rect">
            <a:avLst/>
          </a:prstGeom>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1442" y="5897880"/>
            <a:ext cx="1047751" cy="1005840"/>
          </a:xfrm>
          <a:prstGeom prst="rect">
            <a:avLst/>
          </a:prstGeom>
        </p:spPr>
      </p:pic>
      <p:cxnSp>
        <p:nvCxnSpPr>
          <p:cNvPr id="10" name="Straight Connector 9"/>
          <p:cNvCxnSpPr/>
          <p:nvPr userDrawn="1"/>
        </p:nvCxnSpPr>
        <p:spPr>
          <a:xfrm>
            <a:off x="457200" y="1051560"/>
            <a:ext cx="10332720" cy="0"/>
          </a:xfrm>
          <a:prstGeom prst="line">
            <a:avLst/>
          </a:prstGeom>
          <a:ln>
            <a:solidFill>
              <a:srgbClr val="00328C"/>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097280" y="6492240"/>
            <a:ext cx="10881360" cy="0"/>
          </a:xfrm>
          <a:prstGeom prst="line">
            <a:avLst/>
          </a:prstGeom>
          <a:ln>
            <a:solidFill>
              <a:srgbClr val="FA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2"/>
          </p:nvPr>
        </p:nvSpPr>
        <p:spPr>
          <a:xfrm>
            <a:off x="838200" y="6583680"/>
            <a:ext cx="2743200" cy="182880"/>
          </a:xfrm>
          <a:prstGeom prst="rect">
            <a:avLst/>
          </a:prstGeom>
        </p:spPr>
        <p:txBody>
          <a:bodyPr vert="horz" lIns="91440" tIns="45720" rIns="91440" bIns="45720" rtlCol="0" anchor="ctr"/>
          <a:lstStyle>
            <a:lvl1pPr algn="l">
              <a:defRPr lang="en-US" sz="900" i="1" smtClean="0">
                <a:solidFill>
                  <a:srgbClr val="00328C"/>
                </a:solidFill>
                <a:latin typeface="Arial" panose="020B0604020202020204" pitchFamily="34" charset="0"/>
                <a:cs typeface="Arial" panose="020B0604020202020204" pitchFamily="34" charset="0"/>
              </a:defRPr>
            </a:lvl1pPr>
          </a:lstStyle>
          <a:p>
            <a:fld id="{73959E39-AC22-44D6-92C0-39A4DFA50D89}" type="datetime1">
              <a:rPr lang="en-US" smtClean="0"/>
              <a:t>2/7/2023</a:t>
            </a:fld>
            <a:endParaRPr lang="en-US"/>
          </a:p>
        </p:txBody>
      </p:sp>
    </p:spTree>
    <p:extLst>
      <p:ext uri="{BB962C8B-B14F-4D97-AF65-F5344CB8AC3E}">
        <p14:creationId xmlns:p14="http://schemas.microsoft.com/office/powerpoint/2010/main" val="59104429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hf hdr="0" dt="0"/>
  <p:txStyles>
    <p:titleStyle>
      <a:lvl1pPr algn="l" defTabSz="914377" rtl="0" eaLnBrk="1" latinLnBrk="0" hangingPunct="1">
        <a:lnSpc>
          <a:spcPct val="90000"/>
        </a:lnSpc>
        <a:spcBef>
          <a:spcPct val="0"/>
        </a:spcBef>
        <a:buNone/>
        <a:defRPr sz="3600" kern="1200" cap="small" baseline="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61951" indent="-234945" algn="l" defTabSz="914377"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687371"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914377" indent="-228594" algn="l" defTabSz="914377" rtl="0" eaLnBrk="1" latinLnBrk="0" hangingPunct="1">
        <a:lnSpc>
          <a:spcPct val="90000"/>
        </a:lnSpc>
        <a:spcBef>
          <a:spcPts val="500"/>
        </a:spcBef>
        <a:buFont typeface="Calibri" panose="020F0502020204030204" pitchFamily="34" charset="0"/>
        <a:buChar char="‒"/>
        <a:defRPr sz="1800" kern="1200">
          <a:solidFill>
            <a:schemeClr val="tx1"/>
          </a:solidFill>
          <a:latin typeface="+mn-lt"/>
          <a:ea typeface="+mn-ea"/>
          <a:cs typeface="+mn-cs"/>
        </a:defRPr>
      </a:lvl4pPr>
      <a:lvl5pPr marL="914377" indent="-228594" algn="l" defTabSz="914377"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50.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3.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 Id="rId6" Type="http://schemas.openxmlformats.org/officeDocument/2006/relationships/image" Target="../media/image94.jpeg"/><Relationship Id="rId5" Type="http://schemas.openxmlformats.org/officeDocument/2006/relationships/image" Target="../media/image93.emf"/><Relationship Id="rId4" Type="http://schemas.openxmlformats.org/officeDocument/2006/relationships/image" Target="../media/image92.emf"/></Relationships>
</file>

<file path=ppt/slides/_rels/slide4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6.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png"/><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jpeg"/><Relationship Id="rId4" Type="http://schemas.openxmlformats.org/officeDocument/2006/relationships/image" Target="../media/image29.png"/><Relationship Id="rId9" Type="http://schemas.openxmlformats.org/officeDocument/2006/relationships/image" Target="../media/image34.jpeg"/><Relationship Id="rId1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3851564" y="725977"/>
            <a:ext cx="7315200" cy="1828800"/>
          </a:xfrm>
        </p:spPr>
        <p:txBody>
          <a:bodyPr>
            <a:normAutofit/>
          </a:bodyPr>
          <a:lstStyle/>
          <a:p>
            <a:r>
              <a:rPr lang="en-US" dirty="0"/>
              <a:t>Biogeochemistry, Planetary Protection, and Astromaterials Curation:</a:t>
            </a:r>
          </a:p>
        </p:txBody>
      </p:sp>
      <p:sp>
        <p:nvSpPr>
          <p:cNvPr id="10" name="Subtitle 9"/>
          <p:cNvSpPr>
            <a:spLocks noGrp="1"/>
          </p:cNvSpPr>
          <p:nvPr>
            <p:ph type="subTitle" idx="1"/>
          </p:nvPr>
        </p:nvSpPr>
        <p:spPr>
          <a:xfrm>
            <a:off x="3851564" y="2554777"/>
            <a:ext cx="7315200" cy="1371600"/>
          </a:xfrm>
        </p:spPr>
        <p:txBody>
          <a:bodyPr/>
          <a:lstStyle/>
          <a:p>
            <a:r>
              <a:rPr lang="en-US" dirty="0"/>
              <a:t>A Story of Environmental Microbiology at NASA</a:t>
            </a:r>
          </a:p>
        </p:txBody>
      </p:sp>
      <p:sp>
        <p:nvSpPr>
          <p:cNvPr id="4" name="Subtitle 9"/>
          <p:cNvSpPr txBox="1">
            <a:spLocks/>
          </p:cNvSpPr>
          <p:nvPr/>
        </p:nvSpPr>
        <p:spPr>
          <a:xfrm>
            <a:off x="3851564" y="3595627"/>
            <a:ext cx="7315200" cy="1371600"/>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Calibri" panose="020F0502020204030204" pitchFamily="34" charset="0"/>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Calibri" panose="020F0502020204030204" pitchFamily="34" charset="0"/>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Calibri" panose="020F0502020204030204" pitchFamily="34" charset="0"/>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dirty="0"/>
              <a:t>Aaron B. Regberg</a:t>
            </a:r>
          </a:p>
          <a:p>
            <a:r>
              <a:rPr lang="en-US" sz="1800" dirty="0"/>
              <a:t>02/09/2023 Texas A&amp;</a:t>
            </a:r>
            <a:r>
              <a:rPr lang="en-US" sz="1800"/>
              <a:t>M Galveston</a:t>
            </a:r>
            <a:endParaRPr lang="en-US" sz="1800" dirty="0"/>
          </a:p>
        </p:txBody>
      </p:sp>
    </p:spTree>
    <p:extLst>
      <p:ext uri="{BB962C8B-B14F-4D97-AF65-F5344CB8AC3E}">
        <p14:creationId xmlns:p14="http://schemas.microsoft.com/office/powerpoint/2010/main" val="2710138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6E85-DCFF-4CD9-8AA7-6435BBE3B4C2}"/>
              </a:ext>
            </a:extLst>
          </p:cNvPr>
          <p:cNvSpPr>
            <a:spLocks noGrp="1"/>
          </p:cNvSpPr>
          <p:nvPr>
            <p:ph type="title"/>
          </p:nvPr>
        </p:nvSpPr>
        <p:spPr/>
        <p:txBody>
          <a:bodyPr>
            <a:normAutofit fontScale="90000"/>
          </a:bodyPr>
          <a:lstStyle/>
          <a:p>
            <a:r>
              <a:rPr lang="en-US" dirty="0"/>
              <a:t>Scientists Study These Samples to Answer Questions Like…</a:t>
            </a:r>
          </a:p>
        </p:txBody>
      </p:sp>
      <p:sp>
        <p:nvSpPr>
          <p:cNvPr id="3" name="Content Placeholder 2">
            <a:extLst>
              <a:ext uri="{FF2B5EF4-FFF2-40B4-BE49-F238E27FC236}">
                <a16:creationId xmlns:a16="http://schemas.microsoft.com/office/drawing/2014/main" id="{8EAF6E9E-8C1F-4E37-9DA2-C196168B35CB}"/>
              </a:ext>
            </a:extLst>
          </p:cNvPr>
          <p:cNvSpPr>
            <a:spLocks noGrp="1"/>
          </p:cNvSpPr>
          <p:nvPr>
            <p:ph idx="1"/>
          </p:nvPr>
        </p:nvSpPr>
        <p:spPr/>
        <p:txBody>
          <a:bodyPr/>
          <a:lstStyle/>
          <a:p>
            <a:pPr marL="0" indent="0" algn="ctr">
              <a:buNone/>
            </a:pPr>
            <a:r>
              <a:rPr lang="en-US" dirty="0"/>
              <a:t>Did meteorites deliver the building blocks of life to Earth?</a:t>
            </a:r>
          </a:p>
        </p:txBody>
      </p:sp>
      <p:sp>
        <p:nvSpPr>
          <p:cNvPr id="4" name="Footer Placeholder 3">
            <a:extLst>
              <a:ext uri="{FF2B5EF4-FFF2-40B4-BE49-F238E27FC236}">
                <a16:creationId xmlns:a16="http://schemas.microsoft.com/office/drawing/2014/main" id="{08A82954-BED9-4880-AEEB-66124520E1F3}"/>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A5433F0D-B07F-43C1-86B7-EB97EE9E0AE4}"/>
              </a:ext>
            </a:extLst>
          </p:cNvPr>
          <p:cNvSpPr>
            <a:spLocks noGrp="1"/>
          </p:cNvSpPr>
          <p:nvPr>
            <p:ph type="sldNum" sz="quarter" idx="11"/>
          </p:nvPr>
        </p:nvSpPr>
        <p:spPr/>
        <p:txBody>
          <a:bodyPr/>
          <a:lstStyle/>
          <a:p>
            <a:fld id="{C3F5E514-38EB-4262-A95F-03E9BD4E668F}" type="slidenum">
              <a:rPr lang="en-US" smtClean="0"/>
              <a:pPr/>
              <a:t>10</a:t>
            </a:fld>
            <a:endParaRPr lang="en-US" dirty="0"/>
          </a:p>
        </p:txBody>
      </p:sp>
      <p:pic>
        <p:nvPicPr>
          <p:cNvPr id="6" name="Picture 5">
            <a:extLst>
              <a:ext uri="{FF2B5EF4-FFF2-40B4-BE49-F238E27FC236}">
                <a16:creationId xmlns:a16="http://schemas.microsoft.com/office/drawing/2014/main" id="{4FA4C606-CD08-41B7-83F9-275490985B66}"/>
              </a:ext>
            </a:extLst>
          </p:cNvPr>
          <p:cNvPicPr>
            <a:picLocks noChangeAspect="1"/>
          </p:cNvPicPr>
          <p:nvPr/>
        </p:nvPicPr>
        <p:blipFill>
          <a:blip r:embed="rId2"/>
          <a:stretch>
            <a:fillRect/>
          </a:stretch>
        </p:blipFill>
        <p:spPr>
          <a:xfrm>
            <a:off x="0" y="1647409"/>
            <a:ext cx="6872350" cy="2801950"/>
          </a:xfrm>
          <a:prstGeom prst="rect">
            <a:avLst/>
          </a:prstGeom>
        </p:spPr>
      </p:pic>
      <p:sp>
        <p:nvSpPr>
          <p:cNvPr id="7" name="Rectangle 6">
            <a:extLst>
              <a:ext uri="{FF2B5EF4-FFF2-40B4-BE49-F238E27FC236}">
                <a16:creationId xmlns:a16="http://schemas.microsoft.com/office/drawing/2014/main" id="{0AC58A89-123A-4E56-8AD1-4BA63B6469C0}"/>
              </a:ext>
            </a:extLst>
          </p:cNvPr>
          <p:cNvSpPr/>
          <p:nvPr/>
        </p:nvSpPr>
        <p:spPr>
          <a:xfrm>
            <a:off x="0" y="4490942"/>
            <a:ext cx="6096000" cy="707886"/>
          </a:xfrm>
          <a:prstGeom prst="rect">
            <a:avLst/>
          </a:prstGeom>
        </p:spPr>
        <p:txBody>
          <a:bodyPr>
            <a:spAutoFit/>
          </a:bodyPr>
          <a:lstStyle/>
          <a:p>
            <a:r>
              <a:rPr lang="en-US" sz="1000" dirty="0"/>
              <a:t>Schmitt-Kopplin, P., </a:t>
            </a:r>
            <a:r>
              <a:rPr lang="en-US" sz="1000" dirty="0" err="1"/>
              <a:t>Gabelica</a:t>
            </a:r>
            <a:r>
              <a:rPr lang="en-US" sz="1000" dirty="0"/>
              <a:t>, Z., </a:t>
            </a:r>
            <a:r>
              <a:rPr lang="en-US" sz="1000" dirty="0" err="1"/>
              <a:t>Gougeon</a:t>
            </a:r>
            <a:r>
              <a:rPr lang="en-US" sz="1000" dirty="0"/>
              <a:t>, R. D., Fekete, A., </a:t>
            </a:r>
            <a:r>
              <a:rPr lang="en-US" sz="1000" dirty="0" err="1"/>
              <a:t>Kanawati</a:t>
            </a:r>
            <a:r>
              <a:rPr lang="en-US" sz="1000" dirty="0"/>
              <a:t>, B., </a:t>
            </a:r>
            <a:r>
              <a:rPr lang="en-US" sz="1000" dirty="0" err="1"/>
              <a:t>Harir</a:t>
            </a:r>
            <a:r>
              <a:rPr lang="en-US" sz="1000" dirty="0"/>
              <a:t>, M., </a:t>
            </a:r>
            <a:r>
              <a:rPr lang="en-US" sz="1000" dirty="0" err="1"/>
              <a:t>Gebefuegi</a:t>
            </a:r>
            <a:r>
              <a:rPr lang="en-US" sz="1000" dirty="0"/>
              <a:t>, I., Eckel, G., &amp; </a:t>
            </a:r>
            <a:r>
              <a:rPr lang="en-US" sz="1000" dirty="0" err="1"/>
              <a:t>Hertkorn</a:t>
            </a:r>
            <a:r>
              <a:rPr lang="en-US" sz="1000" dirty="0"/>
              <a:t>, N. (2010). High molecular diversity of extraterrestrial organic matter in Murchison meteorite revealed 40 years after its fall. </a:t>
            </a:r>
            <a:r>
              <a:rPr lang="en-US" sz="1000" i="1" dirty="0"/>
              <a:t>Proceedings of the National Academy of Sciences of the United States of America</a:t>
            </a:r>
            <a:r>
              <a:rPr lang="en-US" sz="1000" dirty="0"/>
              <a:t>, </a:t>
            </a:r>
            <a:r>
              <a:rPr lang="en-US" sz="1000" i="1" dirty="0"/>
              <a:t>107</a:t>
            </a:r>
            <a:r>
              <a:rPr lang="en-US" sz="1000" dirty="0"/>
              <a:t>(7), 2763–2768. https://doi.org/10.1073/pnas.0912157107</a:t>
            </a:r>
            <a:endParaRPr lang="en-US" sz="1000" dirty="0">
              <a:effectLst/>
            </a:endParaRPr>
          </a:p>
        </p:txBody>
      </p:sp>
    </p:spTree>
    <p:extLst>
      <p:ext uri="{BB962C8B-B14F-4D97-AF65-F5344CB8AC3E}">
        <p14:creationId xmlns:p14="http://schemas.microsoft.com/office/powerpoint/2010/main" val="1462346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6E85-DCFF-4CD9-8AA7-6435BBE3B4C2}"/>
              </a:ext>
            </a:extLst>
          </p:cNvPr>
          <p:cNvSpPr>
            <a:spLocks noGrp="1"/>
          </p:cNvSpPr>
          <p:nvPr>
            <p:ph type="title"/>
          </p:nvPr>
        </p:nvSpPr>
        <p:spPr/>
        <p:txBody>
          <a:bodyPr>
            <a:normAutofit fontScale="90000"/>
          </a:bodyPr>
          <a:lstStyle/>
          <a:p>
            <a:r>
              <a:rPr lang="en-US" dirty="0"/>
              <a:t>Scientists Study These Samples to Answer Questions Like…</a:t>
            </a:r>
          </a:p>
        </p:txBody>
      </p:sp>
      <p:sp>
        <p:nvSpPr>
          <p:cNvPr id="3" name="Content Placeholder 2">
            <a:extLst>
              <a:ext uri="{FF2B5EF4-FFF2-40B4-BE49-F238E27FC236}">
                <a16:creationId xmlns:a16="http://schemas.microsoft.com/office/drawing/2014/main" id="{8EAF6E9E-8C1F-4E37-9DA2-C196168B35CB}"/>
              </a:ext>
            </a:extLst>
          </p:cNvPr>
          <p:cNvSpPr>
            <a:spLocks noGrp="1"/>
          </p:cNvSpPr>
          <p:nvPr>
            <p:ph idx="1"/>
          </p:nvPr>
        </p:nvSpPr>
        <p:spPr/>
        <p:txBody>
          <a:bodyPr/>
          <a:lstStyle/>
          <a:p>
            <a:pPr marL="0" indent="0" algn="ctr">
              <a:buNone/>
            </a:pPr>
            <a:r>
              <a:rPr lang="en-US" dirty="0"/>
              <a:t>Did meteorites deliver the building blocks of life to Earth?</a:t>
            </a:r>
          </a:p>
        </p:txBody>
      </p:sp>
      <p:sp>
        <p:nvSpPr>
          <p:cNvPr id="4" name="Footer Placeholder 3">
            <a:extLst>
              <a:ext uri="{FF2B5EF4-FFF2-40B4-BE49-F238E27FC236}">
                <a16:creationId xmlns:a16="http://schemas.microsoft.com/office/drawing/2014/main" id="{08A82954-BED9-4880-AEEB-66124520E1F3}"/>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A5433F0D-B07F-43C1-86B7-EB97EE9E0AE4}"/>
              </a:ext>
            </a:extLst>
          </p:cNvPr>
          <p:cNvSpPr>
            <a:spLocks noGrp="1"/>
          </p:cNvSpPr>
          <p:nvPr>
            <p:ph type="sldNum" sz="quarter" idx="11"/>
          </p:nvPr>
        </p:nvSpPr>
        <p:spPr/>
        <p:txBody>
          <a:bodyPr/>
          <a:lstStyle/>
          <a:p>
            <a:fld id="{C3F5E514-38EB-4262-A95F-03E9BD4E668F}" type="slidenum">
              <a:rPr lang="en-US" smtClean="0"/>
              <a:pPr/>
              <a:t>11</a:t>
            </a:fld>
            <a:endParaRPr lang="en-US" dirty="0"/>
          </a:p>
        </p:txBody>
      </p:sp>
      <p:pic>
        <p:nvPicPr>
          <p:cNvPr id="6" name="Picture 5">
            <a:extLst>
              <a:ext uri="{FF2B5EF4-FFF2-40B4-BE49-F238E27FC236}">
                <a16:creationId xmlns:a16="http://schemas.microsoft.com/office/drawing/2014/main" id="{4FA4C606-CD08-41B7-83F9-275490985B66}"/>
              </a:ext>
            </a:extLst>
          </p:cNvPr>
          <p:cNvPicPr>
            <a:picLocks noChangeAspect="1"/>
          </p:cNvPicPr>
          <p:nvPr/>
        </p:nvPicPr>
        <p:blipFill>
          <a:blip r:embed="rId2"/>
          <a:stretch>
            <a:fillRect/>
          </a:stretch>
        </p:blipFill>
        <p:spPr>
          <a:xfrm>
            <a:off x="0" y="1647409"/>
            <a:ext cx="6872350" cy="2801950"/>
          </a:xfrm>
          <a:prstGeom prst="rect">
            <a:avLst/>
          </a:prstGeom>
        </p:spPr>
      </p:pic>
      <p:sp>
        <p:nvSpPr>
          <p:cNvPr id="7" name="Rectangle 6">
            <a:extLst>
              <a:ext uri="{FF2B5EF4-FFF2-40B4-BE49-F238E27FC236}">
                <a16:creationId xmlns:a16="http://schemas.microsoft.com/office/drawing/2014/main" id="{0AC58A89-123A-4E56-8AD1-4BA63B6469C0}"/>
              </a:ext>
            </a:extLst>
          </p:cNvPr>
          <p:cNvSpPr/>
          <p:nvPr/>
        </p:nvSpPr>
        <p:spPr>
          <a:xfrm>
            <a:off x="0" y="4490942"/>
            <a:ext cx="6096000" cy="707886"/>
          </a:xfrm>
          <a:prstGeom prst="rect">
            <a:avLst/>
          </a:prstGeom>
        </p:spPr>
        <p:txBody>
          <a:bodyPr>
            <a:spAutoFit/>
          </a:bodyPr>
          <a:lstStyle/>
          <a:p>
            <a:r>
              <a:rPr lang="en-US" sz="1000" dirty="0"/>
              <a:t>Schmitt-Kopplin, P., </a:t>
            </a:r>
            <a:r>
              <a:rPr lang="en-US" sz="1000" dirty="0" err="1"/>
              <a:t>Gabelica</a:t>
            </a:r>
            <a:r>
              <a:rPr lang="en-US" sz="1000" dirty="0"/>
              <a:t>, Z., </a:t>
            </a:r>
            <a:r>
              <a:rPr lang="en-US" sz="1000" dirty="0" err="1"/>
              <a:t>Gougeon</a:t>
            </a:r>
            <a:r>
              <a:rPr lang="en-US" sz="1000" dirty="0"/>
              <a:t>, R. D., Fekete, A., </a:t>
            </a:r>
            <a:r>
              <a:rPr lang="en-US" sz="1000" dirty="0" err="1"/>
              <a:t>Kanawati</a:t>
            </a:r>
            <a:r>
              <a:rPr lang="en-US" sz="1000" dirty="0"/>
              <a:t>, B., </a:t>
            </a:r>
            <a:r>
              <a:rPr lang="en-US" sz="1000" dirty="0" err="1"/>
              <a:t>Harir</a:t>
            </a:r>
            <a:r>
              <a:rPr lang="en-US" sz="1000" dirty="0"/>
              <a:t>, M., </a:t>
            </a:r>
            <a:r>
              <a:rPr lang="en-US" sz="1000" dirty="0" err="1"/>
              <a:t>Gebefuegi</a:t>
            </a:r>
            <a:r>
              <a:rPr lang="en-US" sz="1000" dirty="0"/>
              <a:t>, I., Eckel, G., &amp; </a:t>
            </a:r>
            <a:r>
              <a:rPr lang="en-US" sz="1000" dirty="0" err="1"/>
              <a:t>Hertkorn</a:t>
            </a:r>
            <a:r>
              <a:rPr lang="en-US" sz="1000" dirty="0"/>
              <a:t>, N. (2010). High molecular diversity of extraterrestrial organic matter in Murchison meteorite revealed 40 years after its fall. </a:t>
            </a:r>
            <a:r>
              <a:rPr lang="en-US" sz="1000" i="1" dirty="0"/>
              <a:t>Proceedings of the National Academy of Sciences of the United States of America</a:t>
            </a:r>
            <a:r>
              <a:rPr lang="en-US" sz="1000" dirty="0"/>
              <a:t>, </a:t>
            </a:r>
            <a:r>
              <a:rPr lang="en-US" sz="1000" i="1" dirty="0"/>
              <a:t>107</a:t>
            </a:r>
            <a:r>
              <a:rPr lang="en-US" sz="1000" dirty="0"/>
              <a:t>(7), 2763–2768. https://doi.org/10.1073/pnas.0912157107</a:t>
            </a:r>
            <a:endParaRPr lang="en-US" sz="1000" dirty="0">
              <a:effectLst/>
            </a:endParaRPr>
          </a:p>
        </p:txBody>
      </p:sp>
      <p:pic>
        <p:nvPicPr>
          <p:cNvPr id="10" name="Picture 9">
            <a:extLst>
              <a:ext uri="{FF2B5EF4-FFF2-40B4-BE49-F238E27FC236}">
                <a16:creationId xmlns:a16="http://schemas.microsoft.com/office/drawing/2014/main" id="{C79210CB-7197-4FD1-9071-6B3B05005768}"/>
              </a:ext>
            </a:extLst>
          </p:cNvPr>
          <p:cNvPicPr>
            <a:picLocks noChangeAspect="1"/>
          </p:cNvPicPr>
          <p:nvPr/>
        </p:nvPicPr>
        <p:blipFill>
          <a:blip r:embed="rId3"/>
          <a:stretch>
            <a:fillRect/>
          </a:stretch>
        </p:blipFill>
        <p:spPr>
          <a:xfrm>
            <a:off x="7329550" y="1822173"/>
            <a:ext cx="4405250" cy="4210658"/>
          </a:xfrm>
          <a:prstGeom prst="rect">
            <a:avLst/>
          </a:prstGeom>
        </p:spPr>
      </p:pic>
      <p:sp>
        <p:nvSpPr>
          <p:cNvPr id="11" name="Rectangle 10">
            <a:extLst>
              <a:ext uri="{FF2B5EF4-FFF2-40B4-BE49-F238E27FC236}">
                <a16:creationId xmlns:a16="http://schemas.microsoft.com/office/drawing/2014/main" id="{047C5187-9721-46F1-87D6-45E3310EDAD5}"/>
              </a:ext>
            </a:extLst>
          </p:cNvPr>
          <p:cNvSpPr/>
          <p:nvPr/>
        </p:nvSpPr>
        <p:spPr>
          <a:xfrm>
            <a:off x="6184392" y="6031257"/>
            <a:ext cx="6096000" cy="553998"/>
          </a:xfrm>
          <a:prstGeom prst="rect">
            <a:avLst/>
          </a:prstGeom>
        </p:spPr>
        <p:txBody>
          <a:bodyPr>
            <a:spAutoFit/>
          </a:bodyPr>
          <a:lstStyle/>
          <a:p>
            <a:r>
              <a:rPr lang="en-US" sz="1000" dirty="0"/>
              <a:t>Tait, A. W., Wilson, S. A., Tomkins, A. G., </a:t>
            </a:r>
            <a:r>
              <a:rPr lang="en-US" sz="1000" dirty="0" err="1"/>
              <a:t>Gagen</a:t>
            </a:r>
            <a:r>
              <a:rPr lang="en-US" sz="1000" dirty="0"/>
              <a:t>, E. J., Fallon, S. J., &amp; Southam, G. (2017). Evaluation of meteorites as habitats for terrestrial microorganisms: Results from the </a:t>
            </a:r>
            <a:r>
              <a:rPr lang="en-US" sz="1000" dirty="0" err="1"/>
              <a:t>Nullarbor</a:t>
            </a:r>
            <a:r>
              <a:rPr lang="en-US" sz="1000" dirty="0"/>
              <a:t> Plain, Australia, a Mars analogue site. </a:t>
            </a:r>
            <a:r>
              <a:rPr lang="en-US" sz="1000" dirty="0" err="1"/>
              <a:t>Geochimica</a:t>
            </a:r>
            <a:r>
              <a:rPr lang="en-US" sz="1000" dirty="0"/>
              <a:t> et </a:t>
            </a:r>
            <a:r>
              <a:rPr lang="en-US" sz="1000" dirty="0" err="1"/>
              <a:t>Cosmochimica</a:t>
            </a:r>
            <a:r>
              <a:rPr lang="en-US" sz="1000" dirty="0"/>
              <a:t> Acta, 215, 1–16. https://doi.org/10.1016/J.GCA.2017.07.025</a:t>
            </a:r>
          </a:p>
        </p:txBody>
      </p:sp>
    </p:spTree>
    <p:extLst>
      <p:ext uri="{BB962C8B-B14F-4D97-AF65-F5344CB8AC3E}">
        <p14:creationId xmlns:p14="http://schemas.microsoft.com/office/powerpoint/2010/main" val="230032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tist impression of the Moon-forming event.">
            <a:extLst>
              <a:ext uri="{FF2B5EF4-FFF2-40B4-BE49-F238E27FC236}">
                <a16:creationId xmlns:a16="http://schemas.microsoft.com/office/drawing/2014/main" id="{C0D2516D-E7A9-486C-B8CA-6803FA94B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0205"/>
            <a:ext cx="4871594" cy="29092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806E85-DCFF-4CD9-8AA7-6435BBE3B4C2}"/>
              </a:ext>
            </a:extLst>
          </p:cNvPr>
          <p:cNvSpPr>
            <a:spLocks noGrp="1"/>
          </p:cNvSpPr>
          <p:nvPr>
            <p:ph type="title"/>
          </p:nvPr>
        </p:nvSpPr>
        <p:spPr/>
        <p:txBody>
          <a:bodyPr>
            <a:normAutofit fontScale="90000"/>
          </a:bodyPr>
          <a:lstStyle/>
          <a:p>
            <a:r>
              <a:rPr lang="en-US" dirty="0"/>
              <a:t>Scientists Study These Samples to Answer Questions Like…</a:t>
            </a:r>
          </a:p>
        </p:txBody>
      </p:sp>
      <p:sp>
        <p:nvSpPr>
          <p:cNvPr id="3" name="Content Placeholder 2">
            <a:extLst>
              <a:ext uri="{FF2B5EF4-FFF2-40B4-BE49-F238E27FC236}">
                <a16:creationId xmlns:a16="http://schemas.microsoft.com/office/drawing/2014/main" id="{8EAF6E9E-8C1F-4E37-9DA2-C196168B35CB}"/>
              </a:ext>
            </a:extLst>
          </p:cNvPr>
          <p:cNvSpPr>
            <a:spLocks noGrp="1"/>
          </p:cNvSpPr>
          <p:nvPr>
            <p:ph idx="1"/>
          </p:nvPr>
        </p:nvSpPr>
        <p:spPr/>
        <p:txBody>
          <a:bodyPr/>
          <a:lstStyle/>
          <a:p>
            <a:pPr marL="0" indent="0" algn="ctr">
              <a:buNone/>
            </a:pPr>
            <a:r>
              <a:rPr lang="en-US" dirty="0"/>
              <a:t>How and when did the moon form?</a:t>
            </a:r>
          </a:p>
        </p:txBody>
      </p:sp>
      <p:sp>
        <p:nvSpPr>
          <p:cNvPr id="4" name="Footer Placeholder 3">
            <a:extLst>
              <a:ext uri="{FF2B5EF4-FFF2-40B4-BE49-F238E27FC236}">
                <a16:creationId xmlns:a16="http://schemas.microsoft.com/office/drawing/2014/main" id="{08A82954-BED9-4880-AEEB-66124520E1F3}"/>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A5433F0D-B07F-43C1-86B7-EB97EE9E0AE4}"/>
              </a:ext>
            </a:extLst>
          </p:cNvPr>
          <p:cNvSpPr>
            <a:spLocks noGrp="1"/>
          </p:cNvSpPr>
          <p:nvPr>
            <p:ph type="sldNum" sz="quarter" idx="11"/>
          </p:nvPr>
        </p:nvSpPr>
        <p:spPr/>
        <p:txBody>
          <a:bodyPr/>
          <a:lstStyle/>
          <a:p>
            <a:fld id="{C3F5E514-38EB-4262-A95F-03E9BD4E668F}" type="slidenum">
              <a:rPr lang="en-US" smtClean="0"/>
              <a:pPr/>
              <a:t>12</a:t>
            </a:fld>
            <a:endParaRPr lang="en-US" dirty="0"/>
          </a:p>
        </p:txBody>
      </p:sp>
      <p:pic>
        <p:nvPicPr>
          <p:cNvPr id="8" name="Picture 7">
            <a:extLst>
              <a:ext uri="{FF2B5EF4-FFF2-40B4-BE49-F238E27FC236}">
                <a16:creationId xmlns:a16="http://schemas.microsoft.com/office/drawing/2014/main" id="{2D343FA6-0A35-43B3-B406-472B1BBB3881}"/>
              </a:ext>
            </a:extLst>
          </p:cNvPr>
          <p:cNvPicPr>
            <a:picLocks noChangeAspect="1"/>
          </p:cNvPicPr>
          <p:nvPr/>
        </p:nvPicPr>
        <p:blipFill>
          <a:blip r:embed="rId3"/>
          <a:stretch>
            <a:fillRect/>
          </a:stretch>
        </p:blipFill>
        <p:spPr>
          <a:xfrm>
            <a:off x="3465443" y="1640205"/>
            <a:ext cx="3388695" cy="3428999"/>
          </a:xfrm>
          <a:prstGeom prst="rect">
            <a:avLst/>
          </a:prstGeom>
        </p:spPr>
      </p:pic>
      <p:sp>
        <p:nvSpPr>
          <p:cNvPr id="9" name="Rectangle 8">
            <a:extLst>
              <a:ext uri="{FF2B5EF4-FFF2-40B4-BE49-F238E27FC236}">
                <a16:creationId xmlns:a16="http://schemas.microsoft.com/office/drawing/2014/main" id="{51A76F1D-EDFD-4BC2-A3E0-DCD443692EBE}"/>
              </a:ext>
            </a:extLst>
          </p:cNvPr>
          <p:cNvSpPr/>
          <p:nvPr/>
        </p:nvSpPr>
        <p:spPr>
          <a:xfrm>
            <a:off x="3465442" y="5135688"/>
            <a:ext cx="3388695" cy="861774"/>
          </a:xfrm>
          <a:prstGeom prst="rect">
            <a:avLst/>
          </a:prstGeom>
        </p:spPr>
        <p:txBody>
          <a:bodyPr wrap="square">
            <a:spAutoFit/>
          </a:bodyPr>
          <a:lstStyle/>
          <a:p>
            <a:r>
              <a:rPr lang="en-US" sz="1000" dirty="0"/>
              <a:t>Barnes, J. J., Franchi, I. A., McCubbin, F. M., &amp; Anand, M. (2019). Multiple reservoirs of volatiles in the Moon revealed by the isotopic composition of chlorine in lunar basalts. </a:t>
            </a:r>
            <a:r>
              <a:rPr lang="en-US" sz="1000" dirty="0" err="1"/>
              <a:t>Geochimica</a:t>
            </a:r>
            <a:r>
              <a:rPr lang="en-US" sz="1000" dirty="0"/>
              <a:t> et </a:t>
            </a:r>
            <a:r>
              <a:rPr lang="en-US" sz="1000" dirty="0" err="1"/>
              <a:t>Cosmochimica</a:t>
            </a:r>
            <a:r>
              <a:rPr lang="en-US" sz="1000" dirty="0"/>
              <a:t> Acta, 266, 144–162. https://doi.org/10.1016/J.GCA.2018.12.032</a:t>
            </a:r>
          </a:p>
        </p:txBody>
      </p:sp>
      <p:sp>
        <p:nvSpPr>
          <p:cNvPr id="10" name="Rectangle 9">
            <a:extLst>
              <a:ext uri="{FF2B5EF4-FFF2-40B4-BE49-F238E27FC236}">
                <a16:creationId xmlns:a16="http://schemas.microsoft.com/office/drawing/2014/main" id="{435F5291-0722-4340-B23B-249969ACE7EC}"/>
              </a:ext>
            </a:extLst>
          </p:cNvPr>
          <p:cNvSpPr/>
          <p:nvPr/>
        </p:nvSpPr>
        <p:spPr>
          <a:xfrm>
            <a:off x="-63320" y="4583476"/>
            <a:ext cx="2468946" cy="246221"/>
          </a:xfrm>
          <a:prstGeom prst="rect">
            <a:avLst/>
          </a:prstGeom>
        </p:spPr>
        <p:txBody>
          <a:bodyPr wrap="none">
            <a:spAutoFit/>
          </a:bodyPr>
          <a:lstStyle/>
          <a:p>
            <a:r>
              <a:rPr lang="en-US" sz="1000" dirty="0"/>
              <a:t>IMAGE CREDIT: NASA/JPL-CALTECH/T. PYLE.</a:t>
            </a:r>
          </a:p>
        </p:txBody>
      </p:sp>
    </p:spTree>
    <p:extLst>
      <p:ext uri="{BB962C8B-B14F-4D97-AF65-F5344CB8AC3E}">
        <p14:creationId xmlns:p14="http://schemas.microsoft.com/office/powerpoint/2010/main" val="1768540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tist impression of the Moon-forming event.">
            <a:extLst>
              <a:ext uri="{FF2B5EF4-FFF2-40B4-BE49-F238E27FC236}">
                <a16:creationId xmlns:a16="http://schemas.microsoft.com/office/drawing/2014/main" id="{C0D2516D-E7A9-486C-B8CA-6803FA94B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40205"/>
            <a:ext cx="4871594" cy="29092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9806E85-DCFF-4CD9-8AA7-6435BBE3B4C2}"/>
              </a:ext>
            </a:extLst>
          </p:cNvPr>
          <p:cNvSpPr>
            <a:spLocks noGrp="1"/>
          </p:cNvSpPr>
          <p:nvPr>
            <p:ph type="title"/>
          </p:nvPr>
        </p:nvSpPr>
        <p:spPr/>
        <p:txBody>
          <a:bodyPr>
            <a:normAutofit fontScale="90000"/>
          </a:bodyPr>
          <a:lstStyle/>
          <a:p>
            <a:r>
              <a:rPr lang="en-US" dirty="0"/>
              <a:t>Scientists Study These Samples to Answer Questions Like…</a:t>
            </a:r>
          </a:p>
        </p:txBody>
      </p:sp>
      <p:sp>
        <p:nvSpPr>
          <p:cNvPr id="3" name="Content Placeholder 2">
            <a:extLst>
              <a:ext uri="{FF2B5EF4-FFF2-40B4-BE49-F238E27FC236}">
                <a16:creationId xmlns:a16="http://schemas.microsoft.com/office/drawing/2014/main" id="{8EAF6E9E-8C1F-4E37-9DA2-C196168B35CB}"/>
              </a:ext>
            </a:extLst>
          </p:cNvPr>
          <p:cNvSpPr>
            <a:spLocks noGrp="1"/>
          </p:cNvSpPr>
          <p:nvPr>
            <p:ph idx="1"/>
          </p:nvPr>
        </p:nvSpPr>
        <p:spPr/>
        <p:txBody>
          <a:bodyPr/>
          <a:lstStyle/>
          <a:p>
            <a:pPr marL="0" indent="0" algn="ctr">
              <a:buNone/>
            </a:pPr>
            <a:r>
              <a:rPr lang="en-US" dirty="0"/>
              <a:t>How and when did the moon form?</a:t>
            </a:r>
          </a:p>
        </p:txBody>
      </p:sp>
      <p:sp>
        <p:nvSpPr>
          <p:cNvPr id="4" name="Footer Placeholder 3">
            <a:extLst>
              <a:ext uri="{FF2B5EF4-FFF2-40B4-BE49-F238E27FC236}">
                <a16:creationId xmlns:a16="http://schemas.microsoft.com/office/drawing/2014/main" id="{08A82954-BED9-4880-AEEB-66124520E1F3}"/>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A5433F0D-B07F-43C1-86B7-EB97EE9E0AE4}"/>
              </a:ext>
            </a:extLst>
          </p:cNvPr>
          <p:cNvSpPr>
            <a:spLocks noGrp="1"/>
          </p:cNvSpPr>
          <p:nvPr>
            <p:ph type="sldNum" sz="quarter" idx="11"/>
          </p:nvPr>
        </p:nvSpPr>
        <p:spPr/>
        <p:txBody>
          <a:bodyPr/>
          <a:lstStyle/>
          <a:p>
            <a:fld id="{C3F5E514-38EB-4262-A95F-03E9BD4E668F}" type="slidenum">
              <a:rPr lang="en-US" smtClean="0"/>
              <a:pPr/>
              <a:t>13</a:t>
            </a:fld>
            <a:endParaRPr lang="en-US" dirty="0"/>
          </a:p>
        </p:txBody>
      </p:sp>
      <p:pic>
        <p:nvPicPr>
          <p:cNvPr id="8" name="Picture 7">
            <a:extLst>
              <a:ext uri="{FF2B5EF4-FFF2-40B4-BE49-F238E27FC236}">
                <a16:creationId xmlns:a16="http://schemas.microsoft.com/office/drawing/2014/main" id="{2D343FA6-0A35-43B3-B406-472B1BBB3881}"/>
              </a:ext>
            </a:extLst>
          </p:cNvPr>
          <p:cNvPicPr>
            <a:picLocks noChangeAspect="1"/>
          </p:cNvPicPr>
          <p:nvPr/>
        </p:nvPicPr>
        <p:blipFill>
          <a:blip r:embed="rId3"/>
          <a:stretch>
            <a:fillRect/>
          </a:stretch>
        </p:blipFill>
        <p:spPr>
          <a:xfrm>
            <a:off x="3465443" y="1640205"/>
            <a:ext cx="3388695" cy="3428999"/>
          </a:xfrm>
          <a:prstGeom prst="rect">
            <a:avLst/>
          </a:prstGeom>
        </p:spPr>
      </p:pic>
      <p:sp>
        <p:nvSpPr>
          <p:cNvPr id="9" name="Rectangle 8">
            <a:extLst>
              <a:ext uri="{FF2B5EF4-FFF2-40B4-BE49-F238E27FC236}">
                <a16:creationId xmlns:a16="http://schemas.microsoft.com/office/drawing/2014/main" id="{51A76F1D-EDFD-4BC2-A3E0-DCD443692EBE}"/>
              </a:ext>
            </a:extLst>
          </p:cNvPr>
          <p:cNvSpPr/>
          <p:nvPr/>
        </p:nvSpPr>
        <p:spPr>
          <a:xfrm>
            <a:off x="3465442" y="5135688"/>
            <a:ext cx="3388695" cy="861774"/>
          </a:xfrm>
          <a:prstGeom prst="rect">
            <a:avLst/>
          </a:prstGeom>
        </p:spPr>
        <p:txBody>
          <a:bodyPr wrap="square">
            <a:spAutoFit/>
          </a:bodyPr>
          <a:lstStyle/>
          <a:p>
            <a:r>
              <a:rPr lang="en-US" sz="1000" dirty="0"/>
              <a:t>Barnes, J. J., Franchi, I. A., McCubbin, F. M., &amp; Anand, M. (2019). Multiple reservoirs of volatiles in the Moon revealed by the isotopic composition of chlorine in lunar basalts. </a:t>
            </a:r>
            <a:r>
              <a:rPr lang="en-US" sz="1000" dirty="0" err="1"/>
              <a:t>Geochimica</a:t>
            </a:r>
            <a:r>
              <a:rPr lang="en-US" sz="1000" dirty="0"/>
              <a:t> et </a:t>
            </a:r>
            <a:r>
              <a:rPr lang="en-US" sz="1000" dirty="0" err="1"/>
              <a:t>Cosmochimica</a:t>
            </a:r>
            <a:r>
              <a:rPr lang="en-US" sz="1000" dirty="0"/>
              <a:t> Acta, 266, 144–162. https://doi.org/10.1016/J.GCA.2018.12.032</a:t>
            </a:r>
          </a:p>
        </p:txBody>
      </p:sp>
      <p:sp>
        <p:nvSpPr>
          <p:cNvPr id="10" name="Rectangle 9">
            <a:extLst>
              <a:ext uri="{FF2B5EF4-FFF2-40B4-BE49-F238E27FC236}">
                <a16:creationId xmlns:a16="http://schemas.microsoft.com/office/drawing/2014/main" id="{435F5291-0722-4340-B23B-249969ACE7EC}"/>
              </a:ext>
            </a:extLst>
          </p:cNvPr>
          <p:cNvSpPr/>
          <p:nvPr/>
        </p:nvSpPr>
        <p:spPr>
          <a:xfrm>
            <a:off x="-63320" y="4583476"/>
            <a:ext cx="2468946" cy="246221"/>
          </a:xfrm>
          <a:prstGeom prst="rect">
            <a:avLst/>
          </a:prstGeom>
        </p:spPr>
        <p:txBody>
          <a:bodyPr wrap="none">
            <a:spAutoFit/>
          </a:bodyPr>
          <a:lstStyle/>
          <a:p>
            <a:r>
              <a:rPr lang="en-US" sz="1000" dirty="0"/>
              <a:t>IMAGE CREDIT: NASA/JPL-CALTECH/T. PYLE.</a:t>
            </a:r>
          </a:p>
        </p:txBody>
      </p:sp>
      <p:sp>
        <p:nvSpPr>
          <p:cNvPr id="6" name="TextBox 5">
            <a:extLst>
              <a:ext uri="{FF2B5EF4-FFF2-40B4-BE49-F238E27FC236}">
                <a16:creationId xmlns:a16="http://schemas.microsoft.com/office/drawing/2014/main" id="{674D18EE-E3FC-443B-B77F-732447367E43}"/>
              </a:ext>
            </a:extLst>
          </p:cNvPr>
          <p:cNvSpPr txBox="1"/>
          <p:nvPr/>
        </p:nvSpPr>
        <p:spPr>
          <a:xfrm>
            <a:off x="8905461" y="3597965"/>
            <a:ext cx="1566454" cy="1323439"/>
          </a:xfrm>
          <a:prstGeom prst="rect">
            <a:avLst/>
          </a:prstGeom>
          <a:noFill/>
        </p:spPr>
        <p:txBody>
          <a:bodyPr wrap="none" rtlCol="0">
            <a:spAutoFit/>
          </a:bodyPr>
          <a:lstStyle/>
          <a:p>
            <a:r>
              <a:rPr lang="en-US" sz="4000" dirty="0"/>
              <a:t>Bleach</a:t>
            </a:r>
          </a:p>
          <a:p>
            <a:r>
              <a:rPr lang="en-US" sz="4000" dirty="0" err="1"/>
              <a:t>NaO</a:t>
            </a:r>
            <a:r>
              <a:rPr lang="en-US" sz="4000" dirty="0" err="1">
                <a:solidFill>
                  <a:srgbClr val="FF0000"/>
                </a:solidFill>
              </a:rPr>
              <a:t>Cl</a:t>
            </a:r>
            <a:endParaRPr lang="en-US" sz="4000" dirty="0">
              <a:solidFill>
                <a:srgbClr val="FF0000"/>
              </a:solidFill>
            </a:endParaRPr>
          </a:p>
        </p:txBody>
      </p:sp>
      <p:sp>
        <p:nvSpPr>
          <p:cNvPr id="7" name="&quot;Not Allowed&quot; Symbol 6">
            <a:extLst>
              <a:ext uri="{FF2B5EF4-FFF2-40B4-BE49-F238E27FC236}">
                <a16:creationId xmlns:a16="http://schemas.microsoft.com/office/drawing/2014/main" id="{8BFEA17A-ACEA-47A5-89FF-BCE93867A7B2}"/>
              </a:ext>
            </a:extLst>
          </p:cNvPr>
          <p:cNvSpPr/>
          <p:nvPr/>
        </p:nvSpPr>
        <p:spPr>
          <a:xfrm>
            <a:off x="8348870" y="3240157"/>
            <a:ext cx="2584173" cy="2252869"/>
          </a:xfrm>
          <a:prstGeom prst="noSmoking">
            <a:avLst/>
          </a:prstGeom>
          <a:solidFill>
            <a:schemeClr val="accent2">
              <a:alpha val="40000"/>
            </a:schemeClr>
          </a:solidFill>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42229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6E85-DCFF-4CD9-8AA7-6435BBE3B4C2}"/>
              </a:ext>
            </a:extLst>
          </p:cNvPr>
          <p:cNvSpPr>
            <a:spLocks noGrp="1"/>
          </p:cNvSpPr>
          <p:nvPr>
            <p:ph type="title"/>
          </p:nvPr>
        </p:nvSpPr>
        <p:spPr/>
        <p:txBody>
          <a:bodyPr>
            <a:normAutofit fontScale="90000"/>
          </a:bodyPr>
          <a:lstStyle/>
          <a:p>
            <a:r>
              <a:rPr lang="en-US" dirty="0"/>
              <a:t>Scientists Study These Samples to Answer Questions Like…</a:t>
            </a:r>
          </a:p>
        </p:txBody>
      </p:sp>
      <p:sp>
        <p:nvSpPr>
          <p:cNvPr id="3" name="Content Placeholder 2">
            <a:extLst>
              <a:ext uri="{FF2B5EF4-FFF2-40B4-BE49-F238E27FC236}">
                <a16:creationId xmlns:a16="http://schemas.microsoft.com/office/drawing/2014/main" id="{8EAF6E9E-8C1F-4E37-9DA2-C196168B35CB}"/>
              </a:ext>
            </a:extLst>
          </p:cNvPr>
          <p:cNvSpPr>
            <a:spLocks noGrp="1"/>
          </p:cNvSpPr>
          <p:nvPr>
            <p:ph idx="1"/>
          </p:nvPr>
        </p:nvSpPr>
        <p:spPr/>
        <p:txBody>
          <a:bodyPr/>
          <a:lstStyle/>
          <a:p>
            <a:pPr marL="0" indent="0" algn="ctr">
              <a:buNone/>
            </a:pPr>
            <a:r>
              <a:rPr lang="en-US" dirty="0"/>
              <a:t>Was there ever life on Mars?</a:t>
            </a:r>
          </a:p>
        </p:txBody>
      </p:sp>
      <p:sp>
        <p:nvSpPr>
          <p:cNvPr id="4" name="Footer Placeholder 3">
            <a:extLst>
              <a:ext uri="{FF2B5EF4-FFF2-40B4-BE49-F238E27FC236}">
                <a16:creationId xmlns:a16="http://schemas.microsoft.com/office/drawing/2014/main" id="{08A82954-BED9-4880-AEEB-66124520E1F3}"/>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A5433F0D-B07F-43C1-86B7-EB97EE9E0AE4}"/>
              </a:ext>
            </a:extLst>
          </p:cNvPr>
          <p:cNvSpPr>
            <a:spLocks noGrp="1"/>
          </p:cNvSpPr>
          <p:nvPr>
            <p:ph type="sldNum" sz="quarter" idx="11"/>
          </p:nvPr>
        </p:nvSpPr>
        <p:spPr/>
        <p:txBody>
          <a:bodyPr/>
          <a:lstStyle/>
          <a:p>
            <a:fld id="{C3F5E514-38EB-4262-A95F-03E9BD4E668F}" type="slidenum">
              <a:rPr lang="en-US" smtClean="0"/>
              <a:pPr/>
              <a:t>14</a:t>
            </a:fld>
            <a:endParaRPr lang="en-US" dirty="0"/>
          </a:p>
        </p:txBody>
      </p:sp>
      <p:pic>
        <p:nvPicPr>
          <p:cNvPr id="11" name="Picture 10">
            <a:extLst>
              <a:ext uri="{FF2B5EF4-FFF2-40B4-BE49-F238E27FC236}">
                <a16:creationId xmlns:a16="http://schemas.microsoft.com/office/drawing/2014/main" id="{1317CAA9-9704-49A4-A54B-23EE25C1BC70}"/>
              </a:ext>
            </a:extLst>
          </p:cNvPr>
          <p:cNvPicPr>
            <a:picLocks noChangeAspect="1"/>
          </p:cNvPicPr>
          <p:nvPr/>
        </p:nvPicPr>
        <p:blipFill>
          <a:blip r:embed="rId2"/>
          <a:stretch>
            <a:fillRect/>
          </a:stretch>
        </p:blipFill>
        <p:spPr>
          <a:xfrm>
            <a:off x="192295" y="1306973"/>
            <a:ext cx="2850272" cy="4362307"/>
          </a:xfrm>
          <a:prstGeom prst="rect">
            <a:avLst/>
          </a:prstGeom>
        </p:spPr>
      </p:pic>
      <p:pic>
        <p:nvPicPr>
          <p:cNvPr id="7" name="Picture 6" descr="A picture containing ground&#10;&#10;Description automatically generated">
            <a:extLst>
              <a:ext uri="{FF2B5EF4-FFF2-40B4-BE49-F238E27FC236}">
                <a16:creationId xmlns:a16="http://schemas.microsoft.com/office/drawing/2014/main" id="{ED0BADE2-012E-47C3-AFE3-298AEBBFA3A3}"/>
              </a:ext>
            </a:extLst>
          </p:cNvPr>
          <p:cNvPicPr>
            <a:picLocks noChangeAspect="1"/>
          </p:cNvPicPr>
          <p:nvPr/>
        </p:nvPicPr>
        <p:blipFill rotWithShape="1">
          <a:blip r:embed="rId3">
            <a:extLst>
              <a:ext uri="{28A0092B-C50C-407E-A947-70E740481C1C}">
                <a14:useLocalDpi xmlns:a14="http://schemas.microsoft.com/office/drawing/2010/main" val="0"/>
              </a:ext>
            </a:extLst>
          </a:blip>
          <a:srcRect l="30272" r="34076" b="38279"/>
          <a:stretch/>
        </p:blipFill>
        <p:spPr>
          <a:xfrm>
            <a:off x="3966839" y="1913729"/>
            <a:ext cx="4346713" cy="2843802"/>
          </a:xfrm>
          <a:prstGeom prst="rect">
            <a:avLst/>
          </a:prstGeom>
        </p:spPr>
      </p:pic>
      <p:sp>
        <p:nvSpPr>
          <p:cNvPr id="8" name="Rectangle 7">
            <a:extLst>
              <a:ext uri="{FF2B5EF4-FFF2-40B4-BE49-F238E27FC236}">
                <a16:creationId xmlns:a16="http://schemas.microsoft.com/office/drawing/2014/main" id="{332EF8D2-EF0C-4CFB-8B96-0CEE0B3874A2}"/>
              </a:ext>
            </a:extLst>
          </p:cNvPr>
          <p:cNvSpPr/>
          <p:nvPr/>
        </p:nvSpPr>
        <p:spPr>
          <a:xfrm>
            <a:off x="6306741" y="4757531"/>
            <a:ext cx="1846659" cy="369332"/>
          </a:xfrm>
          <a:prstGeom prst="rect">
            <a:avLst/>
          </a:prstGeom>
        </p:spPr>
        <p:txBody>
          <a:bodyPr wrap="none">
            <a:spAutoFit/>
          </a:bodyPr>
          <a:lstStyle/>
          <a:p>
            <a:r>
              <a:rPr lang="en-US" dirty="0"/>
              <a:t>NASA/JPL-Caltech</a:t>
            </a:r>
          </a:p>
        </p:txBody>
      </p:sp>
      <p:pic>
        <p:nvPicPr>
          <p:cNvPr id="13" name="Picture 12">
            <a:extLst>
              <a:ext uri="{FF2B5EF4-FFF2-40B4-BE49-F238E27FC236}">
                <a16:creationId xmlns:a16="http://schemas.microsoft.com/office/drawing/2014/main" id="{1D989C3C-776C-465A-BE71-9168BF889B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8924" y="4465984"/>
            <a:ext cx="2189563" cy="1636643"/>
          </a:xfrm>
          <a:prstGeom prst="rect">
            <a:avLst/>
          </a:prstGeom>
        </p:spPr>
      </p:pic>
      <p:sp>
        <p:nvSpPr>
          <p:cNvPr id="16" name="Rectangle 15">
            <a:extLst>
              <a:ext uri="{FF2B5EF4-FFF2-40B4-BE49-F238E27FC236}">
                <a16:creationId xmlns:a16="http://schemas.microsoft.com/office/drawing/2014/main" id="{EF727197-4262-4E2F-A31A-46BA43622E3E}"/>
              </a:ext>
            </a:extLst>
          </p:cNvPr>
          <p:cNvSpPr/>
          <p:nvPr/>
        </p:nvSpPr>
        <p:spPr>
          <a:xfrm>
            <a:off x="1165013" y="5675878"/>
            <a:ext cx="2743200" cy="1169551"/>
          </a:xfrm>
          <a:prstGeom prst="rect">
            <a:avLst/>
          </a:prstGeom>
        </p:spPr>
        <p:txBody>
          <a:bodyPr wrap="square">
            <a:spAutoFit/>
          </a:bodyPr>
          <a:lstStyle/>
          <a:p>
            <a:r>
              <a:rPr lang="en-US" sz="1000" dirty="0"/>
              <a:t>BRADLEY, J. P., MCSWEEN, H. Y., &amp; HARVEY, R. P. (1998). Epitaxial growth of nanophase magnetite in Martian meteorite Allan Hills 84001: Implications for biogenic mineralization. </a:t>
            </a:r>
            <a:r>
              <a:rPr lang="en-US" sz="1000" i="1" dirty="0"/>
              <a:t>Meteoritics &amp; Planetary Science</a:t>
            </a:r>
            <a:r>
              <a:rPr lang="en-US" sz="1000" dirty="0"/>
              <a:t>, </a:t>
            </a:r>
            <a:r>
              <a:rPr lang="en-US" sz="1000" i="1" dirty="0"/>
              <a:t>33</a:t>
            </a:r>
            <a:r>
              <a:rPr lang="en-US" sz="1000" dirty="0"/>
              <a:t>(4), 765–773. https://doi.org/10.1111/j.1945-5100.1998.tb01682.x</a:t>
            </a:r>
          </a:p>
        </p:txBody>
      </p:sp>
      <p:pic>
        <p:nvPicPr>
          <p:cNvPr id="9" name="Picture 8" descr="A picture containing outdoor, sky, ground, desert&#10;&#10;Description automatically generated">
            <a:extLst>
              <a:ext uri="{FF2B5EF4-FFF2-40B4-BE49-F238E27FC236}">
                <a16:creationId xmlns:a16="http://schemas.microsoft.com/office/drawing/2014/main" id="{0D07B888-DDFD-4BB0-9B8F-FB4D09F7E3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4529" y="1306973"/>
            <a:ext cx="3040271" cy="2843802"/>
          </a:xfrm>
          <a:prstGeom prst="rect">
            <a:avLst/>
          </a:prstGeom>
        </p:spPr>
      </p:pic>
    </p:spTree>
    <p:extLst>
      <p:ext uri="{BB962C8B-B14F-4D97-AF65-F5344CB8AC3E}">
        <p14:creationId xmlns:p14="http://schemas.microsoft.com/office/powerpoint/2010/main" val="1369358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7698-B4C5-49B9-AB82-E0B9E1369E97}"/>
              </a:ext>
            </a:extLst>
          </p:cNvPr>
          <p:cNvSpPr>
            <a:spLocks noGrp="1"/>
          </p:cNvSpPr>
          <p:nvPr>
            <p:ph type="title"/>
          </p:nvPr>
        </p:nvSpPr>
        <p:spPr/>
        <p:txBody>
          <a:bodyPr/>
          <a:lstStyle/>
          <a:p>
            <a:r>
              <a:rPr lang="en-US" dirty="0"/>
              <a:t>Each Collection Is Stored in a Separate Cleanroom</a:t>
            </a:r>
          </a:p>
        </p:txBody>
      </p:sp>
      <p:pic>
        <p:nvPicPr>
          <p:cNvPr id="15" name="Content Placeholder 14" descr="A picture containing indoor, oven, open, cooking&#10;&#10;Description automatically generated">
            <a:extLst>
              <a:ext uri="{FF2B5EF4-FFF2-40B4-BE49-F238E27FC236}">
                <a16:creationId xmlns:a16="http://schemas.microsoft.com/office/drawing/2014/main" id="{5FE453F3-5B3B-4C9E-BD2B-6CA2329A8CB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314673" y="1126292"/>
            <a:ext cx="3527484" cy="2651125"/>
          </a:xfrm>
        </p:spPr>
      </p:pic>
      <p:pic>
        <p:nvPicPr>
          <p:cNvPr id="17" name="Content Placeholder 16" descr="A picture containing indoor, person, kitchen, hospital room&#10;&#10;Description automatically generated">
            <a:extLst>
              <a:ext uri="{FF2B5EF4-FFF2-40B4-BE49-F238E27FC236}">
                <a16:creationId xmlns:a16="http://schemas.microsoft.com/office/drawing/2014/main" id="{D4DFAEA6-C32B-4E38-8565-CD8B3BDFB6C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83393" y="3932555"/>
            <a:ext cx="3982910" cy="2651125"/>
          </a:xfrm>
        </p:spPr>
      </p:pic>
      <p:pic>
        <p:nvPicPr>
          <p:cNvPr id="20" name="Content Placeholder 19">
            <a:extLst>
              <a:ext uri="{FF2B5EF4-FFF2-40B4-BE49-F238E27FC236}">
                <a16:creationId xmlns:a16="http://schemas.microsoft.com/office/drawing/2014/main" id="{8B75F102-B3AE-4115-945A-7C041290261B}"/>
              </a:ext>
            </a:extLst>
          </p:cNvPr>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a:off x="980765" y="1067951"/>
            <a:ext cx="3985538" cy="2652712"/>
          </a:xfrm>
        </p:spPr>
      </p:pic>
      <p:pic>
        <p:nvPicPr>
          <p:cNvPr id="18" name="Content Placeholder 17">
            <a:extLst>
              <a:ext uri="{FF2B5EF4-FFF2-40B4-BE49-F238E27FC236}">
                <a16:creationId xmlns:a16="http://schemas.microsoft.com/office/drawing/2014/main" id="{D7C77A25-C42E-4CE2-A40B-BA9619B5C418}"/>
              </a:ext>
            </a:extLst>
          </p:cNvPr>
          <p:cNvPicPr>
            <a:picLocks noGrp="1" noChangeAspect="1"/>
          </p:cNvPicPr>
          <p:nvPr>
            <p:ph sz="quarter" idx="14"/>
          </p:nvPr>
        </p:nvPicPr>
        <p:blipFill>
          <a:blip r:embed="rId5"/>
          <a:stretch>
            <a:fillRect/>
          </a:stretch>
        </p:blipFill>
        <p:spPr>
          <a:xfrm>
            <a:off x="7604365" y="4022408"/>
            <a:ext cx="3045593" cy="2652712"/>
          </a:xfrm>
          <a:prstGeom prst="rect">
            <a:avLst/>
          </a:prstGeom>
        </p:spPr>
      </p:pic>
      <p:sp>
        <p:nvSpPr>
          <p:cNvPr id="4" name="Footer Placeholder 3">
            <a:extLst>
              <a:ext uri="{FF2B5EF4-FFF2-40B4-BE49-F238E27FC236}">
                <a16:creationId xmlns:a16="http://schemas.microsoft.com/office/drawing/2014/main" id="{47C09DA8-946F-4501-8954-F359F66599B4}"/>
              </a:ext>
            </a:extLst>
          </p:cNvPr>
          <p:cNvSpPr>
            <a:spLocks noGrp="1"/>
          </p:cNvSpPr>
          <p:nvPr>
            <p:ph type="ftr" sz="quarter" idx="15"/>
          </p:nvPr>
        </p:nvSpPr>
        <p:spPr/>
        <p:txBody>
          <a:bodyPr/>
          <a:lstStyle/>
          <a:p>
            <a:r>
              <a:rPr lang="en-US" i="1" dirty="0"/>
              <a:t>Unify</a:t>
            </a:r>
            <a:r>
              <a:rPr lang="en-US" dirty="0"/>
              <a:t>  |  </a:t>
            </a:r>
            <a:r>
              <a:rPr lang="en-US" i="1" dirty="0"/>
              <a:t>Explore</a:t>
            </a:r>
            <a:r>
              <a:rPr lang="en-US" dirty="0"/>
              <a:t>  |  </a:t>
            </a:r>
            <a:r>
              <a:rPr lang="en-US" i="1" dirty="0"/>
              <a:t>Discover</a:t>
            </a:r>
          </a:p>
        </p:txBody>
      </p:sp>
      <p:sp>
        <p:nvSpPr>
          <p:cNvPr id="5" name="Slide Number Placeholder 4">
            <a:extLst>
              <a:ext uri="{FF2B5EF4-FFF2-40B4-BE49-F238E27FC236}">
                <a16:creationId xmlns:a16="http://schemas.microsoft.com/office/drawing/2014/main" id="{D6FDF419-1C77-484D-BEAC-9DCA6BF3125D}"/>
              </a:ext>
            </a:extLst>
          </p:cNvPr>
          <p:cNvSpPr>
            <a:spLocks noGrp="1"/>
          </p:cNvSpPr>
          <p:nvPr>
            <p:ph type="sldNum" sz="quarter" idx="16"/>
          </p:nvPr>
        </p:nvSpPr>
        <p:spPr/>
        <p:txBody>
          <a:bodyPr/>
          <a:lstStyle/>
          <a:p>
            <a:fld id="{C3F5E514-38EB-4262-A95F-03E9BD4E668F}" type="slidenum">
              <a:rPr lang="en-US" smtClean="0"/>
              <a:pPr/>
              <a:t>15</a:t>
            </a:fld>
            <a:endParaRPr lang="en-US" dirty="0"/>
          </a:p>
        </p:txBody>
      </p:sp>
      <p:sp>
        <p:nvSpPr>
          <p:cNvPr id="21" name="TextBox 20">
            <a:extLst>
              <a:ext uri="{FF2B5EF4-FFF2-40B4-BE49-F238E27FC236}">
                <a16:creationId xmlns:a16="http://schemas.microsoft.com/office/drawing/2014/main" id="{E76DE365-EC60-47D4-A5BD-F129735F9C56}"/>
              </a:ext>
            </a:extLst>
          </p:cNvPr>
          <p:cNvSpPr txBox="1"/>
          <p:nvPr/>
        </p:nvSpPr>
        <p:spPr>
          <a:xfrm>
            <a:off x="1118826" y="945830"/>
            <a:ext cx="2919774" cy="369332"/>
          </a:xfrm>
          <a:prstGeom prst="rect">
            <a:avLst/>
          </a:prstGeom>
          <a:noFill/>
        </p:spPr>
        <p:txBody>
          <a:bodyPr wrap="square" rtlCol="0">
            <a:spAutoFit/>
          </a:bodyPr>
          <a:lstStyle/>
          <a:p>
            <a:r>
              <a:rPr lang="en-US" dirty="0"/>
              <a:t>Meteorite (ISO 7 equivalent)</a:t>
            </a:r>
          </a:p>
        </p:txBody>
      </p:sp>
      <p:sp>
        <p:nvSpPr>
          <p:cNvPr id="22" name="TextBox 21">
            <a:extLst>
              <a:ext uri="{FF2B5EF4-FFF2-40B4-BE49-F238E27FC236}">
                <a16:creationId xmlns:a16="http://schemas.microsoft.com/office/drawing/2014/main" id="{CE639CA5-4821-4859-A55F-F5AD678981C8}"/>
              </a:ext>
            </a:extLst>
          </p:cNvPr>
          <p:cNvSpPr txBox="1"/>
          <p:nvPr/>
        </p:nvSpPr>
        <p:spPr>
          <a:xfrm>
            <a:off x="7225699" y="3453805"/>
            <a:ext cx="2919774" cy="369332"/>
          </a:xfrm>
          <a:prstGeom prst="rect">
            <a:avLst/>
          </a:prstGeom>
          <a:solidFill>
            <a:schemeClr val="tx1">
              <a:lumMod val="50000"/>
            </a:schemeClr>
          </a:solidFill>
        </p:spPr>
        <p:txBody>
          <a:bodyPr wrap="square" rtlCol="0">
            <a:spAutoFit/>
          </a:bodyPr>
          <a:lstStyle/>
          <a:p>
            <a:r>
              <a:rPr lang="en-US" dirty="0"/>
              <a:t>Lunar (ISO 6 Equivalent)</a:t>
            </a:r>
          </a:p>
        </p:txBody>
      </p:sp>
      <p:sp>
        <p:nvSpPr>
          <p:cNvPr id="23" name="TextBox 22">
            <a:extLst>
              <a:ext uri="{FF2B5EF4-FFF2-40B4-BE49-F238E27FC236}">
                <a16:creationId xmlns:a16="http://schemas.microsoft.com/office/drawing/2014/main" id="{25DFC057-51E8-450E-B362-7AEEE1EB3BED}"/>
              </a:ext>
            </a:extLst>
          </p:cNvPr>
          <p:cNvSpPr txBox="1"/>
          <p:nvPr/>
        </p:nvSpPr>
        <p:spPr>
          <a:xfrm>
            <a:off x="980765" y="3907946"/>
            <a:ext cx="2919774" cy="369332"/>
          </a:xfrm>
          <a:prstGeom prst="rect">
            <a:avLst/>
          </a:prstGeom>
          <a:noFill/>
        </p:spPr>
        <p:txBody>
          <a:bodyPr wrap="square" rtlCol="0">
            <a:spAutoFit/>
          </a:bodyPr>
          <a:lstStyle/>
          <a:p>
            <a:r>
              <a:rPr lang="en-US" dirty="0"/>
              <a:t>Stardust (ISO 5 Equivalent)</a:t>
            </a:r>
          </a:p>
        </p:txBody>
      </p:sp>
      <p:sp>
        <p:nvSpPr>
          <p:cNvPr id="24" name="TextBox 23">
            <a:extLst>
              <a:ext uri="{FF2B5EF4-FFF2-40B4-BE49-F238E27FC236}">
                <a16:creationId xmlns:a16="http://schemas.microsoft.com/office/drawing/2014/main" id="{83D4BF96-991A-4DC4-B83E-4EB1CE6B7D77}"/>
              </a:ext>
            </a:extLst>
          </p:cNvPr>
          <p:cNvSpPr txBox="1"/>
          <p:nvPr/>
        </p:nvSpPr>
        <p:spPr>
          <a:xfrm>
            <a:off x="7819024" y="6334224"/>
            <a:ext cx="2919774" cy="369332"/>
          </a:xfrm>
          <a:prstGeom prst="rect">
            <a:avLst/>
          </a:prstGeom>
          <a:noFill/>
        </p:spPr>
        <p:txBody>
          <a:bodyPr wrap="square" rtlCol="0">
            <a:spAutoFit/>
          </a:bodyPr>
          <a:lstStyle/>
          <a:p>
            <a:r>
              <a:rPr lang="en-US" dirty="0"/>
              <a:t>Genesis (ISO 4 Equivalent)</a:t>
            </a:r>
          </a:p>
        </p:txBody>
      </p:sp>
    </p:spTree>
    <p:extLst>
      <p:ext uri="{BB962C8B-B14F-4D97-AF65-F5344CB8AC3E}">
        <p14:creationId xmlns:p14="http://schemas.microsoft.com/office/powerpoint/2010/main" val="26887475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Clean room standards limit particle numbers but not particle type</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23719"/>
            <a:ext cx="7325710" cy="5288350"/>
          </a:xfrm>
        </p:spPr>
      </p:pic>
    </p:spTree>
    <p:extLst>
      <p:ext uri="{BB962C8B-B14F-4D97-AF65-F5344CB8AC3E}">
        <p14:creationId xmlns:p14="http://schemas.microsoft.com/office/powerpoint/2010/main" val="3897476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8566"/>
            <a:ext cx="7522481" cy="5430396"/>
          </a:xfrm>
          <a:prstGeom prst="rect">
            <a:avLst/>
          </a:prstGeom>
        </p:spPr>
      </p:pic>
      <p:sp>
        <p:nvSpPr>
          <p:cNvPr id="2" name="Title 1"/>
          <p:cNvSpPr>
            <a:spLocks noGrp="1"/>
          </p:cNvSpPr>
          <p:nvPr>
            <p:ph type="title"/>
          </p:nvPr>
        </p:nvSpPr>
        <p:spPr/>
        <p:txBody>
          <a:bodyPr>
            <a:normAutofit fontScale="90000"/>
          </a:bodyPr>
          <a:lstStyle/>
          <a:p>
            <a:r>
              <a:rPr lang="en-US" dirty="0"/>
              <a:t>Clean room standards limit particle numbers but not particle type</a:t>
            </a:r>
          </a:p>
        </p:txBody>
      </p:sp>
      <p:sp>
        <p:nvSpPr>
          <p:cNvPr id="17" name="TextBox 16"/>
          <p:cNvSpPr txBox="1"/>
          <p:nvPr/>
        </p:nvSpPr>
        <p:spPr>
          <a:xfrm>
            <a:off x="2932976" y="5374930"/>
            <a:ext cx="2793137" cy="369332"/>
          </a:xfrm>
          <a:prstGeom prst="rect">
            <a:avLst/>
          </a:prstGeom>
          <a:noFill/>
        </p:spPr>
        <p:txBody>
          <a:bodyPr wrap="none" rtlCol="0">
            <a:spAutoFit/>
          </a:bodyPr>
          <a:lstStyle/>
          <a:p>
            <a:r>
              <a:rPr lang="en-US" dirty="0">
                <a:solidFill>
                  <a:schemeClr val="bg1"/>
                </a:solidFill>
              </a:rPr>
              <a:t>Range of microbial cell sizes</a:t>
            </a:r>
          </a:p>
        </p:txBody>
      </p:sp>
    </p:spTree>
    <p:extLst>
      <p:ext uri="{BB962C8B-B14F-4D97-AF65-F5344CB8AC3E}">
        <p14:creationId xmlns:p14="http://schemas.microsoft.com/office/powerpoint/2010/main" val="2530667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8566"/>
            <a:ext cx="7522481" cy="5430396"/>
          </a:xfrm>
          <a:prstGeom prst="rect">
            <a:avLst/>
          </a:prstGeom>
        </p:spPr>
      </p:pic>
      <p:sp>
        <p:nvSpPr>
          <p:cNvPr id="2" name="Title 1"/>
          <p:cNvSpPr>
            <a:spLocks noGrp="1"/>
          </p:cNvSpPr>
          <p:nvPr>
            <p:ph type="title"/>
          </p:nvPr>
        </p:nvSpPr>
        <p:spPr/>
        <p:txBody>
          <a:bodyPr>
            <a:normAutofit fontScale="90000"/>
          </a:bodyPr>
          <a:lstStyle/>
          <a:p>
            <a:r>
              <a:rPr lang="en-US" dirty="0"/>
              <a:t>Clean room standards limit particle numbers but not particle type</a:t>
            </a:r>
          </a:p>
        </p:txBody>
      </p:sp>
      <p:sp>
        <p:nvSpPr>
          <p:cNvPr id="8" name="TextBox 7"/>
          <p:cNvSpPr txBox="1"/>
          <p:nvPr/>
        </p:nvSpPr>
        <p:spPr>
          <a:xfrm>
            <a:off x="7522481" y="1699645"/>
            <a:ext cx="4669519" cy="830997"/>
          </a:xfrm>
          <a:prstGeom prst="rect">
            <a:avLst/>
          </a:prstGeom>
          <a:noFill/>
        </p:spPr>
        <p:txBody>
          <a:bodyPr wrap="square" rtlCol="0">
            <a:spAutoFit/>
          </a:bodyPr>
          <a:lstStyle/>
          <a:p>
            <a:r>
              <a:rPr lang="en-US" sz="2400" dirty="0"/>
              <a:t>3,828,130 cell sized particles /m</a:t>
            </a:r>
            <a:r>
              <a:rPr lang="en-US" sz="2400" baseline="30000" dirty="0"/>
              <a:t>3</a:t>
            </a:r>
            <a:r>
              <a:rPr lang="en-US" sz="2400" dirty="0"/>
              <a:t> of air</a:t>
            </a:r>
          </a:p>
        </p:txBody>
      </p:sp>
      <p:cxnSp>
        <p:nvCxnSpPr>
          <p:cNvPr id="12" name="Straight Arrow Connector 11"/>
          <p:cNvCxnSpPr>
            <a:cxnSpLocks/>
          </p:cNvCxnSpPr>
          <p:nvPr/>
        </p:nvCxnSpPr>
        <p:spPr>
          <a:xfrm flipV="1">
            <a:off x="6516414" y="2170176"/>
            <a:ext cx="1152354" cy="846295"/>
          </a:xfrm>
          <a:prstGeom prst="straightConnector1">
            <a:avLst/>
          </a:prstGeom>
          <a:ln w="38100">
            <a:solidFill>
              <a:srgbClr val="FF0000">
                <a:alpha val="48000"/>
              </a:srgb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932976" y="5412467"/>
            <a:ext cx="2793137" cy="369332"/>
          </a:xfrm>
          <a:prstGeom prst="rect">
            <a:avLst/>
          </a:prstGeom>
          <a:noFill/>
        </p:spPr>
        <p:txBody>
          <a:bodyPr wrap="none" rtlCol="0">
            <a:spAutoFit/>
          </a:bodyPr>
          <a:lstStyle/>
          <a:p>
            <a:r>
              <a:rPr lang="en-US" dirty="0"/>
              <a:t>Range of microbial cell sizes</a:t>
            </a:r>
          </a:p>
        </p:txBody>
      </p:sp>
    </p:spTree>
    <p:extLst>
      <p:ext uri="{BB962C8B-B14F-4D97-AF65-F5344CB8AC3E}">
        <p14:creationId xmlns:p14="http://schemas.microsoft.com/office/powerpoint/2010/main" val="27136581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38566"/>
            <a:ext cx="7522481" cy="5430396"/>
          </a:xfrm>
          <a:prstGeom prst="rect">
            <a:avLst/>
          </a:prstGeom>
        </p:spPr>
      </p:pic>
      <p:sp>
        <p:nvSpPr>
          <p:cNvPr id="2" name="Title 1"/>
          <p:cNvSpPr>
            <a:spLocks noGrp="1"/>
          </p:cNvSpPr>
          <p:nvPr>
            <p:ph type="title"/>
          </p:nvPr>
        </p:nvSpPr>
        <p:spPr/>
        <p:txBody>
          <a:bodyPr>
            <a:normAutofit fontScale="90000"/>
          </a:bodyPr>
          <a:lstStyle/>
          <a:p>
            <a:r>
              <a:rPr lang="en-US" dirty="0"/>
              <a:t>Clean room standards limit particle numbers but not particle type</a:t>
            </a:r>
          </a:p>
        </p:txBody>
      </p:sp>
      <p:sp>
        <p:nvSpPr>
          <p:cNvPr id="8" name="TextBox 7"/>
          <p:cNvSpPr txBox="1"/>
          <p:nvPr/>
        </p:nvSpPr>
        <p:spPr>
          <a:xfrm>
            <a:off x="7522481" y="1699645"/>
            <a:ext cx="4669519" cy="1200329"/>
          </a:xfrm>
          <a:prstGeom prst="rect">
            <a:avLst/>
          </a:prstGeom>
          <a:noFill/>
        </p:spPr>
        <p:txBody>
          <a:bodyPr wrap="square" rtlCol="0">
            <a:spAutoFit/>
          </a:bodyPr>
          <a:lstStyle/>
          <a:p>
            <a:r>
              <a:rPr lang="en-US" sz="2400" dirty="0"/>
              <a:t>ISO 7</a:t>
            </a:r>
          </a:p>
          <a:p>
            <a:r>
              <a:rPr lang="en-US" sz="2400" dirty="0"/>
              <a:t>3,828,130 cell sized particles /m</a:t>
            </a:r>
            <a:r>
              <a:rPr lang="en-US" sz="2400" baseline="30000" dirty="0"/>
              <a:t>3</a:t>
            </a:r>
            <a:r>
              <a:rPr lang="en-US" sz="2400" dirty="0"/>
              <a:t> of air</a:t>
            </a:r>
          </a:p>
        </p:txBody>
      </p:sp>
      <p:cxnSp>
        <p:nvCxnSpPr>
          <p:cNvPr id="12" name="Straight Arrow Connector 11"/>
          <p:cNvCxnSpPr>
            <a:cxnSpLocks/>
            <a:endCxn id="8" idx="1"/>
          </p:cNvCxnSpPr>
          <p:nvPr/>
        </p:nvCxnSpPr>
        <p:spPr>
          <a:xfrm flipV="1">
            <a:off x="6264166" y="2299810"/>
            <a:ext cx="1258315" cy="432882"/>
          </a:xfrm>
          <a:prstGeom prst="straightConnector1">
            <a:avLst/>
          </a:prstGeom>
          <a:ln w="38100">
            <a:solidFill>
              <a:srgbClr val="FF0000">
                <a:alpha val="48000"/>
              </a:srgb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115856" y="5404320"/>
            <a:ext cx="2793137" cy="369332"/>
          </a:xfrm>
          <a:prstGeom prst="rect">
            <a:avLst/>
          </a:prstGeom>
          <a:noFill/>
        </p:spPr>
        <p:txBody>
          <a:bodyPr wrap="none" rtlCol="0">
            <a:spAutoFit/>
          </a:bodyPr>
          <a:lstStyle/>
          <a:p>
            <a:r>
              <a:rPr lang="en-US" dirty="0"/>
              <a:t>Range of microbial cell sizes</a:t>
            </a:r>
          </a:p>
        </p:txBody>
      </p:sp>
      <p:cxnSp>
        <p:nvCxnSpPr>
          <p:cNvPr id="7" name="Straight Arrow Connector 6"/>
          <p:cNvCxnSpPr/>
          <p:nvPr/>
        </p:nvCxnSpPr>
        <p:spPr>
          <a:xfrm>
            <a:off x="7522481" y="4424855"/>
            <a:ext cx="312264" cy="749818"/>
          </a:xfrm>
          <a:prstGeom prst="straightConnector1">
            <a:avLst/>
          </a:prstGeom>
          <a:ln w="38100">
            <a:solidFill>
              <a:srgbClr val="FF0000">
                <a:alpha val="48000"/>
              </a:srgbClr>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7755509" y="5081155"/>
            <a:ext cx="4457759" cy="830997"/>
          </a:xfrm>
          <a:prstGeom prst="rect">
            <a:avLst/>
          </a:prstGeom>
        </p:spPr>
        <p:txBody>
          <a:bodyPr wrap="none">
            <a:spAutoFit/>
          </a:bodyPr>
          <a:lstStyle/>
          <a:p>
            <a:r>
              <a:rPr lang="en-US" sz="2400" dirty="0"/>
              <a:t>ISO 4</a:t>
            </a:r>
          </a:p>
          <a:p>
            <a:r>
              <a:rPr lang="en-US" sz="2400" dirty="0"/>
              <a:t>3,828 cell sized particles /m</a:t>
            </a:r>
            <a:r>
              <a:rPr lang="en-US" sz="2400" baseline="30000" dirty="0"/>
              <a:t>3</a:t>
            </a:r>
            <a:r>
              <a:rPr lang="en-US" sz="2400" dirty="0"/>
              <a:t> of air</a:t>
            </a:r>
          </a:p>
        </p:txBody>
      </p:sp>
    </p:spTree>
    <p:extLst>
      <p:ext uri="{BB962C8B-B14F-4D97-AF65-F5344CB8AC3E}">
        <p14:creationId xmlns:p14="http://schemas.microsoft.com/office/powerpoint/2010/main" val="2155156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71918-4A90-4933-BCB6-C60AB6414D33}"/>
              </a:ext>
            </a:extLst>
          </p:cNvPr>
          <p:cNvSpPr>
            <a:spLocks noGrp="1"/>
          </p:cNvSpPr>
          <p:nvPr>
            <p:ph type="title"/>
          </p:nvPr>
        </p:nvSpPr>
        <p:spPr/>
        <p:txBody>
          <a:bodyPr/>
          <a:lstStyle/>
          <a:p>
            <a:r>
              <a:rPr lang="en-US" dirty="0"/>
              <a:t>Outline</a:t>
            </a:r>
          </a:p>
        </p:txBody>
      </p:sp>
      <p:pic>
        <p:nvPicPr>
          <p:cNvPr id="8" name="Content Placeholder 7" descr="A picture containing footwear&#10;&#10;Description automatically generated">
            <a:extLst>
              <a:ext uri="{FF2B5EF4-FFF2-40B4-BE49-F238E27FC236}">
                <a16:creationId xmlns:a16="http://schemas.microsoft.com/office/drawing/2014/main" id="{87B2F284-525B-4A15-8D6F-C93821DC519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806377"/>
            <a:ext cx="5668963" cy="4251722"/>
          </a:xfrm>
        </p:spPr>
      </p:pic>
      <p:sp>
        <p:nvSpPr>
          <p:cNvPr id="6" name="Content Placeholder 5">
            <a:extLst>
              <a:ext uri="{FF2B5EF4-FFF2-40B4-BE49-F238E27FC236}">
                <a16:creationId xmlns:a16="http://schemas.microsoft.com/office/drawing/2014/main" id="{D3770B6D-D0BD-4407-903F-B67772294411}"/>
              </a:ext>
            </a:extLst>
          </p:cNvPr>
          <p:cNvSpPr>
            <a:spLocks noGrp="1"/>
          </p:cNvSpPr>
          <p:nvPr>
            <p:ph sz="half" idx="2"/>
          </p:nvPr>
        </p:nvSpPr>
        <p:spPr/>
        <p:txBody>
          <a:bodyPr/>
          <a:lstStyle/>
          <a:p>
            <a:r>
              <a:rPr lang="en-US" b="1" dirty="0"/>
              <a:t>Introduction to ARES (Astromaterials Research and Exploration Science)</a:t>
            </a:r>
          </a:p>
          <a:p>
            <a:r>
              <a:rPr lang="en-US" dirty="0"/>
              <a:t>Geomicrobiology and Curation</a:t>
            </a:r>
          </a:p>
          <a:p>
            <a:pPr lvl="1"/>
            <a:r>
              <a:rPr lang="en-US" dirty="0"/>
              <a:t>Microbial Monitoring</a:t>
            </a:r>
          </a:p>
          <a:p>
            <a:pPr lvl="1"/>
            <a:r>
              <a:rPr lang="en-US" dirty="0"/>
              <a:t>Rapid Identification</a:t>
            </a:r>
          </a:p>
          <a:p>
            <a:pPr lvl="1"/>
            <a:r>
              <a:rPr lang="en-US" dirty="0"/>
              <a:t>Biodegradation of Meteorites</a:t>
            </a:r>
          </a:p>
          <a:p>
            <a:r>
              <a:rPr lang="en-US" dirty="0"/>
              <a:t>Planetary Protection Research</a:t>
            </a:r>
          </a:p>
          <a:p>
            <a:endParaRPr lang="en-US" dirty="0"/>
          </a:p>
        </p:txBody>
      </p:sp>
      <p:sp>
        <p:nvSpPr>
          <p:cNvPr id="4" name="Footer Placeholder 3">
            <a:extLst>
              <a:ext uri="{FF2B5EF4-FFF2-40B4-BE49-F238E27FC236}">
                <a16:creationId xmlns:a16="http://schemas.microsoft.com/office/drawing/2014/main" id="{2DC6EA0D-F5E0-4F66-B7FB-0F96E4ECE409}"/>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F5C8B98E-A3F2-4AE5-B3BC-DFEA5362227F}"/>
              </a:ext>
            </a:extLst>
          </p:cNvPr>
          <p:cNvSpPr>
            <a:spLocks noGrp="1"/>
          </p:cNvSpPr>
          <p:nvPr>
            <p:ph type="sldNum" sz="quarter" idx="11"/>
          </p:nvPr>
        </p:nvSpPr>
        <p:spPr/>
        <p:txBody>
          <a:bodyPr/>
          <a:lstStyle/>
          <a:p>
            <a:fld id="{C3F5E514-38EB-4262-A95F-03E9BD4E668F}" type="slidenum">
              <a:rPr lang="en-US" smtClean="0"/>
              <a:pPr/>
              <a:t>2</a:t>
            </a:fld>
            <a:endParaRPr lang="en-US" dirty="0"/>
          </a:p>
        </p:txBody>
      </p:sp>
      <p:sp>
        <p:nvSpPr>
          <p:cNvPr id="9" name="TextBox 8">
            <a:extLst>
              <a:ext uri="{FF2B5EF4-FFF2-40B4-BE49-F238E27FC236}">
                <a16:creationId xmlns:a16="http://schemas.microsoft.com/office/drawing/2014/main" id="{AFB385DF-94A9-4E0D-9609-2041D85A9B0A}"/>
              </a:ext>
            </a:extLst>
          </p:cNvPr>
          <p:cNvSpPr txBox="1"/>
          <p:nvPr/>
        </p:nvSpPr>
        <p:spPr>
          <a:xfrm>
            <a:off x="1073426" y="6086198"/>
            <a:ext cx="6096000" cy="246221"/>
          </a:xfrm>
          <a:prstGeom prst="rect">
            <a:avLst/>
          </a:prstGeom>
          <a:noFill/>
        </p:spPr>
        <p:txBody>
          <a:bodyPr wrap="square">
            <a:spAutoFit/>
          </a:bodyPr>
          <a:lstStyle/>
          <a:p>
            <a:r>
              <a:rPr lang="en-US" sz="1000" dirty="0"/>
              <a:t>https://www.flickr.com/photos/nasa2explore/52530824918/in/album-72177720303788800/</a:t>
            </a:r>
          </a:p>
        </p:txBody>
      </p:sp>
    </p:spTree>
    <p:extLst>
      <p:ext uri="{BB962C8B-B14F-4D97-AF65-F5344CB8AC3E}">
        <p14:creationId xmlns:p14="http://schemas.microsoft.com/office/powerpoint/2010/main" val="804902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Microbial “Particles” are self-replicating</a:t>
            </a:r>
          </a:p>
        </p:txBody>
      </p:sp>
      <p:pic>
        <p:nvPicPr>
          <p:cNvPr id="7" name="Content Placeholder 6"/>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54603" b="17071"/>
          <a:stretch/>
        </p:blipFill>
        <p:spPr>
          <a:xfrm>
            <a:off x="66497" y="1917470"/>
            <a:ext cx="1459937" cy="3555933"/>
          </a:xfrm>
        </p:spPr>
      </p:pic>
      <p:pic>
        <p:nvPicPr>
          <p:cNvPr id="5" name="Content Placeholder 3"/>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994597" y="2060272"/>
            <a:ext cx="5178829" cy="3882044"/>
          </a:xfrm>
        </p:spPr>
      </p:pic>
      <p:sp>
        <p:nvSpPr>
          <p:cNvPr id="6" name="TextBox 5"/>
          <p:cNvSpPr txBox="1"/>
          <p:nvPr/>
        </p:nvSpPr>
        <p:spPr>
          <a:xfrm>
            <a:off x="7263398" y="5942315"/>
            <a:ext cx="5212080" cy="461665"/>
          </a:xfrm>
          <a:prstGeom prst="rect">
            <a:avLst/>
          </a:prstGeom>
          <a:noFill/>
        </p:spPr>
        <p:txBody>
          <a:bodyPr wrap="square" rtlCol="0">
            <a:spAutoFit/>
          </a:bodyPr>
          <a:lstStyle/>
          <a:p>
            <a:pPr algn="ctr"/>
            <a:r>
              <a:rPr lang="en-US" sz="2400" i="1" dirty="0"/>
              <a:t>Fusarium</a:t>
            </a:r>
            <a:r>
              <a:rPr lang="en-US" sz="2400" dirty="0"/>
              <a:t>, </a:t>
            </a:r>
            <a:r>
              <a:rPr lang="en-US" sz="2400" i="1" dirty="0"/>
              <a:t>oxysporum</a:t>
            </a:r>
            <a:endParaRPr lang="en-US" sz="2400" dirty="0"/>
          </a:p>
        </p:txBody>
      </p:sp>
      <p:cxnSp>
        <p:nvCxnSpPr>
          <p:cNvPr id="4" name="Straight Arrow Connector 3">
            <a:extLst>
              <a:ext uri="{FF2B5EF4-FFF2-40B4-BE49-F238E27FC236}">
                <a16:creationId xmlns:a16="http://schemas.microsoft.com/office/drawing/2014/main" id="{E36ACD09-D64A-4E44-A233-FF8C65CEEFCC}"/>
              </a:ext>
            </a:extLst>
          </p:cNvPr>
          <p:cNvCxnSpPr/>
          <p:nvPr/>
        </p:nvCxnSpPr>
        <p:spPr>
          <a:xfrm>
            <a:off x="4704431" y="3695437"/>
            <a:ext cx="2188253"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2F58C0-59D7-4F3B-9229-3E6313525C58}"/>
              </a:ext>
            </a:extLst>
          </p:cNvPr>
          <p:cNvSpPr txBox="1"/>
          <p:nvPr/>
        </p:nvSpPr>
        <p:spPr>
          <a:xfrm>
            <a:off x="5300589" y="3913007"/>
            <a:ext cx="795411" cy="369332"/>
          </a:xfrm>
          <a:prstGeom prst="rect">
            <a:avLst/>
          </a:prstGeom>
          <a:noFill/>
        </p:spPr>
        <p:txBody>
          <a:bodyPr wrap="none" rtlCol="0">
            <a:spAutoFit/>
          </a:bodyPr>
          <a:lstStyle/>
          <a:p>
            <a:r>
              <a:rPr lang="en-US" dirty="0"/>
              <a:t>7 Days</a:t>
            </a:r>
          </a:p>
        </p:txBody>
      </p:sp>
      <p:pic>
        <p:nvPicPr>
          <p:cNvPr id="10" name="Picture 9" descr="A picture containing wall, indoor&#10;&#10;Description automatically generated">
            <a:extLst>
              <a:ext uri="{FF2B5EF4-FFF2-40B4-BE49-F238E27FC236}">
                <a16:creationId xmlns:a16="http://schemas.microsoft.com/office/drawing/2014/main" id="{713DA384-A3B3-4629-85EC-A96F8B1609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7854" y="2537095"/>
            <a:ext cx="2780457" cy="2085343"/>
          </a:xfrm>
          <a:prstGeom prst="rect">
            <a:avLst/>
          </a:prstGeom>
        </p:spPr>
      </p:pic>
    </p:spTree>
    <p:extLst>
      <p:ext uri="{BB962C8B-B14F-4D97-AF65-F5344CB8AC3E}">
        <p14:creationId xmlns:p14="http://schemas.microsoft.com/office/powerpoint/2010/main" val="5698813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68313" y="2680854"/>
            <a:ext cx="10515600" cy="1267692"/>
          </a:xfrm>
        </p:spPr>
        <p:txBody>
          <a:bodyPr>
            <a:normAutofit fontScale="47500" lnSpcReduction="20000"/>
          </a:bodyPr>
          <a:lstStyle/>
          <a:p>
            <a:pPr marL="0" indent="0" algn="ctr">
              <a:buNone/>
            </a:pPr>
            <a:r>
              <a:rPr lang="en-US" sz="9600" dirty="0"/>
              <a:t>What’s in our labs?</a:t>
            </a:r>
          </a:p>
          <a:p>
            <a:pPr marL="0" indent="0" algn="ctr">
              <a:buNone/>
            </a:pPr>
            <a:r>
              <a:rPr lang="en-US" sz="9600" dirty="0"/>
              <a:t>Could these organisms alter our samples?</a:t>
            </a:r>
          </a:p>
        </p:txBody>
      </p:sp>
      <p:sp>
        <p:nvSpPr>
          <p:cNvPr id="7" name="Title 6"/>
          <p:cNvSpPr>
            <a:spLocks noGrp="1"/>
          </p:cNvSpPr>
          <p:nvPr>
            <p:ph type="title"/>
          </p:nvPr>
        </p:nvSpPr>
        <p:spPr/>
        <p:txBody>
          <a:bodyPr/>
          <a:lstStyle/>
          <a:p>
            <a:endParaRPr lang="en-US" dirty="0"/>
          </a:p>
        </p:txBody>
      </p:sp>
    </p:spTree>
    <p:extLst>
      <p:ext uri="{BB962C8B-B14F-4D97-AF65-F5344CB8AC3E}">
        <p14:creationId xmlns:p14="http://schemas.microsoft.com/office/powerpoint/2010/main" val="2978482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Microbial Sampling</a:t>
            </a:r>
          </a:p>
        </p:txBody>
      </p:sp>
      <p:pic>
        <p:nvPicPr>
          <p:cNvPr id="5" name="Picture 4"/>
          <p:cNvPicPr>
            <a:picLocks noChangeAspect="1"/>
          </p:cNvPicPr>
          <p:nvPr/>
        </p:nvPicPr>
        <p:blipFill rotWithShape="1">
          <a:blip r:embed="rId2"/>
          <a:srcRect l="51173" r="33261"/>
          <a:stretch/>
        </p:blipFill>
        <p:spPr>
          <a:xfrm>
            <a:off x="7047590" y="914400"/>
            <a:ext cx="632045" cy="3042168"/>
          </a:xfrm>
          <a:prstGeom prst="rect">
            <a:avLst/>
          </a:prstGeom>
        </p:spPr>
      </p:pic>
      <p:pic>
        <p:nvPicPr>
          <p:cNvPr id="6" name="Picture 5" descr="A picture containing indoor, metal&#10;&#10;Description automatically generated">
            <a:extLst>
              <a:ext uri="{FF2B5EF4-FFF2-40B4-BE49-F238E27FC236}">
                <a16:creationId xmlns:a16="http://schemas.microsoft.com/office/drawing/2014/main" id="{38161E10-CB8C-4329-B6A5-740B177880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876299" y="2305823"/>
            <a:ext cx="4534614" cy="3400960"/>
          </a:xfrm>
          <a:prstGeom prst="rect">
            <a:avLst/>
          </a:prstGeom>
        </p:spPr>
      </p:pic>
      <p:pic>
        <p:nvPicPr>
          <p:cNvPr id="9" name="Content Placeholder 8" descr="Diagram&#10;&#10;Description automatically generated">
            <a:extLst>
              <a:ext uri="{FF2B5EF4-FFF2-40B4-BE49-F238E27FC236}">
                <a16:creationId xmlns:a16="http://schemas.microsoft.com/office/drawing/2014/main" id="{6D28CBEA-938D-4023-8EC4-A3EC3800185B}"/>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1068015"/>
            <a:ext cx="6360459" cy="4878280"/>
          </a:xfrm>
        </p:spPr>
      </p:pic>
    </p:spTree>
    <p:extLst>
      <p:ext uri="{BB962C8B-B14F-4D97-AF65-F5344CB8AC3E}">
        <p14:creationId xmlns:p14="http://schemas.microsoft.com/office/powerpoint/2010/main" val="3926780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culture-based and culture-independent methods to characterize clean lab microbiology</a:t>
            </a:r>
          </a:p>
        </p:txBody>
      </p:sp>
      <p:pic>
        <p:nvPicPr>
          <p:cNvPr id="8" name="Content Placeholder 8" descr="Diagram depicted a culture based identification workflow&#10;&#10;Description automatically generated">
            <a:extLst>
              <a:ext uri="{FF2B5EF4-FFF2-40B4-BE49-F238E27FC236}">
                <a16:creationId xmlns:a16="http://schemas.microsoft.com/office/drawing/2014/main" id="{6DBE299F-4F16-4AB2-9AF6-10962D2081E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234232" y="1059696"/>
            <a:ext cx="10608825" cy="5798304"/>
          </a:xfrm>
        </p:spPr>
      </p:pic>
    </p:spTree>
    <p:extLst>
      <p:ext uri="{BB962C8B-B14F-4D97-AF65-F5344CB8AC3E}">
        <p14:creationId xmlns:p14="http://schemas.microsoft.com/office/powerpoint/2010/main" val="2026905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FFD1-2A4D-4460-9ACF-974C8E2DE712}"/>
              </a:ext>
            </a:extLst>
          </p:cNvPr>
          <p:cNvSpPr>
            <a:spLocks noGrp="1"/>
          </p:cNvSpPr>
          <p:nvPr>
            <p:ph type="title"/>
          </p:nvPr>
        </p:nvSpPr>
        <p:spPr/>
        <p:txBody>
          <a:bodyPr/>
          <a:lstStyle/>
          <a:p>
            <a:r>
              <a:rPr lang="en-US" dirty="0"/>
              <a:t>Recovery Rate is our preferred monitoring metric</a:t>
            </a:r>
          </a:p>
        </p:txBody>
      </p:sp>
      <p:sp>
        <p:nvSpPr>
          <p:cNvPr id="5" name="Footer Placeholder 4">
            <a:extLst>
              <a:ext uri="{FF2B5EF4-FFF2-40B4-BE49-F238E27FC236}">
                <a16:creationId xmlns:a16="http://schemas.microsoft.com/office/drawing/2014/main" id="{3A1B4E34-E540-4283-A686-F5FCD2700FFF}"/>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6" name="Slide Number Placeholder 5">
            <a:extLst>
              <a:ext uri="{FF2B5EF4-FFF2-40B4-BE49-F238E27FC236}">
                <a16:creationId xmlns:a16="http://schemas.microsoft.com/office/drawing/2014/main" id="{1F7419E5-FB6F-48A8-8F40-6EC3E3F3699C}"/>
              </a:ext>
            </a:extLst>
          </p:cNvPr>
          <p:cNvSpPr>
            <a:spLocks noGrp="1"/>
          </p:cNvSpPr>
          <p:nvPr>
            <p:ph type="sldNum" sz="quarter" idx="11"/>
          </p:nvPr>
        </p:nvSpPr>
        <p:spPr/>
        <p:txBody>
          <a:bodyPr/>
          <a:lstStyle/>
          <a:p>
            <a:fld id="{C3F5E514-38EB-4262-A95F-03E9BD4E668F}" type="slidenum">
              <a:rPr lang="en-US" smtClean="0"/>
              <a:pPr/>
              <a:t>24</a:t>
            </a:fld>
            <a:endParaRPr lang="en-US" dirty="0"/>
          </a:p>
        </p:txBody>
      </p:sp>
      <p:pic>
        <p:nvPicPr>
          <p:cNvPr id="8" name="Picture 7">
            <a:extLst>
              <a:ext uri="{FF2B5EF4-FFF2-40B4-BE49-F238E27FC236}">
                <a16:creationId xmlns:a16="http://schemas.microsoft.com/office/drawing/2014/main" id="{A5EA38F2-0F5A-4154-81B1-87BC55CC1805}"/>
              </a:ext>
            </a:extLst>
          </p:cNvPr>
          <p:cNvPicPr>
            <a:picLocks noChangeAspect="1"/>
          </p:cNvPicPr>
          <p:nvPr/>
        </p:nvPicPr>
        <p:blipFill>
          <a:blip r:embed="rId2"/>
          <a:stretch>
            <a:fillRect/>
          </a:stretch>
        </p:blipFill>
        <p:spPr>
          <a:xfrm>
            <a:off x="7596168" y="1875160"/>
            <a:ext cx="4310038" cy="2579614"/>
          </a:xfrm>
          <a:prstGeom prst="rect">
            <a:avLst/>
          </a:prstGeom>
        </p:spPr>
      </p:pic>
      <p:sp>
        <p:nvSpPr>
          <p:cNvPr id="9" name="Rectangle 8">
            <a:extLst>
              <a:ext uri="{FF2B5EF4-FFF2-40B4-BE49-F238E27FC236}">
                <a16:creationId xmlns:a16="http://schemas.microsoft.com/office/drawing/2014/main" id="{A215F561-9D5D-49D3-9E13-8F662B430913}"/>
              </a:ext>
            </a:extLst>
          </p:cNvPr>
          <p:cNvSpPr/>
          <p:nvPr/>
        </p:nvSpPr>
        <p:spPr>
          <a:xfrm>
            <a:off x="7638040" y="4537809"/>
            <a:ext cx="4125458" cy="553998"/>
          </a:xfrm>
          <a:prstGeom prst="rect">
            <a:avLst/>
          </a:prstGeom>
        </p:spPr>
        <p:txBody>
          <a:bodyPr wrap="square">
            <a:spAutoFit/>
          </a:bodyPr>
          <a:lstStyle/>
          <a:p>
            <a:r>
              <a:rPr lang="en-US" sz="1000" dirty="0"/>
              <a:t>The United States </a:t>
            </a:r>
            <a:r>
              <a:rPr lang="en-US" sz="1000" dirty="0" err="1"/>
              <a:t>Pharmacopeial</a:t>
            </a:r>
            <a:r>
              <a:rPr lang="en-US" sz="1000" dirty="0"/>
              <a:t> Convention. 2013. “USP General Chapter &lt;1116&gt; Microbiological Control and Monitoring of Aseptic Processing Environments, 2013” 17 (2): 784–94.</a:t>
            </a: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C506B42B-B764-430E-8B15-3C1FBB3EF05E}"/>
                  </a:ext>
                </a:extLst>
              </p:cNvPr>
              <p:cNvSpPr/>
              <p:nvPr/>
            </p:nvSpPr>
            <p:spPr>
              <a:xfrm>
                <a:off x="368229" y="2960951"/>
                <a:ext cx="6803850" cy="526876"/>
              </a:xfrm>
              <a:prstGeom prst="rect">
                <a:avLst/>
              </a:prstGeom>
            </p:spPr>
            <p:txBody>
              <a:bodyPr wrap="none">
                <a:spAutoFit/>
              </a:bodyPr>
              <a:lstStyle/>
              <a:p>
                <a:r>
                  <a:rPr lang="en-US" dirty="0"/>
                  <a:t>Recovery Rate = </a:t>
                </a:r>
                <a14:m>
                  <m:oMath xmlns:m="http://schemas.openxmlformats.org/officeDocument/2006/math">
                    <m:f>
                      <m:fPr>
                        <m:ctrlPr>
                          <a:rPr lang="en-US" i="1" smtClean="0">
                            <a:latin typeface="Cambria Math" panose="02040503050406030204" pitchFamily="18" charset="0"/>
                          </a:rPr>
                        </m:ctrlPr>
                      </m:fPr>
                      <m:num>
                        <m:r>
                          <a:rPr lang="en-US">
                            <a:latin typeface="Cambria Math" panose="02040503050406030204" pitchFamily="18" charset="0"/>
                          </a:rPr>
                          <m:t>#</m:t>
                        </m:r>
                        <m:r>
                          <a:rPr lang="en-US" i="0">
                            <a:latin typeface="Cambria Math" panose="02040503050406030204" pitchFamily="18" charset="0"/>
                          </a:rPr>
                          <m:t> </m:t>
                        </m:r>
                        <m:r>
                          <a:rPr lang="en-US" i="1">
                            <a:latin typeface="Cambria Math" panose="02040503050406030204" pitchFamily="18" charset="0"/>
                          </a:rPr>
                          <m:t>𝑜𝑓</m:t>
                        </m:r>
                        <m:r>
                          <a:rPr lang="en-US" i="0">
                            <a:latin typeface="Cambria Math" panose="02040503050406030204" pitchFamily="18" charset="0"/>
                          </a:rPr>
                          <m:t> </m:t>
                        </m:r>
                        <m:r>
                          <a:rPr lang="en-US" i="1">
                            <a:latin typeface="Cambria Math" panose="02040503050406030204" pitchFamily="18" charset="0"/>
                          </a:rPr>
                          <m:t>𝑠𝑎𝑚𝑝𝑙𝑒𝑠</m:t>
                        </m:r>
                        <m:r>
                          <a:rPr lang="en-US" i="0">
                            <a:latin typeface="Cambria Math" panose="02040503050406030204" pitchFamily="18" charset="0"/>
                          </a:rPr>
                          <m:t> </m:t>
                        </m:r>
                        <m:r>
                          <a:rPr lang="en-US" i="1">
                            <a:latin typeface="Cambria Math" panose="02040503050406030204" pitchFamily="18" charset="0"/>
                          </a:rPr>
                          <m:t>𝑤𝑖𝑡h</m:t>
                        </m:r>
                        <m:r>
                          <a:rPr lang="en-US" i="0">
                            <a:latin typeface="Cambria Math" panose="02040503050406030204" pitchFamily="18" charset="0"/>
                          </a:rPr>
                          <m:t>&gt;0 </m:t>
                        </m:r>
                        <m:r>
                          <a:rPr lang="en-US" i="1">
                            <a:latin typeface="Cambria Math" panose="02040503050406030204" pitchFamily="18" charset="0"/>
                          </a:rPr>
                          <m:t>𝐶𝐹𝑈</m:t>
                        </m:r>
                      </m:num>
                      <m:den>
                        <m:r>
                          <a:rPr lang="en-US" i="0">
                            <a:latin typeface="Cambria Math" panose="02040503050406030204" pitchFamily="18" charset="0"/>
                          </a:rPr>
                          <m:t># </m:t>
                        </m:r>
                        <m:r>
                          <a:rPr lang="en-US" i="1">
                            <a:latin typeface="Cambria Math" panose="02040503050406030204" pitchFamily="18" charset="0"/>
                          </a:rPr>
                          <m:t>𝑡𝑜𝑡𝑎𝑙</m:t>
                        </m:r>
                        <m:r>
                          <a:rPr lang="en-US" i="0">
                            <a:latin typeface="Cambria Math" panose="02040503050406030204" pitchFamily="18" charset="0"/>
                          </a:rPr>
                          <m:t> </m:t>
                        </m:r>
                        <m:r>
                          <a:rPr lang="en-US" i="1">
                            <a:latin typeface="Cambria Math" panose="02040503050406030204" pitchFamily="18" charset="0"/>
                          </a:rPr>
                          <m:t>𝑛𝑢𝑚𝑏𝑒𝑟</m:t>
                        </m:r>
                        <m:r>
                          <a:rPr lang="en-US" i="0">
                            <a:latin typeface="Cambria Math" panose="02040503050406030204" pitchFamily="18" charset="0"/>
                          </a:rPr>
                          <m:t> </m:t>
                        </m:r>
                        <m:r>
                          <a:rPr lang="en-US" i="1">
                            <a:latin typeface="Cambria Math" panose="02040503050406030204" pitchFamily="18" charset="0"/>
                          </a:rPr>
                          <m:t>𝑜𝑓</m:t>
                        </m:r>
                        <m:r>
                          <a:rPr lang="en-US" i="0">
                            <a:latin typeface="Cambria Math" panose="02040503050406030204" pitchFamily="18" charset="0"/>
                          </a:rPr>
                          <m:t> </m:t>
                        </m:r>
                        <m:r>
                          <a:rPr lang="en-US" i="1">
                            <a:latin typeface="Cambria Math" panose="02040503050406030204" pitchFamily="18" charset="0"/>
                          </a:rPr>
                          <m:t>𝑠𝑎𝑚𝑝𝑙𝑒𝑠</m:t>
                        </m:r>
                        <m:r>
                          <a:rPr lang="en-US" i="0">
                            <a:latin typeface="Cambria Math" panose="02040503050406030204" pitchFamily="18" charset="0"/>
                          </a:rPr>
                          <m:t> </m:t>
                        </m:r>
                        <m:r>
                          <a:rPr lang="en-US" i="1">
                            <a:latin typeface="Cambria Math" panose="02040503050406030204" pitchFamily="18" charset="0"/>
                          </a:rPr>
                          <m:t>𝑐𝑜𝑙𝑙𝑒𝑐𝑡𝑒𝑑</m:t>
                        </m:r>
                        <m:r>
                          <a:rPr lang="en-US" i="0">
                            <a:latin typeface="Cambria Math" panose="02040503050406030204" pitchFamily="18" charset="0"/>
                          </a:rPr>
                          <m:t> </m:t>
                        </m:r>
                        <m:r>
                          <a:rPr lang="en-US" i="1">
                            <a:latin typeface="Cambria Math" panose="02040503050406030204" pitchFamily="18" charset="0"/>
                          </a:rPr>
                          <m:t>𝑑𝑢𝑟𝑖𝑛𝑔</m:t>
                        </m:r>
                        <m:r>
                          <a:rPr lang="en-US" i="0">
                            <a:latin typeface="Cambria Math" panose="02040503050406030204" pitchFamily="18" charset="0"/>
                          </a:rPr>
                          <m:t> </m:t>
                        </m:r>
                        <m:r>
                          <a:rPr lang="en-US" i="1">
                            <a:latin typeface="Cambria Math" panose="02040503050406030204" pitchFamily="18" charset="0"/>
                          </a:rPr>
                          <m:t>𝑎</m:t>
                        </m:r>
                        <m:r>
                          <a:rPr lang="en-US" i="0">
                            <a:latin typeface="Cambria Math" panose="02040503050406030204" pitchFamily="18" charset="0"/>
                          </a:rPr>
                          <m:t> </m:t>
                        </m:r>
                        <m:r>
                          <a:rPr lang="en-US" i="1">
                            <a:latin typeface="Cambria Math" panose="02040503050406030204" pitchFamily="18" charset="0"/>
                          </a:rPr>
                          <m:t>𝑠𝑎𝑚𝑝𝑙𝑖𝑛𝑔</m:t>
                        </m:r>
                        <m:r>
                          <a:rPr lang="en-US" i="0">
                            <a:latin typeface="Cambria Math" panose="02040503050406030204" pitchFamily="18" charset="0"/>
                          </a:rPr>
                          <m:t> </m:t>
                        </m:r>
                        <m:r>
                          <a:rPr lang="en-US" i="1">
                            <a:latin typeface="Cambria Math" panose="02040503050406030204" pitchFamily="18" charset="0"/>
                          </a:rPr>
                          <m:t>𝑒𝑣𝑒𝑛𝑡</m:t>
                        </m:r>
                      </m:den>
                    </m:f>
                  </m:oMath>
                </a14:m>
                <a:endParaRPr lang="en-US" dirty="0"/>
              </a:p>
            </p:txBody>
          </p:sp>
        </mc:Choice>
        <mc:Fallback xmlns="">
          <p:sp>
            <p:nvSpPr>
              <p:cNvPr id="10" name="Rectangle 9">
                <a:extLst>
                  <a:ext uri="{FF2B5EF4-FFF2-40B4-BE49-F238E27FC236}">
                    <a16:creationId xmlns:a16="http://schemas.microsoft.com/office/drawing/2014/main" id="{C506B42B-B764-430E-8B15-3C1FBB3EF05E}"/>
                  </a:ext>
                </a:extLst>
              </p:cNvPr>
              <p:cNvSpPr>
                <a:spLocks noRot="1" noChangeAspect="1" noMove="1" noResize="1" noEditPoints="1" noAdjustHandles="1" noChangeArrowheads="1" noChangeShapeType="1" noTextEdit="1"/>
              </p:cNvSpPr>
              <p:nvPr/>
            </p:nvSpPr>
            <p:spPr>
              <a:xfrm>
                <a:off x="368229" y="2960951"/>
                <a:ext cx="6803850" cy="526876"/>
              </a:xfrm>
              <a:prstGeom prst="rect">
                <a:avLst/>
              </a:prstGeom>
              <a:blipFill>
                <a:blip r:embed="rId3"/>
                <a:stretch>
                  <a:fillRect l="-716" b="-6977"/>
                </a:stretch>
              </a:blipFill>
            </p:spPr>
            <p:txBody>
              <a:bodyPr/>
              <a:lstStyle/>
              <a:p>
                <a:r>
                  <a:rPr lang="en-US">
                    <a:noFill/>
                  </a:rPr>
                  <a:t> </a:t>
                </a:r>
              </a:p>
            </p:txBody>
          </p:sp>
        </mc:Fallback>
      </mc:AlternateContent>
    </p:spTree>
    <p:extLst>
      <p:ext uri="{BB962C8B-B14F-4D97-AF65-F5344CB8AC3E}">
        <p14:creationId xmlns:p14="http://schemas.microsoft.com/office/powerpoint/2010/main" val="25465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CE88E00-82CF-42AC-933C-D40737DC78B1}"/>
              </a:ext>
            </a:extLst>
          </p:cNvPr>
          <p:cNvSpPr>
            <a:spLocks noGrp="1"/>
          </p:cNvSpPr>
          <p:nvPr>
            <p:ph type="title"/>
          </p:nvPr>
        </p:nvSpPr>
        <p:spPr/>
        <p:txBody>
          <a:bodyPr>
            <a:normAutofit fontScale="90000"/>
          </a:bodyPr>
          <a:lstStyle/>
          <a:p>
            <a:r>
              <a:rPr lang="en-US" dirty="0"/>
              <a:t>Facilities Issues and Seasonal Patterns Affect Lab Microbiology</a:t>
            </a:r>
          </a:p>
        </p:txBody>
      </p:sp>
      <p:sp>
        <p:nvSpPr>
          <p:cNvPr id="5" name="Footer Placeholder 4">
            <a:extLst>
              <a:ext uri="{FF2B5EF4-FFF2-40B4-BE49-F238E27FC236}">
                <a16:creationId xmlns:a16="http://schemas.microsoft.com/office/drawing/2014/main" id="{99F40973-2252-44EF-B0CE-4EFA16EB6061}"/>
              </a:ext>
            </a:extLst>
          </p:cNvPr>
          <p:cNvSpPr>
            <a:spLocks noGrp="1"/>
          </p:cNvSpPr>
          <p:nvPr>
            <p:ph type="ftr" sz="quarter" idx="10"/>
          </p:nvPr>
        </p:nvSpPr>
        <p:spPr/>
        <p:txBody>
          <a:bodyPr/>
          <a:lstStyle/>
          <a:p>
            <a:r>
              <a:rPr lang="en-US" i="1" dirty="0"/>
              <a:t>Unify</a:t>
            </a:r>
            <a:r>
              <a:rPr lang="en-US" dirty="0"/>
              <a:t>  |  </a:t>
            </a:r>
            <a:r>
              <a:rPr lang="en-US" i="1" dirty="0"/>
              <a:t>Explore</a:t>
            </a:r>
            <a:r>
              <a:rPr lang="en-US" dirty="0"/>
              <a:t>  |  </a:t>
            </a:r>
            <a:r>
              <a:rPr lang="en-US" i="1" dirty="0"/>
              <a:t>Discover</a:t>
            </a:r>
          </a:p>
        </p:txBody>
      </p:sp>
      <p:sp>
        <p:nvSpPr>
          <p:cNvPr id="6" name="Slide Number Placeholder 5">
            <a:extLst>
              <a:ext uri="{FF2B5EF4-FFF2-40B4-BE49-F238E27FC236}">
                <a16:creationId xmlns:a16="http://schemas.microsoft.com/office/drawing/2014/main" id="{963178BA-1CCE-4C53-93D5-74AFDF63FBF7}"/>
              </a:ext>
            </a:extLst>
          </p:cNvPr>
          <p:cNvSpPr>
            <a:spLocks noGrp="1"/>
          </p:cNvSpPr>
          <p:nvPr>
            <p:ph type="sldNum" sz="quarter" idx="11"/>
          </p:nvPr>
        </p:nvSpPr>
        <p:spPr/>
        <p:txBody>
          <a:bodyPr/>
          <a:lstStyle/>
          <a:p>
            <a:fld id="{C3F5E514-38EB-4262-A95F-03E9BD4E668F}" type="slidenum">
              <a:rPr lang="en-US" smtClean="0"/>
              <a:pPr/>
              <a:t>25</a:t>
            </a:fld>
            <a:endParaRPr lang="en-US" dirty="0"/>
          </a:p>
        </p:txBody>
      </p:sp>
      <p:sp>
        <p:nvSpPr>
          <p:cNvPr id="8" name="TextBox 7">
            <a:extLst>
              <a:ext uri="{FF2B5EF4-FFF2-40B4-BE49-F238E27FC236}">
                <a16:creationId xmlns:a16="http://schemas.microsoft.com/office/drawing/2014/main" id="{07E817B8-E569-4F80-B6D3-50145CDEB593}"/>
              </a:ext>
            </a:extLst>
          </p:cNvPr>
          <p:cNvSpPr txBox="1"/>
          <p:nvPr/>
        </p:nvSpPr>
        <p:spPr>
          <a:xfrm>
            <a:off x="845470" y="1294680"/>
            <a:ext cx="670376" cy="369332"/>
          </a:xfrm>
          <a:prstGeom prst="rect">
            <a:avLst/>
          </a:prstGeom>
          <a:noFill/>
        </p:spPr>
        <p:txBody>
          <a:bodyPr wrap="none" rtlCol="0">
            <a:spAutoFit/>
          </a:bodyPr>
          <a:lstStyle/>
          <a:p>
            <a:r>
              <a:rPr lang="en-US" dirty="0"/>
              <a:t>ISO 7</a:t>
            </a:r>
          </a:p>
        </p:txBody>
      </p:sp>
      <p:sp>
        <p:nvSpPr>
          <p:cNvPr id="10" name="TextBox 9">
            <a:extLst>
              <a:ext uri="{FF2B5EF4-FFF2-40B4-BE49-F238E27FC236}">
                <a16:creationId xmlns:a16="http://schemas.microsoft.com/office/drawing/2014/main" id="{CD055785-72B4-4D84-9586-F0DF8054B5D3}"/>
              </a:ext>
            </a:extLst>
          </p:cNvPr>
          <p:cNvSpPr txBox="1"/>
          <p:nvPr/>
        </p:nvSpPr>
        <p:spPr>
          <a:xfrm>
            <a:off x="845470" y="5009322"/>
            <a:ext cx="670376" cy="369332"/>
          </a:xfrm>
          <a:prstGeom prst="rect">
            <a:avLst/>
          </a:prstGeom>
          <a:noFill/>
        </p:spPr>
        <p:txBody>
          <a:bodyPr wrap="none" rtlCol="0">
            <a:spAutoFit/>
          </a:bodyPr>
          <a:lstStyle/>
          <a:p>
            <a:r>
              <a:rPr lang="en-US" dirty="0"/>
              <a:t>ISO 4</a:t>
            </a:r>
          </a:p>
        </p:txBody>
      </p:sp>
      <p:cxnSp>
        <p:nvCxnSpPr>
          <p:cNvPr id="12" name="Straight Arrow Connector 11">
            <a:extLst>
              <a:ext uri="{FF2B5EF4-FFF2-40B4-BE49-F238E27FC236}">
                <a16:creationId xmlns:a16="http://schemas.microsoft.com/office/drawing/2014/main" id="{01362796-D8B7-4C31-A923-403372811F56}"/>
              </a:ext>
            </a:extLst>
          </p:cNvPr>
          <p:cNvCxnSpPr>
            <a:cxnSpLocks/>
            <a:stCxn id="8" idx="2"/>
            <a:endCxn id="10" idx="0"/>
          </p:cNvCxnSpPr>
          <p:nvPr/>
        </p:nvCxnSpPr>
        <p:spPr>
          <a:xfrm>
            <a:off x="1180658" y="1664012"/>
            <a:ext cx="0" cy="33453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Content Placeholder 10">
            <a:extLst>
              <a:ext uri="{FF2B5EF4-FFF2-40B4-BE49-F238E27FC236}">
                <a16:creationId xmlns:a16="http://schemas.microsoft.com/office/drawing/2014/main" id="{48347810-E72E-4BE1-B76F-48736B3D2AB2}"/>
              </a:ext>
            </a:extLst>
          </p:cNvPr>
          <p:cNvPicPr>
            <a:picLocks noGrp="1" noChangeAspect="1"/>
          </p:cNvPicPr>
          <p:nvPr>
            <p:ph idx="1"/>
          </p:nvPr>
        </p:nvPicPr>
        <p:blipFill>
          <a:blip r:embed="rId2"/>
          <a:stretch>
            <a:fillRect/>
          </a:stretch>
        </p:blipFill>
        <p:spPr>
          <a:xfrm>
            <a:off x="1816616" y="1182729"/>
            <a:ext cx="9964361" cy="5394325"/>
          </a:xfrm>
        </p:spPr>
      </p:pic>
    </p:spTree>
    <p:extLst>
      <p:ext uri="{BB962C8B-B14F-4D97-AF65-F5344CB8AC3E}">
        <p14:creationId xmlns:p14="http://schemas.microsoft.com/office/powerpoint/2010/main" val="3095643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A9496-37F2-406D-9A5E-93266B983391}"/>
              </a:ext>
            </a:extLst>
          </p:cNvPr>
          <p:cNvSpPr>
            <a:spLocks noGrp="1"/>
          </p:cNvSpPr>
          <p:nvPr>
            <p:ph type="title"/>
          </p:nvPr>
        </p:nvSpPr>
        <p:spPr/>
        <p:txBody>
          <a:bodyPr>
            <a:normAutofit fontScale="90000"/>
          </a:bodyPr>
          <a:lstStyle/>
          <a:p>
            <a:r>
              <a:rPr lang="en-US" dirty="0"/>
              <a:t>Facilities Issues and Construction Can Explain Some of the high Recovery Rates</a:t>
            </a:r>
          </a:p>
        </p:txBody>
      </p:sp>
      <p:pic>
        <p:nvPicPr>
          <p:cNvPr id="7" name="Content Placeholder 6">
            <a:extLst>
              <a:ext uri="{FF2B5EF4-FFF2-40B4-BE49-F238E27FC236}">
                <a16:creationId xmlns:a16="http://schemas.microsoft.com/office/drawing/2014/main" id="{B6E27B35-D53A-4255-9699-1235E548D3AF}"/>
              </a:ext>
            </a:extLst>
          </p:cNvPr>
          <p:cNvPicPr>
            <a:picLocks noGrp="1" noChangeAspect="1"/>
          </p:cNvPicPr>
          <p:nvPr>
            <p:ph idx="1"/>
          </p:nvPr>
        </p:nvPicPr>
        <p:blipFill>
          <a:blip r:embed="rId2"/>
          <a:stretch>
            <a:fillRect/>
          </a:stretch>
        </p:blipFill>
        <p:spPr>
          <a:xfrm>
            <a:off x="1158269" y="1189038"/>
            <a:ext cx="9964361" cy="5394325"/>
          </a:xfrm>
        </p:spPr>
      </p:pic>
      <p:sp>
        <p:nvSpPr>
          <p:cNvPr id="4" name="Footer Placeholder 3">
            <a:extLst>
              <a:ext uri="{FF2B5EF4-FFF2-40B4-BE49-F238E27FC236}">
                <a16:creationId xmlns:a16="http://schemas.microsoft.com/office/drawing/2014/main" id="{6A4FCB73-6AD6-4946-91C6-BD9BB55BA041}"/>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74DE1963-6FA1-43E8-B3F8-9E00CF3185A9}"/>
              </a:ext>
            </a:extLst>
          </p:cNvPr>
          <p:cNvSpPr>
            <a:spLocks noGrp="1"/>
          </p:cNvSpPr>
          <p:nvPr>
            <p:ph type="sldNum" sz="quarter" idx="11"/>
          </p:nvPr>
        </p:nvSpPr>
        <p:spPr/>
        <p:txBody>
          <a:bodyPr/>
          <a:lstStyle/>
          <a:p>
            <a:fld id="{C3F5E514-38EB-4262-A95F-03E9BD4E668F}" type="slidenum">
              <a:rPr lang="en-US" smtClean="0"/>
              <a:pPr/>
              <a:t>26</a:t>
            </a:fld>
            <a:endParaRPr lang="en-US"/>
          </a:p>
        </p:txBody>
      </p:sp>
    </p:spTree>
    <p:extLst>
      <p:ext uri="{BB962C8B-B14F-4D97-AF65-F5344CB8AC3E}">
        <p14:creationId xmlns:p14="http://schemas.microsoft.com/office/powerpoint/2010/main" val="17381877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04472-D3AA-4AA6-8370-EC40AA3D8806}"/>
              </a:ext>
            </a:extLst>
          </p:cNvPr>
          <p:cNvSpPr>
            <a:spLocks noGrp="1"/>
          </p:cNvSpPr>
          <p:nvPr>
            <p:ph type="title"/>
          </p:nvPr>
        </p:nvSpPr>
        <p:spPr/>
        <p:txBody>
          <a:bodyPr/>
          <a:lstStyle/>
          <a:p>
            <a:r>
              <a:rPr lang="en-US" dirty="0"/>
              <a:t>Is there a Seasonal Pattern?</a:t>
            </a:r>
          </a:p>
        </p:txBody>
      </p:sp>
      <p:sp>
        <p:nvSpPr>
          <p:cNvPr id="4" name="Footer Placeholder 3">
            <a:extLst>
              <a:ext uri="{FF2B5EF4-FFF2-40B4-BE49-F238E27FC236}">
                <a16:creationId xmlns:a16="http://schemas.microsoft.com/office/drawing/2014/main" id="{BAA89C2F-1125-44AE-99E7-47C098BD6CE0}"/>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CD33E9AB-0EBD-46D8-AC14-B0D2677E4CFC}"/>
              </a:ext>
            </a:extLst>
          </p:cNvPr>
          <p:cNvSpPr>
            <a:spLocks noGrp="1"/>
          </p:cNvSpPr>
          <p:nvPr>
            <p:ph type="sldNum" sz="quarter" idx="11"/>
          </p:nvPr>
        </p:nvSpPr>
        <p:spPr/>
        <p:txBody>
          <a:bodyPr/>
          <a:lstStyle/>
          <a:p>
            <a:fld id="{C3F5E514-38EB-4262-A95F-03E9BD4E668F}" type="slidenum">
              <a:rPr lang="en-US" smtClean="0"/>
              <a:pPr/>
              <a:t>27</a:t>
            </a:fld>
            <a:endParaRPr lang="en-US"/>
          </a:p>
        </p:txBody>
      </p:sp>
      <p:pic>
        <p:nvPicPr>
          <p:cNvPr id="11" name="Content Placeholder 10">
            <a:extLst>
              <a:ext uri="{FF2B5EF4-FFF2-40B4-BE49-F238E27FC236}">
                <a16:creationId xmlns:a16="http://schemas.microsoft.com/office/drawing/2014/main" id="{A573CA81-0E24-4F79-BE91-E03BBC61471B}"/>
              </a:ext>
            </a:extLst>
          </p:cNvPr>
          <p:cNvPicPr>
            <a:picLocks noGrp="1" noChangeAspect="1"/>
          </p:cNvPicPr>
          <p:nvPr>
            <p:ph idx="1"/>
          </p:nvPr>
        </p:nvPicPr>
        <p:blipFill>
          <a:blip r:embed="rId2"/>
          <a:stretch>
            <a:fillRect/>
          </a:stretch>
        </p:blipFill>
        <p:spPr>
          <a:xfrm>
            <a:off x="1158269" y="1189038"/>
            <a:ext cx="9964361" cy="5394325"/>
          </a:xfrm>
        </p:spPr>
      </p:pic>
    </p:spTree>
    <p:extLst>
      <p:ext uri="{BB962C8B-B14F-4D97-AF65-F5344CB8AC3E}">
        <p14:creationId xmlns:p14="http://schemas.microsoft.com/office/powerpoint/2010/main" val="3373613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22728-AC9E-491D-9564-E340B29FD6FE}"/>
              </a:ext>
            </a:extLst>
          </p:cNvPr>
          <p:cNvSpPr>
            <a:spLocks noGrp="1"/>
          </p:cNvSpPr>
          <p:nvPr>
            <p:ph type="title"/>
          </p:nvPr>
        </p:nvSpPr>
        <p:spPr/>
        <p:txBody>
          <a:bodyPr/>
          <a:lstStyle/>
          <a:p>
            <a:r>
              <a:rPr lang="en-US" dirty="0"/>
              <a:t>We Repeatedly Observe the Same Organisms</a:t>
            </a:r>
          </a:p>
        </p:txBody>
      </p:sp>
      <p:sp>
        <p:nvSpPr>
          <p:cNvPr id="4" name="Footer Placeholder 3">
            <a:extLst>
              <a:ext uri="{FF2B5EF4-FFF2-40B4-BE49-F238E27FC236}">
                <a16:creationId xmlns:a16="http://schemas.microsoft.com/office/drawing/2014/main" id="{071143A7-EA01-4253-A405-1546BCE2DF35}"/>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02E1D5AA-D7CA-42E4-AF1C-160A744E9D50}"/>
              </a:ext>
            </a:extLst>
          </p:cNvPr>
          <p:cNvSpPr>
            <a:spLocks noGrp="1"/>
          </p:cNvSpPr>
          <p:nvPr>
            <p:ph type="sldNum" sz="quarter" idx="11"/>
          </p:nvPr>
        </p:nvSpPr>
        <p:spPr/>
        <p:txBody>
          <a:bodyPr/>
          <a:lstStyle/>
          <a:p>
            <a:fld id="{C3F5E514-38EB-4262-A95F-03E9BD4E668F}" type="slidenum">
              <a:rPr lang="en-US" smtClean="0"/>
              <a:pPr/>
              <a:t>28</a:t>
            </a:fld>
            <a:endParaRPr lang="en-US"/>
          </a:p>
        </p:txBody>
      </p:sp>
      <p:pic>
        <p:nvPicPr>
          <p:cNvPr id="11" name="Content Placeholder 10">
            <a:extLst>
              <a:ext uri="{FF2B5EF4-FFF2-40B4-BE49-F238E27FC236}">
                <a16:creationId xmlns:a16="http://schemas.microsoft.com/office/drawing/2014/main" id="{9E157F69-051E-48AF-B837-5B1636064F81}"/>
              </a:ext>
            </a:extLst>
          </p:cNvPr>
          <p:cNvPicPr>
            <a:picLocks noGrp="1" noChangeAspect="1"/>
          </p:cNvPicPr>
          <p:nvPr>
            <p:ph idx="1"/>
          </p:nvPr>
        </p:nvPicPr>
        <p:blipFill>
          <a:blip r:embed="rId2"/>
          <a:stretch>
            <a:fillRect/>
          </a:stretch>
        </p:blipFill>
        <p:spPr>
          <a:xfrm>
            <a:off x="943409" y="1189038"/>
            <a:ext cx="10394081" cy="5394325"/>
          </a:xfrm>
        </p:spPr>
      </p:pic>
      <p:sp>
        <p:nvSpPr>
          <p:cNvPr id="12" name="TextBox 11">
            <a:extLst>
              <a:ext uri="{FF2B5EF4-FFF2-40B4-BE49-F238E27FC236}">
                <a16:creationId xmlns:a16="http://schemas.microsoft.com/office/drawing/2014/main" id="{820A2CBB-65E4-4110-B861-75A502780234}"/>
              </a:ext>
            </a:extLst>
          </p:cNvPr>
          <p:cNvSpPr txBox="1"/>
          <p:nvPr/>
        </p:nvSpPr>
        <p:spPr>
          <a:xfrm>
            <a:off x="6433930" y="1855304"/>
            <a:ext cx="4161183" cy="369332"/>
          </a:xfrm>
          <a:prstGeom prst="rect">
            <a:avLst/>
          </a:prstGeom>
          <a:noFill/>
        </p:spPr>
        <p:txBody>
          <a:bodyPr wrap="square" rtlCol="0">
            <a:spAutoFit/>
          </a:bodyPr>
          <a:lstStyle/>
          <a:p>
            <a:r>
              <a:rPr lang="en-US" dirty="0">
                <a:solidFill>
                  <a:schemeClr val="bg1"/>
                </a:solidFill>
              </a:rPr>
              <a:t>426 Different Organisms</a:t>
            </a:r>
          </a:p>
        </p:txBody>
      </p:sp>
    </p:spTree>
    <p:extLst>
      <p:ext uri="{BB962C8B-B14F-4D97-AF65-F5344CB8AC3E}">
        <p14:creationId xmlns:p14="http://schemas.microsoft.com/office/powerpoint/2010/main" val="594595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22728-AC9E-491D-9564-E340B29FD6FE}"/>
              </a:ext>
            </a:extLst>
          </p:cNvPr>
          <p:cNvSpPr>
            <a:spLocks noGrp="1"/>
          </p:cNvSpPr>
          <p:nvPr>
            <p:ph type="title"/>
          </p:nvPr>
        </p:nvSpPr>
        <p:spPr/>
        <p:txBody>
          <a:bodyPr/>
          <a:lstStyle/>
          <a:p>
            <a:r>
              <a:rPr lang="en-US" dirty="0"/>
              <a:t>We Repeatedly Observe the Same Organisms</a:t>
            </a:r>
          </a:p>
        </p:txBody>
      </p:sp>
      <p:sp>
        <p:nvSpPr>
          <p:cNvPr id="4" name="Footer Placeholder 3">
            <a:extLst>
              <a:ext uri="{FF2B5EF4-FFF2-40B4-BE49-F238E27FC236}">
                <a16:creationId xmlns:a16="http://schemas.microsoft.com/office/drawing/2014/main" id="{071143A7-EA01-4253-A405-1546BCE2DF35}"/>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02E1D5AA-D7CA-42E4-AF1C-160A744E9D50}"/>
              </a:ext>
            </a:extLst>
          </p:cNvPr>
          <p:cNvSpPr>
            <a:spLocks noGrp="1"/>
          </p:cNvSpPr>
          <p:nvPr>
            <p:ph type="sldNum" sz="quarter" idx="11"/>
          </p:nvPr>
        </p:nvSpPr>
        <p:spPr/>
        <p:txBody>
          <a:bodyPr/>
          <a:lstStyle/>
          <a:p>
            <a:fld id="{C3F5E514-38EB-4262-A95F-03E9BD4E668F}" type="slidenum">
              <a:rPr lang="en-US" smtClean="0"/>
              <a:pPr/>
              <a:t>29</a:t>
            </a:fld>
            <a:endParaRPr lang="en-US"/>
          </a:p>
        </p:txBody>
      </p:sp>
      <p:sp>
        <p:nvSpPr>
          <p:cNvPr id="12" name="TextBox 11">
            <a:extLst>
              <a:ext uri="{FF2B5EF4-FFF2-40B4-BE49-F238E27FC236}">
                <a16:creationId xmlns:a16="http://schemas.microsoft.com/office/drawing/2014/main" id="{820A2CBB-65E4-4110-B861-75A502780234}"/>
              </a:ext>
            </a:extLst>
          </p:cNvPr>
          <p:cNvSpPr txBox="1"/>
          <p:nvPr/>
        </p:nvSpPr>
        <p:spPr>
          <a:xfrm>
            <a:off x="6433930" y="1855304"/>
            <a:ext cx="4161183" cy="369332"/>
          </a:xfrm>
          <a:prstGeom prst="rect">
            <a:avLst/>
          </a:prstGeom>
          <a:noFill/>
        </p:spPr>
        <p:txBody>
          <a:bodyPr wrap="square" rtlCol="0">
            <a:spAutoFit/>
          </a:bodyPr>
          <a:lstStyle/>
          <a:p>
            <a:r>
              <a:rPr lang="en-US" dirty="0">
                <a:solidFill>
                  <a:schemeClr val="bg1"/>
                </a:solidFill>
              </a:rPr>
              <a:t>426 Different Organisms</a:t>
            </a:r>
          </a:p>
        </p:txBody>
      </p:sp>
      <p:pic>
        <p:nvPicPr>
          <p:cNvPr id="14" name="Content Placeholder 13">
            <a:extLst>
              <a:ext uri="{FF2B5EF4-FFF2-40B4-BE49-F238E27FC236}">
                <a16:creationId xmlns:a16="http://schemas.microsoft.com/office/drawing/2014/main" id="{AAE772A3-9C89-4E9F-90F0-C98B363CCF18}"/>
              </a:ext>
            </a:extLst>
          </p:cNvPr>
          <p:cNvPicPr>
            <a:picLocks noGrp="1" noChangeAspect="1"/>
          </p:cNvPicPr>
          <p:nvPr>
            <p:ph idx="1"/>
          </p:nvPr>
        </p:nvPicPr>
        <p:blipFill>
          <a:blip r:embed="rId2"/>
          <a:stretch>
            <a:fillRect/>
          </a:stretch>
        </p:blipFill>
        <p:spPr>
          <a:xfrm>
            <a:off x="943409" y="1189038"/>
            <a:ext cx="10394081" cy="5394325"/>
          </a:xfrm>
        </p:spPr>
      </p:pic>
      <p:sp>
        <p:nvSpPr>
          <p:cNvPr id="15" name="TextBox 14">
            <a:extLst>
              <a:ext uri="{FF2B5EF4-FFF2-40B4-BE49-F238E27FC236}">
                <a16:creationId xmlns:a16="http://schemas.microsoft.com/office/drawing/2014/main" id="{EA4B0E57-FB5D-442B-A2E5-C00116FA040F}"/>
              </a:ext>
            </a:extLst>
          </p:cNvPr>
          <p:cNvSpPr txBox="1"/>
          <p:nvPr/>
        </p:nvSpPr>
        <p:spPr>
          <a:xfrm>
            <a:off x="6586330" y="2007704"/>
            <a:ext cx="4161183" cy="646331"/>
          </a:xfrm>
          <a:prstGeom prst="rect">
            <a:avLst/>
          </a:prstGeom>
          <a:noFill/>
        </p:spPr>
        <p:txBody>
          <a:bodyPr wrap="square" rtlCol="0">
            <a:spAutoFit/>
          </a:bodyPr>
          <a:lstStyle/>
          <a:p>
            <a:r>
              <a:rPr lang="en-US" dirty="0">
                <a:solidFill>
                  <a:schemeClr val="bg1"/>
                </a:solidFill>
              </a:rPr>
              <a:t>426 Different Organisms</a:t>
            </a:r>
          </a:p>
          <a:p>
            <a:r>
              <a:rPr lang="en-US" dirty="0">
                <a:solidFill>
                  <a:schemeClr val="bg1"/>
                </a:solidFill>
              </a:rPr>
              <a:t>Only 29 Occur more than 10 times</a:t>
            </a:r>
          </a:p>
        </p:txBody>
      </p:sp>
    </p:spTree>
    <p:extLst>
      <p:ext uri="{BB962C8B-B14F-4D97-AF65-F5344CB8AC3E}">
        <p14:creationId xmlns:p14="http://schemas.microsoft.com/office/powerpoint/2010/main" val="2707707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Astromaterials Research and Exploration Science Division</a:t>
            </a:r>
          </a:p>
        </p:txBody>
      </p:sp>
      <p:pic>
        <p:nvPicPr>
          <p:cNvPr id="7" name="Content Placeholder 6">
            <a:extLst>
              <a:ext uri="{FF2B5EF4-FFF2-40B4-BE49-F238E27FC236}">
                <a16:creationId xmlns:a16="http://schemas.microsoft.com/office/drawing/2014/main" id="{68BCAA45-65C1-4DFD-87C0-88CB787BA98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51720"/>
            <a:ext cx="7192433" cy="5394325"/>
          </a:xfrm>
        </p:spPr>
      </p:pic>
      <p:sp>
        <p:nvSpPr>
          <p:cNvPr id="4" name="Footer Placeholder 3"/>
          <p:cNvSpPr>
            <a:spLocks noGrp="1"/>
          </p:cNvSpPr>
          <p:nvPr>
            <p:ph type="ftr" sz="quarter" idx="10"/>
          </p:nvPr>
        </p:nvSpPr>
        <p:spPr>
          <a:xfrm>
            <a:off x="0" y="6583365"/>
            <a:ext cx="4114800" cy="182563"/>
          </a:xfrm>
        </p:spPr>
        <p:txBody>
          <a:bodyPr/>
          <a:lstStyle/>
          <a:p>
            <a:r>
              <a:rPr lang="en-US" i="1" dirty="0"/>
              <a:t>Unify</a:t>
            </a:r>
            <a:r>
              <a:rPr lang="en-US" dirty="0"/>
              <a:t>  |  </a:t>
            </a:r>
            <a:r>
              <a:rPr lang="en-US" i="1" dirty="0"/>
              <a:t>Explore</a:t>
            </a:r>
            <a:r>
              <a:rPr lang="en-US" dirty="0"/>
              <a:t>  |  </a:t>
            </a:r>
            <a:r>
              <a:rPr lang="en-US" i="1" dirty="0"/>
              <a:t>Discover</a:t>
            </a:r>
          </a:p>
        </p:txBody>
      </p:sp>
      <p:sp>
        <p:nvSpPr>
          <p:cNvPr id="5" name="Slide Number Placeholder 4"/>
          <p:cNvSpPr>
            <a:spLocks noGrp="1"/>
          </p:cNvSpPr>
          <p:nvPr>
            <p:ph type="sldNum" sz="quarter" idx="11"/>
          </p:nvPr>
        </p:nvSpPr>
        <p:spPr>
          <a:xfrm>
            <a:off x="9448800" y="6583365"/>
            <a:ext cx="2743200" cy="182563"/>
          </a:xfrm>
        </p:spPr>
        <p:txBody>
          <a:bodyPr/>
          <a:lstStyle/>
          <a:p>
            <a:fld id="{C3F5E514-38EB-4262-A95F-03E9BD4E668F}" type="slidenum">
              <a:rPr lang="en-US" smtClean="0"/>
              <a:pPr/>
              <a:t>3</a:t>
            </a:fld>
            <a:endParaRPr lang="en-US" dirty="0"/>
          </a:p>
        </p:txBody>
      </p:sp>
      <p:sp>
        <p:nvSpPr>
          <p:cNvPr id="8" name="Oval 7">
            <a:extLst>
              <a:ext uri="{FF2B5EF4-FFF2-40B4-BE49-F238E27FC236}">
                <a16:creationId xmlns:a16="http://schemas.microsoft.com/office/drawing/2014/main" id="{25645E9D-3AB8-431C-B3A0-7546E05179B2}"/>
              </a:ext>
            </a:extLst>
          </p:cNvPr>
          <p:cNvSpPr/>
          <p:nvPr/>
        </p:nvSpPr>
        <p:spPr>
          <a:xfrm>
            <a:off x="5543156" y="3626069"/>
            <a:ext cx="681070" cy="384679"/>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D6B4AA22-F841-44CC-B94D-209083DB8418}"/>
              </a:ext>
            </a:extLst>
          </p:cNvPr>
          <p:cNvSpPr txBox="1"/>
          <p:nvPr/>
        </p:nvSpPr>
        <p:spPr>
          <a:xfrm>
            <a:off x="7107089" y="1779409"/>
            <a:ext cx="4999567" cy="3139321"/>
          </a:xfrm>
          <a:prstGeom prst="rect">
            <a:avLst/>
          </a:prstGeom>
          <a:noFill/>
        </p:spPr>
        <p:txBody>
          <a:bodyPr wrap="square" rtlCol="0">
            <a:spAutoFit/>
          </a:bodyPr>
          <a:lstStyle/>
          <a:p>
            <a:pPr marL="285750" indent="-285750">
              <a:buFont typeface="Arial" panose="020B0604020202020204" pitchFamily="34" charset="0"/>
              <a:buChar char="•"/>
            </a:pPr>
            <a:r>
              <a:rPr lang="en-US" dirty="0"/>
              <a:t>Scientists and engineers responsible for:</a:t>
            </a:r>
          </a:p>
          <a:p>
            <a:pPr marL="742950" lvl="1" indent="-285750">
              <a:buFont typeface="Arial" panose="020B0604020202020204" pitchFamily="34" charset="0"/>
              <a:buChar char="•"/>
            </a:pPr>
            <a:r>
              <a:rPr lang="en-US" dirty="0"/>
              <a:t>Collecting and Curating extraterrestrial samples</a:t>
            </a:r>
          </a:p>
          <a:p>
            <a:pPr marL="742950" lvl="1" indent="-285750">
              <a:buFont typeface="Arial" panose="020B0604020202020204" pitchFamily="34" charset="0"/>
              <a:buChar char="•"/>
            </a:pPr>
            <a:r>
              <a:rPr lang="en-US" dirty="0"/>
              <a:t>Studying extraterrestrial samples to understand the origins of earth and the solar system</a:t>
            </a:r>
          </a:p>
          <a:p>
            <a:pPr marL="742950" lvl="1" indent="-285750">
              <a:buFont typeface="Arial" panose="020B0604020202020204" pitchFamily="34" charset="0"/>
              <a:buChar char="•"/>
            </a:pPr>
            <a:r>
              <a:rPr lang="en-US" dirty="0"/>
              <a:t>Monitoring orbital debris and protecting spacecraft from hypervelocity impact</a:t>
            </a:r>
          </a:p>
          <a:p>
            <a:pPr marL="742950" lvl="1" indent="-285750">
              <a:buFont typeface="Arial" panose="020B0604020202020204" pitchFamily="34" charset="0"/>
              <a:buChar char="•"/>
            </a:pPr>
            <a:r>
              <a:rPr lang="en-US" dirty="0"/>
              <a:t>Remote sensing from The International Space Station and image analysis.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28173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7839005D-120F-460B-9183-2E9C692FAF43}"/>
              </a:ext>
            </a:extLst>
          </p:cNvPr>
          <p:cNvPicPr>
            <a:picLocks noGrp="1" noChangeAspect="1"/>
          </p:cNvPicPr>
          <p:nvPr>
            <p:ph idx="1"/>
          </p:nvPr>
        </p:nvPicPr>
        <p:blipFill>
          <a:blip r:embed="rId2"/>
          <a:stretch>
            <a:fillRect/>
          </a:stretch>
        </p:blipFill>
        <p:spPr>
          <a:xfrm>
            <a:off x="839130" y="1189038"/>
            <a:ext cx="10602639" cy="5394325"/>
          </a:xfrm>
        </p:spPr>
      </p:pic>
      <p:sp>
        <p:nvSpPr>
          <p:cNvPr id="2" name="Title 1">
            <a:extLst>
              <a:ext uri="{FF2B5EF4-FFF2-40B4-BE49-F238E27FC236}">
                <a16:creationId xmlns:a16="http://schemas.microsoft.com/office/drawing/2014/main" id="{20322728-AC9E-491D-9564-E340B29FD6FE}"/>
              </a:ext>
            </a:extLst>
          </p:cNvPr>
          <p:cNvSpPr>
            <a:spLocks noGrp="1"/>
          </p:cNvSpPr>
          <p:nvPr>
            <p:ph type="title"/>
          </p:nvPr>
        </p:nvSpPr>
        <p:spPr/>
        <p:txBody>
          <a:bodyPr/>
          <a:lstStyle/>
          <a:p>
            <a:r>
              <a:rPr lang="en-US" dirty="0"/>
              <a:t>We Repeatedly Observe the Same Organisms</a:t>
            </a:r>
          </a:p>
        </p:txBody>
      </p:sp>
      <p:sp>
        <p:nvSpPr>
          <p:cNvPr id="4" name="Footer Placeholder 3">
            <a:extLst>
              <a:ext uri="{FF2B5EF4-FFF2-40B4-BE49-F238E27FC236}">
                <a16:creationId xmlns:a16="http://schemas.microsoft.com/office/drawing/2014/main" id="{071143A7-EA01-4253-A405-1546BCE2DF35}"/>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02E1D5AA-D7CA-42E4-AF1C-160A744E9D50}"/>
              </a:ext>
            </a:extLst>
          </p:cNvPr>
          <p:cNvSpPr>
            <a:spLocks noGrp="1"/>
          </p:cNvSpPr>
          <p:nvPr>
            <p:ph type="sldNum" sz="quarter" idx="11"/>
          </p:nvPr>
        </p:nvSpPr>
        <p:spPr/>
        <p:txBody>
          <a:bodyPr/>
          <a:lstStyle/>
          <a:p>
            <a:fld id="{C3F5E514-38EB-4262-A95F-03E9BD4E668F}" type="slidenum">
              <a:rPr lang="en-US" smtClean="0"/>
              <a:pPr/>
              <a:t>30</a:t>
            </a:fld>
            <a:endParaRPr lang="en-US"/>
          </a:p>
        </p:txBody>
      </p:sp>
      <p:sp>
        <p:nvSpPr>
          <p:cNvPr id="15" name="TextBox 14">
            <a:extLst>
              <a:ext uri="{FF2B5EF4-FFF2-40B4-BE49-F238E27FC236}">
                <a16:creationId xmlns:a16="http://schemas.microsoft.com/office/drawing/2014/main" id="{EA4B0E57-FB5D-442B-A2E5-C00116FA040F}"/>
              </a:ext>
            </a:extLst>
          </p:cNvPr>
          <p:cNvSpPr txBox="1"/>
          <p:nvPr/>
        </p:nvSpPr>
        <p:spPr>
          <a:xfrm>
            <a:off x="6334538" y="2179983"/>
            <a:ext cx="4161183" cy="923330"/>
          </a:xfrm>
          <a:prstGeom prst="rect">
            <a:avLst/>
          </a:prstGeom>
          <a:noFill/>
        </p:spPr>
        <p:txBody>
          <a:bodyPr wrap="square" rtlCol="0">
            <a:spAutoFit/>
          </a:bodyPr>
          <a:lstStyle/>
          <a:p>
            <a:r>
              <a:rPr lang="en-US" dirty="0">
                <a:solidFill>
                  <a:schemeClr val="bg1"/>
                </a:solidFill>
              </a:rPr>
              <a:t>426 Different Organisms</a:t>
            </a:r>
          </a:p>
          <a:p>
            <a:r>
              <a:rPr lang="en-US" dirty="0">
                <a:solidFill>
                  <a:schemeClr val="bg1"/>
                </a:solidFill>
              </a:rPr>
              <a:t>Only 29 Occur more than 10 times</a:t>
            </a:r>
          </a:p>
          <a:p>
            <a:r>
              <a:rPr lang="en-US" dirty="0">
                <a:solidFill>
                  <a:schemeClr val="bg1"/>
                </a:solidFill>
              </a:rPr>
              <a:t>Only 12 genuses</a:t>
            </a:r>
          </a:p>
        </p:txBody>
      </p:sp>
    </p:spTree>
    <p:extLst>
      <p:ext uri="{BB962C8B-B14F-4D97-AF65-F5344CB8AC3E}">
        <p14:creationId xmlns:p14="http://schemas.microsoft.com/office/powerpoint/2010/main" val="3482504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AE866CC-E57F-41BC-BA31-17602F1D033D}"/>
              </a:ext>
            </a:extLst>
          </p:cNvPr>
          <p:cNvSpPr>
            <a:spLocks noGrp="1"/>
          </p:cNvSpPr>
          <p:nvPr>
            <p:ph type="title"/>
          </p:nvPr>
        </p:nvSpPr>
        <p:spPr/>
        <p:txBody>
          <a:bodyPr>
            <a:normAutofit fontScale="90000"/>
          </a:bodyPr>
          <a:lstStyle/>
          <a:p>
            <a:r>
              <a:rPr lang="en-US" dirty="0"/>
              <a:t>Particulate Cleanliness does Not Correlate Well to Biological cleanliness</a:t>
            </a:r>
          </a:p>
        </p:txBody>
      </p:sp>
      <p:sp>
        <p:nvSpPr>
          <p:cNvPr id="4" name="Footer Placeholder 3">
            <a:extLst>
              <a:ext uri="{FF2B5EF4-FFF2-40B4-BE49-F238E27FC236}">
                <a16:creationId xmlns:a16="http://schemas.microsoft.com/office/drawing/2014/main" id="{64E287DA-314B-4BFD-A72D-1C45EC6269AF}"/>
              </a:ext>
            </a:extLst>
          </p:cNvPr>
          <p:cNvSpPr>
            <a:spLocks noGrp="1"/>
          </p:cNvSpPr>
          <p:nvPr>
            <p:ph type="ftr" sz="quarter" idx="10"/>
          </p:nvPr>
        </p:nvSpPr>
        <p:spPr/>
        <p:txBody>
          <a:bodyPr/>
          <a:lstStyle/>
          <a:p>
            <a:r>
              <a:rPr lang="en-US" i="1" dirty="0"/>
              <a:t>Unify</a:t>
            </a:r>
            <a:r>
              <a:rPr lang="en-US" dirty="0"/>
              <a:t>  |  </a:t>
            </a:r>
            <a:r>
              <a:rPr lang="en-US" i="1" dirty="0"/>
              <a:t>Explore</a:t>
            </a:r>
            <a:r>
              <a:rPr lang="en-US" dirty="0"/>
              <a:t>  |  </a:t>
            </a:r>
            <a:r>
              <a:rPr lang="en-US" i="1" dirty="0"/>
              <a:t>Discover</a:t>
            </a:r>
          </a:p>
        </p:txBody>
      </p:sp>
      <p:sp>
        <p:nvSpPr>
          <p:cNvPr id="5" name="Slide Number Placeholder 4">
            <a:extLst>
              <a:ext uri="{FF2B5EF4-FFF2-40B4-BE49-F238E27FC236}">
                <a16:creationId xmlns:a16="http://schemas.microsoft.com/office/drawing/2014/main" id="{606CE86A-80D3-4A0E-830F-CAA359A01645}"/>
              </a:ext>
            </a:extLst>
          </p:cNvPr>
          <p:cNvSpPr>
            <a:spLocks noGrp="1"/>
          </p:cNvSpPr>
          <p:nvPr>
            <p:ph type="sldNum" sz="quarter" idx="11"/>
          </p:nvPr>
        </p:nvSpPr>
        <p:spPr/>
        <p:txBody>
          <a:bodyPr/>
          <a:lstStyle/>
          <a:p>
            <a:fld id="{C3F5E514-38EB-4262-A95F-03E9BD4E668F}" type="slidenum">
              <a:rPr lang="en-US" smtClean="0"/>
              <a:pPr/>
              <a:t>31</a:t>
            </a:fld>
            <a:endParaRPr lang="en-US" dirty="0"/>
          </a:p>
        </p:txBody>
      </p:sp>
      <p:pic>
        <p:nvPicPr>
          <p:cNvPr id="7" name="Content Placeholder 6">
            <a:extLst>
              <a:ext uri="{FF2B5EF4-FFF2-40B4-BE49-F238E27FC236}">
                <a16:creationId xmlns:a16="http://schemas.microsoft.com/office/drawing/2014/main" id="{125E53C6-C71C-4145-AA8B-400777DFAE11}"/>
              </a:ext>
            </a:extLst>
          </p:cNvPr>
          <p:cNvPicPr>
            <a:picLocks noGrp="1" noChangeAspect="1"/>
          </p:cNvPicPr>
          <p:nvPr>
            <p:ph sz="half" idx="1"/>
          </p:nvPr>
        </p:nvPicPr>
        <p:blipFill>
          <a:blip r:embed="rId2"/>
          <a:stretch>
            <a:fillRect/>
          </a:stretch>
        </p:blipFill>
        <p:spPr>
          <a:xfrm>
            <a:off x="457200" y="1872608"/>
            <a:ext cx="5668963" cy="4119260"/>
          </a:xfrm>
          <a:prstGeom prst="rect">
            <a:avLst/>
          </a:prstGeom>
        </p:spPr>
      </p:pic>
      <p:pic>
        <p:nvPicPr>
          <p:cNvPr id="6" name="Picture 5">
            <a:extLst>
              <a:ext uri="{FF2B5EF4-FFF2-40B4-BE49-F238E27FC236}">
                <a16:creationId xmlns:a16="http://schemas.microsoft.com/office/drawing/2014/main" id="{63A616D2-DC0D-40D2-879C-0DC22D70045F}"/>
              </a:ext>
            </a:extLst>
          </p:cNvPr>
          <p:cNvPicPr>
            <a:picLocks noChangeAspect="1"/>
          </p:cNvPicPr>
          <p:nvPr/>
        </p:nvPicPr>
        <p:blipFill>
          <a:blip r:embed="rId3"/>
          <a:stretch>
            <a:fillRect/>
          </a:stretch>
        </p:blipFill>
        <p:spPr>
          <a:xfrm>
            <a:off x="491211" y="1890150"/>
            <a:ext cx="5648446" cy="4098309"/>
          </a:xfrm>
          <a:prstGeom prst="rect">
            <a:avLst/>
          </a:prstGeom>
        </p:spPr>
      </p:pic>
      <p:pic>
        <p:nvPicPr>
          <p:cNvPr id="12" name="Content Placeholder 9">
            <a:extLst>
              <a:ext uri="{FF2B5EF4-FFF2-40B4-BE49-F238E27FC236}">
                <a16:creationId xmlns:a16="http://schemas.microsoft.com/office/drawing/2014/main" id="{546E1C2B-D236-4B51-8403-1D38AB9CCC41}"/>
              </a:ext>
            </a:extLst>
          </p:cNvPr>
          <p:cNvPicPr>
            <a:picLocks noGrp="1" noChangeAspect="1"/>
          </p:cNvPicPr>
          <p:nvPr>
            <p:ph sz="half" idx="2"/>
          </p:nvPr>
        </p:nvPicPr>
        <p:blipFill>
          <a:blip r:embed="rId4"/>
          <a:stretch>
            <a:fillRect/>
          </a:stretch>
        </p:blipFill>
        <p:spPr>
          <a:xfrm>
            <a:off x="6153150" y="2417525"/>
            <a:ext cx="5670550" cy="3029425"/>
          </a:xfrm>
        </p:spPr>
      </p:pic>
      <p:sp>
        <p:nvSpPr>
          <p:cNvPr id="10" name="TextBox 9">
            <a:extLst>
              <a:ext uri="{FF2B5EF4-FFF2-40B4-BE49-F238E27FC236}">
                <a16:creationId xmlns:a16="http://schemas.microsoft.com/office/drawing/2014/main" id="{EAD31070-88EF-4FE1-809F-A228CF5CBA73}"/>
              </a:ext>
            </a:extLst>
          </p:cNvPr>
          <p:cNvSpPr txBox="1"/>
          <p:nvPr/>
        </p:nvSpPr>
        <p:spPr>
          <a:xfrm>
            <a:off x="7691120" y="1893318"/>
            <a:ext cx="4632960" cy="369332"/>
          </a:xfrm>
          <a:prstGeom prst="rect">
            <a:avLst/>
          </a:prstGeom>
          <a:noFill/>
        </p:spPr>
        <p:txBody>
          <a:bodyPr wrap="square" rtlCol="0">
            <a:spAutoFit/>
          </a:bodyPr>
          <a:lstStyle/>
          <a:p>
            <a:r>
              <a:rPr lang="en-US" dirty="0"/>
              <a:t>Air Samples</a:t>
            </a:r>
          </a:p>
        </p:txBody>
      </p:sp>
    </p:spTree>
    <p:extLst>
      <p:ext uri="{BB962C8B-B14F-4D97-AF65-F5344CB8AC3E}">
        <p14:creationId xmlns:p14="http://schemas.microsoft.com/office/powerpoint/2010/main" val="1866390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03EAA0B-4888-42DA-A88D-0DE69E2B170E}"/>
              </a:ext>
            </a:extLst>
          </p:cNvPr>
          <p:cNvSpPr>
            <a:spLocks noGrp="1"/>
          </p:cNvSpPr>
          <p:nvPr>
            <p:ph type="body" idx="1"/>
          </p:nvPr>
        </p:nvSpPr>
        <p:spPr/>
        <p:txBody>
          <a:bodyPr/>
          <a:lstStyle/>
          <a:p>
            <a:r>
              <a:rPr lang="en-US" dirty="0"/>
              <a:t>Culture Based</a:t>
            </a:r>
          </a:p>
        </p:txBody>
      </p:sp>
      <p:sp>
        <p:nvSpPr>
          <p:cNvPr id="5" name="Text Placeholder 4">
            <a:extLst>
              <a:ext uri="{FF2B5EF4-FFF2-40B4-BE49-F238E27FC236}">
                <a16:creationId xmlns:a16="http://schemas.microsoft.com/office/drawing/2014/main" id="{B61F3EEE-2E7A-43EB-B3FF-D2CCB721E1E8}"/>
              </a:ext>
            </a:extLst>
          </p:cNvPr>
          <p:cNvSpPr>
            <a:spLocks noGrp="1"/>
          </p:cNvSpPr>
          <p:nvPr>
            <p:ph type="body" sz="quarter" idx="3"/>
          </p:nvPr>
        </p:nvSpPr>
        <p:spPr/>
        <p:txBody>
          <a:bodyPr/>
          <a:lstStyle/>
          <a:p>
            <a:r>
              <a:rPr lang="en-US" dirty="0"/>
              <a:t>Sequence Based</a:t>
            </a:r>
          </a:p>
        </p:txBody>
      </p:sp>
      <p:sp>
        <p:nvSpPr>
          <p:cNvPr id="2" name="Title 1"/>
          <p:cNvSpPr>
            <a:spLocks noGrp="1"/>
          </p:cNvSpPr>
          <p:nvPr>
            <p:ph type="title"/>
          </p:nvPr>
        </p:nvSpPr>
        <p:spPr/>
        <p:txBody>
          <a:bodyPr>
            <a:normAutofit fontScale="90000"/>
          </a:bodyPr>
          <a:lstStyle/>
          <a:p>
            <a:r>
              <a:rPr lang="en-US" dirty="0"/>
              <a:t>Alpha Diversity Correlates to Cleanliness for Culture Based Results</a:t>
            </a:r>
          </a:p>
        </p:txBody>
      </p:sp>
      <p:sp>
        <p:nvSpPr>
          <p:cNvPr id="7" name="TextBox 6"/>
          <p:cNvSpPr txBox="1"/>
          <p:nvPr/>
        </p:nvSpPr>
        <p:spPr>
          <a:xfrm>
            <a:off x="1934205" y="5318846"/>
            <a:ext cx="2459119" cy="400110"/>
          </a:xfrm>
          <a:prstGeom prst="rect">
            <a:avLst/>
          </a:prstGeom>
          <a:noFill/>
        </p:spPr>
        <p:txBody>
          <a:bodyPr wrap="square" rtlCol="0">
            <a:spAutoFit/>
          </a:bodyPr>
          <a:lstStyle/>
          <a:p>
            <a:r>
              <a:rPr lang="en-US" sz="2000" dirty="0"/>
              <a:t>119 unique organisms</a:t>
            </a:r>
          </a:p>
        </p:txBody>
      </p:sp>
      <p:pic>
        <p:nvPicPr>
          <p:cNvPr id="11" name="Content Placeholder 9">
            <a:extLst>
              <a:ext uri="{FF2B5EF4-FFF2-40B4-BE49-F238E27FC236}">
                <a16:creationId xmlns:a16="http://schemas.microsoft.com/office/drawing/2014/main" id="{138F023C-6052-449F-B918-85FC64EC40E1}"/>
              </a:ext>
            </a:extLst>
          </p:cNvPr>
          <p:cNvPicPr>
            <a:picLocks noGrp="1" noChangeAspect="1"/>
          </p:cNvPicPr>
          <p:nvPr>
            <p:ph sz="quarter" idx="4"/>
          </p:nvPr>
        </p:nvPicPr>
        <p:blipFill>
          <a:blip r:embed="rId2"/>
          <a:stretch>
            <a:fillRect/>
          </a:stretch>
        </p:blipFill>
        <p:spPr>
          <a:xfrm>
            <a:off x="6153150" y="2550607"/>
            <a:ext cx="5670550" cy="3128387"/>
          </a:xfrm>
        </p:spPr>
      </p:pic>
      <p:pic>
        <p:nvPicPr>
          <p:cNvPr id="12" name="Content Placeholder 11">
            <a:extLst>
              <a:ext uri="{FF2B5EF4-FFF2-40B4-BE49-F238E27FC236}">
                <a16:creationId xmlns:a16="http://schemas.microsoft.com/office/drawing/2014/main" id="{F08A5AD6-FF8C-4F11-85CC-CC96A7232937}"/>
              </a:ext>
            </a:extLst>
          </p:cNvPr>
          <p:cNvPicPr>
            <a:picLocks noGrp="1" noChangeAspect="1"/>
          </p:cNvPicPr>
          <p:nvPr>
            <p:ph sz="half" idx="2"/>
          </p:nvPr>
        </p:nvPicPr>
        <p:blipFill>
          <a:blip r:embed="rId3"/>
          <a:stretch>
            <a:fillRect/>
          </a:stretch>
        </p:blipFill>
        <p:spPr>
          <a:xfrm>
            <a:off x="457200" y="2056016"/>
            <a:ext cx="5668963" cy="4117569"/>
          </a:xfrm>
          <a:prstGeom prst="rect">
            <a:avLst/>
          </a:prstGeom>
        </p:spPr>
      </p:pic>
    </p:spTree>
    <p:extLst>
      <p:ext uri="{BB962C8B-B14F-4D97-AF65-F5344CB8AC3E}">
        <p14:creationId xmlns:p14="http://schemas.microsoft.com/office/powerpoint/2010/main" val="841638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DED82-3FDE-4C87-BC79-FF6714270595}"/>
              </a:ext>
            </a:extLst>
          </p:cNvPr>
          <p:cNvSpPr>
            <a:spLocks noGrp="1"/>
          </p:cNvSpPr>
          <p:nvPr>
            <p:ph type="title"/>
          </p:nvPr>
        </p:nvSpPr>
        <p:spPr/>
        <p:txBody>
          <a:bodyPr>
            <a:normAutofit fontScale="90000"/>
          </a:bodyPr>
          <a:lstStyle/>
          <a:p>
            <a:r>
              <a:rPr lang="en-US" dirty="0"/>
              <a:t>Preliminary Amplicon Sequencing (16S) Results Do Appear to Cluster by Lab</a:t>
            </a:r>
          </a:p>
        </p:txBody>
      </p:sp>
      <p:pic>
        <p:nvPicPr>
          <p:cNvPr id="7" name="Content Placeholder 6">
            <a:extLst>
              <a:ext uri="{FF2B5EF4-FFF2-40B4-BE49-F238E27FC236}">
                <a16:creationId xmlns:a16="http://schemas.microsoft.com/office/drawing/2014/main" id="{75EF4A9F-55C5-403A-9ED1-42CF5D78C26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569" r="24564"/>
          <a:stretch/>
        </p:blipFill>
        <p:spPr>
          <a:xfrm>
            <a:off x="2971801" y="647659"/>
            <a:ext cx="5181599" cy="6027461"/>
          </a:xfrm>
        </p:spPr>
      </p:pic>
      <p:sp>
        <p:nvSpPr>
          <p:cNvPr id="4" name="Footer Placeholder 3">
            <a:extLst>
              <a:ext uri="{FF2B5EF4-FFF2-40B4-BE49-F238E27FC236}">
                <a16:creationId xmlns:a16="http://schemas.microsoft.com/office/drawing/2014/main" id="{BA39CCC3-AA66-4A73-9B6A-0BD668C2DA77}"/>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6209FA85-D865-4A2E-ADF8-9FF322AFF46B}"/>
              </a:ext>
            </a:extLst>
          </p:cNvPr>
          <p:cNvSpPr>
            <a:spLocks noGrp="1"/>
          </p:cNvSpPr>
          <p:nvPr>
            <p:ph type="sldNum" sz="quarter" idx="11"/>
          </p:nvPr>
        </p:nvSpPr>
        <p:spPr/>
        <p:txBody>
          <a:bodyPr/>
          <a:lstStyle/>
          <a:p>
            <a:fld id="{C3F5E514-38EB-4262-A95F-03E9BD4E668F}" type="slidenum">
              <a:rPr lang="en-US" smtClean="0"/>
              <a:pPr/>
              <a:t>33</a:t>
            </a:fld>
            <a:endParaRPr lang="en-US" dirty="0"/>
          </a:p>
        </p:txBody>
      </p:sp>
      <p:sp>
        <p:nvSpPr>
          <p:cNvPr id="8" name="Oval 7">
            <a:extLst>
              <a:ext uri="{FF2B5EF4-FFF2-40B4-BE49-F238E27FC236}">
                <a16:creationId xmlns:a16="http://schemas.microsoft.com/office/drawing/2014/main" id="{A56E21AF-03DE-4861-BE32-9BBCFEEAC61F}"/>
              </a:ext>
            </a:extLst>
          </p:cNvPr>
          <p:cNvSpPr/>
          <p:nvPr/>
        </p:nvSpPr>
        <p:spPr>
          <a:xfrm rot="19042132">
            <a:off x="4770239" y="979568"/>
            <a:ext cx="2637422" cy="4247322"/>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BE49705-B558-4C86-83A0-EC715CAF9974}"/>
              </a:ext>
            </a:extLst>
          </p:cNvPr>
          <p:cNvSpPr/>
          <p:nvPr/>
        </p:nvSpPr>
        <p:spPr>
          <a:xfrm rot="19042132">
            <a:off x="4905107" y="4456796"/>
            <a:ext cx="466906" cy="462485"/>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E38688D-DB66-452B-BA68-3FD58BBB1435}"/>
              </a:ext>
            </a:extLst>
          </p:cNvPr>
          <p:cNvSpPr/>
          <p:nvPr/>
        </p:nvSpPr>
        <p:spPr>
          <a:xfrm rot="15619782">
            <a:off x="4095644" y="4413198"/>
            <a:ext cx="509614" cy="84588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9AB3A0B-D3E5-44BC-8020-5936EE96EE9C}"/>
              </a:ext>
            </a:extLst>
          </p:cNvPr>
          <p:cNvSpPr/>
          <p:nvPr/>
        </p:nvSpPr>
        <p:spPr>
          <a:xfrm rot="15619782">
            <a:off x="3717183" y="4555667"/>
            <a:ext cx="375159" cy="29225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587DAC9-01CF-4E5F-B098-AD90BC9C6E89}"/>
              </a:ext>
            </a:extLst>
          </p:cNvPr>
          <p:cNvSpPr txBox="1"/>
          <p:nvPr/>
        </p:nvSpPr>
        <p:spPr>
          <a:xfrm>
            <a:off x="4348502" y="834887"/>
            <a:ext cx="3226904" cy="369332"/>
          </a:xfrm>
          <a:prstGeom prst="rect">
            <a:avLst/>
          </a:prstGeom>
          <a:noFill/>
        </p:spPr>
        <p:txBody>
          <a:bodyPr wrap="square" rtlCol="0">
            <a:spAutoFit/>
          </a:bodyPr>
          <a:lstStyle/>
          <a:p>
            <a:r>
              <a:rPr lang="en-US" dirty="0"/>
              <a:t>PCOA Weighted UNIFRAC</a:t>
            </a:r>
          </a:p>
        </p:txBody>
      </p:sp>
      <p:sp>
        <p:nvSpPr>
          <p:cNvPr id="14" name="TextBox 13">
            <a:extLst>
              <a:ext uri="{FF2B5EF4-FFF2-40B4-BE49-F238E27FC236}">
                <a16:creationId xmlns:a16="http://schemas.microsoft.com/office/drawing/2014/main" id="{0D42345B-B778-4278-A221-29055AA2DFAA}"/>
              </a:ext>
            </a:extLst>
          </p:cNvPr>
          <p:cNvSpPr txBox="1"/>
          <p:nvPr/>
        </p:nvSpPr>
        <p:spPr>
          <a:xfrm rot="2742253">
            <a:off x="5989630" y="2303335"/>
            <a:ext cx="3226904" cy="369332"/>
          </a:xfrm>
          <a:prstGeom prst="rect">
            <a:avLst/>
          </a:prstGeom>
          <a:noFill/>
        </p:spPr>
        <p:txBody>
          <a:bodyPr wrap="square" rtlCol="0">
            <a:spAutoFit/>
          </a:bodyPr>
          <a:lstStyle/>
          <a:p>
            <a:r>
              <a:rPr lang="en-US" dirty="0">
                <a:solidFill>
                  <a:schemeClr val="accent3"/>
                </a:solidFill>
              </a:rPr>
              <a:t>Stardust ISO 5</a:t>
            </a:r>
          </a:p>
        </p:txBody>
      </p:sp>
      <p:sp>
        <p:nvSpPr>
          <p:cNvPr id="15" name="TextBox 14">
            <a:extLst>
              <a:ext uri="{FF2B5EF4-FFF2-40B4-BE49-F238E27FC236}">
                <a16:creationId xmlns:a16="http://schemas.microsoft.com/office/drawing/2014/main" id="{6847FD53-9B7B-4D8A-94DC-540D30BF279B}"/>
              </a:ext>
            </a:extLst>
          </p:cNvPr>
          <p:cNvSpPr txBox="1"/>
          <p:nvPr/>
        </p:nvSpPr>
        <p:spPr>
          <a:xfrm>
            <a:off x="4868341" y="4973707"/>
            <a:ext cx="3226904" cy="369332"/>
          </a:xfrm>
          <a:prstGeom prst="rect">
            <a:avLst/>
          </a:prstGeom>
          <a:noFill/>
        </p:spPr>
        <p:txBody>
          <a:bodyPr wrap="square" rtlCol="0">
            <a:spAutoFit/>
          </a:bodyPr>
          <a:lstStyle/>
          <a:p>
            <a:r>
              <a:rPr lang="en-US" dirty="0">
                <a:solidFill>
                  <a:schemeClr val="accent1"/>
                </a:solidFill>
              </a:rPr>
              <a:t>Lunar ISO 6</a:t>
            </a:r>
          </a:p>
        </p:txBody>
      </p:sp>
      <p:sp>
        <p:nvSpPr>
          <p:cNvPr id="16" name="TextBox 15">
            <a:extLst>
              <a:ext uri="{FF2B5EF4-FFF2-40B4-BE49-F238E27FC236}">
                <a16:creationId xmlns:a16="http://schemas.microsoft.com/office/drawing/2014/main" id="{6FCEAD52-0C69-4542-A2BB-A7284A7ACA1F}"/>
              </a:ext>
            </a:extLst>
          </p:cNvPr>
          <p:cNvSpPr txBox="1"/>
          <p:nvPr/>
        </p:nvSpPr>
        <p:spPr>
          <a:xfrm>
            <a:off x="3949148" y="4224089"/>
            <a:ext cx="3226904" cy="369332"/>
          </a:xfrm>
          <a:prstGeom prst="rect">
            <a:avLst/>
          </a:prstGeom>
          <a:noFill/>
        </p:spPr>
        <p:txBody>
          <a:bodyPr wrap="square" rtlCol="0">
            <a:spAutoFit/>
          </a:bodyPr>
          <a:lstStyle/>
          <a:p>
            <a:r>
              <a:rPr lang="en-US" dirty="0">
                <a:solidFill>
                  <a:schemeClr val="accent6"/>
                </a:solidFill>
              </a:rPr>
              <a:t>Meteorite ISO 7</a:t>
            </a:r>
          </a:p>
        </p:txBody>
      </p:sp>
      <p:sp>
        <p:nvSpPr>
          <p:cNvPr id="17" name="TextBox 16">
            <a:extLst>
              <a:ext uri="{FF2B5EF4-FFF2-40B4-BE49-F238E27FC236}">
                <a16:creationId xmlns:a16="http://schemas.microsoft.com/office/drawing/2014/main" id="{E7084A6F-9EE3-4C02-81C4-6D49F86113AC}"/>
              </a:ext>
            </a:extLst>
          </p:cNvPr>
          <p:cNvSpPr txBox="1"/>
          <p:nvPr/>
        </p:nvSpPr>
        <p:spPr>
          <a:xfrm>
            <a:off x="1901245" y="4551863"/>
            <a:ext cx="3226904" cy="369332"/>
          </a:xfrm>
          <a:prstGeom prst="rect">
            <a:avLst/>
          </a:prstGeom>
          <a:noFill/>
        </p:spPr>
        <p:txBody>
          <a:bodyPr wrap="square" rtlCol="0">
            <a:spAutoFit/>
          </a:bodyPr>
          <a:lstStyle/>
          <a:p>
            <a:r>
              <a:rPr lang="en-US" dirty="0">
                <a:solidFill>
                  <a:srgbClr val="FF0000"/>
                </a:solidFill>
              </a:rPr>
              <a:t>Clean Gloveboxes</a:t>
            </a:r>
          </a:p>
        </p:txBody>
      </p:sp>
      <p:sp>
        <p:nvSpPr>
          <p:cNvPr id="18" name="TextBox 17">
            <a:extLst>
              <a:ext uri="{FF2B5EF4-FFF2-40B4-BE49-F238E27FC236}">
                <a16:creationId xmlns:a16="http://schemas.microsoft.com/office/drawing/2014/main" id="{0230183E-C458-4818-BBD0-1E6813A5B08B}"/>
              </a:ext>
            </a:extLst>
          </p:cNvPr>
          <p:cNvSpPr txBox="1"/>
          <p:nvPr/>
        </p:nvSpPr>
        <p:spPr>
          <a:xfrm>
            <a:off x="7361848" y="5376696"/>
            <a:ext cx="3226904" cy="369332"/>
          </a:xfrm>
          <a:prstGeom prst="rect">
            <a:avLst/>
          </a:prstGeom>
          <a:noFill/>
        </p:spPr>
        <p:txBody>
          <a:bodyPr wrap="square" rtlCol="0">
            <a:spAutoFit/>
          </a:bodyPr>
          <a:lstStyle/>
          <a:p>
            <a:r>
              <a:rPr lang="en-US" dirty="0">
                <a:solidFill>
                  <a:srgbClr val="FF0000"/>
                </a:solidFill>
              </a:rPr>
              <a:t>Glovebox Prior to Cleaning</a:t>
            </a:r>
          </a:p>
        </p:txBody>
      </p:sp>
    </p:spTree>
    <p:extLst>
      <p:ext uri="{BB962C8B-B14F-4D97-AF65-F5344CB8AC3E}">
        <p14:creationId xmlns:p14="http://schemas.microsoft.com/office/powerpoint/2010/main" val="16149021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71918-4A90-4933-BCB6-C60AB6414D33}"/>
              </a:ext>
            </a:extLst>
          </p:cNvPr>
          <p:cNvSpPr>
            <a:spLocks noGrp="1"/>
          </p:cNvSpPr>
          <p:nvPr>
            <p:ph type="title"/>
          </p:nvPr>
        </p:nvSpPr>
        <p:spPr/>
        <p:txBody>
          <a:bodyPr/>
          <a:lstStyle/>
          <a:p>
            <a:r>
              <a:rPr lang="en-US" dirty="0"/>
              <a:t>Outline</a:t>
            </a:r>
          </a:p>
        </p:txBody>
      </p:sp>
      <p:pic>
        <p:nvPicPr>
          <p:cNvPr id="8" name="Content Placeholder 7" descr="A picture containing footwear&#10;&#10;Description automatically generated">
            <a:extLst>
              <a:ext uri="{FF2B5EF4-FFF2-40B4-BE49-F238E27FC236}">
                <a16:creationId xmlns:a16="http://schemas.microsoft.com/office/drawing/2014/main" id="{87B2F284-525B-4A15-8D6F-C93821DC519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806377"/>
            <a:ext cx="5668963" cy="4251722"/>
          </a:xfrm>
        </p:spPr>
      </p:pic>
      <p:sp>
        <p:nvSpPr>
          <p:cNvPr id="6" name="Content Placeholder 5">
            <a:extLst>
              <a:ext uri="{FF2B5EF4-FFF2-40B4-BE49-F238E27FC236}">
                <a16:creationId xmlns:a16="http://schemas.microsoft.com/office/drawing/2014/main" id="{D3770B6D-D0BD-4407-903F-B67772294411}"/>
              </a:ext>
            </a:extLst>
          </p:cNvPr>
          <p:cNvSpPr>
            <a:spLocks noGrp="1"/>
          </p:cNvSpPr>
          <p:nvPr>
            <p:ph sz="half" idx="2"/>
          </p:nvPr>
        </p:nvSpPr>
        <p:spPr/>
        <p:txBody>
          <a:bodyPr/>
          <a:lstStyle/>
          <a:p>
            <a:r>
              <a:rPr lang="en-US" dirty="0"/>
              <a:t>Introduction to ARES (Astromaterials Research and Exploration Science)</a:t>
            </a:r>
          </a:p>
          <a:p>
            <a:r>
              <a:rPr lang="en-US" dirty="0"/>
              <a:t>Geomicrobiology and Curation</a:t>
            </a:r>
          </a:p>
          <a:p>
            <a:pPr lvl="1"/>
            <a:r>
              <a:rPr lang="en-US" dirty="0"/>
              <a:t>Microbial Monitoring</a:t>
            </a:r>
          </a:p>
          <a:p>
            <a:pPr lvl="1"/>
            <a:r>
              <a:rPr lang="en-US" b="1" dirty="0"/>
              <a:t>Rapid Identification</a:t>
            </a:r>
          </a:p>
          <a:p>
            <a:pPr lvl="1"/>
            <a:r>
              <a:rPr lang="en-US" dirty="0"/>
              <a:t>Biodegradation of Meteorites</a:t>
            </a:r>
          </a:p>
          <a:p>
            <a:r>
              <a:rPr lang="en-US" dirty="0"/>
              <a:t>Planetary Protection Research</a:t>
            </a:r>
          </a:p>
          <a:p>
            <a:endParaRPr lang="en-US" dirty="0"/>
          </a:p>
        </p:txBody>
      </p:sp>
      <p:sp>
        <p:nvSpPr>
          <p:cNvPr id="4" name="Footer Placeholder 3">
            <a:extLst>
              <a:ext uri="{FF2B5EF4-FFF2-40B4-BE49-F238E27FC236}">
                <a16:creationId xmlns:a16="http://schemas.microsoft.com/office/drawing/2014/main" id="{2DC6EA0D-F5E0-4F66-B7FB-0F96E4ECE409}"/>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F5C8B98E-A3F2-4AE5-B3BC-DFEA5362227F}"/>
              </a:ext>
            </a:extLst>
          </p:cNvPr>
          <p:cNvSpPr>
            <a:spLocks noGrp="1"/>
          </p:cNvSpPr>
          <p:nvPr>
            <p:ph type="sldNum" sz="quarter" idx="11"/>
          </p:nvPr>
        </p:nvSpPr>
        <p:spPr/>
        <p:txBody>
          <a:bodyPr/>
          <a:lstStyle/>
          <a:p>
            <a:fld id="{C3F5E514-38EB-4262-A95F-03E9BD4E668F}" type="slidenum">
              <a:rPr lang="en-US" smtClean="0"/>
              <a:pPr/>
              <a:t>34</a:t>
            </a:fld>
            <a:endParaRPr lang="en-US" dirty="0"/>
          </a:p>
        </p:txBody>
      </p:sp>
      <p:sp>
        <p:nvSpPr>
          <p:cNvPr id="9" name="TextBox 8">
            <a:extLst>
              <a:ext uri="{FF2B5EF4-FFF2-40B4-BE49-F238E27FC236}">
                <a16:creationId xmlns:a16="http://schemas.microsoft.com/office/drawing/2014/main" id="{AFB385DF-94A9-4E0D-9609-2041D85A9B0A}"/>
              </a:ext>
            </a:extLst>
          </p:cNvPr>
          <p:cNvSpPr txBox="1"/>
          <p:nvPr/>
        </p:nvSpPr>
        <p:spPr>
          <a:xfrm>
            <a:off x="1073426" y="6086198"/>
            <a:ext cx="6096000" cy="246221"/>
          </a:xfrm>
          <a:prstGeom prst="rect">
            <a:avLst/>
          </a:prstGeom>
          <a:noFill/>
        </p:spPr>
        <p:txBody>
          <a:bodyPr wrap="square">
            <a:spAutoFit/>
          </a:bodyPr>
          <a:lstStyle/>
          <a:p>
            <a:r>
              <a:rPr lang="en-US" sz="1000" dirty="0"/>
              <a:t>https://www.flickr.com/photos/nasa2explore/52530824918/in/album-72177720303788800/</a:t>
            </a:r>
          </a:p>
        </p:txBody>
      </p:sp>
    </p:spTree>
    <p:extLst>
      <p:ext uri="{BB962C8B-B14F-4D97-AF65-F5344CB8AC3E}">
        <p14:creationId xmlns:p14="http://schemas.microsoft.com/office/powerpoint/2010/main" val="1044799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prstGeom prst="rect">
            <a:avLst/>
          </a:prstGeom>
        </p:spPr>
        <p:txBody>
          <a:bodyPr spcFirstLastPara="1" wrap="square" lIns="121900" tIns="121900" rIns="121900" bIns="121900" anchor="t" anchorCtr="0">
            <a:noAutofit/>
          </a:bodyPr>
          <a:lstStyle/>
          <a:p>
            <a:pPr algn="ctr"/>
            <a:r>
              <a:rPr lang="en" sz="2667" dirty="0">
                <a:solidFill>
                  <a:schemeClr val="tx1"/>
                </a:solidFill>
              </a:rPr>
              <a:t>Whole </a:t>
            </a:r>
            <a:r>
              <a:rPr lang="en-US" sz="2667" dirty="0">
                <a:solidFill>
                  <a:schemeClr val="tx1"/>
                </a:solidFill>
              </a:rPr>
              <a:t>Genome sequencing and Mass Spectrometry Can Help Differentiate </a:t>
            </a:r>
            <a:r>
              <a:rPr lang="en-US" sz="2667" i="1" dirty="0">
                <a:solidFill>
                  <a:schemeClr val="tx1"/>
                </a:solidFill>
              </a:rPr>
              <a:t>Bacillus</a:t>
            </a:r>
            <a:r>
              <a:rPr lang="en-US" sz="2667" dirty="0">
                <a:solidFill>
                  <a:schemeClr val="tx1"/>
                </a:solidFill>
              </a:rPr>
              <a:t> Isolates in Astromaterials Clean Rooms</a:t>
            </a:r>
            <a:endParaRPr sz="6400" dirty="0">
              <a:solidFill>
                <a:schemeClr val="tx1"/>
              </a:solidFill>
            </a:endParaRPr>
          </a:p>
        </p:txBody>
      </p:sp>
      <p:sp>
        <p:nvSpPr>
          <p:cNvPr id="108" name="Google Shape;108;p18"/>
          <p:cNvSpPr/>
          <p:nvPr/>
        </p:nvSpPr>
        <p:spPr>
          <a:xfrm rot="-5404203">
            <a:off x="4249333" y="2612635"/>
            <a:ext cx="327200" cy="599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09" name="Google Shape;109;p18"/>
          <p:cNvSpPr/>
          <p:nvPr/>
        </p:nvSpPr>
        <p:spPr>
          <a:xfrm>
            <a:off x="6450001" y="4378832"/>
            <a:ext cx="405600" cy="327200"/>
          </a:xfrm>
          <a:prstGeom prst="downArrow">
            <a:avLst>
              <a:gd name="adj1" fmla="val 50000"/>
              <a:gd name="adj2" fmla="val 4096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0" name="Google Shape;110;p18"/>
          <p:cNvSpPr/>
          <p:nvPr/>
        </p:nvSpPr>
        <p:spPr>
          <a:xfrm>
            <a:off x="5020800" y="1445633"/>
            <a:ext cx="3136400" cy="2933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3200" kern="0" dirty="0">
                <a:solidFill>
                  <a:srgbClr val="FFFFFF"/>
                </a:solidFill>
                <a:latin typeface="Arial"/>
                <a:cs typeface="Arial"/>
                <a:sym typeface="Arial"/>
              </a:rPr>
              <a:t>Species Diversity</a:t>
            </a:r>
            <a:endParaRPr sz="3200" kern="0" dirty="0">
              <a:solidFill>
                <a:srgbClr val="FFFFFF"/>
              </a:solidFill>
              <a:latin typeface="Arial"/>
              <a:cs typeface="Arial"/>
              <a:sym typeface="Arial"/>
            </a:endParaRPr>
          </a:p>
        </p:txBody>
      </p:sp>
      <p:sp>
        <p:nvSpPr>
          <p:cNvPr id="111" name="Google Shape;111;p18"/>
          <p:cNvSpPr/>
          <p:nvPr/>
        </p:nvSpPr>
        <p:spPr>
          <a:xfrm>
            <a:off x="8946400" y="1474400"/>
            <a:ext cx="3136400" cy="29332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200" kern="0" dirty="0">
              <a:solidFill>
                <a:srgbClr val="FFFFFF"/>
              </a:solidFill>
              <a:latin typeface="Merriweather"/>
              <a:ea typeface="Merriweather"/>
              <a:cs typeface="Merriweather"/>
              <a:sym typeface="Merriweather"/>
            </a:endParaRPr>
          </a:p>
        </p:txBody>
      </p:sp>
      <p:sp>
        <p:nvSpPr>
          <p:cNvPr id="112" name="Google Shape;112;p18"/>
          <p:cNvSpPr txBox="1"/>
          <p:nvPr/>
        </p:nvSpPr>
        <p:spPr>
          <a:xfrm>
            <a:off x="9872600" y="1607433"/>
            <a:ext cx="1673600" cy="114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400" kern="0">
                <a:solidFill>
                  <a:srgbClr val="FFFFFF"/>
                </a:solidFill>
                <a:latin typeface="Roboto"/>
                <a:ea typeface="Roboto"/>
                <a:cs typeface="Roboto"/>
                <a:sym typeface="Roboto"/>
              </a:rPr>
              <a:t>Harmful Natural products</a:t>
            </a:r>
            <a:endParaRPr sz="2400" kern="0" dirty="0">
              <a:solidFill>
                <a:srgbClr val="FFFFFF"/>
              </a:solidFill>
              <a:latin typeface="Roboto"/>
              <a:ea typeface="Roboto"/>
              <a:cs typeface="Roboto"/>
              <a:sym typeface="Roboto"/>
            </a:endParaRPr>
          </a:p>
        </p:txBody>
      </p:sp>
      <p:sp>
        <p:nvSpPr>
          <p:cNvPr id="113" name="Google Shape;113;p18"/>
          <p:cNvSpPr/>
          <p:nvPr/>
        </p:nvSpPr>
        <p:spPr>
          <a:xfrm>
            <a:off x="10280133" y="3011817"/>
            <a:ext cx="405600" cy="527200"/>
          </a:xfrm>
          <a:prstGeom prst="downArrow">
            <a:avLst>
              <a:gd name="adj1" fmla="val 50000"/>
              <a:gd name="adj2" fmla="val 50000"/>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FFFFFF"/>
              </a:solidFill>
              <a:latin typeface="Arial"/>
              <a:cs typeface="Arial"/>
              <a:sym typeface="Arial"/>
            </a:endParaRPr>
          </a:p>
        </p:txBody>
      </p:sp>
      <p:sp>
        <p:nvSpPr>
          <p:cNvPr id="114" name="Google Shape;114;p18"/>
          <p:cNvSpPr txBox="1"/>
          <p:nvPr/>
        </p:nvSpPr>
        <p:spPr>
          <a:xfrm>
            <a:off x="9592200" y="3429000"/>
            <a:ext cx="1954000" cy="7668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dirty="0">
                <a:solidFill>
                  <a:srgbClr val="FFFFFF"/>
                </a:solidFill>
                <a:latin typeface="Roboto"/>
                <a:ea typeface="Roboto"/>
                <a:cs typeface="Roboto"/>
                <a:sym typeface="Roboto"/>
              </a:rPr>
              <a:t>Antibiotics</a:t>
            </a:r>
          </a:p>
          <a:p>
            <a:pPr defTabSz="1219170">
              <a:buClr>
                <a:srgbClr val="000000"/>
              </a:buClr>
            </a:pPr>
            <a:r>
              <a:rPr lang="en" sz="1867" kern="0" dirty="0">
                <a:solidFill>
                  <a:srgbClr val="FFFFFF"/>
                </a:solidFill>
                <a:latin typeface="Roboto"/>
                <a:ea typeface="Roboto"/>
                <a:cs typeface="Roboto"/>
                <a:sym typeface="Roboto"/>
              </a:rPr>
              <a:t>Siderophores</a:t>
            </a:r>
            <a:endParaRPr sz="1867" kern="0" dirty="0">
              <a:solidFill>
                <a:srgbClr val="FFFFFF"/>
              </a:solidFill>
              <a:latin typeface="Roboto"/>
              <a:ea typeface="Roboto"/>
              <a:cs typeface="Roboto"/>
              <a:sym typeface="Roboto"/>
            </a:endParaRPr>
          </a:p>
        </p:txBody>
      </p:sp>
      <p:sp>
        <p:nvSpPr>
          <p:cNvPr id="115" name="Google Shape;115;p18"/>
          <p:cNvSpPr/>
          <p:nvPr/>
        </p:nvSpPr>
        <p:spPr>
          <a:xfrm>
            <a:off x="5617600" y="4706033"/>
            <a:ext cx="2070400" cy="20704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6" name="Google Shape;116;p18"/>
          <p:cNvSpPr/>
          <p:nvPr/>
        </p:nvSpPr>
        <p:spPr>
          <a:xfrm rot="-5404203">
            <a:off x="8388192" y="2612633"/>
            <a:ext cx="327200" cy="599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117" name="Google Shape;117;p18"/>
          <p:cNvSpPr txBox="1"/>
          <p:nvPr/>
        </p:nvSpPr>
        <p:spPr>
          <a:xfrm>
            <a:off x="5991400" y="5105033"/>
            <a:ext cx="1322800" cy="153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FFFFFF"/>
                </a:solidFill>
                <a:latin typeface="Roboto"/>
                <a:ea typeface="Roboto"/>
                <a:cs typeface="Roboto"/>
                <a:sym typeface="Roboto"/>
              </a:rPr>
              <a:t>Oxidation/ Reduction of metals</a:t>
            </a:r>
            <a:endParaRPr sz="1867" kern="0" dirty="0">
              <a:solidFill>
                <a:srgbClr val="FFFFFF"/>
              </a:solidFill>
              <a:latin typeface="Roboto"/>
              <a:ea typeface="Roboto"/>
              <a:cs typeface="Roboto"/>
              <a:sym typeface="Roboto"/>
            </a:endParaRPr>
          </a:p>
        </p:txBody>
      </p:sp>
      <p:sp>
        <p:nvSpPr>
          <p:cNvPr id="2" name="Oval 1">
            <a:extLst>
              <a:ext uri="{FF2B5EF4-FFF2-40B4-BE49-F238E27FC236}">
                <a16:creationId xmlns:a16="http://schemas.microsoft.com/office/drawing/2014/main" id="{81401425-E0EA-423E-9C36-1285C81B4D2E}"/>
              </a:ext>
            </a:extLst>
          </p:cNvPr>
          <p:cNvSpPr/>
          <p:nvPr/>
        </p:nvSpPr>
        <p:spPr>
          <a:xfrm>
            <a:off x="824622" y="1937917"/>
            <a:ext cx="2676580" cy="232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4" name="TextBox 3">
            <a:extLst>
              <a:ext uri="{FF2B5EF4-FFF2-40B4-BE49-F238E27FC236}">
                <a16:creationId xmlns:a16="http://schemas.microsoft.com/office/drawing/2014/main" id="{5022FE1E-5F1A-437F-90D7-24C1665EBF09}"/>
              </a:ext>
            </a:extLst>
          </p:cNvPr>
          <p:cNvSpPr txBox="1"/>
          <p:nvPr/>
        </p:nvSpPr>
        <p:spPr>
          <a:xfrm>
            <a:off x="1244158" y="2147760"/>
            <a:ext cx="2474375" cy="1816266"/>
          </a:xfrm>
          <a:prstGeom prst="rect">
            <a:avLst/>
          </a:prstGeom>
          <a:noFill/>
        </p:spPr>
        <p:txBody>
          <a:bodyPr wrap="square" rtlCol="0">
            <a:spAutoFit/>
          </a:bodyPr>
          <a:lstStyle/>
          <a:p>
            <a:pPr defTabSz="1219170">
              <a:buClr>
                <a:srgbClr val="000000"/>
              </a:buClr>
            </a:pPr>
            <a:r>
              <a:rPr lang="en-US" sz="1867" kern="0" dirty="0">
                <a:solidFill>
                  <a:srgbClr val="FFFFFF"/>
                </a:solidFill>
                <a:latin typeface="Arial"/>
                <a:cs typeface="Arial"/>
                <a:sym typeface="Arial"/>
              </a:rPr>
              <a:t>Whole Genome Sequencing</a:t>
            </a:r>
          </a:p>
          <a:p>
            <a:pPr defTabSz="1219170">
              <a:buClr>
                <a:srgbClr val="000000"/>
              </a:buClr>
            </a:pPr>
            <a:endParaRPr lang="en-US" sz="1867" kern="0" dirty="0">
              <a:solidFill>
                <a:srgbClr val="FFFFFF"/>
              </a:solidFill>
              <a:latin typeface="Arial"/>
              <a:cs typeface="Arial"/>
              <a:sym typeface="Arial"/>
            </a:endParaRPr>
          </a:p>
          <a:p>
            <a:pPr defTabSz="1219170">
              <a:buClr>
                <a:srgbClr val="000000"/>
              </a:buClr>
            </a:pPr>
            <a:r>
              <a:rPr lang="en-US" sz="1867" kern="0" dirty="0">
                <a:solidFill>
                  <a:srgbClr val="FFFFFF"/>
                </a:solidFill>
                <a:latin typeface="Arial"/>
                <a:cs typeface="Arial"/>
                <a:sym typeface="Arial"/>
              </a:rPr>
              <a:t>Illumina + Nanopore</a:t>
            </a:r>
          </a:p>
          <a:p>
            <a:pPr defTabSz="1219170">
              <a:buClr>
                <a:srgbClr val="000000"/>
              </a:buClr>
            </a:pPr>
            <a:r>
              <a:rPr lang="en-US" sz="1867" kern="0" dirty="0">
                <a:solidFill>
                  <a:srgbClr val="FFFFFF"/>
                </a:solidFill>
                <a:latin typeface="Arial"/>
                <a:cs typeface="Arial"/>
                <a:sym typeface="Arial"/>
              </a:rPr>
              <a:t>Hybrid assembly approach</a:t>
            </a:r>
          </a:p>
        </p:txBody>
      </p:sp>
      <p:sp>
        <p:nvSpPr>
          <p:cNvPr id="17" name="Oval 16">
            <a:extLst>
              <a:ext uri="{FF2B5EF4-FFF2-40B4-BE49-F238E27FC236}">
                <a16:creationId xmlns:a16="http://schemas.microsoft.com/office/drawing/2014/main" id="{B98F5F6A-909B-477F-912B-1D5006E3E1EB}"/>
              </a:ext>
            </a:extLst>
          </p:cNvPr>
          <p:cNvSpPr/>
          <p:nvPr/>
        </p:nvSpPr>
        <p:spPr>
          <a:xfrm>
            <a:off x="2482422" y="4073049"/>
            <a:ext cx="2676580" cy="23289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1867" kern="0" dirty="0">
                <a:solidFill>
                  <a:srgbClr val="FFFFFF"/>
                </a:solidFill>
                <a:latin typeface="Arial"/>
                <a:sym typeface="Arial"/>
              </a:rPr>
              <a:t>MALDI-TOF</a:t>
            </a:r>
          </a:p>
          <a:p>
            <a:pPr algn="ctr" defTabSz="1219170">
              <a:buClr>
                <a:srgbClr val="000000"/>
              </a:buClr>
            </a:pPr>
            <a:r>
              <a:rPr lang="en-US" sz="1400" kern="0" dirty="0">
                <a:solidFill>
                  <a:srgbClr val="FFFFFF"/>
                </a:solidFill>
                <a:latin typeface="Arial"/>
                <a:sym typeface="Arial"/>
              </a:rPr>
              <a:t>(Matrix Assisted Laser Desorption/Ionization – Time of Flight Mass Spectrometry)</a:t>
            </a:r>
          </a:p>
        </p:txBody>
      </p:sp>
      <p:sp>
        <p:nvSpPr>
          <p:cNvPr id="18" name="Google Shape;108;p18">
            <a:extLst>
              <a:ext uri="{FF2B5EF4-FFF2-40B4-BE49-F238E27FC236}">
                <a16:creationId xmlns:a16="http://schemas.microsoft.com/office/drawing/2014/main" id="{1BD9FDF3-91D8-4693-A204-01DC7468D11F}"/>
              </a:ext>
            </a:extLst>
          </p:cNvPr>
          <p:cNvSpPr/>
          <p:nvPr/>
        </p:nvSpPr>
        <p:spPr>
          <a:xfrm rot="13960017">
            <a:off x="4966035" y="3896199"/>
            <a:ext cx="327200" cy="599200"/>
          </a:xfrm>
          <a:prstGeom prst="down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pic>
        <p:nvPicPr>
          <p:cNvPr id="6" name="Picture 5" descr="A picture containing indoor&#10;&#10;Description automatically generated">
            <a:extLst>
              <a:ext uri="{FF2B5EF4-FFF2-40B4-BE49-F238E27FC236}">
                <a16:creationId xmlns:a16="http://schemas.microsoft.com/office/drawing/2014/main" id="{E221FFDB-B613-44C4-92AC-C9E658870C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23" t="15172" r="13652" b="33423"/>
          <a:stretch/>
        </p:blipFill>
        <p:spPr>
          <a:xfrm>
            <a:off x="9582261" y="4378832"/>
            <a:ext cx="2432242" cy="245956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BEAC9-018F-4D00-B364-28C4D29D936D}"/>
              </a:ext>
            </a:extLst>
          </p:cNvPr>
          <p:cNvSpPr>
            <a:spLocks noGrp="1"/>
          </p:cNvSpPr>
          <p:nvPr>
            <p:ph type="title"/>
          </p:nvPr>
        </p:nvSpPr>
        <p:spPr/>
        <p:txBody>
          <a:bodyPr/>
          <a:lstStyle/>
          <a:p>
            <a:r>
              <a:rPr lang="en-US" dirty="0"/>
              <a:t>We are Using WGS to Build a Better MALDI Database</a:t>
            </a:r>
          </a:p>
        </p:txBody>
      </p:sp>
      <p:sp>
        <p:nvSpPr>
          <p:cNvPr id="4" name="Footer Placeholder 3">
            <a:extLst>
              <a:ext uri="{FF2B5EF4-FFF2-40B4-BE49-F238E27FC236}">
                <a16:creationId xmlns:a16="http://schemas.microsoft.com/office/drawing/2014/main" id="{93B90CB2-230F-4526-83E6-1CA456035D7A}"/>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20974D0F-07F9-4AA2-B69F-E36FD40EBCD9}"/>
              </a:ext>
            </a:extLst>
          </p:cNvPr>
          <p:cNvSpPr>
            <a:spLocks noGrp="1"/>
          </p:cNvSpPr>
          <p:nvPr>
            <p:ph type="sldNum" sz="quarter" idx="11"/>
          </p:nvPr>
        </p:nvSpPr>
        <p:spPr/>
        <p:txBody>
          <a:bodyPr/>
          <a:lstStyle/>
          <a:p>
            <a:fld id="{C3F5E514-38EB-4262-A95F-03E9BD4E668F}" type="slidenum">
              <a:rPr lang="en-US" smtClean="0"/>
              <a:pPr/>
              <a:t>36</a:t>
            </a:fld>
            <a:endParaRPr lang="en-US"/>
          </a:p>
        </p:txBody>
      </p:sp>
      <p:pic>
        <p:nvPicPr>
          <p:cNvPr id="1030" name="Picture 6">
            <a:extLst>
              <a:ext uri="{FF2B5EF4-FFF2-40B4-BE49-F238E27FC236}">
                <a16:creationId xmlns:a16="http://schemas.microsoft.com/office/drawing/2014/main" id="{3E8EFBE5-6751-445D-97A2-B6CFFDFE4317}"/>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5598" r="27012"/>
          <a:stretch/>
        </p:blipFill>
        <p:spPr bwMode="auto">
          <a:xfrm>
            <a:off x="0" y="1661612"/>
            <a:ext cx="5497598" cy="36407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7B684F9-A71C-4994-A341-D9EE37A9B8F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53150" y="1778094"/>
            <a:ext cx="5670550" cy="430828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6BA8B1F-E935-4046-9B68-998179A81C31}"/>
              </a:ext>
            </a:extLst>
          </p:cNvPr>
          <p:cNvSpPr txBox="1"/>
          <p:nvPr/>
        </p:nvSpPr>
        <p:spPr>
          <a:xfrm>
            <a:off x="8153400" y="6086382"/>
            <a:ext cx="1836144" cy="369332"/>
          </a:xfrm>
          <a:prstGeom prst="rect">
            <a:avLst/>
          </a:prstGeom>
          <a:noFill/>
        </p:spPr>
        <p:txBody>
          <a:bodyPr wrap="none" rtlCol="0">
            <a:spAutoFit/>
          </a:bodyPr>
          <a:lstStyle/>
          <a:p>
            <a:r>
              <a:rPr lang="en-US" dirty="0"/>
              <a:t>Genetic Similarity</a:t>
            </a:r>
          </a:p>
        </p:txBody>
      </p:sp>
      <p:sp>
        <p:nvSpPr>
          <p:cNvPr id="15" name="TextBox 14">
            <a:extLst>
              <a:ext uri="{FF2B5EF4-FFF2-40B4-BE49-F238E27FC236}">
                <a16:creationId xmlns:a16="http://schemas.microsoft.com/office/drawing/2014/main" id="{65AB09E2-B4FE-437E-A5C7-FC6032D6367B}"/>
              </a:ext>
            </a:extLst>
          </p:cNvPr>
          <p:cNvSpPr txBox="1"/>
          <p:nvPr/>
        </p:nvSpPr>
        <p:spPr>
          <a:xfrm rot="16200000">
            <a:off x="4790890" y="3429000"/>
            <a:ext cx="2355197" cy="369332"/>
          </a:xfrm>
          <a:prstGeom prst="rect">
            <a:avLst/>
          </a:prstGeom>
          <a:noFill/>
        </p:spPr>
        <p:txBody>
          <a:bodyPr wrap="none" rtlCol="0">
            <a:spAutoFit/>
          </a:bodyPr>
          <a:lstStyle/>
          <a:p>
            <a:r>
              <a:rPr lang="en-US" dirty="0"/>
              <a:t>Mass Spectra Similarity</a:t>
            </a:r>
          </a:p>
        </p:txBody>
      </p:sp>
    </p:spTree>
    <p:extLst>
      <p:ext uri="{BB962C8B-B14F-4D97-AF65-F5344CB8AC3E}">
        <p14:creationId xmlns:p14="http://schemas.microsoft.com/office/powerpoint/2010/main" val="2563696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71918-4A90-4933-BCB6-C60AB6414D33}"/>
              </a:ext>
            </a:extLst>
          </p:cNvPr>
          <p:cNvSpPr>
            <a:spLocks noGrp="1"/>
          </p:cNvSpPr>
          <p:nvPr>
            <p:ph type="title"/>
          </p:nvPr>
        </p:nvSpPr>
        <p:spPr/>
        <p:txBody>
          <a:bodyPr/>
          <a:lstStyle/>
          <a:p>
            <a:r>
              <a:rPr lang="en-US" dirty="0"/>
              <a:t>Outline</a:t>
            </a:r>
          </a:p>
        </p:txBody>
      </p:sp>
      <p:pic>
        <p:nvPicPr>
          <p:cNvPr id="8" name="Content Placeholder 7" descr="A picture containing footwear&#10;&#10;Description automatically generated">
            <a:extLst>
              <a:ext uri="{FF2B5EF4-FFF2-40B4-BE49-F238E27FC236}">
                <a16:creationId xmlns:a16="http://schemas.microsoft.com/office/drawing/2014/main" id="{87B2F284-525B-4A15-8D6F-C93821DC519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806377"/>
            <a:ext cx="5668963" cy="4251722"/>
          </a:xfrm>
        </p:spPr>
      </p:pic>
      <p:sp>
        <p:nvSpPr>
          <p:cNvPr id="6" name="Content Placeholder 5">
            <a:extLst>
              <a:ext uri="{FF2B5EF4-FFF2-40B4-BE49-F238E27FC236}">
                <a16:creationId xmlns:a16="http://schemas.microsoft.com/office/drawing/2014/main" id="{D3770B6D-D0BD-4407-903F-B67772294411}"/>
              </a:ext>
            </a:extLst>
          </p:cNvPr>
          <p:cNvSpPr>
            <a:spLocks noGrp="1"/>
          </p:cNvSpPr>
          <p:nvPr>
            <p:ph sz="half" idx="2"/>
          </p:nvPr>
        </p:nvSpPr>
        <p:spPr/>
        <p:txBody>
          <a:bodyPr/>
          <a:lstStyle/>
          <a:p>
            <a:r>
              <a:rPr lang="en-US" dirty="0"/>
              <a:t>Introduction to ARES (Astromaterials Research and Exploration Science)</a:t>
            </a:r>
          </a:p>
          <a:p>
            <a:r>
              <a:rPr lang="en-US" dirty="0"/>
              <a:t>Geomicrobiology and Curation</a:t>
            </a:r>
          </a:p>
          <a:p>
            <a:pPr lvl="1"/>
            <a:r>
              <a:rPr lang="en-US" dirty="0"/>
              <a:t>Microbial Monitoring</a:t>
            </a:r>
          </a:p>
          <a:p>
            <a:pPr lvl="1"/>
            <a:r>
              <a:rPr lang="en-US" dirty="0"/>
              <a:t>Rapid Identification</a:t>
            </a:r>
          </a:p>
          <a:p>
            <a:pPr lvl="1"/>
            <a:r>
              <a:rPr lang="en-US" b="1" dirty="0"/>
              <a:t>Biodegradation of Meteorites</a:t>
            </a:r>
          </a:p>
          <a:p>
            <a:r>
              <a:rPr lang="en-US" dirty="0"/>
              <a:t>Planetary Protection Research</a:t>
            </a:r>
          </a:p>
          <a:p>
            <a:endParaRPr lang="en-US" dirty="0"/>
          </a:p>
        </p:txBody>
      </p:sp>
      <p:sp>
        <p:nvSpPr>
          <p:cNvPr id="4" name="Footer Placeholder 3">
            <a:extLst>
              <a:ext uri="{FF2B5EF4-FFF2-40B4-BE49-F238E27FC236}">
                <a16:creationId xmlns:a16="http://schemas.microsoft.com/office/drawing/2014/main" id="{2DC6EA0D-F5E0-4F66-B7FB-0F96E4ECE409}"/>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F5C8B98E-A3F2-4AE5-B3BC-DFEA5362227F}"/>
              </a:ext>
            </a:extLst>
          </p:cNvPr>
          <p:cNvSpPr>
            <a:spLocks noGrp="1"/>
          </p:cNvSpPr>
          <p:nvPr>
            <p:ph type="sldNum" sz="quarter" idx="11"/>
          </p:nvPr>
        </p:nvSpPr>
        <p:spPr/>
        <p:txBody>
          <a:bodyPr/>
          <a:lstStyle/>
          <a:p>
            <a:fld id="{C3F5E514-38EB-4262-A95F-03E9BD4E668F}" type="slidenum">
              <a:rPr lang="en-US" smtClean="0"/>
              <a:pPr/>
              <a:t>37</a:t>
            </a:fld>
            <a:endParaRPr lang="en-US" dirty="0"/>
          </a:p>
        </p:txBody>
      </p:sp>
      <p:sp>
        <p:nvSpPr>
          <p:cNvPr id="9" name="TextBox 8">
            <a:extLst>
              <a:ext uri="{FF2B5EF4-FFF2-40B4-BE49-F238E27FC236}">
                <a16:creationId xmlns:a16="http://schemas.microsoft.com/office/drawing/2014/main" id="{AFB385DF-94A9-4E0D-9609-2041D85A9B0A}"/>
              </a:ext>
            </a:extLst>
          </p:cNvPr>
          <p:cNvSpPr txBox="1"/>
          <p:nvPr/>
        </p:nvSpPr>
        <p:spPr>
          <a:xfrm>
            <a:off x="1073426" y="6086198"/>
            <a:ext cx="6096000" cy="246221"/>
          </a:xfrm>
          <a:prstGeom prst="rect">
            <a:avLst/>
          </a:prstGeom>
          <a:noFill/>
        </p:spPr>
        <p:txBody>
          <a:bodyPr wrap="square">
            <a:spAutoFit/>
          </a:bodyPr>
          <a:lstStyle/>
          <a:p>
            <a:r>
              <a:rPr lang="en-US" sz="1000" dirty="0"/>
              <a:t>https://www.flickr.com/photos/nasa2explore/52530824918/in/album-72177720303788800/</a:t>
            </a:r>
          </a:p>
        </p:txBody>
      </p:sp>
    </p:spTree>
    <p:extLst>
      <p:ext uri="{BB962C8B-B14F-4D97-AF65-F5344CB8AC3E}">
        <p14:creationId xmlns:p14="http://schemas.microsoft.com/office/powerpoint/2010/main" val="2702127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 name="IMG_8298.jpeg" descr="IMG_8298.jpeg"/>
          <p:cNvPicPr>
            <a:picLocks noChangeAspect="1"/>
          </p:cNvPicPr>
          <p:nvPr/>
        </p:nvPicPr>
        <p:blipFill>
          <a:blip r:embed="rId2"/>
          <a:srcRect l="9186" t="14872" r="5881"/>
          <a:stretch>
            <a:fillRect/>
          </a:stretch>
        </p:blipFill>
        <p:spPr>
          <a:xfrm>
            <a:off x="1505844" y="-113358"/>
            <a:ext cx="9180311" cy="6900979"/>
          </a:xfrm>
          <a:prstGeom prst="rect">
            <a:avLst/>
          </a:prstGeom>
          <a:ln w="12700">
            <a:miter lim="400000"/>
          </a:ln>
        </p:spPr>
      </p:pic>
      <p:sp>
        <p:nvSpPr>
          <p:cNvPr id="161" name="Bacterial ‘Talking’ in Extreme Environments: a Study of Cooperative Behavior Among Microbes"/>
          <p:cNvSpPr txBox="1"/>
          <p:nvPr/>
        </p:nvSpPr>
        <p:spPr>
          <a:xfrm>
            <a:off x="1626181" y="314297"/>
            <a:ext cx="8939638" cy="8945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indent="63500" defTabSz="457200">
              <a:defRPr sz="3800" b="1">
                <a:solidFill>
                  <a:srgbClr val="000000"/>
                </a:solidFill>
              </a:defRPr>
            </a:lvl1pPr>
          </a:lstStyle>
          <a:p>
            <a:r>
              <a:rPr sz="2672"/>
              <a:t>The role of quorum sensing in bacterial-fungal interactions on the colonization and degradation of meteorites</a:t>
            </a:r>
          </a:p>
        </p:txBody>
      </p:sp>
      <p:sp>
        <p:nvSpPr>
          <p:cNvPr id="162" name="Rebecca Prescott 1,3,4, Chien-Chi Lo 2,  Patrick S. G. Chain 2, Alan Decho 3, Stuart P. Donachie 4,  Christy Handel 4, and Charles Cockell 1"/>
          <p:cNvSpPr txBox="1"/>
          <p:nvPr/>
        </p:nvSpPr>
        <p:spPr>
          <a:xfrm>
            <a:off x="1505844" y="4290152"/>
            <a:ext cx="9107969" cy="1370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defTabSz="321457">
              <a:spcBef>
                <a:spcPts val="281"/>
              </a:spcBef>
              <a:defRPr sz="2500" b="1">
                <a:solidFill>
                  <a:srgbClr val="000000"/>
                </a:solidFill>
              </a:defRPr>
            </a:pPr>
            <a:r>
              <a:rPr sz="1758" dirty="0"/>
              <a:t>Rebecca D. Prescott</a:t>
            </a:r>
            <a:r>
              <a:rPr sz="1758" baseline="31999" dirty="0"/>
              <a:t>1,2</a:t>
            </a:r>
            <a:r>
              <a:rPr sz="1758" dirty="0"/>
              <a:t>, Richard Davis</a:t>
            </a:r>
            <a:r>
              <a:rPr sz="1758" baseline="31999" dirty="0"/>
              <a:t>1</a:t>
            </a:r>
            <a:r>
              <a:rPr sz="1758" dirty="0"/>
              <a:t>, William Nelson3,</a:t>
            </a:r>
            <a:r>
              <a:rPr sz="1758" baseline="31999" dirty="0"/>
              <a:t> </a:t>
            </a:r>
            <a:r>
              <a:rPr sz="1758" dirty="0"/>
              <a:t>Joseph R. Boro</a:t>
            </a:r>
            <a:r>
              <a:rPr sz="1758" baseline="31999" dirty="0"/>
              <a:t>3</a:t>
            </a:r>
            <a:r>
              <a:rPr sz="1758" dirty="0"/>
              <a:t>, Aaron Regberg</a:t>
            </a:r>
            <a:r>
              <a:rPr sz="1758" baseline="31999" dirty="0"/>
              <a:t>1</a:t>
            </a:r>
            <a:r>
              <a:rPr sz="1758" dirty="0"/>
              <a:t>, Patrick S.G. Chain</a:t>
            </a:r>
            <a:r>
              <a:rPr sz="1758" baseline="31999" dirty="0"/>
              <a:t>4</a:t>
            </a:r>
            <a:r>
              <a:rPr sz="1758" dirty="0"/>
              <a:t>, Stuart P. Donachie</a:t>
            </a:r>
            <a:r>
              <a:rPr sz="1758" baseline="31999" dirty="0"/>
              <a:t>2</a:t>
            </a:r>
          </a:p>
          <a:p>
            <a:pPr defTabSz="321457">
              <a:defRPr sz="2500" b="1">
                <a:solidFill>
                  <a:srgbClr val="000000"/>
                </a:solidFill>
              </a:defRPr>
            </a:pPr>
            <a:endParaRPr sz="1758" baseline="31999" dirty="0"/>
          </a:p>
          <a:p>
            <a:pPr defTabSz="321457">
              <a:defRPr sz="2000" baseline="31999">
                <a:solidFill>
                  <a:srgbClr val="000000"/>
                </a:solidFill>
              </a:defRPr>
            </a:pPr>
            <a:r>
              <a:rPr sz="1406" dirty="0"/>
              <a:t>1Astromaterials Research and Exploration Science (ARES), NASA Johnson Space Center</a:t>
            </a:r>
          </a:p>
          <a:p>
            <a:pPr defTabSz="321457">
              <a:defRPr sz="2000" baseline="31999">
                <a:solidFill>
                  <a:srgbClr val="000000"/>
                </a:solidFill>
              </a:defRPr>
            </a:pPr>
            <a:r>
              <a:rPr sz="1406" dirty="0"/>
              <a:t>2University of Hawai‘i at </a:t>
            </a:r>
            <a:r>
              <a:rPr sz="1406" dirty="0" err="1"/>
              <a:t>Mānoa</a:t>
            </a:r>
            <a:r>
              <a:rPr sz="1406" dirty="0"/>
              <a:t>, School of Life Sciences</a:t>
            </a:r>
          </a:p>
          <a:p>
            <a:pPr defTabSz="321457">
              <a:defRPr sz="2000" baseline="31999">
                <a:solidFill>
                  <a:srgbClr val="000000"/>
                </a:solidFill>
              </a:defRPr>
            </a:pPr>
            <a:r>
              <a:rPr sz="1406" baseline="31999" dirty="0"/>
              <a:t>3</a:t>
            </a:r>
            <a:r>
              <a:rPr sz="1406" dirty="0"/>
              <a:t>University of Hawai‘i at </a:t>
            </a:r>
            <a:r>
              <a:rPr sz="1406" dirty="0" err="1"/>
              <a:t>Mānoa</a:t>
            </a:r>
            <a:r>
              <a:rPr sz="1406" dirty="0"/>
              <a:t>, Department of Earth Sciences</a:t>
            </a:r>
          </a:p>
          <a:p>
            <a:pPr defTabSz="321457">
              <a:defRPr sz="2000" baseline="31999">
                <a:solidFill>
                  <a:srgbClr val="000000"/>
                </a:solidFill>
              </a:defRPr>
            </a:pPr>
            <a:r>
              <a:rPr sz="1406" baseline="31999" dirty="0"/>
              <a:t>4</a:t>
            </a:r>
            <a:r>
              <a:rPr sz="1406" dirty="0"/>
              <a:t>Los Alamos National Laboratory, Biosciences Division</a:t>
            </a:r>
          </a:p>
        </p:txBody>
      </p:sp>
      <p:pic>
        <p:nvPicPr>
          <p:cNvPr id="163" name="1200px-NASA_logo.svg.png" descr="1200px-NASA_logo.svg.png"/>
          <p:cNvPicPr>
            <a:picLocks noChangeAspect="1"/>
          </p:cNvPicPr>
          <p:nvPr/>
        </p:nvPicPr>
        <p:blipFill>
          <a:blip r:embed="rId3"/>
          <a:stretch>
            <a:fillRect/>
          </a:stretch>
        </p:blipFill>
        <p:spPr>
          <a:xfrm>
            <a:off x="1662266" y="5872989"/>
            <a:ext cx="1210553" cy="1012828"/>
          </a:xfrm>
          <a:prstGeom prst="rect">
            <a:avLst/>
          </a:prstGeom>
          <a:ln w="12700">
            <a:miter lim="400000"/>
          </a:ln>
        </p:spPr>
      </p:pic>
      <p:pic>
        <p:nvPicPr>
          <p:cNvPr id="164" name="1200px-University_of_Hawaii_seal.svg.png" descr="1200px-University_of_Hawaii_seal.svg.png"/>
          <p:cNvPicPr>
            <a:picLocks noChangeAspect="1"/>
          </p:cNvPicPr>
          <p:nvPr/>
        </p:nvPicPr>
        <p:blipFill>
          <a:blip r:embed="rId4"/>
          <a:stretch>
            <a:fillRect/>
          </a:stretch>
        </p:blipFill>
        <p:spPr>
          <a:xfrm>
            <a:off x="9467810" y="5893174"/>
            <a:ext cx="972456" cy="972456"/>
          </a:xfrm>
          <a:prstGeom prst="rect">
            <a:avLst/>
          </a:prstGeom>
          <a:ln w="12700">
            <a:miter lim="400000"/>
          </a:ln>
        </p:spPr>
      </p:pic>
      <p:pic>
        <p:nvPicPr>
          <p:cNvPr id="165" name="lanl-logo-solid.png" descr="lanl-logo-solid.png"/>
          <p:cNvPicPr>
            <a:picLocks noChangeAspect="1"/>
          </p:cNvPicPr>
          <p:nvPr/>
        </p:nvPicPr>
        <p:blipFill>
          <a:blip r:embed="rId5"/>
          <a:stretch>
            <a:fillRect/>
          </a:stretch>
        </p:blipFill>
        <p:spPr>
          <a:xfrm>
            <a:off x="5280845" y="5971182"/>
            <a:ext cx="1778938" cy="816439"/>
          </a:xfrm>
          <a:prstGeom prst="rect">
            <a:avLst/>
          </a:prstGeom>
          <a:ln w="12700">
            <a:miter lim="400000"/>
          </a:ln>
        </p:spPr>
      </p:pic>
      <p:pic>
        <p:nvPicPr>
          <p:cNvPr id="2050" name="B18ACE8E-C86C-4B7D-BECD-914BA28BD813">
            <a:extLst>
              <a:ext uri="{FF2B5EF4-FFF2-40B4-BE49-F238E27FC236}">
                <a16:creationId xmlns:a16="http://schemas.microsoft.com/office/drawing/2014/main" id="{CE429AE3-C8B5-4BBA-A265-7E2C9B4EDE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21041"/>
            <a:ext cx="2143483" cy="231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lide Number"/>
          <p:cNvSpPr txBox="1">
            <a:spLocks noGrp="1"/>
          </p:cNvSpPr>
          <p:nvPr>
            <p:ph type="sldNum" sz="quarter" idx="4294967295"/>
          </p:nvPr>
        </p:nvSpPr>
        <p:spPr>
          <a:xfrm>
            <a:off x="6006667" y="6509742"/>
            <a:ext cx="169736" cy="2678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defRPr sz="1266">
                <a:latin typeface="Helvetica Light"/>
                <a:ea typeface="Helvetica Light"/>
                <a:cs typeface="Helvetica Light"/>
                <a:sym typeface="Helvetica Light"/>
              </a:defRPr>
            </a:lvl1pPr>
          </a:lstStyle>
          <a:p>
            <a:fld id="{86CB4B4D-7CA3-9044-876B-883B54F8677D}" type="slidenum">
              <a:rPr/>
              <a:t>39</a:t>
            </a:fld>
            <a:endParaRPr/>
          </a:p>
        </p:txBody>
      </p:sp>
      <p:sp>
        <p:nvSpPr>
          <p:cNvPr id="168" name="The role of quorum sensing in the degradation of meteorites: Bacterial-fungal interactions…"/>
          <p:cNvSpPr txBox="1"/>
          <p:nvPr/>
        </p:nvSpPr>
        <p:spPr>
          <a:xfrm>
            <a:off x="1817076" y="90621"/>
            <a:ext cx="8358191" cy="851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412735">
              <a:defRPr sz="3600" spc="-36">
                <a:latin typeface="Helvetica"/>
                <a:ea typeface="Helvetica"/>
                <a:cs typeface="Helvetica"/>
                <a:sym typeface="Helvetica"/>
              </a:defRPr>
            </a:pPr>
            <a:r>
              <a:rPr sz="2531"/>
              <a:t>Preliminary data: EDS of H5 chondrite before and after growth with </a:t>
            </a:r>
            <a:r>
              <a:rPr sz="2531" i="1"/>
              <a:t>Fusarium oxysporum</a:t>
            </a:r>
          </a:p>
        </p:txBody>
      </p:sp>
      <p:sp>
        <p:nvSpPr>
          <p:cNvPr id="169" name="Line"/>
          <p:cNvSpPr/>
          <p:nvPr/>
        </p:nvSpPr>
        <p:spPr>
          <a:xfrm>
            <a:off x="1817076" y="989992"/>
            <a:ext cx="8358191" cy="1"/>
          </a:xfrm>
          <a:prstGeom prst="line">
            <a:avLst/>
          </a:prstGeom>
          <a:ln w="25400">
            <a:solidFill>
              <a:schemeClr val="accent3">
                <a:hueOff val="-385756"/>
                <a:satOff val="-32155"/>
                <a:lumOff val="17967"/>
              </a:schemeClr>
            </a:solidFill>
            <a:miter lim="400000"/>
          </a:ln>
        </p:spPr>
        <p:txBody>
          <a:bodyPr lIns="32145" tIns="32145" rIns="32145" bIns="32145"/>
          <a:lstStyle/>
          <a:p>
            <a:endParaRPr sz="1266"/>
          </a:p>
        </p:txBody>
      </p:sp>
      <p:pic>
        <p:nvPicPr>
          <p:cNvPr id="170" name="image1.jpeg" descr="image1.jpeg"/>
          <p:cNvPicPr>
            <a:picLocks noChangeAspect="1"/>
          </p:cNvPicPr>
          <p:nvPr/>
        </p:nvPicPr>
        <p:blipFill>
          <a:blip r:embed="rId3"/>
          <a:stretch>
            <a:fillRect/>
          </a:stretch>
        </p:blipFill>
        <p:spPr>
          <a:xfrm>
            <a:off x="1835156" y="1187007"/>
            <a:ext cx="4975590" cy="3293361"/>
          </a:xfrm>
          <a:prstGeom prst="rect">
            <a:avLst/>
          </a:prstGeom>
          <a:ln w="12700">
            <a:miter lim="400000"/>
          </a:ln>
        </p:spPr>
      </p:pic>
      <p:sp>
        <p:nvSpPr>
          <p:cNvPr id="171" name="A Iron and Carbon EDS (Energy Dispersive Spectroscopy) map of a thin section of an H5 chondrite (ALH 78085) before and after aerobic incubation at 30℃ for 13 days in the presence of Fusarium oxysporum."/>
          <p:cNvSpPr txBox="1"/>
          <p:nvPr/>
        </p:nvSpPr>
        <p:spPr>
          <a:xfrm>
            <a:off x="7007662" y="1760249"/>
            <a:ext cx="3167583" cy="1884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321457">
              <a:lnSpc>
                <a:spcPct val="110000"/>
              </a:lnSpc>
              <a:defRPr sz="2200">
                <a:latin typeface="Helvetica"/>
                <a:ea typeface="Helvetica"/>
                <a:cs typeface="Helvetica"/>
                <a:sym typeface="Helvetica"/>
              </a:defRPr>
            </a:pPr>
            <a:r>
              <a:rPr sz="1547"/>
              <a:t>A Iron and Carbon EDS (Energy Dispersive Spectroscopy) map of a thin section of an H5 chondrite (ALH 78085) before and after anaerobic incubation at 30℃ for 13 days in the presence of </a:t>
            </a:r>
            <a:r>
              <a:rPr sz="1547" i="1"/>
              <a:t>Fusarium oxysporum, </a:t>
            </a:r>
            <a:r>
              <a:rPr sz="1547"/>
              <a:t>in liquid media.</a:t>
            </a:r>
          </a:p>
        </p:txBody>
      </p:sp>
      <p:sp>
        <p:nvSpPr>
          <p:cNvPr id="172" name="Life detection, chemistry of life on meteorites…"/>
          <p:cNvSpPr txBox="1"/>
          <p:nvPr/>
        </p:nvSpPr>
        <p:spPr>
          <a:xfrm>
            <a:off x="1781431" y="4999637"/>
            <a:ext cx="8629138" cy="1625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defTabSz="412735">
              <a:spcBef>
                <a:spcPts val="1547"/>
              </a:spcBef>
              <a:defRPr sz="2700" spc="-26">
                <a:solidFill>
                  <a:schemeClr val="accent1">
                    <a:lumOff val="13543"/>
                  </a:schemeClr>
                </a:solidFill>
                <a:latin typeface="Helvetica"/>
                <a:ea typeface="Helvetica"/>
                <a:cs typeface="Helvetica"/>
                <a:sym typeface="Helvetica"/>
              </a:defRPr>
            </a:pPr>
            <a:r>
              <a:rPr sz="1898"/>
              <a:t>Questions:</a:t>
            </a:r>
          </a:p>
          <a:p>
            <a:pPr marL="160729" indent="-160729" defTabSz="412735">
              <a:spcBef>
                <a:spcPts val="1547"/>
              </a:spcBef>
              <a:buClr>
                <a:srgbClr val="BFF823"/>
              </a:buClr>
              <a:buSzPct val="100000"/>
              <a:buChar char="•"/>
              <a:defRPr sz="2700" spc="-26">
                <a:solidFill>
                  <a:schemeClr val="accent1">
                    <a:lumOff val="13543"/>
                  </a:schemeClr>
                </a:solidFill>
                <a:latin typeface="Helvetica"/>
                <a:ea typeface="Helvetica"/>
                <a:cs typeface="Helvetica"/>
                <a:sym typeface="Helvetica"/>
              </a:defRPr>
            </a:pPr>
            <a:r>
              <a:rPr sz="1898"/>
              <a:t>What QS-related gene expression is involved in the breakdown of meteorites? </a:t>
            </a:r>
          </a:p>
          <a:p>
            <a:pPr marL="160729" indent="-160729" defTabSz="412735">
              <a:spcBef>
                <a:spcPts val="1547"/>
              </a:spcBef>
              <a:buClr>
                <a:srgbClr val="BFF823"/>
              </a:buClr>
              <a:buSzPct val="100000"/>
              <a:buChar char="•"/>
              <a:defRPr sz="2700" spc="-26">
                <a:solidFill>
                  <a:schemeClr val="accent1">
                    <a:lumOff val="13543"/>
                  </a:schemeClr>
                </a:solidFill>
                <a:latin typeface="Helvetica"/>
                <a:ea typeface="Helvetica"/>
                <a:cs typeface="Helvetica"/>
                <a:sym typeface="Helvetica"/>
              </a:defRPr>
            </a:pPr>
            <a:r>
              <a:rPr sz="1898"/>
              <a:t>What changes are observed in the mineralogy of a rock surface when fungi and bacteria are grown on the rock, and with exogenous QS molecules? </a:t>
            </a:r>
          </a:p>
        </p:txBody>
      </p:sp>
      <p:sp>
        <p:nvSpPr>
          <p:cNvPr id="173" name="Image taken by Kaydra Barbre, NASA undergraduate intern"/>
          <p:cNvSpPr txBox="1"/>
          <p:nvPr/>
        </p:nvSpPr>
        <p:spPr>
          <a:xfrm>
            <a:off x="2125980" y="4537683"/>
            <a:ext cx="4214616"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lgn="l" defTabSz="587022">
              <a:spcBef>
                <a:spcPts val="2200"/>
              </a:spcBef>
              <a:defRPr sz="1800" spc="-18">
                <a:latin typeface="Helvetica"/>
                <a:ea typeface="Helvetica"/>
                <a:cs typeface="Helvetica"/>
                <a:sym typeface="Helvetica"/>
              </a:defRPr>
            </a:lvl1pPr>
          </a:lstStyle>
          <a:p>
            <a:r>
              <a:rPr sz="1266"/>
              <a:t>Image taken by Kaydra Barbre, NASA undergraduate intern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870598" y="988776"/>
            <a:ext cx="8450804" cy="5801190"/>
            <a:chOff x="346598" y="988776"/>
            <a:chExt cx="8450804" cy="5801190"/>
          </a:xfrm>
        </p:grpSpPr>
        <p:grpSp>
          <p:nvGrpSpPr>
            <p:cNvPr id="8" name="Group 7"/>
            <p:cNvGrpSpPr/>
            <p:nvPr/>
          </p:nvGrpSpPr>
          <p:grpSpPr>
            <a:xfrm>
              <a:off x="346598" y="988776"/>
              <a:ext cx="8450804" cy="2868254"/>
              <a:chOff x="30553" y="1127002"/>
              <a:chExt cx="9074458" cy="3079926"/>
            </a:xfrm>
          </p:grpSpPr>
          <p:pic>
            <p:nvPicPr>
              <p:cNvPr id="3" name="Picture 2"/>
              <p:cNvPicPr>
                <a:picLocks noChangeAspect="1"/>
              </p:cNvPicPr>
              <p:nvPr/>
            </p:nvPicPr>
            <p:blipFill rotWithShape="1">
              <a:blip r:embed="rId2" cstate="print">
                <a:alphaModFix/>
                <a:extLst>
                  <a:ext uri="{28A0092B-C50C-407E-A947-70E740481C1C}">
                    <a14:useLocalDpi xmlns:a14="http://schemas.microsoft.com/office/drawing/2010/main" val="0"/>
                  </a:ext>
                </a:extLst>
              </a:blip>
              <a:srcRect t="6875"/>
              <a:stretch/>
            </p:blipFill>
            <p:spPr>
              <a:xfrm>
                <a:off x="30553" y="1127002"/>
                <a:ext cx="4409706" cy="3079926"/>
              </a:xfrm>
              <a:prstGeom prst="roundRect">
                <a:avLst>
                  <a:gd name="adj" fmla="val 1872"/>
                </a:avLst>
              </a:prstGeom>
              <a:solidFill>
                <a:srgbClr val="FFFFFF">
                  <a:shade val="85000"/>
                </a:srgbClr>
              </a:solidFill>
              <a:ln>
                <a:noFill/>
              </a:ln>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751" t="-1" r="4075" b="34279"/>
              <a:stretch/>
            </p:blipFill>
            <p:spPr>
              <a:xfrm>
                <a:off x="4529468" y="1127002"/>
                <a:ext cx="4575543" cy="3079926"/>
              </a:xfrm>
              <a:prstGeom prst="roundRect">
                <a:avLst>
                  <a:gd name="adj" fmla="val 1872"/>
                </a:avLst>
              </a:prstGeom>
              <a:solidFill>
                <a:srgbClr val="FFFFFF">
                  <a:shade val="85000"/>
                </a:srgbClr>
              </a:solidFill>
              <a:ln>
                <a:noFill/>
              </a:ln>
              <a:effectLst>
                <a:outerShdw blurRad="50800" dist="38100" dir="2700000" algn="tl" rotWithShape="0">
                  <a:prstClr val="black">
                    <a:alpha val="40000"/>
                  </a:prstClr>
                </a:outerShdw>
              </a:effectLst>
            </p:spPr>
          </p:pic>
        </p:grpSp>
        <p:grpSp>
          <p:nvGrpSpPr>
            <p:cNvPr id="11" name="Group 10"/>
            <p:cNvGrpSpPr/>
            <p:nvPr/>
          </p:nvGrpSpPr>
          <p:grpSpPr>
            <a:xfrm>
              <a:off x="346868" y="3912780"/>
              <a:ext cx="8434223" cy="2877186"/>
              <a:chOff x="120607" y="3912780"/>
              <a:chExt cx="8434223" cy="2877186"/>
            </a:xfrm>
          </p:grpSpPr>
          <p:pic>
            <p:nvPicPr>
              <p:cNvPr id="9" name="Picture 8"/>
              <p:cNvPicPr>
                <a:picLocks noChangeAspect="1"/>
              </p:cNvPicPr>
              <p:nvPr/>
            </p:nvPicPr>
            <p:blipFill rotWithShape="1">
              <a:blip r:embed="rId4">
                <a:alphaModFix/>
                <a:extLst>
                  <a:ext uri="{28A0092B-C50C-407E-A947-70E740481C1C}">
                    <a14:useLocalDpi xmlns:a14="http://schemas.microsoft.com/office/drawing/2010/main" val="0"/>
                  </a:ext>
                </a:extLst>
              </a:blip>
              <a:srcRect t="1154" b="2567"/>
              <a:stretch/>
            </p:blipFill>
            <p:spPr>
              <a:xfrm>
                <a:off x="120607" y="3912781"/>
                <a:ext cx="4104839" cy="2877185"/>
              </a:xfrm>
              <a:prstGeom prst="roundRect">
                <a:avLst>
                  <a:gd name="adj" fmla="val 1872"/>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5">
                <a:alphaModFix/>
                <a:extLst>
                  <a:ext uri="{28A0092B-C50C-407E-A947-70E740481C1C}">
                    <a14:useLocalDpi xmlns:a14="http://schemas.microsoft.com/office/drawing/2010/main" val="0"/>
                  </a:ext>
                </a:extLst>
              </a:blip>
              <a:srcRect l="11448" t="8972" b="8508"/>
              <a:stretch/>
            </p:blipFill>
            <p:spPr>
              <a:xfrm>
                <a:off x="4313655" y="3912780"/>
                <a:ext cx="4241175" cy="2877185"/>
              </a:xfrm>
              <a:prstGeom prst="roundRect">
                <a:avLst>
                  <a:gd name="adj" fmla="val 1872"/>
                </a:avLst>
              </a:prstGeom>
              <a:solidFill>
                <a:srgbClr val="FFFFFF">
                  <a:shade val="85000"/>
                </a:srgbClr>
              </a:solidFill>
              <a:ln>
                <a:noFill/>
              </a:ln>
              <a:effectLst>
                <a:outerShdw blurRad="50800" dist="38100" dir="2700000" algn="tl" rotWithShape="0">
                  <a:prstClr val="black">
                    <a:alpha val="40000"/>
                  </a:prstClr>
                </a:outerShdw>
              </a:effectLst>
            </p:spPr>
          </p:pic>
        </p:grpSp>
      </p:grpSp>
      <p:sp>
        <p:nvSpPr>
          <p:cNvPr id="14" name="Title 1"/>
          <p:cNvSpPr txBox="1">
            <a:spLocks/>
          </p:cNvSpPr>
          <p:nvPr/>
        </p:nvSpPr>
        <p:spPr>
          <a:xfrm>
            <a:off x="1" y="8023"/>
            <a:ext cx="10676022" cy="84137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bg1"/>
                </a:solidFill>
                <a:latin typeface="+mj-lt"/>
                <a:ea typeface="+mj-ea"/>
                <a:cs typeface="Helvetica"/>
              </a:defRPr>
            </a:lvl1pPr>
          </a:lstStyle>
          <a:p>
            <a:pPr algn="ctr"/>
            <a:r>
              <a:rPr lang="en-US" sz="3200" dirty="0">
                <a:solidFill>
                  <a:schemeClr val="bg2">
                    <a:lumMod val="20000"/>
                    <a:lumOff val="80000"/>
                  </a:schemeClr>
                </a:solidFill>
                <a:cs typeface="Chalkduster"/>
              </a:rPr>
              <a:t>RESEARCH AND ANALYSIS</a:t>
            </a:r>
            <a:br>
              <a:rPr lang="en-US" sz="3200" dirty="0">
                <a:solidFill>
                  <a:schemeClr val="bg2">
                    <a:lumMod val="20000"/>
                    <a:lumOff val="80000"/>
                  </a:schemeClr>
                </a:solidFill>
                <a:cs typeface="Chalkduster"/>
              </a:rPr>
            </a:br>
            <a:r>
              <a:rPr lang="en-US" sz="2400" b="0" dirty="0">
                <a:solidFill>
                  <a:schemeClr val="bg2">
                    <a:lumMod val="20000"/>
                    <a:lumOff val="80000"/>
                  </a:schemeClr>
                </a:solidFill>
                <a:cs typeface="Chalkduster"/>
              </a:rPr>
              <a:t>Specialized laboratories enable ARES scientists to conduct world-class research</a:t>
            </a:r>
            <a:r>
              <a:rPr lang="en-US" sz="2400" b="0" dirty="0">
                <a:solidFill>
                  <a:schemeClr val="tx1"/>
                </a:solidFill>
                <a:cs typeface="Chalkduster"/>
              </a:rPr>
              <a:t>.</a:t>
            </a:r>
            <a:endParaRPr lang="en-US" sz="2400" dirty="0">
              <a:solidFill>
                <a:schemeClr val="tx1"/>
              </a:solidFill>
              <a:cs typeface="Chalkduster"/>
            </a:endParaRPr>
          </a:p>
        </p:txBody>
      </p:sp>
    </p:spTree>
    <p:extLst>
      <p:ext uri="{BB962C8B-B14F-4D97-AF65-F5344CB8AC3E}">
        <p14:creationId xmlns:p14="http://schemas.microsoft.com/office/powerpoint/2010/main" val="3939497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Meteorites"/>
          <p:cNvSpPr txBox="1"/>
          <p:nvPr/>
        </p:nvSpPr>
        <p:spPr>
          <a:xfrm>
            <a:off x="3499496" y="125314"/>
            <a:ext cx="4809779" cy="526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4200"/>
            </a:lvl1pPr>
          </a:lstStyle>
          <a:p>
            <a:r>
              <a:rPr sz="2953"/>
              <a:t>Experiment design: Meteorites</a:t>
            </a:r>
          </a:p>
        </p:txBody>
      </p:sp>
      <p:pic>
        <p:nvPicPr>
          <p:cNvPr id="176" name="Jbilet_Winselwan_2.jpg" descr="Jbilet_Winselwan_2.jpg"/>
          <p:cNvPicPr>
            <a:picLocks noChangeAspect="1"/>
          </p:cNvPicPr>
          <p:nvPr/>
        </p:nvPicPr>
        <p:blipFill>
          <a:blip r:embed="rId2"/>
          <a:stretch>
            <a:fillRect/>
          </a:stretch>
        </p:blipFill>
        <p:spPr>
          <a:xfrm>
            <a:off x="2376180" y="1719889"/>
            <a:ext cx="3212295" cy="2087992"/>
          </a:xfrm>
          <a:prstGeom prst="rect">
            <a:avLst/>
          </a:prstGeom>
          <a:ln w="25400">
            <a:miter lim="400000"/>
          </a:ln>
          <a:effectLst>
            <a:reflection stA="82330" endPos="40000" dir="5400000" sy="-100000" algn="bl" rotWithShape="0"/>
          </a:effectLst>
        </p:spPr>
      </p:pic>
      <p:pic>
        <p:nvPicPr>
          <p:cNvPr id="177" name="mpawtvncyu1.jpg" descr="mpawtvncyu1.jpg"/>
          <p:cNvPicPr>
            <a:picLocks noChangeAspect="1"/>
          </p:cNvPicPr>
          <p:nvPr/>
        </p:nvPicPr>
        <p:blipFill>
          <a:blip r:embed="rId3"/>
          <a:stretch>
            <a:fillRect/>
          </a:stretch>
        </p:blipFill>
        <p:spPr>
          <a:xfrm>
            <a:off x="6656099" y="1502045"/>
            <a:ext cx="2872002" cy="2852855"/>
          </a:xfrm>
          <a:prstGeom prst="rect">
            <a:avLst/>
          </a:prstGeom>
          <a:ln w="25400">
            <a:miter lim="400000"/>
          </a:ln>
          <a:effectLst>
            <a:reflection stA="82330" endPos="40000" dir="5400000" sy="-100000" algn="bl" rotWithShape="0"/>
          </a:effectLst>
        </p:spPr>
      </p:pic>
      <p:sp>
        <p:nvSpPr>
          <p:cNvPr id="178" name="H5: Bassikounou (sighted fall southeast Mauretania)"/>
          <p:cNvSpPr txBox="1"/>
          <p:nvPr/>
        </p:nvSpPr>
        <p:spPr>
          <a:xfrm>
            <a:off x="6656099" y="906950"/>
            <a:ext cx="2872002" cy="548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200"/>
            </a:lvl1pPr>
          </a:lstStyle>
          <a:p>
            <a:r>
              <a:rPr sz="1547"/>
              <a:t>H5: Bassikounou (sighted fall southeast Mauretania)</a:t>
            </a:r>
          </a:p>
        </p:txBody>
      </p:sp>
      <p:sp>
        <p:nvSpPr>
          <p:cNvPr id="179" name="CM: Jbilet Winselwan (found  in Western Sahara 2013)"/>
          <p:cNvSpPr txBox="1"/>
          <p:nvPr/>
        </p:nvSpPr>
        <p:spPr>
          <a:xfrm>
            <a:off x="2267492" y="906950"/>
            <a:ext cx="3429671" cy="548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200"/>
            </a:lvl1pPr>
          </a:lstStyle>
          <a:p>
            <a:r>
              <a:rPr sz="1547"/>
              <a:t>CM: Jbilet Winselwan (found  in Western Sahara 2013)</a:t>
            </a:r>
          </a:p>
        </p:txBody>
      </p:sp>
      <p:pic>
        <p:nvPicPr>
          <p:cNvPr id="180" name="IMG_2863.jpeg" descr="IMG_2863.jpeg"/>
          <p:cNvPicPr>
            <a:picLocks noChangeAspect="1"/>
          </p:cNvPicPr>
          <p:nvPr/>
        </p:nvPicPr>
        <p:blipFill>
          <a:blip r:embed="rId4"/>
          <a:stretch>
            <a:fillRect/>
          </a:stretch>
        </p:blipFill>
        <p:spPr>
          <a:xfrm>
            <a:off x="1910288" y="4637421"/>
            <a:ext cx="3858330" cy="2045335"/>
          </a:xfrm>
          <a:prstGeom prst="rect">
            <a:avLst/>
          </a:prstGeom>
          <a:ln w="12700">
            <a:miter lim="400000"/>
          </a:ln>
        </p:spPr>
      </p:pic>
      <p:pic>
        <p:nvPicPr>
          <p:cNvPr id="181" name="IMG_2860.jpeg" descr="IMG_2860.jpeg"/>
          <p:cNvPicPr>
            <a:picLocks noChangeAspect="1"/>
          </p:cNvPicPr>
          <p:nvPr/>
        </p:nvPicPr>
        <p:blipFill>
          <a:blip r:embed="rId5"/>
          <a:stretch>
            <a:fillRect/>
          </a:stretch>
        </p:blipFill>
        <p:spPr>
          <a:xfrm>
            <a:off x="6145995" y="4616093"/>
            <a:ext cx="3892209" cy="2087992"/>
          </a:xfrm>
          <a:prstGeom prst="rect">
            <a:avLst/>
          </a:prstGeom>
          <a:ln w="12700">
            <a:miter lim="400000"/>
          </a:ln>
        </p:spPr>
      </p:pic>
      <p:sp>
        <p:nvSpPr>
          <p:cNvPr id="182" name="Line"/>
          <p:cNvSpPr/>
          <p:nvPr/>
        </p:nvSpPr>
        <p:spPr>
          <a:xfrm>
            <a:off x="2079186" y="679589"/>
            <a:ext cx="8033629" cy="1"/>
          </a:xfrm>
          <a:prstGeom prst="line">
            <a:avLst/>
          </a:prstGeom>
          <a:ln w="25400">
            <a:solidFill>
              <a:schemeClr val="accent3">
                <a:hueOff val="-385756"/>
                <a:satOff val="-32155"/>
                <a:lumOff val="17967"/>
              </a:schemeClr>
            </a:solidFill>
            <a:miter lim="400000"/>
          </a:ln>
        </p:spPr>
        <p:txBody>
          <a:bodyPr lIns="35719" tIns="35719" rIns="35719" bIns="35719" anchor="ctr"/>
          <a:lstStyle/>
          <a:p>
            <a:endParaRPr sz="1266"/>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Experimental Design of Bacterial-fungal co-cultures &amp; QS"/>
          <p:cNvSpPr txBox="1"/>
          <p:nvPr/>
        </p:nvSpPr>
        <p:spPr>
          <a:xfrm>
            <a:off x="1811055" y="80748"/>
            <a:ext cx="8736577" cy="438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9049" tIns="19049" rIns="19049" bIns="19049" anchor="ctr">
            <a:spAutoFit/>
          </a:bodyPr>
          <a:lstStyle>
            <a:lvl1pPr defTabSz="587022">
              <a:defRPr sz="3700"/>
            </a:lvl1pPr>
          </a:lstStyle>
          <a:p>
            <a:r>
              <a:rPr sz="2601"/>
              <a:t>Foxy only on H5 chondrite: H5-10-29</a:t>
            </a:r>
          </a:p>
        </p:txBody>
      </p:sp>
      <p:pic>
        <p:nvPicPr>
          <p:cNvPr id="190" name="IMG_3507.jpeg" descr="IMG_3507.jpeg"/>
          <p:cNvPicPr>
            <a:picLocks noChangeAspect="1"/>
          </p:cNvPicPr>
          <p:nvPr/>
        </p:nvPicPr>
        <p:blipFill>
          <a:blip r:embed="rId2"/>
          <a:stretch>
            <a:fillRect/>
          </a:stretch>
        </p:blipFill>
        <p:spPr>
          <a:xfrm>
            <a:off x="7550178" y="2584772"/>
            <a:ext cx="2990609" cy="3987478"/>
          </a:xfrm>
          <a:prstGeom prst="rect">
            <a:avLst/>
          </a:prstGeom>
          <a:ln w="12700">
            <a:miter lim="400000"/>
          </a:ln>
        </p:spPr>
      </p:pic>
      <p:sp>
        <p:nvSpPr>
          <p:cNvPr id="191" name="01/19/2023"/>
          <p:cNvSpPr txBox="1"/>
          <p:nvPr/>
        </p:nvSpPr>
        <p:spPr>
          <a:xfrm>
            <a:off x="8602515" y="2203299"/>
            <a:ext cx="1033937" cy="31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solidFill>
                  <a:schemeClr val="accent3">
                    <a:hueOff val="-385756"/>
                    <a:satOff val="-32155"/>
                    <a:lumOff val="17967"/>
                  </a:schemeClr>
                </a:solidFill>
              </a:defRPr>
            </a:lvl1pPr>
          </a:lstStyle>
          <a:p>
            <a:r>
              <a:rPr sz="1547"/>
              <a:t>01/19/2023</a:t>
            </a:r>
          </a:p>
        </p:txBody>
      </p:sp>
      <p:pic>
        <p:nvPicPr>
          <p:cNvPr id="192" name="IMG_3160.jpeg" descr="IMG_3160.jpeg"/>
          <p:cNvPicPr>
            <a:picLocks noChangeAspect="1"/>
          </p:cNvPicPr>
          <p:nvPr/>
        </p:nvPicPr>
        <p:blipFill>
          <a:blip r:embed="rId3"/>
          <a:stretch>
            <a:fillRect/>
          </a:stretch>
        </p:blipFill>
        <p:spPr>
          <a:xfrm>
            <a:off x="4548144" y="1711916"/>
            <a:ext cx="2990578" cy="3987438"/>
          </a:xfrm>
          <a:prstGeom prst="rect">
            <a:avLst/>
          </a:prstGeom>
          <a:ln w="12700">
            <a:miter lim="400000"/>
          </a:ln>
        </p:spPr>
      </p:pic>
      <p:sp>
        <p:nvSpPr>
          <p:cNvPr id="193" name="12/29/2022"/>
          <p:cNvSpPr txBox="1"/>
          <p:nvPr/>
        </p:nvSpPr>
        <p:spPr>
          <a:xfrm>
            <a:off x="5500934" y="5793033"/>
            <a:ext cx="1033937" cy="31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solidFill>
                  <a:schemeClr val="accent3">
                    <a:hueOff val="-385756"/>
                    <a:satOff val="-32155"/>
                    <a:lumOff val="17967"/>
                  </a:schemeClr>
                </a:solidFill>
              </a:defRPr>
            </a:lvl1pPr>
          </a:lstStyle>
          <a:p>
            <a:r>
              <a:rPr sz="1547"/>
              <a:t>12/29/2022</a:t>
            </a:r>
          </a:p>
        </p:txBody>
      </p:sp>
      <p:pic>
        <p:nvPicPr>
          <p:cNvPr id="194" name="IMG_3031.jpeg" descr="IMG_3031.jpeg"/>
          <p:cNvPicPr>
            <a:picLocks noChangeAspect="1"/>
          </p:cNvPicPr>
          <p:nvPr/>
        </p:nvPicPr>
        <p:blipFill>
          <a:blip r:embed="rId4"/>
          <a:stretch>
            <a:fillRect/>
          </a:stretch>
        </p:blipFill>
        <p:spPr>
          <a:xfrm>
            <a:off x="1546105" y="760405"/>
            <a:ext cx="2990609" cy="3987478"/>
          </a:xfrm>
          <a:prstGeom prst="rect">
            <a:avLst/>
          </a:prstGeom>
          <a:ln w="12700">
            <a:miter lim="400000"/>
          </a:ln>
        </p:spPr>
      </p:pic>
      <p:sp>
        <p:nvSpPr>
          <p:cNvPr id="195" name="12/22/2022"/>
          <p:cNvSpPr txBox="1"/>
          <p:nvPr/>
        </p:nvSpPr>
        <p:spPr>
          <a:xfrm>
            <a:off x="2399353" y="4858393"/>
            <a:ext cx="1033937" cy="31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a:solidFill>
                  <a:schemeClr val="accent3">
                    <a:hueOff val="-385756"/>
                    <a:satOff val="-32155"/>
                    <a:lumOff val="17967"/>
                  </a:schemeClr>
                </a:solidFill>
              </a:defRPr>
            </a:lvl1pPr>
          </a:lstStyle>
          <a:p>
            <a:r>
              <a:rPr sz="1547"/>
              <a:t>12/22/2022</a:t>
            </a:r>
          </a:p>
        </p:txBody>
      </p:sp>
      <p:sp>
        <p:nvSpPr>
          <p:cNvPr id="196" name="Line"/>
          <p:cNvSpPr/>
          <p:nvPr/>
        </p:nvSpPr>
        <p:spPr>
          <a:xfrm>
            <a:off x="2079186" y="548620"/>
            <a:ext cx="8033629" cy="1"/>
          </a:xfrm>
          <a:prstGeom prst="line">
            <a:avLst/>
          </a:prstGeom>
          <a:ln w="25400">
            <a:solidFill>
              <a:schemeClr val="accent3">
                <a:hueOff val="-385756"/>
                <a:satOff val="-32155"/>
                <a:lumOff val="17967"/>
              </a:schemeClr>
            </a:solidFill>
            <a:miter lim="400000"/>
          </a:ln>
        </p:spPr>
        <p:txBody>
          <a:bodyPr lIns="35719" tIns="35719" rIns="35719" bIns="35719" anchor="ctr"/>
          <a:lstStyle/>
          <a:p>
            <a:endParaRPr sz="1266"/>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71918-4A90-4933-BCB6-C60AB6414D33}"/>
              </a:ext>
            </a:extLst>
          </p:cNvPr>
          <p:cNvSpPr>
            <a:spLocks noGrp="1"/>
          </p:cNvSpPr>
          <p:nvPr>
            <p:ph type="title"/>
          </p:nvPr>
        </p:nvSpPr>
        <p:spPr/>
        <p:txBody>
          <a:bodyPr/>
          <a:lstStyle/>
          <a:p>
            <a:r>
              <a:rPr lang="en-US" dirty="0"/>
              <a:t>Outline</a:t>
            </a:r>
          </a:p>
        </p:txBody>
      </p:sp>
      <p:pic>
        <p:nvPicPr>
          <p:cNvPr id="8" name="Content Placeholder 7" descr="A picture containing footwear&#10;&#10;Description automatically generated">
            <a:extLst>
              <a:ext uri="{FF2B5EF4-FFF2-40B4-BE49-F238E27FC236}">
                <a16:creationId xmlns:a16="http://schemas.microsoft.com/office/drawing/2014/main" id="{87B2F284-525B-4A15-8D6F-C93821DC519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806377"/>
            <a:ext cx="5668963" cy="4251722"/>
          </a:xfrm>
        </p:spPr>
      </p:pic>
      <p:sp>
        <p:nvSpPr>
          <p:cNvPr id="6" name="Content Placeholder 5">
            <a:extLst>
              <a:ext uri="{FF2B5EF4-FFF2-40B4-BE49-F238E27FC236}">
                <a16:creationId xmlns:a16="http://schemas.microsoft.com/office/drawing/2014/main" id="{D3770B6D-D0BD-4407-903F-B67772294411}"/>
              </a:ext>
            </a:extLst>
          </p:cNvPr>
          <p:cNvSpPr>
            <a:spLocks noGrp="1"/>
          </p:cNvSpPr>
          <p:nvPr>
            <p:ph sz="half" idx="2"/>
          </p:nvPr>
        </p:nvSpPr>
        <p:spPr/>
        <p:txBody>
          <a:bodyPr/>
          <a:lstStyle/>
          <a:p>
            <a:r>
              <a:rPr lang="en-US" dirty="0"/>
              <a:t>Introduction to ARES (Astromaterials Research and Exploration Science)</a:t>
            </a:r>
          </a:p>
          <a:p>
            <a:r>
              <a:rPr lang="en-US" dirty="0"/>
              <a:t>Geomicrobiology and Curation</a:t>
            </a:r>
          </a:p>
          <a:p>
            <a:pPr lvl="1"/>
            <a:r>
              <a:rPr lang="en-US" dirty="0"/>
              <a:t>Microbial Monitoring</a:t>
            </a:r>
          </a:p>
          <a:p>
            <a:pPr lvl="1"/>
            <a:r>
              <a:rPr lang="en-US" dirty="0"/>
              <a:t>Rapid Identification</a:t>
            </a:r>
          </a:p>
          <a:p>
            <a:pPr lvl="1"/>
            <a:r>
              <a:rPr lang="en-US" dirty="0"/>
              <a:t>Biodegradation of Meteorites</a:t>
            </a:r>
          </a:p>
          <a:p>
            <a:r>
              <a:rPr lang="en-US" b="1" dirty="0"/>
              <a:t>Planetary Protection Research</a:t>
            </a:r>
          </a:p>
          <a:p>
            <a:endParaRPr lang="en-US" dirty="0"/>
          </a:p>
        </p:txBody>
      </p:sp>
      <p:sp>
        <p:nvSpPr>
          <p:cNvPr id="4" name="Footer Placeholder 3">
            <a:extLst>
              <a:ext uri="{FF2B5EF4-FFF2-40B4-BE49-F238E27FC236}">
                <a16:creationId xmlns:a16="http://schemas.microsoft.com/office/drawing/2014/main" id="{2DC6EA0D-F5E0-4F66-B7FB-0F96E4ECE409}"/>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F5C8B98E-A3F2-4AE5-B3BC-DFEA5362227F}"/>
              </a:ext>
            </a:extLst>
          </p:cNvPr>
          <p:cNvSpPr>
            <a:spLocks noGrp="1"/>
          </p:cNvSpPr>
          <p:nvPr>
            <p:ph type="sldNum" sz="quarter" idx="11"/>
          </p:nvPr>
        </p:nvSpPr>
        <p:spPr/>
        <p:txBody>
          <a:bodyPr/>
          <a:lstStyle/>
          <a:p>
            <a:fld id="{C3F5E514-38EB-4262-A95F-03E9BD4E668F}" type="slidenum">
              <a:rPr lang="en-US" smtClean="0"/>
              <a:pPr/>
              <a:t>42</a:t>
            </a:fld>
            <a:endParaRPr lang="en-US" dirty="0"/>
          </a:p>
        </p:txBody>
      </p:sp>
      <p:sp>
        <p:nvSpPr>
          <p:cNvPr id="9" name="TextBox 8">
            <a:extLst>
              <a:ext uri="{FF2B5EF4-FFF2-40B4-BE49-F238E27FC236}">
                <a16:creationId xmlns:a16="http://schemas.microsoft.com/office/drawing/2014/main" id="{AFB385DF-94A9-4E0D-9609-2041D85A9B0A}"/>
              </a:ext>
            </a:extLst>
          </p:cNvPr>
          <p:cNvSpPr txBox="1"/>
          <p:nvPr/>
        </p:nvSpPr>
        <p:spPr>
          <a:xfrm>
            <a:off x="1073426" y="6086198"/>
            <a:ext cx="6096000" cy="246221"/>
          </a:xfrm>
          <a:prstGeom prst="rect">
            <a:avLst/>
          </a:prstGeom>
          <a:noFill/>
        </p:spPr>
        <p:txBody>
          <a:bodyPr wrap="square">
            <a:spAutoFit/>
          </a:bodyPr>
          <a:lstStyle/>
          <a:p>
            <a:r>
              <a:rPr lang="en-US" sz="1000" dirty="0"/>
              <a:t>https://www.flickr.com/photos/nasa2explore/52530824918/in/album-72177720303788800/</a:t>
            </a:r>
          </a:p>
        </p:txBody>
      </p:sp>
    </p:spTree>
    <p:extLst>
      <p:ext uri="{BB962C8B-B14F-4D97-AF65-F5344CB8AC3E}">
        <p14:creationId xmlns:p14="http://schemas.microsoft.com/office/powerpoint/2010/main" val="18742053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5596"/>
            <a:ext cx="10795453" cy="731520"/>
          </a:xfrm>
        </p:spPr>
        <p:txBody>
          <a:bodyPr>
            <a:normAutofit fontScale="90000"/>
          </a:bodyPr>
          <a:lstStyle/>
          <a:p>
            <a:r>
              <a:rPr lang="en-US" dirty="0"/>
              <a:t>Do we need to worry about microbes leaking from our suits and habitats?</a:t>
            </a:r>
          </a:p>
        </p:txBody>
      </p:sp>
      <p:sp>
        <p:nvSpPr>
          <p:cNvPr id="15" name="Content Placeholder 1"/>
          <p:cNvSpPr txBox="1">
            <a:spLocks/>
          </p:cNvSpPr>
          <p:nvPr/>
        </p:nvSpPr>
        <p:spPr>
          <a:xfrm>
            <a:off x="1035558" y="1232120"/>
            <a:ext cx="4563621" cy="5173639"/>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ormAutofit/>
          </a:bodyPr>
          <a:lstStyle>
            <a:lvl1pPr marL="342900" indent="-342900" algn="l" defTabSz="914400" rtl="0" eaLnBrk="1" latinLnBrk="0" hangingPunct="1">
              <a:spcBef>
                <a:spcPct val="20000"/>
              </a:spcBef>
              <a:buClr>
                <a:schemeClr val="accent2">
                  <a:lumMod val="75000"/>
                </a:schemeClr>
              </a:buClr>
              <a:buSzPct val="150000"/>
              <a:buFont typeface="Symbol" pitchFamily="18" charset="2"/>
              <a:buChar char="·"/>
              <a:defRPr sz="2000" b="1" kern="1200">
                <a:solidFill>
                  <a:schemeClr val="tx1"/>
                </a:solidFill>
                <a:latin typeface="+mn-lt"/>
                <a:ea typeface="+mn-ea"/>
                <a:cs typeface="+mn-cs"/>
              </a:defRPr>
            </a:lvl1pPr>
            <a:lvl2pPr marL="742950" indent="-285750" algn="l" defTabSz="914400" rtl="0" eaLnBrk="1" latinLnBrk="0" hangingPunct="1">
              <a:spcBef>
                <a:spcPct val="20000"/>
              </a:spcBef>
              <a:buSzPct val="100000"/>
              <a:buFont typeface="Calibri"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SzPct val="100000"/>
              <a:buFont typeface="Symbol" pitchFamily="18" charset="2"/>
              <a:buChar char="·"/>
              <a:defRPr sz="1600" kern="1200">
                <a:solidFill>
                  <a:schemeClr val="tx1"/>
                </a:solidFill>
                <a:latin typeface="+mn-lt"/>
                <a:ea typeface="+mn-ea"/>
                <a:cs typeface="+mn-cs"/>
              </a:defRPr>
            </a:lvl3pPr>
            <a:lvl4pPr marL="1600200" indent="-228600" algn="l" defTabSz="914400" rtl="0" eaLnBrk="1" latinLnBrk="0" hangingPunct="1">
              <a:spcBef>
                <a:spcPct val="20000"/>
              </a:spcBef>
              <a:buSzPct val="75000"/>
              <a:buFont typeface="Calibri" pitchFamily="34" charset="0"/>
              <a:buChar char="—"/>
              <a:defRPr sz="14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ED7D31">
                  <a:lumMod val="75000"/>
                </a:srgbClr>
              </a:buClr>
              <a:buSzPct val="150000"/>
              <a:buFont typeface="Symbol" pitchFamily="18" charset="2"/>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a:ea typeface="+mn-ea"/>
                <a:cs typeface="+mn-cs"/>
              </a:rPr>
              <a:t>BACKGROUND</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
                <a:srgbClr val="ED7D31">
                  <a:lumMod val="75000"/>
                </a:srgbClr>
              </a:buClr>
              <a:buSzPct val="150000"/>
              <a:buFont typeface="Symbol" pitchFamily="18" charset="2"/>
              <a:buNone/>
              <a:tabLst/>
              <a:defRPr/>
            </a:pPr>
            <a:r>
              <a:rPr kumimoji="0" lang="en-US" sz="1800" b="1" i="0" u="none" strike="noStrike" kern="1200" cap="none" spc="0" normalizeH="0" baseline="0" noProof="0" dirty="0">
                <a:ln>
                  <a:noFill/>
                </a:ln>
                <a:effectLst/>
                <a:uLnTx/>
                <a:uFillTx/>
                <a:latin typeface="Calibri" panose="020F0502020204030204"/>
                <a:ea typeface="+mn-ea"/>
                <a:cs typeface="+mn-cs"/>
              </a:rPr>
              <a:t>Some organisms can survive exposure to space!</a:t>
            </a: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7802" y="3692005"/>
            <a:ext cx="2467298" cy="2014388"/>
          </a:xfrm>
          <a:prstGeom prst="rect">
            <a:avLst/>
          </a:prstGeom>
          <a:ln>
            <a:solidFill>
              <a:schemeClr val="bg1"/>
            </a:solidFill>
          </a:ln>
          <a:effectLst>
            <a:outerShdw blurRad="50800" dist="38100" dir="2700000" algn="tl" rotWithShape="0">
              <a:prstClr val="black">
                <a:alpha val="40000"/>
              </a:prstClr>
            </a:outerShdw>
          </a:effectLst>
        </p:spPr>
      </p:pic>
      <p:sp>
        <p:nvSpPr>
          <p:cNvPr id="18" name="Rectangle 17"/>
          <p:cNvSpPr/>
          <p:nvPr/>
        </p:nvSpPr>
        <p:spPr>
          <a:xfrm>
            <a:off x="1188113" y="5983581"/>
            <a:ext cx="3430303" cy="491160"/>
          </a:xfrm>
          <a:prstGeom prst="rect">
            <a:avLst/>
          </a:prstGeom>
        </p:spPr>
        <p:txBody>
          <a:bodyPr wrap="square">
            <a:spAutoFit/>
          </a:bodyPr>
          <a:lstStyle/>
          <a:p>
            <a:pPr marL="53975" marR="0" lvl="1"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We also know that all crewed, pressurized volumes will leak or vent </a:t>
            </a:r>
          </a:p>
        </p:txBody>
      </p:sp>
      <p:sp>
        <p:nvSpPr>
          <p:cNvPr id="19" name="Rectangle 18"/>
          <p:cNvSpPr/>
          <p:nvPr/>
        </p:nvSpPr>
        <p:spPr>
          <a:xfrm>
            <a:off x="3070223" y="2286666"/>
            <a:ext cx="1647390" cy="1082091"/>
          </a:xfrm>
          <a:prstGeom prst="rect">
            <a:avLst/>
          </a:prstGeom>
        </p:spPr>
        <p:txBody>
          <a:bodyPr wrap="square">
            <a:spAutoFit/>
          </a:bodyPr>
          <a:lstStyle/>
          <a:p>
            <a:pPr marL="53975" marR="0" lvl="1"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Cyano-bacteria, lichen and fungi survived  up to 500+ days outside ISS </a:t>
            </a:r>
            <a:endParaRPr kumimoji="0" lang="en-US" sz="1600" b="0" i="1" u="none" strike="noStrike" kern="1200" cap="none" spc="0" normalizeH="0" baseline="0" noProof="0" dirty="0">
              <a:ln>
                <a:noFill/>
              </a:ln>
              <a:effectLst/>
              <a:uLnTx/>
              <a:uFillTx/>
              <a:latin typeface="Calibri" panose="020F0502020204030204"/>
              <a:ea typeface="+mn-ea"/>
              <a:cs typeface="+mn-cs"/>
            </a:endParaRPr>
          </a:p>
        </p:txBody>
      </p:sp>
      <p:sp>
        <p:nvSpPr>
          <p:cNvPr id="20" name="Rectangle 19"/>
          <p:cNvSpPr/>
          <p:nvPr/>
        </p:nvSpPr>
        <p:spPr>
          <a:xfrm>
            <a:off x="1035558" y="4154708"/>
            <a:ext cx="1212244" cy="1471172"/>
          </a:xfrm>
          <a:prstGeom prst="rect">
            <a:avLst/>
          </a:prstGeom>
        </p:spPr>
        <p:txBody>
          <a:bodyPr wrap="square">
            <a:spAutoFit/>
          </a:bodyPr>
          <a:lstStyle/>
          <a:p>
            <a:pPr marL="53975" marR="0" lvl="1"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Tardigrades survived extended ISS exposure…</a:t>
            </a:r>
            <a:r>
              <a:rPr kumimoji="0" lang="en-US" sz="1600" b="0" i="1" u="none" strike="noStrike" kern="1200" cap="none" spc="0" normalizeH="0" baseline="0" noProof="0" dirty="0">
                <a:ln>
                  <a:noFill/>
                </a:ln>
                <a:effectLst/>
                <a:uLnTx/>
                <a:uFillTx/>
                <a:latin typeface="Calibri" panose="020F0502020204030204"/>
                <a:ea typeface="+mn-ea"/>
                <a:cs typeface="+mn-cs"/>
              </a:rPr>
              <a:t>and then reproduced</a:t>
            </a:r>
          </a:p>
        </p:txBody>
      </p:sp>
      <p:sp>
        <p:nvSpPr>
          <p:cNvPr id="21" name="Content Placeholder 1"/>
          <p:cNvSpPr txBox="1">
            <a:spLocks/>
          </p:cNvSpPr>
          <p:nvPr/>
        </p:nvSpPr>
        <p:spPr>
          <a:xfrm>
            <a:off x="6021362" y="1252176"/>
            <a:ext cx="5925865" cy="5018853"/>
          </a:xfrm>
          <a:prstGeom prst="rect">
            <a:avLst/>
          </a:prstGeom>
          <a:noFill/>
          <a:ln/>
        </p:spPr>
        <p:style>
          <a:lnRef idx="0">
            <a:schemeClr val="accent4"/>
          </a:lnRef>
          <a:fillRef idx="3">
            <a:schemeClr val="accent4"/>
          </a:fillRef>
          <a:effectRef idx="3">
            <a:schemeClr val="accent4"/>
          </a:effectRef>
          <a:fontRef idx="minor">
            <a:schemeClr val="lt1"/>
          </a:fontRef>
        </p:style>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sng" strike="noStrike" kern="1200" cap="none" spc="0" normalizeH="0" baseline="0" noProof="0" dirty="0">
                <a:ln>
                  <a:noFill/>
                </a:ln>
                <a:effectLst/>
                <a:uLnTx/>
                <a:uFillTx/>
                <a:latin typeface="Calibri" panose="020F0502020204030204"/>
                <a:ea typeface="+mn-ea"/>
                <a:cs typeface="+mn-cs"/>
              </a:rPr>
              <a:t>ISSUE</a:t>
            </a:r>
            <a:r>
              <a:rPr kumimoji="0" lang="en-US" sz="1800" b="0" i="0" u="sng"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But we </a:t>
            </a:r>
            <a:r>
              <a:rPr kumimoji="0" lang="en-US" sz="1600" b="1" i="1" u="none" strike="noStrike" kern="1200" cap="none" spc="0" normalizeH="0" baseline="0" noProof="0" dirty="0">
                <a:ln>
                  <a:noFill/>
                </a:ln>
                <a:effectLst/>
                <a:uLnTx/>
                <a:uFillTx/>
                <a:latin typeface="Calibri" panose="020F0502020204030204"/>
                <a:ea typeface="+mn-ea"/>
                <a:cs typeface="+mn-cs"/>
              </a:rPr>
              <a:t>don’t</a:t>
            </a:r>
            <a:r>
              <a:rPr kumimoji="0" lang="en-US" sz="1600" b="1" i="0" u="none" strike="noStrike" kern="1200" cap="none" spc="0" normalizeH="0" baseline="0" noProof="0" dirty="0">
                <a:ln>
                  <a:noFill/>
                </a:ln>
                <a:effectLst/>
                <a:uLnTx/>
                <a:uFillTx/>
                <a:latin typeface="Calibri" panose="020F0502020204030204"/>
                <a:ea typeface="+mn-ea"/>
                <a:cs typeface="+mn-cs"/>
              </a:rPr>
              <a:t> know what’s actually leaking/venting from our current systems, how long those organisms could survive,  or how far they may travel under destination conditions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1"/>
          <p:cNvSpPr/>
          <p:nvPr/>
        </p:nvSpPr>
        <p:spPr>
          <a:xfrm>
            <a:off x="8299894" y="2404331"/>
            <a:ext cx="2495559" cy="491160"/>
          </a:xfrm>
          <a:prstGeom prst="rect">
            <a:avLst/>
          </a:prstGeom>
        </p:spPr>
        <p:txBody>
          <a:bodyPr wrap="square">
            <a:spAutoFit/>
          </a:bodyPr>
          <a:lstStyle/>
          <a:p>
            <a:pPr marL="0" marR="0" lvl="1"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Does proximity to a warm spacecraft matter?</a:t>
            </a:r>
          </a:p>
        </p:txBody>
      </p:sp>
      <p:sp>
        <p:nvSpPr>
          <p:cNvPr id="23" name="Rectangle 22"/>
          <p:cNvSpPr/>
          <p:nvPr/>
        </p:nvSpPr>
        <p:spPr>
          <a:xfrm>
            <a:off x="6514253" y="5619307"/>
            <a:ext cx="5189627" cy="688137"/>
          </a:xfrm>
          <a:prstGeom prst="rect">
            <a:avLst/>
          </a:prstGeom>
        </p:spPr>
        <p:txBody>
          <a:bodyPr wrap="square">
            <a:spAutoFit/>
          </a:bodyPr>
          <a:lstStyle/>
          <a:p>
            <a:pPr marL="53975" marR="0" lvl="1" indent="0" algn="ctr" defTabSz="914400" rtl="0" eaLnBrk="1" fontAlgn="auto" latinLnBrk="0" hangingPunct="1">
              <a:lnSpc>
                <a:spcPct val="80000"/>
              </a:lnSpc>
              <a:spcBef>
                <a:spcPts val="0"/>
              </a:spcBef>
              <a:spcAft>
                <a:spcPts val="0"/>
              </a:spcAft>
              <a:buClrTx/>
              <a:buSzTx/>
              <a:buFontTx/>
              <a:buNone/>
              <a:tabLst/>
              <a:defRPr/>
            </a:pPr>
            <a:r>
              <a:rPr kumimoji="0" lang="en-US" sz="1600" b="1" i="0" u="none" strike="noStrike" kern="1200" cap="none" spc="0" normalizeH="0" baseline="0" noProof="0" dirty="0">
                <a:ln>
                  <a:noFill/>
                </a:ln>
                <a:effectLst/>
                <a:uLnTx/>
                <a:uFillTx/>
                <a:latin typeface="Calibri" panose="020F0502020204030204"/>
                <a:ea typeface="+mn-ea"/>
                <a:cs typeface="+mn-cs"/>
              </a:rPr>
              <a:t>The answers will drive element design (i.e. closed vs. open ECLS), where we place elements, and who/how we collect science samples</a:t>
            </a:r>
          </a:p>
        </p:txBody>
      </p:sp>
      <p:sp>
        <p:nvSpPr>
          <p:cNvPr id="24" name="Rectangle 23"/>
          <p:cNvSpPr/>
          <p:nvPr/>
        </p:nvSpPr>
        <p:spPr>
          <a:xfrm>
            <a:off x="7669313" y="4636489"/>
            <a:ext cx="2336986" cy="683264"/>
          </a:xfrm>
          <a:prstGeom prst="rect">
            <a:avLst/>
          </a:prstGeom>
        </p:spPr>
        <p:txBody>
          <a:bodyPr wrap="square">
            <a:spAutoFit/>
          </a:bodyPr>
          <a:lstStyle/>
          <a:p>
            <a:pPr marL="0" marR="0" lvl="1"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How close can crew get without compromising science? </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7781" y="3820663"/>
            <a:ext cx="1978841" cy="1358520"/>
          </a:xfrm>
          <a:prstGeom prst="rect">
            <a:avLst/>
          </a:prstGeom>
          <a:effectLst>
            <a:outerShdw blurRad="50800" dist="38100" dir="2700000" algn="tl" rotWithShape="0">
              <a:prstClr val="black">
                <a:alpha val="40000"/>
              </a:prstClr>
            </a:outerShdw>
          </a:effectLst>
        </p:spPr>
      </p:pic>
      <p:sp>
        <p:nvSpPr>
          <p:cNvPr id="27" name="Rectangle 26"/>
          <p:cNvSpPr/>
          <p:nvPr/>
        </p:nvSpPr>
        <p:spPr>
          <a:xfrm>
            <a:off x="9880002" y="5156801"/>
            <a:ext cx="1949117" cy="491160"/>
          </a:xfrm>
          <a:prstGeom prst="rect">
            <a:avLst/>
          </a:prstGeom>
        </p:spPr>
        <p:txBody>
          <a:bodyPr wrap="square">
            <a:spAutoFit/>
          </a:bodyPr>
          <a:lstStyle/>
          <a:p>
            <a:pPr marL="0" marR="0" lvl="1" indent="0" algn="ctr" defTabSz="9144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How far could our hitchhikers spread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Picture 2">
            <a:extLst>
              <a:ext uri="{FF2B5EF4-FFF2-40B4-BE49-F238E27FC236}">
                <a16:creationId xmlns:a16="http://schemas.microsoft.com/office/drawing/2014/main" id="{53D5235D-03C7-43A8-810F-67933DBC2C31}"/>
              </a:ext>
            </a:extLst>
          </p:cNvPr>
          <p:cNvPicPr>
            <a:picLocks noChangeAspect="1"/>
          </p:cNvPicPr>
          <p:nvPr/>
        </p:nvPicPr>
        <p:blipFill>
          <a:blip r:embed="rId4"/>
          <a:stretch>
            <a:fillRect/>
          </a:stretch>
        </p:blipFill>
        <p:spPr>
          <a:xfrm>
            <a:off x="6041801" y="2319477"/>
            <a:ext cx="2283983" cy="1243825"/>
          </a:xfrm>
          <a:prstGeom prst="rect">
            <a:avLst/>
          </a:prstGeom>
        </p:spPr>
      </p:pic>
      <p:pic>
        <p:nvPicPr>
          <p:cNvPr id="10" name="Picture 9">
            <a:extLst>
              <a:ext uri="{FF2B5EF4-FFF2-40B4-BE49-F238E27FC236}">
                <a16:creationId xmlns:a16="http://schemas.microsoft.com/office/drawing/2014/main" id="{1412B05A-D211-4930-BE75-ECD96C957E4E}"/>
              </a:ext>
            </a:extLst>
          </p:cNvPr>
          <p:cNvPicPr>
            <a:picLocks noChangeAspect="1"/>
          </p:cNvPicPr>
          <p:nvPr/>
        </p:nvPicPr>
        <p:blipFill>
          <a:blip r:embed="rId5"/>
          <a:stretch>
            <a:fillRect/>
          </a:stretch>
        </p:blipFill>
        <p:spPr>
          <a:xfrm>
            <a:off x="8243388" y="3045268"/>
            <a:ext cx="1809787" cy="1602107"/>
          </a:xfrm>
          <a:prstGeom prst="rect">
            <a:avLst/>
          </a:prstGeom>
        </p:spPr>
      </p:pic>
      <p:pic>
        <p:nvPicPr>
          <p:cNvPr id="1026" name="Picture 2">
            <a:extLst>
              <a:ext uri="{FF2B5EF4-FFF2-40B4-BE49-F238E27FC236}">
                <a16:creationId xmlns:a16="http://schemas.microsoft.com/office/drawing/2014/main" id="{C0D0F2E6-2ECF-42FC-B371-487086A7ED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773" y="1829107"/>
            <a:ext cx="2586695" cy="171783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39446A74-82D3-4BF4-A181-1E15690E1F52}"/>
              </a:ext>
            </a:extLst>
          </p:cNvPr>
          <p:cNvSpPr txBox="1"/>
          <p:nvPr/>
        </p:nvSpPr>
        <p:spPr>
          <a:xfrm>
            <a:off x="0" y="3497383"/>
            <a:ext cx="2138825" cy="553998"/>
          </a:xfrm>
          <a:prstGeom prst="rect">
            <a:avLst/>
          </a:prstGeom>
          <a:noFill/>
        </p:spPr>
        <p:txBody>
          <a:bodyPr wrap="square">
            <a:spAutoFit/>
          </a:bodyPr>
          <a:lstStyle/>
          <a:p>
            <a:r>
              <a:rPr lang="en-US" sz="1000" dirty="0"/>
              <a:t>images-assets.nasa.gov/image/iss018e039227/iss018e039227~orig.jpg</a:t>
            </a:r>
          </a:p>
        </p:txBody>
      </p:sp>
      <p:sp>
        <p:nvSpPr>
          <p:cNvPr id="28" name="TextBox 27">
            <a:extLst>
              <a:ext uri="{FF2B5EF4-FFF2-40B4-BE49-F238E27FC236}">
                <a16:creationId xmlns:a16="http://schemas.microsoft.com/office/drawing/2014/main" id="{19E1C20B-D44E-4B79-A651-EE5C47525CA9}"/>
              </a:ext>
            </a:extLst>
          </p:cNvPr>
          <p:cNvSpPr txBox="1"/>
          <p:nvPr/>
        </p:nvSpPr>
        <p:spPr>
          <a:xfrm>
            <a:off x="6461573" y="6537096"/>
            <a:ext cx="6172200" cy="246221"/>
          </a:xfrm>
          <a:prstGeom prst="rect">
            <a:avLst/>
          </a:prstGeom>
          <a:noFill/>
        </p:spPr>
        <p:txBody>
          <a:bodyPr wrap="square">
            <a:spAutoFit/>
          </a:bodyPr>
          <a:lstStyle/>
          <a:p>
            <a:r>
              <a:rPr lang="en-US" sz="1000" dirty="0"/>
              <a:t>https://www.nasa.gov/sites/default/files/atoms/files/moon-investments-prepare-us-for-mars.pdf</a:t>
            </a:r>
          </a:p>
        </p:txBody>
      </p:sp>
    </p:spTree>
    <p:extLst>
      <p:ext uri="{BB962C8B-B14F-4D97-AF65-F5344CB8AC3E}">
        <p14:creationId xmlns:p14="http://schemas.microsoft.com/office/powerpoint/2010/main" val="690351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Prototype Payload</a:t>
            </a:r>
            <a:br>
              <a:rPr lang="en-US" b="1" dirty="0"/>
            </a:br>
            <a:r>
              <a:rPr lang="en-US" b="0" dirty="0"/>
              <a:t>8-Sample EVA Swab Kit</a:t>
            </a:r>
          </a:p>
        </p:txBody>
      </p:sp>
      <p:sp>
        <p:nvSpPr>
          <p:cNvPr id="3" name="Content Placeholder 2"/>
          <p:cNvSpPr>
            <a:spLocks noGrp="1"/>
          </p:cNvSpPr>
          <p:nvPr>
            <p:ph idx="1"/>
          </p:nvPr>
        </p:nvSpPr>
        <p:spPr>
          <a:xfrm>
            <a:off x="257329" y="1122952"/>
            <a:ext cx="4212195" cy="2153071"/>
          </a:xfrm>
        </p:spPr>
        <p:txBody>
          <a:bodyPr>
            <a:noAutofit/>
          </a:bodyPr>
          <a:lstStyle/>
          <a:p>
            <a:pPr>
              <a:lnSpc>
                <a:spcPct val="95000"/>
              </a:lnSpc>
              <a:spcBef>
                <a:spcPts val="0"/>
              </a:spcBef>
              <a:buFont typeface="Wingdings" panose="05000000000000000000" pitchFamily="2" charset="2"/>
              <a:buChar char="§"/>
            </a:pPr>
            <a:r>
              <a:rPr lang="en-US" sz="1600" dirty="0"/>
              <a:t>6 on top, 2 on bottom (not shown)</a:t>
            </a:r>
          </a:p>
          <a:p>
            <a:pPr>
              <a:lnSpc>
                <a:spcPct val="95000"/>
              </a:lnSpc>
              <a:spcBef>
                <a:spcPts val="0"/>
              </a:spcBef>
            </a:pPr>
            <a:r>
              <a:rPr lang="en-US" sz="1600" dirty="0"/>
              <a:t>0.22 micron pore Microbial filter in bottom of each container to accommodate pressure changes </a:t>
            </a:r>
          </a:p>
        </p:txBody>
      </p:sp>
      <p:sp>
        <p:nvSpPr>
          <p:cNvPr id="5" name="Slide Number Placeholder 4"/>
          <p:cNvSpPr>
            <a:spLocks noGrp="1"/>
          </p:cNvSpPr>
          <p:nvPr>
            <p:ph type="sldNum" sz="quarter" idx="12"/>
          </p:nvPr>
        </p:nvSpPr>
        <p:spPr>
          <a:xfrm>
            <a:off x="9813661" y="6675120"/>
            <a:ext cx="1371600" cy="182880"/>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28E64DC-C91B-4598-8D16-455A9CC29BD0}" type="slidenum">
              <a:rPr lang="en-US" smtClean="0"/>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l="6724" r="12981" b="6085"/>
          <a:stretch/>
        </p:blipFill>
        <p:spPr>
          <a:xfrm>
            <a:off x="719949" y="2351991"/>
            <a:ext cx="1392630" cy="317629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0427" y="623653"/>
            <a:ext cx="5681377" cy="3994718"/>
          </a:xfrm>
          <a:prstGeom prst="rect">
            <a:avLst/>
          </a:prstGeom>
          <a:effectLst>
            <a:outerShdw blurRad="50800" dist="38100" dir="2700000" algn="tl" rotWithShape="0">
              <a:prstClr val="black">
                <a:alpha val="40000"/>
              </a:prstClr>
            </a:outerShdw>
          </a:effectLst>
        </p:spPr>
      </p:pic>
      <p:pic>
        <p:nvPicPr>
          <p:cNvPr id="8" name="Picture 7"/>
          <p:cNvPicPr>
            <a:picLocks noChangeAspect="1"/>
          </p:cNvPicPr>
          <p:nvPr/>
        </p:nvPicPr>
        <p:blipFill>
          <a:blip r:embed="rId4"/>
          <a:stretch>
            <a:fillRect/>
          </a:stretch>
        </p:blipFill>
        <p:spPr>
          <a:xfrm>
            <a:off x="4022499" y="4719247"/>
            <a:ext cx="6156461" cy="1484483"/>
          </a:xfrm>
          <a:prstGeom prst="rect">
            <a:avLst/>
          </a:prstGeom>
        </p:spPr>
      </p:pic>
      <p:sp>
        <p:nvSpPr>
          <p:cNvPr id="10" name="Rectangle 9">
            <a:extLst>
              <a:ext uri="{FF2B5EF4-FFF2-40B4-BE49-F238E27FC236}">
                <a16:creationId xmlns:a16="http://schemas.microsoft.com/office/drawing/2014/main" id="{89E6FA4D-8D07-4A4D-A471-BD1654830399}"/>
              </a:ext>
            </a:extLst>
          </p:cNvPr>
          <p:cNvSpPr/>
          <p:nvPr/>
        </p:nvSpPr>
        <p:spPr>
          <a:xfrm>
            <a:off x="1055914" y="6131640"/>
            <a:ext cx="11136086" cy="461665"/>
          </a:xfrm>
          <a:prstGeom prst="rect">
            <a:avLst/>
          </a:prstGeom>
        </p:spPr>
        <p:txBody>
          <a:bodyPr wrap="square">
            <a:spAutoFit/>
          </a:bodyPr>
          <a:lstStyle/>
          <a:p>
            <a:r>
              <a:rPr lang="en-US" sz="1200" dirty="0"/>
              <a:t>Rucker, Michelle A., Drew Hood, Mary Walker, Kasthuri J. Venkateswaran, and Andrew C. Schuerger. 2018. “EVA Swab Tool to Support Planetary Protection and Astrobiology Evaluations.” In 2018 IEEE Aerospace Conference, 1–9. IEEE. https://doi.org/10.1109/AERO.2018.8396381.</a:t>
            </a:r>
          </a:p>
        </p:txBody>
      </p:sp>
      <p:sp>
        <p:nvSpPr>
          <p:cNvPr id="11" name="TextBox 10">
            <a:extLst>
              <a:ext uri="{FF2B5EF4-FFF2-40B4-BE49-F238E27FC236}">
                <a16:creationId xmlns:a16="http://schemas.microsoft.com/office/drawing/2014/main" id="{FD5ED114-3089-441D-8E99-82D9A81349AD}"/>
              </a:ext>
            </a:extLst>
          </p:cNvPr>
          <p:cNvSpPr txBox="1"/>
          <p:nvPr/>
        </p:nvSpPr>
        <p:spPr>
          <a:xfrm>
            <a:off x="9813661" y="4719247"/>
            <a:ext cx="2025291"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Repurposed Shuttle tile repair handle</a:t>
            </a:r>
          </a:p>
        </p:txBody>
      </p:sp>
    </p:spTree>
    <p:extLst>
      <p:ext uri="{BB962C8B-B14F-4D97-AF65-F5344CB8AC3E}">
        <p14:creationId xmlns:p14="http://schemas.microsoft.com/office/powerpoint/2010/main" val="614996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38D05-0D6B-45A9-8EBF-D7E233A3B728}"/>
              </a:ext>
            </a:extLst>
          </p:cNvPr>
          <p:cNvSpPr>
            <a:spLocks noGrp="1"/>
          </p:cNvSpPr>
          <p:nvPr>
            <p:ph type="title"/>
          </p:nvPr>
        </p:nvSpPr>
        <p:spPr/>
        <p:txBody>
          <a:bodyPr/>
          <a:lstStyle/>
          <a:p>
            <a:r>
              <a:rPr lang="en-US" dirty="0"/>
              <a:t>Ground Testing With Flight Like ISS and Orion Suits</a:t>
            </a:r>
          </a:p>
        </p:txBody>
      </p:sp>
      <p:sp>
        <p:nvSpPr>
          <p:cNvPr id="4" name="Footer Placeholder 3">
            <a:extLst>
              <a:ext uri="{FF2B5EF4-FFF2-40B4-BE49-F238E27FC236}">
                <a16:creationId xmlns:a16="http://schemas.microsoft.com/office/drawing/2014/main" id="{451236BE-39AC-459C-B7B2-32B8D57F4FD6}"/>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09D17103-56FC-442B-B287-7F08CBAFA0DB}"/>
              </a:ext>
            </a:extLst>
          </p:cNvPr>
          <p:cNvSpPr>
            <a:spLocks noGrp="1"/>
          </p:cNvSpPr>
          <p:nvPr>
            <p:ph type="sldNum" sz="quarter" idx="11"/>
          </p:nvPr>
        </p:nvSpPr>
        <p:spPr/>
        <p:txBody>
          <a:bodyPr/>
          <a:lstStyle/>
          <a:p>
            <a:fld id="{C3F5E514-38EB-4262-A95F-03E9BD4E668F}" type="slidenum">
              <a:rPr lang="en-US" smtClean="0"/>
              <a:pPr/>
              <a:t>45</a:t>
            </a:fld>
            <a:endParaRPr lang="en-US"/>
          </a:p>
        </p:txBody>
      </p:sp>
      <p:pic>
        <p:nvPicPr>
          <p:cNvPr id="12" name="Content Placeholder 11">
            <a:extLst>
              <a:ext uri="{FF2B5EF4-FFF2-40B4-BE49-F238E27FC236}">
                <a16:creationId xmlns:a16="http://schemas.microsoft.com/office/drawing/2014/main" id="{0FE55763-A2BB-4D0C-8162-2E7C6B398401}"/>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68808" y="1188720"/>
            <a:ext cx="5473931" cy="3649287"/>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3FB48559-F792-446D-8458-DB48E9C8E627}"/>
              </a:ext>
            </a:extLst>
          </p:cNvPr>
          <p:cNvSpPr txBox="1"/>
          <p:nvPr/>
        </p:nvSpPr>
        <p:spPr>
          <a:xfrm>
            <a:off x="1393938" y="5750390"/>
            <a:ext cx="3702318" cy="70788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b="1" dirty="0">
                <a:solidFill>
                  <a:sysClr val="windowText" lastClr="000000"/>
                </a:solidFill>
              </a:rPr>
              <a:t>NOTE: we would NOT expose EMU wrist joints on ISS</a:t>
            </a:r>
          </a:p>
        </p:txBody>
      </p:sp>
      <p:sp>
        <p:nvSpPr>
          <p:cNvPr id="14" name="TextBox 13">
            <a:extLst>
              <a:ext uri="{FF2B5EF4-FFF2-40B4-BE49-F238E27FC236}">
                <a16:creationId xmlns:a16="http://schemas.microsoft.com/office/drawing/2014/main" id="{E9FEC2D4-9F7C-4A42-8FE7-E1B912CA7F5D}"/>
              </a:ext>
            </a:extLst>
          </p:cNvPr>
          <p:cNvSpPr txBox="1"/>
          <p:nvPr/>
        </p:nvSpPr>
        <p:spPr>
          <a:xfrm>
            <a:off x="57635" y="4838007"/>
            <a:ext cx="5669280" cy="923330"/>
          </a:xfrm>
          <a:prstGeom prst="rect">
            <a:avLst/>
          </a:prstGeom>
          <a:noFill/>
        </p:spPr>
        <p:txBody>
          <a:bodyPr wrap="square" rtlCol="0">
            <a:spAutoFit/>
          </a:bodyPr>
          <a:lstStyle/>
          <a:p>
            <a:r>
              <a:rPr lang="en-US" dirty="0"/>
              <a:t>Sampling suit joints during pre-breathe</a:t>
            </a:r>
          </a:p>
          <a:p>
            <a:r>
              <a:rPr lang="en-US" dirty="0"/>
              <a:t>Internal suit pressure is 4.2 </a:t>
            </a:r>
            <a:r>
              <a:rPr lang="en-US" dirty="0" err="1"/>
              <a:t>psig</a:t>
            </a:r>
            <a:r>
              <a:rPr lang="en-US" dirty="0"/>
              <a:t> (29.6 </a:t>
            </a:r>
            <a:r>
              <a:rPr lang="en-US" dirty="0" err="1"/>
              <a:t>Kpa</a:t>
            </a:r>
            <a:r>
              <a:rPr lang="en-US" dirty="0"/>
              <a:t>) above atmospheric pressure</a:t>
            </a:r>
          </a:p>
        </p:txBody>
      </p:sp>
      <p:grpSp>
        <p:nvGrpSpPr>
          <p:cNvPr id="15" name="Group 14">
            <a:extLst>
              <a:ext uri="{FF2B5EF4-FFF2-40B4-BE49-F238E27FC236}">
                <a16:creationId xmlns:a16="http://schemas.microsoft.com/office/drawing/2014/main" id="{4929C678-A147-4E93-94F2-9AD55C7F5479}"/>
              </a:ext>
            </a:extLst>
          </p:cNvPr>
          <p:cNvGrpSpPr/>
          <p:nvPr/>
        </p:nvGrpSpPr>
        <p:grpSpPr>
          <a:xfrm>
            <a:off x="6784571" y="1188720"/>
            <a:ext cx="4602833" cy="3893824"/>
            <a:chOff x="0" y="0"/>
            <a:chExt cx="3053715" cy="2591435"/>
          </a:xfrm>
          <a:effectLst>
            <a:outerShdw blurRad="50800" dist="38100" dir="2700000" algn="tl" rotWithShape="0">
              <a:prstClr val="black">
                <a:alpha val="40000"/>
              </a:prstClr>
            </a:outerShdw>
          </a:effectLst>
        </p:grpSpPr>
        <p:pic>
          <p:nvPicPr>
            <p:cNvPr id="16" name="Picture 15">
              <a:extLst>
                <a:ext uri="{FF2B5EF4-FFF2-40B4-BE49-F238E27FC236}">
                  <a16:creationId xmlns:a16="http://schemas.microsoft.com/office/drawing/2014/main" id="{D8EFC9CE-E300-4E45-AA41-447ED8DAE36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53715" cy="2591435"/>
            </a:xfrm>
            <a:prstGeom prst="rect">
              <a:avLst/>
            </a:prstGeom>
            <a:noFill/>
            <a:ln>
              <a:noFill/>
            </a:ln>
          </p:spPr>
        </p:pic>
        <p:sp>
          <p:nvSpPr>
            <p:cNvPr id="17" name="TextBox 74">
              <a:extLst>
                <a:ext uri="{FF2B5EF4-FFF2-40B4-BE49-F238E27FC236}">
                  <a16:creationId xmlns:a16="http://schemas.microsoft.com/office/drawing/2014/main" id="{133F2555-B293-40B3-BC3C-CB4A79A2003F}"/>
                </a:ext>
              </a:extLst>
            </p:cNvPr>
            <p:cNvSpPr txBox="1"/>
            <p:nvPr/>
          </p:nvSpPr>
          <p:spPr>
            <a:xfrm>
              <a:off x="1093319" y="2278483"/>
              <a:ext cx="701617" cy="3129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oAutofit/>
            </a:bodyPr>
            <a:lstStyle/>
            <a:p>
              <a:pPr algn="ctr">
                <a:lnSpc>
                  <a:spcPct val="80000"/>
                </a:lnSpc>
              </a:pPr>
              <a:r>
                <a:rPr lang="en-US" sz="1400" dirty="0">
                  <a:solidFill>
                    <a:schemeClr val="bg1"/>
                  </a:solidFill>
                  <a:ea typeface="Times New Roman" panose="02020603050405020304" pitchFamily="18" charset="0"/>
                </a:rPr>
                <a:t>Sample Caddy</a:t>
              </a:r>
            </a:p>
          </p:txBody>
        </p:sp>
        <p:cxnSp>
          <p:nvCxnSpPr>
            <p:cNvPr id="18" name="Straight Arrow Connector 17">
              <a:extLst>
                <a:ext uri="{FF2B5EF4-FFF2-40B4-BE49-F238E27FC236}">
                  <a16:creationId xmlns:a16="http://schemas.microsoft.com/office/drawing/2014/main" id="{B3CE3F3B-9FAE-4FFC-A949-4ED57C457B73}"/>
                </a:ext>
              </a:extLst>
            </p:cNvPr>
            <p:cNvCxnSpPr>
              <a:stCxn id="17" idx="1"/>
            </p:cNvCxnSpPr>
            <p:nvPr/>
          </p:nvCxnSpPr>
          <p:spPr>
            <a:xfrm flipH="1" flipV="1">
              <a:off x="452225" y="2124660"/>
              <a:ext cx="641094" cy="310298"/>
            </a:xfrm>
            <a:prstGeom prst="straightConnector1">
              <a:avLst/>
            </a:prstGeom>
            <a:noFill/>
            <a:ln w="19050" cap="flat" cmpd="sng" algn="ctr">
              <a:solidFill>
                <a:sysClr val="windowText" lastClr="000000"/>
              </a:solidFill>
              <a:prstDash val="solid"/>
              <a:miter lim="800000"/>
              <a:tailEnd type="triangle"/>
            </a:ln>
            <a:effectLst/>
          </p:spPr>
        </p:cxnSp>
        <p:sp>
          <p:nvSpPr>
            <p:cNvPr id="19" name="TextBox 82">
              <a:extLst>
                <a:ext uri="{FF2B5EF4-FFF2-40B4-BE49-F238E27FC236}">
                  <a16:creationId xmlns:a16="http://schemas.microsoft.com/office/drawing/2014/main" id="{8FA655D2-ABE1-4A89-AE76-65BAC5EE77A2}"/>
                </a:ext>
              </a:extLst>
            </p:cNvPr>
            <p:cNvSpPr txBox="1"/>
            <p:nvPr/>
          </p:nvSpPr>
          <p:spPr>
            <a:xfrm>
              <a:off x="47770" y="619769"/>
              <a:ext cx="744220" cy="148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oAutofit/>
            </a:bodyPr>
            <a:lstStyle/>
            <a:p>
              <a:pPr algn="just">
                <a:lnSpc>
                  <a:spcPct val="80000"/>
                </a:lnSpc>
              </a:pPr>
              <a:r>
                <a:rPr lang="en-US" sz="1400" dirty="0">
                  <a:solidFill>
                    <a:srgbClr val="000000"/>
                  </a:solidFill>
                  <a:latin typeface="Trebuchet MS" panose="020B0603020202020204" pitchFamily="34" charset="0"/>
                  <a:ea typeface="Times New Roman" panose="02020603050405020304" pitchFamily="18" charset="0"/>
                </a:rPr>
                <a:t>Swab Tool</a:t>
              </a:r>
              <a:endParaRPr lang="en-US" sz="1400" dirty="0">
                <a:latin typeface="Trebuchet MS" panose="020B0603020202020204" pitchFamily="34" charset="0"/>
                <a:ea typeface="Times New Roman" panose="02020603050405020304" pitchFamily="18" charset="0"/>
              </a:endParaRPr>
            </a:p>
          </p:txBody>
        </p:sp>
        <p:cxnSp>
          <p:nvCxnSpPr>
            <p:cNvPr id="20" name="Straight Arrow Connector 19">
              <a:extLst>
                <a:ext uri="{FF2B5EF4-FFF2-40B4-BE49-F238E27FC236}">
                  <a16:creationId xmlns:a16="http://schemas.microsoft.com/office/drawing/2014/main" id="{80681B7A-5D4C-48E9-A7C7-22A733D4783C}"/>
                </a:ext>
              </a:extLst>
            </p:cNvPr>
            <p:cNvCxnSpPr>
              <a:stCxn id="19" idx="3"/>
            </p:cNvCxnSpPr>
            <p:nvPr/>
          </p:nvCxnSpPr>
          <p:spPr>
            <a:xfrm>
              <a:off x="791990" y="694268"/>
              <a:ext cx="215711" cy="54519"/>
            </a:xfrm>
            <a:prstGeom prst="straightConnector1">
              <a:avLst/>
            </a:prstGeom>
            <a:noFill/>
            <a:ln w="19050" cap="flat" cmpd="sng" algn="ctr">
              <a:solidFill>
                <a:sysClr val="windowText" lastClr="000000"/>
              </a:solidFill>
              <a:prstDash val="solid"/>
              <a:miter lim="800000"/>
              <a:tailEnd type="triangle"/>
            </a:ln>
            <a:effectLst/>
          </p:spPr>
        </p:cxnSp>
      </p:grpSp>
      <p:sp>
        <p:nvSpPr>
          <p:cNvPr id="21" name="Rounded Rectangle 16">
            <a:extLst>
              <a:ext uri="{FF2B5EF4-FFF2-40B4-BE49-F238E27FC236}">
                <a16:creationId xmlns:a16="http://schemas.microsoft.com/office/drawing/2014/main" id="{D48A9052-28DF-4282-BA6C-CBFFDCE04345}"/>
              </a:ext>
            </a:extLst>
          </p:cNvPr>
          <p:cNvSpPr/>
          <p:nvPr/>
        </p:nvSpPr>
        <p:spPr>
          <a:xfrm>
            <a:off x="10591214" y="1378916"/>
            <a:ext cx="875922" cy="408623"/>
          </a:xfrm>
          <a:prstGeom prst="round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dirty="0">
                <a:solidFill>
                  <a:schemeClr val="bg1"/>
                </a:solidFill>
              </a:rPr>
              <a:t>OCSS</a:t>
            </a:r>
          </a:p>
        </p:txBody>
      </p:sp>
      <p:sp>
        <p:nvSpPr>
          <p:cNvPr id="22" name="TextBox 21">
            <a:extLst>
              <a:ext uri="{FF2B5EF4-FFF2-40B4-BE49-F238E27FC236}">
                <a16:creationId xmlns:a16="http://schemas.microsoft.com/office/drawing/2014/main" id="{6AE1F09D-479A-459F-8CEF-21A7848B05E4}"/>
              </a:ext>
            </a:extLst>
          </p:cNvPr>
          <p:cNvSpPr txBox="1"/>
          <p:nvPr/>
        </p:nvSpPr>
        <p:spPr>
          <a:xfrm>
            <a:off x="11472987" y="1409858"/>
            <a:ext cx="1322604" cy="923330"/>
          </a:xfrm>
          <a:prstGeom prst="rect">
            <a:avLst/>
          </a:prstGeom>
          <a:noFill/>
        </p:spPr>
        <p:txBody>
          <a:bodyPr wrap="square" rtlCol="0">
            <a:spAutoFit/>
          </a:bodyPr>
          <a:lstStyle/>
          <a:p>
            <a:pPr marL="0" lvl="1"/>
            <a:r>
              <a:rPr lang="en-US" dirty="0"/>
              <a:t>Orion Crew Survival System  </a:t>
            </a:r>
          </a:p>
        </p:txBody>
      </p:sp>
      <p:sp>
        <p:nvSpPr>
          <p:cNvPr id="24" name="TextBox 23">
            <a:extLst>
              <a:ext uri="{FF2B5EF4-FFF2-40B4-BE49-F238E27FC236}">
                <a16:creationId xmlns:a16="http://schemas.microsoft.com/office/drawing/2014/main" id="{B3CA6D28-7193-4C01-A892-67890EE6B65B}"/>
              </a:ext>
            </a:extLst>
          </p:cNvPr>
          <p:cNvSpPr txBox="1"/>
          <p:nvPr/>
        </p:nvSpPr>
        <p:spPr>
          <a:xfrm>
            <a:off x="6287119" y="5272740"/>
            <a:ext cx="6405880" cy="923330"/>
          </a:xfrm>
          <a:prstGeom prst="rect">
            <a:avLst/>
          </a:prstGeom>
          <a:noFill/>
        </p:spPr>
        <p:txBody>
          <a:bodyPr wrap="square">
            <a:spAutoFit/>
          </a:bodyPr>
          <a:lstStyle/>
          <a:p>
            <a:r>
              <a:rPr lang="en-US" dirty="0"/>
              <a:t>Sampling suit at vacuum in the 11 ft. chamber at Johnson Space Center </a:t>
            </a:r>
          </a:p>
          <a:p>
            <a:r>
              <a:rPr lang="en-US" dirty="0"/>
              <a:t>Internal suit pressure is 4.2 psia 29.6 </a:t>
            </a:r>
            <a:r>
              <a:rPr lang="en-US" dirty="0" err="1"/>
              <a:t>Kpa</a:t>
            </a:r>
            <a:r>
              <a:rPr lang="en-US" dirty="0"/>
              <a:t>) </a:t>
            </a:r>
          </a:p>
        </p:txBody>
      </p:sp>
      <p:grpSp>
        <p:nvGrpSpPr>
          <p:cNvPr id="23" name="Group 22">
            <a:extLst>
              <a:ext uri="{FF2B5EF4-FFF2-40B4-BE49-F238E27FC236}">
                <a16:creationId xmlns:a16="http://schemas.microsoft.com/office/drawing/2014/main" id="{98FFD320-C4B1-432E-BC09-8D1D2B757A19}"/>
              </a:ext>
            </a:extLst>
          </p:cNvPr>
          <p:cNvGrpSpPr/>
          <p:nvPr/>
        </p:nvGrpSpPr>
        <p:grpSpPr>
          <a:xfrm>
            <a:off x="6936971" y="1341120"/>
            <a:ext cx="4602833" cy="3893824"/>
            <a:chOff x="0" y="0"/>
            <a:chExt cx="3053715" cy="2591435"/>
          </a:xfrm>
          <a:effectLst>
            <a:outerShdw blurRad="50800" dist="38100" dir="2700000" algn="tl" rotWithShape="0">
              <a:prstClr val="black">
                <a:alpha val="40000"/>
              </a:prstClr>
            </a:outerShdw>
          </a:effectLst>
        </p:grpSpPr>
        <p:pic>
          <p:nvPicPr>
            <p:cNvPr id="25" name="Picture 24">
              <a:extLst>
                <a:ext uri="{FF2B5EF4-FFF2-40B4-BE49-F238E27FC236}">
                  <a16:creationId xmlns:a16="http://schemas.microsoft.com/office/drawing/2014/main" id="{365AB323-0D53-4D2F-9E7A-F832A0DBFC0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53715" cy="2591435"/>
            </a:xfrm>
            <a:prstGeom prst="rect">
              <a:avLst/>
            </a:prstGeom>
            <a:noFill/>
            <a:ln>
              <a:noFill/>
            </a:ln>
          </p:spPr>
        </p:pic>
        <p:sp>
          <p:nvSpPr>
            <p:cNvPr id="26" name="TextBox 74">
              <a:extLst>
                <a:ext uri="{FF2B5EF4-FFF2-40B4-BE49-F238E27FC236}">
                  <a16:creationId xmlns:a16="http://schemas.microsoft.com/office/drawing/2014/main" id="{347B8503-4992-419F-9A13-71BDA8B728D5}"/>
                </a:ext>
              </a:extLst>
            </p:cNvPr>
            <p:cNvSpPr txBox="1"/>
            <p:nvPr/>
          </p:nvSpPr>
          <p:spPr>
            <a:xfrm>
              <a:off x="1093319" y="2278483"/>
              <a:ext cx="701617" cy="3129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oAutofit/>
            </a:bodyPr>
            <a:lstStyle/>
            <a:p>
              <a:pPr algn="ctr">
                <a:lnSpc>
                  <a:spcPct val="80000"/>
                </a:lnSpc>
              </a:pPr>
              <a:r>
                <a:rPr lang="en-US" sz="1400" dirty="0">
                  <a:solidFill>
                    <a:schemeClr val="bg1"/>
                  </a:solidFill>
                  <a:ea typeface="Times New Roman" panose="02020603050405020304" pitchFamily="18" charset="0"/>
                </a:rPr>
                <a:t>Sample Caddy</a:t>
              </a:r>
            </a:p>
          </p:txBody>
        </p:sp>
        <p:cxnSp>
          <p:nvCxnSpPr>
            <p:cNvPr id="27" name="Straight Arrow Connector 26">
              <a:extLst>
                <a:ext uri="{FF2B5EF4-FFF2-40B4-BE49-F238E27FC236}">
                  <a16:creationId xmlns:a16="http://schemas.microsoft.com/office/drawing/2014/main" id="{6CE4E556-5D90-4697-B0E1-917DEA57D20D}"/>
                </a:ext>
              </a:extLst>
            </p:cNvPr>
            <p:cNvCxnSpPr>
              <a:stCxn id="26" idx="1"/>
            </p:cNvCxnSpPr>
            <p:nvPr/>
          </p:nvCxnSpPr>
          <p:spPr>
            <a:xfrm flipH="1" flipV="1">
              <a:off x="452225" y="2124660"/>
              <a:ext cx="641094" cy="310298"/>
            </a:xfrm>
            <a:prstGeom prst="straightConnector1">
              <a:avLst/>
            </a:prstGeom>
            <a:noFill/>
            <a:ln w="19050" cap="flat" cmpd="sng" algn="ctr">
              <a:solidFill>
                <a:sysClr val="windowText" lastClr="000000"/>
              </a:solidFill>
              <a:prstDash val="solid"/>
              <a:miter lim="800000"/>
              <a:tailEnd type="triangle"/>
            </a:ln>
            <a:effectLst/>
          </p:spPr>
        </p:cxnSp>
        <p:sp>
          <p:nvSpPr>
            <p:cNvPr id="28" name="TextBox 82">
              <a:extLst>
                <a:ext uri="{FF2B5EF4-FFF2-40B4-BE49-F238E27FC236}">
                  <a16:creationId xmlns:a16="http://schemas.microsoft.com/office/drawing/2014/main" id="{EA169A8E-C0A3-44B5-B23C-E7B10F740485}"/>
                </a:ext>
              </a:extLst>
            </p:cNvPr>
            <p:cNvSpPr txBox="1"/>
            <p:nvPr/>
          </p:nvSpPr>
          <p:spPr>
            <a:xfrm>
              <a:off x="47770" y="619769"/>
              <a:ext cx="744220" cy="148997"/>
            </a:xfrm>
            <a:prstGeom prst="rect">
              <a:avLst/>
            </a:prstGeom>
          </p:spPr>
          <p:style>
            <a:lnRef idx="0">
              <a:schemeClr val="accent1"/>
            </a:lnRef>
            <a:fillRef idx="3">
              <a:schemeClr val="accent1"/>
            </a:fillRef>
            <a:effectRef idx="3">
              <a:schemeClr val="accent1"/>
            </a:effectRef>
            <a:fontRef idx="minor">
              <a:schemeClr val="lt1"/>
            </a:fontRef>
          </p:style>
          <p:txBody>
            <a:bodyPr wrap="square" rtlCol="0">
              <a:noAutofit/>
            </a:bodyPr>
            <a:lstStyle/>
            <a:p>
              <a:pPr algn="just">
                <a:lnSpc>
                  <a:spcPct val="80000"/>
                </a:lnSpc>
              </a:pPr>
              <a:r>
                <a:rPr lang="en-US" sz="1400" dirty="0">
                  <a:solidFill>
                    <a:srgbClr val="000000"/>
                  </a:solidFill>
                  <a:latin typeface="Trebuchet MS" panose="020B0603020202020204" pitchFamily="34" charset="0"/>
                  <a:ea typeface="Times New Roman" panose="02020603050405020304" pitchFamily="18" charset="0"/>
                </a:rPr>
                <a:t>Swab Tool</a:t>
              </a:r>
              <a:endParaRPr lang="en-US" sz="1400" dirty="0">
                <a:latin typeface="Trebuchet MS" panose="020B0603020202020204" pitchFamily="34" charset="0"/>
                <a:ea typeface="Times New Roman" panose="02020603050405020304" pitchFamily="18" charset="0"/>
              </a:endParaRPr>
            </a:p>
          </p:txBody>
        </p:sp>
        <p:cxnSp>
          <p:nvCxnSpPr>
            <p:cNvPr id="29" name="Straight Arrow Connector 28">
              <a:extLst>
                <a:ext uri="{FF2B5EF4-FFF2-40B4-BE49-F238E27FC236}">
                  <a16:creationId xmlns:a16="http://schemas.microsoft.com/office/drawing/2014/main" id="{4D7E50C9-C4D8-42E8-9F09-39F014FBFF33}"/>
                </a:ext>
              </a:extLst>
            </p:cNvPr>
            <p:cNvCxnSpPr>
              <a:stCxn id="28" idx="3"/>
            </p:cNvCxnSpPr>
            <p:nvPr/>
          </p:nvCxnSpPr>
          <p:spPr>
            <a:xfrm>
              <a:off x="791990" y="694268"/>
              <a:ext cx="215711" cy="54519"/>
            </a:xfrm>
            <a:prstGeom prst="straightConnector1">
              <a:avLst/>
            </a:prstGeom>
            <a:noFill/>
            <a:ln w="19050" cap="flat" cmpd="sng" algn="ctr">
              <a:solidFill>
                <a:sysClr val="windowText" lastClr="000000"/>
              </a:solidFill>
              <a:prstDash val="solid"/>
              <a:miter lim="800000"/>
              <a:tailEnd type="triangle"/>
            </a:ln>
            <a:effectLst/>
          </p:spPr>
        </p:cxnSp>
      </p:grpSp>
    </p:spTree>
    <p:extLst>
      <p:ext uri="{BB962C8B-B14F-4D97-AF65-F5344CB8AC3E}">
        <p14:creationId xmlns:p14="http://schemas.microsoft.com/office/powerpoint/2010/main" val="3379707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F239-30F6-4215-AC20-BC76C7AD393A}"/>
              </a:ext>
            </a:extLst>
          </p:cNvPr>
          <p:cNvSpPr>
            <a:spLocks noGrp="1"/>
          </p:cNvSpPr>
          <p:nvPr>
            <p:ph type="title"/>
          </p:nvPr>
        </p:nvSpPr>
        <p:spPr/>
        <p:txBody>
          <a:bodyPr>
            <a:normAutofit fontScale="90000"/>
          </a:bodyPr>
          <a:lstStyle/>
          <a:p>
            <a:r>
              <a:rPr lang="en-US" dirty="0"/>
              <a:t>Microbes on Spacesuits are similar to Microbes from Human Skin and Airways </a:t>
            </a:r>
          </a:p>
        </p:txBody>
      </p:sp>
      <p:pic>
        <p:nvPicPr>
          <p:cNvPr id="8" name="Content Placeholder 7">
            <a:extLst>
              <a:ext uri="{FF2B5EF4-FFF2-40B4-BE49-F238E27FC236}">
                <a16:creationId xmlns:a16="http://schemas.microsoft.com/office/drawing/2014/main" id="{1FBCBF40-CCE0-4DB0-B8C8-B3A58CBCE467}"/>
              </a:ext>
            </a:extLst>
          </p:cNvPr>
          <p:cNvPicPr>
            <a:picLocks noGrp="1" noChangeAspect="1"/>
          </p:cNvPicPr>
          <p:nvPr>
            <p:ph sz="half" idx="1"/>
          </p:nvPr>
        </p:nvPicPr>
        <p:blipFill>
          <a:blip r:embed="rId2"/>
          <a:stretch>
            <a:fillRect/>
          </a:stretch>
        </p:blipFill>
        <p:spPr>
          <a:xfrm>
            <a:off x="76092" y="1854846"/>
            <a:ext cx="6019908" cy="3148307"/>
          </a:xfrm>
        </p:spPr>
      </p:pic>
      <p:sp>
        <p:nvSpPr>
          <p:cNvPr id="4" name="Content Placeholder 3">
            <a:extLst>
              <a:ext uri="{FF2B5EF4-FFF2-40B4-BE49-F238E27FC236}">
                <a16:creationId xmlns:a16="http://schemas.microsoft.com/office/drawing/2014/main" id="{D4FEB515-9AF0-4E5C-B0B2-3B22EC19CC30}"/>
              </a:ext>
            </a:extLst>
          </p:cNvPr>
          <p:cNvSpPr>
            <a:spLocks noGrp="1"/>
          </p:cNvSpPr>
          <p:nvPr>
            <p:ph sz="half" idx="2"/>
          </p:nvPr>
        </p:nvSpPr>
        <p:spPr/>
        <p:txBody>
          <a:bodyPr/>
          <a:lstStyle/>
          <a:p>
            <a:r>
              <a:rPr lang="en-US" dirty="0"/>
              <a:t>We used Shotgun metagenomic sequencing to further characterize the microbial community in these samples</a:t>
            </a:r>
          </a:p>
          <a:p>
            <a:r>
              <a:rPr lang="en-US" dirty="0"/>
              <a:t>Spacesuits are cleaner than human skin but external surfaces are not sterile.</a:t>
            </a:r>
          </a:p>
        </p:txBody>
      </p:sp>
      <p:sp>
        <p:nvSpPr>
          <p:cNvPr id="5" name="Footer Placeholder 4">
            <a:extLst>
              <a:ext uri="{FF2B5EF4-FFF2-40B4-BE49-F238E27FC236}">
                <a16:creationId xmlns:a16="http://schemas.microsoft.com/office/drawing/2014/main" id="{AD638CC8-38ED-40D2-8BFE-5F535B08B644}"/>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6" name="Slide Number Placeholder 5">
            <a:extLst>
              <a:ext uri="{FF2B5EF4-FFF2-40B4-BE49-F238E27FC236}">
                <a16:creationId xmlns:a16="http://schemas.microsoft.com/office/drawing/2014/main" id="{46C97659-69F9-46DC-8758-ADE2683EC85D}"/>
              </a:ext>
            </a:extLst>
          </p:cNvPr>
          <p:cNvSpPr>
            <a:spLocks noGrp="1"/>
          </p:cNvSpPr>
          <p:nvPr>
            <p:ph type="sldNum" sz="quarter" idx="11"/>
          </p:nvPr>
        </p:nvSpPr>
        <p:spPr/>
        <p:txBody>
          <a:bodyPr/>
          <a:lstStyle/>
          <a:p>
            <a:fld id="{C3F5E514-38EB-4262-A95F-03E9BD4E668F}" type="slidenum">
              <a:rPr lang="en-US" smtClean="0"/>
              <a:pPr/>
              <a:t>46</a:t>
            </a:fld>
            <a:endParaRPr lang="en-US"/>
          </a:p>
        </p:txBody>
      </p:sp>
      <p:sp>
        <p:nvSpPr>
          <p:cNvPr id="10" name="TextBox 9">
            <a:extLst>
              <a:ext uri="{FF2B5EF4-FFF2-40B4-BE49-F238E27FC236}">
                <a16:creationId xmlns:a16="http://schemas.microsoft.com/office/drawing/2014/main" id="{0DF9A654-6A0F-40B1-B1F4-1A8A33AB094B}"/>
              </a:ext>
            </a:extLst>
          </p:cNvPr>
          <p:cNvSpPr txBox="1"/>
          <p:nvPr/>
        </p:nvSpPr>
        <p:spPr>
          <a:xfrm>
            <a:off x="0" y="5104659"/>
            <a:ext cx="6096000" cy="553998"/>
          </a:xfrm>
          <a:prstGeom prst="rect">
            <a:avLst/>
          </a:prstGeom>
          <a:noFill/>
        </p:spPr>
        <p:txBody>
          <a:bodyPr wrap="square">
            <a:spAutoFit/>
          </a:bodyPr>
          <a:lstStyle/>
          <a:p>
            <a:r>
              <a:rPr lang="en-US" sz="1000" dirty="0"/>
              <a:t>Danko, D., Malli Mohan, G. B., Sierra, M. A., Rucker, M., Singh, N. K., Regberg, A. B., et al. (2021). Characterization of Spacesuit Associated Microbial Communities and Their Implications for NASA Missions. Frontiers in Microbiology, 12, 1900. https://doi.org/10.3389/fmicb.2021.608478</a:t>
            </a:r>
          </a:p>
        </p:txBody>
      </p:sp>
      <p:pic>
        <p:nvPicPr>
          <p:cNvPr id="2050" name="Picture 2" descr="David Danko">
            <a:extLst>
              <a:ext uri="{FF2B5EF4-FFF2-40B4-BE49-F238E27FC236}">
                <a16:creationId xmlns:a16="http://schemas.microsoft.com/office/drawing/2014/main" id="{9D9197E7-9D03-4F11-B7BB-9D07DE2DC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1500" y="4050653"/>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6DF4FCD-41EA-44E2-B504-D4FBFFB35BE8}"/>
              </a:ext>
            </a:extLst>
          </p:cNvPr>
          <p:cNvSpPr txBox="1"/>
          <p:nvPr/>
        </p:nvSpPr>
        <p:spPr>
          <a:xfrm>
            <a:off x="9852848" y="6166842"/>
            <a:ext cx="1359283" cy="369332"/>
          </a:xfrm>
          <a:prstGeom prst="rect">
            <a:avLst/>
          </a:prstGeom>
          <a:noFill/>
        </p:spPr>
        <p:txBody>
          <a:bodyPr wrap="none" rtlCol="0">
            <a:spAutoFit/>
          </a:bodyPr>
          <a:lstStyle/>
          <a:p>
            <a:r>
              <a:rPr lang="en-US" dirty="0"/>
              <a:t>David Danko</a:t>
            </a:r>
          </a:p>
        </p:txBody>
      </p:sp>
    </p:spTree>
    <p:extLst>
      <p:ext uri="{BB962C8B-B14F-4D97-AF65-F5344CB8AC3E}">
        <p14:creationId xmlns:p14="http://schemas.microsoft.com/office/powerpoint/2010/main" val="33509368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76CD7AC-A588-4836-997F-F37A463487F7}"/>
              </a:ext>
            </a:extLst>
          </p:cNvPr>
          <p:cNvSpPr>
            <a:spLocks noGrp="1"/>
          </p:cNvSpPr>
          <p:nvPr>
            <p:ph type="title"/>
          </p:nvPr>
        </p:nvSpPr>
        <p:spPr/>
        <p:txBody>
          <a:bodyPr>
            <a:normAutofit fontScale="90000"/>
          </a:bodyPr>
          <a:lstStyle/>
          <a:p>
            <a:r>
              <a:rPr lang="en-US" dirty="0"/>
              <a:t>Hardware Design was Updated Based on Ground Testing Results and NASA EVA Safety Requirements</a:t>
            </a:r>
          </a:p>
        </p:txBody>
      </p:sp>
      <p:sp>
        <p:nvSpPr>
          <p:cNvPr id="5" name="Footer Placeholder 4">
            <a:extLst>
              <a:ext uri="{FF2B5EF4-FFF2-40B4-BE49-F238E27FC236}">
                <a16:creationId xmlns:a16="http://schemas.microsoft.com/office/drawing/2014/main" id="{F7459034-7582-435E-BB62-B85694A8CEDC}"/>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6" name="Slide Number Placeholder 5">
            <a:extLst>
              <a:ext uri="{FF2B5EF4-FFF2-40B4-BE49-F238E27FC236}">
                <a16:creationId xmlns:a16="http://schemas.microsoft.com/office/drawing/2014/main" id="{8E1D6406-6915-4B08-9CCF-A1912D9AEAEE}"/>
              </a:ext>
            </a:extLst>
          </p:cNvPr>
          <p:cNvSpPr>
            <a:spLocks noGrp="1"/>
          </p:cNvSpPr>
          <p:nvPr>
            <p:ph type="sldNum" sz="quarter" idx="11"/>
          </p:nvPr>
        </p:nvSpPr>
        <p:spPr/>
        <p:txBody>
          <a:bodyPr/>
          <a:lstStyle/>
          <a:p>
            <a:fld id="{C3F5E514-38EB-4262-A95F-03E9BD4E668F}" type="slidenum">
              <a:rPr lang="en-US" smtClean="0"/>
              <a:pPr/>
              <a:t>47</a:t>
            </a:fld>
            <a:endParaRPr lang="en-US"/>
          </a:p>
        </p:txBody>
      </p:sp>
      <p:pic>
        <p:nvPicPr>
          <p:cNvPr id="14" name="Picture 13">
            <a:extLst>
              <a:ext uri="{FF2B5EF4-FFF2-40B4-BE49-F238E27FC236}">
                <a16:creationId xmlns:a16="http://schemas.microsoft.com/office/drawing/2014/main" id="{D3CCAECF-229C-409D-B856-2C1A8907C2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143" y="1293149"/>
            <a:ext cx="4015137" cy="2823143"/>
          </a:xfrm>
          <a:prstGeom prst="rect">
            <a:avLst/>
          </a:prstGeom>
          <a:effectLst>
            <a:outerShdw blurRad="50800" dist="38100" dir="2700000" algn="tl" rotWithShape="0">
              <a:prstClr val="black">
                <a:alpha val="40000"/>
              </a:prstClr>
            </a:outerShdw>
          </a:effectLst>
        </p:spPr>
      </p:pic>
      <p:cxnSp>
        <p:nvCxnSpPr>
          <p:cNvPr id="17" name="Straight Arrow Connector 16">
            <a:extLst>
              <a:ext uri="{FF2B5EF4-FFF2-40B4-BE49-F238E27FC236}">
                <a16:creationId xmlns:a16="http://schemas.microsoft.com/office/drawing/2014/main" id="{C1ED74AB-284B-497D-B442-FAB5B9C703C6}"/>
              </a:ext>
            </a:extLst>
          </p:cNvPr>
          <p:cNvCxnSpPr>
            <a:cxnSpLocks/>
          </p:cNvCxnSpPr>
          <p:nvPr/>
        </p:nvCxnSpPr>
        <p:spPr>
          <a:xfrm>
            <a:off x="4256690" y="2921748"/>
            <a:ext cx="1767621"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Content Placeholder 10" descr="A picture containing indoor, plastic&#10;&#10;Description automatically generated">
            <a:extLst>
              <a:ext uri="{FF2B5EF4-FFF2-40B4-BE49-F238E27FC236}">
                <a16:creationId xmlns:a16="http://schemas.microsoft.com/office/drawing/2014/main" id="{B356A696-2436-4127-B8E9-8DC8A9D92DF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08873" y="795292"/>
            <a:ext cx="5670550" cy="4252912"/>
          </a:xfrm>
        </p:spPr>
      </p:pic>
      <p:sp>
        <p:nvSpPr>
          <p:cNvPr id="12" name="TextBox 11">
            <a:extLst>
              <a:ext uri="{FF2B5EF4-FFF2-40B4-BE49-F238E27FC236}">
                <a16:creationId xmlns:a16="http://schemas.microsoft.com/office/drawing/2014/main" id="{98B23A1A-81AB-4048-AA6E-A3784C57AAD3}"/>
              </a:ext>
            </a:extLst>
          </p:cNvPr>
          <p:cNvSpPr txBox="1"/>
          <p:nvPr/>
        </p:nvSpPr>
        <p:spPr>
          <a:xfrm>
            <a:off x="4385733" y="2335388"/>
            <a:ext cx="1597395" cy="369332"/>
          </a:xfrm>
          <a:prstGeom prst="rect">
            <a:avLst/>
          </a:prstGeom>
          <a:noFill/>
        </p:spPr>
        <p:txBody>
          <a:bodyPr wrap="square" rtlCol="0">
            <a:spAutoFit/>
          </a:bodyPr>
          <a:lstStyle/>
          <a:p>
            <a:r>
              <a:rPr lang="en-US" dirty="0"/>
              <a:t>5 years</a:t>
            </a:r>
          </a:p>
        </p:txBody>
      </p:sp>
      <p:sp>
        <p:nvSpPr>
          <p:cNvPr id="13" name="TextBox 12">
            <a:extLst>
              <a:ext uri="{FF2B5EF4-FFF2-40B4-BE49-F238E27FC236}">
                <a16:creationId xmlns:a16="http://schemas.microsoft.com/office/drawing/2014/main" id="{1AB62747-3E45-482A-BC9A-7E2F5279B3AD}"/>
              </a:ext>
            </a:extLst>
          </p:cNvPr>
          <p:cNvSpPr txBox="1"/>
          <p:nvPr/>
        </p:nvSpPr>
        <p:spPr>
          <a:xfrm>
            <a:off x="1862667" y="5048204"/>
            <a:ext cx="7354485" cy="369332"/>
          </a:xfrm>
          <a:prstGeom prst="rect">
            <a:avLst/>
          </a:prstGeom>
          <a:noFill/>
        </p:spPr>
        <p:txBody>
          <a:bodyPr wrap="square" rtlCol="0">
            <a:spAutoFit/>
          </a:bodyPr>
          <a:lstStyle/>
          <a:p>
            <a:r>
              <a:rPr lang="en-US" dirty="0"/>
              <a:t>Delivered for launch in April (I hope)</a:t>
            </a:r>
          </a:p>
        </p:txBody>
      </p:sp>
    </p:spTree>
    <p:extLst>
      <p:ext uri="{BB962C8B-B14F-4D97-AF65-F5344CB8AC3E}">
        <p14:creationId xmlns:p14="http://schemas.microsoft.com/office/powerpoint/2010/main" val="368749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51F1A-D567-4FB9-B86E-30E05FACB858}"/>
              </a:ext>
            </a:extLst>
          </p:cNvPr>
          <p:cNvSpPr>
            <a:spLocks noGrp="1"/>
          </p:cNvSpPr>
          <p:nvPr>
            <p:ph type="title"/>
          </p:nvPr>
        </p:nvSpPr>
        <p:spPr/>
        <p:txBody>
          <a:bodyPr/>
          <a:lstStyle/>
          <a:p>
            <a:r>
              <a:rPr lang="en-US" dirty="0"/>
              <a:t>Sample Locations Around the Airlock</a:t>
            </a:r>
          </a:p>
        </p:txBody>
      </p:sp>
      <p:sp>
        <p:nvSpPr>
          <p:cNvPr id="5" name="Footer Placeholder 4">
            <a:extLst>
              <a:ext uri="{FF2B5EF4-FFF2-40B4-BE49-F238E27FC236}">
                <a16:creationId xmlns:a16="http://schemas.microsoft.com/office/drawing/2014/main" id="{1ABDE292-B27E-43FA-9FF5-C19EC9FF1794}"/>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6" name="Slide Number Placeholder 5">
            <a:extLst>
              <a:ext uri="{FF2B5EF4-FFF2-40B4-BE49-F238E27FC236}">
                <a16:creationId xmlns:a16="http://schemas.microsoft.com/office/drawing/2014/main" id="{DF258297-B25F-4629-8A15-83EB967E905C}"/>
              </a:ext>
            </a:extLst>
          </p:cNvPr>
          <p:cNvSpPr>
            <a:spLocks noGrp="1"/>
          </p:cNvSpPr>
          <p:nvPr>
            <p:ph type="sldNum" sz="quarter" idx="11"/>
          </p:nvPr>
        </p:nvSpPr>
        <p:spPr/>
        <p:txBody>
          <a:bodyPr/>
          <a:lstStyle/>
          <a:p>
            <a:fld id="{C3F5E514-38EB-4262-A95F-03E9BD4E668F}" type="slidenum">
              <a:rPr lang="en-US" smtClean="0"/>
              <a:pPr/>
              <a:t>48</a:t>
            </a:fld>
            <a:endParaRPr lang="en-US"/>
          </a:p>
        </p:txBody>
      </p:sp>
      <p:pic>
        <p:nvPicPr>
          <p:cNvPr id="12" name="Content Placeholder 11">
            <a:extLst>
              <a:ext uri="{FF2B5EF4-FFF2-40B4-BE49-F238E27FC236}">
                <a16:creationId xmlns:a16="http://schemas.microsoft.com/office/drawing/2014/main" id="{7C2E71CD-F91C-4FD4-AB9A-01FC04ECFE1A}"/>
              </a:ext>
            </a:extLst>
          </p:cNvPr>
          <p:cNvPicPr>
            <a:picLocks noGrp="1" noChangeAspect="1"/>
          </p:cNvPicPr>
          <p:nvPr>
            <p:ph idx="1"/>
          </p:nvPr>
        </p:nvPicPr>
        <p:blipFill>
          <a:blip r:embed="rId2"/>
          <a:stretch>
            <a:fillRect/>
          </a:stretch>
        </p:blipFill>
        <p:spPr>
          <a:xfrm>
            <a:off x="2057130" y="1189038"/>
            <a:ext cx="8166640" cy="5394325"/>
          </a:xfrm>
        </p:spPr>
      </p:pic>
    </p:spTree>
    <p:extLst>
      <p:ext uri="{BB962C8B-B14F-4D97-AF65-F5344CB8AC3E}">
        <p14:creationId xmlns:p14="http://schemas.microsoft.com/office/powerpoint/2010/main" val="1579230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271CB-6897-4AA3-A79C-F285CFEB4B09}"/>
              </a:ext>
            </a:extLst>
          </p:cNvPr>
          <p:cNvSpPr>
            <a:spLocks noGrp="1"/>
          </p:cNvSpPr>
          <p:nvPr>
            <p:ph type="title"/>
          </p:nvPr>
        </p:nvSpPr>
        <p:spPr/>
        <p:txBody>
          <a:bodyPr/>
          <a:lstStyle/>
          <a:p>
            <a:r>
              <a:rPr lang="en-US" dirty="0"/>
              <a:t>Sample Non-Propulsive Vents on Node 3</a:t>
            </a:r>
          </a:p>
        </p:txBody>
      </p:sp>
      <p:pic>
        <p:nvPicPr>
          <p:cNvPr id="13" name="Content Placeholder 12">
            <a:extLst>
              <a:ext uri="{FF2B5EF4-FFF2-40B4-BE49-F238E27FC236}">
                <a16:creationId xmlns:a16="http://schemas.microsoft.com/office/drawing/2014/main" id="{2EB3357A-C72B-4A3A-945D-2F02C66C7FC6}"/>
              </a:ext>
            </a:extLst>
          </p:cNvPr>
          <p:cNvPicPr>
            <a:picLocks noGrp="1" noChangeAspect="1"/>
          </p:cNvPicPr>
          <p:nvPr>
            <p:ph sz="half" idx="1"/>
          </p:nvPr>
        </p:nvPicPr>
        <p:blipFill rotWithShape="1">
          <a:blip r:embed="rId2"/>
          <a:srcRect l="4388" t="4583" r="1926" b="6296"/>
          <a:stretch/>
        </p:blipFill>
        <p:spPr>
          <a:xfrm>
            <a:off x="2256536" y="1056639"/>
            <a:ext cx="8005064" cy="5283201"/>
          </a:xfrm>
        </p:spPr>
      </p:pic>
      <p:sp>
        <p:nvSpPr>
          <p:cNvPr id="4" name="Footer Placeholder 3">
            <a:extLst>
              <a:ext uri="{FF2B5EF4-FFF2-40B4-BE49-F238E27FC236}">
                <a16:creationId xmlns:a16="http://schemas.microsoft.com/office/drawing/2014/main" id="{0D52FD54-EA7E-4BED-9470-724FD633EA05}"/>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277CC2B6-B2A1-4997-A942-704BE63D1259}"/>
              </a:ext>
            </a:extLst>
          </p:cNvPr>
          <p:cNvSpPr>
            <a:spLocks noGrp="1"/>
          </p:cNvSpPr>
          <p:nvPr>
            <p:ph type="sldNum" sz="quarter" idx="11"/>
          </p:nvPr>
        </p:nvSpPr>
        <p:spPr/>
        <p:txBody>
          <a:bodyPr/>
          <a:lstStyle/>
          <a:p>
            <a:fld id="{C3F5E514-38EB-4262-A95F-03E9BD4E668F}" type="slidenum">
              <a:rPr lang="en-US" smtClean="0"/>
              <a:pPr/>
              <a:t>49</a:t>
            </a:fld>
            <a:endParaRPr lang="en-US"/>
          </a:p>
        </p:txBody>
      </p:sp>
    </p:spTree>
    <p:extLst>
      <p:ext uri="{BB962C8B-B14F-4D97-AF65-F5344CB8AC3E}">
        <p14:creationId xmlns:p14="http://schemas.microsoft.com/office/powerpoint/2010/main" val="965774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cs typeface="Chalkduster"/>
              </a:rPr>
              <a:t>EXPLORING PLANETARY WORLDS</a:t>
            </a:r>
            <a:br>
              <a:rPr lang="en-US" sz="2400" dirty="0">
                <a:cs typeface="Chalkduster"/>
              </a:rPr>
            </a:br>
            <a:r>
              <a:rPr lang="en-US" sz="2000" dirty="0">
                <a:cs typeface="Chalkduster"/>
              </a:rPr>
              <a:t>Our scientists participate in robotic missions</a:t>
            </a:r>
          </a:p>
        </p:txBody>
      </p:sp>
      <p:pic>
        <p:nvPicPr>
          <p:cNvPr id="4" name="Picture 3"/>
          <p:cNvPicPr>
            <a:picLocks noChangeAspect="1"/>
          </p:cNvPicPr>
          <p:nvPr/>
        </p:nvPicPr>
        <p:blipFill>
          <a:blip r:embed="rId2">
            <a:alphaModFix/>
          </a:blip>
          <a:stretch>
            <a:fillRect/>
          </a:stretch>
        </p:blipFill>
        <p:spPr>
          <a:xfrm>
            <a:off x="0" y="1011906"/>
            <a:ext cx="2645664" cy="3624622"/>
          </a:xfrm>
          <a:prstGeom prst="roundRect">
            <a:avLst>
              <a:gd name="adj" fmla="val 1872"/>
            </a:avLst>
          </a:prstGeom>
          <a:solidFill>
            <a:srgbClr val="FFFFFF">
              <a:shade val="85000"/>
            </a:srgbClr>
          </a:solidFill>
          <a:ln>
            <a:noFill/>
          </a:ln>
          <a:effectLst>
            <a:outerShdw blurRad="50800" dist="38100" dir="2700000" algn="tl" rotWithShape="0">
              <a:prstClr val="black">
                <a:alpha val="40000"/>
              </a:prstClr>
            </a:outerShdw>
          </a:effectLst>
        </p:spPr>
      </p:pic>
      <p:sp>
        <p:nvSpPr>
          <p:cNvPr id="7" name="TextBox 6"/>
          <p:cNvSpPr txBox="1"/>
          <p:nvPr/>
        </p:nvSpPr>
        <p:spPr>
          <a:xfrm>
            <a:off x="8364044" y="3948354"/>
            <a:ext cx="2105063" cy="307777"/>
          </a:xfrm>
          <a:prstGeom prst="rect">
            <a:avLst/>
          </a:prstGeom>
          <a:noFill/>
        </p:spPr>
        <p:txBody>
          <a:bodyPr wrap="none" rtlCol="0">
            <a:spAutoFit/>
          </a:bodyPr>
          <a:lstStyle/>
          <a:p>
            <a:r>
              <a:rPr lang="en-US" sz="1400" i="1" dirty="0">
                <a:solidFill>
                  <a:schemeClr val="bg1"/>
                </a:solidFill>
                <a:latin typeface="Arial" panose="020B0604020202020204" pitchFamily="34" charset="0"/>
                <a:cs typeface="Arial" panose="020B0604020202020204" pitchFamily="34" charset="0"/>
              </a:rPr>
              <a:t>Mars  Exploration Rover</a:t>
            </a:r>
          </a:p>
        </p:txBody>
      </p:sp>
      <p:sp>
        <p:nvSpPr>
          <p:cNvPr id="9" name="TextBox 8"/>
          <p:cNvSpPr txBox="1"/>
          <p:nvPr/>
        </p:nvSpPr>
        <p:spPr>
          <a:xfrm>
            <a:off x="1" y="3943756"/>
            <a:ext cx="2645664" cy="523220"/>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Mars Science Laboratory (Curiosity)</a:t>
            </a:r>
          </a:p>
        </p:txBody>
      </p:sp>
      <p:sp>
        <p:nvSpPr>
          <p:cNvPr id="10" name="TextBox 9"/>
          <p:cNvSpPr txBox="1"/>
          <p:nvPr/>
        </p:nvSpPr>
        <p:spPr>
          <a:xfrm>
            <a:off x="9062175" y="6444970"/>
            <a:ext cx="1438214" cy="307777"/>
          </a:xfrm>
          <a:prstGeom prst="rect">
            <a:avLst/>
          </a:prstGeom>
          <a:noFill/>
        </p:spPr>
        <p:txBody>
          <a:bodyPr wrap="none" rtlCol="0">
            <a:spAutoFit/>
          </a:bodyPr>
          <a:lstStyle/>
          <a:p>
            <a:r>
              <a:rPr lang="en-US" sz="1400" i="1" dirty="0">
                <a:solidFill>
                  <a:schemeClr val="bg1"/>
                </a:solidFill>
                <a:latin typeface="Arial" panose="020B0604020202020204" pitchFamily="34" charset="0"/>
                <a:cs typeface="Arial" panose="020B0604020202020204" pitchFamily="34" charset="0"/>
              </a:rPr>
              <a:t>Phoenix Lander</a:t>
            </a:r>
          </a:p>
        </p:txBody>
      </p:sp>
      <p:pic>
        <p:nvPicPr>
          <p:cNvPr id="1026" name="Picture 2">
            <a:extLst>
              <a:ext uri="{FF2B5EF4-FFF2-40B4-BE49-F238E27FC236}">
                <a16:creationId xmlns:a16="http://schemas.microsoft.com/office/drawing/2014/main" id="{EA6F37C8-B785-41F3-BB28-E6010D120F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7856" y="2634018"/>
            <a:ext cx="4408992" cy="32442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3C2F08A-6CE1-4B69-A97A-466B90B64E4C}"/>
              </a:ext>
            </a:extLst>
          </p:cNvPr>
          <p:cNvSpPr txBox="1"/>
          <p:nvPr/>
        </p:nvSpPr>
        <p:spPr>
          <a:xfrm>
            <a:off x="2657856" y="4713455"/>
            <a:ext cx="2792710" cy="307777"/>
          </a:xfrm>
          <a:prstGeom prst="rect">
            <a:avLst/>
          </a:prstGeom>
          <a:noFill/>
        </p:spPr>
        <p:txBody>
          <a:bodyPr wrap="square" rtlCol="0">
            <a:spAutoFit/>
          </a:bodyPr>
          <a:lstStyle/>
          <a:p>
            <a:r>
              <a:rPr lang="en-US" sz="1400" i="1" dirty="0">
                <a:latin typeface="Arial" panose="020B0604020202020204" pitchFamily="34" charset="0"/>
                <a:cs typeface="Arial" panose="020B0604020202020204" pitchFamily="34" charset="0"/>
              </a:rPr>
              <a:t>Mars2020 (Perseverance)</a:t>
            </a:r>
          </a:p>
        </p:txBody>
      </p:sp>
      <p:pic>
        <p:nvPicPr>
          <p:cNvPr id="13" name="Picture 12">
            <a:extLst>
              <a:ext uri="{FF2B5EF4-FFF2-40B4-BE49-F238E27FC236}">
                <a16:creationId xmlns:a16="http://schemas.microsoft.com/office/drawing/2014/main" id="{2EB726CA-C180-400E-8F02-DF702AC69FD3}"/>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022697" y="1871090"/>
            <a:ext cx="5169302" cy="2907215"/>
          </a:xfrm>
          <a:prstGeom prst="roundRect">
            <a:avLst>
              <a:gd name="adj" fmla="val 1872"/>
            </a:avLst>
          </a:prstGeom>
          <a:solidFill>
            <a:srgbClr val="FFFFFF">
              <a:shade val="85000"/>
            </a:srgbClr>
          </a:solidFill>
          <a:ln>
            <a:no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281C6354-9594-410D-B2ED-D4D569659FEB}"/>
              </a:ext>
            </a:extLst>
          </p:cNvPr>
          <p:cNvSpPr txBox="1"/>
          <p:nvPr/>
        </p:nvSpPr>
        <p:spPr>
          <a:xfrm>
            <a:off x="7768220" y="4328476"/>
            <a:ext cx="2906565" cy="276999"/>
          </a:xfrm>
          <a:prstGeom prst="rect">
            <a:avLst/>
          </a:prstGeom>
          <a:noFill/>
        </p:spPr>
        <p:txBody>
          <a:bodyPr wrap="none" rtlCol="0">
            <a:spAutoFit/>
          </a:bodyPr>
          <a:lstStyle/>
          <a:p>
            <a:r>
              <a:rPr lang="en-US" sz="1200" i="1" dirty="0">
                <a:latin typeface="Arial" panose="020B0604020202020204" pitchFamily="34" charset="0"/>
                <a:cs typeface="Arial" panose="020B0604020202020204" pitchFamily="34" charset="0"/>
              </a:rPr>
              <a:t>Exploring asteroid Bennu (OSIRIS-REx)</a:t>
            </a:r>
          </a:p>
        </p:txBody>
      </p:sp>
    </p:spTree>
    <p:extLst>
      <p:ext uri="{BB962C8B-B14F-4D97-AF65-F5344CB8AC3E}">
        <p14:creationId xmlns:p14="http://schemas.microsoft.com/office/powerpoint/2010/main" val="629948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271CB-6897-4AA3-A79C-F285CFEB4B09}"/>
              </a:ext>
            </a:extLst>
          </p:cNvPr>
          <p:cNvSpPr>
            <a:spLocks noGrp="1"/>
          </p:cNvSpPr>
          <p:nvPr>
            <p:ph type="title"/>
          </p:nvPr>
        </p:nvSpPr>
        <p:spPr/>
        <p:txBody>
          <a:bodyPr/>
          <a:lstStyle/>
          <a:p>
            <a:r>
              <a:rPr lang="en-US" dirty="0"/>
              <a:t>Sample Non-Propulsive Vents on Node 3</a:t>
            </a:r>
          </a:p>
        </p:txBody>
      </p:sp>
      <p:pic>
        <p:nvPicPr>
          <p:cNvPr id="13" name="Content Placeholder 12">
            <a:extLst>
              <a:ext uri="{FF2B5EF4-FFF2-40B4-BE49-F238E27FC236}">
                <a16:creationId xmlns:a16="http://schemas.microsoft.com/office/drawing/2014/main" id="{2EB3357A-C72B-4A3A-945D-2F02C66C7FC6}"/>
              </a:ext>
            </a:extLst>
          </p:cNvPr>
          <p:cNvPicPr>
            <a:picLocks noGrp="1" noChangeAspect="1"/>
          </p:cNvPicPr>
          <p:nvPr>
            <p:ph sz="half" idx="1"/>
          </p:nvPr>
        </p:nvPicPr>
        <p:blipFill>
          <a:blip r:embed="rId2"/>
          <a:stretch>
            <a:fillRect/>
          </a:stretch>
        </p:blipFill>
        <p:spPr>
          <a:xfrm>
            <a:off x="0" y="914400"/>
            <a:ext cx="8544560" cy="5928201"/>
          </a:xfrm>
        </p:spPr>
      </p:pic>
      <p:sp>
        <p:nvSpPr>
          <p:cNvPr id="4" name="Footer Placeholder 3">
            <a:extLst>
              <a:ext uri="{FF2B5EF4-FFF2-40B4-BE49-F238E27FC236}">
                <a16:creationId xmlns:a16="http://schemas.microsoft.com/office/drawing/2014/main" id="{0D52FD54-EA7E-4BED-9470-724FD633EA05}"/>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277CC2B6-B2A1-4997-A942-704BE63D1259}"/>
              </a:ext>
            </a:extLst>
          </p:cNvPr>
          <p:cNvSpPr>
            <a:spLocks noGrp="1"/>
          </p:cNvSpPr>
          <p:nvPr>
            <p:ph type="sldNum" sz="quarter" idx="11"/>
          </p:nvPr>
        </p:nvSpPr>
        <p:spPr/>
        <p:txBody>
          <a:bodyPr/>
          <a:lstStyle/>
          <a:p>
            <a:fld id="{C3F5E514-38EB-4262-A95F-03E9BD4E668F}" type="slidenum">
              <a:rPr lang="en-US" smtClean="0"/>
              <a:pPr/>
              <a:t>50</a:t>
            </a:fld>
            <a:endParaRPr lang="en-US"/>
          </a:p>
        </p:txBody>
      </p:sp>
      <p:pic>
        <p:nvPicPr>
          <p:cNvPr id="5122" name="Picture 2" descr="Alkaline hydrothermal vents may have played a role in the origin of life.">
            <a:extLst>
              <a:ext uri="{FF2B5EF4-FFF2-40B4-BE49-F238E27FC236}">
                <a16:creationId xmlns:a16="http://schemas.microsoft.com/office/drawing/2014/main" id="{E5D925BD-B9BB-4F6F-AF69-D8E4F138ACC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553325" y="1360170"/>
            <a:ext cx="4638675"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502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37DC1-D34C-42BB-92DA-44E99276CA28}"/>
              </a:ext>
            </a:extLst>
          </p:cNvPr>
          <p:cNvSpPr>
            <a:spLocks noGrp="1"/>
          </p:cNvSpPr>
          <p:nvPr>
            <p:ph type="title"/>
          </p:nvPr>
        </p:nvSpPr>
        <p:spPr/>
        <p:txBody>
          <a:bodyPr/>
          <a:lstStyle/>
          <a:p>
            <a:r>
              <a:rPr lang="en-US" dirty="0"/>
              <a:t>Thanks!</a:t>
            </a:r>
          </a:p>
        </p:txBody>
      </p:sp>
      <p:sp>
        <p:nvSpPr>
          <p:cNvPr id="4" name="Footer Placeholder 3">
            <a:extLst>
              <a:ext uri="{FF2B5EF4-FFF2-40B4-BE49-F238E27FC236}">
                <a16:creationId xmlns:a16="http://schemas.microsoft.com/office/drawing/2014/main" id="{DCCB3AA0-A224-4165-9F0C-83D3F10220E9}"/>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77CCAED5-6676-4FAD-B80E-A91291A015F9}"/>
              </a:ext>
            </a:extLst>
          </p:cNvPr>
          <p:cNvSpPr>
            <a:spLocks noGrp="1"/>
          </p:cNvSpPr>
          <p:nvPr>
            <p:ph type="sldNum" sz="quarter" idx="11"/>
          </p:nvPr>
        </p:nvSpPr>
        <p:spPr/>
        <p:txBody>
          <a:bodyPr/>
          <a:lstStyle/>
          <a:p>
            <a:fld id="{C3F5E514-38EB-4262-A95F-03E9BD4E668F}" type="slidenum">
              <a:rPr lang="en-US" smtClean="0"/>
              <a:pPr/>
              <a:t>51</a:t>
            </a:fld>
            <a:endParaRPr lang="en-US" dirty="0"/>
          </a:p>
        </p:txBody>
      </p:sp>
      <p:pic>
        <p:nvPicPr>
          <p:cNvPr id="6" name="Content Placeholder 5" descr="A picture containing indoor&#10;&#10;Description automatically generated">
            <a:extLst>
              <a:ext uri="{FF2B5EF4-FFF2-40B4-BE49-F238E27FC236}">
                <a16:creationId xmlns:a16="http://schemas.microsoft.com/office/drawing/2014/main" id="{6A69961B-A90C-4F64-9F5F-5B348909AE7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8223" t="15172" r="13652" b="33423"/>
          <a:stretch/>
        </p:blipFill>
        <p:spPr>
          <a:xfrm>
            <a:off x="9155627" y="1363210"/>
            <a:ext cx="2990106" cy="3023733"/>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4F1D2F98-E049-4EDC-9259-58BE861148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26774" y="1582511"/>
            <a:ext cx="5344886" cy="4008665"/>
          </a:xfrm>
          <a:prstGeom prst="rect">
            <a:avLst/>
          </a:prstGeom>
        </p:spPr>
      </p:pic>
      <p:sp>
        <p:nvSpPr>
          <p:cNvPr id="11" name="TextBox 10">
            <a:extLst>
              <a:ext uri="{FF2B5EF4-FFF2-40B4-BE49-F238E27FC236}">
                <a16:creationId xmlns:a16="http://schemas.microsoft.com/office/drawing/2014/main" id="{BBBC67E6-BDBB-4C98-A885-03C0606FB8F7}"/>
              </a:ext>
            </a:extLst>
          </p:cNvPr>
          <p:cNvSpPr txBox="1"/>
          <p:nvPr/>
        </p:nvSpPr>
        <p:spPr>
          <a:xfrm>
            <a:off x="9666515" y="4506686"/>
            <a:ext cx="1616340" cy="369332"/>
          </a:xfrm>
          <a:prstGeom prst="rect">
            <a:avLst/>
          </a:prstGeom>
          <a:noFill/>
        </p:spPr>
        <p:txBody>
          <a:bodyPr wrap="none" rtlCol="0">
            <a:spAutoFit/>
          </a:bodyPr>
          <a:lstStyle/>
          <a:p>
            <a:r>
              <a:rPr lang="en-US" dirty="0"/>
              <a:t>Farnaz Mazhari</a:t>
            </a:r>
          </a:p>
        </p:txBody>
      </p:sp>
      <p:sp>
        <p:nvSpPr>
          <p:cNvPr id="12" name="TextBox 11">
            <a:extLst>
              <a:ext uri="{FF2B5EF4-FFF2-40B4-BE49-F238E27FC236}">
                <a16:creationId xmlns:a16="http://schemas.microsoft.com/office/drawing/2014/main" id="{2F441270-6928-4FBE-B0A7-12C4A63EBD0C}"/>
              </a:ext>
            </a:extLst>
          </p:cNvPr>
          <p:cNvSpPr txBox="1"/>
          <p:nvPr/>
        </p:nvSpPr>
        <p:spPr>
          <a:xfrm>
            <a:off x="5072744" y="1054127"/>
            <a:ext cx="1113766" cy="369332"/>
          </a:xfrm>
          <a:prstGeom prst="rect">
            <a:avLst/>
          </a:prstGeom>
          <a:noFill/>
        </p:spPr>
        <p:txBody>
          <a:bodyPr wrap="none" rtlCol="0">
            <a:spAutoFit/>
          </a:bodyPr>
          <a:lstStyle/>
          <a:p>
            <a:r>
              <a:rPr lang="en-US" dirty="0"/>
              <a:t>Rick Davis</a:t>
            </a:r>
          </a:p>
        </p:txBody>
      </p:sp>
      <p:pic>
        <p:nvPicPr>
          <p:cNvPr id="14" name="Picture 13" descr="A picture containing person, arm&#10;&#10;Description automatically generated">
            <a:extLst>
              <a:ext uri="{FF2B5EF4-FFF2-40B4-BE49-F238E27FC236}">
                <a16:creationId xmlns:a16="http://schemas.microsoft.com/office/drawing/2014/main" id="{AFDB5680-B1FB-402A-80AE-A378499D94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000" r="33247"/>
          <a:stretch/>
        </p:blipFill>
        <p:spPr>
          <a:xfrm>
            <a:off x="152455" y="1222159"/>
            <a:ext cx="2525432" cy="2156453"/>
          </a:xfrm>
          <a:prstGeom prst="rect">
            <a:avLst/>
          </a:prstGeom>
        </p:spPr>
      </p:pic>
      <p:sp>
        <p:nvSpPr>
          <p:cNvPr id="15" name="TextBox 14">
            <a:extLst>
              <a:ext uri="{FF2B5EF4-FFF2-40B4-BE49-F238E27FC236}">
                <a16:creationId xmlns:a16="http://schemas.microsoft.com/office/drawing/2014/main" id="{2AA24C90-CCDE-4E25-A1B5-2DE8C858339A}"/>
              </a:ext>
            </a:extLst>
          </p:cNvPr>
          <p:cNvSpPr txBox="1"/>
          <p:nvPr/>
        </p:nvSpPr>
        <p:spPr>
          <a:xfrm>
            <a:off x="1016085" y="1065013"/>
            <a:ext cx="1661802" cy="369332"/>
          </a:xfrm>
          <a:prstGeom prst="rect">
            <a:avLst/>
          </a:prstGeom>
          <a:noFill/>
        </p:spPr>
        <p:txBody>
          <a:bodyPr wrap="none" rtlCol="0">
            <a:spAutoFit/>
          </a:bodyPr>
          <a:lstStyle/>
          <a:p>
            <a:r>
              <a:rPr lang="en-US" dirty="0"/>
              <a:t>Christian Castro</a:t>
            </a:r>
          </a:p>
        </p:txBody>
      </p:sp>
      <p:pic>
        <p:nvPicPr>
          <p:cNvPr id="13" name="Content Placeholder 6">
            <a:extLst>
              <a:ext uri="{FF2B5EF4-FFF2-40B4-BE49-F238E27FC236}">
                <a16:creationId xmlns:a16="http://schemas.microsoft.com/office/drawing/2014/main" id="{553A1A8E-2FCF-4C13-A785-BA1352D50B42}"/>
              </a:ext>
            </a:extLst>
          </p:cNvPr>
          <p:cNvPicPr>
            <a:picLocks noChangeAspect="1"/>
          </p:cNvPicPr>
          <p:nvPr/>
        </p:nvPicPr>
        <p:blipFill>
          <a:blip r:embed="rId5"/>
          <a:stretch>
            <a:fillRect/>
          </a:stretch>
        </p:blipFill>
        <p:spPr>
          <a:xfrm>
            <a:off x="46267" y="3055399"/>
            <a:ext cx="4687057" cy="3711161"/>
          </a:xfrm>
          <a:prstGeom prst="rect">
            <a:avLst/>
          </a:prstGeom>
        </p:spPr>
      </p:pic>
      <p:pic>
        <p:nvPicPr>
          <p:cNvPr id="16" name="Picture 2" descr="Image">
            <a:extLst>
              <a:ext uri="{FF2B5EF4-FFF2-40B4-BE49-F238E27FC236}">
                <a16:creationId xmlns:a16="http://schemas.microsoft.com/office/drawing/2014/main" id="{5E3F2322-038C-4D73-9693-01893E0F31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3503" y="4982159"/>
            <a:ext cx="1866894" cy="186689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73D0789-079D-4773-BD67-42F20F5AB61E}"/>
              </a:ext>
            </a:extLst>
          </p:cNvPr>
          <p:cNvPicPr>
            <a:picLocks noChangeAspect="1"/>
          </p:cNvPicPr>
          <p:nvPr/>
        </p:nvPicPr>
        <p:blipFill>
          <a:blip r:embed="rId7"/>
          <a:stretch>
            <a:fillRect/>
          </a:stretch>
        </p:blipFill>
        <p:spPr>
          <a:xfrm>
            <a:off x="10394077" y="4996336"/>
            <a:ext cx="1777580" cy="1777580"/>
          </a:xfrm>
          <a:prstGeom prst="rect">
            <a:avLst/>
          </a:prstGeom>
        </p:spPr>
      </p:pic>
    </p:spTree>
    <p:extLst>
      <p:ext uri="{BB962C8B-B14F-4D97-AF65-F5344CB8AC3E}">
        <p14:creationId xmlns:p14="http://schemas.microsoft.com/office/powerpoint/2010/main" val="1488360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a:spLocks noGrp="1"/>
          </p:cNvSpPr>
          <p:nvPr>
            <p:ph type="title"/>
          </p:nvPr>
        </p:nvSpPr>
        <p:spPr/>
        <p:txBody>
          <a:bodyPr>
            <a:normAutofit/>
          </a:bodyPr>
          <a:lstStyle/>
          <a:p>
            <a:pPr algn="ctr"/>
            <a:r>
              <a:rPr lang="en-US" sz="3200" dirty="0">
                <a:cs typeface="Chalkduster"/>
              </a:rPr>
              <a:t>Remote Sensing and Imagery Analysis </a:t>
            </a:r>
          </a:p>
        </p:txBody>
      </p:sp>
      <p:pic>
        <p:nvPicPr>
          <p:cNvPr id="2" name="Picture 1">
            <a:extLst>
              <a:ext uri="{FF2B5EF4-FFF2-40B4-BE49-F238E27FC236}">
                <a16:creationId xmlns:a16="http://schemas.microsoft.com/office/drawing/2014/main" id="{EBFA1030-976C-4E5C-A670-D133A6DEBB94}"/>
              </a:ext>
            </a:extLst>
          </p:cNvPr>
          <p:cNvPicPr>
            <a:picLocks noChangeAspect="1"/>
          </p:cNvPicPr>
          <p:nvPr/>
        </p:nvPicPr>
        <p:blipFill>
          <a:blip r:embed="rId2"/>
          <a:stretch>
            <a:fillRect/>
          </a:stretch>
        </p:blipFill>
        <p:spPr>
          <a:xfrm>
            <a:off x="-94127" y="3721023"/>
            <a:ext cx="4714895" cy="3136977"/>
          </a:xfrm>
          <a:prstGeom prst="rect">
            <a:avLst/>
          </a:prstGeom>
        </p:spPr>
      </p:pic>
      <p:pic>
        <p:nvPicPr>
          <p:cNvPr id="5" name="Content Placeholder 4">
            <a:extLst>
              <a:ext uri="{FF2B5EF4-FFF2-40B4-BE49-F238E27FC236}">
                <a16:creationId xmlns:a16="http://schemas.microsoft.com/office/drawing/2014/main" id="{0D375393-2ED0-45E1-B838-4EA2084ED9F8}"/>
              </a:ext>
            </a:extLst>
          </p:cNvPr>
          <p:cNvPicPr>
            <a:picLocks noGrp="1" noChangeAspect="1"/>
          </p:cNvPicPr>
          <p:nvPr>
            <p:ph idx="1"/>
          </p:nvPr>
        </p:nvPicPr>
        <p:blipFill>
          <a:blip r:embed="rId3"/>
          <a:stretch>
            <a:fillRect/>
          </a:stretch>
        </p:blipFill>
        <p:spPr>
          <a:xfrm>
            <a:off x="0" y="1048764"/>
            <a:ext cx="4255008" cy="2836672"/>
          </a:xfrm>
          <a:prstGeom prst="rect">
            <a:avLst/>
          </a:prstGeom>
        </p:spPr>
      </p:pic>
      <p:sp>
        <p:nvSpPr>
          <p:cNvPr id="8" name="TextBox 7">
            <a:extLst>
              <a:ext uri="{FF2B5EF4-FFF2-40B4-BE49-F238E27FC236}">
                <a16:creationId xmlns:a16="http://schemas.microsoft.com/office/drawing/2014/main" id="{512C0E09-8F4F-449D-8986-9D644D8CA0E4}"/>
              </a:ext>
            </a:extLst>
          </p:cNvPr>
          <p:cNvSpPr txBox="1"/>
          <p:nvPr/>
        </p:nvSpPr>
        <p:spPr>
          <a:xfrm>
            <a:off x="1" y="3148298"/>
            <a:ext cx="4255008" cy="646331"/>
          </a:xfrm>
          <a:prstGeom prst="rect">
            <a:avLst/>
          </a:prstGeom>
          <a:noFill/>
        </p:spPr>
        <p:txBody>
          <a:bodyPr wrap="square" rtlCol="0">
            <a:spAutoFit/>
          </a:bodyPr>
          <a:lstStyle/>
          <a:p>
            <a:r>
              <a:rPr lang="en-US" dirty="0"/>
              <a:t>Volcanic eruption in the Kuril Islands 2019 (ISS059-E-119250)</a:t>
            </a:r>
          </a:p>
        </p:txBody>
      </p:sp>
      <p:sp>
        <p:nvSpPr>
          <p:cNvPr id="9" name="Rectangle 8">
            <a:extLst>
              <a:ext uri="{FF2B5EF4-FFF2-40B4-BE49-F238E27FC236}">
                <a16:creationId xmlns:a16="http://schemas.microsoft.com/office/drawing/2014/main" id="{BFAFD22B-AA82-4D8C-A4E1-8AF0E5BFFCBF}"/>
              </a:ext>
            </a:extLst>
          </p:cNvPr>
          <p:cNvSpPr/>
          <p:nvPr/>
        </p:nvSpPr>
        <p:spPr>
          <a:xfrm>
            <a:off x="-94127" y="6442500"/>
            <a:ext cx="3585918" cy="369332"/>
          </a:xfrm>
          <a:prstGeom prst="rect">
            <a:avLst/>
          </a:prstGeom>
        </p:spPr>
        <p:txBody>
          <a:bodyPr wrap="none">
            <a:spAutoFit/>
          </a:bodyPr>
          <a:lstStyle/>
          <a:p>
            <a:r>
              <a:rPr lang="en-US" dirty="0"/>
              <a:t>Hurricane Harvey: [ISS052-E-78913]</a:t>
            </a:r>
          </a:p>
        </p:txBody>
      </p:sp>
      <p:pic>
        <p:nvPicPr>
          <p:cNvPr id="11" name="Picture 10">
            <a:extLst>
              <a:ext uri="{FF2B5EF4-FFF2-40B4-BE49-F238E27FC236}">
                <a16:creationId xmlns:a16="http://schemas.microsoft.com/office/drawing/2014/main" id="{6128AF09-9634-4D00-8CD7-750E0F03E035}"/>
              </a:ext>
            </a:extLst>
          </p:cNvPr>
          <p:cNvPicPr>
            <a:picLocks noChangeAspect="1"/>
          </p:cNvPicPr>
          <p:nvPr/>
        </p:nvPicPr>
        <p:blipFill>
          <a:blip r:embed="rId4"/>
          <a:stretch>
            <a:fillRect/>
          </a:stretch>
        </p:blipFill>
        <p:spPr>
          <a:xfrm>
            <a:off x="6569967" y="4070500"/>
            <a:ext cx="4762500" cy="2628900"/>
          </a:xfrm>
          <a:prstGeom prst="rect">
            <a:avLst/>
          </a:prstGeom>
        </p:spPr>
      </p:pic>
      <p:pic>
        <p:nvPicPr>
          <p:cNvPr id="2050" name="Picture 2" descr="CAPTURING LAUNCHES FOR IMAGING ANALYSIS:&lt;/b&gt; Ground based tracking platforms, like the one &#10;     pictured above, are utilized on launch day at the Kennedy Space Center to monitor the liftoff &#10;     and ascent of the integrated vehicle (SLS+Orion) and are specially designed to collect high-resolution &#10;     long-range imagery in multiple formats, such as high speed, video, film, stills, etc. Credit: NASA.">
            <a:extLst>
              <a:ext uri="{FF2B5EF4-FFF2-40B4-BE49-F238E27FC236}">
                <a16:creationId xmlns:a16="http://schemas.microsoft.com/office/drawing/2014/main" id="{E7D21921-BE4F-47B3-9AC8-54FC15862F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4554" y="1032379"/>
            <a:ext cx="6191250"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1274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6D566-85A9-4277-A8C9-C8C39FB04F98}"/>
              </a:ext>
            </a:extLst>
          </p:cNvPr>
          <p:cNvSpPr>
            <a:spLocks noGrp="1"/>
          </p:cNvSpPr>
          <p:nvPr>
            <p:ph type="title"/>
          </p:nvPr>
        </p:nvSpPr>
        <p:spPr/>
        <p:txBody>
          <a:bodyPr>
            <a:normAutofit fontScale="90000"/>
          </a:bodyPr>
          <a:lstStyle/>
          <a:p>
            <a:r>
              <a:rPr lang="en-US" dirty="0"/>
              <a:t>Monitoring Orbital Debris and Protecting Equipment and Astronauts from Hypervelocity Impact</a:t>
            </a:r>
          </a:p>
        </p:txBody>
      </p:sp>
      <p:pic>
        <p:nvPicPr>
          <p:cNvPr id="10" name="Content Placeholder 9">
            <a:extLst>
              <a:ext uri="{FF2B5EF4-FFF2-40B4-BE49-F238E27FC236}">
                <a16:creationId xmlns:a16="http://schemas.microsoft.com/office/drawing/2014/main" id="{A972FCBB-49C8-4A6E-ACFB-7F5058342C8D}"/>
              </a:ext>
            </a:extLst>
          </p:cNvPr>
          <p:cNvPicPr>
            <a:picLocks noGrp="1" noChangeAspect="1"/>
          </p:cNvPicPr>
          <p:nvPr>
            <p:ph sz="half" idx="1"/>
          </p:nvPr>
        </p:nvPicPr>
        <p:blipFill>
          <a:blip r:embed="rId2"/>
          <a:stretch>
            <a:fillRect/>
          </a:stretch>
        </p:blipFill>
        <p:spPr>
          <a:xfrm>
            <a:off x="1133841" y="1189038"/>
            <a:ext cx="4315680" cy="2651125"/>
          </a:xfrm>
          <a:prstGeom prst="rect">
            <a:avLst/>
          </a:prstGeom>
        </p:spPr>
      </p:pic>
      <p:sp>
        <p:nvSpPr>
          <p:cNvPr id="4" name="Footer Placeholder 3">
            <a:extLst>
              <a:ext uri="{FF2B5EF4-FFF2-40B4-BE49-F238E27FC236}">
                <a16:creationId xmlns:a16="http://schemas.microsoft.com/office/drawing/2014/main" id="{2183C175-E608-4382-8568-36285DA07139}"/>
              </a:ext>
            </a:extLst>
          </p:cNvPr>
          <p:cNvSpPr>
            <a:spLocks noGrp="1"/>
          </p:cNvSpPr>
          <p:nvPr>
            <p:ph type="ftr" sz="quarter" idx="15"/>
          </p:nvPr>
        </p:nvSpPr>
        <p:spPr/>
        <p:txBody>
          <a:bodyPr/>
          <a:lstStyle/>
          <a:p>
            <a:r>
              <a:rPr lang="en-US" i="1" dirty="0"/>
              <a:t>Unify</a:t>
            </a:r>
            <a:r>
              <a:rPr lang="en-US" dirty="0"/>
              <a:t>  |  </a:t>
            </a:r>
            <a:r>
              <a:rPr lang="en-US" i="1" dirty="0"/>
              <a:t>Explore</a:t>
            </a:r>
            <a:r>
              <a:rPr lang="en-US" dirty="0"/>
              <a:t>  |  </a:t>
            </a:r>
            <a:r>
              <a:rPr lang="en-US" i="1" dirty="0"/>
              <a:t>Discover</a:t>
            </a:r>
          </a:p>
        </p:txBody>
      </p:sp>
      <p:sp>
        <p:nvSpPr>
          <p:cNvPr id="5" name="Slide Number Placeholder 4">
            <a:extLst>
              <a:ext uri="{FF2B5EF4-FFF2-40B4-BE49-F238E27FC236}">
                <a16:creationId xmlns:a16="http://schemas.microsoft.com/office/drawing/2014/main" id="{0BBC65E8-2C9E-4E6C-B204-5094A1F20777}"/>
              </a:ext>
            </a:extLst>
          </p:cNvPr>
          <p:cNvSpPr>
            <a:spLocks noGrp="1"/>
          </p:cNvSpPr>
          <p:nvPr>
            <p:ph type="sldNum" sz="quarter" idx="16"/>
          </p:nvPr>
        </p:nvSpPr>
        <p:spPr/>
        <p:txBody>
          <a:bodyPr/>
          <a:lstStyle/>
          <a:p>
            <a:fld id="{C3F5E514-38EB-4262-A95F-03E9BD4E668F}" type="slidenum">
              <a:rPr lang="en-US" smtClean="0"/>
              <a:pPr/>
              <a:t>7</a:t>
            </a:fld>
            <a:endParaRPr lang="en-US" dirty="0"/>
          </a:p>
        </p:txBody>
      </p:sp>
      <p:pic>
        <p:nvPicPr>
          <p:cNvPr id="18" name="Content Placeholder 17" descr="Diagram&#10;&#10;Description automatically generated">
            <a:extLst>
              <a:ext uri="{FF2B5EF4-FFF2-40B4-BE49-F238E27FC236}">
                <a16:creationId xmlns:a16="http://schemas.microsoft.com/office/drawing/2014/main" id="{BDFE3CCB-B451-4CBF-AE0F-A0806BFA348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221008" y="1189038"/>
            <a:ext cx="3534833" cy="2651125"/>
          </a:xfrm>
        </p:spPr>
      </p:pic>
      <p:pic>
        <p:nvPicPr>
          <p:cNvPr id="3074" name="Picture 2">
            <a:extLst>
              <a:ext uri="{FF2B5EF4-FFF2-40B4-BE49-F238E27FC236}">
                <a16:creationId xmlns:a16="http://schemas.microsoft.com/office/drawing/2014/main" id="{B13EE40B-73CB-4F6D-87D0-2DF9A13FA5F6}"/>
              </a:ext>
            </a:extLst>
          </p:cNvPr>
          <p:cNvPicPr>
            <a:picLocks noGrp="1" noChangeAspect="1" noChangeArrowheads="1"/>
          </p:cNvPicPr>
          <p:nvPr>
            <p:ph sz="quarter" idx="13"/>
          </p:nvPr>
        </p:nvPicPr>
        <p:blipFill>
          <a:blip r:embed="rId4">
            <a:extLst>
              <a:ext uri="{28A0092B-C50C-407E-A947-70E740481C1C}">
                <a14:useLocalDpi xmlns:a14="http://schemas.microsoft.com/office/drawing/2010/main" val="0"/>
              </a:ext>
            </a:extLst>
          </a:blip>
          <a:srcRect/>
          <a:stretch>
            <a:fillRect/>
          </a:stretch>
        </p:blipFill>
        <p:spPr bwMode="auto">
          <a:xfrm>
            <a:off x="457199" y="4253642"/>
            <a:ext cx="5197887" cy="1732629"/>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a:extLst>
              <a:ext uri="{FF2B5EF4-FFF2-40B4-BE49-F238E27FC236}">
                <a16:creationId xmlns:a16="http://schemas.microsoft.com/office/drawing/2014/main" id="{FA695287-AB5C-440A-8F31-526B76C2EA4C}"/>
              </a:ext>
            </a:extLst>
          </p:cNvPr>
          <p:cNvPicPr>
            <a:picLocks noGrp="1" noChangeAspect="1"/>
          </p:cNvPicPr>
          <p:nvPr>
            <p:ph sz="quarter" idx="14"/>
          </p:nvPr>
        </p:nvPicPr>
        <p:blipFill>
          <a:blip r:embed="rId5"/>
          <a:stretch>
            <a:fillRect/>
          </a:stretch>
        </p:blipFill>
        <p:spPr>
          <a:xfrm>
            <a:off x="8226209" y="3840163"/>
            <a:ext cx="1524431" cy="2652712"/>
          </a:xfrm>
        </p:spPr>
      </p:pic>
    </p:spTree>
    <p:extLst>
      <p:ext uri="{BB962C8B-B14F-4D97-AF65-F5344CB8AC3E}">
        <p14:creationId xmlns:p14="http://schemas.microsoft.com/office/powerpoint/2010/main" val="151556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71918-4A90-4933-BCB6-C60AB6414D33}"/>
              </a:ext>
            </a:extLst>
          </p:cNvPr>
          <p:cNvSpPr>
            <a:spLocks noGrp="1"/>
          </p:cNvSpPr>
          <p:nvPr>
            <p:ph type="title"/>
          </p:nvPr>
        </p:nvSpPr>
        <p:spPr/>
        <p:txBody>
          <a:bodyPr/>
          <a:lstStyle/>
          <a:p>
            <a:r>
              <a:rPr lang="en-US" dirty="0"/>
              <a:t>Outline</a:t>
            </a:r>
          </a:p>
        </p:txBody>
      </p:sp>
      <p:pic>
        <p:nvPicPr>
          <p:cNvPr id="8" name="Content Placeholder 7" descr="A picture containing footwear&#10;&#10;Description automatically generated">
            <a:extLst>
              <a:ext uri="{FF2B5EF4-FFF2-40B4-BE49-F238E27FC236}">
                <a16:creationId xmlns:a16="http://schemas.microsoft.com/office/drawing/2014/main" id="{87B2F284-525B-4A15-8D6F-C93821DC519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806377"/>
            <a:ext cx="5668963" cy="4251722"/>
          </a:xfrm>
        </p:spPr>
      </p:pic>
      <p:sp>
        <p:nvSpPr>
          <p:cNvPr id="6" name="Content Placeholder 5">
            <a:extLst>
              <a:ext uri="{FF2B5EF4-FFF2-40B4-BE49-F238E27FC236}">
                <a16:creationId xmlns:a16="http://schemas.microsoft.com/office/drawing/2014/main" id="{D3770B6D-D0BD-4407-903F-B67772294411}"/>
              </a:ext>
            </a:extLst>
          </p:cNvPr>
          <p:cNvSpPr>
            <a:spLocks noGrp="1"/>
          </p:cNvSpPr>
          <p:nvPr>
            <p:ph sz="half" idx="2"/>
          </p:nvPr>
        </p:nvSpPr>
        <p:spPr/>
        <p:txBody>
          <a:bodyPr/>
          <a:lstStyle/>
          <a:p>
            <a:r>
              <a:rPr lang="en-US" dirty="0"/>
              <a:t>Introduction to ARES (Astromaterials Research and Exploration Science)</a:t>
            </a:r>
          </a:p>
          <a:p>
            <a:r>
              <a:rPr lang="en-US" b="1" dirty="0"/>
              <a:t>Geomicrobiology and Curation</a:t>
            </a:r>
          </a:p>
          <a:p>
            <a:pPr lvl="1"/>
            <a:r>
              <a:rPr lang="en-US" b="1" dirty="0"/>
              <a:t>Microbial Monitoring</a:t>
            </a:r>
          </a:p>
          <a:p>
            <a:pPr lvl="1"/>
            <a:r>
              <a:rPr lang="en-US" dirty="0"/>
              <a:t>Rapid Identification</a:t>
            </a:r>
          </a:p>
          <a:p>
            <a:pPr lvl="1"/>
            <a:r>
              <a:rPr lang="en-US" dirty="0"/>
              <a:t>Biodegradation of Meteorites</a:t>
            </a:r>
          </a:p>
          <a:p>
            <a:r>
              <a:rPr lang="en-US" dirty="0"/>
              <a:t>Planetary Protection Research</a:t>
            </a:r>
          </a:p>
          <a:p>
            <a:endParaRPr lang="en-US" dirty="0"/>
          </a:p>
        </p:txBody>
      </p:sp>
      <p:sp>
        <p:nvSpPr>
          <p:cNvPr id="4" name="Footer Placeholder 3">
            <a:extLst>
              <a:ext uri="{FF2B5EF4-FFF2-40B4-BE49-F238E27FC236}">
                <a16:creationId xmlns:a16="http://schemas.microsoft.com/office/drawing/2014/main" id="{2DC6EA0D-F5E0-4F66-B7FB-0F96E4ECE409}"/>
              </a:ext>
            </a:extLst>
          </p:cNvPr>
          <p:cNvSpPr>
            <a:spLocks noGrp="1"/>
          </p:cNvSpPr>
          <p:nvPr>
            <p:ph type="ftr" sz="quarter" idx="10"/>
          </p:nvPr>
        </p:nvSpPr>
        <p:spPr/>
        <p:txBody>
          <a:bodyPr/>
          <a:lstStyle/>
          <a:p>
            <a:r>
              <a:rPr lang="en-US" i="1"/>
              <a:t>Unify</a:t>
            </a:r>
            <a:r>
              <a:rPr lang="en-US"/>
              <a:t>  |  </a:t>
            </a:r>
            <a:r>
              <a:rPr lang="en-US" i="1"/>
              <a:t>Explore</a:t>
            </a:r>
            <a:r>
              <a:rPr lang="en-US"/>
              <a:t>  |  </a:t>
            </a:r>
            <a:r>
              <a:rPr lang="en-US" i="1"/>
              <a:t>Discover</a:t>
            </a:r>
            <a:endParaRPr lang="en-US" i="1" dirty="0"/>
          </a:p>
        </p:txBody>
      </p:sp>
      <p:sp>
        <p:nvSpPr>
          <p:cNvPr id="5" name="Slide Number Placeholder 4">
            <a:extLst>
              <a:ext uri="{FF2B5EF4-FFF2-40B4-BE49-F238E27FC236}">
                <a16:creationId xmlns:a16="http://schemas.microsoft.com/office/drawing/2014/main" id="{F5C8B98E-A3F2-4AE5-B3BC-DFEA5362227F}"/>
              </a:ext>
            </a:extLst>
          </p:cNvPr>
          <p:cNvSpPr>
            <a:spLocks noGrp="1"/>
          </p:cNvSpPr>
          <p:nvPr>
            <p:ph type="sldNum" sz="quarter" idx="11"/>
          </p:nvPr>
        </p:nvSpPr>
        <p:spPr/>
        <p:txBody>
          <a:bodyPr/>
          <a:lstStyle/>
          <a:p>
            <a:fld id="{C3F5E514-38EB-4262-A95F-03E9BD4E668F}" type="slidenum">
              <a:rPr lang="en-US" smtClean="0"/>
              <a:pPr/>
              <a:t>8</a:t>
            </a:fld>
            <a:endParaRPr lang="en-US" dirty="0"/>
          </a:p>
        </p:txBody>
      </p:sp>
      <p:sp>
        <p:nvSpPr>
          <p:cNvPr id="9" name="TextBox 8">
            <a:extLst>
              <a:ext uri="{FF2B5EF4-FFF2-40B4-BE49-F238E27FC236}">
                <a16:creationId xmlns:a16="http://schemas.microsoft.com/office/drawing/2014/main" id="{D94FFC3F-D083-4204-B428-F53A8EC0F09B}"/>
              </a:ext>
            </a:extLst>
          </p:cNvPr>
          <p:cNvSpPr txBox="1"/>
          <p:nvPr/>
        </p:nvSpPr>
        <p:spPr>
          <a:xfrm>
            <a:off x="1073426" y="6086198"/>
            <a:ext cx="6096000" cy="246221"/>
          </a:xfrm>
          <a:prstGeom prst="rect">
            <a:avLst/>
          </a:prstGeom>
          <a:noFill/>
        </p:spPr>
        <p:txBody>
          <a:bodyPr wrap="square">
            <a:spAutoFit/>
          </a:bodyPr>
          <a:lstStyle/>
          <a:p>
            <a:r>
              <a:rPr lang="en-US" sz="1000" dirty="0"/>
              <a:t>https://www.flickr.com/photos/nasa2explore/52530824918/in/album-72177720303788800/</a:t>
            </a:r>
          </a:p>
        </p:txBody>
      </p:sp>
    </p:spTree>
    <p:extLst>
      <p:ext uri="{BB962C8B-B14F-4D97-AF65-F5344CB8AC3E}">
        <p14:creationId xmlns:p14="http://schemas.microsoft.com/office/powerpoint/2010/main" val="2478784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18"/>
          <p:cNvGrpSpPr>
            <a:grpSpLocks/>
          </p:cNvGrpSpPr>
          <p:nvPr/>
        </p:nvGrpSpPr>
        <p:grpSpPr bwMode="auto">
          <a:xfrm>
            <a:off x="533400" y="1158875"/>
            <a:ext cx="8885238" cy="2297113"/>
            <a:chOff x="168662" y="1332439"/>
            <a:chExt cx="11848300" cy="2297207"/>
          </a:xfrm>
        </p:grpSpPr>
        <p:sp>
          <p:nvSpPr>
            <p:cNvPr id="2" name="Rounded Rectangle 1"/>
            <p:cNvSpPr/>
            <p:nvPr/>
          </p:nvSpPr>
          <p:spPr>
            <a:xfrm>
              <a:off x="168662" y="1332439"/>
              <a:ext cx="1553806" cy="2286094"/>
            </a:xfrm>
            <a:prstGeom prst="roundRect">
              <a:avLst>
                <a:gd name="adj" fmla="val 831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b="1" dirty="0">
                  <a:solidFill>
                    <a:srgbClr val="0070C0"/>
                  </a:solidFill>
                </a:rPr>
                <a:t>Lunar</a:t>
              </a:r>
            </a:p>
            <a:p>
              <a:pPr algn="ctr">
                <a:defRPr/>
              </a:pPr>
              <a:r>
                <a:rPr lang="en-US" sz="1600" dirty="0">
                  <a:solidFill>
                    <a:prstClr val="black"/>
                  </a:solidFill>
                </a:rPr>
                <a:t>(1969) </a:t>
              </a:r>
            </a:p>
            <a:p>
              <a:pPr algn="ctr">
                <a:defRPr/>
              </a:pPr>
              <a:r>
                <a:rPr lang="en-US" sz="1100" dirty="0">
                  <a:solidFill>
                    <a:prstClr val="black"/>
                  </a:solidFill>
                </a:rPr>
                <a:t>Apollo program lunar rocks and soils; Luna samples</a:t>
              </a:r>
            </a:p>
          </p:txBody>
        </p:sp>
        <p:sp>
          <p:nvSpPr>
            <p:cNvPr id="20" name="Rounded Rectangle 19"/>
            <p:cNvSpPr/>
            <p:nvPr/>
          </p:nvSpPr>
          <p:spPr>
            <a:xfrm>
              <a:off x="1883352" y="1332439"/>
              <a:ext cx="1555923" cy="2286094"/>
            </a:xfrm>
            <a:prstGeom prst="roundRect">
              <a:avLst>
                <a:gd name="adj" fmla="val 831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b="1" dirty="0">
                  <a:solidFill>
                    <a:srgbClr val="0070C0"/>
                  </a:solidFill>
                </a:rPr>
                <a:t>Meteorite</a:t>
              </a:r>
            </a:p>
            <a:p>
              <a:pPr algn="ctr">
                <a:defRPr/>
              </a:pPr>
              <a:r>
                <a:rPr lang="en-US" sz="1600" dirty="0">
                  <a:solidFill>
                    <a:prstClr val="black"/>
                  </a:solidFill>
                </a:rPr>
                <a:t>(1977)</a:t>
              </a:r>
            </a:p>
            <a:p>
              <a:pPr algn="ctr">
                <a:defRPr/>
              </a:pPr>
              <a:r>
                <a:rPr lang="en-US" sz="1100" dirty="0">
                  <a:solidFill>
                    <a:prstClr val="black"/>
                  </a:solidFill>
                </a:rPr>
                <a:t>Antarctic Search for Meteorites (ANSMET) program</a:t>
              </a:r>
            </a:p>
          </p:txBody>
        </p:sp>
        <p:sp>
          <p:nvSpPr>
            <p:cNvPr id="21" name="Rounded Rectangle 20"/>
            <p:cNvSpPr/>
            <p:nvPr/>
          </p:nvSpPr>
          <p:spPr>
            <a:xfrm>
              <a:off x="3600160" y="1343552"/>
              <a:ext cx="1553806" cy="2286094"/>
            </a:xfrm>
            <a:prstGeom prst="roundRect">
              <a:avLst>
                <a:gd name="adj" fmla="val 831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pPr algn="ctr">
                <a:lnSpc>
                  <a:spcPct val="80000"/>
                </a:lnSpc>
                <a:defRPr/>
              </a:pPr>
              <a:r>
                <a:rPr lang="en-US" sz="1600" b="1" dirty="0">
                  <a:solidFill>
                    <a:srgbClr val="0070C0"/>
                  </a:solidFill>
                </a:rPr>
                <a:t>Cosmic Dust</a:t>
              </a:r>
            </a:p>
            <a:p>
              <a:pPr algn="ctr">
                <a:lnSpc>
                  <a:spcPct val="80000"/>
                </a:lnSpc>
                <a:defRPr/>
              </a:pPr>
              <a:r>
                <a:rPr lang="en-US" sz="1600" dirty="0">
                  <a:solidFill>
                    <a:prstClr val="black"/>
                  </a:solidFill>
                </a:rPr>
                <a:t>(1981) </a:t>
              </a:r>
            </a:p>
            <a:p>
              <a:pPr algn="ctr">
                <a:defRPr/>
              </a:pPr>
              <a:r>
                <a:rPr lang="en-US" sz="1100" dirty="0">
                  <a:solidFill>
                    <a:prstClr val="black"/>
                  </a:solidFill>
                </a:rPr>
                <a:t>Cosmic dust grains from Earth’s stratosphere from high altitude aircraft</a:t>
              </a:r>
            </a:p>
          </p:txBody>
        </p:sp>
        <p:sp>
          <p:nvSpPr>
            <p:cNvPr id="22" name="Rounded Rectangle 21"/>
            <p:cNvSpPr/>
            <p:nvPr/>
          </p:nvSpPr>
          <p:spPr>
            <a:xfrm>
              <a:off x="5314851" y="1332439"/>
              <a:ext cx="1555922" cy="2286094"/>
            </a:xfrm>
            <a:prstGeom prst="roundRect">
              <a:avLst>
                <a:gd name="adj" fmla="val 831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pPr algn="ctr">
                <a:lnSpc>
                  <a:spcPct val="80000"/>
                </a:lnSpc>
                <a:defRPr/>
              </a:pPr>
              <a:r>
                <a:rPr lang="en-US" sz="1600" b="1" dirty="0">
                  <a:solidFill>
                    <a:srgbClr val="0070C0"/>
                  </a:solidFill>
                </a:rPr>
                <a:t>Micro-particle</a:t>
              </a:r>
            </a:p>
            <a:p>
              <a:pPr algn="ctr">
                <a:defRPr/>
              </a:pPr>
              <a:r>
                <a:rPr lang="en-US" sz="1600" dirty="0">
                  <a:solidFill>
                    <a:prstClr val="black"/>
                  </a:solidFill>
                </a:rPr>
                <a:t>(1985)</a:t>
              </a:r>
            </a:p>
            <a:p>
              <a:pPr algn="ctr">
                <a:defRPr/>
              </a:pPr>
              <a:r>
                <a:rPr lang="en-US" sz="1100" dirty="0">
                  <a:solidFill>
                    <a:prstClr val="black"/>
                  </a:solidFill>
                </a:rPr>
                <a:t>Space exposed hardware from spacecraft </a:t>
              </a:r>
            </a:p>
          </p:txBody>
        </p:sp>
        <p:sp>
          <p:nvSpPr>
            <p:cNvPr id="32" name="Rounded Rectangle 31"/>
            <p:cNvSpPr/>
            <p:nvPr/>
          </p:nvSpPr>
          <p:spPr>
            <a:xfrm>
              <a:off x="7031658" y="1332439"/>
              <a:ext cx="1553806" cy="2286094"/>
            </a:xfrm>
            <a:prstGeom prst="roundRect">
              <a:avLst>
                <a:gd name="adj" fmla="val 831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b="1" dirty="0">
                  <a:solidFill>
                    <a:srgbClr val="0070C0"/>
                  </a:solidFill>
                </a:rPr>
                <a:t>Genesis</a:t>
              </a:r>
              <a:r>
                <a:rPr lang="en-US" b="1" dirty="0">
                  <a:solidFill>
                    <a:srgbClr val="0070C0"/>
                  </a:solidFill>
                </a:rPr>
                <a:t> </a:t>
              </a:r>
            </a:p>
            <a:p>
              <a:pPr algn="ctr">
                <a:defRPr/>
              </a:pPr>
              <a:r>
                <a:rPr lang="en-US" sz="1600" dirty="0">
                  <a:solidFill>
                    <a:prstClr val="black"/>
                  </a:solidFill>
                </a:rPr>
                <a:t>(2004)</a:t>
              </a:r>
            </a:p>
            <a:p>
              <a:pPr algn="ctr">
                <a:defRPr/>
              </a:pPr>
              <a:r>
                <a:rPr lang="en-US" sz="1100" dirty="0">
                  <a:solidFill>
                    <a:prstClr val="black"/>
                  </a:solidFill>
                </a:rPr>
                <a:t>Genesis solar wind samples at Earth-Sun L1 point</a:t>
              </a:r>
            </a:p>
          </p:txBody>
        </p:sp>
        <p:sp>
          <p:nvSpPr>
            <p:cNvPr id="33" name="Rounded Rectangle 32"/>
            <p:cNvSpPr/>
            <p:nvPr/>
          </p:nvSpPr>
          <p:spPr>
            <a:xfrm>
              <a:off x="8746348" y="1343552"/>
              <a:ext cx="1555923" cy="2286094"/>
            </a:xfrm>
            <a:prstGeom prst="roundRect">
              <a:avLst>
                <a:gd name="adj" fmla="val 831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pPr algn="ctr">
                <a:defRPr/>
              </a:pPr>
              <a:r>
                <a:rPr lang="sv-SE" sz="1600" b="1" dirty="0">
                  <a:solidFill>
                    <a:srgbClr val="0070C0"/>
                  </a:solidFill>
                </a:rPr>
                <a:t>Stardust </a:t>
              </a:r>
            </a:p>
            <a:p>
              <a:pPr algn="ctr">
                <a:defRPr/>
              </a:pPr>
              <a:r>
                <a:rPr lang="en-US" sz="1600" dirty="0">
                  <a:solidFill>
                    <a:prstClr val="black"/>
                  </a:solidFill>
                </a:rPr>
                <a:t>(2006)</a:t>
              </a:r>
            </a:p>
            <a:p>
              <a:pPr algn="ctr">
                <a:defRPr/>
              </a:pPr>
              <a:r>
                <a:rPr lang="sv-SE" sz="1100" dirty="0">
                  <a:solidFill>
                    <a:prstClr val="black"/>
                  </a:solidFill>
                </a:rPr>
                <a:t>Cometary and interstellar samples from Comet Wild 2</a:t>
              </a:r>
            </a:p>
          </p:txBody>
        </p:sp>
        <p:sp>
          <p:nvSpPr>
            <p:cNvPr id="34" name="Rounded Rectangle 33"/>
            <p:cNvSpPr/>
            <p:nvPr/>
          </p:nvSpPr>
          <p:spPr>
            <a:xfrm>
              <a:off x="10463156" y="1332439"/>
              <a:ext cx="1553806" cy="2286094"/>
            </a:xfrm>
            <a:prstGeom prst="roundRect">
              <a:avLst>
                <a:gd name="adj" fmla="val 831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b="1" dirty="0">
                  <a:solidFill>
                    <a:srgbClr val="0070C0"/>
                  </a:solidFill>
                </a:rPr>
                <a:t>Hayabusa</a:t>
              </a:r>
            </a:p>
            <a:p>
              <a:pPr algn="ctr">
                <a:defRPr/>
              </a:pPr>
              <a:r>
                <a:rPr lang="en-US" sz="1600" dirty="0">
                  <a:solidFill>
                    <a:prstClr val="black"/>
                  </a:solidFill>
                </a:rPr>
                <a:t>(2012) </a:t>
              </a:r>
            </a:p>
            <a:p>
              <a:pPr algn="ctr">
                <a:defRPr/>
              </a:pPr>
              <a:r>
                <a:rPr lang="en-US" sz="1100" dirty="0">
                  <a:solidFill>
                    <a:prstClr val="black"/>
                  </a:solidFill>
                </a:rPr>
                <a:t>Samples collected from JAXA asteroid mission to Itokawa </a:t>
              </a:r>
            </a:p>
          </p:txBody>
        </p:sp>
        <p:pic>
          <p:nvPicPr>
            <p:cNvPr id="3074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25745" y="2745278"/>
              <a:ext cx="1419121" cy="780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6161" y="2720278"/>
              <a:ext cx="1372190" cy="84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4"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973283" y="2518635"/>
              <a:ext cx="871099" cy="1187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5" name="Picture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399157" y="2547501"/>
              <a:ext cx="859573" cy="112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6"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30843" y="2687594"/>
              <a:ext cx="1237404" cy="83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7" name="Picture 16"/>
            <p:cNvPicPr>
              <a:picLocks noChangeAspect="1"/>
            </p:cNvPicPr>
            <p:nvPr/>
          </p:nvPicPr>
          <p:blipFill>
            <a:blip r:embed="rId8">
              <a:extLst>
                <a:ext uri="{28A0092B-C50C-407E-A947-70E740481C1C}">
                  <a14:useLocalDpi xmlns:a14="http://schemas.microsoft.com/office/drawing/2010/main" val="0"/>
                </a:ext>
              </a:extLst>
            </a:blip>
            <a:srcRect t="13593"/>
            <a:stretch>
              <a:fillRect/>
            </a:stretch>
          </p:blipFill>
          <p:spPr bwMode="auto">
            <a:xfrm>
              <a:off x="2127499" y="2651803"/>
              <a:ext cx="1130159" cy="87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8" name="Picture 1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76661" y="2687594"/>
              <a:ext cx="738483" cy="804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5" name="TextBox 34"/>
          <p:cNvSpPr txBox="1"/>
          <p:nvPr/>
        </p:nvSpPr>
        <p:spPr>
          <a:xfrm>
            <a:off x="1197769" y="606473"/>
            <a:ext cx="8383587" cy="461963"/>
          </a:xfrm>
          <a:prstGeom prst="rect">
            <a:avLst/>
          </a:prstGeom>
          <a:noFill/>
        </p:spPr>
        <p:txBody>
          <a:bodyPr wrap="none">
            <a:spAutoFit/>
          </a:bodyPr>
          <a:lstStyle/>
          <a:p>
            <a:pPr>
              <a:defRPr/>
            </a:pPr>
            <a:r>
              <a:rPr lang="en-US" sz="2400" i="1" dirty="0">
                <a:latin typeface="Calibri"/>
              </a:rPr>
              <a:t>Our Past 50 years – planning for and curating multiple collections</a:t>
            </a:r>
          </a:p>
        </p:txBody>
      </p:sp>
      <p:sp>
        <p:nvSpPr>
          <p:cNvPr id="36" name="TextBox 35"/>
          <p:cNvSpPr txBox="1"/>
          <p:nvPr/>
        </p:nvSpPr>
        <p:spPr>
          <a:xfrm>
            <a:off x="650609" y="3455988"/>
            <a:ext cx="2703512" cy="461962"/>
          </a:xfrm>
          <a:prstGeom prst="rect">
            <a:avLst/>
          </a:prstGeom>
          <a:noFill/>
        </p:spPr>
        <p:txBody>
          <a:bodyPr wrap="none">
            <a:spAutoFit/>
          </a:bodyPr>
          <a:lstStyle/>
          <a:p>
            <a:pPr>
              <a:defRPr/>
            </a:pPr>
            <a:r>
              <a:rPr lang="en-US" sz="2400" b="1" i="1" dirty="0">
                <a:latin typeface="Calibri"/>
              </a:rPr>
              <a:t>Our Near Future . . .</a:t>
            </a:r>
          </a:p>
        </p:txBody>
      </p:sp>
      <p:sp>
        <p:nvSpPr>
          <p:cNvPr id="37" name="Rounded Rectangle 36"/>
          <p:cNvSpPr/>
          <p:nvPr/>
        </p:nvSpPr>
        <p:spPr>
          <a:xfrm>
            <a:off x="1197909" y="3957198"/>
            <a:ext cx="1165225" cy="2286000"/>
          </a:xfrm>
          <a:prstGeom prst="roundRect">
            <a:avLst>
              <a:gd name="adj" fmla="val 831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b="1" dirty="0">
                <a:solidFill>
                  <a:srgbClr val="0070C0"/>
                </a:solidFill>
              </a:rPr>
              <a:t>OSIRIS-REx</a:t>
            </a:r>
          </a:p>
          <a:p>
            <a:pPr algn="ctr">
              <a:defRPr/>
            </a:pPr>
            <a:r>
              <a:rPr lang="en-US" sz="1600" dirty="0">
                <a:solidFill>
                  <a:prstClr val="black"/>
                </a:solidFill>
              </a:rPr>
              <a:t>( 2023)</a:t>
            </a:r>
          </a:p>
          <a:p>
            <a:pPr algn="ctr">
              <a:defRPr/>
            </a:pPr>
            <a:r>
              <a:rPr lang="en-US" sz="1100" dirty="0">
                <a:solidFill>
                  <a:prstClr val="black"/>
                </a:solidFill>
              </a:rPr>
              <a:t>Asteroid sample return from 101955 Bennu  </a:t>
            </a:r>
          </a:p>
        </p:txBody>
      </p:sp>
      <p:sp>
        <p:nvSpPr>
          <p:cNvPr id="38" name="Rounded Rectangle 37"/>
          <p:cNvSpPr/>
          <p:nvPr/>
        </p:nvSpPr>
        <p:spPr>
          <a:xfrm>
            <a:off x="9511983" y="1169988"/>
            <a:ext cx="1277937" cy="2286000"/>
          </a:xfrm>
          <a:prstGeom prst="roundRect">
            <a:avLst>
              <a:gd name="adj" fmla="val 831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b="1" dirty="0">
                <a:solidFill>
                  <a:srgbClr val="0070C0"/>
                </a:solidFill>
              </a:rPr>
              <a:t>Hayabusa II</a:t>
            </a:r>
          </a:p>
          <a:p>
            <a:pPr algn="ctr">
              <a:defRPr/>
            </a:pPr>
            <a:r>
              <a:rPr lang="en-US" sz="1600" dirty="0">
                <a:solidFill>
                  <a:prstClr val="black"/>
                </a:solidFill>
              </a:rPr>
              <a:t>(2020) </a:t>
            </a:r>
          </a:p>
          <a:p>
            <a:pPr algn="ctr">
              <a:defRPr/>
            </a:pPr>
            <a:r>
              <a:rPr lang="en-US" sz="1100" dirty="0">
                <a:solidFill>
                  <a:prstClr val="black"/>
                </a:solidFill>
              </a:rPr>
              <a:t>Subset of samples collected from JAXA asteroid mission to 162173 Ryugu</a:t>
            </a:r>
          </a:p>
        </p:txBody>
      </p:sp>
      <p:sp>
        <p:nvSpPr>
          <p:cNvPr id="39" name="Rounded Rectangle 38"/>
          <p:cNvSpPr/>
          <p:nvPr/>
        </p:nvSpPr>
        <p:spPr>
          <a:xfrm>
            <a:off x="4780303" y="3895934"/>
            <a:ext cx="1165225" cy="2286000"/>
          </a:xfrm>
          <a:prstGeom prst="roundRect">
            <a:avLst>
              <a:gd name="adj" fmla="val 831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b="1" dirty="0">
                <a:solidFill>
                  <a:srgbClr val="0070C0"/>
                </a:solidFill>
              </a:rPr>
              <a:t>Mars </a:t>
            </a:r>
          </a:p>
          <a:p>
            <a:pPr algn="ctr">
              <a:defRPr/>
            </a:pPr>
            <a:r>
              <a:rPr lang="en-US" sz="1600" dirty="0">
                <a:solidFill>
                  <a:prstClr val="black"/>
                </a:solidFill>
              </a:rPr>
              <a:t>(</a:t>
            </a:r>
            <a:r>
              <a:rPr lang="en-US" sz="1600" dirty="0">
                <a:solidFill>
                  <a:prstClr val="black"/>
                </a:solidFill>
                <a:latin typeface="Arial" panose="020B0604020202020204" pitchFamily="34" charset="0"/>
                <a:cs typeface="Arial" panose="020B0604020202020204" pitchFamily="34" charset="0"/>
              </a:rPr>
              <a:t>~</a:t>
            </a:r>
            <a:r>
              <a:rPr lang="en-US" sz="1600" dirty="0">
                <a:solidFill>
                  <a:prstClr val="black"/>
                </a:solidFill>
              </a:rPr>
              <a:t>2030s ) </a:t>
            </a:r>
          </a:p>
          <a:p>
            <a:pPr algn="ctr">
              <a:defRPr/>
            </a:pPr>
            <a:endParaRPr lang="en-US" sz="1100" dirty="0">
              <a:solidFill>
                <a:prstClr val="black"/>
              </a:solidFill>
            </a:endParaRPr>
          </a:p>
          <a:p>
            <a:pPr algn="ctr">
              <a:defRPr/>
            </a:pPr>
            <a:endParaRPr lang="en-US" sz="1100" dirty="0">
              <a:solidFill>
                <a:prstClr val="black"/>
              </a:solidFill>
            </a:endParaRPr>
          </a:p>
          <a:p>
            <a:pPr algn="ctr">
              <a:defRPr/>
            </a:pPr>
            <a:endParaRPr lang="en-US" sz="1100" dirty="0">
              <a:solidFill>
                <a:prstClr val="black"/>
              </a:solidFill>
            </a:endParaRPr>
          </a:p>
          <a:p>
            <a:pPr algn="ctr">
              <a:defRPr/>
            </a:pPr>
            <a:endParaRPr lang="en-US" sz="1100" dirty="0">
              <a:solidFill>
                <a:prstClr val="black"/>
              </a:solidFill>
            </a:endParaRPr>
          </a:p>
          <a:p>
            <a:pPr algn="ctr">
              <a:defRPr/>
            </a:pPr>
            <a:endParaRPr lang="en-US" sz="1100" dirty="0">
              <a:solidFill>
                <a:prstClr val="black"/>
              </a:solidFill>
            </a:endParaRPr>
          </a:p>
          <a:p>
            <a:pPr algn="ctr">
              <a:defRPr/>
            </a:pPr>
            <a:endParaRPr lang="en-US" sz="1100" dirty="0">
              <a:solidFill>
                <a:prstClr val="black"/>
              </a:solidFill>
            </a:endParaRPr>
          </a:p>
          <a:p>
            <a:pPr algn="ctr">
              <a:defRPr/>
            </a:pPr>
            <a:endParaRPr lang="en-US" sz="1100" dirty="0">
              <a:solidFill>
                <a:prstClr val="black"/>
              </a:solidFill>
            </a:endParaRPr>
          </a:p>
          <a:p>
            <a:pPr algn="ctr">
              <a:defRPr/>
            </a:pPr>
            <a:endParaRPr lang="en-US" sz="1100" dirty="0">
              <a:solidFill>
                <a:prstClr val="black"/>
              </a:solidFill>
            </a:endParaRPr>
          </a:p>
          <a:p>
            <a:pPr algn="ctr">
              <a:defRPr/>
            </a:pPr>
            <a:endParaRPr lang="en-US" sz="1100" dirty="0">
              <a:solidFill>
                <a:prstClr val="black"/>
              </a:solidFill>
            </a:endParaRPr>
          </a:p>
          <a:p>
            <a:pPr algn="ctr">
              <a:defRPr/>
            </a:pPr>
            <a:r>
              <a:rPr lang="en-US" sz="1100" dirty="0">
                <a:solidFill>
                  <a:prstClr val="black"/>
                </a:solidFill>
              </a:rPr>
              <a:t>(est. 1964)</a:t>
            </a:r>
          </a:p>
        </p:txBody>
      </p:sp>
      <p:sp>
        <p:nvSpPr>
          <p:cNvPr id="49" name="Striped Right Arrow 48"/>
          <p:cNvSpPr/>
          <p:nvPr/>
        </p:nvSpPr>
        <p:spPr>
          <a:xfrm>
            <a:off x="3837652" y="4472039"/>
            <a:ext cx="793750" cy="779462"/>
          </a:xfrm>
          <a:prstGeom prst="stripedRightArrow">
            <a:avLst>
              <a:gd name="adj1" fmla="val 43666"/>
              <a:gd name="adj2" fmla="val 5739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1" name="Rounded Rectangle 40"/>
          <p:cNvSpPr/>
          <p:nvPr/>
        </p:nvSpPr>
        <p:spPr>
          <a:xfrm>
            <a:off x="6363646" y="3894138"/>
            <a:ext cx="1165225" cy="2286000"/>
          </a:xfrm>
          <a:prstGeom prst="roundRect">
            <a:avLst>
              <a:gd name="adj" fmla="val 831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b="1" dirty="0">
                <a:solidFill>
                  <a:srgbClr val="0070C0"/>
                </a:solidFill>
              </a:rPr>
              <a:t>Comet</a:t>
            </a:r>
          </a:p>
          <a:p>
            <a:pPr algn="ctr">
              <a:defRPr/>
            </a:pPr>
            <a:r>
              <a:rPr lang="en-US" sz="1600" b="1" dirty="0">
                <a:solidFill>
                  <a:srgbClr val="0070C0"/>
                </a:solidFill>
              </a:rPr>
              <a:t>Enceladus</a:t>
            </a:r>
          </a:p>
          <a:p>
            <a:pPr algn="ctr">
              <a:defRPr/>
            </a:pPr>
            <a:r>
              <a:rPr lang="en-US" sz="1600" b="1" dirty="0">
                <a:solidFill>
                  <a:srgbClr val="0070C0"/>
                </a:solidFill>
              </a:rPr>
              <a:t>Europa</a:t>
            </a:r>
          </a:p>
          <a:p>
            <a:pPr algn="ctr">
              <a:defRPr/>
            </a:pPr>
            <a:r>
              <a:rPr lang="en-US" sz="1600" b="1" dirty="0">
                <a:solidFill>
                  <a:srgbClr val="0070C0"/>
                </a:solidFill>
              </a:rPr>
              <a:t>Ceres</a:t>
            </a:r>
          </a:p>
        </p:txBody>
      </p:sp>
      <p:sp>
        <p:nvSpPr>
          <p:cNvPr id="42" name="TextBox 41"/>
          <p:cNvSpPr txBox="1"/>
          <p:nvPr/>
        </p:nvSpPr>
        <p:spPr>
          <a:xfrm>
            <a:off x="4796898" y="3455988"/>
            <a:ext cx="3862388" cy="461962"/>
          </a:xfrm>
          <a:prstGeom prst="rect">
            <a:avLst/>
          </a:prstGeom>
          <a:noFill/>
        </p:spPr>
        <p:txBody>
          <a:bodyPr>
            <a:spAutoFit/>
          </a:bodyPr>
          <a:lstStyle/>
          <a:p>
            <a:pPr>
              <a:defRPr/>
            </a:pPr>
            <a:r>
              <a:rPr lang="en-US" sz="2400" b="1" i="1" dirty="0">
                <a:latin typeface="Calibri"/>
              </a:rPr>
              <a:t>Our More Distant Future . . .</a:t>
            </a:r>
          </a:p>
        </p:txBody>
      </p:sp>
      <p:sp>
        <p:nvSpPr>
          <p:cNvPr id="3" name="Title 2"/>
          <p:cNvSpPr>
            <a:spLocks noGrp="1"/>
          </p:cNvSpPr>
          <p:nvPr>
            <p:ph type="title"/>
          </p:nvPr>
        </p:nvSpPr>
        <p:spPr>
          <a:xfrm>
            <a:off x="442825" y="25746"/>
            <a:ext cx="10332720" cy="731520"/>
          </a:xfrm>
        </p:spPr>
        <p:txBody>
          <a:bodyPr/>
          <a:lstStyle/>
          <a:p>
            <a:r>
              <a:rPr lang="en-US" dirty="0"/>
              <a:t>The Astromaterials Acquisition and Curation Office</a:t>
            </a:r>
          </a:p>
        </p:txBody>
      </p:sp>
      <p:pic>
        <p:nvPicPr>
          <p:cNvPr id="6" name="Picture 5" descr="A picture containing sky, outdoor, weapon, gun&#10;&#10;Description automatically generated">
            <a:extLst>
              <a:ext uri="{FF2B5EF4-FFF2-40B4-BE49-F238E27FC236}">
                <a16:creationId xmlns:a16="http://schemas.microsoft.com/office/drawing/2014/main" id="{03A176E3-2B2A-442F-BDA4-50CEA4EC890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5978" y="4870682"/>
            <a:ext cx="1018702" cy="761639"/>
          </a:xfrm>
          <a:prstGeom prst="rect">
            <a:avLst/>
          </a:prstGeom>
        </p:spPr>
      </p:pic>
      <p:sp>
        <p:nvSpPr>
          <p:cNvPr id="31" name="Rounded Rectangle 36">
            <a:extLst>
              <a:ext uri="{FF2B5EF4-FFF2-40B4-BE49-F238E27FC236}">
                <a16:creationId xmlns:a16="http://schemas.microsoft.com/office/drawing/2014/main" id="{4BC2EEAC-6186-4EC9-82FA-6BC306A4429A}"/>
              </a:ext>
            </a:extLst>
          </p:cNvPr>
          <p:cNvSpPr/>
          <p:nvPr/>
        </p:nvSpPr>
        <p:spPr>
          <a:xfrm>
            <a:off x="2482725" y="3968735"/>
            <a:ext cx="1165225" cy="2286000"/>
          </a:xfrm>
          <a:prstGeom prst="roundRect">
            <a:avLst>
              <a:gd name="adj" fmla="val 8313"/>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lstStyle/>
          <a:p>
            <a:pPr algn="ctr">
              <a:defRPr/>
            </a:pPr>
            <a:r>
              <a:rPr lang="en-US" sz="1600" b="1" dirty="0">
                <a:solidFill>
                  <a:srgbClr val="0070C0"/>
                </a:solidFill>
              </a:rPr>
              <a:t>Artemis</a:t>
            </a:r>
          </a:p>
          <a:p>
            <a:pPr algn="ctr">
              <a:defRPr/>
            </a:pPr>
            <a:r>
              <a:rPr lang="en-US" sz="1600" dirty="0">
                <a:solidFill>
                  <a:prstClr val="black"/>
                </a:solidFill>
              </a:rPr>
              <a:t>( 2025)</a:t>
            </a:r>
          </a:p>
          <a:p>
            <a:pPr algn="ctr">
              <a:defRPr/>
            </a:pPr>
            <a:r>
              <a:rPr lang="en-US" sz="1100" dirty="0">
                <a:solidFill>
                  <a:prstClr val="black"/>
                </a:solidFill>
              </a:rPr>
              <a:t>Lunar South Pole. Cold Sample return?</a:t>
            </a:r>
          </a:p>
        </p:txBody>
      </p:sp>
      <p:pic>
        <p:nvPicPr>
          <p:cNvPr id="8" name="Picture 7" descr="Logo, company name&#10;&#10;Description automatically generated">
            <a:extLst>
              <a:ext uri="{FF2B5EF4-FFF2-40B4-BE49-F238E27FC236}">
                <a16:creationId xmlns:a16="http://schemas.microsoft.com/office/drawing/2014/main" id="{EAF278D1-A05E-412B-BEA8-262D2961804B}"/>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130" r="21676"/>
          <a:stretch/>
        </p:blipFill>
        <p:spPr>
          <a:xfrm>
            <a:off x="2619586" y="5251501"/>
            <a:ext cx="916907" cy="969587"/>
          </a:xfrm>
          <a:prstGeom prst="rect">
            <a:avLst/>
          </a:prstGeom>
        </p:spPr>
      </p:pic>
      <p:pic>
        <p:nvPicPr>
          <p:cNvPr id="10" name="Picture 9" descr="A picture containing indoor, old, cluttered, dirty&#10;&#10;Description automatically generated">
            <a:extLst>
              <a:ext uri="{FF2B5EF4-FFF2-40B4-BE49-F238E27FC236}">
                <a16:creationId xmlns:a16="http://schemas.microsoft.com/office/drawing/2014/main" id="{8B9FCCE4-B58F-4A43-84BF-743D3EBF9B6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50000"/>
          <a:stretch/>
        </p:blipFill>
        <p:spPr>
          <a:xfrm>
            <a:off x="1239238" y="5174795"/>
            <a:ext cx="1082566" cy="806325"/>
          </a:xfrm>
          <a:prstGeom prst="rect">
            <a:avLst/>
          </a:prstGeom>
        </p:spPr>
      </p:pic>
      <p:pic>
        <p:nvPicPr>
          <p:cNvPr id="12" name="Picture 11" descr="A picture containing text, indoor&#10;&#10;Description automatically generated">
            <a:extLst>
              <a:ext uri="{FF2B5EF4-FFF2-40B4-BE49-F238E27FC236}">
                <a16:creationId xmlns:a16="http://schemas.microsoft.com/office/drawing/2014/main" id="{BD2F5C9D-3E60-44F2-BEE3-6DC174C72B7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673721" y="2588685"/>
            <a:ext cx="1032992" cy="871962"/>
          </a:xfrm>
          <a:prstGeom prst="rect">
            <a:avLst/>
          </a:prstGeom>
        </p:spPr>
      </p:pic>
      <p:pic>
        <p:nvPicPr>
          <p:cNvPr id="14" name="Picture 13" descr="Timeline&#10;&#10;Description automatically generated">
            <a:extLst>
              <a:ext uri="{FF2B5EF4-FFF2-40B4-BE49-F238E27FC236}">
                <a16:creationId xmlns:a16="http://schemas.microsoft.com/office/drawing/2014/main" id="{C12A3F4C-DD8D-4484-85FA-231AEA65A1D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36506" y="5216492"/>
            <a:ext cx="1019504" cy="764628"/>
          </a:xfrm>
          <a:prstGeom prst="rect">
            <a:avLst/>
          </a:prstGeom>
        </p:spPr>
      </p:pic>
    </p:spTree>
    <p:extLst>
      <p:ext uri="{BB962C8B-B14F-4D97-AF65-F5344CB8AC3E}">
        <p14:creationId xmlns:p14="http://schemas.microsoft.com/office/powerpoint/2010/main" val="3898326711"/>
      </p:ext>
    </p:extLst>
  </p:cSld>
  <p:clrMapOvr>
    <a:masterClrMapping/>
  </p:clrMapOvr>
</p:sld>
</file>

<file path=ppt/theme/theme1.xml><?xml version="1.0" encoding="utf-8"?>
<a:theme xmlns:a="http://schemas.openxmlformats.org/drawingml/2006/main" name="Dark_noWatermark_Theme">
  <a:themeElements>
    <a:clrScheme name="EISDcolors">
      <a:dk1>
        <a:sysClr val="windowText" lastClr="000000"/>
      </a:dk1>
      <a:lt1>
        <a:sysClr val="window" lastClr="FFFFFF"/>
      </a:lt1>
      <a:dk2>
        <a:srgbClr val="1E4B7D"/>
      </a:dk2>
      <a:lt2>
        <a:srgbClr val="C0C0C0"/>
      </a:lt2>
      <a:accent1>
        <a:srgbClr val="5082BE"/>
      </a:accent1>
      <a:accent2>
        <a:srgbClr val="BE0000"/>
      </a:accent2>
      <a:accent3>
        <a:srgbClr val="00AF50"/>
      </a:accent3>
      <a:accent4>
        <a:srgbClr val="8264A0"/>
      </a:accent4>
      <a:accent5>
        <a:srgbClr val="FFFF00"/>
      </a:accent5>
      <a:accent6>
        <a:srgbClr val="FA9646"/>
      </a:accent6>
      <a:hlink>
        <a:srgbClr val="0000FF"/>
      </a:hlink>
      <a:folHlink>
        <a:srgbClr val="82008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SD_Widescreen_Template_For Presenting  -  Read-Only" id="{4E8AD530-FC84-4FF5-A485-0A8DA3B95D22}" vid="{1A46FECC-CA9C-4C58-9534-03BCAEE73888}"/>
    </a:ext>
  </a:extLst>
</a:theme>
</file>

<file path=ppt/theme/theme2.xml><?xml version="1.0" encoding="utf-8"?>
<a:theme xmlns:a="http://schemas.openxmlformats.org/drawingml/2006/main" name="1_Light_noWatermark_Theme">
  <a:themeElements>
    <a:clrScheme name="EISDcolors">
      <a:dk1>
        <a:sysClr val="windowText" lastClr="000000"/>
      </a:dk1>
      <a:lt1>
        <a:sysClr val="window" lastClr="FFFFFF"/>
      </a:lt1>
      <a:dk2>
        <a:srgbClr val="1E4B7D"/>
      </a:dk2>
      <a:lt2>
        <a:srgbClr val="C0C0C0"/>
      </a:lt2>
      <a:accent1>
        <a:srgbClr val="5082BE"/>
      </a:accent1>
      <a:accent2>
        <a:srgbClr val="BE0000"/>
      </a:accent2>
      <a:accent3>
        <a:srgbClr val="00AF50"/>
      </a:accent3>
      <a:accent4>
        <a:srgbClr val="8264A0"/>
      </a:accent4>
      <a:accent5>
        <a:srgbClr val="FFFF00"/>
      </a:accent5>
      <a:accent6>
        <a:srgbClr val="FA9646"/>
      </a:accent6>
      <a:hlink>
        <a:srgbClr val="0000FF"/>
      </a:hlink>
      <a:folHlink>
        <a:srgbClr val="82008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SD_Widescreen_Template_For Presenting  -  Read-Only" id="{4E8AD530-FC84-4FF5-A485-0A8DA3B95D22}" vid="{3C53CD01-29B4-4553-8C6E-ADE866F911F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B5703CAA6E87684DBB591201D5210BB8" ma:contentTypeVersion="8" ma:contentTypeDescription="Create a new document." ma:contentTypeScope="" ma:versionID="ef178a8119ef8cb576c1400951cad1b4">
  <xsd:schema xmlns:xsd="http://www.w3.org/2001/XMLSchema" xmlns:xs="http://www.w3.org/2001/XMLSchema" xmlns:p="http://schemas.microsoft.com/office/2006/metadata/properties" xmlns:ns1="http://schemas.microsoft.com/sharepoint/v3" xmlns:ns2="3e9bdec5-ab67-4999-9754-e29149c523e6" xmlns:ns3="91e37b3f-591c-49ed-a1b6-b07ca0568e6b" targetNamespace="http://schemas.microsoft.com/office/2006/metadata/properties" ma:root="true" ma:fieldsID="3fa5a690a14bf8af933561aa87bd7257" ns1:_="" ns2:_="" ns3:_="">
    <xsd:import namespace="http://schemas.microsoft.com/sharepoint/v3"/>
    <xsd:import namespace="3e9bdec5-ab67-4999-9754-e29149c523e6"/>
    <xsd:import namespace="91e37b3f-591c-49ed-a1b6-b07ca0568e6b"/>
    <xsd:element name="properties">
      <xsd:complexType>
        <xsd:sequence>
          <xsd:element name="documentManagement">
            <xsd:complexType>
              <xsd:all>
                <xsd:element ref="ns2:_dlc_DocId" minOccurs="0"/>
                <xsd:element ref="ns2:_dlc_DocIdUrl" minOccurs="0"/>
                <xsd:element ref="ns2:_dlc_DocIdPersistId" minOccurs="0"/>
                <xsd:element ref="ns3:Category_x0020_of_x0020_Information" minOccurs="0"/>
                <xsd:element ref="ns3:Subcategory" minOccurs="0"/>
                <xsd:element ref="ns3:Subcategory0" minOccurs="0"/>
                <xsd:element ref="ns3:Topic" minOccurs="0"/>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5"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6"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e9bdec5-ab67-4999-9754-e29149c523e6"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1e37b3f-591c-49ed-a1b6-b07ca0568e6b" elementFormDefault="qualified">
    <xsd:import namespace="http://schemas.microsoft.com/office/2006/documentManagement/types"/>
    <xsd:import namespace="http://schemas.microsoft.com/office/infopath/2007/PartnerControls"/>
    <xsd:element name="Category_x0020_of_x0020_Information" ma:index="7" nillable="true" ma:displayName="Category" ma:internalName="Category_x0020_of_x0020_Information" ma:readOnly="false">
      <xsd:complexType>
        <xsd:complexContent>
          <xsd:extension base="dms:MultiChoice">
            <xsd:sequence>
              <xsd:element name="Value" maxOccurs="unbounded" minOccurs="0" nillable="true">
                <xsd:simpleType>
                  <xsd:restriction base="dms:Choice">
                    <xsd:enumeration value="Action Plan/Status"/>
                    <xsd:enumeration value="Brochures"/>
                    <xsd:enumeration value="Presentations"/>
                    <xsd:enumeration value="Procedures"/>
                    <xsd:enumeration value="Strategy"/>
                    <xsd:enumeration value="Success Stories"/>
                  </xsd:restriction>
                </xsd:simpleType>
              </xsd:element>
            </xsd:sequence>
          </xsd:extension>
        </xsd:complexContent>
      </xsd:complexType>
    </xsd:element>
    <xsd:element name="Subcategory" ma:index="8" nillable="true" ma:displayName="Calendar Year" ma:format="Dropdown" ma:internalName="Subcategory" ma:readOnly="false">
      <xsd:simpleType>
        <xsd:restriction base="dms:Choice">
          <xsd:enumeration value="2016"/>
          <xsd:enumeration value="2017"/>
          <xsd:enumeration value="2018"/>
          <xsd:enumeration value="2019"/>
          <xsd:enumeration value="2020"/>
        </xsd:restriction>
      </xsd:simpleType>
    </xsd:element>
    <xsd:element name="Subcategory0" ma:index="9" nillable="true" ma:displayName="Subcategory" ma:description="Required for Presentations Only" ma:internalName="Subcategory0" ma:readOnly="false">
      <xsd:complexType>
        <xsd:complexContent>
          <xsd:extension base="dms:MultiChoice">
            <xsd:sequence>
              <xsd:element name="Value" maxOccurs="unbounded" minOccurs="0" nillable="true">
                <xsd:simpleType>
                  <xsd:restriction base="dms:Choice">
                    <xsd:enumeration value="Exploration"/>
                    <xsd:enumeration value="Economic"/>
                    <xsd:enumeration value="Technology"/>
                    <xsd:enumeration value="Partnership"/>
                    <xsd:enumeration value="HEO"/>
                    <xsd:enumeration value="Stakeholders"/>
                  </xsd:restriction>
                </xsd:simpleType>
              </xsd:element>
            </xsd:sequence>
          </xsd:extension>
        </xsd:complexContent>
      </xsd:complexType>
    </xsd:element>
    <xsd:element name="Topic" ma:index="10" nillable="true" ma:displayName="Topic" ma:description="Required for Presentations Only" ma:internalName="Topic" ma:readOnly="false">
      <xsd:complexType>
        <xsd:complexContent>
          <xsd:extension base="dms:MultiChoice">
            <xsd:sequence>
              <xsd:element name="Value" maxOccurs="unbounded" minOccurs="0" nillable="true">
                <xsd:simpleType>
                  <xsd:restriction base="dms:Choice">
                    <xsd:enumeration value="Mars"/>
                    <xsd:enumeration value="NEEMO"/>
                  </xsd:restriction>
                </xsd:simple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ubcategory xmlns="91e37b3f-591c-49ed-a1b6-b07ca0568e6b" xsi:nil="true"/>
    <Topic xmlns="91e37b3f-591c-49ed-a1b6-b07ca0568e6b">
      <Value>Mars</Value>
      <Value>NEEMO</Value>
    </Topic>
    <PublishingStartDate xmlns="http://schemas.microsoft.com/sharepoint/v3" xsi:nil="true"/>
    <PublishingExpirationDate xmlns="http://schemas.microsoft.com/sharepoint/v3" xsi:nil="true"/>
    <Subcategory0 xmlns="91e37b3f-591c-49ed-a1b6-b07ca0568e6b">
      <Value>Exploration</Value>
      <Value>Economic</Value>
      <Value>Technology</Value>
      <Value>Partnership</Value>
      <Value>HEO</Value>
      <Value>Stakeholders</Value>
    </Subcategory0>
    <_dlc_DocId xmlns="3e9bdec5-ab67-4999-9754-e29149c523e6">7HZJUEKWSKXA-99474323-102</_dlc_DocId>
    <_dlc_DocIdUrl xmlns="3e9bdec5-ab67-4999-9754-e29149c523e6">
      <Url>https://eisd.sp.jsc.nasa.gov/SBPI/communication/_layouts/15/DocIdRedir.aspx?ID=7HZJUEKWSKXA-99474323-102</Url>
      <Description>7HZJUEKWSKXA-99474323-102</Description>
    </_dlc_DocIdUrl>
    <Category_x0020_of_x0020_Information xmlns="91e37b3f-591c-49ed-a1b6-b07ca0568e6b">
      <Value>Brochures</Value>
      <Value>Presentations</Value>
    </Category_x0020_of_x0020_Information>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E17ADE-163B-48AF-ADEA-0C3B5AB90E1F}">
  <ds:schemaRefs>
    <ds:schemaRef ds:uri="http://schemas.microsoft.com/sharepoint/events"/>
  </ds:schemaRefs>
</ds:datastoreItem>
</file>

<file path=customXml/itemProps2.xml><?xml version="1.0" encoding="utf-8"?>
<ds:datastoreItem xmlns:ds="http://schemas.openxmlformats.org/officeDocument/2006/customXml" ds:itemID="{31200017-FA8C-42BD-971E-2784F7D94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e9bdec5-ab67-4999-9754-e29149c523e6"/>
    <ds:schemaRef ds:uri="91e37b3f-591c-49ed-a1b6-b07ca0568e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69E3C1-AFD4-4641-A8BF-C6F99EAEB5F4}">
  <ds:schemaRefs>
    <ds:schemaRef ds:uri="http://schemas.microsoft.com/sharepoint/v3"/>
    <ds:schemaRef ds:uri="http://schemas.microsoft.com/office/infopath/2007/PartnerControls"/>
    <ds:schemaRef ds:uri="http://purl.org/dc/dcmitype/"/>
    <ds:schemaRef ds:uri="3e9bdec5-ab67-4999-9754-e29149c523e6"/>
    <ds:schemaRef ds:uri="http://purl.org/dc/elements/1.1/"/>
    <ds:schemaRef ds:uri="http://schemas.microsoft.com/office/2006/documentManagement/types"/>
    <ds:schemaRef ds:uri="http://schemas.openxmlformats.org/package/2006/metadata/core-properties"/>
    <ds:schemaRef ds:uri="http://www.w3.org/XML/1998/namespace"/>
    <ds:schemaRef ds:uri="91e37b3f-591c-49ed-a1b6-b07ca0568e6b"/>
    <ds:schemaRef ds:uri="http://schemas.microsoft.com/office/2006/metadata/properties"/>
    <ds:schemaRef ds:uri="http://purl.org/dc/terms/"/>
  </ds:schemaRefs>
</ds:datastoreItem>
</file>

<file path=customXml/itemProps4.xml><?xml version="1.0" encoding="utf-8"?>
<ds:datastoreItem xmlns:ds="http://schemas.openxmlformats.org/officeDocument/2006/customXml" ds:itemID="{C5265302-1ED0-47A6-8F6D-182C7361B1BD}">
  <ds:schemaRefs>
    <ds:schemaRef ds:uri="http://schemas.microsoft.com/sharepoint/v3/contenttype/fo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EISD_Widescreen_Template_For Presenting</Template>
  <TotalTime>611</TotalTime>
  <Words>2429</Words>
  <Application>Microsoft Office PowerPoint</Application>
  <PresentationFormat>Widescreen</PresentationFormat>
  <Paragraphs>336</Paragraphs>
  <Slides>51</Slides>
  <Notes>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51</vt:i4>
      </vt:variant>
    </vt:vector>
  </HeadingPairs>
  <TitlesOfParts>
    <vt:vector size="66" baseType="lpstr">
      <vt:lpstr>Arial</vt:lpstr>
      <vt:lpstr>Calibri</vt:lpstr>
      <vt:lpstr>Calibri Light</vt:lpstr>
      <vt:lpstr>Cambria Math</vt:lpstr>
      <vt:lpstr>Helvetica</vt:lpstr>
      <vt:lpstr>Helvetica Light</vt:lpstr>
      <vt:lpstr>Helvetica Neue Light</vt:lpstr>
      <vt:lpstr>Helvetica Neue Medium</vt:lpstr>
      <vt:lpstr>Merriweather</vt:lpstr>
      <vt:lpstr>Roboto</vt:lpstr>
      <vt:lpstr>Symbol</vt:lpstr>
      <vt:lpstr>Trebuchet MS</vt:lpstr>
      <vt:lpstr>Wingdings</vt:lpstr>
      <vt:lpstr>Dark_noWatermark_Theme</vt:lpstr>
      <vt:lpstr>1_Light_noWatermark_Theme</vt:lpstr>
      <vt:lpstr>Biogeochemistry, Planetary Protection, and Astromaterials Curation:</vt:lpstr>
      <vt:lpstr>Outline</vt:lpstr>
      <vt:lpstr>Astromaterials Research and Exploration Science Division</vt:lpstr>
      <vt:lpstr>PowerPoint Presentation</vt:lpstr>
      <vt:lpstr>EXPLORING PLANETARY WORLDS Our scientists participate in robotic missions</vt:lpstr>
      <vt:lpstr>Remote Sensing and Imagery Analysis </vt:lpstr>
      <vt:lpstr>Monitoring Orbital Debris and Protecting Equipment and Astronauts from Hypervelocity Impact</vt:lpstr>
      <vt:lpstr>Outline</vt:lpstr>
      <vt:lpstr>The Astromaterials Acquisition and Curation Office</vt:lpstr>
      <vt:lpstr>Scientists Study These Samples to Answer Questions Like…</vt:lpstr>
      <vt:lpstr>Scientists Study These Samples to Answer Questions Like…</vt:lpstr>
      <vt:lpstr>Scientists Study These Samples to Answer Questions Like…</vt:lpstr>
      <vt:lpstr>Scientists Study These Samples to Answer Questions Like…</vt:lpstr>
      <vt:lpstr>Scientists Study These Samples to Answer Questions Like…</vt:lpstr>
      <vt:lpstr>Each Collection Is Stored in a Separate Cleanroom</vt:lpstr>
      <vt:lpstr>Clean room standards limit particle numbers but not particle type</vt:lpstr>
      <vt:lpstr>Clean room standards limit particle numbers but not particle type</vt:lpstr>
      <vt:lpstr>Clean room standards limit particle numbers but not particle type</vt:lpstr>
      <vt:lpstr>Clean room standards limit particle numbers but not particle type</vt:lpstr>
      <vt:lpstr>Microbial “Particles” are self-replicating</vt:lpstr>
      <vt:lpstr>PowerPoint Presentation</vt:lpstr>
      <vt:lpstr>Microbial Sampling</vt:lpstr>
      <vt:lpstr>Use culture-based and culture-independent methods to characterize clean lab microbiology</vt:lpstr>
      <vt:lpstr>Recovery Rate is our preferred monitoring metric</vt:lpstr>
      <vt:lpstr>Facilities Issues and Seasonal Patterns Affect Lab Microbiology</vt:lpstr>
      <vt:lpstr>Facilities Issues and Construction Can Explain Some of the high Recovery Rates</vt:lpstr>
      <vt:lpstr>Is there a Seasonal Pattern?</vt:lpstr>
      <vt:lpstr>We Repeatedly Observe the Same Organisms</vt:lpstr>
      <vt:lpstr>We Repeatedly Observe the Same Organisms</vt:lpstr>
      <vt:lpstr>We Repeatedly Observe the Same Organisms</vt:lpstr>
      <vt:lpstr>Particulate Cleanliness does Not Correlate Well to Biological cleanliness</vt:lpstr>
      <vt:lpstr>Alpha Diversity Correlates to Cleanliness for Culture Based Results</vt:lpstr>
      <vt:lpstr>Preliminary Amplicon Sequencing (16S) Results Do Appear to Cluster by Lab</vt:lpstr>
      <vt:lpstr>Outline</vt:lpstr>
      <vt:lpstr>Whole Genome sequencing and Mass Spectrometry Can Help Differentiate Bacillus Isolates in Astromaterials Clean Rooms</vt:lpstr>
      <vt:lpstr>We are Using WGS to Build a Better MALDI Database</vt:lpstr>
      <vt:lpstr>Outline</vt:lpstr>
      <vt:lpstr>PowerPoint Presentation</vt:lpstr>
      <vt:lpstr>PowerPoint Presentation</vt:lpstr>
      <vt:lpstr>PowerPoint Presentation</vt:lpstr>
      <vt:lpstr>PowerPoint Presentation</vt:lpstr>
      <vt:lpstr>Outline</vt:lpstr>
      <vt:lpstr>Do we need to worry about microbes leaking from our suits and habitats?</vt:lpstr>
      <vt:lpstr>Prototype Payload 8-Sample EVA Swab Kit</vt:lpstr>
      <vt:lpstr>Ground Testing With Flight Like ISS and Orion Suits</vt:lpstr>
      <vt:lpstr>Microbes on Spacesuits are similar to Microbes from Human Skin and Airways </vt:lpstr>
      <vt:lpstr>Hardware Design was Updated Based on Ground Testing Results and NASA EVA Safety Requirements</vt:lpstr>
      <vt:lpstr>Sample Locations Around the Airlock</vt:lpstr>
      <vt:lpstr>Sample Non-Propulsive Vents on Node 3</vt:lpstr>
      <vt:lpstr>Sample Non-Propulsive Vents on Node 3</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Biogeochemistry, Planetary Protection, and Astromaterials Curation:</dc:title>
  <dc:creator>Regberg, Aaron B. (JSC-XI211)</dc:creator>
  <cp:lastModifiedBy>Regberg, Aaron B. (JSC-XI211)</cp:lastModifiedBy>
  <cp:revision>1</cp:revision>
  <dcterms:created xsi:type="dcterms:W3CDTF">2023-02-07T14:38:11Z</dcterms:created>
  <dcterms:modified xsi:type="dcterms:W3CDTF">2023-02-08T03:32:11Z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Purpose">
    <vt:lpwstr>188;#Informational|60d934ef-6393-47a7-b9be-d97426c0767a</vt:lpwstr>
  </property>
  <property fmtid="{D5CDD505-2E9C-101B-9397-08002B2CF9AE}" pid="3" name="TaxKeyword">
    <vt:lpwstr/>
  </property>
  <property fmtid="{D5CDD505-2E9C-101B-9397-08002B2CF9AE}" pid="4" name="Functional">
    <vt:lpwstr>171;#Activity Reports|2365c403-7907-4a53-82d2-f48d0525b361;#63;#Training|1d62b121-6f24-4d45-9c1e-9b167a50b695;#55;#Travel|2f698c51-71f8-4949-a0dc-a58c29b6241f</vt:lpwstr>
  </property>
  <property fmtid="{D5CDD505-2E9C-101B-9397-08002B2CF9AE}" pid="5" name="ContentTypeId">
    <vt:lpwstr>0x010100B5703CAA6E87684DBB591201D5210BB8</vt:lpwstr>
  </property>
  <property fmtid="{D5CDD505-2E9C-101B-9397-08002B2CF9AE}" pid="6" name="Location">
    <vt:lpwstr/>
  </property>
  <property fmtid="{D5CDD505-2E9C-101B-9397-08002B2CF9AE}" pid="7" name="Boards &amp; Meetings">
    <vt:lpwstr/>
  </property>
  <property fmtid="{D5CDD505-2E9C-101B-9397-08002B2CF9AE}" pid="8" name="TCSR">
    <vt:lpwstr/>
  </property>
  <property fmtid="{D5CDD505-2E9C-101B-9397-08002B2CF9AE}" pid="9" name="Job Title">
    <vt:lpwstr/>
  </property>
  <property fmtid="{D5CDD505-2E9C-101B-9397-08002B2CF9AE}" pid="10" name="_dlc_DocIdItemGuid">
    <vt:lpwstr>2ed61643-0d79-4f66-bd2f-d519150a34ed</vt:lpwstr>
  </property>
  <property fmtid="{D5CDD505-2E9C-101B-9397-08002B2CF9AE}" pid="11" name="FunctionalRole">
    <vt:lpwstr/>
  </property>
  <property fmtid="{D5CDD505-2E9C-101B-9397-08002B2CF9AE}" pid="12" name="Division">
    <vt:lpwstr/>
  </property>
</Properties>
</file>