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1"/>
  </p:notesMasterIdLst>
  <p:sldIdLst>
    <p:sldId id="7402" r:id="rId5"/>
    <p:sldId id="6512" r:id="rId6"/>
    <p:sldId id="7408" r:id="rId7"/>
    <p:sldId id="7409" r:id="rId8"/>
    <p:sldId id="7410" r:id="rId9"/>
    <p:sldId id="740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809BD4-97B9-404B-B96E-F583E2CE1BF1}" v="1440" dt="2023-02-10T20:02:23.745"/>
  </p1510:revLst>
</p1510:revInfo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78"/>
    <p:restoredTop sz="94694"/>
  </p:normalViewPr>
  <p:slideViewPr>
    <p:cSldViewPr snapToGrid="0">
      <p:cViewPr varScale="1">
        <p:scale>
          <a:sx n="121" d="100"/>
          <a:sy n="121" d="100"/>
        </p:scale>
        <p:origin x="9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sv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sv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D88AEB-4A5D-4F8F-86BE-328F2B7A71FD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DD1B749C-432E-410F-B31C-2C58506CDEC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Algorithm Design</a:t>
          </a:r>
        </a:p>
      </dgm:t>
    </dgm:pt>
    <dgm:pt modelId="{4F43CDDE-AFD1-4D70-AED7-3C76B8A46681}" type="parTrans" cxnId="{8B4BC7F1-0C87-4FD5-94E5-5184CE399F35}">
      <dgm:prSet/>
      <dgm:spPr/>
      <dgm:t>
        <a:bodyPr/>
        <a:lstStyle/>
        <a:p>
          <a:endParaRPr lang="en-US"/>
        </a:p>
      </dgm:t>
    </dgm:pt>
    <dgm:pt modelId="{8042E115-F9C6-40D7-8493-CDFB187A94BF}" type="sibTrans" cxnId="{8B4BC7F1-0C87-4FD5-94E5-5184CE399F35}">
      <dgm:prSet/>
      <dgm:spPr/>
      <dgm:t>
        <a:bodyPr/>
        <a:lstStyle/>
        <a:p>
          <a:endParaRPr lang="en-US"/>
        </a:p>
      </dgm:t>
    </dgm:pt>
    <dgm:pt modelId="{CF9261FE-20C5-4D46-BEB6-54CD1B420BF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Prototyping</a:t>
          </a:r>
        </a:p>
      </dgm:t>
    </dgm:pt>
    <dgm:pt modelId="{223A0639-639D-47E6-B22D-596DE0320DF7}" type="parTrans" cxnId="{0B51E62D-779B-401A-9DDE-8A771BB4ED76}">
      <dgm:prSet/>
      <dgm:spPr/>
      <dgm:t>
        <a:bodyPr/>
        <a:lstStyle/>
        <a:p>
          <a:endParaRPr lang="en-US"/>
        </a:p>
      </dgm:t>
    </dgm:pt>
    <dgm:pt modelId="{2C0333E6-FD8F-4BF3-ADA9-3887BEBA03B2}" type="sibTrans" cxnId="{0B51E62D-779B-401A-9DDE-8A771BB4ED76}">
      <dgm:prSet/>
      <dgm:spPr/>
      <dgm:t>
        <a:bodyPr/>
        <a:lstStyle/>
        <a:p>
          <a:endParaRPr lang="en-US"/>
        </a:p>
      </dgm:t>
    </dgm:pt>
    <dgm:pt modelId="{00FE01E8-997B-498B-9ED9-1EC177D4ACA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Simulation</a:t>
          </a:r>
        </a:p>
      </dgm:t>
    </dgm:pt>
    <dgm:pt modelId="{C0EE6F8C-F261-4C73-B0DD-F1BADD7D0C85}" type="parTrans" cxnId="{03D3E372-0B87-4C87-87A8-2DCDF74E0AB1}">
      <dgm:prSet/>
      <dgm:spPr/>
      <dgm:t>
        <a:bodyPr/>
        <a:lstStyle/>
        <a:p>
          <a:endParaRPr lang="en-US"/>
        </a:p>
      </dgm:t>
    </dgm:pt>
    <dgm:pt modelId="{3CEAC052-640A-4C73-8859-EAA9DBE28286}" type="sibTrans" cxnId="{03D3E372-0B87-4C87-87A8-2DCDF74E0AB1}">
      <dgm:prSet/>
      <dgm:spPr/>
      <dgm:t>
        <a:bodyPr/>
        <a:lstStyle/>
        <a:p>
          <a:endParaRPr lang="en-US"/>
        </a:p>
      </dgm:t>
    </dgm:pt>
    <dgm:pt modelId="{0842186C-2300-4ADA-B0CF-03B0302905D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Benchmarking</a:t>
          </a:r>
        </a:p>
      </dgm:t>
    </dgm:pt>
    <dgm:pt modelId="{0EC783B8-25E9-4F7C-98AD-7855517E4E18}" type="parTrans" cxnId="{A1A492C2-E4AE-474F-B980-54D1545C7657}">
      <dgm:prSet/>
      <dgm:spPr/>
      <dgm:t>
        <a:bodyPr/>
        <a:lstStyle/>
        <a:p>
          <a:endParaRPr lang="en-US"/>
        </a:p>
      </dgm:t>
    </dgm:pt>
    <dgm:pt modelId="{533764EC-D79B-4169-890D-098DB531F7C4}" type="sibTrans" cxnId="{A1A492C2-E4AE-474F-B980-54D1545C7657}">
      <dgm:prSet/>
      <dgm:spPr/>
      <dgm:t>
        <a:bodyPr/>
        <a:lstStyle/>
        <a:p>
          <a:endParaRPr lang="en-US"/>
        </a:p>
      </dgm:t>
    </dgm:pt>
    <dgm:pt modelId="{48311CA3-B4F0-4788-BC1F-CE9FA69718B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Validation</a:t>
          </a:r>
        </a:p>
      </dgm:t>
    </dgm:pt>
    <dgm:pt modelId="{0550900A-00EF-4607-8C30-851AFB4B0E3B}" type="parTrans" cxnId="{BF93F7B3-8EBE-44E1-930B-B318AE15FF07}">
      <dgm:prSet/>
      <dgm:spPr/>
      <dgm:t>
        <a:bodyPr/>
        <a:lstStyle/>
        <a:p>
          <a:endParaRPr lang="en-US"/>
        </a:p>
      </dgm:t>
    </dgm:pt>
    <dgm:pt modelId="{39647A62-4DF3-452B-B07F-6C15647D51BC}" type="sibTrans" cxnId="{BF93F7B3-8EBE-44E1-930B-B318AE15FF07}">
      <dgm:prSet/>
      <dgm:spPr/>
      <dgm:t>
        <a:bodyPr/>
        <a:lstStyle/>
        <a:p>
          <a:endParaRPr lang="en-US"/>
        </a:p>
      </dgm:t>
    </dgm:pt>
    <dgm:pt modelId="{82257250-89BA-4BD3-8A2F-2784BB507123}" type="pres">
      <dgm:prSet presAssocID="{33D88AEB-4A5D-4F8F-86BE-328F2B7A71FD}" presName="root" presStyleCnt="0">
        <dgm:presLayoutVars>
          <dgm:dir/>
          <dgm:resizeHandles val="exact"/>
        </dgm:presLayoutVars>
      </dgm:prSet>
      <dgm:spPr/>
    </dgm:pt>
    <dgm:pt modelId="{2EAFFC6D-F281-4B2F-A24D-A49EC1EFBC34}" type="pres">
      <dgm:prSet presAssocID="{DD1B749C-432E-410F-B31C-2C58506CDECE}" presName="compNode" presStyleCnt="0"/>
      <dgm:spPr/>
    </dgm:pt>
    <dgm:pt modelId="{528BAF8C-A636-43AB-A973-57A7205ACAFE}" type="pres">
      <dgm:prSet presAssocID="{DD1B749C-432E-410F-B31C-2C58506CDECE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51B2BF80-B167-40E8-A31B-704556AAFF59}" type="pres">
      <dgm:prSet presAssocID="{DD1B749C-432E-410F-B31C-2C58506CDECE}" presName="spaceRect" presStyleCnt="0"/>
      <dgm:spPr/>
    </dgm:pt>
    <dgm:pt modelId="{2EF3DBC4-B3AA-43A6-9FC7-B3AF497603BB}" type="pres">
      <dgm:prSet presAssocID="{DD1B749C-432E-410F-B31C-2C58506CDECE}" presName="textRect" presStyleLbl="revTx" presStyleIdx="0" presStyleCnt="5">
        <dgm:presLayoutVars>
          <dgm:chMax val="1"/>
          <dgm:chPref val="1"/>
        </dgm:presLayoutVars>
      </dgm:prSet>
      <dgm:spPr/>
    </dgm:pt>
    <dgm:pt modelId="{7B90F6F7-7534-42B2-B949-759C62544A0B}" type="pres">
      <dgm:prSet presAssocID="{8042E115-F9C6-40D7-8493-CDFB187A94BF}" presName="sibTrans" presStyleCnt="0"/>
      <dgm:spPr/>
    </dgm:pt>
    <dgm:pt modelId="{BB0F3B67-D493-4426-B12C-B4EA23F082BD}" type="pres">
      <dgm:prSet presAssocID="{CF9261FE-20C5-4D46-BEB6-54CD1B420BF4}" presName="compNode" presStyleCnt="0"/>
      <dgm:spPr/>
    </dgm:pt>
    <dgm:pt modelId="{D3930AA6-B7F8-4353-BD9B-02E7C02DF41F}" type="pres">
      <dgm:prSet presAssocID="{CF9261FE-20C5-4D46-BEB6-54CD1B420BF4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98B3A4CC-75BA-49C7-8438-871EFAD01BDC}" type="pres">
      <dgm:prSet presAssocID="{CF9261FE-20C5-4D46-BEB6-54CD1B420BF4}" presName="spaceRect" presStyleCnt="0"/>
      <dgm:spPr/>
    </dgm:pt>
    <dgm:pt modelId="{3BF75728-1B76-47D7-B074-87B0CAD1140B}" type="pres">
      <dgm:prSet presAssocID="{CF9261FE-20C5-4D46-BEB6-54CD1B420BF4}" presName="textRect" presStyleLbl="revTx" presStyleIdx="1" presStyleCnt="5">
        <dgm:presLayoutVars>
          <dgm:chMax val="1"/>
          <dgm:chPref val="1"/>
        </dgm:presLayoutVars>
      </dgm:prSet>
      <dgm:spPr/>
    </dgm:pt>
    <dgm:pt modelId="{C7D896A0-EFF0-4669-9909-D61A1CF02528}" type="pres">
      <dgm:prSet presAssocID="{2C0333E6-FD8F-4BF3-ADA9-3887BEBA03B2}" presName="sibTrans" presStyleCnt="0"/>
      <dgm:spPr/>
    </dgm:pt>
    <dgm:pt modelId="{A7009997-46AE-48D5-AE1F-0D3DBC67AD5E}" type="pres">
      <dgm:prSet presAssocID="{00FE01E8-997B-498B-9ED9-1EC177D4ACA7}" presName="compNode" presStyleCnt="0"/>
      <dgm:spPr/>
    </dgm:pt>
    <dgm:pt modelId="{DB6DC104-FF0E-4F08-818B-E7219C813EC9}" type="pres">
      <dgm:prSet presAssocID="{00FE01E8-997B-498B-9ED9-1EC177D4ACA7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ptop"/>
        </a:ext>
      </dgm:extLst>
    </dgm:pt>
    <dgm:pt modelId="{1FC3B3B8-290B-4A79-A343-06595F306A8F}" type="pres">
      <dgm:prSet presAssocID="{00FE01E8-997B-498B-9ED9-1EC177D4ACA7}" presName="spaceRect" presStyleCnt="0"/>
      <dgm:spPr/>
    </dgm:pt>
    <dgm:pt modelId="{612F07C6-43F0-44C8-9181-6B2D97CA73D2}" type="pres">
      <dgm:prSet presAssocID="{00FE01E8-997B-498B-9ED9-1EC177D4ACA7}" presName="textRect" presStyleLbl="revTx" presStyleIdx="2" presStyleCnt="5">
        <dgm:presLayoutVars>
          <dgm:chMax val="1"/>
          <dgm:chPref val="1"/>
        </dgm:presLayoutVars>
      </dgm:prSet>
      <dgm:spPr/>
    </dgm:pt>
    <dgm:pt modelId="{3F1509D3-8A9E-49F9-AB37-C18DEFCD59B8}" type="pres">
      <dgm:prSet presAssocID="{3CEAC052-640A-4C73-8859-EAA9DBE28286}" presName="sibTrans" presStyleCnt="0"/>
      <dgm:spPr/>
    </dgm:pt>
    <dgm:pt modelId="{B9AB42D6-AEE2-4A70-91E8-920F5F02C389}" type="pres">
      <dgm:prSet presAssocID="{0842186C-2300-4ADA-B0CF-03B0302905DB}" presName="compNode" presStyleCnt="0"/>
      <dgm:spPr/>
    </dgm:pt>
    <dgm:pt modelId="{55447F53-7FC6-4FF1-BEB0-76F1290C6C30}" type="pres">
      <dgm:prSet presAssocID="{0842186C-2300-4ADA-B0CF-03B0302905DB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0356E0C7-2965-4A14-9257-582BFAB0640D}" type="pres">
      <dgm:prSet presAssocID="{0842186C-2300-4ADA-B0CF-03B0302905DB}" presName="spaceRect" presStyleCnt="0"/>
      <dgm:spPr/>
    </dgm:pt>
    <dgm:pt modelId="{AE2944D6-77AB-4BB1-BFC9-C8706196B725}" type="pres">
      <dgm:prSet presAssocID="{0842186C-2300-4ADA-B0CF-03B0302905DB}" presName="textRect" presStyleLbl="revTx" presStyleIdx="3" presStyleCnt="5">
        <dgm:presLayoutVars>
          <dgm:chMax val="1"/>
          <dgm:chPref val="1"/>
        </dgm:presLayoutVars>
      </dgm:prSet>
      <dgm:spPr/>
    </dgm:pt>
    <dgm:pt modelId="{CD5B984E-7933-4376-85A6-6139C3A7CD4E}" type="pres">
      <dgm:prSet presAssocID="{533764EC-D79B-4169-890D-098DB531F7C4}" presName="sibTrans" presStyleCnt="0"/>
      <dgm:spPr/>
    </dgm:pt>
    <dgm:pt modelId="{8C195729-857D-442D-8415-D93E0B5D130A}" type="pres">
      <dgm:prSet presAssocID="{48311CA3-B4F0-4788-BC1F-CE9FA69718B5}" presName="compNode" presStyleCnt="0"/>
      <dgm:spPr/>
    </dgm:pt>
    <dgm:pt modelId="{2DF092F0-A995-4F97-8931-C44401B79A1A}" type="pres">
      <dgm:prSet presAssocID="{48311CA3-B4F0-4788-BC1F-CE9FA69718B5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45A27C57-A5CB-44C7-8B9C-38E4022A8FBC}" type="pres">
      <dgm:prSet presAssocID="{48311CA3-B4F0-4788-BC1F-CE9FA69718B5}" presName="spaceRect" presStyleCnt="0"/>
      <dgm:spPr/>
    </dgm:pt>
    <dgm:pt modelId="{5D638ED2-F362-4506-B552-7F8A673FEE9C}" type="pres">
      <dgm:prSet presAssocID="{48311CA3-B4F0-4788-BC1F-CE9FA69718B5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CEAF7B20-CDD7-0445-BDBB-539BD1CA4D19}" type="presOf" srcId="{48311CA3-B4F0-4788-BC1F-CE9FA69718B5}" destId="{5D638ED2-F362-4506-B552-7F8A673FEE9C}" srcOrd="0" destOrd="0" presId="urn:microsoft.com/office/officeart/2018/2/layout/IconLabelList"/>
    <dgm:cxn modelId="{0B51E62D-779B-401A-9DDE-8A771BB4ED76}" srcId="{33D88AEB-4A5D-4F8F-86BE-328F2B7A71FD}" destId="{CF9261FE-20C5-4D46-BEB6-54CD1B420BF4}" srcOrd="1" destOrd="0" parTransId="{223A0639-639D-47E6-B22D-596DE0320DF7}" sibTransId="{2C0333E6-FD8F-4BF3-ADA9-3887BEBA03B2}"/>
    <dgm:cxn modelId="{CB3BB458-4EC3-5748-A4CA-5B94BACAD0A2}" type="presOf" srcId="{00FE01E8-997B-498B-9ED9-1EC177D4ACA7}" destId="{612F07C6-43F0-44C8-9181-6B2D97CA73D2}" srcOrd="0" destOrd="0" presId="urn:microsoft.com/office/officeart/2018/2/layout/IconLabelList"/>
    <dgm:cxn modelId="{7634B970-C50C-8943-9166-00CB590AF54A}" type="presOf" srcId="{DD1B749C-432E-410F-B31C-2C58506CDECE}" destId="{2EF3DBC4-B3AA-43A6-9FC7-B3AF497603BB}" srcOrd="0" destOrd="0" presId="urn:microsoft.com/office/officeart/2018/2/layout/IconLabelList"/>
    <dgm:cxn modelId="{7D724271-2D08-8140-ACBE-226542242471}" type="presOf" srcId="{CF9261FE-20C5-4D46-BEB6-54CD1B420BF4}" destId="{3BF75728-1B76-47D7-B074-87B0CAD1140B}" srcOrd="0" destOrd="0" presId="urn:microsoft.com/office/officeart/2018/2/layout/IconLabelList"/>
    <dgm:cxn modelId="{03D3E372-0B87-4C87-87A8-2DCDF74E0AB1}" srcId="{33D88AEB-4A5D-4F8F-86BE-328F2B7A71FD}" destId="{00FE01E8-997B-498B-9ED9-1EC177D4ACA7}" srcOrd="2" destOrd="0" parTransId="{C0EE6F8C-F261-4C73-B0DD-F1BADD7D0C85}" sibTransId="{3CEAC052-640A-4C73-8859-EAA9DBE28286}"/>
    <dgm:cxn modelId="{365371B2-1873-2742-A407-CA55E6CED442}" type="presOf" srcId="{33D88AEB-4A5D-4F8F-86BE-328F2B7A71FD}" destId="{82257250-89BA-4BD3-8A2F-2784BB507123}" srcOrd="0" destOrd="0" presId="urn:microsoft.com/office/officeart/2018/2/layout/IconLabelList"/>
    <dgm:cxn modelId="{BF93F7B3-8EBE-44E1-930B-B318AE15FF07}" srcId="{33D88AEB-4A5D-4F8F-86BE-328F2B7A71FD}" destId="{48311CA3-B4F0-4788-BC1F-CE9FA69718B5}" srcOrd="4" destOrd="0" parTransId="{0550900A-00EF-4607-8C30-851AFB4B0E3B}" sibTransId="{39647A62-4DF3-452B-B07F-6C15647D51BC}"/>
    <dgm:cxn modelId="{A1A492C2-E4AE-474F-B980-54D1545C7657}" srcId="{33D88AEB-4A5D-4F8F-86BE-328F2B7A71FD}" destId="{0842186C-2300-4ADA-B0CF-03B0302905DB}" srcOrd="3" destOrd="0" parTransId="{0EC783B8-25E9-4F7C-98AD-7855517E4E18}" sibTransId="{533764EC-D79B-4169-890D-098DB531F7C4}"/>
    <dgm:cxn modelId="{A39788C9-8D97-FF41-91D7-10CADD1A2194}" type="presOf" srcId="{0842186C-2300-4ADA-B0CF-03B0302905DB}" destId="{AE2944D6-77AB-4BB1-BFC9-C8706196B725}" srcOrd="0" destOrd="0" presId="urn:microsoft.com/office/officeart/2018/2/layout/IconLabelList"/>
    <dgm:cxn modelId="{8B4BC7F1-0C87-4FD5-94E5-5184CE399F35}" srcId="{33D88AEB-4A5D-4F8F-86BE-328F2B7A71FD}" destId="{DD1B749C-432E-410F-B31C-2C58506CDECE}" srcOrd="0" destOrd="0" parTransId="{4F43CDDE-AFD1-4D70-AED7-3C76B8A46681}" sibTransId="{8042E115-F9C6-40D7-8493-CDFB187A94BF}"/>
    <dgm:cxn modelId="{72A995A5-A3E4-2149-8C87-522D32F09316}" type="presParOf" srcId="{82257250-89BA-4BD3-8A2F-2784BB507123}" destId="{2EAFFC6D-F281-4B2F-A24D-A49EC1EFBC34}" srcOrd="0" destOrd="0" presId="urn:microsoft.com/office/officeart/2018/2/layout/IconLabelList"/>
    <dgm:cxn modelId="{FE16B4F4-86A1-4944-8C21-ED4568EA8C09}" type="presParOf" srcId="{2EAFFC6D-F281-4B2F-A24D-A49EC1EFBC34}" destId="{528BAF8C-A636-43AB-A973-57A7205ACAFE}" srcOrd="0" destOrd="0" presId="urn:microsoft.com/office/officeart/2018/2/layout/IconLabelList"/>
    <dgm:cxn modelId="{FA6070C4-8A85-8046-9A3C-223463A9D305}" type="presParOf" srcId="{2EAFFC6D-F281-4B2F-A24D-A49EC1EFBC34}" destId="{51B2BF80-B167-40E8-A31B-704556AAFF59}" srcOrd="1" destOrd="0" presId="urn:microsoft.com/office/officeart/2018/2/layout/IconLabelList"/>
    <dgm:cxn modelId="{F6BD982A-52DA-4140-84AD-66E83A6CA4B0}" type="presParOf" srcId="{2EAFFC6D-F281-4B2F-A24D-A49EC1EFBC34}" destId="{2EF3DBC4-B3AA-43A6-9FC7-B3AF497603BB}" srcOrd="2" destOrd="0" presId="urn:microsoft.com/office/officeart/2018/2/layout/IconLabelList"/>
    <dgm:cxn modelId="{26F6E231-7AE5-EB4E-A02C-8B3DBC4198C4}" type="presParOf" srcId="{82257250-89BA-4BD3-8A2F-2784BB507123}" destId="{7B90F6F7-7534-42B2-B949-759C62544A0B}" srcOrd="1" destOrd="0" presId="urn:microsoft.com/office/officeart/2018/2/layout/IconLabelList"/>
    <dgm:cxn modelId="{D9105E0E-2B5B-9046-8E2D-319D1051FB13}" type="presParOf" srcId="{82257250-89BA-4BD3-8A2F-2784BB507123}" destId="{BB0F3B67-D493-4426-B12C-B4EA23F082BD}" srcOrd="2" destOrd="0" presId="urn:microsoft.com/office/officeart/2018/2/layout/IconLabelList"/>
    <dgm:cxn modelId="{DC53321B-C475-4C4D-BF12-CC3EC4E8F3D9}" type="presParOf" srcId="{BB0F3B67-D493-4426-B12C-B4EA23F082BD}" destId="{D3930AA6-B7F8-4353-BD9B-02E7C02DF41F}" srcOrd="0" destOrd="0" presId="urn:microsoft.com/office/officeart/2018/2/layout/IconLabelList"/>
    <dgm:cxn modelId="{EAA32E30-1E7F-6E4C-9677-619F390B96CB}" type="presParOf" srcId="{BB0F3B67-D493-4426-B12C-B4EA23F082BD}" destId="{98B3A4CC-75BA-49C7-8438-871EFAD01BDC}" srcOrd="1" destOrd="0" presId="urn:microsoft.com/office/officeart/2018/2/layout/IconLabelList"/>
    <dgm:cxn modelId="{7B8A49E9-2B04-434D-BDB9-42DEBB590A52}" type="presParOf" srcId="{BB0F3B67-D493-4426-B12C-B4EA23F082BD}" destId="{3BF75728-1B76-47D7-B074-87B0CAD1140B}" srcOrd="2" destOrd="0" presId="urn:microsoft.com/office/officeart/2018/2/layout/IconLabelList"/>
    <dgm:cxn modelId="{EC5C8CEB-5CF4-954D-8E75-2A7EF7A28C85}" type="presParOf" srcId="{82257250-89BA-4BD3-8A2F-2784BB507123}" destId="{C7D896A0-EFF0-4669-9909-D61A1CF02528}" srcOrd="3" destOrd="0" presId="urn:microsoft.com/office/officeart/2018/2/layout/IconLabelList"/>
    <dgm:cxn modelId="{44B8AB81-75AD-574E-B679-50D6C37589DD}" type="presParOf" srcId="{82257250-89BA-4BD3-8A2F-2784BB507123}" destId="{A7009997-46AE-48D5-AE1F-0D3DBC67AD5E}" srcOrd="4" destOrd="0" presId="urn:microsoft.com/office/officeart/2018/2/layout/IconLabelList"/>
    <dgm:cxn modelId="{2C5A2DA4-C057-7D4D-9300-20299C5967C2}" type="presParOf" srcId="{A7009997-46AE-48D5-AE1F-0D3DBC67AD5E}" destId="{DB6DC104-FF0E-4F08-818B-E7219C813EC9}" srcOrd="0" destOrd="0" presId="urn:microsoft.com/office/officeart/2018/2/layout/IconLabelList"/>
    <dgm:cxn modelId="{B1FCF5C5-AB60-6D47-B596-2CBBEBF12A8E}" type="presParOf" srcId="{A7009997-46AE-48D5-AE1F-0D3DBC67AD5E}" destId="{1FC3B3B8-290B-4A79-A343-06595F306A8F}" srcOrd="1" destOrd="0" presId="urn:microsoft.com/office/officeart/2018/2/layout/IconLabelList"/>
    <dgm:cxn modelId="{1F44F7A8-9048-A34C-901D-97CFC1572CCF}" type="presParOf" srcId="{A7009997-46AE-48D5-AE1F-0D3DBC67AD5E}" destId="{612F07C6-43F0-44C8-9181-6B2D97CA73D2}" srcOrd="2" destOrd="0" presId="urn:microsoft.com/office/officeart/2018/2/layout/IconLabelList"/>
    <dgm:cxn modelId="{57AC3AAB-4F22-BD47-AC13-2126613A1238}" type="presParOf" srcId="{82257250-89BA-4BD3-8A2F-2784BB507123}" destId="{3F1509D3-8A9E-49F9-AB37-C18DEFCD59B8}" srcOrd="5" destOrd="0" presId="urn:microsoft.com/office/officeart/2018/2/layout/IconLabelList"/>
    <dgm:cxn modelId="{2D521B1C-BCEF-FD4D-93CE-6074D53A2EFB}" type="presParOf" srcId="{82257250-89BA-4BD3-8A2F-2784BB507123}" destId="{B9AB42D6-AEE2-4A70-91E8-920F5F02C389}" srcOrd="6" destOrd="0" presId="urn:microsoft.com/office/officeart/2018/2/layout/IconLabelList"/>
    <dgm:cxn modelId="{3002C535-A667-EE43-9579-BC8DE9A9FA52}" type="presParOf" srcId="{B9AB42D6-AEE2-4A70-91E8-920F5F02C389}" destId="{55447F53-7FC6-4FF1-BEB0-76F1290C6C30}" srcOrd="0" destOrd="0" presId="urn:microsoft.com/office/officeart/2018/2/layout/IconLabelList"/>
    <dgm:cxn modelId="{EEB2F86D-AE1A-3040-8877-3914EEFA5D10}" type="presParOf" srcId="{B9AB42D6-AEE2-4A70-91E8-920F5F02C389}" destId="{0356E0C7-2965-4A14-9257-582BFAB0640D}" srcOrd="1" destOrd="0" presId="urn:microsoft.com/office/officeart/2018/2/layout/IconLabelList"/>
    <dgm:cxn modelId="{D027EC95-3150-A74F-8300-6B7D6A4B5033}" type="presParOf" srcId="{B9AB42D6-AEE2-4A70-91E8-920F5F02C389}" destId="{AE2944D6-77AB-4BB1-BFC9-C8706196B725}" srcOrd="2" destOrd="0" presId="urn:microsoft.com/office/officeart/2018/2/layout/IconLabelList"/>
    <dgm:cxn modelId="{5D44F437-B944-A04A-AB48-CA9D05A7D9B5}" type="presParOf" srcId="{82257250-89BA-4BD3-8A2F-2784BB507123}" destId="{CD5B984E-7933-4376-85A6-6139C3A7CD4E}" srcOrd="7" destOrd="0" presId="urn:microsoft.com/office/officeart/2018/2/layout/IconLabelList"/>
    <dgm:cxn modelId="{FAFA6F53-28C7-3E4F-8F92-308198F8A16C}" type="presParOf" srcId="{82257250-89BA-4BD3-8A2F-2784BB507123}" destId="{8C195729-857D-442D-8415-D93E0B5D130A}" srcOrd="8" destOrd="0" presId="urn:microsoft.com/office/officeart/2018/2/layout/IconLabelList"/>
    <dgm:cxn modelId="{39BE8C13-C927-B142-AEA5-10B41766D8BB}" type="presParOf" srcId="{8C195729-857D-442D-8415-D93E0B5D130A}" destId="{2DF092F0-A995-4F97-8931-C44401B79A1A}" srcOrd="0" destOrd="0" presId="urn:microsoft.com/office/officeart/2018/2/layout/IconLabelList"/>
    <dgm:cxn modelId="{B487CEFA-77AE-0247-8424-6D1E7B30B4FB}" type="presParOf" srcId="{8C195729-857D-442D-8415-D93E0B5D130A}" destId="{45A27C57-A5CB-44C7-8B9C-38E4022A8FBC}" srcOrd="1" destOrd="0" presId="urn:microsoft.com/office/officeart/2018/2/layout/IconLabelList"/>
    <dgm:cxn modelId="{257DF9A7-7CFB-B246-B913-435381F8BDEC}" type="presParOf" srcId="{8C195729-857D-442D-8415-D93E0B5D130A}" destId="{5D638ED2-F362-4506-B552-7F8A673FEE9C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CBDBCC8-0087-436B-9D6A-6D3615F1808E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149C74D7-05F7-4FF2-BB0A-CDD5AEAC828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Fault Detection</a:t>
          </a:r>
        </a:p>
      </dgm:t>
    </dgm:pt>
    <dgm:pt modelId="{5224E2A0-8C4C-42E1-B82F-F3002EAA226D}" type="parTrans" cxnId="{FBA5D786-5E62-48CF-8C0B-6B0B0E5F7160}">
      <dgm:prSet/>
      <dgm:spPr/>
      <dgm:t>
        <a:bodyPr/>
        <a:lstStyle/>
        <a:p>
          <a:endParaRPr lang="en-US"/>
        </a:p>
      </dgm:t>
    </dgm:pt>
    <dgm:pt modelId="{2A0E92EB-D3A9-4C50-B8E4-038DA20DC570}" type="sibTrans" cxnId="{FBA5D786-5E62-48CF-8C0B-6B0B0E5F7160}">
      <dgm:prSet/>
      <dgm:spPr/>
      <dgm:t>
        <a:bodyPr/>
        <a:lstStyle/>
        <a:p>
          <a:endParaRPr lang="en-US"/>
        </a:p>
      </dgm:t>
    </dgm:pt>
    <dgm:pt modelId="{CA98A1B6-A99A-4F6C-9B48-207499F5CD6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Diagnostics </a:t>
          </a:r>
        </a:p>
      </dgm:t>
    </dgm:pt>
    <dgm:pt modelId="{E2F46F43-D5D7-407E-AC7D-A4B0E06209C4}" type="parTrans" cxnId="{82EB6F97-F9B8-442F-9D0C-6B6153D90C86}">
      <dgm:prSet/>
      <dgm:spPr/>
      <dgm:t>
        <a:bodyPr/>
        <a:lstStyle/>
        <a:p>
          <a:endParaRPr lang="en-US"/>
        </a:p>
      </dgm:t>
    </dgm:pt>
    <dgm:pt modelId="{34BE6EE8-58A9-42CC-9991-81CF7261706B}" type="sibTrans" cxnId="{82EB6F97-F9B8-442F-9D0C-6B6153D90C86}">
      <dgm:prSet/>
      <dgm:spPr/>
      <dgm:t>
        <a:bodyPr/>
        <a:lstStyle/>
        <a:p>
          <a:endParaRPr lang="en-US"/>
        </a:p>
      </dgm:t>
    </dgm:pt>
    <dgm:pt modelId="{525376A1-FC35-4BAE-A1CF-1B796E13D4E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Prognostics </a:t>
          </a:r>
        </a:p>
      </dgm:t>
    </dgm:pt>
    <dgm:pt modelId="{A1ABFB4F-EF56-41F6-BECE-F7D8C32E5B2A}" type="parTrans" cxnId="{1DA82B36-CEBE-4D09-9401-9ED20745D298}">
      <dgm:prSet/>
      <dgm:spPr/>
      <dgm:t>
        <a:bodyPr/>
        <a:lstStyle/>
        <a:p>
          <a:endParaRPr lang="en-US"/>
        </a:p>
      </dgm:t>
    </dgm:pt>
    <dgm:pt modelId="{4092E8CC-CD9D-4EEE-BE5E-178D09144215}" type="sibTrans" cxnId="{1DA82B36-CEBE-4D09-9401-9ED20745D298}">
      <dgm:prSet/>
      <dgm:spPr/>
      <dgm:t>
        <a:bodyPr/>
        <a:lstStyle/>
        <a:p>
          <a:endParaRPr lang="en-US"/>
        </a:p>
      </dgm:t>
    </dgm:pt>
    <dgm:pt modelId="{04F0EC1F-5957-4A00-9FF6-D4EE05896ED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Mitigation</a:t>
          </a:r>
        </a:p>
      </dgm:t>
    </dgm:pt>
    <dgm:pt modelId="{1EFD5EF7-BD8D-444A-A44B-E2C961BF54D3}" type="parTrans" cxnId="{678E5614-465C-4EA8-9308-84DE2A50079A}">
      <dgm:prSet/>
      <dgm:spPr/>
      <dgm:t>
        <a:bodyPr/>
        <a:lstStyle/>
        <a:p>
          <a:endParaRPr lang="en-US"/>
        </a:p>
      </dgm:t>
    </dgm:pt>
    <dgm:pt modelId="{6BA81C4F-F304-4807-947A-FAD469D325C0}" type="sibTrans" cxnId="{678E5614-465C-4EA8-9308-84DE2A50079A}">
      <dgm:prSet/>
      <dgm:spPr/>
      <dgm:t>
        <a:bodyPr/>
        <a:lstStyle/>
        <a:p>
          <a:endParaRPr lang="en-US"/>
        </a:p>
      </dgm:t>
    </dgm:pt>
    <dgm:pt modelId="{2788AB5E-68B7-418D-AB16-F4BD590DF63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Resilient Design </a:t>
          </a:r>
        </a:p>
      </dgm:t>
    </dgm:pt>
    <dgm:pt modelId="{AE87925A-98AE-4582-98FC-A9D20B3F15F7}" type="parTrans" cxnId="{936F2466-57B2-4CC1-8C64-42E43198784A}">
      <dgm:prSet/>
      <dgm:spPr/>
      <dgm:t>
        <a:bodyPr/>
        <a:lstStyle/>
        <a:p>
          <a:endParaRPr lang="en-US"/>
        </a:p>
      </dgm:t>
    </dgm:pt>
    <dgm:pt modelId="{B75ED227-8014-4CC1-BDF4-70711B0F9B22}" type="sibTrans" cxnId="{936F2466-57B2-4CC1-8C64-42E43198784A}">
      <dgm:prSet/>
      <dgm:spPr/>
      <dgm:t>
        <a:bodyPr/>
        <a:lstStyle/>
        <a:p>
          <a:endParaRPr lang="en-US"/>
        </a:p>
      </dgm:t>
    </dgm:pt>
    <dgm:pt modelId="{CDCF1A29-B979-9840-8D5D-D54C55826C7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Performance Metrics</a:t>
          </a:r>
        </a:p>
      </dgm:t>
    </dgm:pt>
    <dgm:pt modelId="{1AC7C8A8-63AD-0249-86D4-CB7CC228FB49}" type="parTrans" cxnId="{71A1D2C1-1DA2-494E-9AC0-B564409B57DD}">
      <dgm:prSet/>
      <dgm:spPr/>
      <dgm:t>
        <a:bodyPr/>
        <a:lstStyle/>
        <a:p>
          <a:endParaRPr lang="en-US"/>
        </a:p>
      </dgm:t>
    </dgm:pt>
    <dgm:pt modelId="{D9376FCF-4867-0F4E-9E35-F0551136AA22}" type="sibTrans" cxnId="{71A1D2C1-1DA2-494E-9AC0-B564409B57DD}">
      <dgm:prSet/>
      <dgm:spPr/>
      <dgm:t>
        <a:bodyPr/>
        <a:lstStyle/>
        <a:p>
          <a:endParaRPr lang="en-US"/>
        </a:p>
      </dgm:t>
    </dgm:pt>
    <dgm:pt modelId="{58784D58-6A8E-45F6-9AD2-0452EA7EE6F3}" type="pres">
      <dgm:prSet presAssocID="{5CBDBCC8-0087-436B-9D6A-6D3615F1808E}" presName="root" presStyleCnt="0">
        <dgm:presLayoutVars>
          <dgm:dir/>
          <dgm:resizeHandles val="exact"/>
        </dgm:presLayoutVars>
      </dgm:prSet>
      <dgm:spPr/>
    </dgm:pt>
    <dgm:pt modelId="{843DDE0A-5CDB-4329-8BE6-9876907E35D2}" type="pres">
      <dgm:prSet presAssocID="{149C74D7-05F7-4FF2-BB0A-CDD5AEAC8287}" presName="compNode" presStyleCnt="0"/>
      <dgm:spPr/>
    </dgm:pt>
    <dgm:pt modelId="{2F611622-E492-4950-A2A4-691914FCD1FD}" type="pres">
      <dgm:prSet presAssocID="{149C74D7-05F7-4FF2-BB0A-CDD5AEAC8287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1099C767-9DB8-42EA-A7FC-5004DBAD3A8C}" type="pres">
      <dgm:prSet presAssocID="{149C74D7-05F7-4FF2-BB0A-CDD5AEAC8287}" presName="spaceRect" presStyleCnt="0"/>
      <dgm:spPr/>
    </dgm:pt>
    <dgm:pt modelId="{9104ADF8-DF85-435D-B197-C6317267B078}" type="pres">
      <dgm:prSet presAssocID="{149C74D7-05F7-4FF2-BB0A-CDD5AEAC8287}" presName="textRect" presStyleLbl="revTx" presStyleIdx="0" presStyleCnt="6">
        <dgm:presLayoutVars>
          <dgm:chMax val="1"/>
          <dgm:chPref val="1"/>
        </dgm:presLayoutVars>
      </dgm:prSet>
      <dgm:spPr/>
    </dgm:pt>
    <dgm:pt modelId="{E408FEDF-9091-453D-B3CD-903234F48731}" type="pres">
      <dgm:prSet presAssocID="{2A0E92EB-D3A9-4C50-B8E4-038DA20DC570}" presName="sibTrans" presStyleCnt="0"/>
      <dgm:spPr/>
    </dgm:pt>
    <dgm:pt modelId="{BE6C3BDB-3C54-44DC-BC18-B6BE45A00169}" type="pres">
      <dgm:prSet presAssocID="{CA98A1B6-A99A-4F6C-9B48-207499F5CD62}" presName="compNode" presStyleCnt="0"/>
      <dgm:spPr/>
    </dgm:pt>
    <dgm:pt modelId="{B155EA85-3185-4BBC-9277-726E6C30AE53}" type="pres">
      <dgm:prSet presAssocID="{CA98A1B6-A99A-4F6C-9B48-207499F5CD62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icroscope"/>
        </a:ext>
      </dgm:extLst>
    </dgm:pt>
    <dgm:pt modelId="{3555FDFA-382A-40FA-AD04-BB53A70FE16F}" type="pres">
      <dgm:prSet presAssocID="{CA98A1B6-A99A-4F6C-9B48-207499F5CD62}" presName="spaceRect" presStyleCnt="0"/>
      <dgm:spPr/>
    </dgm:pt>
    <dgm:pt modelId="{53EA6D70-7EC0-4B84-AAA4-D727EA0132B9}" type="pres">
      <dgm:prSet presAssocID="{CA98A1B6-A99A-4F6C-9B48-207499F5CD62}" presName="textRect" presStyleLbl="revTx" presStyleIdx="1" presStyleCnt="6">
        <dgm:presLayoutVars>
          <dgm:chMax val="1"/>
          <dgm:chPref val="1"/>
        </dgm:presLayoutVars>
      </dgm:prSet>
      <dgm:spPr/>
    </dgm:pt>
    <dgm:pt modelId="{62F259F8-4171-40BB-9E02-16AFC9BA84E8}" type="pres">
      <dgm:prSet presAssocID="{34BE6EE8-58A9-42CC-9991-81CF7261706B}" presName="sibTrans" presStyleCnt="0"/>
      <dgm:spPr/>
    </dgm:pt>
    <dgm:pt modelId="{758EE822-8872-407A-A788-F5B1469090C5}" type="pres">
      <dgm:prSet presAssocID="{525376A1-FC35-4BAE-A1CF-1B796E13D4E5}" presName="compNode" presStyleCnt="0"/>
      <dgm:spPr/>
    </dgm:pt>
    <dgm:pt modelId="{8C8D7728-BB4A-4E32-AEEA-DE50E99FB81B}" type="pres">
      <dgm:prSet presAssocID="{525376A1-FC35-4BAE-A1CF-1B796E13D4E5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ind Chime"/>
        </a:ext>
      </dgm:extLst>
    </dgm:pt>
    <dgm:pt modelId="{BB8980B1-ACA9-4DE8-B83F-BB4272F44A81}" type="pres">
      <dgm:prSet presAssocID="{525376A1-FC35-4BAE-A1CF-1B796E13D4E5}" presName="spaceRect" presStyleCnt="0"/>
      <dgm:spPr/>
    </dgm:pt>
    <dgm:pt modelId="{B4063567-30E2-478D-9F3E-5D379476D604}" type="pres">
      <dgm:prSet presAssocID="{525376A1-FC35-4BAE-A1CF-1B796E13D4E5}" presName="textRect" presStyleLbl="revTx" presStyleIdx="2" presStyleCnt="6">
        <dgm:presLayoutVars>
          <dgm:chMax val="1"/>
          <dgm:chPref val="1"/>
        </dgm:presLayoutVars>
      </dgm:prSet>
      <dgm:spPr/>
    </dgm:pt>
    <dgm:pt modelId="{AB21AE43-7C16-4629-884F-BDF7F3E325A0}" type="pres">
      <dgm:prSet presAssocID="{4092E8CC-CD9D-4EEE-BE5E-178D09144215}" presName="sibTrans" presStyleCnt="0"/>
      <dgm:spPr/>
    </dgm:pt>
    <dgm:pt modelId="{77B02EA2-C68A-4AA5-B2DB-7A215B89E6FE}" type="pres">
      <dgm:prSet presAssocID="{04F0EC1F-5957-4A00-9FF6-D4EE05896ED9}" presName="compNode" presStyleCnt="0"/>
      <dgm:spPr/>
    </dgm:pt>
    <dgm:pt modelId="{97B7CE99-7F3F-49AE-9EFD-8A6330D5EEB1}" type="pres">
      <dgm:prSet presAssocID="{04F0EC1F-5957-4A00-9FF6-D4EE05896ED9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14FA3A17-D5B6-4E24-AA36-0B462C10E1AE}" type="pres">
      <dgm:prSet presAssocID="{04F0EC1F-5957-4A00-9FF6-D4EE05896ED9}" presName="spaceRect" presStyleCnt="0"/>
      <dgm:spPr/>
    </dgm:pt>
    <dgm:pt modelId="{648F925A-1EC9-439E-A70F-6AB26EA2C067}" type="pres">
      <dgm:prSet presAssocID="{04F0EC1F-5957-4A00-9FF6-D4EE05896ED9}" presName="textRect" presStyleLbl="revTx" presStyleIdx="3" presStyleCnt="6">
        <dgm:presLayoutVars>
          <dgm:chMax val="1"/>
          <dgm:chPref val="1"/>
        </dgm:presLayoutVars>
      </dgm:prSet>
      <dgm:spPr/>
    </dgm:pt>
    <dgm:pt modelId="{57858051-4020-44CB-A781-C46898E56C6F}" type="pres">
      <dgm:prSet presAssocID="{6BA81C4F-F304-4807-947A-FAD469D325C0}" presName="sibTrans" presStyleCnt="0"/>
      <dgm:spPr/>
    </dgm:pt>
    <dgm:pt modelId="{CFD50501-14A3-41CD-B19C-ABC0EC61AB0F}" type="pres">
      <dgm:prSet presAssocID="{CDCF1A29-B979-9840-8D5D-D54C55826C77}" presName="compNode" presStyleCnt="0"/>
      <dgm:spPr/>
    </dgm:pt>
    <dgm:pt modelId="{EC5EC362-BEE5-489E-891F-23ED5E287E84}" type="pres">
      <dgm:prSet presAssocID="{CDCF1A29-B979-9840-8D5D-D54C55826C77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ity"/>
        </a:ext>
      </dgm:extLst>
    </dgm:pt>
    <dgm:pt modelId="{C9838928-D6C8-45E3-8F69-9CE9449613E8}" type="pres">
      <dgm:prSet presAssocID="{CDCF1A29-B979-9840-8D5D-D54C55826C77}" presName="spaceRect" presStyleCnt="0"/>
      <dgm:spPr/>
    </dgm:pt>
    <dgm:pt modelId="{7A69633C-FAAE-435A-846E-50E8CE267B30}" type="pres">
      <dgm:prSet presAssocID="{CDCF1A29-B979-9840-8D5D-D54C55826C77}" presName="textRect" presStyleLbl="revTx" presStyleIdx="4" presStyleCnt="6">
        <dgm:presLayoutVars>
          <dgm:chMax val="1"/>
          <dgm:chPref val="1"/>
        </dgm:presLayoutVars>
      </dgm:prSet>
      <dgm:spPr/>
    </dgm:pt>
    <dgm:pt modelId="{FBD8141B-979A-4947-872D-2EBF27D5B50B}" type="pres">
      <dgm:prSet presAssocID="{D9376FCF-4867-0F4E-9E35-F0551136AA22}" presName="sibTrans" presStyleCnt="0"/>
      <dgm:spPr/>
    </dgm:pt>
    <dgm:pt modelId="{22D18F29-4764-483B-8736-986874E6D38D}" type="pres">
      <dgm:prSet presAssocID="{2788AB5E-68B7-418D-AB16-F4BD590DF632}" presName="compNode" presStyleCnt="0"/>
      <dgm:spPr/>
    </dgm:pt>
    <dgm:pt modelId="{39EE9AEF-6399-4FE4-AE23-4944D6AA9E50}" type="pres">
      <dgm:prSet presAssocID="{2788AB5E-68B7-418D-AB16-F4BD590DF632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uge"/>
        </a:ext>
      </dgm:extLst>
    </dgm:pt>
    <dgm:pt modelId="{3507F65B-FDB4-4070-BAB7-489F10BC383C}" type="pres">
      <dgm:prSet presAssocID="{2788AB5E-68B7-418D-AB16-F4BD590DF632}" presName="spaceRect" presStyleCnt="0"/>
      <dgm:spPr/>
    </dgm:pt>
    <dgm:pt modelId="{6ECD09A8-E7F3-46A2-B8A7-C4AB6FA70E5D}" type="pres">
      <dgm:prSet presAssocID="{2788AB5E-68B7-418D-AB16-F4BD590DF632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678E5614-465C-4EA8-9308-84DE2A50079A}" srcId="{5CBDBCC8-0087-436B-9D6A-6D3615F1808E}" destId="{04F0EC1F-5957-4A00-9FF6-D4EE05896ED9}" srcOrd="3" destOrd="0" parTransId="{1EFD5EF7-BD8D-444A-A44B-E2C961BF54D3}" sibTransId="{6BA81C4F-F304-4807-947A-FAD469D325C0}"/>
    <dgm:cxn modelId="{B6C99325-729E-E044-85BB-A0AC4C1AD0B1}" type="presOf" srcId="{5CBDBCC8-0087-436B-9D6A-6D3615F1808E}" destId="{58784D58-6A8E-45F6-9AD2-0452EA7EE6F3}" srcOrd="0" destOrd="0" presId="urn:microsoft.com/office/officeart/2018/2/layout/IconLabelList"/>
    <dgm:cxn modelId="{1DA82B36-CEBE-4D09-9401-9ED20745D298}" srcId="{5CBDBCC8-0087-436B-9D6A-6D3615F1808E}" destId="{525376A1-FC35-4BAE-A1CF-1B796E13D4E5}" srcOrd="2" destOrd="0" parTransId="{A1ABFB4F-EF56-41F6-BECE-F7D8C32E5B2A}" sibTransId="{4092E8CC-CD9D-4EEE-BE5E-178D09144215}"/>
    <dgm:cxn modelId="{847FDC63-85BE-3745-BD33-DE240E795EAB}" type="presOf" srcId="{149C74D7-05F7-4FF2-BB0A-CDD5AEAC8287}" destId="{9104ADF8-DF85-435D-B197-C6317267B078}" srcOrd="0" destOrd="0" presId="urn:microsoft.com/office/officeart/2018/2/layout/IconLabelList"/>
    <dgm:cxn modelId="{936F2466-57B2-4CC1-8C64-42E43198784A}" srcId="{5CBDBCC8-0087-436B-9D6A-6D3615F1808E}" destId="{2788AB5E-68B7-418D-AB16-F4BD590DF632}" srcOrd="5" destOrd="0" parTransId="{AE87925A-98AE-4582-98FC-A9D20B3F15F7}" sibTransId="{B75ED227-8014-4CC1-BDF4-70711B0F9B22}"/>
    <dgm:cxn modelId="{FBA5D786-5E62-48CF-8C0B-6B0B0E5F7160}" srcId="{5CBDBCC8-0087-436B-9D6A-6D3615F1808E}" destId="{149C74D7-05F7-4FF2-BB0A-CDD5AEAC8287}" srcOrd="0" destOrd="0" parTransId="{5224E2A0-8C4C-42E1-B82F-F3002EAA226D}" sibTransId="{2A0E92EB-D3A9-4C50-B8E4-038DA20DC570}"/>
    <dgm:cxn modelId="{8836958A-E4DF-7045-A6EB-0163F4EF6BF5}" type="presOf" srcId="{04F0EC1F-5957-4A00-9FF6-D4EE05896ED9}" destId="{648F925A-1EC9-439E-A70F-6AB26EA2C067}" srcOrd="0" destOrd="0" presId="urn:microsoft.com/office/officeart/2018/2/layout/IconLabelList"/>
    <dgm:cxn modelId="{8C56468B-B592-C34D-9E23-71C962D6B735}" type="presOf" srcId="{525376A1-FC35-4BAE-A1CF-1B796E13D4E5}" destId="{B4063567-30E2-478D-9F3E-5D379476D604}" srcOrd="0" destOrd="0" presId="urn:microsoft.com/office/officeart/2018/2/layout/IconLabelList"/>
    <dgm:cxn modelId="{2BBD7D93-0E99-8743-A530-0390D196A893}" type="presOf" srcId="{CDCF1A29-B979-9840-8D5D-D54C55826C77}" destId="{7A69633C-FAAE-435A-846E-50E8CE267B30}" srcOrd="0" destOrd="0" presId="urn:microsoft.com/office/officeart/2018/2/layout/IconLabelList"/>
    <dgm:cxn modelId="{82EB6F97-F9B8-442F-9D0C-6B6153D90C86}" srcId="{5CBDBCC8-0087-436B-9D6A-6D3615F1808E}" destId="{CA98A1B6-A99A-4F6C-9B48-207499F5CD62}" srcOrd="1" destOrd="0" parTransId="{E2F46F43-D5D7-407E-AC7D-A4B0E06209C4}" sibTransId="{34BE6EE8-58A9-42CC-9991-81CF7261706B}"/>
    <dgm:cxn modelId="{8C75F699-4820-9C49-B81F-9922E23E35F8}" type="presOf" srcId="{CA98A1B6-A99A-4F6C-9B48-207499F5CD62}" destId="{53EA6D70-7EC0-4B84-AAA4-D727EA0132B9}" srcOrd="0" destOrd="0" presId="urn:microsoft.com/office/officeart/2018/2/layout/IconLabelList"/>
    <dgm:cxn modelId="{71A1D2C1-1DA2-494E-9AC0-B564409B57DD}" srcId="{5CBDBCC8-0087-436B-9D6A-6D3615F1808E}" destId="{CDCF1A29-B979-9840-8D5D-D54C55826C77}" srcOrd="4" destOrd="0" parTransId="{1AC7C8A8-63AD-0249-86D4-CB7CC228FB49}" sibTransId="{D9376FCF-4867-0F4E-9E35-F0551136AA22}"/>
    <dgm:cxn modelId="{BA0135FA-0156-E642-95FE-B422AE6C563B}" type="presOf" srcId="{2788AB5E-68B7-418D-AB16-F4BD590DF632}" destId="{6ECD09A8-E7F3-46A2-B8A7-C4AB6FA70E5D}" srcOrd="0" destOrd="0" presId="urn:microsoft.com/office/officeart/2018/2/layout/IconLabelList"/>
    <dgm:cxn modelId="{B9CA6323-3CBB-D849-92FF-A45D4A614771}" type="presParOf" srcId="{58784D58-6A8E-45F6-9AD2-0452EA7EE6F3}" destId="{843DDE0A-5CDB-4329-8BE6-9876907E35D2}" srcOrd="0" destOrd="0" presId="urn:microsoft.com/office/officeart/2018/2/layout/IconLabelList"/>
    <dgm:cxn modelId="{2D861072-36EA-284B-AE24-56F13C8AB8E6}" type="presParOf" srcId="{843DDE0A-5CDB-4329-8BE6-9876907E35D2}" destId="{2F611622-E492-4950-A2A4-691914FCD1FD}" srcOrd="0" destOrd="0" presId="urn:microsoft.com/office/officeart/2018/2/layout/IconLabelList"/>
    <dgm:cxn modelId="{672274C4-5AC8-0746-A3AE-559FDCA615A1}" type="presParOf" srcId="{843DDE0A-5CDB-4329-8BE6-9876907E35D2}" destId="{1099C767-9DB8-42EA-A7FC-5004DBAD3A8C}" srcOrd="1" destOrd="0" presId="urn:microsoft.com/office/officeart/2018/2/layout/IconLabelList"/>
    <dgm:cxn modelId="{B43F770B-B60A-3449-983E-2942F44E8792}" type="presParOf" srcId="{843DDE0A-5CDB-4329-8BE6-9876907E35D2}" destId="{9104ADF8-DF85-435D-B197-C6317267B078}" srcOrd="2" destOrd="0" presId="urn:microsoft.com/office/officeart/2018/2/layout/IconLabelList"/>
    <dgm:cxn modelId="{20C50C49-E7FE-FD42-8408-49D91923E602}" type="presParOf" srcId="{58784D58-6A8E-45F6-9AD2-0452EA7EE6F3}" destId="{E408FEDF-9091-453D-B3CD-903234F48731}" srcOrd="1" destOrd="0" presId="urn:microsoft.com/office/officeart/2018/2/layout/IconLabelList"/>
    <dgm:cxn modelId="{AC0C6FB1-4D36-064C-B315-90C6E331F18C}" type="presParOf" srcId="{58784D58-6A8E-45F6-9AD2-0452EA7EE6F3}" destId="{BE6C3BDB-3C54-44DC-BC18-B6BE45A00169}" srcOrd="2" destOrd="0" presId="urn:microsoft.com/office/officeart/2018/2/layout/IconLabelList"/>
    <dgm:cxn modelId="{D6792FA8-78B6-2946-A0C7-C89F03750F4F}" type="presParOf" srcId="{BE6C3BDB-3C54-44DC-BC18-B6BE45A00169}" destId="{B155EA85-3185-4BBC-9277-726E6C30AE53}" srcOrd="0" destOrd="0" presId="urn:microsoft.com/office/officeart/2018/2/layout/IconLabelList"/>
    <dgm:cxn modelId="{C6B9FFAE-00A8-994E-9DBA-D1625861E91E}" type="presParOf" srcId="{BE6C3BDB-3C54-44DC-BC18-B6BE45A00169}" destId="{3555FDFA-382A-40FA-AD04-BB53A70FE16F}" srcOrd="1" destOrd="0" presId="urn:microsoft.com/office/officeart/2018/2/layout/IconLabelList"/>
    <dgm:cxn modelId="{7E1951EC-6D03-864B-A963-2DBCBC37A5BA}" type="presParOf" srcId="{BE6C3BDB-3C54-44DC-BC18-B6BE45A00169}" destId="{53EA6D70-7EC0-4B84-AAA4-D727EA0132B9}" srcOrd="2" destOrd="0" presId="urn:microsoft.com/office/officeart/2018/2/layout/IconLabelList"/>
    <dgm:cxn modelId="{88D2AB07-02D6-7E41-A5E7-3FC27037015A}" type="presParOf" srcId="{58784D58-6A8E-45F6-9AD2-0452EA7EE6F3}" destId="{62F259F8-4171-40BB-9E02-16AFC9BA84E8}" srcOrd="3" destOrd="0" presId="urn:microsoft.com/office/officeart/2018/2/layout/IconLabelList"/>
    <dgm:cxn modelId="{0AF866E3-662C-654D-AECE-385706658D0E}" type="presParOf" srcId="{58784D58-6A8E-45F6-9AD2-0452EA7EE6F3}" destId="{758EE822-8872-407A-A788-F5B1469090C5}" srcOrd="4" destOrd="0" presId="urn:microsoft.com/office/officeart/2018/2/layout/IconLabelList"/>
    <dgm:cxn modelId="{E3C6099D-2943-254D-AD30-4D7EAB286FAC}" type="presParOf" srcId="{758EE822-8872-407A-A788-F5B1469090C5}" destId="{8C8D7728-BB4A-4E32-AEEA-DE50E99FB81B}" srcOrd="0" destOrd="0" presId="urn:microsoft.com/office/officeart/2018/2/layout/IconLabelList"/>
    <dgm:cxn modelId="{2114A5EA-52F0-E04F-8B09-1CE1AAED1CE0}" type="presParOf" srcId="{758EE822-8872-407A-A788-F5B1469090C5}" destId="{BB8980B1-ACA9-4DE8-B83F-BB4272F44A81}" srcOrd="1" destOrd="0" presId="urn:microsoft.com/office/officeart/2018/2/layout/IconLabelList"/>
    <dgm:cxn modelId="{1B0E7E03-1F69-4E4A-90BB-4763FB106B7F}" type="presParOf" srcId="{758EE822-8872-407A-A788-F5B1469090C5}" destId="{B4063567-30E2-478D-9F3E-5D379476D604}" srcOrd="2" destOrd="0" presId="urn:microsoft.com/office/officeart/2018/2/layout/IconLabelList"/>
    <dgm:cxn modelId="{75E8A4E5-25E1-E347-B7B3-37FB4CDEF89C}" type="presParOf" srcId="{58784D58-6A8E-45F6-9AD2-0452EA7EE6F3}" destId="{AB21AE43-7C16-4629-884F-BDF7F3E325A0}" srcOrd="5" destOrd="0" presId="urn:microsoft.com/office/officeart/2018/2/layout/IconLabelList"/>
    <dgm:cxn modelId="{5C5F67F4-B092-7B48-9FD0-158310B293F1}" type="presParOf" srcId="{58784D58-6A8E-45F6-9AD2-0452EA7EE6F3}" destId="{77B02EA2-C68A-4AA5-B2DB-7A215B89E6FE}" srcOrd="6" destOrd="0" presId="urn:microsoft.com/office/officeart/2018/2/layout/IconLabelList"/>
    <dgm:cxn modelId="{B0789B07-01E8-164B-AE31-0F2513A2FDAA}" type="presParOf" srcId="{77B02EA2-C68A-4AA5-B2DB-7A215B89E6FE}" destId="{97B7CE99-7F3F-49AE-9EFD-8A6330D5EEB1}" srcOrd="0" destOrd="0" presId="urn:microsoft.com/office/officeart/2018/2/layout/IconLabelList"/>
    <dgm:cxn modelId="{F965BD5C-0797-8E4C-9221-27D0B13A495A}" type="presParOf" srcId="{77B02EA2-C68A-4AA5-B2DB-7A215B89E6FE}" destId="{14FA3A17-D5B6-4E24-AA36-0B462C10E1AE}" srcOrd="1" destOrd="0" presId="urn:microsoft.com/office/officeart/2018/2/layout/IconLabelList"/>
    <dgm:cxn modelId="{16B272AE-27DE-8144-AD78-14D41B2E3844}" type="presParOf" srcId="{77B02EA2-C68A-4AA5-B2DB-7A215B89E6FE}" destId="{648F925A-1EC9-439E-A70F-6AB26EA2C067}" srcOrd="2" destOrd="0" presId="urn:microsoft.com/office/officeart/2018/2/layout/IconLabelList"/>
    <dgm:cxn modelId="{33D4CD31-5D75-4C4F-80A6-BA1AFC5320DE}" type="presParOf" srcId="{58784D58-6A8E-45F6-9AD2-0452EA7EE6F3}" destId="{57858051-4020-44CB-A781-C46898E56C6F}" srcOrd="7" destOrd="0" presId="urn:microsoft.com/office/officeart/2018/2/layout/IconLabelList"/>
    <dgm:cxn modelId="{0A4D16AC-AAED-8B41-8F87-EF2E19548CDE}" type="presParOf" srcId="{58784D58-6A8E-45F6-9AD2-0452EA7EE6F3}" destId="{CFD50501-14A3-41CD-B19C-ABC0EC61AB0F}" srcOrd="8" destOrd="0" presId="urn:microsoft.com/office/officeart/2018/2/layout/IconLabelList"/>
    <dgm:cxn modelId="{FA9FFA68-4AA3-B14E-9E3C-40C080AFD736}" type="presParOf" srcId="{CFD50501-14A3-41CD-B19C-ABC0EC61AB0F}" destId="{EC5EC362-BEE5-489E-891F-23ED5E287E84}" srcOrd="0" destOrd="0" presId="urn:microsoft.com/office/officeart/2018/2/layout/IconLabelList"/>
    <dgm:cxn modelId="{36BE068F-7878-6748-9160-55BF6DFB872E}" type="presParOf" srcId="{CFD50501-14A3-41CD-B19C-ABC0EC61AB0F}" destId="{C9838928-D6C8-45E3-8F69-9CE9449613E8}" srcOrd="1" destOrd="0" presId="urn:microsoft.com/office/officeart/2018/2/layout/IconLabelList"/>
    <dgm:cxn modelId="{B99A9790-9DA6-6947-BFFD-99F6FEF727AC}" type="presParOf" srcId="{CFD50501-14A3-41CD-B19C-ABC0EC61AB0F}" destId="{7A69633C-FAAE-435A-846E-50E8CE267B30}" srcOrd="2" destOrd="0" presId="urn:microsoft.com/office/officeart/2018/2/layout/IconLabelList"/>
    <dgm:cxn modelId="{0F98A5AC-5A74-A642-A543-2651452895E5}" type="presParOf" srcId="{58784D58-6A8E-45F6-9AD2-0452EA7EE6F3}" destId="{FBD8141B-979A-4947-872D-2EBF27D5B50B}" srcOrd="9" destOrd="0" presId="urn:microsoft.com/office/officeart/2018/2/layout/IconLabelList"/>
    <dgm:cxn modelId="{D998BE24-4C26-C643-AD95-5AA59393B1C2}" type="presParOf" srcId="{58784D58-6A8E-45F6-9AD2-0452EA7EE6F3}" destId="{22D18F29-4764-483B-8736-986874E6D38D}" srcOrd="10" destOrd="0" presId="urn:microsoft.com/office/officeart/2018/2/layout/IconLabelList"/>
    <dgm:cxn modelId="{DD701A37-5873-F04E-898B-3C699435882D}" type="presParOf" srcId="{22D18F29-4764-483B-8736-986874E6D38D}" destId="{39EE9AEF-6399-4FE4-AE23-4944D6AA9E50}" srcOrd="0" destOrd="0" presId="urn:microsoft.com/office/officeart/2018/2/layout/IconLabelList"/>
    <dgm:cxn modelId="{9A6AE34A-B22D-0343-8317-BC6741E064C8}" type="presParOf" srcId="{22D18F29-4764-483B-8736-986874E6D38D}" destId="{3507F65B-FDB4-4070-BAB7-489F10BC383C}" srcOrd="1" destOrd="0" presId="urn:microsoft.com/office/officeart/2018/2/layout/IconLabelList"/>
    <dgm:cxn modelId="{F9A04ED2-B271-C547-99BB-477CD9D6C3D0}" type="presParOf" srcId="{22D18F29-4764-483B-8736-986874E6D38D}" destId="{6ECD09A8-E7F3-46A2-B8A7-C4AB6FA70E5D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38D114B-59DB-BC43-8AED-6D989783CA91}" type="doc">
      <dgm:prSet loTypeId="urn:microsoft.com/office/officeart/2005/8/layout/venn1" loCatId="" qsTypeId="urn:microsoft.com/office/officeart/2005/8/quickstyle/simple2" qsCatId="simple" csTypeId="urn:microsoft.com/office/officeart/2005/8/colors/colorful4" csCatId="colorful" phldr="1"/>
      <dgm:spPr/>
    </dgm:pt>
    <dgm:pt modelId="{51328728-9ACB-AB46-AAB6-16D22F7D4D80}">
      <dgm:prSet phldrT="[Text]"/>
      <dgm:spPr/>
      <dgm:t>
        <a:bodyPr/>
        <a:lstStyle/>
        <a:p>
          <a:r>
            <a:rPr lang="en-US"/>
            <a:t>In support of NASA Space Missions &amp; Ground Support</a:t>
          </a:r>
        </a:p>
      </dgm:t>
    </dgm:pt>
    <dgm:pt modelId="{4E31B57D-12E7-214E-A65E-83A5A3B9B957}" type="parTrans" cxnId="{FC4F333E-B54E-9E43-9247-9F82189291A1}">
      <dgm:prSet/>
      <dgm:spPr/>
      <dgm:t>
        <a:bodyPr/>
        <a:lstStyle/>
        <a:p>
          <a:endParaRPr lang="en-US"/>
        </a:p>
      </dgm:t>
    </dgm:pt>
    <dgm:pt modelId="{7102F570-21EA-0E4C-9B24-48E2707A08A3}" type="sibTrans" cxnId="{FC4F333E-B54E-9E43-9247-9F82189291A1}">
      <dgm:prSet/>
      <dgm:spPr/>
      <dgm:t>
        <a:bodyPr/>
        <a:lstStyle/>
        <a:p>
          <a:endParaRPr lang="en-US"/>
        </a:p>
      </dgm:t>
    </dgm:pt>
    <dgm:pt modelId="{E06D4F57-C57B-BE41-8821-5AAFA1FB89AE}">
      <dgm:prSet phldrT="[Text]"/>
      <dgm:spPr/>
      <dgm:t>
        <a:bodyPr/>
        <a:lstStyle/>
        <a:p>
          <a:r>
            <a:rPr lang="en-US"/>
            <a:t>In support of NASA Aeronautics and Air Traffic Management</a:t>
          </a:r>
        </a:p>
      </dgm:t>
    </dgm:pt>
    <dgm:pt modelId="{9650CD6D-0B81-A345-802A-EE70435EC517}" type="parTrans" cxnId="{CE208075-1E7C-9C4D-929E-BBFFB00738E5}">
      <dgm:prSet/>
      <dgm:spPr/>
      <dgm:t>
        <a:bodyPr/>
        <a:lstStyle/>
        <a:p>
          <a:endParaRPr lang="en-US"/>
        </a:p>
      </dgm:t>
    </dgm:pt>
    <dgm:pt modelId="{C2480B62-2242-BA47-A88F-F741642FCE17}" type="sibTrans" cxnId="{CE208075-1E7C-9C4D-929E-BBFFB00738E5}">
      <dgm:prSet/>
      <dgm:spPr/>
      <dgm:t>
        <a:bodyPr/>
        <a:lstStyle/>
        <a:p>
          <a:endParaRPr lang="en-US"/>
        </a:p>
      </dgm:t>
    </dgm:pt>
    <dgm:pt modelId="{C4077149-0A0F-FE4D-9C4C-9E0A58A021D4}">
      <dgm:prSet phldrT="[Text]"/>
      <dgm:spPr/>
      <dgm:t>
        <a:bodyPr/>
        <a:lstStyle/>
        <a:p>
          <a:r>
            <a:rPr lang="en-US"/>
            <a:t>In support of building a robust and capable PHM community</a:t>
          </a:r>
        </a:p>
      </dgm:t>
    </dgm:pt>
    <dgm:pt modelId="{DC0FAC80-D102-FF44-A788-7DB0D3A696B0}" type="parTrans" cxnId="{3668D336-F716-7249-A905-481620958745}">
      <dgm:prSet/>
      <dgm:spPr/>
      <dgm:t>
        <a:bodyPr/>
        <a:lstStyle/>
        <a:p>
          <a:endParaRPr lang="en-US"/>
        </a:p>
      </dgm:t>
    </dgm:pt>
    <dgm:pt modelId="{CDFD8F44-E747-2E40-BC85-3C0EF42AE636}" type="sibTrans" cxnId="{3668D336-F716-7249-A905-481620958745}">
      <dgm:prSet/>
      <dgm:spPr/>
      <dgm:t>
        <a:bodyPr/>
        <a:lstStyle/>
        <a:p>
          <a:endParaRPr lang="en-US"/>
        </a:p>
      </dgm:t>
    </dgm:pt>
    <dgm:pt modelId="{13082A5D-9A7F-7C43-BB73-2D3F0E35DD8A}" type="pres">
      <dgm:prSet presAssocID="{838D114B-59DB-BC43-8AED-6D989783CA91}" presName="compositeShape" presStyleCnt="0">
        <dgm:presLayoutVars>
          <dgm:chMax val="7"/>
          <dgm:dir/>
          <dgm:resizeHandles val="exact"/>
        </dgm:presLayoutVars>
      </dgm:prSet>
      <dgm:spPr/>
    </dgm:pt>
    <dgm:pt modelId="{DAEC37FA-20B4-9A40-9BE8-1115607F9C0C}" type="pres">
      <dgm:prSet presAssocID="{51328728-9ACB-AB46-AAB6-16D22F7D4D80}" presName="circ1" presStyleLbl="vennNode1" presStyleIdx="0" presStyleCnt="3"/>
      <dgm:spPr/>
    </dgm:pt>
    <dgm:pt modelId="{A5BCD9E9-4650-564D-965C-F43D83140AC8}" type="pres">
      <dgm:prSet presAssocID="{51328728-9ACB-AB46-AAB6-16D22F7D4D80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C085F2B3-BDC8-6F4D-8984-FF0B55E91215}" type="pres">
      <dgm:prSet presAssocID="{E06D4F57-C57B-BE41-8821-5AAFA1FB89AE}" presName="circ2" presStyleLbl="vennNode1" presStyleIdx="1" presStyleCnt="3"/>
      <dgm:spPr/>
    </dgm:pt>
    <dgm:pt modelId="{3CDC72B3-7CF6-8C41-B1DB-BD060667689E}" type="pres">
      <dgm:prSet presAssocID="{E06D4F57-C57B-BE41-8821-5AAFA1FB89AE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381767CD-36F0-CF4F-889B-AD891B3CE540}" type="pres">
      <dgm:prSet presAssocID="{C4077149-0A0F-FE4D-9C4C-9E0A58A021D4}" presName="circ3" presStyleLbl="vennNode1" presStyleIdx="2" presStyleCnt="3"/>
      <dgm:spPr/>
    </dgm:pt>
    <dgm:pt modelId="{07C1AD73-5DE1-CC4B-81AA-DC28A57BA61E}" type="pres">
      <dgm:prSet presAssocID="{C4077149-0A0F-FE4D-9C4C-9E0A58A021D4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3668D336-F716-7249-A905-481620958745}" srcId="{838D114B-59DB-BC43-8AED-6D989783CA91}" destId="{C4077149-0A0F-FE4D-9C4C-9E0A58A021D4}" srcOrd="2" destOrd="0" parTransId="{DC0FAC80-D102-FF44-A788-7DB0D3A696B0}" sibTransId="{CDFD8F44-E747-2E40-BC85-3C0EF42AE636}"/>
    <dgm:cxn modelId="{FC4F333E-B54E-9E43-9247-9F82189291A1}" srcId="{838D114B-59DB-BC43-8AED-6D989783CA91}" destId="{51328728-9ACB-AB46-AAB6-16D22F7D4D80}" srcOrd="0" destOrd="0" parTransId="{4E31B57D-12E7-214E-A65E-83A5A3B9B957}" sibTransId="{7102F570-21EA-0E4C-9B24-48E2707A08A3}"/>
    <dgm:cxn modelId="{6099174C-DE5C-A04F-8E25-D8F1E76A5BA8}" type="presOf" srcId="{51328728-9ACB-AB46-AAB6-16D22F7D4D80}" destId="{A5BCD9E9-4650-564D-965C-F43D83140AC8}" srcOrd="1" destOrd="0" presId="urn:microsoft.com/office/officeart/2005/8/layout/venn1"/>
    <dgm:cxn modelId="{CE208075-1E7C-9C4D-929E-BBFFB00738E5}" srcId="{838D114B-59DB-BC43-8AED-6D989783CA91}" destId="{E06D4F57-C57B-BE41-8821-5AAFA1FB89AE}" srcOrd="1" destOrd="0" parTransId="{9650CD6D-0B81-A345-802A-EE70435EC517}" sibTransId="{C2480B62-2242-BA47-A88F-F741642FCE17}"/>
    <dgm:cxn modelId="{ED52128D-8B6E-C145-BF46-38C302191EE3}" type="presOf" srcId="{E06D4F57-C57B-BE41-8821-5AAFA1FB89AE}" destId="{C085F2B3-BDC8-6F4D-8984-FF0B55E91215}" srcOrd="0" destOrd="0" presId="urn:microsoft.com/office/officeart/2005/8/layout/venn1"/>
    <dgm:cxn modelId="{93709E91-5ADF-C842-9226-218614F230D2}" type="presOf" srcId="{838D114B-59DB-BC43-8AED-6D989783CA91}" destId="{13082A5D-9A7F-7C43-BB73-2D3F0E35DD8A}" srcOrd="0" destOrd="0" presId="urn:microsoft.com/office/officeart/2005/8/layout/venn1"/>
    <dgm:cxn modelId="{8FC9B4B9-4664-0E42-A10B-0E4A855A4C17}" type="presOf" srcId="{E06D4F57-C57B-BE41-8821-5AAFA1FB89AE}" destId="{3CDC72B3-7CF6-8C41-B1DB-BD060667689E}" srcOrd="1" destOrd="0" presId="urn:microsoft.com/office/officeart/2005/8/layout/venn1"/>
    <dgm:cxn modelId="{AD8DD4BB-EE81-9241-8BF0-ECBC37834356}" type="presOf" srcId="{C4077149-0A0F-FE4D-9C4C-9E0A58A021D4}" destId="{381767CD-36F0-CF4F-889B-AD891B3CE540}" srcOrd="0" destOrd="0" presId="urn:microsoft.com/office/officeart/2005/8/layout/venn1"/>
    <dgm:cxn modelId="{137E4CD3-CA39-6944-ABD1-BE6192F400A8}" type="presOf" srcId="{51328728-9ACB-AB46-AAB6-16D22F7D4D80}" destId="{DAEC37FA-20B4-9A40-9BE8-1115607F9C0C}" srcOrd="0" destOrd="0" presId="urn:microsoft.com/office/officeart/2005/8/layout/venn1"/>
    <dgm:cxn modelId="{E50EFDE8-8701-F44F-BCEE-620E51C798A9}" type="presOf" srcId="{C4077149-0A0F-FE4D-9C4C-9E0A58A021D4}" destId="{07C1AD73-5DE1-CC4B-81AA-DC28A57BA61E}" srcOrd="1" destOrd="0" presId="urn:microsoft.com/office/officeart/2005/8/layout/venn1"/>
    <dgm:cxn modelId="{29796FCB-5D8B-CE4F-858C-C3496CEC14C6}" type="presParOf" srcId="{13082A5D-9A7F-7C43-BB73-2D3F0E35DD8A}" destId="{DAEC37FA-20B4-9A40-9BE8-1115607F9C0C}" srcOrd="0" destOrd="0" presId="urn:microsoft.com/office/officeart/2005/8/layout/venn1"/>
    <dgm:cxn modelId="{E9D5D1BC-C576-3344-A761-4FCA5051A67B}" type="presParOf" srcId="{13082A5D-9A7F-7C43-BB73-2D3F0E35DD8A}" destId="{A5BCD9E9-4650-564D-965C-F43D83140AC8}" srcOrd="1" destOrd="0" presId="urn:microsoft.com/office/officeart/2005/8/layout/venn1"/>
    <dgm:cxn modelId="{030F34FA-A539-9143-A45F-C826F789879D}" type="presParOf" srcId="{13082A5D-9A7F-7C43-BB73-2D3F0E35DD8A}" destId="{C085F2B3-BDC8-6F4D-8984-FF0B55E91215}" srcOrd="2" destOrd="0" presId="urn:microsoft.com/office/officeart/2005/8/layout/venn1"/>
    <dgm:cxn modelId="{4D8E9D54-8594-BD4F-90E9-03F5074BCA20}" type="presParOf" srcId="{13082A5D-9A7F-7C43-BB73-2D3F0E35DD8A}" destId="{3CDC72B3-7CF6-8C41-B1DB-BD060667689E}" srcOrd="3" destOrd="0" presId="urn:microsoft.com/office/officeart/2005/8/layout/venn1"/>
    <dgm:cxn modelId="{32F00A9C-E271-4243-B0E8-E1B22B4BD665}" type="presParOf" srcId="{13082A5D-9A7F-7C43-BB73-2D3F0E35DD8A}" destId="{381767CD-36F0-CF4F-889B-AD891B3CE540}" srcOrd="4" destOrd="0" presId="urn:microsoft.com/office/officeart/2005/8/layout/venn1"/>
    <dgm:cxn modelId="{72996453-9DD7-DD49-9047-5B20F50CBBAD}" type="presParOf" srcId="{13082A5D-9A7F-7C43-BB73-2D3F0E35DD8A}" destId="{07C1AD73-5DE1-CC4B-81AA-DC28A57BA61E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8BAF8C-A636-43AB-A973-57A7205ACAFE}">
      <dsp:nvSpPr>
        <dsp:cNvPr id="0" name=""/>
        <dsp:cNvSpPr/>
      </dsp:nvSpPr>
      <dsp:spPr>
        <a:xfrm>
          <a:off x="239780" y="177746"/>
          <a:ext cx="391948" cy="39194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F3DBC4-B3AA-43A6-9FC7-B3AF497603BB}">
      <dsp:nvSpPr>
        <dsp:cNvPr id="0" name=""/>
        <dsp:cNvSpPr/>
      </dsp:nvSpPr>
      <dsp:spPr>
        <a:xfrm>
          <a:off x="256" y="700344"/>
          <a:ext cx="870996" cy="3483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Algorithm Design</a:t>
          </a:r>
        </a:p>
      </dsp:txBody>
      <dsp:txXfrm>
        <a:off x="256" y="700344"/>
        <a:ext cx="870996" cy="348398"/>
      </dsp:txXfrm>
    </dsp:sp>
    <dsp:sp modelId="{D3930AA6-B7F8-4353-BD9B-02E7C02DF41F}">
      <dsp:nvSpPr>
        <dsp:cNvPr id="0" name=""/>
        <dsp:cNvSpPr/>
      </dsp:nvSpPr>
      <dsp:spPr>
        <a:xfrm>
          <a:off x="1263200" y="177746"/>
          <a:ext cx="391948" cy="39194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F75728-1B76-47D7-B074-87B0CAD1140B}">
      <dsp:nvSpPr>
        <dsp:cNvPr id="0" name=""/>
        <dsp:cNvSpPr/>
      </dsp:nvSpPr>
      <dsp:spPr>
        <a:xfrm>
          <a:off x="1023677" y="700344"/>
          <a:ext cx="870996" cy="3483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Prototyping</a:t>
          </a:r>
        </a:p>
      </dsp:txBody>
      <dsp:txXfrm>
        <a:off x="1023677" y="700344"/>
        <a:ext cx="870996" cy="348398"/>
      </dsp:txXfrm>
    </dsp:sp>
    <dsp:sp modelId="{DB6DC104-FF0E-4F08-818B-E7219C813EC9}">
      <dsp:nvSpPr>
        <dsp:cNvPr id="0" name=""/>
        <dsp:cNvSpPr/>
      </dsp:nvSpPr>
      <dsp:spPr>
        <a:xfrm>
          <a:off x="2286621" y="177746"/>
          <a:ext cx="391948" cy="39194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2F07C6-43F0-44C8-9181-6B2D97CA73D2}">
      <dsp:nvSpPr>
        <dsp:cNvPr id="0" name=""/>
        <dsp:cNvSpPr/>
      </dsp:nvSpPr>
      <dsp:spPr>
        <a:xfrm>
          <a:off x="2047097" y="700344"/>
          <a:ext cx="870996" cy="3483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Simulation</a:t>
          </a:r>
        </a:p>
      </dsp:txBody>
      <dsp:txXfrm>
        <a:off x="2047097" y="700344"/>
        <a:ext cx="870996" cy="348398"/>
      </dsp:txXfrm>
    </dsp:sp>
    <dsp:sp modelId="{55447F53-7FC6-4FF1-BEB0-76F1290C6C30}">
      <dsp:nvSpPr>
        <dsp:cNvPr id="0" name=""/>
        <dsp:cNvSpPr/>
      </dsp:nvSpPr>
      <dsp:spPr>
        <a:xfrm>
          <a:off x="3310041" y="177746"/>
          <a:ext cx="391948" cy="39194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2944D6-77AB-4BB1-BFC9-C8706196B725}">
      <dsp:nvSpPr>
        <dsp:cNvPr id="0" name=""/>
        <dsp:cNvSpPr/>
      </dsp:nvSpPr>
      <dsp:spPr>
        <a:xfrm>
          <a:off x="3070517" y="700344"/>
          <a:ext cx="870996" cy="3483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Benchmarking</a:t>
          </a:r>
        </a:p>
      </dsp:txBody>
      <dsp:txXfrm>
        <a:off x="3070517" y="700344"/>
        <a:ext cx="870996" cy="348398"/>
      </dsp:txXfrm>
    </dsp:sp>
    <dsp:sp modelId="{2DF092F0-A995-4F97-8931-C44401B79A1A}">
      <dsp:nvSpPr>
        <dsp:cNvPr id="0" name=""/>
        <dsp:cNvSpPr/>
      </dsp:nvSpPr>
      <dsp:spPr>
        <a:xfrm>
          <a:off x="4333462" y="177746"/>
          <a:ext cx="391948" cy="391948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638ED2-F362-4506-B552-7F8A673FEE9C}">
      <dsp:nvSpPr>
        <dsp:cNvPr id="0" name=""/>
        <dsp:cNvSpPr/>
      </dsp:nvSpPr>
      <dsp:spPr>
        <a:xfrm>
          <a:off x="4093938" y="700344"/>
          <a:ext cx="870996" cy="3483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Validation</a:t>
          </a:r>
        </a:p>
      </dsp:txBody>
      <dsp:txXfrm>
        <a:off x="4093938" y="700344"/>
        <a:ext cx="870996" cy="3483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611622-E492-4950-A2A4-691914FCD1FD}">
      <dsp:nvSpPr>
        <dsp:cNvPr id="0" name=""/>
        <dsp:cNvSpPr/>
      </dsp:nvSpPr>
      <dsp:spPr>
        <a:xfrm>
          <a:off x="467207" y="64620"/>
          <a:ext cx="337368" cy="33736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04ADF8-DF85-435D-B197-C6317267B078}">
      <dsp:nvSpPr>
        <dsp:cNvPr id="0" name=""/>
        <dsp:cNvSpPr/>
      </dsp:nvSpPr>
      <dsp:spPr>
        <a:xfrm>
          <a:off x="261037" y="514469"/>
          <a:ext cx="749707" cy="299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Fault Detection</a:t>
          </a:r>
        </a:p>
      </dsp:txBody>
      <dsp:txXfrm>
        <a:off x="261037" y="514469"/>
        <a:ext cx="749707" cy="299882"/>
      </dsp:txXfrm>
    </dsp:sp>
    <dsp:sp modelId="{B155EA85-3185-4BBC-9277-726E6C30AE53}">
      <dsp:nvSpPr>
        <dsp:cNvPr id="0" name=""/>
        <dsp:cNvSpPr/>
      </dsp:nvSpPr>
      <dsp:spPr>
        <a:xfrm>
          <a:off x="1348112" y="64620"/>
          <a:ext cx="337368" cy="33736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EA6D70-7EC0-4B84-AAA4-D727EA0132B9}">
      <dsp:nvSpPr>
        <dsp:cNvPr id="0" name=""/>
        <dsp:cNvSpPr/>
      </dsp:nvSpPr>
      <dsp:spPr>
        <a:xfrm>
          <a:off x="1141943" y="514469"/>
          <a:ext cx="749707" cy="299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Diagnostics </a:t>
          </a:r>
        </a:p>
      </dsp:txBody>
      <dsp:txXfrm>
        <a:off x="1141943" y="514469"/>
        <a:ext cx="749707" cy="299882"/>
      </dsp:txXfrm>
    </dsp:sp>
    <dsp:sp modelId="{8C8D7728-BB4A-4E32-AEEA-DE50E99FB81B}">
      <dsp:nvSpPr>
        <dsp:cNvPr id="0" name=""/>
        <dsp:cNvSpPr/>
      </dsp:nvSpPr>
      <dsp:spPr>
        <a:xfrm>
          <a:off x="2229018" y="64620"/>
          <a:ext cx="337368" cy="33736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063567-30E2-478D-9F3E-5D379476D604}">
      <dsp:nvSpPr>
        <dsp:cNvPr id="0" name=""/>
        <dsp:cNvSpPr/>
      </dsp:nvSpPr>
      <dsp:spPr>
        <a:xfrm>
          <a:off x="2022849" y="514469"/>
          <a:ext cx="749707" cy="299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Prognostics </a:t>
          </a:r>
        </a:p>
      </dsp:txBody>
      <dsp:txXfrm>
        <a:off x="2022849" y="514469"/>
        <a:ext cx="749707" cy="299882"/>
      </dsp:txXfrm>
    </dsp:sp>
    <dsp:sp modelId="{97B7CE99-7F3F-49AE-9EFD-8A6330D5EEB1}">
      <dsp:nvSpPr>
        <dsp:cNvPr id="0" name=""/>
        <dsp:cNvSpPr/>
      </dsp:nvSpPr>
      <dsp:spPr>
        <a:xfrm>
          <a:off x="3109924" y="64620"/>
          <a:ext cx="337368" cy="33736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8F925A-1EC9-439E-A70F-6AB26EA2C067}">
      <dsp:nvSpPr>
        <dsp:cNvPr id="0" name=""/>
        <dsp:cNvSpPr/>
      </dsp:nvSpPr>
      <dsp:spPr>
        <a:xfrm>
          <a:off x="2903754" y="514469"/>
          <a:ext cx="749707" cy="299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Mitigation</a:t>
          </a:r>
        </a:p>
      </dsp:txBody>
      <dsp:txXfrm>
        <a:off x="2903754" y="514469"/>
        <a:ext cx="749707" cy="299882"/>
      </dsp:txXfrm>
    </dsp:sp>
    <dsp:sp modelId="{EC5EC362-BEE5-489E-891F-23ED5E287E84}">
      <dsp:nvSpPr>
        <dsp:cNvPr id="0" name=""/>
        <dsp:cNvSpPr/>
      </dsp:nvSpPr>
      <dsp:spPr>
        <a:xfrm>
          <a:off x="3990830" y="64620"/>
          <a:ext cx="337368" cy="337368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69633C-FAAE-435A-846E-50E8CE267B30}">
      <dsp:nvSpPr>
        <dsp:cNvPr id="0" name=""/>
        <dsp:cNvSpPr/>
      </dsp:nvSpPr>
      <dsp:spPr>
        <a:xfrm>
          <a:off x="3784660" y="514469"/>
          <a:ext cx="749707" cy="299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Performance Metrics</a:t>
          </a:r>
        </a:p>
      </dsp:txBody>
      <dsp:txXfrm>
        <a:off x="3784660" y="514469"/>
        <a:ext cx="749707" cy="299882"/>
      </dsp:txXfrm>
    </dsp:sp>
    <dsp:sp modelId="{39EE9AEF-6399-4FE4-AE23-4944D6AA9E50}">
      <dsp:nvSpPr>
        <dsp:cNvPr id="0" name=""/>
        <dsp:cNvSpPr/>
      </dsp:nvSpPr>
      <dsp:spPr>
        <a:xfrm>
          <a:off x="4871735" y="64620"/>
          <a:ext cx="337368" cy="337368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CD09A8-E7F3-46A2-B8A7-C4AB6FA70E5D}">
      <dsp:nvSpPr>
        <dsp:cNvPr id="0" name=""/>
        <dsp:cNvSpPr/>
      </dsp:nvSpPr>
      <dsp:spPr>
        <a:xfrm>
          <a:off x="4665566" y="514469"/>
          <a:ext cx="749707" cy="299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Resilient Design </a:t>
          </a:r>
        </a:p>
      </dsp:txBody>
      <dsp:txXfrm>
        <a:off x="4665566" y="514469"/>
        <a:ext cx="749707" cy="2998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EC37FA-20B4-9A40-9BE8-1115607F9C0C}">
      <dsp:nvSpPr>
        <dsp:cNvPr id="0" name=""/>
        <dsp:cNvSpPr/>
      </dsp:nvSpPr>
      <dsp:spPr>
        <a:xfrm>
          <a:off x="1185076" y="52726"/>
          <a:ext cx="2530855" cy="2530855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In support of NASA Space Missions &amp; Ground Support</a:t>
          </a:r>
        </a:p>
      </dsp:txBody>
      <dsp:txXfrm>
        <a:off x="1522523" y="495625"/>
        <a:ext cx="1855960" cy="1138884"/>
      </dsp:txXfrm>
    </dsp:sp>
    <dsp:sp modelId="{C085F2B3-BDC8-6F4D-8984-FF0B55E91215}">
      <dsp:nvSpPr>
        <dsp:cNvPr id="0" name=""/>
        <dsp:cNvSpPr/>
      </dsp:nvSpPr>
      <dsp:spPr>
        <a:xfrm>
          <a:off x="2098293" y="1634510"/>
          <a:ext cx="2530855" cy="2530855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In support of NASA Aeronautics and Air Traffic Management</a:t>
          </a:r>
        </a:p>
      </dsp:txBody>
      <dsp:txXfrm>
        <a:off x="2872313" y="2288314"/>
        <a:ext cx="1518513" cy="1391970"/>
      </dsp:txXfrm>
    </dsp:sp>
    <dsp:sp modelId="{381767CD-36F0-CF4F-889B-AD891B3CE540}">
      <dsp:nvSpPr>
        <dsp:cNvPr id="0" name=""/>
        <dsp:cNvSpPr/>
      </dsp:nvSpPr>
      <dsp:spPr>
        <a:xfrm>
          <a:off x="271859" y="1634510"/>
          <a:ext cx="2530855" cy="2530855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In support of building a robust and capable PHM community</a:t>
          </a:r>
        </a:p>
      </dsp:txBody>
      <dsp:txXfrm>
        <a:off x="510181" y="2288314"/>
        <a:ext cx="1518513" cy="13919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401B5C-D2CB-2D4E-B6C6-AB0383722C5D}" type="datetimeFigureOut">
              <a:rPr lang="en-US" smtClean="0"/>
              <a:t>2/10/23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97645B-D01C-D840-B3D3-C141EA1F3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987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9768A9-F13C-E74F-AF17-CCB1DC2C08A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4594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BA12687-4721-D849-BBA9-C047E26F5A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25059"/>
          <a:stretch/>
        </p:blipFill>
        <p:spPr>
          <a:xfrm>
            <a:off x="-69575" y="-109330"/>
            <a:ext cx="12455939" cy="70064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66FECC-0C0A-774B-9019-CEADF1F5DD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E0F709"/>
                </a:solidFill>
                <a:latin typeface="Helvetica" pitchFamily="2" charset="0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D7FB39-CCD6-8F41-8C74-1E5FF0643A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rgbClr val="E0F70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8C30ECB2-70D7-D14D-98DB-69AAF934617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25475" y="-53346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F6E613F9-17BD-094C-8BD3-95E2A1E3BF7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25475" y="-7626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B38A4A-74B1-5043-8951-FC5261DBD6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lum contras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16" b="91616" l="1187" r="97098">
                        <a14:foregroundMark x1="43272" y1="19207" x2="55145" y2="42530"/>
                        <a14:foregroundMark x1="51583" y1="24695" x2="52770" y2="42530"/>
                        <a14:foregroundMark x1="89446" y1="19207" x2="52770" y2="62957"/>
                        <a14:foregroundMark x1="70449" y1="35671" x2="45646" y2="58841"/>
                        <a14:foregroundMark x1="69261" y1="50610" x2="69261" y2="50610"/>
                        <a14:foregroundMark x1="51583" y1="34299" x2="43272" y2="38415"/>
                        <a14:foregroundMark x1="24274" y1="35671" x2="45646" y2="54726"/>
                        <a14:foregroundMark x1="25462" y1="39787" x2="19525" y2="54726"/>
                        <a14:foregroundMark x1="18338" y1="41159" x2="11214" y2="37043"/>
                        <a14:foregroundMark x1="14776" y1="34299" x2="10026" y2="64329"/>
                        <a14:foregroundMark x1="36148" y1="80793" x2="62269" y2="61585"/>
                        <a14:foregroundMark x1="62269" y1="34299" x2="69261" y2="41159"/>
                        <a14:foregroundMark x1="69261" y1="45274" x2="77573" y2="58841"/>
                        <a14:foregroundMark x1="72823" y1="41159" x2="68074" y2="32927"/>
                        <a14:foregroundMark x1="68074" y1="30183" x2="76385" y2="41159"/>
                        <a14:foregroundMark x1="45646" y1="8232" x2="42084" y2="4116"/>
                        <a14:foregroundMark x1="23087" y1="76677" x2="38522" y2="61585"/>
                        <a14:foregroundMark x1="37335" y1="41159" x2="32586" y2="51982"/>
                        <a14:foregroundMark x1="27177" y1="37957" x2="47493" y2="27134"/>
                        <a14:foregroundMark x1="44459" y1="26677" x2="27573" y2="24848"/>
                        <a14:foregroundMark x1="35884" y1="24390" x2="23351" y2="33994"/>
                        <a14:foregroundMark x1="35092" y1="17683" x2="32322" y2="21799"/>
                        <a14:foregroundMark x1="41293" y1="17226" x2="38918" y2="18140"/>
                        <a14:foregroundMark x1="36544" y1="26677" x2="37731" y2="24390"/>
                        <a14:foregroundMark x1="33113" y1="50610" x2="30343" y2="52896"/>
                        <a14:foregroundMark x1="33509" y1="52896" x2="45515" y2="61890"/>
                        <a14:foregroundMark x1="45251" y1="67378" x2="51451" y2="75000"/>
                        <a14:foregroundMark x1="62797" y1="88567" x2="29551" y2="86280"/>
                        <a14:foregroundMark x1="63193" y1="85061" x2="45251" y2="91768"/>
                        <a14:foregroundMark x1="74538" y1="41616" x2="78364" y2="56555"/>
                        <a14:foregroundMark x1="70185" y1="54726" x2="65831" y2="55640"/>
                        <a14:foregroundMark x1="33113" y1="55640" x2="31135" y2="60213"/>
                        <a14:foregroundMark x1="23747" y1="42988" x2="22955" y2="54726"/>
                        <a14:foregroundMark x1="13588" y1="50152" x2="14776" y2="53354"/>
                        <a14:foregroundMark x1="57256" y1="76372" x2="65831" y2="61433"/>
                        <a14:foregroundMark x1="65831" y1="66006" x2="66623" y2="71037"/>
                        <a14:foregroundMark x1="66623" y1="67378" x2="62005" y2="76372"/>
                        <a14:foregroundMark x1="67018" y1="71494" x2="68602" y2="70579"/>
                        <a14:foregroundMark x1="38522" y1="28049" x2="42084" y2="23476"/>
                        <a14:foregroundMark x1="40897" y1="17226" x2="41293" y2="28049"/>
                        <a14:foregroundMark x1="29551" y1="20884" x2="26385" y2="24390"/>
                        <a14:foregroundMark x1="5013" y1="59756" x2="1451" y2="62805"/>
                        <a14:foregroundMark x1="18602" y1="54268" x2="46702" y2="37957"/>
                        <a14:foregroundMark x1="51451" y1="32165" x2="59235" y2="46189"/>
                        <a14:foregroundMark x1="47889" y1="45732" x2="41689" y2="48018"/>
                        <a14:foregroundMark x1="58047" y1="42530" x2="50660" y2="45732"/>
                        <a14:foregroundMark x1="11609" y1="91311" x2="17414" y2="82774"/>
                        <a14:foregroundMark x1="20976" y1="81402" x2="13984" y2="88110"/>
                        <a14:foregroundMark x1="87731" y1="20427" x2="93931" y2="12652"/>
                        <a14:foregroundMark x1="97098" y1="9146" x2="95910" y2="121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78" y="5955030"/>
            <a:ext cx="887095" cy="766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495738B3-7233-468A-BA17-AE5A4A4043F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9218" y="5926772"/>
            <a:ext cx="2390504" cy="82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7533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7EAE7-61CC-D94E-8670-0D8082DB7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E0F709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A86D81-4545-1A4C-9B68-DA19B00F8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D917DA-984E-C84E-8B50-2963387E3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346B2-5189-1B48-828E-C8DBFCAAB933}" type="datetimeFigureOut">
              <a:rPr lang="en-US" smtClean="0"/>
              <a:t>2/10/23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CFE7FC-A319-C64E-9298-CC4E15776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12089-17D1-E44D-B5DC-65C1A0407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480D0-4E34-3245-A69C-368D2DD21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209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656FC-4BA4-FB4B-A456-B5A639776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solidFill>
                  <a:srgbClr val="C1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976C1D-B6BC-0D4B-99DF-FCEB4B2319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9A72D3-43ED-814B-9585-CB47F0FF0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346B2-5189-1B48-828E-C8DBFCAAB933}" type="datetimeFigureOut">
              <a:rPr lang="en-US" smtClean="0"/>
              <a:t>2/10/23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379F3-9DD2-0F4D-A348-1C821DAF3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A55F3-CAA2-6A48-9BA0-D0425EB88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480D0-4E34-3245-A69C-368D2DD21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270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86F8E-84A1-444A-B2FF-FF3A47567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2641" y="-687"/>
            <a:ext cx="8499407" cy="1195441"/>
          </a:xfrm>
        </p:spPr>
        <p:txBody>
          <a:bodyPr/>
          <a:lstStyle>
            <a:lvl1pPr algn="ctr">
              <a:defRPr b="1">
                <a:solidFill>
                  <a:srgbClr val="E0F709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D20133-4C4B-D042-B996-26622FBB87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91579C-9076-454C-BD32-55D086D0F5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096EB1-FDED-9749-B62B-20DC010E0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346B2-5189-1B48-828E-C8DBFCAAB933}" type="datetimeFigureOut">
              <a:rPr lang="en-US" smtClean="0"/>
              <a:t>2/10/23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6478B1-01F5-254D-8EC7-4C9FD9DA0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3907EB-D72F-3A43-B4EC-532AA58EC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480D0-4E34-3245-A69C-368D2DD21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395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AFC218-33FA-A849-AB40-7B31BD71F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E5E1CA-2D67-354C-B615-3F12C43CCC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955D3A-8C80-B646-94EA-E21030BE06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7FAE9D-2A90-7641-86B1-A3C8A487B8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7FD5E3-8DB5-3947-BA05-5CA01E098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346B2-5189-1B48-828E-C8DBFCAAB933}" type="datetimeFigureOut">
              <a:rPr lang="en-US" smtClean="0"/>
              <a:t>2/10/23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62F957-A247-614E-A157-E6AFE8250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D65856-F176-DA43-BC69-1E2D9D9C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480D0-4E34-3245-A69C-368D2DD21A6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E0F17B3-3047-45D6-A7FF-624EF9126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2641" y="-687"/>
            <a:ext cx="8499407" cy="1195441"/>
          </a:xfrm>
        </p:spPr>
        <p:txBody>
          <a:bodyPr/>
          <a:lstStyle>
            <a:lvl1pPr algn="ctr">
              <a:defRPr b="1">
                <a:solidFill>
                  <a:srgbClr val="E0F709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80974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15C5F6-CB8C-B440-905B-E46A82716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346B2-5189-1B48-828E-C8DBFCAAB933}" type="datetimeFigureOut">
              <a:rPr lang="en-US" smtClean="0"/>
              <a:t>2/10/23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E6A167-D91A-8C4E-932A-5902FF941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2B2B3C-53B3-B04E-BB4D-D423AEDA8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480D0-4E34-3245-A69C-368D2DD21A6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1920A15-08D8-4052-9033-7D32B760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2641" y="-687"/>
            <a:ext cx="8499407" cy="1195441"/>
          </a:xfrm>
        </p:spPr>
        <p:txBody>
          <a:bodyPr/>
          <a:lstStyle>
            <a:lvl1pPr algn="ctr">
              <a:defRPr b="1">
                <a:solidFill>
                  <a:srgbClr val="E0F709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71078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3ABBF3-E1AA-034D-B77B-66CDA1E05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346B2-5189-1B48-828E-C8DBFCAAB933}" type="datetimeFigureOut">
              <a:rPr lang="en-US" smtClean="0"/>
              <a:t>2/10/23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511EBA-E2A3-854F-B774-7A4E0DEF8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5781C2-AF53-C343-8372-B9169F512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480D0-4E34-3245-A69C-368D2DD21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465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D93BF-B18F-2546-BD4D-EF7D37FF9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820" y="1751307"/>
            <a:ext cx="3932237" cy="1437469"/>
          </a:xfrm>
        </p:spPr>
        <p:txBody>
          <a:bodyPr anchor="b"/>
          <a:lstStyle>
            <a:lvl1pPr>
              <a:defRPr sz="3200" b="1">
                <a:solidFill>
                  <a:srgbClr val="C1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4BEE8F-09D2-5645-A278-1A75D4E20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751308"/>
            <a:ext cx="6172200" cy="410974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FD9740-F90E-3244-80C1-82D6750C29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89821" y="3188776"/>
            <a:ext cx="3932237" cy="280419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8B35CAAC-28C2-CB44-B2B1-9D9C5E12C0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BC346B2-5189-1B48-828E-C8DBFCAAB933}" type="datetimeFigureOut">
              <a:rPr lang="en-US" smtClean="0"/>
              <a:t>2/10/23</a:t>
            </a:fld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AD2DFB0D-8F85-7148-95D9-580A41CCD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4721E600-38E4-5C43-A4B6-1EBA58E2F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36480D0-4E34-3245-A69C-368D2DD21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642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D93BF-B18F-2546-BD4D-EF7D37FF9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820" y="1751307"/>
            <a:ext cx="3932237" cy="1437469"/>
          </a:xfrm>
        </p:spPr>
        <p:txBody>
          <a:bodyPr anchor="b"/>
          <a:lstStyle>
            <a:lvl1pPr>
              <a:defRPr sz="3200" b="1">
                <a:solidFill>
                  <a:srgbClr val="C1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4BEE8F-09D2-5645-A278-1A75D4E20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751308"/>
            <a:ext cx="6172200" cy="410974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FD9740-F90E-3244-80C1-82D6750C29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89821" y="3188776"/>
            <a:ext cx="3932237" cy="280419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8B35CAAC-28C2-CB44-B2B1-9D9C5E12C0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BC346B2-5189-1B48-828E-C8DBFCAAB933}" type="datetimeFigureOut">
              <a:rPr lang="en-US" smtClean="0"/>
              <a:t>2/10/23</a:t>
            </a:fld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AD2DFB0D-8F85-7148-95D9-580A41CCD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4721E600-38E4-5C43-A4B6-1EBA58E2F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36480D0-4E34-3245-A69C-368D2DD21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710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microsoft.com/office/2007/relationships/hdphoto" Target="../media/hdphoto1.wdp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2">
            <a:extLst>
              <a:ext uri="{FF2B5EF4-FFF2-40B4-BE49-F238E27FC236}">
                <a16:creationId xmlns:a16="http://schemas.microsoft.com/office/drawing/2014/main" id="{0A249137-7196-F248-90E8-0263432908E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1">
            <a:lum bright="-10000" contrast="-10000"/>
          </a:blip>
          <a:srcRect l="306" t="45779" r="306" b="41227"/>
          <a:stretch/>
        </p:blipFill>
        <p:spPr bwMode="auto">
          <a:xfrm>
            <a:off x="-1" y="-345"/>
            <a:ext cx="12192001" cy="1195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A2A6B1-2E18-B443-AF0A-AAAD836DE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0525" y="-345"/>
            <a:ext cx="8491524" cy="1195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CAD34C-E55D-C84E-BE3C-A15C53A189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FF7022-FFD1-3443-8A4D-ADA2298296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346B2-5189-1B48-828E-C8DBFCAAB933}" type="datetimeFigureOut">
              <a:rPr lang="en-US" smtClean="0"/>
              <a:t>2/10/23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CD583B-D322-8741-BACC-D196BAE117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406DC7-800E-0046-A539-9736AE962C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480D0-4E34-3245-A69C-368D2DD21A6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2B9412D-E86D-EA45-9C70-E1E25060FE04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lum contrast="20000"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116" b="91616" l="1187" r="97098">
                        <a14:foregroundMark x1="43272" y1="19207" x2="55145" y2="42530"/>
                        <a14:foregroundMark x1="51583" y1="24695" x2="52770" y2="42530"/>
                        <a14:foregroundMark x1="89446" y1="19207" x2="52770" y2="62957"/>
                        <a14:foregroundMark x1="70449" y1="35671" x2="45646" y2="58841"/>
                        <a14:foregroundMark x1="69261" y1="50610" x2="69261" y2="50610"/>
                        <a14:foregroundMark x1="51583" y1="34299" x2="43272" y2="38415"/>
                        <a14:foregroundMark x1="24274" y1="35671" x2="45646" y2="54726"/>
                        <a14:foregroundMark x1="25462" y1="39787" x2="19525" y2="54726"/>
                        <a14:foregroundMark x1="18338" y1="41159" x2="11214" y2="37043"/>
                        <a14:foregroundMark x1="14776" y1="34299" x2="10026" y2="64329"/>
                        <a14:foregroundMark x1="36148" y1="80793" x2="62269" y2="61585"/>
                        <a14:foregroundMark x1="62269" y1="34299" x2="69261" y2="41159"/>
                        <a14:foregroundMark x1="69261" y1="45274" x2="77573" y2="58841"/>
                        <a14:foregroundMark x1="72823" y1="41159" x2="68074" y2="32927"/>
                        <a14:foregroundMark x1="68074" y1="30183" x2="76385" y2="41159"/>
                        <a14:foregroundMark x1="45646" y1="8232" x2="42084" y2="4116"/>
                        <a14:foregroundMark x1="23087" y1="76677" x2="38522" y2="61585"/>
                        <a14:foregroundMark x1="37335" y1="41159" x2="32586" y2="51982"/>
                        <a14:foregroundMark x1="27177" y1="37957" x2="47493" y2="27134"/>
                        <a14:foregroundMark x1="44459" y1="26677" x2="27573" y2="24848"/>
                        <a14:foregroundMark x1="35884" y1="24390" x2="23351" y2="33994"/>
                        <a14:foregroundMark x1="35092" y1="17683" x2="32322" y2="21799"/>
                        <a14:foregroundMark x1="41293" y1="17226" x2="38918" y2="18140"/>
                        <a14:foregroundMark x1="36544" y1="26677" x2="37731" y2="24390"/>
                        <a14:foregroundMark x1="33113" y1="50610" x2="30343" y2="52896"/>
                        <a14:foregroundMark x1="33509" y1="52896" x2="45515" y2="61890"/>
                        <a14:foregroundMark x1="45251" y1="67378" x2="51451" y2="75000"/>
                        <a14:foregroundMark x1="62797" y1="88567" x2="29551" y2="86280"/>
                        <a14:foregroundMark x1="63193" y1="85061" x2="45251" y2="91768"/>
                        <a14:foregroundMark x1="74538" y1="41616" x2="78364" y2="56555"/>
                        <a14:foregroundMark x1="70185" y1="54726" x2="65831" y2="55640"/>
                        <a14:foregroundMark x1="33113" y1="55640" x2="31135" y2="60213"/>
                        <a14:foregroundMark x1="23747" y1="42988" x2="22955" y2="54726"/>
                        <a14:foregroundMark x1="13588" y1="50152" x2="14776" y2="53354"/>
                        <a14:foregroundMark x1="57256" y1="76372" x2="65831" y2="61433"/>
                        <a14:foregroundMark x1="65831" y1="66006" x2="66623" y2="71037"/>
                        <a14:foregroundMark x1="66623" y1="67378" x2="62005" y2="76372"/>
                        <a14:foregroundMark x1="67018" y1="71494" x2="68602" y2="70579"/>
                        <a14:foregroundMark x1="38522" y1="28049" x2="42084" y2="23476"/>
                        <a14:foregroundMark x1="40897" y1="17226" x2="41293" y2="28049"/>
                        <a14:foregroundMark x1="29551" y1="20884" x2="26385" y2="24390"/>
                        <a14:foregroundMark x1="5013" y1="59756" x2="1451" y2="62805"/>
                        <a14:foregroundMark x1="18602" y1="54268" x2="46702" y2="37957"/>
                        <a14:foregroundMark x1="51451" y1="32165" x2="59235" y2="46189"/>
                        <a14:foregroundMark x1="47889" y1="45732" x2="41689" y2="48018"/>
                        <a14:foregroundMark x1="58047" y1="42530" x2="50660" y2="45732"/>
                        <a14:foregroundMark x1="11609" y1="91311" x2="17414" y2="82774"/>
                        <a14:foregroundMark x1="20976" y1="81402" x2="13984" y2="88110"/>
                        <a14:foregroundMark x1="87731" y1="20427" x2="93931" y2="12652"/>
                        <a14:foregroundMark x1="97098" y1="9146" x2="95910" y2="121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408" y="214153"/>
            <a:ext cx="887095" cy="766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215F03B-2137-B44F-A48F-6F0E88C2A07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2048" y="185895"/>
            <a:ext cx="2390504" cy="82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8396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E0F709"/>
          </a:solidFill>
          <a:latin typeface="Helvetica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001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Courier New" panose="02070309020205020404" pitchFamily="49" charset="0"/>
        <a:buChar char="o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859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ACBAA-3572-EF43-A067-243BF038E2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solidFill>
                  <a:srgbClr val="E0F709"/>
                </a:solidFill>
              </a:rPr>
              <a:t>Notes on Validation </a:t>
            </a:r>
            <a:r>
              <a:rPr lang="en-US" dirty="0">
                <a:solidFill>
                  <a:srgbClr val="E0F709"/>
                </a:solidFill>
              </a:rPr>
              <a:t>of Prognostics Algorithms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9E4F58-CC44-ED4A-B493-D9BDBB51BA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36276"/>
            <a:ext cx="9144000" cy="1421524"/>
          </a:xfrm>
        </p:spPr>
        <p:txBody>
          <a:bodyPr/>
          <a:lstStyle/>
          <a:p>
            <a:r>
              <a:rPr lang="en-US" dirty="0">
                <a:solidFill>
                  <a:srgbClr val="E0F709"/>
                </a:solidFill>
              </a:rPr>
              <a:t>Diagnostics and Prognostics Group</a:t>
            </a:r>
          </a:p>
        </p:txBody>
      </p:sp>
    </p:spTree>
    <p:extLst>
      <p:ext uri="{BB962C8B-B14F-4D97-AF65-F5344CB8AC3E}">
        <p14:creationId xmlns:p14="http://schemas.microsoft.com/office/powerpoint/2010/main" val="295704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826C5-2795-C140-9B76-BCD7D90ED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710" y="154650"/>
            <a:ext cx="10515600" cy="821327"/>
          </a:xfrm>
        </p:spPr>
        <p:txBody>
          <a:bodyPr/>
          <a:lstStyle/>
          <a:p>
            <a:r>
              <a:rPr lang="en-US"/>
              <a:t>Diagnostics and Prognostics Group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42699B-4CA6-5D45-A201-B6D3F60CFB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057" y="2179386"/>
            <a:ext cx="6592389" cy="4523963"/>
          </a:xfrm>
        </p:spPr>
        <p:txBody>
          <a:bodyPr numCol="1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800" b="1"/>
              <a:t>Research Areas</a:t>
            </a:r>
          </a:p>
          <a:p>
            <a:r>
              <a:rPr lang="en-US" sz="1800"/>
              <a:t>Physics-based diagnostics and prognostics algorithms and models</a:t>
            </a:r>
          </a:p>
          <a:p>
            <a:r>
              <a:rPr lang="en-US" sz="1800"/>
              <a:t>Data-driven diagnostics and prognostics algorithms</a:t>
            </a:r>
          </a:p>
          <a:p>
            <a:r>
              <a:rPr lang="en-US" sz="1800"/>
              <a:t>Hybrid prognostics approaches/ Physics Informed Machine Learning (PIML)</a:t>
            </a:r>
          </a:p>
          <a:p>
            <a:r>
              <a:rPr lang="en-US" sz="1800"/>
              <a:t>Uncertainty representation and management</a:t>
            </a:r>
          </a:p>
          <a:p>
            <a:r>
              <a:rPr lang="en-US" sz="1800"/>
              <a:t>Resource-constrained prognostics</a:t>
            </a:r>
          </a:p>
          <a:p>
            <a:r>
              <a:rPr lang="en-US" sz="1800"/>
              <a:t>Surrogate modeling</a:t>
            </a:r>
          </a:p>
          <a:p>
            <a:r>
              <a:rPr lang="en-US" sz="1800"/>
              <a:t>Testbed development and automated testing for prognostics</a:t>
            </a:r>
          </a:p>
          <a:p>
            <a:r>
              <a:rPr lang="en-US" sz="1800"/>
              <a:t>Human-machine interaction (HMI) </a:t>
            </a:r>
          </a:p>
          <a:p>
            <a:r>
              <a:rPr lang="en-US" sz="1800"/>
              <a:t>Software Architectures for Prognostics</a:t>
            </a:r>
          </a:p>
          <a:p>
            <a:r>
              <a:rPr lang="en-US" sz="1800"/>
              <a:t>Health-informed decision-making under uncertainty</a:t>
            </a:r>
          </a:p>
          <a:p>
            <a:r>
              <a:rPr lang="en-US" sz="1800"/>
              <a:t>Verification and validation (V&amp;V) of prognostics and health management (PHM) systems</a:t>
            </a:r>
          </a:p>
        </p:txBody>
      </p:sp>
      <p:graphicFrame>
        <p:nvGraphicFramePr>
          <p:cNvPr id="4" name="TextBox 3">
            <a:extLst>
              <a:ext uri="{FF2B5EF4-FFF2-40B4-BE49-F238E27FC236}">
                <a16:creationId xmlns:a16="http://schemas.microsoft.com/office/drawing/2014/main" id="{5C8F9ED8-AF4E-7947-8F3A-5A0F8196AA56}"/>
              </a:ext>
            </a:extLst>
          </p:cNvPr>
          <p:cNvGraphicFramePr/>
          <p:nvPr/>
        </p:nvGraphicFramePr>
        <p:xfrm>
          <a:off x="329184" y="1079349"/>
          <a:ext cx="4965191" cy="12264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E9AB625-CFBB-C24B-B5A9-7715235190B1}"/>
              </a:ext>
            </a:extLst>
          </p:cNvPr>
          <p:cNvGraphicFramePr>
            <a:graphicFrameLocks/>
          </p:cNvGraphicFramePr>
          <p:nvPr/>
        </p:nvGraphicFramePr>
        <p:xfrm>
          <a:off x="6402913" y="1216556"/>
          <a:ext cx="5676311" cy="8789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Right Arrow 5">
            <a:extLst>
              <a:ext uri="{FF2B5EF4-FFF2-40B4-BE49-F238E27FC236}">
                <a16:creationId xmlns:a16="http://schemas.microsoft.com/office/drawing/2014/main" id="{B28A0303-FDFD-1649-801A-84A289A6023C}"/>
              </a:ext>
            </a:extLst>
          </p:cNvPr>
          <p:cNvSpPr/>
          <p:nvPr/>
        </p:nvSpPr>
        <p:spPr>
          <a:xfrm>
            <a:off x="5709907" y="1300415"/>
            <a:ext cx="772186" cy="497773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C82F119E-7148-0F49-A532-5D161E681170}"/>
              </a:ext>
            </a:extLst>
          </p:cNvPr>
          <p:cNvGraphicFramePr/>
          <p:nvPr/>
        </p:nvGraphicFramePr>
        <p:xfrm>
          <a:off x="6871563" y="2244679"/>
          <a:ext cx="4901008" cy="42180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4274375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35FE5-258E-90BD-2EDC-FB76EB9FF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Notes on Validation of Prognostic Technologies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F335EC-36A6-E386-595E-18EA92771C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283" y="1451295"/>
            <a:ext cx="8205734" cy="5075340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r>
              <a:rPr lang="en-US" dirty="0">
                <a:latin typeface="Arial"/>
                <a:cs typeface="Arial"/>
              </a:rPr>
              <a:t>The group did work on formal validation approaches in the past </a:t>
            </a:r>
            <a:r>
              <a:rPr lang="en-US" baseline="30000" dirty="0">
                <a:latin typeface="Arial"/>
                <a:cs typeface="Arial"/>
              </a:rPr>
              <a:t>4</a:t>
            </a:r>
            <a:r>
              <a:rPr lang="en-US" dirty="0">
                <a:latin typeface="Arial"/>
                <a:cs typeface="Arial"/>
              </a:rPr>
              <a:t>:</a:t>
            </a:r>
          </a:p>
          <a:p>
            <a:pPr marL="914400" lvl="1" indent="-457200"/>
            <a:r>
              <a:rPr lang="en-US" b="1" dirty="0">
                <a:latin typeface="Arial"/>
                <a:cs typeface="Arial"/>
              </a:rPr>
              <a:t>α-</a:t>
            </a:r>
            <a:r>
              <a:rPr lang="en-US" b="1" dirty="0" err="1">
                <a:latin typeface="Arial"/>
                <a:cs typeface="Arial"/>
              </a:rPr>
              <a:t>λ</a:t>
            </a:r>
            <a:r>
              <a:rPr lang="en-US" b="1" dirty="0">
                <a:latin typeface="Arial"/>
                <a:cs typeface="Arial"/>
              </a:rPr>
              <a:t> Performance: </a:t>
            </a:r>
            <a:r>
              <a:rPr lang="en-US" dirty="0">
                <a:latin typeface="Arial"/>
                <a:cs typeface="Arial"/>
              </a:rPr>
              <a:t>quantifies prediction quality by determining if the prediction falls within specified limits at times with respect to a performance measure.</a:t>
            </a:r>
          </a:p>
          <a:p>
            <a:pPr marL="914400" lvl="1" indent="-457200"/>
            <a:r>
              <a:rPr lang="en-US" b="1" dirty="0">
                <a:latin typeface="Arial"/>
                <a:cs typeface="Arial"/>
              </a:rPr>
              <a:t>Relative  Accuracy:</a:t>
            </a:r>
            <a:r>
              <a:rPr lang="en-US" dirty="0">
                <a:latin typeface="Arial"/>
                <a:cs typeface="Arial"/>
              </a:rPr>
              <a:t>  Relative  Accuracy (RA) is defined as a measure of error in RUL prediction relative to the actual RUL r*(</a:t>
            </a:r>
            <a:r>
              <a:rPr lang="en-US" dirty="0" err="1">
                <a:latin typeface="Arial"/>
                <a:cs typeface="Arial"/>
              </a:rPr>
              <a:t>i</a:t>
            </a:r>
            <a:r>
              <a:rPr lang="en-US" baseline="-25000" dirty="0" err="1">
                <a:latin typeface="Arial"/>
                <a:cs typeface="Arial"/>
              </a:rPr>
              <a:t>λ</a:t>
            </a:r>
            <a:r>
              <a:rPr lang="en-US" dirty="0">
                <a:latin typeface="Arial"/>
                <a:cs typeface="Arial"/>
              </a:rPr>
              <a:t>) at a specific time index  </a:t>
            </a:r>
            <a:r>
              <a:rPr lang="en-US" dirty="0" err="1">
                <a:latin typeface="Arial"/>
                <a:cs typeface="Arial"/>
              </a:rPr>
              <a:t>i</a:t>
            </a:r>
            <a:r>
              <a:rPr lang="en-US" baseline="-25000" dirty="0" err="1">
                <a:latin typeface="Arial"/>
                <a:cs typeface="Arial"/>
              </a:rPr>
              <a:t>λ</a:t>
            </a:r>
            <a:r>
              <a:rPr lang="en-US" dirty="0">
                <a:latin typeface="Arial"/>
                <a:cs typeface="Arial"/>
              </a:rPr>
              <a:t>. </a:t>
            </a:r>
          </a:p>
          <a:p>
            <a:pPr marL="914400" lvl="1" indent="-457200"/>
            <a:r>
              <a:rPr lang="en-US" dirty="0">
                <a:latin typeface="Arial"/>
                <a:cs typeface="Arial"/>
              </a:rPr>
              <a:t>Validation Techniques</a:t>
            </a:r>
            <a:r>
              <a:rPr lang="en-US" baseline="30000" dirty="0">
                <a:latin typeface="Arial"/>
                <a:cs typeface="Arial"/>
              </a:rPr>
              <a:t>8</a:t>
            </a:r>
            <a:r>
              <a:rPr lang="en-US" dirty="0">
                <a:latin typeface="Arial"/>
                <a:cs typeface="Arial"/>
              </a:rPr>
              <a:t>, and systems engineering processes</a:t>
            </a:r>
            <a:r>
              <a:rPr lang="en-US" baseline="30000" dirty="0">
                <a:latin typeface="Arial"/>
                <a:cs typeface="Arial"/>
              </a:rPr>
              <a:t>9</a:t>
            </a:r>
            <a:endParaRPr lang="en-US" dirty="0">
              <a:latin typeface="Arial"/>
              <a:cs typeface="Arial"/>
            </a:endParaRPr>
          </a:p>
          <a:p>
            <a:pPr marL="457200" indent="-457200"/>
            <a:r>
              <a:rPr lang="en-US" dirty="0"/>
              <a:t>Now, we do not generally have a standard approach that’s used for every case, since our work is often exploratory (research). Instead, we validate to the degree necessary on a case-by-case basis, depending on the technology and scope of validation.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Generally, validation is not seen as binary decision point, but rather a scale of validation (like TRLs) corresponding to confidence that we can have in a technology.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Validation also has a specific scope. For example- validating a battery model for use on 18650s is very different than validating a battery model for all Lithium-Ion Batteries.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Validating in laboratory environment is useful, but not a substitute for validation in a relevant operational environment. 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A7BF05EE-701A-D099-3A0A-524AF4A1B0A8}"/>
              </a:ext>
            </a:extLst>
          </p:cNvPr>
          <p:cNvSpPr/>
          <p:nvPr/>
        </p:nvSpPr>
        <p:spPr>
          <a:xfrm>
            <a:off x="8959066" y="1451597"/>
            <a:ext cx="3055299" cy="469367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b="1" dirty="0"/>
              <a:t>Frequently Used Tools &amp; Approaches</a:t>
            </a:r>
          </a:p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D8DF05-B198-31D8-9211-C934A7C1EE1B}"/>
              </a:ext>
            </a:extLst>
          </p:cNvPr>
          <p:cNvSpPr txBox="1"/>
          <p:nvPr/>
        </p:nvSpPr>
        <p:spPr>
          <a:xfrm>
            <a:off x="9117257" y="2253877"/>
            <a:ext cx="2698249" cy="2923877"/>
          </a:xfrm>
          <a:prstGeom prst="rect">
            <a:avLst/>
          </a:prstGeom>
          <a:noFill/>
        </p:spPr>
        <p:txBody>
          <a:bodyPr wrap="square" lIns="91440" tIns="45720" rIns="91440" bIns="45720" numCol="1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Lab Testbeds</a:t>
            </a:r>
            <a:endParaRPr lang="en-US" sz="1400" dirty="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Fault Emulation/Injection</a:t>
            </a:r>
            <a:endParaRPr lang="en-US" sz="1400" dirty="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Operational Tests</a:t>
            </a:r>
            <a:endParaRPr lang="en-US" sz="1400" dirty="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Input - predicted output correlation analysis</a:t>
            </a:r>
            <a:endParaRPr lang="en-US" sz="1400" dirty="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True output – predicted output correlation analysis </a:t>
            </a:r>
            <a:endParaRPr lang="en-US" sz="1400" dirty="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Confidence interval at specific confidence levels</a:t>
            </a:r>
            <a:endParaRPr lang="en-US" sz="1400" dirty="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Specific Prognostics Metrics: Alpha/Lambda, Prognostics Horizon, etc.</a:t>
            </a:r>
            <a:endParaRPr lang="en-US" sz="1400" dirty="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011642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0C413-59D2-10FC-E1BD-66149834A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Notes on Validation of Prognostic Technologies</a:t>
            </a:r>
            <a:endParaRPr lang="en-US" dirty="0"/>
          </a:p>
        </p:txBody>
      </p:sp>
      <p:graphicFrame>
        <p:nvGraphicFramePr>
          <p:cNvPr id="12" name="Table 3">
            <a:extLst>
              <a:ext uri="{FF2B5EF4-FFF2-40B4-BE49-F238E27FC236}">
                <a16:creationId xmlns:a16="http://schemas.microsoft.com/office/drawing/2014/main" id="{DF94090D-ACF0-419E-C247-57C16239DD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936254"/>
              </p:ext>
            </p:extLst>
          </p:nvPr>
        </p:nvGraphicFramePr>
        <p:xfrm>
          <a:off x="1437462" y="1804657"/>
          <a:ext cx="4442796" cy="34799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1398">
                  <a:extLst>
                    <a:ext uri="{9D8B030D-6E8A-4147-A177-3AD203B41FA5}">
                      <a16:colId xmlns:a16="http://schemas.microsoft.com/office/drawing/2014/main" val="3206110218"/>
                    </a:ext>
                  </a:extLst>
                </a:gridCol>
                <a:gridCol w="2221398">
                  <a:extLst>
                    <a:ext uri="{9D8B030D-6E8A-4147-A177-3AD203B41FA5}">
                      <a16:colId xmlns:a16="http://schemas.microsoft.com/office/drawing/2014/main" val="1712774153"/>
                    </a:ext>
                  </a:extLst>
                </a:gridCol>
              </a:tblGrid>
              <a:tr h="1630588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 dirty="0">
                          <a:solidFill>
                            <a:schemeClr val="accent2"/>
                          </a:solidFill>
                          <a:latin typeface="Calibri"/>
                        </a:rPr>
                        <a:t>Moderate Confidence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 dirty="0">
                          <a:solidFill>
                            <a:srgbClr val="00B050"/>
                          </a:solidFill>
                          <a:latin typeface="Calibri"/>
                        </a:rPr>
                        <a:t>High Confidence</a:t>
                      </a:r>
                      <a:endParaRPr lang="en-US" sz="1200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11010255"/>
                  </a:ext>
                </a:extLst>
              </a:tr>
              <a:tr h="1849411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FF0000"/>
                          </a:solidFill>
                        </a:rPr>
                        <a:t>Low Confidence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 dirty="0">
                          <a:solidFill>
                            <a:schemeClr val="accent2"/>
                          </a:solidFill>
                          <a:latin typeface="Calibri"/>
                        </a:rPr>
                        <a:t>Moderate Confidence</a:t>
                      </a:r>
                      <a:endParaRPr lang="en-US" sz="1200" dirty="0">
                        <a:solidFill>
                          <a:schemeClr val="accent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6421836"/>
                  </a:ext>
                </a:extLst>
              </a:tr>
            </a:tbl>
          </a:graphicData>
        </a:graphic>
      </p:graphicFrame>
      <p:grpSp>
        <p:nvGrpSpPr>
          <p:cNvPr id="22" name="Group 21">
            <a:extLst>
              <a:ext uri="{FF2B5EF4-FFF2-40B4-BE49-F238E27FC236}">
                <a16:creationId xmlns:a16="http://schemas.microsoft.com/office/drawing/2014/main" id="{99D3EB09-166D-E1DF-8298-7491A162FA8D}"/>
              </a:ext>
            </a:extLst>
          </p:cNvPr>
          <p:cNvGrpSpPr/>
          <p:nvPr/>
        </p:nvGrpSpPr>
        <p:grpSpPr>
          <a:xfrm>
            <a:off x="815035" y="1420835"/>
            <a:ext cx="5627627" cy="4703128"/>
            <a:chOff x="769804" y="1412113"/>
            <a:chExt cx="3796276" cy="3172629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377FFE37-05CD-046F-E67A-EB4D124A752C}"/>
                </a:ext>
              </a:extLst>
            </p:cNvPr>
            <p:cNvCxnSpPr/>
            <p:nvPr/>
          </p:nvCxnSpPr>
          <p:spPr>
            <a:xfrm flipV="1">
              <a:off x="1107849" y="4110016"/>
              <a:ext cx="3372755" cy="1088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B76BD61F-EDC5-9DAC-259E-367421A879B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07849" y="1579087"/>
              <a:ext cx="7255" cy="255088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D70F1E1-60E4-4BE5-B716-A7E73AD91F6F}"/>
                </a:ext>
              </a:extLst>
            </p:cNvPr>
            <p:cNvSpPr txBox="1"/>
            <p:nvPr/>
          </p:nvSpPr>
          <p:spPr>
            <a:xfrm>
              <a:off x="1189681" y="4129725"/>
              <a:ext cx="952499" cy="27699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200" dirty="0"/>
                <a:t>Lab</a:t>
              </a:r>
              <a:endParaRPr lang="en-US" sz="1200" dirty="0">
                <a:cs typeface="Calibri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95F50E1-D0F5-99F6-E2F2-14905114908C}"/>
                </a:ext>
              </a:extLst>
            </p:cNvPr>
            <p:cNvSpPr txBox="1"/>
            <p:nvPr/>
          </p:nvSpPr>
          <p:spPr>
            <a:xfrm>
              <a:off x="3945534" y="4128702"/>
              <a:ext cx="620546" cy="27699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200" dirty="0"/>
                <a:t>Field</a:t>
              </a:r>
              <a:endParaRPr lang="en-US" sz="1200" dirty="0">
                <a:cs typeface="Calibri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52B74D0-52BD-F519-5036-2CD8D4CB7C53}"/>
                </a:ext>
              </a:extLst>
            </p:cNvPr>
            <p:cNvSpPr txBox="1"/>
            <p:nvPr/>
          </p:nvSpPr>
          <p:spPr>
            <a:xfrm>
              <a:off x="790954" y="3887834"/>
              <a:ext cx="952499" cy="27699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200" dirty="0"/>
                <a:t>Low</a:t>
              </a:r>
              <a:endParaRPr lang="en-US" sz="1200" dirty="0">
                <a:cs typeface="Calibri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C5E267E-A76E-5E9B-A162-7EFFD34BD07A}"/>
                </a:ext>
              </a:extLst>
            </p:cNvPr>
            <p:cNvSpPr txBox="1"/>
            <p:nvPr/>
          </p:nvSpPr>
          <p:spPr>
            <a:xfrm>
              <a:off x="769804" y="1521719"/>
              <a:ext cx="952499" cy="27699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200" dirty="0"/>
                <a:t>High</a:t>
              </a:r>
              <a:endParaRPr lang="en-US" sz="1200" dirty="0">
                <a:cs typeface="Calibri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63C43AD-B648-2EB1-1B65-2B9BF362ED91}"/>
                </a:ext>
              </a:extLst>
            </p:cNvPr>
            <p:cNvSpPr txBox="1"/>
            <p:nvPr/>
          </p:nvSpPr>
          <p:spPr>
            <a:xfrm>
              <a:off x="1283342" y="1412113"/>
              <a:ext cx="2594427" cy="186858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 b="1" dirty="0"/>
                <a:t>Validation Confidence</a:t>
              </a:r>
              <a:endParaRPr lang="en-US" sz="1200" b="1" dirty="0">
                <a:cs typeface="Calibri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567554A-A40C-03FA-C273-0A165E1D470F}"/>
                </a:ext>
              </a:extLst>
            </p:cNvPr>
            <p:cNvSpPr txBox="1"/>
            <p:nvPr/>
          </p:nvSpPr>
          <p:spPr>
            <a:xfrm>
              <a:off x="1743453" y="4307743"/>
              <a:ext cx="1965811" cy="27699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 b="1" dirty="0"/>
                <a:t>Validation Environment </a:t>
              </a:r>
              <a:endParaRPr lang="en-US" sz="1200" b="1" dirty="0">
                <a:cs typeface="Calibri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CA9DEC82-F2BC-FF7A-50E0-80952799D3E0}"/>
              </a:ext>
            </a:extLst>
          </p:cNvPr>
          <p:cNvSpPr txBox="1"/>
          <p:nvPr/>
        </p:nvSpPr>
        <p:spPr>
          <a:xfrm>
            <a:off x="307261" y="3311569"/>
            <a:ext cx="100037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/>
              <a:t>Data Coverage</a:t>
            </a:r>
            <a:endParaRPr lang="en-US" sz="1200" b="1" dirty="0">
              <a:cs typeface="Calibri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6C64348-7CB0-0D2A-3F76-3E7E78F74D65}"/>
              </a:ext>
            </a:extLst>
          </p:cNvPr>
          <p:cNvSpPr txBox="1"/>
          <p:nvPr/>
        </p:nvSpPr>
        <p:spPr>
          <a:xfrm>
            <a:off x="6471334" y="1420835"/>
            <a:ext cx="553331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Data Coverage: </a:t>
            </a:r>
            <a:r>
              <a:rPr lang="en-US" dirty="0"/>
              <a:t>degree to which the data covers the breadth of configurations, environments, and conditions within the validation scope. For example, high data-coverage for a Lithium Ion battery model would require: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Data from many different Lithium Ion batteries of different sizes and configurations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Data for these batteries in various environmental conditions (temperature, pressure, etc.) within the validation scope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Data for these batteries with various loading profiles within the validation scope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Data for these batteries with various faults within the validation scope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etc.</a:t>
            </a:r>
          </a:p>
          <a:p>
            <a:r>
              <a:rPr lang="en-US" b="1" dirty="0"/>
              <a:t>Validation Environment: </a:t>
            </a:r>
            <a:r>
              <a:rPr lang="en-US" dirty="0"/>
              <a:t>The environment in which the validation has occurred and how well it represents the full operational environment (lab, relevant environment, full operation)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981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C8E64-3362-DE81-9D2C-B0FD654D3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Batteries - Chetan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7BDC0-4AE1-119D-5B80-39163A6BC4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788" y="1631390"/>
            <a:ext cx="7250953" cy="4351338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"/>
                <a:cs typeface="Arial"/>
              </a:rPr>
              <a:t>Battery model development with </a:t>
            </a:r>
            <a:r>
              <a:rPr lang="en-US" sz="2400" dirty="0" err="1">
                <a:latin typeface="Arial"/>
                <a:cs typeface="Arial"/>
              </a:rPr>
              <a:t>LaRC</a:t>
            </a:r>
            <a:r>
              <a:rPr lang="en-US" sz="2400" dirty="0">
                <a:latin typeface="Arial"/>
                <a:cs typeface="Arial"/>
              </a:rPr>
              <a:t> team</a:t>
            </a:r>
            <a:endParaRPr lang="en-US" sz="2400"/>
          </a:p>
          <a:p>
            <a:pPr marL="914400" lvl="1" indent="-457200"/>
            <a:r>
              <a:rPr lang="en-US" sz="2000" dirty="0">
                <a:latin typeface="Arial"/>
                <a:cs typeface="Arial"/>
              </a:rPr>
              <a:t>Verification and validation of equivalent </a:t>
            </a:r>
            <a:r>
              <a:rPr lang="en-US" sz="2000" dirty="0" err="1">
                <a:latin typeface="Arial"/>
                <a:cs typeface="Arial"/>
              </a:rPr>
              <a:t>ckt</a:t>
            </a:r>
            <a:r>
              <a:rPr lang="en-US" sz="2000" dirty="0">
                <a:latin typeface="Arial"/>
                <a:cs typeface="Arial"/>
              </a:rPr>
              <a:t> and electro-chem models</a:t>
            </a:r>
          </a:p>
          <a:p>
            <a:pPr marL="914400" lvl="1" indent="-457200"/>
            <a:r>
              <a:rPr lang="en-US" sz="2000" dirty="0">
                <a:latin typeface="Arial"/>
                <a:cs typeface="Arial"/>
              </a:rPr>
              <a:t>Validation performed on fixed wings* and multi-rotor UAV's – online and offline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"/>
                <a:cs typeface="Arial"/>
              </a:rPr>
              <a:t>Lab (MACCOR) &amp; Operational Validation </a:t>
            </a:r>
            <a:endParaRPr lang="en-US" sz="2400" dirty="0"/>
          </a:p>
          <a:p>
            <a:pPr marL="914400" lvl="1" indent="-457200"/>
            <a:r>
              <a:rPr lang="en-US" sz="1800" dirty="0">
                <a:latin typeface="Arial"/>
                <a:cs typeface="Arial"/>
              </a:rPr>
              <a:t>Perform characterization tests for operational validation </a:t>
            </a:r>
          </a:p>
          <a:p>
            <a:pPr marL="914400" lvl="1" indent="-457200"/>
            <a:r>
              <a:rPr lang="en-US" sz="1800" dirty="0">
                <a:latin typeface="Arial"/>
                <a:cs typeface="Arial"/>
              </a:rPr>
              <a:t>Data from characterization used for model development and verification on lab as well as field data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"/>
                <a:cs typeface="Arial"/>
              </a:rPr>
              <a:t>Edge work – safety team – approval to fly - at this point a threshold is added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1700" dirty="0">
                <a:latin typeface="Arial"/>
                <a:cs typeface="Arial"/>
              </a:rPr>
              <a:t>Flights tests conducted on autonomous fixed wing UAV*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1700" dirty="0">
                <a:latin typeface="Arial"/>
                <a:cs typeface="Arial"/>
              </a:rPr>
              <a:t>2-minute warning alarm for 26 flight runs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1700" dirty="0">
                <a:latin typeface="Arial"/>
                <a:cs typeface="Arial"/>
              </a:rPr>
              <a:t>Validation of the SOC algorithm for piloted/autonomous flights.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"/>
                <a:cs typeface="Arial"/>
              </a:rPr>
              <a:t>Validate RUL estimation with metrics</a:t>
            </a:r>
          </a:p>
          <a:p>
            <a:pPr marL="914400" lvl="1" indent="-457200"/>
            <a:r>
              <a:rPr lang="en-US" sz="2000" dirty="0">
                <a:latin typeface="Arial"/>
                <a:cs typeface="Arial"/>
              </a:rPr>
              <a:t>Fig.2 shows plot of </a:t>
            </a:r>
            <a:r>
              <a:rPr lang="en-US" sz="2000" b="1" dirty="0">
                <a:latin typeface="Arial"/>
                <a:cs typeface="Arial"/>
              </a:rPr>
              <a:t>α-λ performance </a:t>
            </a:r>
            <a:r>
              <a:rPr lang="en-US" sz="2000" dirty="0">
                <a:latin typeface="Arial"/>
                <a:cs typeface="Arial"/>
              </a:rPr>
              <a:t>metric for RUL estimation for a UAV flight profile.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>
              <a:latin typeface="Arial"/>
              <a:cs typeface="Arial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6C3C6798-F47B-39F8-E5B1-17B8B77CD0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3637" y="3769199"/>
            <a:ext cx="3363258" cy="2725643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171A186F-062A-160E-6D97-BF51349B15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6897" y="1403101"/>
            <a:ext cx="3198541" cy="255203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0632484-5418-DCD1-C0F3-2EFCE2D96AE2}"/>
              </a:ext>
            </a:extLst>
          </p:cNvPr>
          <p:cNvSpPr txBox="1"/>
          <p:nvPr/>
        </p:nvSpPr>
        <p:spPr>
          <a:xfrm>
            <a:off x="8934824" y="3809999"/>
            <a:ext cx="2652057" cy="53860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dirty="0">
                <a:cs typeface="Calibri"/>
              </a:rPr>
              <a:t>Fig.1. </a:t>
            </a:r>
            <a:r>
              <a:rPr lang="en-US" sz="1100" dirty="0">
                <a:ea typeface="+mn-lt"/>
                <a:cs typeface="+mn-lt"/>
              </a:rPr>
              <a:t>Two-minute alarms for 26 runs </a:t>
            </a:r>
            <a:endParaRPr lang="en-US" sz="1100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899736-4657-D046-3A4B-392B08DF6F83}"/>
              </a:ext>
            </a:extLst>
          </p:cNvPr>
          <p:cNvSpPr txBox="1"/>
          <p:nvPr/>
        </p:nvSpPr>
        <p:spPr>
          <a:xfrm>
            <a:off x="8890001" y="6447117"/>
            <a:ext cx="2652057" cy="8771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dirty="0">
                <a:cs typeface="Calibri"/>
              </a:rPr>
              <a:t>Fig.2. </a:t>
            </a:r>
            <a:r>
              <a:rPr lang="en-US" sz="1100" dirty="0">
                <a:ea typeface="+mn-lt"/>
                <a:cs typeface="+mn-lt"/>
              </a:rPr>
              <a:t>Predicted remaining flying time using </a:t>
            </a:r>
            <a:r>
              <a:rPr lang="en-US" sz="1100" dirty="0">
                <a:latin typeface="Arial"/>
                <a:ea typeface="+mn-lt"/>
                <a:cs typeface="Arial"/>
              </a:rPr>
              <a:t>α-λ performance metric</a:t>
            </a:r>
          </a:p>
          <a:p>
            <a:endParaRPr lang="en-US" sz="110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0323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7106E-58B8-0804-DB87-D037E653F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E3955-463F-DBF5-37D8-21BE0E54A7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5096"/>
            <a:ext cx="10515600" cy="5497337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514350" indent="-514350">
              <a:spcBef>
                <a:spcPts val="0"/>
              </a:spcBef>
              <a:buAutoNum type="arabicPeriod"/>
            </a:pPr>
            <a:r>
              <a:rPr lang="en-US" dirty="0">
                <a:latin typeface="Arial"/>
                <a:cs typeface="Arial"/>
              </a:rPr>
              <a:t>Hogge, E., Kulkarni C., Bole, B., Vazquez, S., Celaya, J., Strom, T., Hill, B., Smalling, K. &amp; Quach, C. (2021)</a:t>
            </a:r>
            <a:r>
              <a:rPr lang="en-US" i="1" dirty="0">
                <a:latin typeface="Arial"/>
                <a:cs typeface="Arial"/>
              </a:rPr>
              <a:t>"Verification of Prognostic Algorithms to Predict Remaining Flying Time for Electric Unmanned Vehicles",</a:t>
            </a:r>
            <a:r>
              <a:rPr lang="en-US" dirty="0">
                <a:latin typeface="Arial"/>
                <a:cs typeface="Arial"/>
              </a:rPr>
              <a:t> International Journal of Prognostics and Health Management, ISSN 2153-2648, 2018 021 </a:t>
            </a:r>
            <a:endParaRPr lang="en-US" dirty="0"/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dirty="0">
                <a:latin typeface="Arial"/>
                <a:cs typeface="Arial"/>
              </a:rPr>
              <a:t>Hogge, E., Bole, B., Vazquez, S., Celaya, J., Strom, T., Hill, B., Smalling, K. &amp; Quach, C. (2015). "Verification of a remaining flying time prediction system for small electric aircraft". </a:t>
            </a:r>
            <a:r>
              <a:rPr lang="en-US" i="1" dirty="0">
                <a:latin typeface="Arial"/>
                <a:cs typeface="Arial"/>
              </a:rPr>
              <a:t>Annual Conference of the Prognostics and Health Management Society. </a:t>
            </a:r>
            <a:endParaRPr lang="en-US" dirty="0">
              <a:latin typeface="Arial"/>
              <a:cs typeface="Arial"/>
            </a:endParaRP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dirty="0">
                <a:latin typeface="Arial"/>
                <a:cs typeface="Arial"/>
              </a:rPr>
              <a:t>Daigle, M., Kulkarni, C. (2013). "Electrochemistry-based battery modeling for prognostics". </a:t>
            </a:r>
            <a:r>
              <a:rPr lang="en-US" i="1" dirty="0">
                <a:latin typeface="Arial"/>
                <a:cs typeface="Arial"/>
              </a:rPr>
              <a:t>Annual Conference of the Prognostics and Health Management Society. 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dirty="0">
                <a:latin typeface="Arial"/>
                <a:cs typeface="Arial"/>
              </a:rPr>
              <a:t>Saxena, A., Celaya, J., Saha, B., Saha, S., &amp; Goebel, K. (2010). Metrics for offline evaluation of prognostic performance. </a:t>
            </a:r>
            <a:r>
              <a:rPr lang="en-US" i="1" dirty="0">
                <a:latin typeface="Arial"/>
                <a:cs typeface="Arial"/>
              </a:rPr>
              <a:t>International Journal of Prognostics and Health (IJPHM), </a:t>
            </a:r>
            <a:r>
              <a:rPr lang="en-US" dirty="0">
                <a:latin typeface="Arial"/>
                <a:cs typeface="Arial"/>
              </a:rPr>
              <a:t>Vol. 1, 2010. 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dirty="0">
                <a:latin typeface="Arial"/>
                <a:cs typeface="Arial"/>
              </a:rPr>
              <a:t>Bole, B., Daigle, M., Gorospe, G.,(2014). "Online prediction of battery discharge and estimation of parasitic loads for an electric aircraft". </a:t>
            </a:r>
            <a:r>
              <a:rPr lang="en-US" i="1" dirty="0">
                <a:latin typeface="Arial"/>
                <a:cs typeface="Arial"/>
              </a:rPr>
              <a:t>European Conference of the Prognostics and Health Management Society. </a:t>
            </a:r>
            <a:endParaRPr lang="en-US" dirty="0">
              <a:latin typeface="Arial"/>
              <a:cs typeface="Arial"/>
            </a:endParaRP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dirty="0">
                <a:latin typeface="Arial"/>
                <a:cs typeface="Arial"/>
              </a:rPr>
              <a:t>Daigle M. and Kulkarni C.,"A battery health monitoring framework for planetary rovers," </a:t>
            </a:r>
            <a:r>
              <a:rPr lang="en-US" i="1" dirty="0">
                <a:latin typeface="Arial"/>
                <a:cs typeface="Arial"/>
              </a:rPr>
              <a:t>2014 IEEE Aerospace Conference</a:t>
            </a:r>
            <a:r>
              <a:rPr lang="en-US" dirty="0">
                <a:latin typeface="Arial"/>
                <a:cs typeface="Arial"/>
              </a:rPr>
              <a:t>, Big Sky, MT, USA, 2014, 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dirty="0">
                <a:latin typeface="Arial"/>
                <a:cs typeface="Arial"/>
              </a:rPr>
              <a:t>Bole, B., Teubert, C., Quach, C., Hogge, E., Vazquez, S., Goebel, K., &amp; </a:t>
            </a:r>
            <a:r>
              <a:rPr lang="en-US" dirty="0" err="1">
                <a:latin typeface="Arial"/>
                <a:cs typeface="Arial"/>
              </a:rPr>
              <a:t>Vachtsevanos</a:t>
            </a:r>
            <a:r>
              <a:rPr lang="en-US" dirty="0">
                <a:latin typeface="Arial"/>
                <a:cs typeface="Arial"/>
              </a:rPr>
              <a:t>, G. (2013). "SIL/HIL replication of electric aircraft powertrain dynamics and inner-loop control for V&amp;V of system health management routines". </a:t>
            </a:r>
            <a:r>
              <a:rPr lang="en-US" i="1" dirty="0">
                <a:latin typeface="Arial"/>
                <a:cs typeface="Arial"/>
              </a:rPr>
              <a:t>Annual Conference of the Prognostics and Health Management Society. 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i="1" dirty="0">
                <a:latin typeface="Arial"/>
                <a:cs typeface="Arial"/>
              </a:rPr>
              <a:t>Balaban, Edward, et al. "Experimental validation of a prognostic health management system for electro-mechanical actuators." Infotech@ Aerospace 2011. 2011. 1518.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en-US" i="1" dirty="0">
                <a:latin typeface="Arial"/>
                <a:cs typeface="Arial"/>
              </a:rPr>
              <a:t>Saxena, Abhinav, et al. "Towards requirements in systems engineering for aerospace IVHM design." AIAA Infotech@ Aerospace (I@ A) Conference. 2013.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5415981"/>
      </p:ext>
    </p:extLst>
  </p:cSld>
  <p:clrMapOvr>
    <a:masterClrMapping/>
  </p:clrMapOvr>
</p:sld>
</file>

<file path=ppt/theme/theme1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8E6CDEB8ED8541B7C710E57D5FF30F" ma:contentTypeVersion="14" ma:contentTypeDescription="Create a new document." ma:contentTypeScope="" ma:versionID="462fd4ed56d4c7c714659a16df667dfb">
  <xsd:schema xmlns:xsd="http://www.w3.org/2001/XMLSchema" xmlns:xs="http://www.w3.org/2001/XMLSchema" xmlns:p="http://schemas.microsoft.com/office/2006/metadata/properties" xmlns:ns2="03a717bf-a043-4f37-8853-ec6ae64f71a0" xmlns:ns3="20c9bcb8-1af8-4526-a796-b3a4bc6d2e17" xmlns:ns4="d900e117-17a0-4b24-9e47-511ef1d02c43" targetNamespace="http://schemas.microsoft.com/office/2006/metadata/properties" ma:root="true" ma:fieldsID="2ade6661ce0e6e0f630d3a9fddef11c7" ns2:_="" ns3:_="" ns4:_="">
    <xsd:import namespace="03a717bf-a043-4f37-8853-ec6ae64f71a0"/>
    <xsd:import namespace="20c9bcb8-1af8-4526-a796-b3a4bc6d2e17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a717bf-a043-4f37-8853-ec6ae64f71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c9bcb8-1af8-4526-a796-b3a4bc6d2e1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00fe953-1a17-4a3e-a6be-0615e024a022}" ma:internalName="TaxCatchAll" ma:showField="CatchAllData" ma:web="20c9bcb8-1af8-4526-a796-b3a4bc6d2e1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3a717bf-a043-4f37-8853-ec6ae64f71a0">
      <Terms xmlns="http://schemas.microsoft.com/office/infopath/2007/PartnerControls"/>
    </lcf76f155ced4ddcb4097134ff3c332f>
    <TaxCatchAll xmlns="d900e117-17a0-4b24-9e47-511ef1d02c43" xsi:nil="true"/>
  </documentManagement>
</p:properties>
</file>

<file path=customXml/itemProps1.xml><?xml version="1.0" encoding="utf-8"?>
<ds:datastoreItem xmlns:ds="http://schemas.openxmlformats.org/officeDocument/2006/customXml" ds:itemID="{E7869049-270F-4E8F-8B4D-72BB73C999D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56A9696-E483-4B9C-9518-0951E4B98B2B}">
  <ds:schemaRefs>
    <ds:schemaRef ds:uri="03a717bf-a043-4f37-8853-ec6ae64f71a0"/>
    <ds:schemaRef ds:uri="20c9bcb8-1af8-4526-a796-b3a4bc6d2e17"/>
    <ds:schemaRef ds:uri="d900e117-17a0-4b24-9e47-511ef1d02c4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5A0BD4DA-42BD-4910-BB93-89F9FB15D459}">
  <ds:schemaRefs>
    <ds:schemaRef ds:uri="http://purl.org/dc/terms/"/>
    <ds:schemaRef ds:uri="20c9bcb8-1af8-4526-a796-b3a4bc6d2e17"/>
    <ds:schemaRef ds:uri="http://purl.org/dc/elements/1.1/"/>
    <ds:schemaRef ds:uri="d900e117-17a0-4b24-9e47-511ef1d02c43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03a717bf-a043-4f37-8853-ec6ae64f71a0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1078</Words>
  <Application>Microsoft Macintosh PowerPoint</Application>
  <PresentationFormat>Widescreen</PresentationFormat>
  <Paragraphs>91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Courier New</vt:lpstr>
      <vt:lpstr>Helvetica</vt:lpstr>
      <vt:lpstr>4_Office Theme</vt:lpstr>
      <vt:lpstr>Notes on Validation of Prognostics Algorithms</vt:lpstr>
      <vt:lpstr>Diagnostics and Prognostics Group</vt:lpstr>
      <vt:lpstr>Notes on Validation of Prognostic Technologies</vt:lpstr>
      <vt:lpstr>Notes on Validation of Prognostic Technologies</vt:lpstr>
      <vt:lpstr>Example: Batteries - Chetan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Validation of Prognostics Algorithms</dc:title>
  <dc:creator>Teubert, Christopher (ARC-TI)</dc:creator>
  <cp:lastModifiedBy>Teubert, Christopher (ARC-TI)</cp:lastModifiedBy>
  <cp:revision>212</cp:revision>
  <dcterms:created xsi:type="dcterms:W3CDTF">2023-01-17T21:08:55Z</dcterms:created>
  <dcterms:modified xsi:type="dcterms:W3CDTF">2023-02-10T22:11:01Z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0x010100378E6CDEB8ED8541B7C710E57D5FF30F</vt:lpwstr>
  </property>
  <property fmtid="{D5CDD505-2E9C-101B-9397-08002B2CF9AE}" pid="3" name="MediaServiceImageTags">
    <vt:lpwstr/>
  </property>
</Properties>
</file>