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6" r:id="rId4"/>
    <p:sldMasterId id="2147483734" r:id="rId5"/>
    <p:sldMasterId id="2147483698" r:id="rId6"/>
    <p:sldMasterId id="2147483710" r:id="rId7"/>
    <p:sldMasterId id="2147483722" r:id="rId8"/>
    <p:sldMasterId id="2147483673" r:id="rId9"/>
    <p:sldMasterId id="2147483760" r:id="rId10"/>
  </p:sldMasterIdLst>
  <p:notesMasterIdLst>
    <p:notesMasterId r:id="rId38"/>
  </p:notesMasterIdLst>
  <p:sldIdLst>
    <p:sldId id="15618" r:id="rId11"/>
    <p:sldId id="15601" r:id="rId12"/>
    <p:sldId id="15614" r:id="rId13"/>
    <p:sldId id="450" r:id="rId14"/>
    <p:sldId id="15621" r:id="rId15"/>
    <p:sldId id="1700" r:id="rId16"/>
    <p:sldId id="502" r:id="rId17"/>
    <p:sldId id="446" r:id="rId18"/>
    <p:sldId id="1706" r:id="rId19"/>
    <p:sldId id="1705" r:id="rId20"/>
    <p:sldId id="1707" r:id="rId21"/>
    <p:sldId id="1693" r:id="rId22"/>
    <p:sldId id="15602" r:id="rId23"/>
    <p:sldId id="15609" r:id="rId24"/>
    <p:sldId id="15605" r:id="rId25"/>
    <p:sldId id="15603" r:id="rId26"/>
    <p:sldId id="15608" r:id="rId27"/>
    <p:sldId id="15606" r:id="rId28"/>
    <p:sldId id="15596" r:id="rId29"/>
    <p:sldId id="453" r:id="rId30"/>
    <p:sldId id="15619" r:id="rId31"/>
    <p:sldId id="15613" r:id="rId32"/>
    <p:sldId id="15612" r:id="rId33"/>
    <p:sldId id="15616" r:id="rId34"/>
    <p:sldId id="15617" r:id="rId35"/>
    <p:sldId id="437" r:id="rId36"/>
    <p:sldId id="15604"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64" userDrawn="1">
          <p15:clr>
            <a:srgbClr val="A4A3A4"/>
          </p15:clr>
        </p15:guide>
        <p15:guide id="2" pos="70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TIN, STEPHANIE A. (KSC-PA000)" initials="MSA(" lastIdx="7" clrIdx="0"/>
  <p:cmAuthor id="1" name="Regan, Rebecca A (KSC-IMCS-900)[Analex Corp., North America Operations, LLC]" initials="RRA(CNAOL" lastIdx="1" clrIdx="1">
    <p:extLst>
      <p:ext uri="{19B8F6BF-5375-455C-9EA6-DF929625EA0E}">
        <p15:presenceInfo xmlns:p15="http://schemas.microsoft.com/office/powerpoint/2012/main" userId="S-1-5-21-330711430-3775241029-4075259233-1122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a:srgbClr val="FFFF66"/>
    <a:srgbClr val="EEA4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7CB658-B647-4A15-BFA3-889C177052C6}" v="145" dt="2023-02-15T22:47:37.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4" autoAdjust="0"/>
    <p:restoredTop sz="71404" autoAdjust="0"/>
  </p:normalViewPr>
  <p:slideViewPr>
    <p:cSldViewPr snapToGrid="0">
      <p:cViewPr>
        <p:scale>
          <a:sx n="120" d="100"/>
          <a:sy n="120" d="100"/>
        </p:scale>
        <p:origin x="384" y="156"/>
      </p:cViewPr>
      <p:guideLst>
        <p:guide orient="horz" pos="1464"/>
        <p:guide pos="70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commentAuthors" Target="commentAuthors.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Mills" userId="89f5d44c-00a9-4f54-90b6-823ec5d20b7e" providerId="ADAL" clId="{907CB658-B647-4A15-BFA3-889C177052C6}"/>
    <pc:docChg chg="undo custSel addSld delSld modSld sldOrd">
      <pc:chgData name="Christine Mills" userId="89f5d44c-00a9-4f54-90b6-823ec5d20b7e" providerId="ADAL" clId="{907CB658-B647-4A15-BFA3-889C177052C6}" dt="2023-02-15T22:43:49.504" v="2208" actId="207"/>
      <pc:docMkLst>
        <pc:docMk/>
      </pc:docMkLst>
      <pc:sldChg chg="addSp modSp mod modClrScheme chgLayout">
        <pc:chgData name="Christine Mills" userId="89f5d44c-00a9-4f54-90b6-823ec5d20b7e" providerId="ADAL" clId="{907CB658-B647-4A15-BFA3-889C177052C6}" dt="2023-02-15T22:43:49.504" v="2208" actId="207"/>
        <pc:sldMkLst>
          <pc:docMk/>
          <pc:sldMk cId="1800019125" sldId="437"/>
        </pc:sldMkLst>
        <pc:spChg chg="add mod ord">
          <ac:chgData name="Christine Mills" userId="89f5d44c-00a9-4f54-90b6-823ec5d20b7e" providerId="ADAL" clId="{907CB658-B647-4A15-BFA3-889C177052C6}" dt="2023-02-15T22:43:49.504" v="2208" actId="207"/>
          <ac:spMkLst>
            <pc:docMk/>
            <pc:sldMk cId="1800019125" sldId="437"/>
            <ac:spMk id="2" creationId="{1BD897FE-9401-4385-A6D9-CB2E3FFF0131}"/>
          </ac:spMkLst>
        </pc:spChg>
        <pc:spChg chg="add mod ord">
          <ac:chgData name="Christine Mills" userId="89f5d44c-00a9-4f54-90b6-823ec5d20b7e" providerId="ADAL" clId="{907CB658-B647-4A15-BFA3-889C177052C6}" dt="2023-02-15T22:43:41.305" v="2198" actId="700"/>
          <ac:spMkLst>
            <pc:docMk/>
            <pc:sldMk cId="1800019125" sldId="437"/>
            <ac:spMk id="4" creationId="{45E05010-ACBE-461C-9C8A-E6F646112A7A}"/>
          </ac:spMkLst>
        </pc:spChg>
      </pc:sldChg>
      <pc:sldChg chg="addSp modSp mod">
        <pc:chgData name="Christine Mills" userId="89f5d44c-00a9-4f54-90b6-823ec5d20b7e" providerId="ADAL" clId="{907CB658-B647-4A15-BFA3-889C177052C6}" dt="2023-02-14T20:27:17.447" v="1341" actId="1036"/>
        <pc:sldMkLst>
          <pc:docMk/>
          <pc:sldMk cId="2426927043" sldId="450"/>
        </pc:sldMkLst>
        <pc:spChg chg="add mod">
          <ac:chgData name="Christine Mills" userId="89f5d44c-00a9-4f54-90b6-823ec5d20b7e" providerId="ADAL" clId="{907CB658-B647-4A15-BFA3-889C177052C6}" dt="2023-02-14T20:27:04.278" v="1340" actId="1035"/>
          <ac:spMkLst>
            <pc:docMk/>
            <pc:sldMk cId="2426927043" sldId="450"/>
            <ac:spMk id="2" creationId="{797AFDF7-4E37-4541-92F3-8618F33E20F3}"/>
          </ac:spMkLst>
        </pc:spChg>
        <pc:spChg chg="add mod">
          <ac:chgData name="Christine Mills" userId="89f5d44c-00a9-4f54-90b6-823ec5d20b7e" providerId="ADAL" clId="{907CB658-B647-4A15-BFA3-889C177052C6}" dt="2023-02-14T20:26:58.753" v="1339" actId="1035"/>
          <ac:spMkLst>
            <pc:docMk/>
            <pc:sldMk cId="2426927043" sldId="450"/>
            <ac:spMk id="8" creationId="{BDAE94D9-BCF3-440F-B1AD-510DEF976F08}"/>
          </ac:spMkLst>
        </pc:spChg>
        <pc:picChg chg="mod">
          <ac:chgData name="Christine Mills" userId="89f5d44c-00a9-4f54-90b6-823ec5d20b7e" providerId="ADAL" clId="{907CB658-B647-4A15-BFA3-889C177052C6}" dt="2023-02-14T20:26:14.092" v="1329" actId="1076"/>
          <ac:picMkLst>
            <pc:docMk/>
            <pc:sldMk cId="2426927043" sldId="450"/>
            <ac:picMk id="3" creationId="{BD67039A-E2F7-4F58-80E6-2FE5A450A78E}"/>
          </ac:picMkLst>
        </pc:picChg>
        <pc:picChg chg="mod">
          <ac:chgData name="Christine Mills" userId="89f5d44c-00a9-4f54-90b6-823ec5d20b7e" providerId="ADAL" clId="{907CB658-B647-4A15-BFA3-889C177052C6}" dt="2023-02-14T20:27:17.447" v="1341" actId="1036"/>
          <ac:picMkLst>
            <pc:docMk/>
            <pc:sldMk cId="2426927043" sldId="450"/>
            <ac:picMk id="5" creationId="{9D4A9A0D-E179-E542-8466-4726EFD95E16}"/>
          </ac:picMkLst>
        </pc:picChg>
      </pc:sldChg>
      <pc:sldChg chg="modSp mod ord">
        <pc:chgData name="Christine Mills" userId="89f5d44c-00a9-4f54-90b6-823ec5d20b7e" providerId="ADAL" clId="{907CB658-B647-4A15-BFA3-889C177052C6}" dt="2023-02-09T21:25:41.972" v="5" actId="20577"/>
        <pc:sldMkLst>
          <pc:docMk/>
          <pc:sldMk cId="1522554444" sldId="1706"/>
        </pc:sldMkLst>
        <pc:spChg chg="mod">
          <ac:chgData name="Christine Mills" userId="89f5d44c-00a9-4f54-90b6-823ec5d20b7e" providerId="ADAL" clId="{907CB658-B647-4A15-BFA3-889C177052C6}" dt="2023-02-09T21:25:41.972" v="5" actId="20577"/>
          <ac:spMkLst>
            <pc:docMk/>
            <pc:sldMk cId="1522554444" sldId="1706"/>
            <ac:spMk id="8" creationId="{044032E0-F43E-40C3-A6AA-B7B7E4F158A6}"/>
          </ac:spMkLst>
        </pc:spChg>
      </pc:sldChg>
      <pc:sldChg chg="ord">
        <pc:chgData name="Christine Mills" userId="89f5d44c-00a9-4f54-90b6-823ec5d20b7e" providerId="ADAL" clId="{907CB658-B647-4A15-BFA3-889C177052C6}" dt="2023-02-09T21:27:12.065" v="7"/>
        <pc:sldMkLst>
          <pc:docMk/>
          <pc:sldMk cId="2646491184" sldId="1707"/>
        </pc:sldMkLst>
      </pc:sldChg>
      <pc:sldChg chg="addSp delSp modSp mod setBg modClrScheme setClrOvrMap delDesignElem chgLayout">
        <pc:chgData name="Christine Mills" userId="89f5d44c-00a9-4f54-90b6-823ec5d20b7e" providerId="ADAL" clId="{907CB658-B647-4A15-BFA3-889C177052C6}" dt="2023-02-14T20:23:48.116" v="1267" actId="207"/>
        <pc:sldMkLst>
          <pc:docMk/>
          <pc:sldMk cId="2637838329" sldId="15601"/>
        </pc:sldMkLst>
        <pc:spChg chg="del mod ord">
          <ac:chgData name="Christine Mills" userId="89f5d44c-00a9-4f54-90b6-823ec5d20b7e" providerId="ADAL" clId="{907CB658-B647-4A15-BFA3-889C177052C6}" dt="2023-02-14T20:16:27.045" v="1141" actId="478"/>
          <ac:spMkLst>
            <pc:docMk/>
            <pc:sldMk cId="2637838329" sldId="15601"/>
            <ac:spMk id="2" creationId="{A79A7BD2-D8AA-4656-9B1B-12E9A7FB1ED0}"/>
          </ac:spMkLst>
        </pc:spChg>
        <pc:spChg chg="mod ord">
          <ac:chgData name="Christine Mills" userId="89f5d44c-00a9-4f54-90b6-823ec5d20b7e" providerId="ADAL" clId="{907CB658-B647-4A15-BFA3-889C177052C6}" dt="2023-02-14T20:23:33.450" v="1265" actId="255"/>
          <ac:spMkLst>
            <pc:docMk/>
            <pc:sldMk cId="2637838329" sldId="15601"/>
            <ac:spMk id="6" creationId="{0B54FF28-DD0F-44B6-8FBB-DCB30CCE4408}"/>
          </ac:spMkLst>
        </pc:spChg>
        <pc:spChg chg="mod ord">
          <ac:chgData name="Christine Mills" userId="89f5d44c-00a9-4f54-90b6-823ec5d20b7e" providerId="ADAL" clId="{907CB658-B647-4A15-BFA3-889C177052C6}" dt="2023-02-14T20:23:48.116" v="1267" actId="207"/>
          <ac:spMkLst>
            <pc:docMk/>
            <pc:sldMk cId="2637838329" sldId="15601"/>
            <ac:spMk id="11" creationId="{B3E22286-ED2F-4A68-A421-1F16F0517CDF}"/>
          </ac:spMkLst>
        </pc:spChg>
        <pc:spChg chg="add del">
          <ac:chgData name="Christine Mills" userId="89f5d44c-00a9-4f54-90b6-823ec5d20b7e" providerId="ADAL" clId="{907CB658-B647-4A15-BFA3-889C177052C6}" dt="2023-02-14T20:15:49.055" v="1137" actId="26606"/>
          <ac:spMkLst>
            <pc:docMk/>
            <pc:sldMk cId="2637838329" sldId="15601"/>
            <ac:spMk id="25" creationId="{07977D39-626F-40D7-B00F-16E02602DD5A}"/>
          </ac:spMkLst>
        </pc:spChg>
        <pc:spChg chg="add del">
          <ac:chgData name="Christine Mills" userId="89f5d44c-00a9-4f54-90b6-823ec5d20b7e" providerId="ADAL" clId="{907CB658-B647-4A15-BFA3-889C177052C6}" dt="2023-02-14T20:15:49.055" v="1137" actId="26606"/>
          <ac:spMkLst>
            <pc:docMk/>
            <pc:sldMk cId="2637838329" sldId="15601"/>
            <ac:spMk id="27" creationId="{B905CDE4-B751-4B3E-B625-6E59F8903414}"/>
          </ac:spMkLst>
        </pc:spChg>
        <pc:spChg chg="add del">
          <ac:chgData name="Christine Mills" userId="89f5d44c-00a9-4f54-90b6-823ec5d20b7e" providerId="ADAL" clId="{907CB658-B647-4A15-BFA3-889C177052C6}" dt="2023-02-14T20:15:49.055" v="1137" actId="26606"/>
          <ac:spMkLst>
            <pc:docMk/>
            <pc:sldMk cId="2637838329" sldId="15601"/>
            <ac:spMk id="29" creationId="{08108C16-F4C0-44AA-999D-17BD39219B24}"/>
          </ac:spMkLst>
        </pc:spChg>
        <pc:spChg chg="add del">
          <ac:chgData name="Christine Mills" userId="89f5d44c-00a9-4f54-90b6-823ec5d20b7e" providerId="ADAL" clId="{907CB658-B647-4A15-BFA3-889C177052C6}" dt="2023-02-14T20:15:49.055" v="1137" actId="26606"/>
          <ac:spMkLst>
            <pc:docMk/>
            <pc:sldMk cId="2637838329" sldId="15601"/>
            <ac:spMk id="31" creationId="{C8F10CB3-3B5E-4C7A-98CF-B87454DDFA39}"/>
          </ac:spMkLst>
        </pc:spChg>
        <pc:spChg chg="add del">
          <ac:chgData name="Christine Mills" userId="89f5d44c-00a9-4f54-90b6-823ec5d20b7e" providerId="ADAL" clId="{907CB658-B647-4A15-BFA3-889C177052C6}" dt="2023-02-14T20:15:54.008" v="1139" actId="26606"/>
          <ac:spMkLst>
            <pc:docMk/>
            <pc:sldMk cId="2637838329" sldId="15601"/>
            <ac:spMk id="33" creationId="{2409529B-9B56-4F10-BE4D-F934DB89E57E}"/>
          </ac:spMkLst>
        </pc:spChg>
        <pc:spChg chg="add del">
          <ac:chgData name="Christine Mills" userId="89f5d44c-00a9-4f54-90b6-823ec5d20b7e" providerId="ADAL" clId="{907CB658-B647-4A15-BFA3-889C177052C6}" dt="2023-02-14T20:15:54.008" v="1139" actId="26606"/>
          <ac:spMkLst>
            <pc:docMk/>
            <pc:sldMk cId="2637838329" sldId="15601"/>
            <ac:spMk id="34" creationId="{A3C210E6-A35A-4F68-8D60-801A019C75B8}"/>
          </ac:spMkLst>
        </pc:spChg>
        <pc:spChg chg="add del">
          <ac:chgData name="Christine Mills" userId="89f5d44c-00a9-4f54-90b6-823ec5d20b7e" providerId="ADAL" clId="{907CB658-B647-4A15-BFA3-889C177052C6}" dt="2023-02-14T20:15:54.008" v="1139" actId="26606"/>
          <ac:spMkLst>
            <pc:docMk/>
            <pc:sldMk cId="2637838329" sldId="15601"/>
            <ac:spMk id="35" creationId="{AC0D06B0-F19C-459E-B221-A34B506FB5E3}"/>
          </ac:spMkLst>
        </pc:spChg>
        <pc:spChg chg="add del">
          <ac:chgData name="Christine Mills" userId="89f5d44c-00a9-4f54-90b6-823ec5d20b7e" providerId="ADAL" clId="{907CB658-B647-4A15-BFA3-889C177052C6}" dt="2023-02-14T20:15:54.008" v="1139" actId="26606"/>
          <ac:spMkLst>
            <pc:docMk/>
            <pc:sldMk cId="2637838329" sldId="15601"/>
            <ac:spMk id="36" creationId="{345B26DA-1C6B-4C66-81C9-9C1877FC2DB1}"/>
          </ac:spMkLst>
        </pc:spChg>
        <pc:spChg chg="add del">
          <ac:chgData name="Christine Mills" userId="89f5d44c-00a9-4f54-90b6-823ec5d20b7e" providerId="ADAL" clId="{907CB658-B647-4A15-BFA3-889C177052C6}" dt="2023-02-14T20:15:54.008" v="1139" actId="26606"/>
          <ac:spMkLst>
            <pc:docMk/>
            <pc:sldMk cId="2637838329" sldId="15601"/>
            <ac:spMk id="37" creationId="{98DE6C44-43F8-4DE4-AB81-66853FFEA09A}"/>
          </ac:spMkLst>
        </pc:spChg>
        <pc:spChg chg="add del">
          <ac:chgData name="Christine Mills" userId="89f5d44c-00a9-4f54-90b6-823ec5d20b7e" providerId="ADAL" clId="{907CB658-B647-4A15-BFA3-889C177052C6}" dt="2023-02-14T20:16:39.424" v="1143" actId="700"/>
          <ac:spMkLst>
            <pc:docMk/>
            <pc:sldMk cId="2637838329" sldId="15601"/>
            <ac:spMk id="39" creationId="{07977D39-626F-40D7-B00F-16E02602DD5A}"/>
          </ac:spMkLst>
        </pc:spChg>
        <pc:spChg chg="add del">
          <ac:chgData name="Christine Mills" userId="89f5d44c-00a9-4f54-90b6-823ec5d20b7e" providerId="ADAL" clId="{907CB658-B647-4A15-BFA3-889C177052C6}" dt="2023-02-14T20:16:39.424" v="1143" actId="700"/>
          <ac:spMkLst>
            <pc:docMk/>
            <pc:sldMk cId="2637838329" sldId="15601"/>
            <ac:spMk id="40" creationId="{B905CDE4-B751-4B3E-B625-6E59F8903414}"/>
          </ac:spMkLst>
        </pc:spChg>
        <pc:spChg chg="add del">
          <ac:chgData name="Christine Mills" userId="89f5d44c-00a9-4f54-90b6-823ec5d20b7e" providerId="ADAL" clId="{907CB658-B647-4A15-BFA3-889C177052C6}" dt="2023-02-14T20:16:39.424" v="1143" actId="700"/>
          <ac:spMkLst>
            <pc:docMk/>
            <pc:sldMk cId="2637838329" sldId="15601"/>
            <ac:spMk id="41" creationId="{08108C16-F4C0-44AA-999D-17BD39219B24}"/>
          </ac:spMkLst>
        </pc:spChg>
        <pc:spChg chg="add del">
          <ac:chgData name="Christine Mills" userId="89f5d44c-00a9-4f54-90b6-823ec5d20b7e" providerId="ADAL" clId="{907CB658-B647-4A15-BFA3-889C177052C6}" dt="2023-02-14T20:16:39.424" v="1143" actId="700"/>
          <ac:spMkLst>
            <pc:docMk/>
            <pc:sldMk cId="2637838329" sldId="15601"/>
            <ac:spMk id="42" creationId="{C8F10CB3-3B5E-4C7A-98CF-B87454DDFA39}"/>
          </ac:spMkLst>
        </pc:spChg>
        <pc:picChg chg="mod ord modCrop">
          <ac:chgData name="Christine Mills" userId="89f5d44c-00a9-4f54-90b6-823ec5d20b7e" providerId="ADAL" clId="{907CB658-B647-4A15-BFA3-889C177052C6}" dt="2023-02-14T20:16:39.424" v="1143" actId="700"/>
          <ac:picMkLst>
            <pc:docMk/>
            <pc:sldMk cId="2637838329" sldId="15601"/>
            <ac:picMk id="13" creationId="{7A6AE680-7C1F-480E-A028-40C136450374}"/>
          </ac:picMkLst>
        </pc:picChg>
        <pc:picChg chg="add mod">
          <ac:chgData name="Christine Mills" userId="89f5d44c-00a9-4f54-90b6-823ec5d20b7e" providerId="ADAL" clId="{907CB658-B647-4A15-BFA3-889C177052C6}" dt="2023-02-14T20:15:54.033" v="1140" actId="26606"/>
          <ac:picMkLst>
            <pc:docMk/>
            <pc:sldMk cId="2637838329" sldId="15601"/>
            <ac:picMk id="16" creationId="{7CE8F548-5302-4679-899E-9283E287FACC}"/>
          </ac:picMkLst>
        </pc:picChg>
        <pc:picChg chg="add del mod">
          <ac:chgData name="Christine Mills" userId="89f5d44c-00a9-4f54-90b6-823ec5d20b7e" providerId="ADAL" clId="{907CB658-B647-4A15-BFA3-889C177052C6}" dt="2023-02-14T20:18:16.727" v="1171" actId="478"/>
          <ac:picMkLst>
            <pc:docMk/>
            <pc:sldMk cId="2637838329" sldId="15601"/>
            <ac:picMk id="18" creationId="{3805E5E6-0430-4FE0-8323-63F931D994A0}"/>
          </ac:picMkLst>
        </pc:picChg>
        <pc:picChg chg="add mod ord">
          <ac:chgData name="Christine Mills" userId="89f5d44c-00a9-4f54-90b6-823ec5d20b7e" providerId="ADAL" clId="{907CB658-B647-4A15-BFA3-889C177052C6}" dt="2023-02-14T20:15:54.033" v="1140" actId="26606"/>
          <ac:picMkLst>
            <pc:docMk/>
            <pc:sldMk cId="2637838329" sldId="15601"/>
            <ac:picMk id="20" creationId="{DE3710F2-DFDF-4CB0-B766-C6CBE9A2C86D}"/>
          </ac:picMkLst>
        </pc:picChg>
        <pc:picChg chg="add mod">
          <ac:chgData name="Christine Mills" userId="89f5d44c-00a9-4f54-90b6-823ec5d20b7e" providerId="ADAL" clId="{907CB658-B647-4A15-BFA3-889C177052C6}" dt="2023-02-14T20:19:48.621" v="1181" actId="29295"/>
          <ac:picMkLst>
            <pc:docMk/>
            <pc:sldMk cId="2637838329" sldId="15601"/>
            <ac:picMk id="22" creationId="{EB08F31F-8568-40EF-8362-B560C29DA2F8}"/>
          </ac:picMkLst>
        </pc:picChg>
      </pc:sldChg>
      <pc:sldChg chg="ord">
        <pc:chgData name="Christine Mills" userId="89f5d44c-00a9-4f54-90b6-823ec5d20b7e" providerId="ADAL" clId="{907CB658-B647-4A15-BFA3-889C177052C6}" dt="2023-02-15T22:04:12.598" v="2172"/>
        <pc:sldMkLst>
          <pc:docMk/>
          <pc:sldMk cId="2166368798" sldId="15604"/>
        </pc:sldMkLst>
      </pc:sldChg>
      <pc:sldChg chg="del">
        <pc:chgData name="Christine Mills" userId="89f5d44c-00a9-4f54-90b6-823ec5d20b7e" providerId="ADAL" clId="{907CB658-B647-4A15-BFA3-889C177052C6}" dt="2023-02-15T22:35:48.344" v="2180" actId="47"/>
        <pc:sldMkLst>
          <pc:docMk/>
          <pc:sldMk cId="1010770485" sldId="15610"/>
        </pc:sldMkLst>
      </pc:sldChg>
      <pc:sldChg chg="modSp new del mod">
        <pc:chgData name="Christine Mills" userId="89f5d44c-00a9-4f54-90b6-823ec5d20b7e" providerId="ADAL" clId="{907CB658-B647-4A15-BFA3-889C177052C6}" dt="2023-02-14T20:04:08.583" v="1012" actId="47"/>
        <pc:sldMkLst>
          <pc:docMk/>
          <pc:sldMk cId="3266015415" sldId="15611"/>
        </pc:sldMkLst>
        <pc:spChg chg="mod">
          <ac:chgData name="Christine Mills" userId="89f5d44c-00a9-4f54-90b6-823ec5d20b7e" providerId="ADAL" clId="{907CB658-B647-4A15-BFA3-889C177052C6}" dt="2023-02-09T21:51:15.080" v="101" actId="20577"/>
          <ac:spMkLst>
            <pc:docMk/>
            <pc:sldMk cId="3266015415" sldId="15611"/>
            <ac:spMk id="2" creationId="{B5B482A4-EA8D-4299-879B-587E797A2600}"/>
          </ac:spMkLst>
        </pc:spChg>
        <pc:spChg chg="mod">
          <ac:chgData name="Christine Mills" userId="89f5d44c-00a9-4f54-90b6-823ec5d20b7e" providerId="ADAL" clId="{907CB658-B647-4A15-BFA3-889C177052C6}" dt="2023-02-09T21:50:57.788" v="85"/>
          <ac:spMkLst>
            <pc:docMk/>
            <pc:sldMk cId="3266015415" sldId="15611"/>
            <ac:spMk id="3" creationId="{BC8BDBC7-9F12-41B7-8366-4048CF82BE92}"/>
          </ac:spMkLst>
        </pc:spChg>
      </pc:sldChg>
      <pc:sldChg chg="addSp delSp modSp new mod ord">
        <pc:chgData name="Christine Mills" userId="89f5d44c-00a9-4f54-90b6-823ec5d20b7e" providerId="ADAL" clId="{907CB658-B647-4A15-BFA3-889C177052C6}" dt="2023-02-15T21:30:23.204" v="2169" actId="1076"/>
        <pc:sldMkLst>
          <pc:docMk/>
          <pc:sldMk cId="3829375956" sldId="15612"/>
        </pc:sldMkLst>
        <pc:spChg chg="mod">
          <ac:chgData name="Christine Mills" userId="89f5d44c-00a9-4f54-90b6-823ec5d20b7e" providerId="ADAL" clId="{907CB658-B647-4A15-BFA3-889C177052C6}" dt="2023-02-15T19:53:33.301" v="1895" actId="20577"/>
          <ac:spMkLst>
            <pc:docMk/>
            <pc:sldMk cId="3829375956" sldId="15612"/>
            <ac:spMk id="2" creationId="{1F783D55-E237-4E1E-828D-D306822AC17D}"/>
          </ac:spMkLst>
        </pc:spChg>
        <pc:spChg chg="mod">
          <ac:chgData name="Christine Mills" userId="89f5d44c-00a9-4f54-90b6-823ec5d20b7e" providerId="ADAL" clId="{907CB658-B647-4A15-BFA3-889C177052C6}" dt="2023-02-15T21:30:23.204" v="2169" actId="1076"/>
          <ac:spMkLst>
            <pc:docMk/>
            <pc:sldMk cId="3829375956" sldId="15612"/>
            <ac:spMk id="3" creationId="{7CA0D1F8-69C6-4E65-BF8F-D4AA41193377}"/>
          </ac:spMkLst>
        </pc:spChg>
        <pc:picChg chg="add del mod">
          <ac:chgData name="Christine Mills" userId="89f5d44c-00a9-4f54-90b6-823ec5d20b7e" providerId="ADAL" clId="{907CB658-B647-4A15-BFA3-889C177052C6}" dt="2023-02-14T20:35:05.694" v="1375" actId="21"/>
          <ac:picMkLst>
            <pc:docMk/>
            <pc:sldMk cId="3829375956" sldId="15612"/>
            <ac:picMk id="6" creationId="{141DC273-E245-4114-9C09-C55F92D7DD1C}"/>
          </ac:picMkLst>
        </pc:picChg>
      </pc:sldChg>
      <pc:sldChg chg="addSp delSp modSp new mod modClrScheme chgLayout">
        <pc:chgData name="Christine Mills" userId="89f5d44c-00a9-4f54-90b6-823ec5d20b7e" providerId="ADAL" clId="{907CB658-B647-4A15-BFA3-889C177052C6}" dt="2023-02-14T20:33:33.815" v="1371" actId="1076"/>
        <pc:sldMkLst>
          <pc:docMk/>
          <pc:sldMk cId="471635885" sldId="15613"/>
        </pc:sldMkLst>
        <pc:spChg chg="del mod ord">
          <ac:chgData name="Christine Mills" userId="89f5d44c-00a9-4f54-90b6-823ec5d20b7e" providerId="ADAL" clId="{907CB658-B647-4A15-BFA3-889C177052C6}" dt="2023-02-14T15:45:45.529" v="853" actId="700"/>
          <ac:spMkLst>
            <pc:docMk/>
            <pc:sldMk cId="471635885" sldId="15613"/>
            <ac:spMk id="2" creationId="{A6B1CFDE-64C5-4E0A-8BDC-06B9286AFBF2}"/>
          </ac:spMkLst>
        </pc:spChg>
        <pc:spChg chg="del">
          <ac:chgData name="Christine Mills" userId="89f5d44c-00a9-4f54-90b6-823ec5d20b7e" providerId="ADAL" clId="{907CB658-B647-4A15-BFA3-889C177052C6}" dt="2023-02-14T15:45:45.529" v="853" actId="700"/>
          <ac:spMkLst>
            <pc:docMk/>
            <pc:sldMk cId="471635885" sldId="15613"/>
            <ac:spMk id="3" creationId="{048A3967-410A-41DA-B0C4-51436F9A1651}"/>
          </ac:spMkLst>
        </pc:spChg>
        <pc:spChg chg="mod ord">
          <ac:chgData name="Christine Mills" userId="89f5d44c-00a9-4f54-90b6-823ec5d20b7e" providerId="ADAL" clId="{907CB658-B647-4A15-BFA3-889C177052C6}" dt="2023-02-14T15:45:45.529" v="853" actId="700"/>
          <ac:spMkLst>
            <pc:docMk/>
            <pc:sldMk cId="471635885" sldId="15613"/>
            <ac:spMk id="4" creationId="{95FB3C12-DDB2-4DD6-A434-786E34A6B4DC}"/>
          </ac:spMkLst>
        </pc:spChg>
        <pc:spChg chg="add mod ord">
          <ac:chgData name="Christine Mills" userId="89f5d44c-00a9-4f54-90b6-823ec5d20b7e" providerId="ADAL" clId="{907CB658-B647-4A15-BFA3-889C177052C6}" dt="2023-02-14T20:32:23.542" v="1342" actId="1076"/>
          <ac:spMkLst>
            <pc:docMk/>
            <pc:sldMk cId="471635885" sldId="15613"/>
            <ac:spMk id="5" creationId="{F519883A-A548-4AFF-BCBC-C64EAD3BC436}"/>
          </ac:spMkLst>
        </pc:spChg>
        <pc:spChg chg="add mod">
          <ac:chgData name="Christine Mills" userId="89f5d44c-00a9-4f54-90b6-823ec5d20b7e" providerId="ADAL" clId="{907CB658-B647-4A15-BFA3-889C177052C6}" dt="2023-02-14T20:32:29.498" v="1344" actId="1076"/>
          <ac:spMkLst>
            <pc:docMk/>
            <pc:sldMk cId="471635885" sldId="15613"/>
            <ac:spMk id="7" creationId="{30123FB5-3221-4801-A68F-E11E82DEE3B9}"/>
          </ac:spMkLst>
        </pc:spChg>
        <pc:spChg chg="add mod">
          <ac:chgData name="Christine Mills" userId="89f5d44c-00a9-4f54-90b6-823ec5d20b7e" providerId="ADAL" clId="{907CB658-B647-4A15-BFA3-889C177052C6}" dt="2023-02-14T20:32:52.171" v="1345" actId="767"/>
          <ac:spMkLst>
            <pc:docMk/>
            <pc:sldMk cId="471635885" sldId="15613"/>
            <ac:spMk id="8" creationId="{7FE561BD-DF95-47E0-8EFD-B31CE2968B44}"/>
          </ac:spMkLst>
        </pc:spChg>
        <pc:spChg chg="add mod">
          <ac:chgData name="Christine Mills" userId="89f5d44c-00a9-4f54-90b6-823ec5d20b7e" providerId="ADAL" clId="{907CB658-B647-4A15-BFA3-889C177052C6}" dt="2023-02-14T20:33:33.815" v="1371" actId="1076"/>
          <ac:spMkLst>
            <pc:docMk/>
            <pc:sldMk cId="471635885" sldId="15613"/>
            <ac:spMk id="9" creationId="{3C0AA210-3DAF-4C67-8692-FBD48059F26F}"/>
          </ac:spMkLst>
        </pc:spChg>
        <pc:graphicFrameChg chg="add mod modGraphic">
          <ac:chgData name="Christine Mills" userId="89f5d44c-00a9-4f54-90b6-823ec5d20b7e" providerId="ADAL" clId="{907CB658-B647-4A15-BFA3-889C177052C6}" dt="2023-02-14T20:32:26.535" v="1343" actId="1076"/>
          <ac:graphicFrameMkLst>
            <pc:docMk/>
            <pc:sldMk cId="471635885" sldId="15613"/>
            <ac:graphicFrameMk id="6" creationId="{1E01C720-E216-4FB8-A0FE-0ED9088AB47D}"/>
          </ac:graphicFrameMkLst>
        </pc:graphicFrameChg>
      </pc:sldChg>
      <pc:sldChg chg="addSp delSp modSp new mod setBg modClrScheme chgLayout">
        <pc:chgData name="Christine Mills" userId="89f5d44c-00a9-4f54-90b6-823ec5d20b7e" providerId="ADAL" clId="{907CB658-B647-4A15-BFA3-889C177052C6}" dt="2023-02-15T19:47:03.646" v="1379" actId="26606"/>
        <pc:sldMkLst>
          <pc:docMk/>
          <pc:sldMk cId="3163177344" sldId="15614"/>
        </pc:sldMkLst>
        <pc:spChg chg="del mod ord">
          <ac:chgData name="Christine Mills" userId="89f5d44c-00a9-4f54-90b6-823ec5d20b7e" providerId="ADAL" clId="{907CB658-B647-4A15-BFA3-889C177052C6}" dt="2023-02-14T20:21:40.745" v="1184" actId="700"/>
          <ac:spMkLst>
            <pc:docMk/>
            <pc:sldMk cId="3163177344" sldId="15614"/>
            <ac:spMk id="2" creationId="{26C7B2E4-EB97-48FC-B7B3-4B1CEBB6F205}"/>
          </ac:spMkLst>
        </pc:spChg>
        <pc:spChg chg="del mod ord">
          <ac:chgData name="Christine Mills" userId="89f5d44c-00a9-4f54-90b6-823ec5d20b7e" providerId="ADAL" clId="{907CB658-B647-4A15-BFA3-889C177052C6}" dt="2023-02-14T20:21:40.745" v="1184" actId="700"/>
          <ac:spMkLst>
            <pc:docMk/>
            <pc:sldMk cId="3163177344" sldId="15614"/>
            <ac:spMk id="3" creationId="{11603AA3-7D6D-47AB-8C76-9544B88ACD76}"/>
          </ac:spMkLst>
        </pc:spChg>
        <pc:spChg chg="del">
          <ac:chgData name="Christine Mills" userId="89f5d44c-00a9-4f54-90b6-823ec5d20b7e" providerId="ADAL" clId="{907CB658-B647-4A15-BFA3-889C177052C6}" dt="2023-02-14T20:21:40.745" v="1184" actId="700"/>
          <ac:spMkLst>
            <pc:docMk/>
            <pc:sldMk cId="3163177344" sldId="15614"/>
            <ac:spMk id="4" creationId="{13E366E8-A5AC-46DC-AC1B-0D915344542F}"/>
          </ac:spMkLst>
        </pc:spChg>
        <pc:spChg chg="mod ord">
          <ac:chgData name="Christine Mills" userId="89f5d44c-00a9-4f54-90b6-823ec5d20b7e" providerId="ADAL" clId="{907CB658-B647-4A15-BFA3-889C177052C6}" dt="2023-02-15T19:47:03.646" v="1379" actId="26606"/>
          <ac:spMkLst>
            <pc:docMk/>
            <pc:sldMk cId="3163177344" sldId="15614"/>
            <ac:spMk id="5" creationId="{12D6FBCB-59F4-4B26-9DAB-568B7D6EB12A}"/>
          </ac:spMkLst>
        </pc:spChg>
        <pc:spChg chg="add mod ord">
          <ac:chgData name="Christine Mills" userId="89f5d44c-00a9-4f54-90b6-823ec5d20b7e" providerId="ADAL" clId="{907CB658-B647-4A15-BFA3-889C177052C6}" dt="2023-02-15T19:47:03.646" v="1379" actId="26606"/>
          <ac:spMkLst>
            <pc:docMk/>
            <pc:sldMk cId="3163177344" sldId="15614"/>
            <ac:spMk id="6" creationId="{347FD7F5-EF0C-4144-A3FC-71625CAB8EFB}"/>
          </ac:spMkLst>
        </pc:spChg>
        <pc:spChg chg="add mod ord">
          <ac:chgData name="Christine Mills" userId="89f5d44c-00a9-4f54-90b6-823ec5d20b7e" providerId="ADAL" clId="{907CB658-B647-4A15-BFA3-889C177052C6}" dt="2023-02-15T19:47:03.646" v="1379" actId="26606"/>
          <ac:spMkLst>
            <pc:docMk/>
            <pc:sldMk cId="3163177344" sldId="15614"/>
            <ac:spMk id="7" creationId="{23EFE230-166A-408A-BEC5-A3EC6C73D44B}"/>
          </ac:spMkLst>
        </pc:spChg>
        <pc:spChg chg="add del">
          <ac:chgData name="Christine Mills" userId="89f5d44c-00a9-4f54-90b6-823ec5d20b7e" providerId="ADAL" clId="{907CB658-B647-4A15-BFA3-889C177052C6}" dt="2023-02-15T19:47:03.646" v="1379" actId="26606"/>
          <ac:spMkLst>
            <pc:docMk/>
            <pc:sldMk cId="3163177344" sldId="15614"/>
            <ac:spMk id="12" creationId="{76EFD3D9-44F0-4267-BCC1-1613E79D8274}"/>
          </ac:spMkLst>
        </pc:spChg>
        <pc:spChg chg="add del">
          <ac:chgData name="Christine Mills" userId="89f5d44c-00a9-4f54-90b6-823ec5d20b7e" providerId="ADAL" clId="{907CB658-B647-4A15-BFA3-889C177052C6}" dt="2023-02-15T19:47:03.646" v="1379" actId="26606"/>
          <ac:spMkLst>
            <pc:docMk/>
            <pc:sldMk cId="3163177344" sldId="15614"/>
            <ac:spMk id="14" creationId="{A779A851-95D6-41AF-937A-B0E4B7F6FA8D}"/>
          </ac:spMkLst>
        </pc:spChg>
        <pc:spChg chg="add del">
          <ac:chgData name="Christine Mills" userId="89f5d44c-00a9-4f54-90b6-823ec5d20b7e" providerId="ADAL" clId="{907CB658-B647-4A15-BFA3-889C177052C6}" dt="2023-02-15T19:47:03.646" v="1379" actId="26606"/>
          <ac:spMkLst>
            <pc:docMk/>
            <pc:sldMk cId="3163177344" sldId="15614"/>
            <ac:spMk id="16" creationId="{953FB2E7-B6CB-429C-81EB-D9516D6D5C8D}"/>
          </ac:spMkLst>
        </pc:spChg>
        <pc:spChg chg="add del">
          <ac:chgData name="Christine Mills" userId="89f5d44c-00a9-4f54-90b6-823ec5d20b7e" providerId="ADAL" clId="{907CB658-B647-4A15-BFA3-889C177052C6}" dt="2023-02-15T19:47:03.646" v="1379" actId="26606"/>
          <ac:spMkLst>
            <pc:docMk/>
            <pc:sldMk cId="3163177344" sldId="15614"/>
            <ac:spMk id="18" creationId="{2EC40DB1-B719-4A13-9A4D-0966B4B27866}"/>
          </ac:spMkLst>
        </pc:spChg>
        <pc:spChg chg="add del">
          <ac:chgData name="Christine Mills" userId="89f5d44c-00a9-4f54-90b6-823ec5d20b7e" providerId="ADAL" clId="{907CB658-B647-4A15-BFA3-889C177052C6}" dt="2023-02-15T19:47:03.646" v="1379" actId="26606"/>
          <ac:spMkLst>
            <pc:docMk/>
            <pc:sldMk cId="3163177344" sldId="15614"/>
            <ac:spMk id="20" creationId="{82211336-CFF3-412D-868A-6679C1004C45}"/>
          </ac:spMkLst>
        </pc:spChg>
      </pc:sldChg>
      <pc:sldChg chg="new del">
        <pc:chgData name="Christine Mills" userId="89f5d44c-00a9-4f54-90b6-823ec5d20b7e" providerId="ADAL" clId="{907CB658-B647-4A15-BFA3-889C177052C6}" dt="2023-02-14T20:20:52.694" v="1182" actId="47"/>
        <pc:sldMkLst>
          <pc:docMk/>
          <pc:sldMk cId="3985020512" sldId="15614"/>
        </pc:sldMkLst>
      </pc:sldChg>
      <pc:sldChg chg="addSp modSp new del mod">
        <pc:chgData name="Christine Mills" userId="89f5d44c-00a9-4f54-90b6-823ec5d20b7e" providerId="ADAL" clId="{907CB658-B647-4A15-BFA3-889C177052C6}" dt="2023-02-15T22:43:16.012" v="2197" actId="47"/>
        <pc:sldMkLst>
          <pc:docMk/>
          <pc:sldMk cId="2171185050" sldId="15615"/>
        </pc:sldMkLst>
        <pc:picChg chg="add mod">
          <ac:chgData name="Christine Mills" userId="89f5d44c-00a9-4f54-90b6-823ec5d20b7e" providerId="ADAL" clId="{907CB658-B647-4A15-BFA3-889C177052C6}" dt="2023-02-14T20:35:10.767" v="1377" actId="1076"/>
          <ac:picMkLst>
            <pc:docMk/>
            <pc:sldMk cId="2171185050" sldId="15615"/>
            <ac:picMk id="3" creationId="{35BA4892-44CE-49B9-8629-81565C312698}"/>
          </ac:picMkLst>
        </pc:picChg>
      </pc:sldChg>
      <pc:sldChg chg="addSp delSp modSp new mod modClrScheme chgLayout">
        <pc:chgData name="Christine Mills" userId="89f5d44c-00a9-4f54-90b6-823ec5d20b7e" providerId="ADAL" clId="{907CB658-B647-4A15-BFA3-889C177052C6}" dt="2023-02-15T21:07:37.195" v="2168" actId="20577"/>
        <pc:sldMkLst>
          <pc:docMk/>
          <pc:sldMk cId="1808420941" sldId="15616"/>
        </pc:sldMkLst>
        <pc:spChg chg="del mod ord">
          <ac:chgData name="Christine Mills" userId="89f5d44c-00a9-4f54-90b6-823ec5d20b7e" providerId="ADAL" clId="{907CB658-B647-4A15-BFA3-889C177052C6}" dt="2023-02-15T19:47:35.402" v="1381" actId="700"/>
          <ac:spMkLst>
            <pc:docMk/>
            <pc:sldMk cId="1808420941" sldId="15616"/>
            <ac:spMk id="2" creationId="{45BA769B-9D14-433F-AB3A-2278405A9E41}"/>
          </ac:spMkLst>
        </pc:spChg>
        <pc:spChg chg="mod ord">
          <ac:chgData name="Christine Mills" userId="89f5d44c-00a9-4f54-90b6-823ec5d20b7e" providerId="ADAL" clId="{907CB658-B647-4A15-BFA3-889C177052C6}" dt="2023-02-15T19:47:35.402" v="1381" actId="700"/>
          <ac:spMkLst>
            <pc:docMk/>
            <pc:sldMk cId="1808420941" sldId="15616"/>
            <ac:spMk id="3" creationId="{103A7966-CF9D-43BD-B3EB-79F17AAC6DAE}"/>
          </ac:spMkLst>
        </pc:spChg>
        <pc:spChg chg="add mod ord">
          <ac:chgData name="Christine Mills" userId="89f5d44c-00a9-4f54-90b6-823ec5d20b7e" providerId="ADAL" clId="{907CB658-B647-4A15-BFA3-889C177052C6}" dt="2023-02-15T21:07:14.576" v="2152" actId="1076"/>
          <ac:spMkLst>
            <pc:docMk/>
            <pc:sldMk cId="1808420941" sldId="15616"/>
            <ac:spMk id="4" creationId="{05E5E3A4-6F00-4E81-8923-B3D197B75C5E}"/>
          </ac:spMkLst>
        </pc:spChg>
        <pc:spChg chg="add mod ord">
          <ac:chgData name="Christine Mills" userId="89f5d44c-00a9-4f54-90b6-823ec5d20b7e" providerId="ADAL" clId="{907CB658-B647-4A15-BFA3-889C177052C6}" dt="2023-02-15T21:07:37.195" v="2168" actId="20577"/>
          <ac:spMkLst>
            <pc:docMk/>
            <pc:sldMk cId="1808420941" sldId="15616"/>
            <ac:spMk id="5" creationId="{C22CADB5-760D-459F-B90C-095CEE4CD347}"/>
          </ac:spMkLst>
        </pc:spChg>
      </pc:sldChg>
      <pc:sldChg chg="modSp new mod">
        <pc:chgData name="Christine Mills" userId="89f5d44c-00a9-4f54-90b6-823ec5d20b7e" providerId="ADAL" clId="{907CB658-B647-4A15-BFA3-889C177052C6}" dt="2023-02-15T20:28:33.439" v="1987" actId="255"/>
        <pc:sldMkLst>
          <pc:docMk/>
          <pc:sldMk cId="1416543349" sldId="15617"/>
        </pc:sldMkLst>
        <pc:spChg chg="mod">
          <ac:chgData name="Christine Mills" userId="89f5d44c-00a9-4f54-90b6-823ec5d20b7e" providerId="ADAL" clId="{907CB658-B647-4A15-BFA3-889C177052C6}" dt="2023-02-15T20:28:10.204" v="1984" actId="20577"/>
          <ac:spMkLst>
            <pc:docMk/>
            <pc:sldMk cId="1416543349" sldId="15617"/>
            <ac:spMk id="2" creationId="{532F4803-4389-4E81-984C-50D444E44714}"/>
          </ac:spMkLst>
        </pc:spChg>
        <pc:spChg chg="mod">
          <ac:chgData name="Christine Mills" userId="89f5d44c-00a9-4f54-90b6-823ec5d20b7e" providerId="ADAL" clId="{907CB658-B647-4A15-BFA3-889C177052C6}" dt="2023-02-15T20:28:33.439" v="1987" actId="255"/>
          <ac:spMkLst>
            <pc:docMk/>
            <pc:sldMk cId="1416543349" sldId="15617"/>
            <ac:spMk id="3" creationId="{29487B49-633C-4529-B453-B95420AE822E}"/>
          </ac:spMkLst>
        </pc:spChg>
      </pc:sldChg>
      <pc:sldChg chg="addSp delSp modSp new mod ord modClrScheme chgLayout">
        <pc:chgData name="Christine Mills" userId="89f5d44c-00a9-4f54-90b6-823ec5d20b7e" providerId="ADAL" clId="{907CB658-B647-4A15-BFA3-889C177052C6}" dt="2023-02-15T22:40:36.921" v="2196" actId="14100"/>
        <pc:sldMkLst>
          <pc:docMk/>
          <pc:sldMk cId="1487952529" sldId="15618"/>
        </pc:sldMkLst>
        <pc:spChg chg="del mod ord">
          <ac:chgData name="Christine Mills" userId="89f5d44c-00a9-4f54-90b6-823ec5d20b7e" providerId="ADAL" clId="{907CB658-B647-4A15-BFA3-889C177052C6}" dt="2023-02-15T20:41:39.730" v="1991" actId="700"/>
          <ac:spMkLst>
            <pc:docMk/>
            <pc:sldMk cId="1487952529" sldId="15618"/>
            <ac:spMk id="2" creationId="{F811ABA0-8A2A-452E-A87D-4DBD2D504746}"/>
          </ac:spMkLst>
        </pc:spChg>
        <pc:spChg chg="del">
          <ac:chgData name="Christine Mills" userId="89f5d44c-00a9-4f54-90b6-823ec5d20b7e" providerId="ADAL" clId="{907CB658-B647-4A15-BFA3-889C177052C6}" dt="2023-02-15T20:41:39.730" v="1991" actId="700"/>
          <ac:spMkLst>
            <pc:docMk/>
            <pc:sldMk cId="1487952529" sldId="15618"/>
            <ac:spMk id="3" creationId="{487CCE1B-EBB7-408D-8BA3-FEA092DC16E0}"/>
          </ac:spMkLst>
        </pc:spChg>
        <pc:spChg chg="del mod ord">
          <ac:chgData name="Christine Mills" userId="89f5d44c-00a9-4f54-90b6-823ec5d20b7e" providerId="ADAL" clId="{907CB658-B647-4A15-BFA3-889C177052C6}" dt="2023-02-15T20:41:39.730" v="1991" actId="700"/>
          <ac:spMkLst>
            <pc:docMk/>
            <pc:sldMk cId="1487952529" sldId="15618"/>
            <ac:spMk id="4" creationId="{981C672C-AFA6-4A8C-B9B9-E79EC3DC444E}"/>
          </ac:spMkLst>
        </pc:spChg>
        <pc:spChg chg="mod ord">
          <ac:chgData name="Christine Mills" userId="89f5d44c-00a9-4f54-90b6-823ec5d20b7e" providerId="ADAL" clId="{907CB658-B647-4A15-BFA3-889C177052C6}" dt="2023-02-15T20:41:39.730" v="1991" actId="700"/>
          <ac:spMkLst>
            <pc:docMk/>
            <pc:sldMk cId="1487952529" sldId="15618"/>
            <ac:spMk id="5" creationId="{EC46073A-A60E-4781-8244-A51C982F9960}"/>
          </ac:spMkLst>
        </pc:spChg>
        <pc:spChg chg="add mod ord">
          <ac:chgData name="Christine Mills" userId="89f5d44c-00a9-4f54-90b6-823ec5d20b7e" providerId="ADAL" clId="{907CB658-B647-4A15-BFA3-889C177052C6}" dt="2023-02-15T22:37:37.794" v="2183" actId="1076"/>
          <ac:spMkLst>
            <pc:docMk/>
            <pc:sldMk cId="1487952529" sldId="15618"/>
            <ac:spMk id="6" creationId="{401885D9-D9DC-4993-BA63-A1F469EF1F27}"/>
          </ac:spMkLst>
        </pc:spChg>
        <pc:spChg chg="add mod ord">
          <ac:chgData name="Christine Mills" userId="89f5d44c-00a9-4f54-90b6-823ec5d20b7e" providerId="ADAL" clId="{907CB658-B647-4A15-BFA3-889C177052C6}" dt="2023-02-15T20:59:41.171" v="2091" actId="1076"/>
          <ac:spMkLst>
            <pc:docMk/>
            <pc:sldMk cId="1487952529" sldId="15618"/>
            <ac:spMk id="7" creationId="{53BAC2CD-1E06-4725-AD9D-41CBDB684B39}"/>
          </ac:spMkLst>
        </pc:spChg>
        <pc:picChg chg="add del mod">
          <ac:chgData name="Christine Mills" userId="89f5d44c-00a9-4f54-90b6-823ec5d20b7e" providerId="ADAL" clId="{907CB658-B647-4A15-BFA3-889C177052C6}" dt="2023-02-15T22:40:08.828" v="2189" actId="478"/>
          <ac:picMkLst>
            <pc:docMk/>
            <pc:sldMk cId="1487952529" sldId="15618"/>
            <ac:picMk id="9" creationId="{54EDDA9A-2EFC-4A33-A9AE-25D2F80565B9}"/>
          </ac:picMkLst>
        </pc:picChg>
        <pc:picChg chg="add mod">
          <ac:chgData name="Christine Mills" userId="89f5d44c-00a9-4f54-90b6-823ec5d20b7e" providerId="ADAL" clId="{907CB658-B647-4A15-BFA3-889C177052C6}" dt="2023-02-15T22:40:34.574" v="2195" actId="1076"/>
          <ac:picMkLst>
            <pc:docMk/>
            <pc:sldMk cId="1487952529" sldId="15618"/>
            <ac:picMk id="11" creationId="{3E9EE02D-67ED-4D0A-BE33-241691F01D06}"/>
          </ac:picMkLst>
        </pc:picChg>
        <pc:picChg chg="add mod">
          <ac:chgData name="Christine Mills" userId="89f5d44c-00a9-4f54-90b6-823ec5d20b7e" providerId="ADAL" clId="{907CB658-B647-4A15-BFA3-889C177052C6}" dt="2023-02-15T22:40:36.921" v="2196" actId="14100"/>
          <ac:picMkLst>
            <pc:docMk/>
            <pc:sldMk cId="1487952529" sldId="15618"/>
            <ac:picMk id="13" creationId="{2EF48F07-D3AC-4D65-8822-1D33DDD0D20C}"/>
          </ac:picMkLst>
        </pc:picChg>
      </pc:sldChg>
      <pc:sldChg chg="delSp modSp new mod">
        <pc:chgData name="Christine Mills" userId="89f5d44c-00a9-4f54-90b6-823ec5d20b7e" providerId="ADAL" clId="{907CB658-B647-4A15-BFA3-889C177052C6}" dt="2023-02-15T21:49:27.471" v="2170" actId="478"/>
        <pc:sldMkLst>
          <pc:docMk/>
          <pc:sldMk cId="2739610698" sldId="15619"/>
        </pc:sldMkLst>
        <pc:spChg chg="mod">
          <ac:chgData name="Christine Mills" userId="89f5d44c-00a9-4f54-90b6-823ec5d20b7e" providerId="ADAL" clId="{907CB658-B647-4A15-BFA3-889C177052C6}" dt="2023-02-15T21:01:41.371" v="2150" actId="207"/>
          <ac:spMkLst>
            <pc:docMk/>
            <pc:sldMk cId="2739610698" sldId="15619"/>
            <ac:spMk id="2" creationId="{1892CF1C-F0BC-4C38-81F6-F61BBCF212A0}"/>
          </ac:spMkLst>
        </pc:spChg>
        <pc:spChg chg="del">
          <ac:chgData name="Christine Mills" userId="89f5d44c-00a9-4f54-90b6-823ec5d20b7e" providerId="ADAL" clId="{907CB658-B647-4A15-BFA3-889C177052C6}" dt="2023-02-15T21:49:27.471" v="2170" actId="478"/>
          <ac:spMkLst>
            <pc:docMk/>
            <pc:sldMk cId="2739610698" sldId="15619"/>
            <ac:spMk id="3" creationId="{04738599-E384-4D9F-A0CC-2EC03B973455}"/>
          </ac:spMkLst>
        </pc:spChg>
      </pc:sldChg>
      <pc:sldChg chg="new del">
        <pc:chgData name="Christine Mills" userId="89f5d44c-00a9-4f54-90b6-823ec5d20b7e" providerId="ADAL" clId="{907CB658-B647-4A15-BFA3-889C177052C6}" dt="2023-02-15T22:35:36.335" v="2176" actId="680"/>
        <pc:sldMkLst>
          <pc:docMk/>
          <pc:sldMk cId="3594230914" sldId="15620"/>
        </pc:sldMkLst>
      </pc:sldChg>
      <pc:sldChg chg="new del">
        <pc:chgData name="Christine Mills" userId="89f5d44c-00a9-4f54-90b6-823ec5d20b7e" providerId="ADAL" clId="{907CB658-B647-4A15-BFA3-889C177052C6}" dt="2023-02-15T22:35:46.809" v="2179" actId="47"/>
        <pc:sldMkLst>
          <pc:docMk/>
          <pc:sldMk cId="3835338901" sldId="15620"/>
        </pc:sldMkLst>
      </pc:sldChg>
      <pc:sldChg chg="add del">
        <pc:chgData name="Christine Mills" userId="89f5d44c-00a9-4f54-90b6-823ec5d20b7e" providerId="ADAL" clId="{907CB658-B647-4A15-BFA3-889C177052C6}" dt="2023-02-15T22:35:35.639" v="2175"/>
        <pc:sldMkLst>
          <pc:docMk/>
          <pc:sldMk cId="3429710565" sldId="15621"/>
        </pc:sldMkLst>
      </pc:sldChg>
      <pc:sldChg chg="add">
        <pc:chgData name="Christine Mills" userId="89f5d44c-00a9-4f54-90b6-823ec5d20b7e" providerId="ADAL" clId="{907CB658-B647-4A15-BFA3-889C177052C6}" dt="2023-02-15T22:35:41.701" v="2178"/>
        <pc:sldMkLst>
          <pc:docMk/>
          <pc:sldMk cId="3487635619" sldId="1562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F9A9EE-40DE-4978-A5A2-67E0D302500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82D9B4EE-BE2A-442A-BF86-9237A8C791A1}">
      <dgm:prSet phldrT="[Text]" custT="1"/>
      <dgm:spPr/>
      <dgm:t>
        <a:bodyPr/>
        <a:lstStyle/>
        <a:p>
          <a:r>
            <a:rPr lang="en-US" sz="2800" dirty="0"/>
            <a:t>Materials &amp; Processes</a:t>
          </a:r>
        </a:p>
        <a:p>
          <a:r>
            <a:rPr lang="en-US" sz="2000" dirty="0">
              <a:solidFill>
                <a:srgbClr val="FF0000"/>
              </a:solidFill>
            </a:rPr>
            <a:t>NASA-STD-6016</a:t>
          </a:r>
        </a:p>
      </dgm:t>
    </dgm:pt>
    <dgm:pt modelId="{D2967DD7-E3C6-48F7-88C7-41FDAE082B14}" type="parTrans" cxnId="{75EE9054-7245-4CEA-82C2-D6A2D2FE8726}">
      <dgm:prSet/>
      <dgm:spPr/>
      <dgm:t>
        <a:bodyPr/>
        <a:lstStyle/>
        <a:p>
          <a:endParaRPr lang="en-US"/>
        </a:p>
      </dgm:t>
    </dgm:pt>
    <dgm:pt modelId="{FA42F27E-6C2A-4134-AF3D-7450325286F6}" type="sibTrans" cxnId="{75EE9054-7245-4CEA-82C2-D6A2D2FE8726}">
      <dgm:prSet/>
      <dgm:spPr/>
      <dgm:t>
        <a:bodyPr/>
        <a:lstStyle/>
        <a:p>
          <a:endParaRPr lang="en-US" dirty="0"/>
        </a:p>
      </dgm:t>
    </dgm:pt>
    <dgm:pt modelId="{E9B6305D-A18C-478F-AAC2-B14CDFAC056D}">
      <dgm:prSet phldrT="[Text]" custT="1"/>
      <dgm:spPr/>
      <dgm:t>
        <a:bodyPr/>
        <a:lstStyle/>
        <a:p>
          <a:r>
            <a:rPr lang="en-US" sz="2800" dirty="0"/>
            <a:t>Structures</a:t>
          </a:r>
        </a:p>
        <a:p>
          <a:r>
            <a:rPr lang="en-US" sz="2000" dirty="0">
              <a:solidFill>
                <a:srgbClr val="FF0000"/>
              </a:solidFill>
            </a:rPr>
            <a:t>NASA-STD-5001</a:t>
          </a:r>
        </a:p>
      </dgm:t>
    </dgm:pt>
    <dgm:pt modelId="{9BE06C62-7CD9-4C09-9F98-01DD0A57F95E}" type="parTrans" cxnId="{020BEE5A-31CD-42AF-B0F6-BB17D287FBCF}">
      <dgm:prSet/>
      <dgm:spPr/>
      <dgm:t>
        <a:bodyPr/>
        <a:lstStyle/>
        <a:p>
          <a:endParaRPr lang="en-US"/>
        </a:p>
      </dgm:t>
    </dgm:pt>
    <dgm:pt modelId="{ADD5DAF1-322C-43D4-9A73-D1454802F774}" type="sibTrans" cxnId="{020BEE5A-31CD-42AF-B0F6-BB17D287FBCF}">
      <dgm:prSet/>
      <dgm:spPr/>
      <dgm:t>
        <a:bodyPr/>
        <a:lstStyle/>
        <a:p>
          <a:endParaRPr lang="en-US" dirty="0"/>
        </a:p>
      </dgm:t>
    </dgm:pt>
    <dgm:pt modelId="{17629532-96A2-4AF8-8486-9A05DB2E2AA0}">
      <dgm:prSet phldrT="[Text]" custT="1"/>
      <dgm:spPr/>
      <dgm:t>
        <a:bodyPr/>
        <a:lstStyle/>
        <a:p>
          <a:r>
            <a:rPr lang="en-US" sz="2800" dirty="0"/>
            <a:t>Fracture Control</a:t>
          </a:r>
        </a:p>
        <a:p>
          <a:r>
            <a:rPr lang="en-US" sz="2000" dirty="0">
              <a:solidFill>
                <a:srgbClr val="FF0000"/>
              </a:solidFill>
            </a:rPr>
            <a:t>NASA-STD-5019</a:t>
          </a:r>
        </a:p>
        <a:p>
          <a:r>
            <a:rPr lang="en-US" sz="2000" dirty="0">
              <a:solidFill>
                <a:srgbClr val="FF0000"/>
              </a:solidFill>
            </a:rPr>
            <a:t>MSFC-RQMT-3479</a:t>
          </a:r>
        </a:p>
      </dgm:t>
    </dgm:pt>
    <dgm:pt modelId="{105B1710-8763-4E90-B3D2-3617000ACF89}" type="parTrans" cxnId="{69E70273-C70A-4242-B155-653196EA0372}">
      <dgm:prSet/>
      <dgm:spPr/>
      <dgm:t>
        <a:bodyPr/>
        <a:lstStyle/>
        <a:p>
          <a:endParaRPr lang="en-US"/>
        </a:p>
      </dgm:t>
    </dgm:pt>
    <dgm:pt modelId="{BDEEAAA0-F0FF-4A14-A247-5E085F31F459}" type="sibTrans" cxnId="{69E70273-C70A-4242-B155-653196EA0372}">
      <dgm:prSet/>
      <dgm:spPr/>
      <dgm:t>
        <a:bodyPr/>
        <a:lstStyle/>
        <a:p>
          <a:endParaRPr lang="en-US" dirty="0"/>
        </a:p>
      </dgm:t>
    </dgm:pt>
    <dgm:pt modelId="{15E5D62C-F746-41E0-87F8-BFD9174AFD91}" type="pres">
      <dgm:prSet presAssocID="{7AF9A9EE-40DE-4978-A5A2-67E0D3025004}" presName="Name0" presStyleCnt="0">
        <dgm:presLayoutVars>
          <dgm:dir/>
          <dgm:resizeHandles val="exact"/>
        </dgm:presLayoutVars>
      </dgm:prSet>
      <dgm:spPr/>
    </dgm:pt>
    <dgm:pt modelId="{740827EC-F490-4490-A7B1-C99A7E2B9E7B}" type="pres">
      <dgm:prSet presAssocID="{82D9B4EE-BE2A-442A-BF86-9237A8C791A1}" presName="node" presStyleLbl="node1" presStyleIdx="0" presStyleCnt="3" custScaleX="110015">
        <dgm:presLayoutVars>
          <dgm:bulletEnabled val="1"/>
        </dgm:presLayoutVars>
      </dgm:prSet>
      <dgm:spPr/>
    </dgm:pt>
    <dgm:pt modelId="{92B2B715-A1FB-4378-A3C1-F4507077B6C8}" type="pres">
      <dgm:prSet presAssocID="{FA42F27E-6C2A-4134-AF3D-7450325286F6}" presName="sibTrans" presStyleLbl="sibTrans2D1" presStyleIdx="0" presStyleCnt="3" custScaleX="254534" custLinFactX="32987" custLinFactNeighborX="100000" custLinFactNeighborY="-35580"/>
      <dgm:spPr/>
    </dgm:pt>
    <dgm:pt modelId="{1A56B645-6DA8-43D4-AE51-26D63CFBBB61}" type="pres">
      <dgm:prSet presAssocID="{FA42F27E-6C2A-4134-AF3D-7450325286F6}" presName="connectorText" presStyleLbl="sibTrans2D1" presStyleIdx="0" presStyleCnt="3"/>
      <dgm:spPr/>
    </dgm:pt>
    <dgm:pt modelId="{96EF676B-16E0-4165-AF16-9BB1185D4102}" type="pres">
      <dgm:prSet presAssocID="{E9B6305D-A18C-478F-AAC2-B14CDFAC056D}" presName="node" presStyleLbl="node1" presStyleIdx="1" presStyleCnt="3" custScaleX="155161" custRadScaleRad="112249" custRadScaleInc="-11249">
        <dgm:presLayoutVars>
          <dgm:bulletEnabled val="1"/>
        </dgm:presLayoutVars>
      </dgm:prSet>
      <dgm:spPr/>
    </dgm:pt>
    <dgm:pt modelId="{7421633F-F4A3-4FBE-A59D-D5D0CB82AF9A}" type="pres">
      <dgm:prSet presAssocID="{ADD5DAF1-322C-43D4-9A73-D1454802F774}" presName="sibTrans" presStyleLbl="sibTrans2D1" presStyleIdx="1" presStyleCnt="3"/>
      <dgm:spPr/>
    </dgm:pt>
    <dgm:pt modelId="{32F9631A-6EEE-4E7B-85F5-6AFDD8B21634}" type="pres">
      <dgm:prSet presAssocID="{ADD5DAF1-322C-43D4-9A73-D1454802F774}" presName="connectorText" presStyleLbl="sibTrans2D1" presStyleIdx="1" presStyleCnt="3"/>
      <dgm:spPr/>
    </dgm:pt>
    <dgm:pt modelId="{2CEDF5DF-5F4C-4999-B20D-E6EFCD294AB2}" type="pres">
      <dgm:prSet presAssocID="{17629532-96A2-4AF8-8486-9A05DB2E2AA0}" presName="node" presStyleLbl="node1" presStyleIdx="2" presStyleCnt="3" custScaleX="143434" custRadScaleRad="104026" custRadScaleInc="7981">
        <dgm:presLayoutVars>
          <dgm:bulletEnabled val="1"/>
        </dgm:presLayoutVars>
      </dgm:prSet>
      <dgm:spPr/>
    </dgm:pt>
    <dgm:pt modelId="{44554182-218E-4774-B52C-D813F864CA8E}" type="pres">
      <dgm:prSet presAssocID="{BDEEAAA0-F0FF-4A14-A247-5E085F31F459}" presName="sibTrans" presStyleLbl="sibTrans2D1" presStyleIdx="2" presStyleCnt="3" custScaleX="247057" custLinFactX="-26225" custLinFactNeighborX="-100000" custLinFactNeighborY="-35207"/>
      <dgm:spPr/>
    </dgm:pt>
    <dgm:pt modelId="{C664890A-2541-4615-88B9-832B9764EAC7}" type="pres">
      <dgm:prSet presAssocID="{BDEEAAA0-F0FF-4A14-A247-5E085F31F459}" presName="connectorText" presStyleLbl="sibTrans2D1" presStyleIdx="2" presStyleCnt="3"/>
      <dgm:spPr/>
    </dgm:pt>
  </dgm:ptLst>
  <dgm:cxnLst>
    <dgm:cxn modelId="{95722B65-B270-43AD-A819-6228D29963DE}" type="presOf" srcId="{BDEEAAA0-F0FF-4A14-A247-5E085F31F459}" destId="{C664890A-2541-4615-88B9-832B9764EAC7}" srcOrd="1" destOrd="0" presId="urn:microsoft.com/office/officeart/2005/8/layout/cycle7"/>
    <dgm:cxn modelId="{5A78BF6D-E7A0-4EFC-83D4-9AA7478F03A9}" type="presOf" srcId="{ADD5DAF1-322C-43D4-9A73-D1454802F774}" destId="{7421633F-F4A3-4FBE-A59D-D5D0CB82AF9A}" srcOrd="0" destOrd="0" presId="urn:microsoft.com/office/officeart/2005/8/layout/cycle7"/>
    <dgm:cxn modelId="{4642DA52-7EFF-4B7A-9CCF-2BF31FBA64B4}" type="presOf" srcId="{82D9B4EE-BE2A-442A-BF86-9237A8C791A1}" destId="{740827EC-F490-4490-A7B1-C99A7E2B9E7B}" srcOrd="0" destOrd="0" presId="urn:microsoft.com/office/officeart/2005/8/layout/cycle7"/>
    <dgm:cxn modelId="{69E70273-C70A-4242-B155-653196EA0372}" srcId="{7AF9A9EE-40DE-4978-A5A2-67E0D3025004}" destId="{17629532-96A2-4AF8-8486-9A05DB2E2AA0}" srcOrd="2" destOrd="0" parTransId="{105B1710-8763-4E90-B3D2-3617000ACF89}" sibTransId="{BDEEAAA0-F0FF-4A14-A247-5E085F31F459}"/>
    <dgm:cxn modelId="{75EE9054-7245-4CEA-82C2-D6A2D2FE8726}" srcId="{7AF9A9EE-40DE-4978-A5A2-67E0D3025004}" destId="{82D9B4EE-BE2A-442A-BF86-9237A8C791A1}" srcOrd="0" destOrd="0" parTransId="{D2967DD7-E3C6-48F7-88C7-41FDAE082B14}" sibTransId="{FA42F27E-6C2A-4134-AF3D-7450325286F6}"/>
    <dgm:cxn modelId="{00F44F57-4BC6-4FEB-A911-0F47ED7CF11C}" type="presOf" srcId="{7AF9A9EE-40DE-4978-A5A2-67E0D3025004}" destId="{15E5D62C-F746-41E0-87F8-BFD9174AFD91}" srcOrd="0" destOrd="0" presId="urn:microsoft.com/office/officeart/2005/8/layout/cycle7"/>
    <dgm:cxn modelId="{020BEE5A-31CD-42AF-B0F6-BB17D287FBCF}" srcId="{7AF9A9EE-40DE-4978-A5A2-67E0D3025004}" destId="{E9B6305D-A18C-478F-AAC2-B14CDFAC056D}" srcOrd="1" destOrd="0" parTransId="{9BE06C62-7CD9-4C09-9F98-01DD0A57F95E}" sibTransId="{ADD5DAF1-322C-43D4-9A73-D1454802F774}"/>
    <dgm:cxn modelId="{01233B89-90A3-43F5-A11A-5E95BE89185F}" type="presOf" srcId="{FA42F27E-6C2A-4134-AF3D-7450325286F6}" destId="{92B2B715-A1FB-4378-A3C1-F4507077B6C8}" srcOrd="0" destOrd="0" presId="urn:microsoft.com/office/officeart/2005/8/layout/cycle7"/>
    <dgm:cxn modelId="{2855CFC6-47CE-4C3B-902B-B203926D6697}" type="presOf" srcId="{ADD5DAF1-322C-43D4-9A73-D1454802F774}" destId="{32F9631A-6EEE-4E7B-85F5-6AFDD8B21634}" srcOrd="1" destOrd="0" presId="urn:microsoft.com/office/officeart/2005/8/layout/cycle7"/>
    <dgm:cxn modelId="{5ECA52D3-B009-4AD1-8E52-292C009CFD7C}" type="presOf" srcId="{17629532-96A2-4AF8-8486-9A05DB2E2AA0}" destId="{2CEDF5DF-5F4C-4999-B20D-E6EFCD294AB2}" srcOrd="0" destOrd="0" presId="urn:microsoft.com/office/officeart/2005/8/layout/cycle7"/>
    <dgm:cxn modelId="{35E18BD5-A73C-4A24-8A1D-E4A2368D553C}" type="presOf" srcId="{BDEEAAA0-F0FF-4A14-A247-5E085F31F459}" destId="{44554182-218E-4774-B52C-D813F864CA8E}" srcOrd="0" destOrd="0" presId="urn:microsoft.com/office/officeart/2005/8/layout/cycle7"/>
    <dgm:cxn modelId="{CDE8D9EF-EDF5-42AC-BB6A-1CA6A813A1EA}" type="presOf" srcId="{E9B6305D-A18C-478F-AAC2-B14CDFAC056D}" destId="{96EF676B-16E0-4165-AF16-9BB1185D4102}" srcOrd="0" destOrd="0" presId="urn:microsoft.com/office/officeart/2005/8/layout/cycle7"/>
    <dgm:cxn modelId="{F6D2A3FD-4B21-4B01-B035-25153415D93E}" type="presOf" srcId="{FA42F27E-6C2A-4134-AF3D-7450325286F6}" destId="{1A56B645-6DA8-43D4-AE51-26D63CFBBB61}" srcOrd="1" destOrd="0" presId="urn:microsoft.com/office/officeart/2005/8/layout/cycle7"/>
    <dgm:cxn modelId="{E42B7848-1155-443F-8D33-CF987E6CC3FB}" type="presParOf" srcId="{15E5D62C-F746-41E0-87F8-BFD9174AFD91}" destId="{740827EC-F490-4490-A7B1-C99A7E2B9E7B}" srcOrd="0" destOrd="0" presId="urn:microsoft.com/office/officeart/2005/8/layout/cycle7"/>
    <dgm:cxn modelId="{A0DF7AE4-7857-4BE0-8F62-C3866CEA735E}" type="presParOf" srcId="{15E5D62C-F746-41E0-87F8-BFD9174AFD91}" destId="{92B2B715-A1FB-4378-A3C1-F4507077B6C8}" srcOrd="1" destOrd="0" presId="urn:microsoft.com/office/officeart/2005/8/layout/cycle7"/>
    <dgm:cxn modelId="{4E94102B-06BC-440D-9131-1838F0C7652C}" type="presParOf" srcId="{92B2B715-A1FB-4378-A3C1-F4507077B6C8}" destId="{1A56B645-6DA8-43D4-AE51-26D63CFBBB61}" srcOrd="0" destOrd="0" presId="urn:microsoft.com/office/officeart/2005/8/layout/cycle7"/>
    <dgm:cxn modelId="{ACFBE515-9E04-4681-9820-A108C0FFF03D}" type="presParOf" srcId="{15E5D62C-F746-41E0-87F8-BFD9174AFD91}" destId="{96EF676B-16E0-4165-AF16-9BB1185D4102}" srcOrd="2" destOrd="0" presId="urn:microsoft.com/office/officeart/2005/8/layout/cycle7"/>
    <dgm:cxn modelId="{8E5E75CE-10D7-41B8-83F0-2F8728839A22}" type="presParOf" srcId="{15E5D62C-F746-41E0-87F8-BFD9174AFD91}" destId="{7421633F-F4A3-4FBE-A59D-D5D0CB82AF9A}" srcOrd="3" destOrd="0" presId="urn:microsoft.com/office/officeart/2005/8/layout/cycle7"/>
    <dgm:cxn modelId="{162FCF99-DCBA-4DA4-824A-5D34257DC8EE}" type="presParOf" srcId="{7421633F-F4A3-4FBE-A59D-D5D0CB82AF9A}" destId="{32F9631A-6EEE-4E7B-85F5-6AFDD8B21634}" srcOrd="0" destOrd="0" presId="urn:microsoft.com/office/officeart/2005/8/layout/cycle7"/>
    <dgm:cxn modelId="{3095AACC-4AE7-417E-9696-0110F700AB25}" type="presParOf" srcId="{15E5D62C-F746-41E0-87F8-BFD9174AFD91}" destId="{2CEDF5DF-5F4C-4999-B20D-E6EFCD294AB2}" srcOrd="4" destOrd="0" presId="urn:microsoft.com/office/officeart/2005/8/layout/cycle7"/>
    <dgm:cxn modelId="{6ACAE540-BDA0-4F15-BCCE-7DC219354D6C}" type="presParOf" srcId="{15E5D62C-F746-41E0-87F8-BFD9174AFD91}" destId="{44554182-218E-4774-B52C-D813F864CA8E}" srcOrd="5" destOrd="0" presId="urn:microsoft.com/office/officeart/2005/8/layout/cycle7"/>
    <dgm:cxn modelId="{4EDACF96-55ED-4B31-87E8-379B19C56517}" type="presParOf" srcId="{44554182-218E-4774-B52C-D813F864CA8E}" destId="{C664890A-2541-4615-88B9-832B9764EAC7}"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827EC-F490-4490-A7B1-C99A7E2B9E7B}">
      <dsp:nvSpPr>
        <dsp:cNvPr id="0" name=""/>
        <dsp:cNvSpPr/>
      </dsp:nvSpPr>
      <dsp:spPr>
        <a:xfrm>
          <a:off x="4325038" y="1177"/>
          <a:ext cx="2949303" cy="13404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Materials &amp; Processes</a:t>
          </a:r>
        </a:p>
        <a:p>
          <a:pPr marL="0" lvl="0" indent="0" algn="ctr" defTabSz="1244600">
            <a:lnSpc>
              <a:spcPct val="90000"/>
            </a:lnSpc>
            <a:spcBef>
              <a:spcPct val="0"/>
            </a:spcBef>
            <a:spcAft>
              <a:spcPct val="35000"/>
            </a:spcAft>
            <a:buNone/>
          </a:pPr>
          <a:r>
            <a:rPr lang="en-US" sz="2000" kern="1200" dirty="0">
              <a:solidFill>
                <a:srgbClr val="FF0000"/>
              </a:solidFill>
            </a:rPr>
            <a:t>NASA-STD-6016</a:t>
          </a:r>
        </a:p>
      </dsp:txBody>
      <dsp:txXfrm>
        <a:off x="4364297" y="40436"/>
        <a:ext cx="2870785" cy="1261891"/>
      </dsp:txXfrm>
    </dsp:sp>
    <dsp:sp modelId="{92B2B715-A1FB-4378-A3C1-F4507077B6C8}">
      <dsp:nvSpPr>
        <dsp:cNvPr id="0" name=""/>
        <dsp:cNvSpPr/>
      </dsp:nvSpPr>
      <dsp:spPr>
        <a:xfrm rot="3266890">
          <a:off x="7164459" y="2113193"/>
          <a:ext cx="2110815" cy="4691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7305202" y="2207022"/>
        <a:ext cx="1829329" cy="281485"/>
      </dsp:txXfrm>
    </dsp:sp>
    <dsp:sp modelId="{96EF676B-16E0-4165-AF16-9BB1185D4102}">
      <dsp:nvSpPr>
        <dsp:cNvPr id="0" name=""/>
        <dsp:cNvSpPr/>
      </dsp:nvSpPr>
      <dsp:spPr>
        <a:xfrm>
          <a:off x="6354565" y="3687785"/>
          <a:ext cx="4159586" cy="13404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Structures</a:t>
          </a:r>
        </a:p>
        <a:p>
          <a:pPr marL="0" lvl="0" indent="0" algn="ctr" defTabSz="1244600">
            <a:lnSpc>
              <a:spcPct val="90000"/>
            </a:lnSpc>
            <a:spcBef>
              <a:spcPct val="0"/>
            </a:spcBef>
            <a:spcAft>
              <a:spcPct val="35000"/>
            </a:spcAft>
            <a:buNone/>
          </a:pPr>
          <a:r>
            <a:rPr lang="en-US" sz="2000" kern="1200" dirty="0">
              <a:solidFill>
                <a:srgbClr val="FF0000"/>
              </a:solidFill>
            </a:rPr>
            <a:t>NASA-STD-5001</a:t>
          </a:r>
        </a:p>
      </dsp:txBody>
      <dsp:txXfrm>
        <a:off x="6393824" y="3727044"/>
        <a:ext cx="4081068" cy="1261891"/>
      </dsp:txXfrm>
    </dsp:sp>
    <dsp:sp modelId="{7421633F-F4A3-4FBE-A59D-D5D0CB82AF9A}">
      <dsp:nvSpPr>
        <dsp:cNvPr id="0" name=""/>
        <dsp:cNvSpPr/>
      </dsp:nvSpPr>
      <dsp:spPr>
        <a:xfrm rot="10799997">
          <a:off x="5421618" y="4123420"/>
          <a:ext cx="829286" cy="4691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rot="10800000">
        <a:off x="5562361" y="4217249"/>
        <a:ext cx="547800" cy="281485"/>
      </dsp:txXfrm>
    </dsp:sp>
    <dsp:sp modelId="{2CEDF5DF-5F4C-4999-B20D-E6EFCD294AB2}">
      <dsp:nvSpPr>
        <dsp:cNvPr id="0" name=""/>
        <dsp:cNvSpPr/>
      </dsp:nvSpPr>
      <dsp:spPr>
        <a:xfrm>
          <a:off x="1472750" y="3687789"/>
          <a:ext cx="3845206" cy="13404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Fracture Control</a:t>
          </a:r>
        </a:p>
        <a:p>
          <a:pPr marL="0" lvl="0" indent="0" algn="ctr" defTabSz="1244600">
            <a:lnSpc>
              <a:spcPct val="90000"/>
            </a:lnSpc>
            <a:spcBef>
              <a:spcPct val="0"/>
            </a:spcBef>
            <a:spcAft>
              <a:spcPct val="35000"/>
            </a:spcAft>
            <a:buNone/>
          </a:pPr>
          <a:r>
            <a:rPr lang="en-US" sz="2000" kern="1200" dirty="0">
              <a:solidFill>
                <a:srgbClr val="FF0000"/>
              </a:solidFill>
            </a:rPr>
            <a:t>NASA-STD-5019</a:t>
          </a:r>
        </a:p>
        <a:p>
          <a:pPr marL="0" lvl="0" indent="0" algn="ctr" defTabSz="1244600">
            <a:lnSpc>
              <a:spcPct val="90000"/>
            </a:lnSpc>
            <a:spcBef>
              <a:spcPct val="0"/>
            </a:spcBef>
            <a:spcAft>
              <a:spcPct val="35000"/>
            </a:spcAft>
            <a:buNone/>
          </a:pPr>
          <a:r>
            <a:rPr lang="en-US" sz="2000" kern="1200" dirty="0">
              <a:solidFill>
                <a:srgbClr val="FF0000"/>
              </a:solidFill>
            </a:rPr>
            <a:t>MSFC-RQMT-3479</a:t>
          </a:r>
        </a:p>
      </dsp:txBody>
      <dsp:txXfrm>
        <a:off x="1512009" y="3727048"/>
        <a:ext cx="3766688" cy="1261891"/>
      </dsp:txXfrm>
    </dsp:sp>
    <dsp:sp modelId="{44554182-218E-4774-B52C-D813F864CA8E}">
      <dsp:nvSpPr>
        <dsp:cNvPr id="0" name=""/>
        <dsp:cNvSpPr/>
      </dsp:nvSpPr>
      <dsp:spPr>
        <a:xfrm rot="18186697">
          <a:off x="2526350" y="2114945"/>
          <a:ext cx="2048809" cy="4691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2667093" y="2208774"/>
        <a:ext cx="1767323" cy="281485"/>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AD91CEF6-4D23-4BF0-AACD-86DAB04CD680}" type="datetimeFigureOut">
              <a:rPr lang="en-US" smtClean="0"/>
              <a:t>2/9/2023</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28993A3F-6BF3-4F9C-9FDB-996FE6918AA2}" type="slidenum">
              <a:rPr lang="en-US" smtClean="0"/>
              <a:t>‹#›</a:t>
            </a:fld>
            <a:endParaRPr lang="en-US" dirty="0"/>
          </a:p>
        </p:txBody>
      </p:sp>
    </p:spTree>
    <p:extLst>
      <p:ext uri="{BB962C8B-B14F-4D97-AF65-F5344CB8AC3E}">
        <p14:creationId xmlns:p14="http://schemas.microsoft.com/office/powerpoint/2010/main" val="275630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93A3F-6BF3-4F9C-9FDB-996FE6918AA2}" type="slidenum">
              <a:rPr lang="en-US" smtClean="0"/>
              <a:t>2</a:t>
            </a:fld>
            <a:endParaRPr lang="en-US" dirty="0"/>
          </a:p>
        </p:txBody>
      </p:sp>
    </p:spTree>
    <p:extLst>
      <p:ext uri="{BB962C8B-B14F-4D97-AF65-F5344CB8AC3E}">
        <p14:creationId xmlns:p14="http://schemas.microsoft.com/office/powerpoint/2010/main" val="392354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AB6E9A-D192-417D-AB0A-B01C45B20A47}" type="slidenum">
              <a:rPr lang="en-US" smtClean="0"/>
              <a:t>4</a:t>
            </a:fld>
            <a:endParaRPr lang="en-US" dirty="0"/>
          </a:p>
        </p:txBody>
      </p:sp>
    </p:spTree>
    <p:extLst>
      <p:ext uri="{BB962C8B-B14F-4D97-AF65-F5344CB8AC3E}">
        <p14:creationId xmlns:p14="http://schemas.microsoft.com/office/powerpoint/2010/main" val="2075933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 *ISS photo taken by Crew-2 astronauts during the first ISS fly-around of a commercially made vehicle. </a:t>
            </a:r>
          </a:p>
          <a:p>
            <a:endParaRPr lang="en-US" sz="1200" b="1" i="1" kern="1200" dirty="0">
              <a:solidFill>
                <a:schemeClr val="tx1"/>
              </a:solidFill>
              <a:effectLst/>
              <a:latin typeface="+mn-lt"/>
              <a:ea typeface="+mn-ea"/>
              <a:cs typeface="+mn-cs"/>
            </a:endParaRPr>
          </a:p>
          <a:p>
            <a:pPr>
              <a:lnSpc>
                <a:spcPct val="100000"/>
              </a:lnSpc>
            </a:pPr>
            <a:r>
              <a:rPr lang="en-US" sz="1200" dirty="0">
                <a:solidFill>
                  <a:schemeClr val="bg1"/>
                </a:solidFill>
                <a:latin typeface="Arial" panose="020B0604020202020204" pitchFamily="34" charset="0"/>
                <a:cs typeface="Arial" panose="020B0604020202020204" pitchFamily="34" charset="0"/>
              </a:rPr>
              <a:t>Orbits the Earth every 90 minutes, approximately 260 miles above the planet’s surface </a:t>
            </a:r>
          </a:p>
          <a:p>
            <a:pPr>
              <a:lnSpc>
                <a:spcPct val="100000"/>
              </a:lnSpc>
            </a:pPr>
            <a:r>
              <a:rPr lang="en-US" sz="1200" dirty="0">
                <a:solidFill>
                  <a:schemeClr val="bg1"/>
                </a:solidFill>
                <a:latin typeface="Arial" panose="020B0604020202020204" pitchFamily="34" charset="0"/>
                <a:cs typeface="Arial" panose="020B0604020202020204" pitchFamily="34" charset="0"/>
              </a:rPr>
              <a:t>International partnership between NASA, Roscosmos, the European Space Agency (ESA), Canadian Space Agency (CSA), and Japan Aerospace Exploration Agency (JAXA)</a:t>
            </a:r>
          </a:p>
          <a:p>
            <a:pPr>
              <a:lnSpc>
                <a:spcPct val="100000"/>
              </a:lnSpc>
            </a:pPr>
            <a:r>
              <a:rPr lang="en-US" sz="1200" dirty="0">
                <a:solidFill>
                  <a:schemeClr val="bg1"/>
                </a:solidFill>
                <a:latin typeface="Arial" panose="020B0604020202020204" pitchFamily="34" charset="0"/>
                <a:cs typeface="Arial" panose="020B0604020202020204" pitchFamily="34" charset="0"/>
              </a:rPr>
              <a:t>Inhabited continuously since November 2000 and hosted over 253 individuals from 19 countries</a:t>
            </a:r>
          </a:p>
          <a:p>
            <a:pPr>
              <a:lnSpc>
                <a:spcPct val="100000"/>
              </a:lnSpc>
            </a:pPr>
            <a:r>
              <a:rPr lang="en-US" sz="1200" dirty="0">
                <a:solidFill>
                  <a:schemeClr val="bg1"/>
                </a:solidFill>
                <a:latin typeface="Arial" panose="020B0604020202020204" pitchFamily="34" charset="0"/>
                <a:cs typeface="Arial" panose="020B0604020202020204" pitchFamily="34" charset="0"/>
              </a:rPr>
              <a:t>Orbiting outpost and National Laboratory advancing science and technology and inspiring the world </a:t>
            </a:r>
          </a:p>
          <a:p>
            <a:endParaRPr lang="en-US" sz="1200" b="1" i="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93A3F-6BF3-4F9C-9FDB-996FE6918A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2957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fontAlgn="base"/>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93A3F-6BF3-4F9C-9FDB-996FE6918A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5932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fontAlgn="base"/>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93A3F-6BF3-4F9C-9FDB-996FE6918A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5046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93A3F-6BF3-4F9C-9FDB-996FE6918A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2162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93A3F-6BF3-4F9C-9FDB-996FE6918A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5248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93A3F-6BF3-4F9C-9FDB-996FE6918A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0742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93A3F-6BF3-4F9C-9FDB-996FE6918A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1163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panose="02020603050405020304" pitchFamily="18" charset="0"/>
              </a:rPr>
              <a:t>Liftoff: https://twitter.com/SpaceX/status/1558206930316697601?s=20&amp;t=7FEPNhKQjs7Jh02_Q_GCsQ</a:t>
            </a:r>
          </a:p>
          <a:p>
            <a:r>
              <a:rPr lang="en-US" b="0" i="0" dirty="0">
                <a:solidFill>
                  <a:srgbClr val="000000"/>
                </a:solidFill>
                <a:effectLst/>
                <a:latin typeface="Times New Roman" panose="02020603050405020304" pitchFamily="18" charset="0"/>
              </a:rPr>
              <a:t>Landing: https://twitter.com/SpaceX/status/1558208986603593728?s=20&amp;t=7FEPNhKQjs7Jh02_Q_GCsQ</a:t>
            </a:r>
            <a:endParaRPr lang="en-US" dirty="0"/>
          </a:p>
        </p:txBody>
      </p:sp>
      <p:sp>
        <p:nvSpPr>
          <p:cNvPr id="4" name="Slide Number Placeholder 3"/>
          <p:cNvSpPr>
            <a:spLocks noGrp="1"/>
          </p:cNvSpPr>
          <p:nvPr>
            <p:ph type="sldNum" sz="quarter" idx="5"/>
          </p:nvPr>
        </p:nvSpPr>
        <p:spPr/>
        <p:txBody>
          <a:bodyPr/>
          <a:lstStyle/>
          <a:p>
            <a:fld id="{28993A3F-6BF3-4F9C-9FDB-996FE6918AA2}" type="slidenum">
              <a:rPr lang="en-US" smtClean="0"/>
              <a:t>13</a:t>
            </a:fld>
            <a:endParaRPr lang="en-US" dirty="0"/>
          </a:p>
        </p:txBody>
      </p:sp>
    </p:spTree>
    <p:extLst>
      <p:ext uri="{BB962C8B-B14F-4D97-AF65-F5344CB8AC3E}">
        <p14:creationId xmlns:p14="http://schemas.microsoft.com/office/powerpoint/2010/main" val="15376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93A3F-6BF3-4F9C-9FDB-996FE6918AA2}" type="slidenum">
              <a:rPr lang="en-US" smtClean="0"/>
              <a:t>15</a:t>
            </a:fld>
            <a:endParaRPr lang="en-US" dirty="0"/>
          </a:p>
        </p:txBody>
      </p:sp>
    </p:spTree>
    <p:extLst>
      <p:ext uri="{BB962C8B-B14F-4D97-AF65-F5344CB8AC3E}">
        <p14:creationId xmlns:p14="http://schemas.microsoft.com/office/powerpoint/2010/main" val="178225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Splashdown: </a:t>
            </a:r>
          </a:p>
          <a:p>
            <a:r>
              <a:rPr lang="en-US" dirty="0"/>
              <a:t>https://twitter.com/SpaceX/status/1522437106882080769?s=20&amp;t=7FEPNhKQjs7Jh02_Q_GCsQ</a:t>
            </a:r>
          </a:p>
        </p:txBody>
      </p:sp>
      <p:sp>
        <p:nvSpPr>
          <p:cNvPr id="4" name="Slide Number Placeholder 3"/>
          <p:cNvSpPr>
            <a:spLocks noGrp="1"/>
          </p:cNvSpPr>
          <p:nvPr>
            <p:ph type="sldNum" sz="quarter" idx="5"/>
          </p:nvPr>
        </p:nvSpPr>
        <p:spPr/>
        <p:txBody>
          <a:bodyPr/>
          <a:lstStyle/>
          <a:p>
            <a:fld id="{28993A3F-6BF3-4F9C-9FDB-996FE6918AA2}" type="slidenum">
              <a:rPr lang="en-US" smtClean="0"/>
              <a:t>18</a:t>
            </a:fld>
            <a:endParaRPr lang="en-US" dirty="0"/>
          </a:p>
        </p:txBody>
      </p:sp>
    </p:spTree>
    <p:extLst>
      <p:ext uri="{BB962C8B-B14F-4D97-AF65-F5344CB8AC3E}">
        <p14:creationId xmlns:p14="http://schemas.microsoft.com/office/powerpoint/2010/main" val="3339865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Following in the footsteps of other modes of transportation (rail, maritime, motor carrier and air), NASA is working with industry to build safe transportation methods to space.</a:t>
            </a:r>
          </a:p>
          <a:p>
            <a:endParaRPr lang="en-US" b="1" i="1" dirty="0"/>
          </a:p>
          <a:p>
            <a:endParaRPr lang="en-US" b="1" i="1" dirty="0"/>
          </a:p>
          <a:p>
            <a:r>
              <a:rPr lang="en-US" b="1" i="1" dirty="0"/>
              <a:t>Next space transportation will be enabled to the Gateway, to the moon, Mars and other planetary bodies.</a:t>
            </a:r>
          </a:p>
        </p:txBody>
      </p:sp>
      <p:sp>
        <p:nvSpPr>
          <p:cNvPr id="4" name="Slide Number Placeholder 3"/>
          <p:cNvSpPr>
            <a:spLocks noGrp="1"/>
          </p:cNvSpPr>
          <p:nvPr>
            <p:ph type="sldNum" sz="quarter" idx="5"/>
          </p:nvPr>
        </p:nvSpPr>
        <p:spPr/>
        <p:txBody>
          <a:bodyPr/>
          <a:lstStyle/>
          <a:p>
            <a:fld id="{28993A3F-6BF3-4F9C-9FDB-996FE6918AA2}" type="slidenum">
              <a:rPr lang="en-US" smtClean="0"/>
              <a:t>19</a:t>
            </a:fld>
            <a:endParaRPr lang="en-US" dirty="0"/>
          </a:p>
        </p:txBody>
      </p:sp>
    </p:spTree>
    <p:extLst>
      <p:ext uri="{BB962C8B-B14F-4D97-AF65-F5344CB8AC3E}">
        <p14:creationId xmlns:p14="http://schemas.microsoft.com/office/powerpoint/2010/main" val="2676429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8993A3F-6BF3-4F9C-9FDB-996FE6918AA2}" type="slidenum">
              <a:rPr lang="en-US" smtClean="0"/>
              <a:t>20</a:t>
            </a:fld>
            <a:endParaRPr lang="en-US" dirty="0"/>
          </a:p>
        </p:txBody>
      </p:sp>
    </p:spTree>
    <p:extLst>
      <p:ext uri="{BB962C8B-B14F-4D97-AF65-F5344CB8AC3E}">
        <p14:creationId xmlns:p14="http://schemas.microsoft.com/office/powerpoint/2010/main" val="2622275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93A3F-6BF3-4F9C-9FDB-996FE6918AA2}" type="slidenum">
              <a:rPr lang="en-US" smtClean="0"/>
              <a:t>23</a:t>
            </a:fld>
            <a:endParaRPr lang="en-US" dirty="0"/>
          </a:p>
        </p:txBody>
      </p:sp>
    </p:spTree>
    <p:extLst>
      <p:ext uri="{BB962C8B-B14F-4D97-AF65-F5344CB8AC3E}">
        <p14:creationId xmlns:p14="http://schemas.microsoft.com/office/powerpoint/2010/main" val="1372132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7F0C42-C717-4876-B9DA-CB7BDF63C608}"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3446540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36CA0A-CF74-429F-B3BC-46BF486BCDD3}"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07745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952E4B-7137-49D7-8A7F-8A25134C4AA0}"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241658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D56045-1929-4301-A184-DB4F395D06C8}"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3338973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BCCEE9-1B30-4557-9B50-4745CF863755}" type="datetime1">
              <a:rPr lang="en-US" smtClean="0"/>
              <a:t>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364507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B37285-B992-4079-892B-CCA134CA680E}" type="datetime1">
              <a:rPr lang="en-US" smtClean="0"/>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112120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EE3AC-0F47-4EE8-BB0B-5E8362DE18FA}" type="datetime1">
              <a:rPr lang="en-US" smtClean="0"/>
              <a:t>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188872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BB606F-3F4C-45CC-A60E-278CBE7BD6B3}"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162251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519759-A095-4629-AC0C-4186056BA662}"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804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027D27-659A-4E68-AE1C-299986736D50}"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3439295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256354-3E2E-4E72-B332-123833A31477}"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371215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CE4EB2-D947-41A9-A6B6-A667831E49A9}" type="datetime1">
              <a:rPr lang="en-US" smtClean="0"/>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DB3163-B853-4D06-A946-C72396CE1B24}" type="slidenum">
              <a:rPr lang="en-US" smtClean="0"/>
              <a:t>‹#›</a:t>
            </a:fld>
            <a:endParaRPr lang="en-US" dirty="0"/>
          </a:p>
        </p:txBody>
      </p:sp>
    </p:spTree>
    <p:extLst>
      <p:ext uri="{BB962C8B-B14F-4D97-AF65-F5344CB8AC3E}">
        <p14:creationId xmlns:p14="http://schemas.microsoft.com/office/powerpoint/2010/main" val="2007993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A1A8EE-593A-4317-8F36-FE0BAA5546B4}" type="datetime1">
              <a:rPr lang="en-US" smtClean="0"/>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DB3163-B853-4D06-A946-C72396CE1B24}" type="slidenum">
              <a:rPr lang="en-US" smtClean="0"/>
              <a:t>‹#›</a:t>
            </a:fld>
            <a:endParaRPr lang="en-US" dirty="0"/>
          </a:p>
        </p:txBody>
      </p:sp>
    </p:spTree>
    <p:extLst>
      <p:ext uri="{BB962C8B-B14F-4D97-AF65-F5344CB8AC3E}">
        <p14:creationId xmlns:p14="http://schemas.microsoft.com/office/powerpoint/2010/main" val="3715917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81137C-9966-42E6-AF08-08A068B75EF6}" type="datetime1">
              <a:rPr lang="en-US" smtClean="0"/>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DB3163-B853-4D06-A946-C72396CE1B24}" type="slidenum">
              <a:rPr lang="en-US" smtClean="0"/>
              <a:t>‹#›</a:t>
            </a:fld>
            <a:endParaRPr lang="en-US" dirty="0"/>
          </a:p>
        </p:txBody>
      </p:sp>
    </p:spTree>
    <p:extLst>
      <p:ext uri="{BB962C8B-B14F-4D97-AF65-F5344CB8AC3E}">
        <p14:creationId xmlns:p14="http://schemas.microsoft.com/office/powerpoint/2010/main" val="1614526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E431B7-054B-45D9-A7C6-B0A6C3A0BD7A}"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86724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80EDAB-5901-418A-85F2-0785D962E461}"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4470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B22B2F-89EB-40EF-864A-2861B24DF8A6}"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8770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9DE8C4-CF4A-4BC5-84DB-ED57F9A05835}" type="datetime1">
              <a:rPr lang="en-US" smtClean="0">
                <a:solidFill>
                  <a:prstClr val="black">
                    <a:tint val="75000"/>
                  </a:prstClr>
                </a:solidFill>
              </a:rPr>
              <a:t>2/9/2023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24993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81AA4C-BE10-4D9D-A957-8DF757892E1A}" type="datetime1">
              <a:rPr lang="en-US" smtClean="0">
                <a:solidFill>
                  <a:prstClr val="black">
                    <a:tint val="75000"/>
                  </a:prstClr>
                </a:solidFill>
              </a:rPr>
              <a:t>2/9/2023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964979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799518-4D60-459B-AE64-3E8D65EF030D}" type="datetime1">
              <a:rPr lang="en-US" smtClean="0">
                <a:solidFill>
                  <a:prstClr val="black">
                    <a:tint val="75000"/>
                  </a:prstClr>
                </a:solidFill>
              </a:rPr>
              <a:t>2/9/2023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57760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1255D-6522-4DB3-AD43-3F603BFDB522}" type="datetime1">
              <a:rPr lang="en-US" smtClean="0">
                <a:solidFill>
                  <a:prstClr val="black">
                    <a:tint val="75000"/>
                  </a:prstClr>
                </a:solidFill>
              </a:rPr>
              <a:t>2/9/2023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060223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C93EB9-E602-45AC-989F-D6632AAAC350}" type="datetime1">
              <a:rPr lang="en-US" smtClean="0">
                <a:solidFill>
                  <a:prstClr val="black">
                    <a:tint val="75000"/>
                  </a:prstClr>
                </a:solidFill>
              </a:rPr>
              <a:t>2/9/2023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16618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B42622-3989-48C3-AE24-39191463E657}" type="datetime1">
              <a:rPr lang="en-US" smtClean="0">
                <a:solidFill>
                  <a:prstClr val="black">
                    <a:tint val="75000"/>
                  </a:prstClr>
                </a:solidFill>
              </a:rPr>
              <a:t>2/9/2023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62499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240FB6-C0C9-4D4C-954A-A82E1A74B249}"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84053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CF8F60-4D3F-4023-953F-9338D50293DC}"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2127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4C473-F549-41AC-B82A-6043834693AC}"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40892378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7CE65-944F-4C50-A90C-DB321E967085}"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5628411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1A96F5-C040-469A-AD92-E5B52CC43B6F}"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2706067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455DDA-41EB-4BC1-8465-3A610794EB73}"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3073480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2ADF84-DECC-4844-8C81-7684BCA6A3A2}" type="datetime1">
              <a:rPr lang="en-US" smtClean="0"/>
              <a:t>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07252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A015D7-19B9-4FF5-8751-BB8A799F1179}" type="datetime1">
              <a:rPr lang="en-US" smtClean="0"/>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5971170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71E9F7-0907-4A03-9AF5-B637212247E7}" type="datetime1">
              <a:rPr lang="en-US" smtClean="0"/>
              <a:t>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3659022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29EC1A-8BDD-47B4-8268-AD06FE5EE10C}"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8807589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FB982-DB63-4C77-9DAB-19A999F36BD8}"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4384619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676DAD-6BCA-497A-A4DE-A5969BB366A9}"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33794959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CF4F7-B58F-4A8A-A740-6ECB48356973}"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081977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953FF97-928E-4DFA-B6A0-CD2A85A11A1C}"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13400484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7C28D5-7724-4727-B6BE-3B444B46BD70}"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33539626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E235AE-4E0F-4B98-8055-79801DAA1045}"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4761586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C9707A-5EF2-4645-B93E-B62623F29AA5}"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3154341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4DAF41-909E-4BDB-ADFA-E2FD491BD110}" type="datetime1">
              <a:rPr lang="en-US" smtClean="0"/>
              <a:t>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4978972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2254E5-76BB-4F24-B072-360BEBC733BD}" type="datetime1">
              <a:rPr lang="en-US" smtClean="0"/>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7516538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438FD-5997-4C0A-8B5B-6787EF67FADC}" type="datetime1">
              <a:rPr lang="en-US" smtClean="0"/>
              <a:t>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33667375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7D441B-44DE-4EA6-8DDA-383BC8550148}"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3497333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73885F-D3F0-4B8E-B203-95AE528ABE92}"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8240836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E95066-B8DC-4F79-834A-0B339BD65C90}"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36645443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4BFE5C-8F60-4C8A-AEB4-1B8E2C26C5ED}"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0C73B3-B7CA-44DF-AD36-AA4BE88A5FB1}" type="slidenum">
              <a:rPr lang="en-US" smtClean="0"/>
              <a:t>‹#›</a:t>
            </a:fld>
            <a:endParaRPr lang="en-US" dirty="0"/>
          </a:p>
        </p:txBody>
      </p:sp>
    </p:spTree>
    <p:extLst>
      <p:ext uri="{BB962C8B-B14F-4D97-AF65-F5344CB8AC3E}">
        <p14:creationId xmlns:p14="http://schemas.microsoft.com/office/powerpoint/2010/main" val="20378159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7E7196-E579-45D4-BA90-CD7F5C959C80}"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2495352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D2C49-EF45-4324-816A-996BD54BBB34}"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967524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86E398-8D00-4DFE-83DE-3575A45C3118}"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4747992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994B4A-8D44-471D-90E2-BDECFA6AD7A7}"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4095590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D5CF1B-9EA0-456B-B30D-68AA746E5850}" type="datetime1">
              <a:rPr lang="en-US" smtClean="0"/>
              <a:t>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9828420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487510-9DD1-4F1E-9EF8-0CE5213AC213}" type="datetime1">
              <a:rPr lang="en-US" smtClean="0"/>
              <a:t>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7488580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9D0BB7-A1F2-48AE-B49A-3A85E0CC3E2F}" type="datetime1">
              <a:rPr lang="en-US" smtClean="0"/>
              <a:t>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31729159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23F788-8D5B-4673-9B98-E87B7EE0132C}"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4311682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F61432-E1CC-4473-9E21-F9CF7537E7EB}" type="datetime1">
              <a:rPr lang="en-US" smtClean="0"/>
              <a:t>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8858754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7E5E1D-FE5C-4119-BAF5-EF33E6F96BEB}"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21436283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AF5C1E-2216-416D-AC2E-96E7896B1B0C}"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F4418B-A083-46E8-890D-E789931307AC}" type="slidenum">
              <a:rPr lang="en-US" smtClean="0"/>
              <a:t>‹#›</a:t>
            </a:fld>
            <a:endParaRPr lang="en-US" dirty="0"/>
          </a:p>
        </p:txBody>
      </p:sp>
    </p:spTree>
    <p:extLst>
      <p:ext uri="{BB962C8B-B14F-4D97-AF65-F5344CB8AC3E}">
        <p14:creationId xmlns:p14="http://schemas.microsoft.com/office/powerpoint/2010/main" val="151510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2393A2-8E9E-4847-874B-BC1E39F6ABE5}"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459437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7F9B3C-0B8F-48A3-B8C8-DF009EEA9C49}"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597518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F443F7-BE0D-4FAB-89E5-CC21781308AA}"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79084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3B4BA1-DC40-4E58-83C1-3E608BC18BBC}" type="datetime1">
              <a:rPr lang="en-US" smtClean="0">
                <a:solidFill>
                  <a:prstClr val="black">
                    <a:tint val="75000"/>
                  </a:prstClr>
                </a:solidFill>
              </a:rPr>
              <a:t>2/9/2023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485234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42EEDA-28D2-4663-BB6A-366937D71730}" type="datetime1">
              <a:rPr lang="en-US" smtClean="0">
                <a:solidFill>
                  <a:prstClr val="black">
                    <a:tint val="75000"/>
                  </a:prstClr>
                </a:solidFill>
              </a:rPr>
              <a:t>2/9/2023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74957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233DCE-1F2F-434B-AE1B-78A37A1A4F9C}" type="datetime1">
              <a:rPr lang="en-US" smtClean="0">
                <a:solidFill>
                  <a:prstClr val="black">
                    <a:tint val="75000"/>
                  </a:prstClr>
                </a:solidFill>
              </a:rPr>
              <a:t>2/9/2023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97711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0CE0F-ABBE-4008-BAB1-417A7DE3FF9E}" type="datetime1">
              <a:rPr lang="en-US" smtClean="0">
                <a:solidFill>
                  <a:prstClr val="black">
                    <a:tint val="75000"/>
                  </a:prstClr>
                </a:solidFill>
              </a:rPr>
              <a:t>2/9/2023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937444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DCD4B3-D80B-4DC5-A0E4-C1E796D99A4D}" type="datetime1">
              <a:rPr lang="en-US" smtClean="0">
                <a:solidFill>
                  <a:prstClr val="black">
                    <a:tint val="75000"/>
                  </a:prstClr>
                </a:solidFill>
              </a:rPr>
              <a:t>2/9/2023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778363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F0D72F-BFA5-419A-8654-43F6E97D00EE}" type="datetime1">
              <a:rPr lang="en-US" smtClean="0">
                <a:solidFill>
                  <a:prstClr val="black">
                    <a:tint val="75000"/>
                  </a:prstClr>
                </a:solidFill>
              </a:rPr>
              <a:t>2/9/2023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422655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36F8F3-9109-4E38-9C40-687DDCE31DC9}"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131278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8F2FCD-15A2-4956-9A9B-9C5E9D3CA166}"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99866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8857CB-B5A8-4623-BEBA-2ED14FC6A822}" type="datetime1">
              <a:rPr lang="en-US" smtClean="0">
                <a:solidFill>
                  <a:prstClr val="white">
                    <a:tint val="75000"/>
                  </a:prstClr>
                </a:solidFill>
              </a:rPr>
              <a:t>2/9/2023</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ADB3163-B853-4D06-A946-C72396CE1B2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873060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E33D51C-B908-4E42-8A0C-2529BB4D356F}" type="datetime1">
              <a:rPr lang="en-US" smtClean="0">
                <a:solidFill>
                  <a:prstClr val="white">
                    <a:tint val="75000"/>
                  </a:prstClr>
                </a:solidFill>
              </a:rPr>
              <a:t>2/9/2023</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ADB3163-B853-4D06-A946-C72396CE1B2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647430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E9DB0F-CE18-4B9B-B324-3D7B4924B6FA}" type="datetime1">
              <a:rPr lang="en-US" smtClean="0">
                <a:solidFill>
                  <a:prstClr val="white">
                    <a:tint val="75000"/>
                  </a:prstClr>
                </a:solidFill>
              </a:rPr>
              <a:t>2/9/2023</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ADB3163-B853-4D06-A946-C72396CE1B2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530106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03040E-8F41-4778-9877-FB5196D2B79A}" type="datetime1">
              <a:rPr lang="en-US" smtClean="0">
                <a:solidFill>
                  <a:prstClr val="white">
                    <a:tint val="75000"/>
                  </a:prstClr>
                </a:solidFill>
              </a:rPr>
              <a:t>2/9/2023</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DADB3163-B853-4D06-A946-C72396CE1B2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27404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B53262-1949-4AEF-AC91-73FC4221176D}" type="datetime1">
              <a:rPr lang="en-US" smtClean="0">
                <a:solidFill>
                  <a:prstClr val="white">
                    <a:tint val="75000"/>
                  </a:prstClr>
                </a:solidFill>
              </a:rPr>
              <a:t>2/9/2023</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DADB3163-B853-4D06-A946-C72396CE1B2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290960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59D17-4568-45BC-A9EC-B3FD1880133A}" type="datetime1">
              <a:rPr lang="en-US" smtClean="0">
                <a:solidFill>
                  <a:prstClr val="white">
                    <a:tint val="75000"/>
                  </a:prstClr>
                </a:solidFill>
              </a:rPr>
              <a:t>2/9/2023</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DADB3163-B853-4D06-A946-C72396CE1B2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012548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a:xfrm>
            <a:off x="254001" y="1320800"/>
            <a:ext cx="11661843" cy="4900298"/>
          </a:xfrm>
        </p:spPr>
        <p:txBody>
          <a:bodyPr/>
          <a:lstStyle>
            <a:lvl1pPr marL="171450" indent="-171450">
              <a:buSzPct val="80000"/>
              <a:buFont typeface="Helvetica" pitchFamily="34" charset="0"/>
              <a:buChar char="●"/>
              <a:defRPr/>
            </a:lvl1pPr>
            <a:lvl2pPr marL="342900" indent="-171450">
              <a:buSzPct val="80000"/>
              <a:buFont typeface="Helvetica" pitchFamily="34" charset="0"/>
              <a:buChar char="–"/>
              <a:defRPr/>
            </a:lvl2pPr>
            <a:lvl3pPr marL="514350" indent="-171450">
              <a:buSzPct val="80000"/>
              <a:buFont typeface="Wingdings" panose="05000000000000000000" pitchFamily="2" charset="2"/>
              <a:buChar char="§"/>
              <a:defRPr/>
            </a:lvl3pPr>
            <a:lvl4pPr marL="685800" indent="-171450">
              <a:buSzPct val="70000"/>
              <a:buFont typeface="Courier New" panose="02070309020205020404" pitchFamily="49" charset="0"/>
              <a:buChar char="o"/>
              <a:defRPr/>
            </a:lvl4pPr>
            <a:lvl5pPr marL="900113" indent="-214313">
              <a:buSzPct val="80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5F2118D-A24B-4968-9CCE-0FD4EFBE3DE8}" type="slidenum">
              <a:rPr lang="en-US" smtClean="0">
                <a:solidFill>
                  <a:prstClr val="black">
                    <a:tint val="75000"/>
                  </a:prstClr>
                </a:solidFill>
              </a:rPr>
              <a:pPr/>
              <a:t>‹#›</a:t>
            </a:fld>
            <a:endParaRPr lang="en-US" dirty="0">
              <a:solidFill>
                <a:prstClr val="black">
                  <a:tint val="75000"/>
                </a:prstClr>
              </a:solidFill>
            </a:endParaRPr>
          </a:p>
        </p:txBody>
      </p:sp>
      <p:sp>
        <p:nvSpPr>
          <p:cNvPr id="8" name="Text Placeholder 7"/>
          <p:cNvSpPr>
            <a:spLocks noGrp="1"/>
          </p:cNvSpPr>
          <p:nvPr>
            <p:ph type="body" sz="quarter" idx="13" hasCustomPrompt="1"/>
          </p:nvPr>
        </p:nvSpPr>
        <p:spPr>
          <a:xfrm>
            <a:off x="0" y="800100"/>
            <a:ext cx="12192000" cy="419100"/>
          </a:xfrm>
          <a:gradFill flip="none" rotWithShape="1">
            <a:gsLst>
              <a:gs pos="0">
                <a:schemeClr val="accent3">
                  <a:lumMod val="0"/>
                  <a:lumOff val="100000"/>
                </a:schemeClr>
              </a:gs>
              <a:gs pos="19000">
                <a:schemeClr val="accent3">
                  <a:lumMod val="0"/>
                  <a:lumOff val="100000"/>
                </a:schemeClr>
              </a:gs>
              <a:gs pos="100000">
                <a:schemeClr val="accent3">
                  <a:lumMod val="100000"/>
                </a:schemeClr>
              </a:gs>
            </a:gsLst>
            <a:lin ang="16200000" scaled="1"/>
            <a:tileRect/>
          </a:gradFill>
        </p:spPr>
        <p:txBody>
          <a:bodyPr/>
          <a:lstStyle>
            <a:lvl1pPr marL="0" indent="0" algn="ctr">
              <a:buNone/>
              <a:defRPr/>
            </a:lvl1pPr>
          </a:lstStyle>
          <a:p>
            <a:pPr lvl="0"/>
            <a:r>
              <a:rPr lang="en-US" dirty="0"/>
              <a:t>Subtitle</a:t>
            </a:r>
          </a:p>
        </p:txBody>
      </p:sp>
    </p:spTree>
    <p:extLst>
      <p:ext uri="{BB962C8B-B14F-4D97-AF65-F5344CB8AC3E}">
        <p14:creationId xmlns:p14="http://schemas.microsoft.com/office/powerpoint/2010/main" val="2773062238"/>
      </p:ext>
    </p:extLst>
  </p:cSld>
  <p:clrMapOvr>
    <a:masterClrMapping/>
  </p:clrMapOvr>
  <p:extLst>
    <p:ext uri="{DCECCB84-F9BA-43D5-87BE-67443E8EF086}">
      <p15:sldGuideLst xmlns:p15="http://schemas.microsoft.com/office/powerpoint/2012/main">
        <p15:guide id="1" orient="horz" pos="3936">
          <p15:clr>
            <a:srgbClr val="FBAE40"/>
          </p15:clr>
        </p15:guide>
        <p15:guide id="2" pos="1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 Id="rId9"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 y="893"/>
            <a:ext cx="12192000" cy="6856214"/>
          </a:xfrm>
          <a:prstGeom prst="rect">
            <a:avLst/>
          </a:prstGeom>
        </p:spPr>
      </p:pic>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2868E-1D88-4A0D-A2FC-CC249977E245}" type="datetime1">
              <a:rPr lang="en-US" smtClean="0"/>
              <a:t>2/9/2023</a:t>
            </a:fld>
            <a:endParaRPr lang="en-US" dirty="0"/>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418B-A083-46E8-890D-E789931307AC}" type="slidenum">
              <a:rPr lang="en-US" smtClean="0"/>
              <a:t>‹#›</a:t>
            </a:fld>
            <a:endParaRPr lang="en-US" dirty="0"/>
          </a:p>
        </p:txBody>
      </p:sp>
    </p:spTree>
    <p:extLst>
      <p:ext uri="{BB962C8B-B14F-4D97-AF65-F5344CB8AC3E}">
        <p14:creationId xmlns:p14="http://schemas.microsoft.com/office/powerpoint/2010/main" val="70034945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697" r:id="rId12"/>
    <p:sldLayoutId id="2147483758" r:id="rId13"/>
    <p:sldLayoutId id="2147483759"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 y="893"/>
            <a:ext cx="12192000" cy="6856214"/>
          </a:xfrm>
          <a:prstGeom prst="rect">
            <a:avLst/>
          </a:prstGeom>
        </p:spPr>
      </p:pic>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F95DA-C994-4352-B65C-3539E822EDBF}"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4694942"/>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 y="893"/>
            <a:ext cx="12192000" cy="6856214"/>
          </a:xfrm>
          <a:prstGeom prst="rect">
            <a:avLst/>
          </a:prstGeom>
        </p:spPr>
      </p:pic>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E6635-462D-41B1-A1F6-4ADECB4976F0}" type="datetime1">
              <a:rPr lang="en-US" smtClean="0"/>
              <a:t>2/9/2023</a:t>
            </a:fld>
            <a:endParaRPr lang="en-US" dirty="0"/>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418B-A083-46E8-890D-E789931307AC}" type="slidenum">
              <a:rPr lang="en-US" smtClean="0"/>
              <a:t>‹#›</a:t>
            </a:fld>
            <a:endParaRPr lang="en-US" dirty="0"/>
          </a:p>
        </p:txBody>
      </p:sp>
    </p:spTree>
    <p:extLst>
      <p:ext uri="{BB962C8B-B14F-4D97-AF65-F5344CB8AC3E}">
        <p14:creationId xmlns:p14="http://schemas.microsoft.com/office/powerpoint/2010/main" val="18596832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62F98D-CEBE-4FC2-B897-6153D8446171}" type="datetime1">
              <a:rPr lang="en-US" smtClean="0"/>
              <a:t>2/9/2023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0C73B3-B7CA-44DF-AD36-AA4BE88A5FB1}" type="slidenum">
              <a:rPr lang="en-US" smtClean="0"/>
              <a:t>‹#›</a:t>
            </a:fld>
            <a:endParaRPr lang="en-US" dirty="0"/>
          </a:p>
        </p:txBody>
      </p:sp>
    </p:spTree>
    <p:extLst>
      <p:ext uri="{BB962C8B-B14F-4D97-AF65-F5344CB8AC3E}">
        <p14:creationId xmlns:p14="http://schemas.microsoft.com/office/powerpoint/2010/main" val="170975963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 y="893"/>
            <a:ext cx="12192000" cy="6856214"/>
          </a:xfrm>
          <a:prstGeom prst="rect">
            <a:avLst/>
          </a:prstGeom>
        </p:spPr>
      </p:pic>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EF416-C44B-49D1-AB35-D55DD19F37DA}" type="datetime1">
              <a:rPr lang="en-US" smtClean="0"/>
              <a:t>2/9/2023</a:t>
            </a:fld>
            <a:endParaRPr lang="en-US" dirty="0"/>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418B-A083-46E8-890D-E789931307AC}" type="slidenum">
              <a:rPr lang="en-US" smtClean="0"/>
              <a:t>‹#›</a:t>
            </a:fld>
            <a:endParaRPr lang="en-US" dirty="0"/>
          </a:p>
        </p:txBody>
      </p:sp>
    </p:spTree>
    <p:extLst>
      <p:ext uri="{BB962C8B-B14F-4D97-AF65-F5344CB8AC3E}">
        <p14:creationId xmlns:p14="http://schemas.microsoft.com/office/powerpoint/2010/main" val="374951666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 y="893"/>
            <a:ext cx="12192000" cy="6856214"/>
          </a:xfrm>
          <a:prstGeom prst="rect">
            <a:avLst/>
          </a:prstGeom>
        </p:spPr>
      </p:pic>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693AB7-EE52-401D-8F7E-A2DE88373CCF}" type="datetime1">
              <a:rPr lang="en-US" smtClean="0">
                <a:solidFill>
                  <a:prstClr val="black">
                    <a:tint val="75000"/>
                  </a:prstClr>
                </a:solidFill>
              </a:rPr>
              <a:t>2/9/2023</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418B-A083-46E8-890D-E789931307A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5602462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1">
          <a:blip r:embed="rId9"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D9E27F1-3098-4D03-A41B-E40C524B609C}" type="datetime1">
              <a:rPr lang="en-US" smtClean="0">
                <a:solidFill>
                  <a:prstClr val="white">
                    <a:tint val="75000"/>
                  </a:prstClr>
                </a:solidFill>
              </a:rPr>
              <a:t>2/9/2023</a:t>
            </a:fld>
            <a:endParaRPr lang="en-US" dirty="0">
              <a:solidFill>
                <a:prstClr val="white">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DB3163-B853-4D06-A946-C72396CE1B24}"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054142716"/>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0.xml"/><Relationship Id="rId1" Type="http://schemas.openxmlformats.org/officeDocument/2006/relationships/video" Target="https://www.youtube.com/embed/x61JwR6HwCw?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4.xml"/><Relationship Id="rId7" Type="http://schemas.openxmlformats.org/officeDocument/2006/relationships/image" Target="../media/image16.jpeg"/><Relationship Id="rId2" Type="http://schemas.openxmlformats.org/officeDocument/2006/relationships/slideLayout" Target="../slideLayouts/slideLayout38.xml"/><Relationship Id="rId1" Type="http://schemas.openxmlformats.org/officeDocument/2006/relationships/themeOverride" Target="../theme/themeOverride1.xml"/><Relationship Id="rId6" Type="http://schemas.openxmlformats.org/officeDocument/2006/relationships/image" Target="../media/image15.jpe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jpe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notesSlide" Target="../notesSlides/notesSlide5.xml"/><Relationship Id="rId7" Type="http://schemas.openxmlformats.org/officeDocument/2006/relationships/image" Target="../media/image22.jpeg"/><Relationship Id="rId2" Type="http://schemas.openxmlformats.org/officeDocument/2006/relationships/slideLayout" Target="../slideLayouts/slideLayout38.xml"/><Relationship Id="rId1" Type="http://schemas.openxmlformats.org/officeDocument/2006/relationships/themeOverride" Target="../theme/themeOverride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38.xml"/><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38.xml"/><Relationship Id="rId5" Type="http://schemas.openxmlformats.org/officeDocument/2006/relationships/image" Target="../media/image29.jpeg"/><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38.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g"/><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image" Target="../media/image38.jpg"/><Relationship Id="rId5" Type="http://schemas.openxmlformats.org/officeDocument/2006/relationships/image" Target="../media/image37.jpe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eg"/><Relationship Id="rId7" Type="http://schemas.openxmlformats.org/officeDocument/2006/relationships/image" Target="../media/image51.jpg"/><Relationship Id="rId2" Type="http://schemas.openxmlformats.org/officeDocument/2006/relationships/notesSlide" Target="../notesSlides/notesSlide13.xml"/><Relationship Id="rId1" Type="http://schemas.openxmlformats.org/officeDocument/2006/relationships/slideLayout" Target="../slideLayouts/slideLayout38.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 Id="rId9" Type="http://schemas.openxmlformats.org/officeDocument/2006/relationships/image" Target="../media/image53.tif"/></Relationships>
</file>

<file path=ppt/slides/_rels/slide2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8" Type="http://schemas.openxmlformats.org/officeDocument/2006/relationships/hyperlink" Target="https://twitter.com/spacex" TargetMode="External"/><Relationship Id="rId13" Type="http://schemas.openxmlformats.org/officeDocument/2006/relationships/hyperlink" Target="https://www.facebook.com/ISSNATIONALLAB" TargetMode="External"/><Relationship Id="rId18" Type="http://schemas.openxmlformats.org/officeDocument/2006/relationships/hyperlink" Target="https://www.instagram.com/spacex/" TargetMode="External"/><Relationship Id="rId3" Type="http://schemas.openxmlformats.org/officeDocument/2006/relationships/hyperlink" Target="https://twitter.com/NASAKennedy" TargetMode="External"/><Relationship Id="rId7" Type="http://schemas.openxmlformats.org/officeDocument/2006/relationships/hyperlink" Target="https://twitter.com/ISS_CASIS" TargetMode="External"/><Relationship Id="rId12" Type="http://schemas.openxmlformats.org/officeDocument/2006/relationships/hyperlink" Target="https://www.facebook.com/ISS/" TargetMode="External"/><Relationship Id="rId17" Type="http://schemas.openxmlformats.org/officeDocument/2006/relationships/hyperlink" Target="https://www.instagram.com/issnationallab/" TargetMode="External"/><Relationship Id="rId2" Type="http://schemas.openxmlformats.org/officeDocument/2006/relationships/hyperlink" Target="https://twitter.com/NASA" TargetMode="External"/><Relationship Id="rId16" Type="http://schemas.openxmlformats.org/officeDocument/2006/relationships/hyperlink" Target="https://instagram.com/iss/" TargetMode="External"/><Relationship Id="rId1" Type="http://schemas.openxmlformats.org/officeDocument/2006/relationships/slideLayout" Target="../slideLayouts/slideLayout38.xml"/><Relationship Id="rId6" Type="http://schemas.openxmlformats.org/officeDocument/2006/relationships/hyperlink" Target="https://twitter.com/ISS_Research" TargetMode="External"/><Relationship Id="rId11" Type="http://schemas.openxmlformats.org/officeDocument/2006/relationships/hyperlink" Target="https://www.facebook.com/NASAKennedy" TargetMode="External"/><Relationship Id="rId5" Type="http://schemas.openxmlformats.org/officeDocument/2006/relationships/hyperlink" Target="https://twitter.com/Space_Station" TargetMode="External"/><Relationship Id="rId15" Type="http://schemas.openxmlformats.org/officeDocument/2006/relationships/hyperlink" Target="https://www.instagram.com/nasakennedy/" TargetMode="External"/><Relationship Id="rId10" Type="http://schemas.openxmlformats.org/officeDocument/2006/relationships/hyperlink" Target="https://www.facebook.com/NASA" TargetMode="External"/><Relationship Id="rId4" Type="http://schemas.openxmlformats.org/officeDocument/2006/relationships/hyperlink" Target="https://twitter.com/NASASocial" TargetMode="External"/><Relationship Id="rId9" Type="http://schemas.openxmlformats.org/officeDocument/2006/relationships/hyperlink" Target="http://www.twitter.com/Commercial_Crew" TargetMode="External"/><Relationship Id="rId14" Type="http://schemas.openxmlformats.org/officeDocument/2006/relationships/hyperlink" Target="https://www.instagram.com/nasa/"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01885D9-D9DC-4993-BA63-A1F469EF1F27}"/>
              </a:ext>
            </a:extLst>
          </p:cNvPr>
          <p:cNvSpPr>
            <a:spLocks noGrp="1"/>
          </p:cNvSpPr>
          <p:nvPr>
            <p:ph type="ctrTitle"/>
          </p:nvPr>
        </p:nvSpPr>
        <p:spPr>
          <a:xfrm>
            <a:off x="1428585" y="811425"/>
            <a:ext cx="9144000" cy="2387600"/>
          </a:xfrm>
        </p:spPr>
        <p:txBody>
          <a:bodyPr>
            <a:normAutofit fontScale="90000"/>
          </a:bodyPr>
          <a:lstStyle/>
          <a:p>
            <a:r>
              <a:rPr lang="en-US" dirty="0">
                <a:solidFill>
                  <a:schemeClr val="bg1"/>
                </a:solidFill>
              </a:rPr>
              <a:t>Commercial Crew Program &amp; Considerations for Composites Reusability</a:t>
            </a:r>
          </a:p>
        </p:txBody>
      </p:sp>
      <p:sp>
        <p:nvSpPr>
          <p:cNvPr id="7" name="Subtitle 6">
            <a:extLst>
              <a:ext uri="{FF2B5EF4-FFF2-40B4-BE49-F238E27FC236}">
                <a16:creationId xmlns:a16="http://schemas.microsoft.com/office/drawing/2014/main" id="{53BAC2CD-1E06-4725-AD9D-41CBDB684B39}"/>
              </a:ext>
            </a:extLst>
          </p:cNvPr>
          <p:cNvSpPr>
            <a:spLocks noGrp="1"/>
          </p:cNvSpPr>
          <p:nvPr>
            <p:ph type="subTitle" idx="1"/>
          </p:nvPr>
        </p:nvSpPr>
        <p:spPr>
          <a:xfrm>
            <a:off x="1524000" y="3887046"/>
            <a:ext cx="9144000" cy="1655762"/>
          </a:xfrm>
        </p:spPr>
        <p:txBody>
          <a:bodyPr/>
          <a:lstStyle/>
          <a:p>
            <a:r>
              <a:rPr lang="en-US" dirty="0">
                <a:solidFill>
                  <a:schemeClr val="bg1"/>
                </a:solidFill>
              </a:rPr>
              <a:t>Christine Mills, NASA</a:t>
            </a:r>
          </a:p>
          <a:p>
            <a:r>
              <a:rPr lang="en-US" dirty="0">
                <a:solidFill>
                  <a:schemeClr val="bg1"/>
                </a:solidFill>
              </a:rPr>
              <a:t>2/22/23</a:t>
            </a:r>
          </a:p>
        </p:txBody>
      </p:sp>
      <p:sp>
        <p:nvSpPr>
          <p:cNvPr id="5" name="Slide Number Placeholder 4">
            <a:extLst>
              <a:ext uri="{FF2B5EF4-FFF2-40B4-BE49-F238E27FC236}">
                <a16:creationId xmlns:a16="http://schemas.microsoft.com/office/drawing/2014/main" id="{EC46073A-A60E-4781-8244-A51C982F9960}"/>
              </a:ext>
            </a:extLst>
          </p:cNvPr>
          <p:cNvSpPr>
            <a:spLocks noGrp="1"/>
          </p:cNvSpPr>
          <p:nvPr>
            <p:ph type="sldNum" sz="quarter" idx="12"/>
          </p:nvPr>
        </p:nvSpPr>
        <p:spPr/>
        <p:txBody>
          <a:bodyPr/>
          <a:lstStyle/>
          <a:p>
            <a:fld id="{E20C73B3-B7CA-44DF-AD36-AA4BE88A5FB1}" type="slidenum">
              <a:rPr lang="en-US" smtClean="0"/>
              <a:t>1</a:t>
            </a:fld>
            <a:endParaRPr lang="en-US" dirty="0"/>
          </a:p>
        </p:txBody>
      </p:sp>
      <p:pic>
        <p:nvPicPr>
          <p:cNvPr id="11" name="Picture 10">
            <a:extLst>
              <a:ext uri="{FF2B5EF4-FFF2-40B4-BE49-F238E27FC236}">
                <a16:creationId xmlns:a16="http://schemas.microsoft.com/office/drawing/2014/main" id="{3E9EE02D-67ED-4D0A-BE33-241691F01D06}"/>
              </a:ext>
            </a:extLst>
          </p:cNvPr>
          <p:cNvPicPr>
            <a:picLocks noChangeAspect="1"/>
          </p:cNvPicPr>
          <p:nvPr/>
        </p:nvPicPr>
        <p:blipFill>
          <a:blip r:embed="rId2"/>
          <a:stretch>
            <a:fillRect/>
          </a:stretch>
        </p:blipFill>
        <p:spPr>
          <a:xfrm>
            <a:off x="1097279" y="3462472"/>
            <a:ext cx="2542223" cy="2114359"/>
          </a:xfrm>
          <a:prstGeom prst="rect">
            <a:avLst/>
          </a:prstGeom>
        </p:spPr>
      </p:pic>
      <p:pic>
        <p:nvPicPr>
          <p:cNvPr id="13" name="Picture 12">
            <a:extLst>
              <a:ext uri="{FF2B5EF4-FFF2-40B4-BE49-F238E27FC236}">
                <a16:creationId xmlns:a16="http://schemas.microsoft.com/office/drawing/2014/main" id="{2EF48F07-D3AC-4D65-8822-1D33DDD0D20C}"/>
              </a:ext>
            </a:extLst>
          </p:cNvPr>
          <p:cNvPicPr>
            <a:picLocks noChangeAspect="1"/>
          </p:cNvPicPr>
          <p:nvPr/>
        </p:nvPicPr>
        <p:blipFill>
          <a:blip r:embed="rId3"/>
          <a:stretch>
            <a:fillRect/>
          </a:stretch>
        </p:blipFill>
        <p:spPr>
          <a:xfrm>
            <a:off x="9271220" y="3286812"/>
            <a:ext cx="2082579" cy="2501019"/>
          </a:xfrm>
          <a:prstGeom prst="rect">
            <a:avLst/>
          </a:prstGeom>
        </p:spPr>
      </p:pic>
    </p:spTree>
    <p:extLst>
      <p:ext uri="{BB962C8B-B14F-4D97-AF65-F5344CB8AC3E}">
        <p14:creationId xmlns:p14="http://schemas.microsoft.com/office/powerpoint/2010/main" val="1487952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54FF28-DD0F-44B6-8FBB-DCB30CCE4408}"/>
              </a:ext>
            </a:extLst>
          </p:cNvPr>
          <p:cNvSpPr>
            <a:spLocks noGrp="1"/>
          </p:cNvSpPr>
          <p:nvPr>
            <p:ph type="title"/>
          </p:nvPr>
        </p:nvSpPr>
        <p:spPr>
          <a:xfrm>
            <a:off x="451262" y="1306287"/>
            <a:ext cx="4974178" cy="1415566"/>
          </a:xfrm>
        </p:spPr>
        <p:txBody>
          <a:bodyPr vert="horz" lIns="91440" tIns="45720" rIns="91440" bIns="45720" rtlCol="0" anchor="ctr">
            <a:noAutofit/>
          </a:bodyPr>
          <a:lstStyle/>
          <a:p>
            <a:r>
              <a:rPr lang="en-US" sz="4000" b="1" kern="1200" dirty="0">
                <a:solidFill>
                  <a:schemeClr val="tx1"/>
                </a:solidFill>
                <a:latin typeface="+mj-lt"/>
                <a:ea typeface="+mj-ea"/>
                <a:cs typeface="+mj-cs"/>
              </a:rPr>
              <a:t>Christine Mills</a:t>
            </a:r>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rPr>
              <a:t>Materials Engineer, NASA</a:t>
            </a:r>
          </a:p>
        </p:txBody>
      </p:sp>
      <p:sp>
        <p:nvSpPr>
          <p:cNvPr id="39" name="Oval 24">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Picture 19">
            <a:extLst>
              <a:ext uri="{FF2B5EF4-FFF2-40B4-BE49-F238E27FC236}">
                <a16:creationId xmlns:a16="http://schemas.microsoft.com/office/drawing/2014/main" id="{DE3710F2-DFDF-4CB0-B766-C6CBE9A2C86D}"/>
              </a:ext>
            </a:extLst>
          </p:cNvPr>
          <p:cNvPicPr>
            <a:picLocks noChangeAspect="1"/>
          </p:cNvPicPr>
          <p:nvPr/>
        </p:nvPicPr>
        <p:blipFill rotWithShape="1">
          <a:blip r:embed="rId3"/>
          <a:srcRect l="19372" r="18128"/>
          <a:stretch/>
        </p:blipFill>
        <p:spPr>
          <a:xfrm>
            <a:off x="568008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11" name="Text Placeholder 10">
            <a:extLst>
              <a:ext uri="{FF2B5EF4-FFF2-40B4-BE49-F238E27FC236}">
                <a16:creationId xmlns:a16="http://schemas.microsoft.com/office/drawing/2014/main" id="{B3E22286-ED2F-4A68-A421-1F16F0517CDF}"/>
              </a:ext>
            </a:extLst>
          </p:cNvPr>
          <p:cNvSpPr>
            <a:spLocks noGrp="1"/>
          </p:cNvSpPr>
          <p:nvPr>
            <p:ph type="body" sz="half" idx="2"/>
          </p:nvPr>
        </p:nvSpPr>
        <p:spPr>
          <a:xfrm>
            <a:off x="676894" y="2871982"/>
            <a:ext cx="4748545" cy="3493192"/>
          </a:xfrm>
        </p:spPr>
        <p:txBody>
          <a:bodyPr vert="horz" lIns="91440" tIns="45720" rIns="91440" bIns="45720" rtlCol="0" anchor="t">
            <a:normAutofit fontScale="85000" lnSpcReduction="10000"/>
          </a:bodyPr>
          <a:lstStyle/>
          <a:p>
            <a:pPr marL="285750" indent="-228600">
              <a:buFont typeface="Arial" panose="020B0604020202020204" pitchFamily="34" charset="0"/>
              <a:buChar char="•"/>
            </a:pPr>
            <a:r>
              <a:rPr lang="en-US" sz="2000" dirty="0"/>
              <a:t>MS in Chemical Engineering from Georgia Tech</a:t>
            </a:r>
          </a:p>
          <a:p>
            <a:pPr marL="285750" indent="-228600">
              <a:buFont typeface="Arial" panose="020B0604020202020204" pitchFamily="34" charset="0"/>
              <a:buChar char="•"/>
            </a:pPr>
            <a:endParaRPr lang="en-US" sz="2000" dirty="0"/>
          </a:p>
          <a:p>
            <a:pPr marL="285750" indent="-228600">
              <a:buFont typeface="Arial" panose="020B0604020202020204" pitchFamily="34" charset="0"/>
              <a:buChar char="•"/>
            </a:pPr>
            <a:r>
              <a:rPr lang="en-US" sz="2000" dirty="0"/>
              <a:t>BS in Chemical Engineering from Florida Tech</a:t>
            </a:r>
          </a:p>
          <a:p>
            <a:pPr marL="285750" indent="-228600">
              <a:buFont typeface="Arial" panose="020B0604020202020204" pitchFamily="34" charset="0"/>
              <a:buChar char="•"/>
            </a:pPr>
            <a:endParaRPr lang="en-US" sz="2000" dirty="0"/>
          </a:p>
          <a:p>
            <a:pPr marL="285750" indent="-228600">
              <a:buFont typeface="Arial" panose="020B0604020202020204" pitchFamily="34" charset="0"/>
              <a:buChar char="•"/>
            </a:pPr>
            <a:r>
              <a:rPr lang="en-US" sz="2000" dirty="0"/>
              <a:t>Previous jobs</a:t>
            </a:r>
          </a:p>
          <a:p>
            <a:pPr marL="742950" lvl="1" indent="-228600">
              <a:buFont typeface="Arial" panose="020B0604020202020204" pitchFamily="34" charset="0"/>
              <a:buChar char="•"/>
            </a:pPr>
            <a:r>
              <a:rPr lang="en-US" sz="2000" dirty="0"/>
              <a:t>Embraer Executive Jets, Melbourne, FL</a:t>
            </a:r>
          </a:p>
          <a:p>
            <a:pPr marL="742950" lvl="1" indent="-228600">
              <a:buFont typeface="Arial" panose="020B0604020202020204" pitchFamily="34" charset="0"/>
              <a:buChar char="•"/>
            </a:pPr>
            <a:r>
              <a:rPr lang="en-US" sz="2000" dirty="0"/>
              <a:t>Cummins Emission Solutions, Columbus, IN</a:t>
            </a:r>
          </a:p>
          <a:p>
            <a:pPr marL="742950" lvl="1" indent="-228600">
              <a:buFont typeface="Arial" panose="020B0604020202020204" pitchFamily="34" charset="0"/>
              <a:buChar char="•"/>
            </a:pPr>
            <a:r>
              <a:rPr lang="en-US" sz="2000" dirty="0">
                <a:solidFill>
                  <a:srgbClr val="FF0000"/>
                </a:solidFill>
              </a:rPr>
              <a:t>Ground </a:t>
            </a:r>
            <a:r>
              <a:rPr lang="en-US" sz="2000" dirty="0">
                <a:solidFill>
                  <a:srgbClr val="FF0000"/>
                </a:solidFill>
                <a:sym typeface="Wingdings" panose="05000000000000000000" pitchFamily="2" charset="2"/>
              </a:rPr>
              <a:t> Sky  Space</a:t>
            </a:r>
          </a:p>
          <a:p>
            <a:pPr marL="742950" lvl="1" indent="-228600">
              <a:buFont typeface="Arial" panose="020B0604020202020204" pitchFamily="34" charset="0"/>
              <a:buChar char="•"/>
            </a:pPr>
            <a:endParaRPr lang="en-US" sz="2000" dirty="0"/>
          </a:p>
          <a:p>
            <a:pPr marL="285750" indent="-228600">
              <a:buFont typeface="Arial" panose="020B0604020202020204" pitchFamily="34" charset="0"/>
              <a:buChar char="•"/>
            </a:pPr>
            <a:r>
              <a:rPr lang="en-US" sz="2000" dirty="0"/>
              <a:t>Originally from the Caribbean island of Barbados</a:t>
            </a:r>
          </a:p>
          <a:p>
            <a:pPr marL="285750" indent="-228600">
              <a:buFont typeface="Arial" panose="020B0604020202020204" pitchFamily="34" charset="0"/>
              <a:buChar char="•"/>
            </a:pPr>
            <a:endParaRPr lang="en-US" sz="1300" dirty="0"/>
          </a:p>
        </p:txBody>
      </p:sp>
      <p:sp>
        <p:nvSpPr>
          <p:cNvPr id="40" name="Freeform: Shape 26">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Oval 28">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Content Placeholder 12">
            <a:extLst>
              <a:ext uri="{FF2B5EF4-FFF2-40B4-BE49-F238E27FC236}">
                <a16:creationId xmlns:a16="http://schemas.microsoft.com/office/drawing/2014/main" id="{7A6AE680-7C1F-480E-A028-40C136450374}"/>
              </a:ext>
            </a:extLst>
          </p:cNvPr>
          <p:cNvPicPr>
            <a:picLocks noGrp="1" noChangeAspect="1"/>
          </p:cNvPicPr>
          <p:nvPr>
            <p:ph type="pic" idx="1"/>
          </p:nvPr>
        </p:nvPicPr>
        <p:blipFill rotWithShape="1">
          <a:blip r:embed="rId4"/>
          <a:srcRect t="17750" r="6" b="5504"/>
          <a:stretch/>
        </p:blipFill>
        <p:spPr>
          <a:xfrm>
            <a:off x="5838252" y="2722161"/>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6" name="Picture 15">
            <a:extLst>
              <a:ext uri="{FF2B5EF4-FFF2-40B4-BE49-F238E27FC236}">
                <a16:creationId xmlns:a16="http://schemas.microsoft.com/office/drawing/2014/main" id="{7CE8F548-5302-4679-899E-9283E287FACC}"/>
              </a:ext>
            </a:extLst>
          </p:cNvPr>
          <p:cNvPicPr>
            <a:picLocks noChangeAspect="1"/>
          </p:cNvPicPr>
          <p:nvPr/>
        </p:nvPicPr>
        <p:blipFill rotWithShape="1">
          <a:blip r:embed="rId5"/>
          <a:srcRect l="3107" r="-1" b="-1"/>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42" name="Freeform: Shape 30">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EB08F31F-8568-40EF-8362-B560C29DA2F8}"/>
              </a:ext>
            </a:extLst>
          </p:cNvPr>
          <p:cNvPicPr>
            <a:picLocks noChangeAspect="1"/>
          </p:cNvPicPr>
          <p:nvPr/>
        </p:nvPicPr>
        <p:blipFill>
          <a:blip r:embed="rId6"/>
          <a:stretch>
            <a:fillRect/>
          </a:stretch>
        </p:blipFill>
        <p:spPr>
          <a:xfrm>
            <a:off x="9227128" y="4211195"/>
            <a:ext cx="2838842" cy="2530130"/>
          </a:xfrm>
          <a:prstGeom prst="rect">
            <a:avLst/>
          </a:prstGeom>
        </p:spPr>
      </p:pic>
    </p:spTree>
    <p:extLst>
      <p:ext uri="{BB962C8B-B14F-4D97-AF65-F5344CB8AC3E}">
        <p14:creationId xmlns:p14="http://schemas.microsoft.com/office/powerpoint/2010/main" val="263783832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47FD7F5-EF0C-4144-A3FC-71625CAB8EFB}"/>
              </a:ext>
            </a:extLst>
          </p:cNvPr>
          <p:cNvSpPr>
            <a:spLocks noGrp="1"/>
          </p:cNvSpPr>
          <p:nvPr>
            <p:ph type="title"/>
          </p:nvPr>
        </p:nvSpPr>
        <p:spPr/>
        <p:txBody>
          <a:bodyPr>
            <a:normAutofit/>
          </a:bodyPr>
          <a:lstStyle/>
          <a:p>
            <a:r>
              <a:rPr lang="en-US" sz="5400" dirty="0">
                <a:solidFill>
                  <a:schemeClr val="bg1"/>
                </a:solidFill>
              </a:rPr>
              <a:t>Agenda</a:t>
            </a:r>
          </a:p>
        </p:txBody>
      </p:sp>
      <p:sp>
        <p:nvSpPr>
          <p:cNvPr id="7" name="Content Placeholder 6">
            <a:extLst>
              <a:ext uri="{FF2B5EF4-FFF2-40B4-BE49-F238E27FC236}">
                <a16:creationId xmlns:a16="http://schemas.microsoft.com/office/drawing/2014/main" id="{23EFE230-166A-408A-BEC5-A3EC6C73D44B}"/>
              </a:ext>
            </a:extLst>
          </p:cNvPr>
          <p:cNvSpPr>
            <a:spLocks noGrp="1"/>
          </p:cNvSpPr>
          <p:nvPr>
            <p:ph idx="1"/>
          </p:nvPr>
        </p:nvSpPr>
        <p:spPr/>
        <p:txBody>
          <a:bodyPr>
            <a:normAutofit/>
          </a:bodyPr>
          <a:lstStyle/>
          <a:p>
            <a:r>
              <a:rPr lang="en-US" sz="4000" dirty="0">
                <a:solidFill>
                  <a:schemeClr val="bg1"/>
                </a:solidFill>
              </a:rPr>
              <a:t>Overview of Commercial Crew Program</a:t>
            </a:r>
          </a:p>
          <a:p>
            <a:r>
              <a:rPr lang="en-US" sz="4000" dirty="0">
                <a:solidFill>
                  <a:schemeClr val="bg1"/>
                </a:solidFill>
              </a:rPr>
              <a:t>Composites Reusability</a:t>
            </a:r>
          </a:p>
        </p:txBody>
      </p:sp>
      <p:sp>
        <p:nvSpPr>
          <p:cNvPr id="5" name="Slide Number Placeholder 4">
            <a:extLst>
              <a:ext uri="{FF2B5EF4-FFF2-40B4-BE49-F238E27FC236}">
                <a16:creationId xmlns:a16="http://schemas.microsoft.com/office/drawing/2014/main" id="{12D6FBCB-59F4-4B26-9DAB-568B7D6EB12A}"/>
              </a:ext>
            </a:extLst>
          </p:cNvPr>
          <p:cNvSpPr>
            <a:spLocks noGrp="1"/>
          </p:cNvSpPr>
          <p:nvPr>
            <p:ph type="sldNum" sz="quarter" idx="12"/>
          </p:nvPr>
        </p:nvSpPr>
        <p:spPr/>
        <p:txBody>
          <a:bodyPr/>
          <a:lstStyle/>
          <a:p>
            <a:fld id="{E20C73B3-B7CA-44DF-AD36-AA4BE88A5FB1}" type="slidenum">
              <a:rPr lang="en-US" smtClean="0"/>
              <a:t>3</a:t>
            </a:fld>
            <a:endParaRPr lang="en-US" dirty="0"/>
          </a:p>
        </p:txBody>
      </p:sp>
    </p:spTree>
    <p:extLst>
      <p:ext uri="{BB962C8B-B14F-4D97-AF65-F5344CB8AC3E}">
        <p14:creationId xmlns:p14="http://schemas.microsoft.com/office/powerpoint/2010/main" val="3163177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7039A-E2F7-4F58-80E6-2FE5A450A78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414" t="52195" r="53815"/>
          <a:stretch/>
        </p:blipFill>
        <p:spPr>
          <a:xfrm>
            <a:off x="0" y="3933108"/>
            <a:ext cx="12192000" cy="2987040"/>
          </a:xfrm>
          <a:prstGeom prst="rect">
            <a:avLst/>
          </a:prstGeom>
        </p:spPr>
      </p:pic>
      <p:pic>
        <p:nvPicPr>
          <p:cNvPr id="5" name="Picture 4">
            <a:extLst>
              <a:ext uri="{FF2B5EF4-FFF2-40B4-BE49-F238E27FC236}">
                <a16:creationId xmlns:a16="http://schemas.microsoft.com/office/drawing/2014/main" id="{9D4A9A0D-E179-E542-8466-4726EFD95E16}"/>
              </a:ext>
            </a:extLst>
          </p:cNvPr>
          <p:cNvPicPr>
            <a:picLocks noChangeAspect="1"/>
          </p:cNvPicPr>
          <p:nvPr/>
        </p:nvPicPr>
        <p:blipFill rotWithShape="1">
          <a:blip r:embed="rId4"/>
          <a:srcRect b="49768"/>
          <a:stretch/>
        </p:blipFill>
        <p:spPr>
          <a:xfrm>
            <a:off x="0" y="-141056"/>
            <a:ext cx="12192000" cy="4054371"/>
          </a:xfrm>
          <a:prstGeom prst="rect">
            <a:avLst/>
          </a:prstGeom>
        </p:spPr>
      </p:pic>
      <p:cxnSp>
        <p:nvCxnSpPr>
          <p:cNvPr id="7" name="Straight Connector 6"/>
          <p:cNvCxnSpPr/>
          <p:nvPr/>
        </p:nvCxnSpPr>
        <p:spPr>
          <a:xfrm>
            <a:off x="2133600" y="291801"/>
            <a:ext cx="0" cy="757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09600" y="291800"/>
            <a:ext cx="0" cy="7577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EB18610-A84D-40C0-97A7-20647F74367C}"/>
              </a:ext>
            </a:extLst>
          </p:cNvPr>
          <p:cNvSpPr txBox="1"/>
          <p:nvPr/>
        </p:nvSpPr>
        <p:spPr>
          <a:xfrm>
            <a:off x="381000" y="6339840"/>
            <a:ext cx="1859280"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www.nasa.gov</a:t>
            </a:r>
          </a:p>
        </p:txBody>
      </p:sp>
      <p:sp>
        <p:nvSpPr>
          <p:cNvPr id="2" name="Rectangle 1">
            <a:extLst>
              <a:ext uri="{FF2B5EF4-FFF2-40B4-BE49-F238E27FC236}">
                <a16:creationId xmlns:a16="http://schemas.microsoft.com/office/drawing/2014/main" id="{797AFDF7-4E37-4541-92F3-8618F33E20F3}"/>
              </a:ext>
            </a:extLst>
          </p:cNvPr>
          <p:cNvSpPr/>
          <p:nvPr/>
        </p:nvSpPr>
        <p:spPr>
          <a:xfrm>
            <a:off x="878774" y="3493325"/>
            <a:ext cx="165067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SpaceX Dragon Spacecraft</a:t>
            </a:r>
          </a:p>
        </p:txBody>
      </p:sp>
      <p:sp>
        <p:nvSpPr>
          <p:cNvPr id="8" name="Rectangle 7">
            <a:extLst>
              <a:ext uri="{FF2B5EF4-FFF2-40B4-BE49-F238E27FC236}">
                <a16:creationId xmlns:a16="http://schemas.microsoft.com/office/drawing/2014/main" id="{BDAE94D9-BCF3-440F-B1AD-510DEF976F08}"/>
              </a:ext>
            </a:extLst>
          </p:cNvPr>
          <p:cNvSpPr/>
          <p:nvPr/>
        </p:nvSpPr>
        <p:spPr>
          <a:xfrm>
            <a:off x="9417132" y="3405250"/>
            <a:ext cx="2113808" cy="1116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Boeing Starliner Spacecraft</a:t>
            </a:r>
          </a:p>
        </p:txBody>
      </p:sp>
    </p:spTree>
    <p:extLst>
      <p:ext uri="{BB962C8B-B14F-4D97-AF65-F5344CB8AC3E}">
        <p14:creationId xmlns:p14="http://schemas.microsoft.com/office/powerpoint/2010/main" val="2426927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6172-4173-4322-8A25-E21CA4CD94FB}"/>
              </a:ext>
            </a:extLst>
          </p:cNvPr>
          <p:cNvSpPr>
            <a:spLocks noGrp="1"/>
          </p:cNvSpPr>
          <p:nvPr>
            <p:ph type="title"/>
          </p:nvPr>
        </p:nvSpPr>
        <p:spPr/>
        <p:txBody>
          <a:bodyPr/>
          <a:lstStyle/>
          <a:p>
            <a:r>
              <a:rPr lang="en-US" sz="3600" b="1" i="0" dirty="0">
                <a:effectLst/>
              </a:rPr>
              <a:t>LEADING THE WAY IN HUMAN SPACEFLIGHT</a:t>
            </a:r>
            <a:br>
              <a:rPr lang="en-US" b="0" i="0" dirty="0">
                <a:effectLst/>
                <a:latin typeface="Roboto" panose="02000000000000000000" pitchFamily="2" charset="0"/>
              </a:rPr>
            </a:br>
            <a:endParaRPr lang="en-US" dirty="0"/>
          </a:p>
        </p:txBody>
      </p:sp>
      <p:pic>
        <p:nvPicPr>
          <p:cNvPr id="4" name="Online Media 3" title="NASA’s Commercial Crew Program: Leading the Way in Human Spaceflight">
            <a:hlinkClick r:id="" action="ppaction://media"/>
            <a:extLst>
              <a:ext uri="{FF2B5EF4-FFF2-40B4-BE49-F238E27FC236}">
                <a16:creationId xmlns:a16="http://schemas.microsoft.com/office/drawing/2014/main" id="{BA536EF4-160C-4FE3-A71E-3B9B1ABBC520}"/>
              </a:ext>
            </a:extLst>
          </p:cNvPr>
          <p:cNvPicPr>
            <a:picLocks noRot="1" noChangeAspect="1"/>
          </p:cNvPicPr>
          <p:nvPr>
            <a:videoFile r:link="rId1"/>
          </p:nvPr>
        </p:nvPicPr>
        <p:blipFill>
          <a:blip r:embed="rId3"/>
          <a:stretch>
            <a:fillRect/>
          </a:stretch>
        </p:blipFill>
        <p:spPr>
          <a:xfrm>
            <a:off x="2464228" y="1662584"/>
            <a:ext cx="7263543" cy="4103902"/>
          </a:xfrm>
          <a:prstGeom prst="rect">
            <a:avLst/>
          </a:prstGeom>
        </p:spPr>
      </p:pic>
    </p:spTree>
    <p:extLst>
      <p:ext uri="{BB962C8B-B14F-4D97-AF65-F5344CB8AC3E}">
        <p14:creationId xmlns:p14="http://schemas.microsoft.com/office/powerpoint/2010/main" val="348763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FFDF132-A703-47B4-8B72-169B9E7ACCB2}"/>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3600" b="1" i="0" u="none" strike="noStrike" cap="none" spc="0" normalizeH="0" baseline="0" noProof="0" dirty="0">
                <a:ln>
                  <a:noFill/>
                </a:ln>
                <a:effectLst/>
                <a:uLnTx/>
                <a:uFillTx/>
                <a:latin typeface="+mj-lt"/>
                <a:ea typeface="+mj-ea"/>
                <a:cs typeface="+mj-cs"/>
              </a:rPr>
              <a:t>SUPPORTING STATION</a:t>
            </a:r>
          </a:p>
        </p:txBody>
      </p:sp>
      <p:pic>
        <p:nvPicPr>
          <p:cNvPr id="6" name="Picture 5">
            <a:extLst>
              <a:ext uri="{FF2B5EF4-FFF2-40B4-BE49-F238E27FC236}">
                <a16:creationId xmlns:a16="http://schemas.microsoft.com/office/drawing/2014/main" id="{EB7A56B3-5C90-4462-8EA6-B3EFE9D18306}"/>
              </a:ext>
            </a:extLst>
          </p:cNvPr>
          <p:cNvPicPr>
            <a:picLocks noChangeAspect="1"/>
          </p:cNvPicPr>
          <p:nvPr/>
        </p:nvPicPr>
        <p:blipFill rotWithShape="1">
          <a:blip r:embed="rId3">
            <a:extLst>
              <a:ext uri="{28A0092B-C50C-407E-A947-70E740481C1C}">
                <a14:useLocalDpi xmlns:a14="http://schemas.microsoft.com/office/drawing/2010/main" val="0"/>
              </a:ext>
            </a:extLst>
          </a:blip>
          <a:srcRect t="14314" b="30848"/>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Content Placeholder 4"/>
          <p:cNvSpPr>
            <a:spLocks noGrp="1"/>
          </p:cNvSpPr>
          <p:nvPr>
            <p:ph idx="1"/>
          </p:nvPr>
        </p:nvSpPr>
        <p:spPr>
          <a:xfrm>
            <a:off x="4225574" y="3765548"/>
            <a:ext cx="7485413" cy="2452687"/>
          </a:xfrm>
        </p:spPr>
        <p:txBody>
          <a:bodyPr vert="horz" lIns="91440" tIns="45720" rIns="91440" bIns="45720" rtlCol="0" anchor="ctr">
            <a:normAutofit/>
          </a:bodyPr>
          <a:lstStyle/>
          <a:p>
            <a:pPr marL="0" indent="-228600" defTabSz="914400">
              <a:lnSpc>
                <a:spcPct val="90000"/>
              </a:lnSpc>
            </a:pPr>
            <a:r>
              <a:rPr lang="en-US" sz="1300" b="1" dirty="0"/>
              <a:t>Celebrating 22+ years of human presence on the International Space Station:</a:t>
            </a:r>
          </a:p>
          <a:p>
            <a:pPr indent="-228600" defTabSz="914400">
              <a:lnSpc>
                <a:spcPct val="90000"/>
              </a:lnSpc>
            </a:pPr>
            <a:r>
              <a:rPr lang="en-US" sz="1300" dirty="0"/>
              <a:t>International partners: NASA, Roscosmos, CSA, ESA, and JAXA</a:t>
            </a:r>
          </a:p>
          <a:p>
            <a:pPr indent="-228600" defTabSz="914400">
              <a:lnSpc>
                <a:spcPct val="90000"/>
              </a:lnSpc>
            </a:pPr>
            <a:r>
              <a:rPr lang="en-US" sz="1300" dirty="0"/>
              <a:t>250+ individuals from 19 countries have visited the ISS</a:t>
            </a:r>
          </a:p>
          <a:p>
            <a:pPr indent="-228600" defTabSz="914400">
              <a:lnSpc>
                <a:spcPct val="90000"/>
              </a:lnSpc>
            </a:pPr>
            <a:r>
              <a:rPr lang="en-US" sz="1300" dirty="0"/>
              <a:t>Astronauts have conducted more than 255 spacewalks since 1998</a:t>
            </a:r>
          </a:p>
          <a:p>
            <a:pPr indent="-228600" defTabSz="914400">
              <a:lnSpc>
                <a:spcPct val="90000"/>
              </a:lnSpc>
            </a:pPr>
            <a:r>
              <a:rPr lang="en-US" sz="1300" dirty="0"/>
              <a:t>5 Cargo vehicles: Northrup Grumman's Cygnus, SpaceX’s Dragon, JAXA’s HTV, Russia’s Progress, ESA’s ATV</a:t>
            </a:r>
          </a:p>
          <a:p>
            <a:pPr indent="-228600" defTabSz="914400">
              <a:lnSpc>
                <a:spcPct val="90000"/>
              </a:lnSpc>
            </a:pPr>
            <a:r>
              <a:rPr lang="en-US" sz="1300" dirty="0"/>
              <a:t>3 Crew transportation vehicles: SpaceX’s Crew Dragon, Boeing’s Starliner, Russia’s Soyuz</a:t>
            </a:r>
          </a:p>
          <a:p>
            <a:pPr indent="-228600" defTabSz="914400">
              <a:lnSpc>
                <a:spcPct val="90000"/>
              </a:lnSpc>
            </a:pPr>
            <a:r>
              <a:rPr lang="en-US" sz="1300" dirty="0"/>
              <a:t>1 Crew and Cargo transportation:  Space Shuttle</a:t>
            </a:r>
          </a:p>
          <a:p>
            <a:pPr indent="-228600" defTabSz="914400">
              <a:lnSpc>
                <a:spcPct val="90000"/>
              </a:lnSpc>
            </a:pPr>
            <a:r>
              <a:rPr lang="en-US" sz="1300" dirty="0"/>
              <a:t>ISS has hosted over 3,000 research investigations from researchers in over 100 countries and counting</a:t>
            </a:r>
          </a:p>
        </p:txBody>
      </p:sp>
      <p:sp>
        <p:nvSpPr>
          <p:cNvPr id="2" name="TextBox 1">
            <a:extLst>
              <a:ext uri="{FF2B5EF4-FFF2-40B4-BE49-F238E27FC236}">
                <a16:creationId xmlns:a16="http://schemas.microsoft.com/office/drawing/2014/main" id="{F2D428DF-7E2A-4CD0-ADC9-6FBE93E021E0}"/>
              </a:ext>
            </a:extLst>
          </p:cNvPr>
          <p:cNvSpPr txBox="1"/>
          <p:nvPr/>
        </p:nvSpPr>
        <p:spPr>
          <a:xfrm>
            <a:off x="11280710" y="6428792"/>
            <a:ext cx="634482" cy="276999"/>
          </a:xfrm>
          <a:prstGeom prst="rect">
            <a:avLst/>
          </a:prstGeom>
          <a:noFill/>
        </p:spPr>
        <p:txBody>
          <a:bodyPr wrap="square" rtlCol="0">
            <a:spAutoFit/>
          </a:bodyPr>
          <a:lstStyle/>
          <a:p>
            <a:pPr marL="0" marR="0" lvl="0" indent="0" algn="r" defTabSz="914400" rtl="0" eaLnBrk="1" fontAlgn="auto" latinLnBrk="0" hangingPunct="1">
              <a:spcBef>
                <a:spcPts val="0"/>
              </a:spcBef>
              <a:spcAft>
                <a:spcPts val="600"/>
              </a:spcAft>
              <a:buClrTx/>
              <a:buSzTx/>
              <a:buFontTx/>
              <a:buNone/>
              <a:tabLst/>
              <a:defRPr/>
            </a:pPr>
            <a:fld id="{2BC2D3B9-7B01-47C4-B819-B0AE16D61119}" type="slidenum">
              <a:rPr kumimoji="0" lang="en-US" sz="12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spcBef>
                  <a:spcPts val="0"/>
                </a:spcBef>
                <a:spcAft>
                  <a:spcPts val="600"/>
                </a:spcAft>
                <a:buClrTx/>
                <a:buSzTx/>
                <a:buFontTx/>
                <a:buNone/>
                <a:tabLst/>
                <a:defRPr/>
              </a:pPr>
              <a:t>6</a:t>
            </a:fld>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TextBox 2">
            <a:extLst>
              <a:ext uri="{FF2B5EF4-FFF2-40B4-BE49-F238E27FC236}">
                <a16:creationId xmlns:a16="http://schemas.microsoft.com/office/drawing/2014/main" id="{CD1D7EF0-39CB-4311-A2EE-A2104CAE6A7D}"/>
              </a:ext>
            </a:extLst>
          </p:cNvPr>
          <p:cNvSpPr txBox="1"/>
          <p:nvPr/>
        </p:nvSpPr>
        <p:spPr>
          <a:xfrm>
            <a:off x="674914" y="304800"/>
            <a:ext cx="3476172" cy="369332"/>
          </a:xfrm>
          <a:prstGeom prst="rect">
            <a:avLst/>
          </a:prstGeom>
          <a:noFill/>
        </p:spPr>
        <p:txBody>
          <a:bodyPr wrap="square" rtlCol="0">
            <a:spAutoFit/>
          </a:bodyPr>
          <a:lstStyle/>
          <a:p>
            <a:r>
              <a:rPr lang="en-US" dirty="0"/>
              <a:t>https://spotthestation.nasa.gov/</a:t>
            </a:r>
          </a:p>
        </p:txBody>
      </p:sp>
    </p:spTree>
    <p:extLst>
      <p:ext uri="{BB962C8B-B14F-4D97-AF65-F5344CB8AC3E}">
        <p14:creationId xmlns:p14="http://schemas.microsoft.com/office/powerpoint/2010/main" val="1559307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7" name="Picture 16" descr="SpaceX_Crew_dragon.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10394" y="606283"/>
            <a:ext cx="1152924" cy="6523509"/>
          </a:xfrm>
          <a:prstGeom prst="rect">
            <a:avLst/>
          </a:prstGeom>
        </p:spPr>
      </p:pic>
      <p:sp>
        <p:nvSpPr>
          <p:cNvPr id="4" name="Rectangle 3"/>
          <p:cNvSpPr/>
          <p:nvPr/>
        </p:nvSpPr>
        <p:spPr>
          <a:xfrm>
            <a:off x="524012" y="978619"/>
            <a:ext cx="2662844" cy="563231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Spacecraft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Crew Dragon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Launch Vehicle</a:t>
            </a: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Falcon 9</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Launch Pad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Launch Complex 39A</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Landing  </a:t>
            </a: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Atlantic Ocean</a:t>
            </a:r>
          </a:p>
        </p:txBody>
      </p:sp>
      <p:sp>
        <p:nvSpPr>
          <p:cNvPr id="11" name="Title 1">
            <a:extLst>
              <a:ext uri="{FF2B5EF4-FFF2-40B4-BE49-F238E27FC236}">
                <a16:creationId xmlns:a16="http://schemas.microsoft.com/office/drawing/2014/main" id="{2DB20F4D-487B-47FA-A020-E55555890161}"/>
              </a:ext>
            </a:extLst>
          </p:cNvPr>
          <p:cNvSpPr>
            <a:spLocks noGrp="1"/>
          </p:cNvSpPr>
          <p:nvPr>
            <p:ph type="title"/>
          </p:nvPr>
        </p:nvSpPr>
        <p:spPr>
          <a:xfrm>
            <a:off x="524012" y="4370"/>
            <a:ext cx="11143975" cy="1120775"/>
          </a:xfrm>
        </p:spPr>
        <p:txBody>
          <a:bodyPr>
            <a:normAutofit/>
          </a:bodyPr>
          <a:lstStyle/>
          <a:p>
            <a:pPr algn="ctr">
              <a:spcBef>
                <a:spcPct val="20000"/>
              </a:spcBef>
            </a:pPr>
            <a:r>
              <a:rPr lang="en-US" sz="4000" b="1" dirty="0">
                <a:solidFill>
                  <a:srgbClr val="8EB4E3">
                    <a:alpha val="23000"/>
                  </a:srgbClr>
                </a:solidFill>
                <a:latin typeface="Arial"/>
                <a:ea typeface="+mn-ea"/>
                <a:cs typeface="+mn-cs"/>
              </a:rPr>
              <a:t>SPACEX CREW TRANSPORTATION SYSTEM</a:t>
            </a:r>
          </a:p>
        </p:txBody>
      </p:sp>
      <p:pic>
        <p:nvPicPr>
          <p:cNvPr id="12" name="Picture 11" descr="A picture containing sky, water, outdoor, boat&#10;&#10;Description automatically generated">
            <a:extLst>
              <a:ext uri="{FF2B5EF4-FFF2-40B4-BE49-F238E27FC236}">
                <a16:creationId xmlns:a16="http://schemas.microsoft.com/office/drawing/2014/main" id="{A2BF73CF-7D9E-4D70-9FD2-56A1C15F38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14338" y="3713584"/>
            <a:ext cx="4144673" cy="2638990"/>
          </a:xfrm>
          <a:prstGeom prst="rect">
            <a:avLst/>
          </a:prstGeom>
        </p:spPr>
      </p:pic>
      <p:pic>
        <p:nvPicPr>
          <p:cNvPr id="20" name="Picture 19" descr="A picture containing sky, factory, outdoor, building&#10;&#10;Description automatically generated">
            <a:extLst>
              <a:ext uri="{FF2B5EF4-FFF2-40B4-BE49-F238E27FC236}">
                <a16:creationId xmlns:a16="http://schemas.microsoft.com/office/drawing/2014/main" id="{9C13B475-2EEA-4969-ACC1-22D12B03934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94914" y="1125145"/>
            <a:ext cx="3662889" cy="5227429"/>
          </a:xfrm>
          <a:prstGeom prst="rect">
            <a:avLst/>
          </a:prstGeom>
        </p:spPr>
      </p:pic>
      <p:pic>
        <p:nvPicPr>
          <p:cNvPr id="9" name="Picture 8" descr="A picture containing indoor, rocket, engine&#10;&#10;Description automatically generated">
            <a:extLst>
              <a:ext uri="{FF2B5EF4-FFF2-40B4-BE49-F238E27FC236}">
                <a16:creationId xmlns:a16="http://schemas.microsoft.com/office/drawing/2014/main" id="{200119BF-5A0C-4084-B343-465E1ECA6D2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17448" y="1125145"/>
            <a:ext cx="3883607" cy="2588439"/>
          </a:xfrm>
          <a:prstGeom prst="rect">
            <a:avLst/>
          </a:prstGeom>
        </p:spPr>
      </p:pic>
      <p:pic>
        <p:nvPicPr>
          <p:cNvPr id="13" name="Picture 12">
            <a:extLst>
              <a:ext uri="{FF2B5EF4-FFF2-40B4-BE49-F238E27FC236}">
                <a16:creationId xmlns:a16="http://schemas.microsoft.com/office/drawing/2014/main" id="{DBA71F6C-FFAD-46E4-9079-0E1929F8162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302898" y="1125145"/>
            <a:ext cx="2042151" cy="3063226"/>
          </a:xfrm>
          <a:prstGeom prst="rect">
            <a:avLst/>
          </a:prstGeom>
        </p:spPr>
      </p:pic>
      <p:pic>
        <p:nvPicPr>
          <p:cNvPr id="16" name="Picture 15">
            <a:extLst>
              <a:ext uri="{FF2B5EF4-FFF2-40B4-BE49-F238E27FC236}">
                <a16:creationId xmlns:a16="http://schemas.microsoft.com/office/drawing/2014/main" id="{257FBC22-AB1C-4DFF-9FD0-476B94D14A2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33674"/>
          <a:stretch/>
        </p:blipFill>
        <p:spPr>
          <a:xfrm>
            <a:off x="6783413" y="4132270"/>
            <a:ext cx="2561636" cy="2220303"/>
          </a:xfrm>
          <a:prstGeom prst="rect">
            <a:avLst/>
          </a:prstGeom>
        </p:spPr>
      </p:pic>
      <p:sp>
        <p:nvSpPr>
          <p:cNvPr id="23" name="TextBox 22">
            <a:extLst>
              <a:ext uri="{FF2B5EF4-FFF2-40B4-BE49-F238E27FC236}">
                <a16:creationId xmlns:a16="http://schemas.microsoft.com/office/drawing/2014/main" id="{C349C238-40A8-4063-9982-1683E725E0E4}"/>
              </a:ext>
            </a:extLst>
          </p:cNvPr>
          <p:cNvSpPr txBox="1"/>
          <p:nvPr/>
        </p:nvSpPr>
        <p:spPr>
          <a:xfrm>
            <a:off x="11280710" y="6428792"/>
            <a:ext cx="634482" cy="276999"/>
          </a:xfrm>
          <a:prstGeom prst="rect">
            <a:avLst/>
          </a:prstGeom>
          <a:noFill/>
        </p:spPr>
        <p:txBody>
          <a:bodyPr wrap="square" rtlCol="0">
            <a:spAutoFit/>
          </a:bodyPr>
          <a:lstStyle/>
          <a:p>
            <a:pPr algn="r"/>
            <a:fld id="{2BC2D3B9-7B01-47C4-B819-B0AE16D61119}" type="slidenum">
              <a:rPr lang="en-US" sz="1200" smtClean="0">
                <a:solidFill>
                  <a:schemeClr val="bg1"/>
                </a:solidFill>
                <a:latin typeface="Arial" panose="020B0604020202020204" pitchFamily="34" charset="0"/>
                <a:cs typeface="Arial" panose="020B0604020202020204" pitchFamily="34" charset="0"/>
              </a:rPr>
              <a:pPr algn="r"/>
              <a:t>7</a:t>
            </a:fld>
            <a:endParaRPr lang="en-US"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6536540"/>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EA544B5-999F-4607-B8C8-15AC1BBEB19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01570" y="3806169"/>
            <a:ext cx="3793039" cy="2550183"/>
          </a:xfrm>
          <a:prstGeom prst="rect">
            <a:avLst/>
          </a:prstGeom>
        </p:spPr>
      </p:pic>
      <p:pic>
        <p:nvPicPr>
          <p:cNvPr id="3" name="Picture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91638" y="720098"/>
            <a:ext cx="1200886" cy="6158384"/>
          </a:xfrm>
          <a:prstGeom prst="rect">
            <a:avLst/>
          </a:prstGeom>
        </p:spPr>
      </p:pic>
      <p:sp>
        <p:nvSpPr>
          <p:cNvPr id="2" name="Rectangle 1"/>
          <p:cNvSpPr/>
          <p:nvPr/>
        </p:nvSpPr>
        <p:spPr>
          <a:xfrm>
            <a:off x="337086" y="876839"/>
            <a:ext cx="2895005" cy="5786199"/>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Spacecraft </a:t>
            </a: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CST-100 Starliner</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Launch Vehicle</a:t>
            </a: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ULA Atlas V</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Launch Pad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Space Launch Complex 41</a:t>
            </a:r>
          </a:p>
          <a:p>
            <a:pPr marL="0" marR="0" lvl="0" indent="0" algn="l" defTabSz="914400" rtl="0" eaLnBrk="1" fontAlgn="base" latinLnBrk="0" hangingPunct="1">
              <a:lnSpc>
                <a:spcPct val="100000"/>
              </a:lnSpc>
              <a:spcBef>
                <a:spcPts val="0"/>
              </a:spcBef>
              <a:spcAft>
                <a:spcPts val="1200"/>
              </a:spcAft>
              <a:buClrTx/>
              <a:buSzTx/>
              <a:buFontTx/>
              <a:buNone/>
              <a:tabLst/>
              <a:defRPr/>
            </a:pPr>
            <a:endParaRPr kumimoji="0" lang="en-US" sz="24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Landing  </a:t>
            </a:r>
            <a:endParaRPr kumimoji="0" lang="en-US" sz="24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Western United States</a:t>
            </a:r>
          </a:p>
        </p:txBody>
      </p:sp>
      <p:sp>
        <p:nvSpPr>
          <p:cNvPr id="11" name="Title 1">
            <a:extLst>
              <a:ext uri="{FF2B5EF4-FFF2-40B4-BE49-F238E27FC236}">
                <a16:creationId xmlns:a16="http://schemas.microsoft.com/office/drawing/2014/main" id="{2DB20F4D-487B-47FA-A020-E55555890161}"/>
              </a:ext>
            </a:extLst>
          </p:cNvPr>
          <p:cNvSpPr>
            <a:spLocks noGrp="1"/>
          </p:cNvSpPr>
          <p:nvPr>
            <p:ph type="title"/>
          </p:nvPr>
        </p:nvSpPr>
        <p:spPr>
          <a:xfrm>
            <a:off x="524012" y="4370"/>
            <a:ext cx="11143975" cy="1120775"/>
          </a:xfrm>
        </p:spPr>
        <p:txBody>
          <a:bodyPr>
            <a:noAutofit/>
          </a:bodyPr>
          <a:lstStyle/>
          <a:p>
            <a:pPr algn="ctr">
              <a:spcBef>
                <a:spcPct val="20000"/>
              </a:spcBef>
            </a:pPr>
            <a:r>
              <a:rPr lang="en-US" sz="4000" b="1" dirty="0">
                <a:solidFill>
                  <a:srgbClr val="8EB4E3">
                    <a:alpha val="23000"/>
                  </a:srgbClr>
                </a:solidFill>
                <a:latin typeface="Arial"/>
                <a:ea typeface="+mn-ea"/>
                <a:cs typeface="+mn-cs"/>
              </a:rPr>
              <a:t>BOEING CREW TRANSPORTATION SYSTEM</a:t>
            </a:r>
          </a:p>
        </p:txBody>
      </p:sp>
      <p:pic>
        <p:nvPicPr>
          <p:cNvPr id="29" name="Picture 28" descr="A picture containing outdoor, building&#10;&#10;Description automatically generated">
            <a:extLst>
              <a:ext uri="{FF2B5EF4-FFF2-40B4-BE49-F238E27FC236}">
                <a16:creationId xmlns:a16="http://schemas.microsoft.com/office/drawing/2014/main" id="{A8077C51-B3B6-4CC4-BFF1-87AD7A3C40C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t="16406" r="24664" b="16191"/>
          <a:stretch/>
        </p:blipFill>
        <p:spPr>
          <a:xfrm>
            <a:off x="7396453" y="932461"/>
            <a:ext cx="4525185" cy="5423891"/>
          </a:xfrm>
          <a:prstGeom prst="rect">
            <a:avLst/>
          </a:prstGeom>
        </p:spPr>
      </p:pic>
      <p:pic>
        <p:nvPicPr>
          <p:cNvPr id="8" name="Picture 7" descr="A picture containing indoor, floor, people&#10;&#10;Description automatically generated">
            <a:extLst>
              <a:ext uri="{FF2B5EF4-FFF2-40B4-BE49-F238E27FC236}">
                <a16:creationId xmlns:a16="http://schemas.microsoft.com/office/drawing/2014/main" id="{FF0B3747-60E7-46AD-879B-7BC120036A1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701569" y="932461"/>
            <a:ext cx="4568505" cy="3294305"/>
          </a:xfrm>
          <a:prstGeom prst="rect">
            <a:avLst/>
          </a:prstGeom>
        </p:spPr>
      </p:pic>
      <p:sp>
        <p:nvSpPr>
          <p:cNvPr id="30" name="TextBox 29">
            <a:extLst>
              <a:ext uri="{FF2B5EF4-FFF2-40B4-BE49-F238E27FC236}">
                <a16:creationId xmlns:a16="http://schemas.microsoft.com/office/drawing/2014/main" id="{975A6020-3E44-48D0-B6E1-EACE857363CC}"/>
              </a:ext>
            </a:extLst>
          </p:cNvPr>
          <p:cNvSpPr txBox="1"/>
          <p:nvPr/>
        </p:nvSpPr>
        <p:spPr>
          <a:xfrm>
            <a:off x="11280710" y="6428792"/>
            <a:ext cx="634482" cy="276999"/>
          </a:xfrm>
          <a:prstGeom prst="rect">
            <a:avLst/>
          </a:prstGeom>
          <a:noFill/>
        </p:spPr>
        <p:txBody>
          <a:bodyPr wrap="square" rtlCol="0">
            <a:spAutoFit/>
          </a:bodyPr>
          <a:lstStyle/>
          <a:p>
            <a:pPr algn="r"/>
            <a:fld id="{2BC2D3B9-7B01-47C4-B819-B0AE16D61119}" type="slidenum">
              <a:rPr lang="en-US" sz="1200" smtClean="0">
                <a:solidFill>
                  <a:schemeClr val="bg1"/>
                </a:solidFill>
                <a:latin typeface="Arial" panose="020B0604020202020204" pitchFamily="34" charset="0"/>
                <a:cs typeface="Arial" panose="020B0604020202020204" pitchFamily="34" charset="0"/>
              </a:rPr>
              <a:pPr algn="r"/>
              <a:t>8</a:t>
            </a:fld>
            <a:endParaRPr lang="en-US"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645766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8D6A-4DEF-7542-B1B8-61C89958DA19}"/>
              </a:ext>
            </a:extLst>
          </p:cNvPr>
          <p:cNvSpPr>
            <a:spLocks noGrp="1"/>
          </p:cNvSpPr>
          <p:nvPr>
            <p:ph type="title"/>
          </p:nvPr>
        </p:nvSpPr>
        <p:spPr>
          <a:xfrm>
            <a:off x="111968" y="-59886"/>
            <a:ext cx="11952514" cy="1495401"/>
          </a:xfrm>
        </p:spPr>
        <p:txBody>
          <a:bodyPr>
            <a:normAutofit/>
          </a:bodyPr>
          <a:lstStyle/>
          <a:p>
            <a:pPr algn="ctr"/>
            <a:r>
              <a:rPr lang="en-US" sz="8000" b="1" dirty="0">
                <a:solidFill>
                  <a:srgbClr val="8EB4E3">
                    <a:alpha val="23000"/>
                  </a:srgbClr>
                </a:solidFill>
                <a:latin typeface="Arial"/>
                <a:ea typeface="+mn-ea"/>
                <a:cs typeface="+mn-cs"/>
              </a:rPr>
              <a:t>CREW-6</a:t>
            </a:r>
          </a:p>
        </p:txBody>
      </p:sp>
      <p:sp>
        <p:nvSpPr>
          <p:cNvPr id="16" name="TextBox 15">
            <a:extLst>
              <a:ext uri="{FF2B5EF4-FFF2-40B4-BE49-F238E27FC236}">
                <a16:creationId xmlns:a16="http://schemas.microsoft.com/office/drawing/2014/main" id="{363AE7FE-29E2-4080-A5FC-ED8E73487E44}"/>
              </a:ext>
            </a:extLst>
          </p:cNvPr>
          <p:cNvSpPr txBox="1"/>
          <p:nvPr/>
        </p:nvSpPr>
        <p:spPr>
          <a:xfrm>
            <a:off x="11280710" y="6428792"/>
            <a:ext cx="63448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C2D3B9-7B01-47C4-B819-B0AE16D61119}"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044032E0-F43E-40C3-A6AA-B7B7E4F158A6}"/>
              </a:ext>
            </a:extLst>
          </p:cNvPr>
          <p:cNvSpPr txBox="1"/>
          <p:nvPr/>
        </p:nvSpPr>
        <p:spPr>
          <a:xfrm>
            <a:off x="293594" y="1231849"/>
            <a:ext cx="6746255"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Crew-6 Mission: NET Feb 26, 2023</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 Stephen Bowen, Warren "Woody" Hoburg</a:t>
            </a:r>
            <a:r>
              <a:rPr lang="en-US" sz="2000" b="1" dirty="0">
                <a:solidFill>
                  <a:prstClr val="white"/>
                </a:solidFill>
                <a:latin typeface="Calibri" panose="020F0502020204030204"/>
              </a:rPr>
              <a:t>,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Andrey Fedyaev</a:t>
            </a:r>
            <a:r>
              <a:rPr lang="en-US" sz="2000" b="1" dirty="0">
                <a:solidFill>
                  <a:prstClr val="white"/>
                </a:solidFill>
                <a:latin typeface="Calibri" panose="020F0502020204030204"/>
              </a:rPr>
              <a:t>,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Sultan Al Neyadi</a:t>
            </a:r>
          </a:p>
          <a:p>
            <a:pPr>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Launch Vehicle: Falcon 9 (first flight), Kennedy Space Center, Pad 39A</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Docked to ISS: Crew Dragon </a:t>
            </a:r>
            <a:r>
              <a:rPr kumimoji="0" lang="en-US" sz="2000" b="1" i="1" u="none" strike="noStrike" kern="1200" cap="none" spc="0" normalizeH="0" baseline="0" noProof="0" dirty="0">
                <a:ln>
                  <a:noFill/>
                </a:ln>
                <a:solidFill>
                  <a:prstClr val="white"/>
                </a:solidFill>
                <a:effectLst/>
                <a:uLnTx/>
                <a:uFillTx/>
                <a:latin typeface="Calibri" panose="020F0502020204030204"/>
                <a:ea typeface="+mn-ea"/>
                <a:cs typeface="+mn-cs"/>
              </a:rPr>
              <a:t>Endeavour</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r>
              <a:rPr lang="en-US" sz="2000" b="1" dirty="0">
                <a:solidFill>
                  <a:prstClr val="white"/>
                </a:solidFill>
                <a:latin typeface="Calibri" panose="020F0502020204030204"/>
              </a:rPr>
              <a:t>fourth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flight) up to 180 days planned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 recovery planned in Atlantic Ocean or Gulf of Mexico</a:t>
            </a:r>
          </a:p>
          <a:p>
            <a:pPr marL="285750" marR="0" indent="-285750">
              <a:spcBef>
                <a:spcPts val="0"/>
              </a:spcBef>
              <a:spcAft>
                <a:spcPts val="0"/>
              </a:spcAft>
              <a:buFont typeface="Arial" panose="020B0604020202020204" pitchFamily="34" charset="0"/>
              <a:buChar char="•"/>
            </a:pPr>
            <a:r>
              <a:rPr lang="en-US" sz="1800" dirty="0">
                <a:solidFill>
                  <a:schemeClr val="bg1"/>
                </a:solidFill>
                <a:effectLst/>
                <a:latin typeface="Calibri" panose="020F0502020204030204" pitchFamily="34" charset="0"/>
                <a:ea typeface="Times New Roman" panose="02020603050405020304" pitchFamily="18" charset="0"/>
              </a:rPr>
              <a:t>First flight of a United Arab Emirates astronaut, Sultan Al Neyadi</a:t>
            </a:r>
          </a:p>
          <a:p>
            <a:pPr marL="285750" marR="0" indent="-285750">
              <a:spcBef>
                <a:spcPts val="0"/>
              </a:spcBef>
              <a:spcAft>
                <a:spcPts val="0"/>
              </a:spcAft>
              <a:buFont typeface="Arial" panose="020B0604020202020204" pitchFamily="34" charset="0"/>
              <a:buChar char="•"/>
            </a:pPr>
            <a:r>
              <a:rPr lang="en-US" sz="1800" dirty="0">
                <a:solidFill>
                  <a:schemeClr val="bg1"/>
                </a:solidFill>
                <a:effectLst/>
                <a:latin typeface="Calibri" panose="020F0502020204030204" pitchFamily="34" charset="0"/>
                <a:ea typeface="Times New Roman" panose="02020603050405020304" pitchFamily="18" charset="0"/>
              </a:rPr>
              <a:t>First four-time reuse of a Crew Dragon capsule</a:t>
            </a:r>
          </a:p>
          <a:p>
            <a:pPr marL="285750" marR="0" indent="-285750">
              <a:spcBef>
                <a:spcPts val="0"/>
              </a:spcBef>
              <a:spcAft>
                <a:spcPts val="0"/>
              </a:spcAft>
              <a:buFont typeface="Arial" panose="020B0604020202020204" pitchFamily="34" charset="0"/>
              <a:buChar char="•"/>
            </a:pPr>
            <a:endParaRPr lang="en-US" sz="1800" dirty="0">
              <a:solidFill>
                <a:schemeClr val="bg1"/>
              </a:solidFill>
              <a:cs typeface="Helvetica" panose="020B0604020202020204" pitchFamily="34" charset="0"/>
            </a:endParaRPr>
          </a:p>
          <a:p>
            <a:pPr marL="742950" lvl="1" indent="-285750">
              <a:buFont typeface="Arial" panose="020B0604020202020204" pitchFamily="34" charset="0"/>
              <a:buChar char="•"/>
            </a:pPr>
            <a:endParaRPr lang="en-US" dirty="0">
              <a:solidFill>
                <a:schemeClr val="bg1"/>
              </a:solidFill>
              <a:effectLst/>
              <a:latin typeface="Calibri" panose="020F0502020204030204" pitchFamily="34" charset="0"/>
              <a:ea typeface="Times New Roman" panose="02020603050405020304" pitchFamily="18" charset="0"/>
            </a:endParaRPr>
          </a:p>
          <a:p>
            <a:pPr marL="342900" marR="0" lvl="0" indent="-342900" fontAlgn="auto">
              <a:lnSpc>
                <a:spcPct val="100000"/>
              </a:lnSpc>
              <a:spcBef>
                <a:spcPts val="0"/>
              </a:spcBef>
              <a:spcAft>
                <a:spcPts val="600"/>
              </a:spcAft>
              <a:buClrTx/>
              <a:buSzTx/>
              <a:buFont typeface="Arial" panose="020B0604020202020204" pitchFamily="34" charset="0"/>
              <a:buChar char="•"/>
              <a:tabLst/>
              <a:defRPr/>
            </a:pPr>
            <a:endParaRPr lang="en-US" sz="1600" dirty="0">
              <a:solidFill>
                <a:schemeClr val="bg1"/>
              </a:solidFill>
              <a:cs typeface="Helvetica"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93B4F824-B992-4BD8-BB21-DB7726E23F3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75961" y="1494802"/>
            <a:ext cx="4639231" cy="2695968"/>
          </a:xfrm>
          <a:prstGeom prst="rect">
            <a:avLst/>
          </a:prstGeom>
        </p:spPr>
      </p:pic>
      <p:pic>
        <p:nvPicPr>
          <p:cNvPr id="7" name="Picture 6" descr="Logo&#10;&#10;Description automatically generated">
            <a:extLst>
              <a:ext uri="{FF2B5EF4-FFF2-40B4-BE49-F238E27FC236}">
                <a16:creationId xmlns:a16="http://schemas.microsoft.com/office/drawing/2014/main" id="{067F7A00-C2E5-4647-9F5A-01BAA1E9F4A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275961" y="4190141"/>
            <a:ext cx="1806615" cy="1660625"/>
          </a:xfrm>
          <a:prstGeom prst="rect">
            <a:avLst/>
          </a:prstGeom>
        </p:spPr>
      </p:pic>
      <p:pic>
        <p:nvPicPr>
          <p:cNvPr id="10" name="Picture 9" descr="A group of people wearing white helmets&#10;&#10;Description automatically generated with low confidence">
            <a:extLst>
              <a:ext uri="{FF2B5EF4-FFF2-40B4-BE49-F238E27FC236}">
                <a16:creationId xmlns:a16="http://schemas.microsoft.com/office/drawing/2014/main" id="{EB75FCAF-DB5E-4883-802A-EA401E4376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082576" y="4183115"/>
            <a:ext cx="2821224" cy="1667651"/>
          </a:xfrm>
          <a:prstGeom prst="rect">
            <a:avLst/>
          </a:prstGeom>
        </p:spPr>
      </p:pic>
    </p:spTree>
    <p:extLst>
      <p:ext uri="{BB962C8B-B14F-4D97-AF65-F5344CB8AC3E}">
        <p14:creationId xmlns:p14="http://schemas.microsoft.com/office/powerpoint/2010/main" val="152255444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8D6A-4DEF-7542-B1B8-61C89958DA19}"/>
              </a:ext>
            </a:extLst>
          </p:cNvPr>
          <p:cNvSpPr>
            <a:spLocks noGrp="1"/>
          </p:cNvSpPr>
          <p:nvPr>
            <p:ph type="title"/>
          </p:nvPr>
        </p:nvSpPr>
        <p:spPr>
          <a:xfrm>
            <a:off x="111968" y="-59886"/>
            <a:ext cx="11952514" cy="1495401"/>
          </a:xfrm>
        </p:spPr>
        <p:txBody>
          <a:bodyPr>
            <a:normAutofit/>
          </a:bodyPr>
          <a:lstStyle/>
          <a:p>
            <a:pPr algn="ctr"/>
            <a:r>
              <a:rPr lang="en-US" sz="8000" b="1" dirty="0">
                <a:solidFill>
                  <a:srgbClr val="8EB4E3">
                    <a:alpha val="23000"/>
                  </a:srgbClr>
                </a:solidFill>
                <a:latin typeface="Arial"/>
                <a:ea typeface="+mn-ea"/>
                <a:cs typeface="+mn-cs"/>
              </a:rPr>
              <a:t>CREW-5</a:t>
            </a:r>
          </a:p>
        </p:txBody>
      </p:sp>
      <p:sp>
        <p:nvSpPr>
          <p:cNvPr id="16" name="TextBox 15">
            <a:extLst>
              <a:ext uri="{FF2B5EF4-FFF2-40B4-BE49-F238E27FC236}">
                <a16:creationId xmlns:a16="http://schemas.microsoft.com/office/drawing/2014/main" id="{363AE7FE-29E2-4080-A5FC-ED8E73487E44}"/>
              </a:ext>
            </a:extLst>
          </p:cNvPr>
          <p:cNvSpPr txBox="1"/>
          <p:nvPr/>
        </p:nvSpPr>
        <p:spPr>
          <a:xfrm>
            <a:off x="11280710" y="6428792"/>
            <a:ext cx="63448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C2D3B9-7B01-47C4-B819-B0AE16D61119}"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044032E0-F43E-40C3-A6AA-B7B7E4F158A6}"/>
              </a:ext>
            </a:extLst>
          </p:cNvPr>
          <p:cNvSpPr txBox="1"/>
          <p:nvPr/>
        </p:nvSpPr>
        <p:spPr>
          <a:xfrm>
            <a:off x="293594" y="1231849"/>
            <a:ext cx="6746255" cy="63094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Crew-5 Mission: Launched October 5, 2022</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 Nicole Mann, Josh Cassada, Koichi Wakata, Anna Kikina</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Launch Vehicle: Falcon 9 (first flight), Kennedy Space Center, Pad 39A</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Docked to ISS: Crew Dragon </a:t>
            </a:r>
            <a:r>
              <a:rPr kumimoji="0" lang="en-US" sz="2000" b="1" i="1" u="none" strike="noStrike" kern="1200" cap="none" spc="0" normalizeH="0" baseline="0" noProof="0" dirty="0">
                <a:ln>
                  <a:noFill/>
                </a:ln>
                <a:solidFill>
                  <a:prstClr val="white"/>
                </a:solidFill>
                <a:effectLst/>
                <a:uLnTx/>
                <a:uFillTx/>
                <a:latin typeface="Calibri" panose="020F0502020204030204"/>
                <a:ea typeface="+mn-ea"/>
                <a:cs typeface="+mn-cs"/>
              </a:rPr>
              <a:t>Endurance</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(second flight) up to 180 days planned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 recovery planned in Atlantic Ocean or Gulf of Mexico</a:t>
            </a:r>
          </a:p>
          <a:p>
            <a:pPr marL="285750" marR="0" indent="-285750">
              <a:spcBef>
                <a:spcPts val="0"/>
              </a:spcBef>
              <a:spcAft>
                <a:spcPts val="0"/>
              </a:spcAft>
              <a:buFont typeface="Arial" panose="020B0604020202020204" pitchFamily="34" charset="0"/>
              <a:buChar char="•"/>
            </a:pPr>
            <a:r>
              <a:rPr lang="en-US" sz="1800" dirty="0">
                <a:solidFill>
                  <a:schemeClr val="bg1"/>
                </a:solidFill>
                <a:effectLst/>
                <a:latin typeface="Calibri" panose="020F0502020204030204" pitchFamily="34" charset="0"/>
                <a:ea typeface="Times New Roman" panose="02020603050405020304" pitchFamily="18" charset="0"/>
              </a:rPr>
              <a:t>First female commander of a CCP mission (Nicole Mann)</a:t>
            </a:r>
          </a:p>
          <a:p>
            <a:pPr marL="285750" marR="0" indent="-285750">
              <a:spcBef>
                <a:spcPts val="0"/>
              </a:spcBef>
              <a:spcAft>
                <a:spcPts val="0"/>
              </a:spcAft>
              <a:buFont typeface="Arial" panose="020B0604020202020204" pitchFamily="34" charset="0"/>
              <a:buChar char="•"/>
            </a:pPr>
            <a:r>
              <a:rPr lang="en-US" sz="1800" dirty="0">
                <a:solidFill>
                  <a:schemeClr val="bg1"/>
                </a:solidFill>
                <a:effectLst/>
                <a:latin typeface="Calibri" panose="020F0502020204030204" pitchFamily="34" charset="0"/>
                <a:ea typeface="Times New Roman" panose="02020603050405020304" pitchFamily="18" charset="0"/>
              </a:rPr>
              <a:t>First NASA flight of an indigenous woman (Nicole Mann, Wailacki Round Valley Indian Tribe) </a:t>
            </a:r>
            <a:endParaRPr lang="en-US" sz="1800" dirty="0">
              <a:solidFill>
                <a:schemeClr val="bg1"/>
              </a:solidFill>
              <a:effectLst/>
              <a:latin typeface="Times New Roman" panose="02020603050405020304" pitchFamily="18" charset="0"/>
              <a:ea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chemeClr val="bg1"/>
                </a:solidFill>
                <a:effectLst/>
                <a:latin typeface="Calibri" panose="020F0502020204030204" pitchFamily="34" charset="0"/>
                <a:ea typeface="Times New Roman" panose="02020603050405020304" pitchFamily="18" charset="0"/>
              </a:rPr>
              <a:t>First flight of a Russian cosmonaut on a US commercial spacecraft</a:t>
            </a:r>
            <a:r>
              <a:rPr lang="en-US" dirty="0">
                <a:solidFill>
                  <a:schemeClr val="bg1"/>
                </a:solidFill>
                <a:latin typeface="Times New Roman" panose="02020603050405020304" pitchFamily="18" charset="0"/>
                <a:ea typeface="Times New Roman" panose="02020603050405020304" pitchFamily="18" charset="0"/>
              </a:rPr>
              <a:t>, </a:t>
            </a:r>
            <a:r>
              <a:rPr lang="en-US" sz="1800" dirty="0">
                <a:solidFill>
                  <a:schemeClr val="bg1"/>
                </a:solidFill>
                <a:effectLst/>
                <a:latin typeface="Calibri" panose="020F0502020204030204" pitchFamily="34" charset="0"/>
                <a:ea typeface="Times New Roman" panose="02020603050405020304" pitchFamily="18" charset="0"/>
              </a:rPr>
              <a:t>Anna Kikina</a:t>
            </a:r>
          </a:p>
          <a:p>
            <a:pPr marL="742950" lvl="1" indent="-285750">
              <a:buFont typeface="Arial" panose="020B0604020202020204" pitchFamily="34" charset="0"/>
              <a:buChar char="•"/>
            </a:pPr>
            <a:r>
              <a:rPr lang="en-US" sz="1800" dirty="0">
                <a:solidFill>
                  <a:schemeClr val="bg1"/>
                </a:solidFill>
                <a:cs typeface="Helvetica" panose="020B0604020202020204" pitchFamily="34" charset="0"/>
              </a:rPr>
              <a:t>First mission as a part of the crew swap system of keeping at least one NASA astronaut and one Roscosmos cosmonaut on each of the crew rotation missions, ensuring the ability to maintain ISS if either NASA or Roscosmos are unable to fly for an extended period</a:t>
            </a:r>
          </a:p>
          <a:p>
            <a:pPr marL="742950" lvl="1" indent="-285750">
              <a:buFont typeface="Arial" panose="020B0604020202020204" pitchFamily="34" charset="0"/>
              <a:buChar char="•"/>
            </a:pPr>
            <a:endParaRPr lang="en-US" dirty="0">
              <a:solidFill>
                <a:schemeClr val="bg1"/>
              </a:solidFill>
              <a:effectLst/>
              <a:latin typeface="Calibri" panose="020F0502020204030204" pitchFamily="34" charset="0"/>
              <a:ea typeface="Times New Roman" panose="02020603050405020304" pitchFamily="18" charset="0"/>
            </a:endParaRPr>
          </a:p>
          <a:p>
            <a:pPr marL="342900" marR="0" lvl="0" indent="-342900" fontAlgn="auto">
              <a:lnSpc>
                <a:spcPct val="100000"/>
              </a:lnSpc>
              <a:spcBef>
                <a:spcPts val="0"/>
              </a:spcBef>
              <a:spcAft>
                <a:spcPts val="600"/>
              </a:spcAft>
              <a:buClrTx/>
              <a:buSzTx/>
              <a:buFont typeface="Arial" panose="020B0604020202020204" pitchFamily="34" charset="0"/>
              <a:buChar char="•"/>
              <a:tabLst/>
              <a:defRPr/>
            </a:pPr>
            <a:endParaRPr lang="en-US" sz="1600" dirty="0">
              <a:solidFill>
                <a:schemeClr val="bg1"/>
              </a:solidFill>
              <a:cs typeface="Helvetica"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8" name="Picture 4">
            <a:extLst>
              <a:ext uri="{FF2B5EF4-FFF2-40B4-BE49-F238E27FC236}">
                <a16:creationId xmlns:a16="http://schemas.microsoft.com/office/drawing/2014/main" id="{B8989B0A-58C5-4BAC-85FA-31F51100EF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3490" y="1115083"/>
            <a:ext cx="3454916" cy="27639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oup of people in white uniforms&#10;&#10;Description automatically generated with low confidence">
            <a:extLst>
              <a:ext uri="{FF2B5EF4-FFF2-40B4-BE49-F238E27FC236}">
                <a16:creationId xmlns:a16="http://schemas.microsoft.com/office/drawing/2014/main" id="{9236CA2F-469C-44F3-B382-B12034C276F0}"/>
              </a:ext>
            </a:extLst>
          </p:cNvPr>
          <p:cNvPicPr>
            <a:picLocks noChangeAspect="1"/>
          </p:cNvPicPr>
          <p:nvPr/>
        </p:nvPicPr>
        <p:blipFill rotWithShape="1">
          <a:blip r:embed="rId4">
            <a:extLst>
              <a:ext uri="{28A0092B-C50C-407E-A947-70E740481C1C}">
                <a14:useLocalDpi xmlns:a14="http://schemas.microsoft.com/office/drawing/2010/main" val="0"/>
              </a:ext>
            </a:extLst>
          </a:blip>
          <a:srcRect l="16055" t="6687" b="37315"/>
          <a:stretch/>
        </p:blipFill>
        <p:spPr>
          <a:xfrm>
            <a:off x="7275961" y="3879016"/>
            <a:ext cx="1960196" cy="1960200"/>
          </a:xfrm>
          <a:prstGeom prst="rect">
            <a:avLst/>
          </a:prstGeom>
        </p:spPr>
      </p:pic>
      <p:pic>
        <p:nvPicPr>
          <p:cNvPr id="5" name="Picture 4" descr="A picture containing outdoor, sky, grass, rocket&#10;&#10;Description automatically generated">
            <a:extLst>
              <a:ext uri="{FF2B5EF4-FFF2-40B4-BE49-F238E27FC236}">
                <a16:creationId xmlns:a16="http://schemas.microsoft.com/office/drawing/2014/main" id="{2974E49A-C18C-4D0C-B43B-D5908D27553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818352" y="3879017"/>
            <a:ext cx="3096840" cy="1960200"/>
          </a:xfrm>
          <a:prstGeom prst="rect">
            <a:avLst/>
          </a:prstGeom>
        </p:spPr>
      </p:pic>
    </p:spTree>
    <p:extLst>
      <p:ext uri="{BB962C8B-B14F-4D97-AF65-F5344CB8AC3E}">
        <p14:creationId xmlns:p14="http://schemas.microsoft.com/office/powerpoint/2010/main" val="400610267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8D6A-4DEF-7542-B1B8-61C89958DA19}"/>
              </a:ext>
            </a:extLst>
          </p:cNvPr>
          <p:cNvSpPr>
            <a:spLocks noGrp="1"/>
          </p:cNvSpPr>
          <p:nvPr>
            <p:ph type="title"/>
          </p:nvPr>
        </p:nvSpPr>
        <p:spPr>
          <a:xfrm>
            <a:off x="111968" y="-59886"/>
            <a:ext cx="11952514" cy="1495401"/>
          </a:xfrm>
        </p:spPr>
        <p:txBody>
          <a:bodyPr>
            <a:normAutofit/>
          </a:bodyPr>
          <a:lstStyle/>
          <a:p>
            <a:pPr algn="ctr"/>
            <a:r>
              <a:rPr lang="en-US" sz="8000" b="1" dirty="0">
                <a:solidFill>
                  <a:srgbClr val="8EB4E3">
                    <a:alpha val="23000"/>
                  </a:srgbClr>
                </a:solidFill>
                <a:latin typeface="Arial"/>
                <a:ea typeface="+mn-ea"/>
                <a:cs typeface="+mn-cs"/>
              </a:rPr>
              <a:t>CREW-7</a:t>
            </a:r>
          </a:p>
        </p:txBody>
      </p:sp>
      <p:sp>
        <p:nvSpPr>
          <p:cNvPr id="16" name="TextBox 15">
            <a:extLst>
              <a:ext uri="{FF2B5EF4-FFF2-40B4-BE49-F238E27FC236}">
                <a16:creationId xmlns:a16="http://schemas.microsoft.com/office/drawing/2014/main" id="{363AE7FE-29E2-4080-A5FC-ED8E73487E44}"/>
              </a:ext>
            </a:extLst>
          </p:cNvPr>
          <p:cNvSpPr txBox="1"/>
          <p:nvPr/>
        </p:nvSpPr>
        <p:spPr>
          <a:xfrm>
            <a:off x="11280710" y="6428792"/>
            <a:ext cx="63448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C2D3B9-7B01-47C4-B819-B0AE16D61119}"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044032E0-F43E-40C3-A6AA-B7B7E4F158A6}"/>
              </a:ext>
            </a:extLst>
          </p:cNvPr>
          <p:cNvSpPr txBox="1"/>
          <p:nvPr/>
        </p:nvSpPr>
        <p:spPr>
          <a:xfrm>
            <a:off x="473898" y="1463562"/>
            <a:ext cx="6746255" cy="35086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Crew-7 Mission: NET Fall 2023</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 Jasmin Moghbeli</a:t>
            </a:r>
            <a:r>
              <a:rPr lang="en-US" sz="2000" b="1" dirty="0">
                <a:solidFill>
                  <a:prstClr val="white"/>
                </a:solidFill>
                <a:latin typeface="Calibri" panose="020F0502020204030204"/>
              </a:rPr>
              <a:t>,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Andreas Mogensen and two mission specialists not yet assigned</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Launch Vehicle: Falcon 9, Kennedy Space Center, Pad 39A</a:t>
            </a:r>
          </a:p>
          <a:p>
            <a:pPr lvl="0">
              <a:spcAft>
                <a:spcPts val="600"/>
              </a:spcAf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Docked to ISS: Crew Dragon up to 180 days planned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 recovery planned in Atlantic Ocean or Gulf of Mexico</a:t>
            </a:r>
          </a:p>
          <a:p>
            <a:pPr marL="285750" marR="0" indent="-285750">
              <a:spcBef>
                <a:spcPts val="0"/>
              </a:spcBef>
              <a:spcAft>
                <a:spcPts val="0"/>
              </a:spcAft>
              <a:buFont typeface="Arial" panose="020B0604020202020204" pitchFamily="34" charset="0"/>
              <a:buChar char="•"/>
            </a:pPr>
            <a:endParaRPr lang="en-US" sz="1800" dirty="0">
              <a:solidFill>
                <a:schemeClr val="bg1"/>
              </a:solidFill>
              <a:cs typeface="Helvetica" panose="020B0604020202020204" pitchFamily="34" charset="0"/>
            </a:endParaRPr>
          </a:p>
          <a:p>
            <a:pPr marL="742950" lvl="1" indent="-285750">
              <a:buFont typeface="Arial" panose="020B0604020202020204" pitchFamily="34" charset="0"/>
              <a:buChar char="•"/>
            </a:pPr>
            <a:endParaRPr lang="en-US" dirty="0">
              <a:solidFill>
                <a:schemeClr val="bg1"/>
              </a:solidFill>
              <a:effectLst/>
              <a:latin typeface="Calibri" panose="020F0502020204030204" pitchFamily="34" charset="0"/>
              <a:ea typeface="Times New Roman" panose="02020603050405020304" pitchFamily="18" charset="0"/>
            </a:endParaRPr>
          </a:p>
          <a:p>
            <a:pPr marL="342900" marR="0" lvl="0" indent="-342900" fontAlgn="auto">
              <a:lnSpc>
                <a:spcPct val="100000"/>
              </a:lnSpc>
              <a:spcBef>
                <a:spcPts val="0"/>
              </a:spcBef>
              <a:spcAft>
                <a:spcPts val="600"/>
              </a:spcAft>
              <a:buClrTx/>
              <a:buSzTx/>
              <a:buFont typeface="Arial" panose="020B0604020202020204" pitchFamily="34" charset="0"/>
              <a:buChar char="•"/>
              <a:tabLst/>
              <a:defRPr/>
            </a:pPr>
            <a:endParaRPr lang="en-US" sz="1600" dirty="0">
              <a:solidFill>
                <a:schemeClr val="bg1"/>
              </a:solidFill>
              <a:cs typeface="Helvetica"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7A6A393-686B-452E-8C84-C57B559FC695}"/>
              </a:ext>
            </a:extLst>
          </p:cNvPr>
          <p:cNvPicPr>
            <a:picLocks noChangeAspect="1"/>
          </p:cNvPicPr>
          <p:nvPr/>
        </p:nvPicPr>
        <p:blipFill>
          <a:blip r:embed="rId3"/>
          <a:stretch>
            <a:fillRect/>
          </a:stretch>
        </p:blipFill>
        <p:spPr>
          <a:xfrm>
            <a:off x="7789833" y="1316443"/>
            <a:ext cx="3827504" cy="3802890"/>
          </a:xfrm>
          <a:prstGeom prst="rect">
            <a:avLst/>
          </a:prstGeom>
        </p:spPr>
      </p:pic>
      <p:pic>
        <p:nvPicPr>
          <p:cNvPr id="12" name="Picture 11" descr="A picture containing person&#10;&#10;Description automatically generated">
            <a:extLst>
              <a:ext uri="{FF2B5EF4-FFF2-40B4-BE49-F238E27FC236}">
                <a16:creationId xmlns:a16="http://schemas.microsoft.com/office/drawing/2014/main" id="{4A9A6602-3EA5-46C4-9D06-19030A8BCC1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11858" y="4599477"/>
            <a:ext cx="2956774" cy="1967814"/>
          </a:xfrm>
          <a:prstGeom prst="rect">
            <a:avLst/>
          </a:prstGeom>
        </p:spPr>
      </p:pic>
      <p:pic>
        <p:nvPicPr>
          <p:cNvPr id="14" name="Picture 13" descr="A picture containing indoor, items, engine, cluttered&#10;&#10;Description automatically generated">
            <a:extLst>
              <a:ext uri="{FF2B5EF4-FFF2-40B4-BE49-F238E27FC236}">
                <a16:creationId xmlns:a16="http://schemas.microsoft.com/office/drawing/2014/main" id="{DCF64D1F-7275-44C4-8AC3-6B4DBB7FE01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64027" y="4599477"/>
            <a:ext cx="2956774" cy="1967814"/>
          </a:xfrm>
          <a:prstGeom prst="rect">
            <a:avLst/>
          </a:prstGeom>
        </p:spPr>
      </p:pic>
      <p:pic>
        <p:nvPicPr>
          <p:cNvPr id="17" name="Picture 16" descr="A person holding a helmet in front of a jet&#10;&#10;Description automatically generated with low confidence">
            <a:extLst>
              <a:ext uri="{FF2B5EF4-FFF2-40B4-BE49-F238E27FC236}">
                <a16:creationId xmlns:a16="http://schemas.microsoft.com/office/drawing/2014/main" id="{50A17D4D-54EB-4E4F-9229-9090F133697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93935" y="4599477"/>
            <a:ext cx="1475861" cy="1967814"/>
          </a:xfrm>
          <a:prstGeom prst="rect">
            <a:avLst/>
          </a:prstGeom>
        </p:spPr>
      </p:pic>
      <p:pic>
        <p:nvPicPr>
          <p:cNvPr id="19" name="Picture 18" descr="A picture containing person, person, outdoor&#10;&#10;Description automatically generated">
            <a:extLst>
              <a:ext uri="{FF2B5EF4-FFF2-40B4-BE49-F238E27FC236}">
                <a16:creationId xmlns:a16="http://schemas.microsoft.com/office/drawing/2014/main" id="{8F3CF723-74F1-4F79-9C51-2494D71889A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1493" y="4599477"/>
            <a:ext cx="2952442" cy="1967814"/>
          </a:xfrm>
          <a:prstGeom prst="rect">
            <a:avLst/>
          </a:prstGeom>
        </p:spPr>
      </p:pic>
    </p:spTree>
    <p:extLst>
      <p:ext uri="{BB962C8B-B14F-4D97-AF65-F5344CB8AC3E}">
        <p14:creationId xmlns:p14="http://schemas.microsoft.com/office/powerpoint/2010/main" val="264649118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8D6A-4DEF-7542-B1B8-61C89958DA19}"/>
              </a:ext>
            </a:extLst>
          </p:cNvPr>
          <p:cNvSpPr>
            <a:spLocks noGrp="1"/>
          </p:cNvSpPr>
          <p:nvPr>
            <p:ph type="title"/>
          </p:nvPr>
        </p:nvSpPr>
        <p:spPr>
          <a:xfrm>
            <a:off x="177282" y="185914"/>
            <a:ext cx="11831216" cy="1120775"/>
          </a:xfrm>
        </p:spPr>
        <p:txBody>
          <a:bodyPr vert="horz" lIns="91440" tIns="45720" rIns="91440" bIns="45720" rtlCol="0" anchor="ctr">
            <a:noAutofit/>
          </a:bodyPr>
          <a:lstStyle/>
          <a:p>
            <a:pPr algn="ctr"/>
            <a:r>
              <a:rPr lang="en-US" sz="8000" b="1" dirty="0">
                <a:solidFill>
                  <a:srgbClr val="8EB4E3">
                    <a:alpha val="23000"/>
                  </a:srgbClr>
                </a:solidFill>
                <a:latin typeface="Arial"/>
                <a:ea typeface="+mn-ea"/>
                <a:cs typeface="+mn-cs"/>
              </a:rPr>
              <a:t>CREW FLIGHT TEST</a:t>
            </a:r>
          </a:p>
        </p:txBody>
      </p:sp>
      <p:sp>
        <p:nvSpPr>
          <p:cNvPr id="12" name="TextBox 11">
            <a:extLst>
              <a:ext uri="{FF2B5EF4-FFF2-40B4-BE49-F238E27FC236}">
                <a16:creationId xmlns:a16="http://schemas.microsoft.com/office/drawing/2014/main" id="{7E044731-0E18-4713-B8E4-16C9B617E374}"/>
              </a:ext>
            </a:extLst>
          </p:cNvPr>
          <p:cNvSpPr txBox="1"/>
          <p:nvPr/>
        </p:nvSpPr>
        <p:spPr>
          <a:xfrm>
            <a:off x="324075" y="1371495"/>
            <a:ext cx="5913781" cy="28777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CFT Launch: NET </a:t>
            </a:r>
            <a:r>
              <a:rPr lang="en-US" sz="2000" b="1" dirty="0">
                <a:solidFill>
                  <a:prstClr val="white"/>
                </a:solidFill>
                <a:latin typeface="Calibri" panose="020F0502020204030204"/>
              </a:rPr>
              <a:t>April</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2023</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Crew: Barry (Butch) Wilmore, Sunita (Suni) Williams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Launch Vehicle: United Launch Alliance Atlas V, Cape Canaveral, SLC-41</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Dock to ISS: Starliner </a:t>
            </a:r>
            <a:r>
              <a:rPr kumimoji="0" lang="en-US" sz="2000" b="1" i="1" u="none" strike="noStrike" kern="1200" cap="none" spc="0" normalizeH="0" baseline="0" noProof="0" dirty="0">
                <a:ln>
                  <a:noFill/>
                </a:ln>
                <a:solidFill>
                  <a:prstClr val="white"/>
                </a:solidFill>
                <a:effectLst/>
                <a:uLnTx/>
                <a:uFillTx/>
                <a:latin typeface="Calibri" panose="020F0502020204030204"/>
                <a:ea typeface="+mn-ea"/>
                <a:cs typeface="+mn-cs"/>
              </a:rPr>
              <a:t>Calypso </a:t>
            </a:r>
            <a:r>
              <a:rPr kumimoji="0" lang="en-US" sz="2000" b="1" u="none" strike="noStrike" kern="1200" cap="none" spc="0" normalizeH="0" baseline="0" noProof="0" dirty="0">
                <a:ln>
                  <a:noFill/>
                </a:ln>
                <a:solidFill>
                  <a:prstClr val="white"/>
                </a:solidFill>
                <a:effectLst/>
                <a:uLnTx/>
                <a:uFillTx/>
                <a:latin typeface="Calibri" panose="020F0502020204030204"/>
                <a:ea typeface="+mn-ea"/>
                <a:cs typeface="+mn-cs"/>
              </a:rPr>
              <a:t>for approximately 14 days or up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to 180 days if needed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1" i="0" u="none" strike="noStrike" kern="1200" cap="none" spc="0" normalizeH="0" baseline="0" noProof="0" dirty="0">
                <a:ln>
                  <a:noFill/>
                </a:ln>
                <a:solidFill>
                  <a:prstClr val="white"/>
                </a:solidFill>
                <a:effectLst/>
                <a:uLnTx/>
                <a:uFillTx/>
                <a:latin typeface="Calibri" panose="020F0502020204030204"/>
                <a:ea typeface="+mn-ea"/>
                <a:cs typeface="+mn-cs"/>
              </a:rPr>
              <a:t>Landing: White Sands Missile Range</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First Starliner mission to carry crew</a:t>
            </a:r>
          </a:p>
        </p:txBody>
      </p:sp>
      <p:sp>
        <p:nvSpPr>
          <p:cNvPr id="18" name="TextBox 17">
            <a:extLst>
              <a:ext uri="{FF2B5EF4-FFF2-40B4-BE49-F238E27FC236}">
                <a16:creationId xmlns:a16="http://schemas.microsoft.com/office/drawing/2014/main" id="{56205478-8C6F-4543-B122-89486DC2EA8F}"/>
              </a:ext>
            </a:extLst>
          </p:cNvPr>
          <p:cNvSpPr txBox="1"/>
          <p:nvPr/>
        </p:nvSpPr>
        <p:spPr>
          <a:xfrm>
            <a:off x="11280710" y="6428792"/>
            <a:ext cx="63448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C2D3B9-7B01-47C4-B819-B0AE16D61119}"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3" name="Picture 2">
            <a:extLst>
              <a:ext uri="{FF2B5EF4-FFF2-40B4-BE49-F238E27FC236}">
                <a16:creationId xmlns:a16="http://schemas.microsoft.com/office/drawing/2014/main" id="{0B8AE535-FE72-462F-B4F5-8BBCEEAE63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8864" y="4774095"/>
            <a:ext cx="2616800" cy="186114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E274EB65-5CF8-40B5-B453-9B2A66843F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69004" y="4774095"/>
            <a:ext cx="1837193" cy="198317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a:extLst>
              <a:ext uri="{FF2B5EF4-FFF2-40B4-BE49-F238E27FC236}">
                <a16:creationId xmlns:a16="http://schemas.microsoft.com/office/drawing/2014/main" id="{09AAFDFB-F6EE-4673-BB43-2F573B8C059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1027" y="4774094"/>
            <a:ext cx="2974766" cy="198317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person in a space suit&#10;&#10;Description automatically generated with medium confidence">
            <a:extLst>
              <a:ext uri="{FF2B5EF4-FFF2-40B4-BE49-F238E27FC236}">
                <a16:creationId xmlns:a16="http://schemas.microsoft.com/office/drawing/2014/main" id="{28837CD6-B72D-41EB-B7E8-C8516F7EFC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1277" y="1254961"/>
            <a:ext cx="2616800" cy="3271003"/>
          </a:xfrm>
          <a:prstGeom prst="rect">
            <a:avLst/>
          </a:prstGeom>
        </p:spPr>
      </p:pic>
      <p:pic>
        <p:nvPicPr>
          <p:cNvPr id="21" name="Picture 20" descr="A person in a space suit&#10;&#10;Description automatically generated with low confidence">
            <a:extLst>
              <a:ext uri="{FF2B5EF4-FFF2-40B4-BE49-F238E27FC236}">
                <a16:creationId xmlns:a16="http://schemas.microsoft.com/office/drawing/2014/main" id="{6698C151-7284-4562-AEA6-0C511714E4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98077" y="1254857"/>
            <a:ext cx="2180738" cy="3271107"/>
          </a:xfrm>
          <a:prstGeom prst="rect">
            <a:avLst/>
          </a:prstGeom>
        </p:spPr>
      </p:pic>
      <p:pic>
        <p:nvPicPr>
          <p:cNvPr id="3" name="Picture 2">
            <a:extLst>
              <a:ext uri="{FF2B5EF4-FFF2-40B4-BE49-F238E27FC236}">
                <a16:creationId xmlns:a16="http://schemas.microsoft.com/office/drawing/2014/main" id="{4E2AB63F-0C93-4315-8B4D-E23A22D27A2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68829" y="4774095"/>
            <a:ext cx="2792144" cy="1861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21693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E5BC34-5092-4B72-AEB6-ED0CCD2C40A6}"/>
              </a:ext>
            </a:extLst>
          </p:cNvPr>
          <p:cNvSpPr>
            <a:spLocks noGrp="1"/>
          </p:cNvSpPr>
          <p:nvPr>
            <p:ph type="sldNum" sz="quarter" idx="12"/>
          </p:nvPr>
        </p:nvSpPr>
        <p:spPr/>
        <p:txBody>
          <a:bodyPr/>
          <a:lstStyle/>
          <a:p>
            <a:fld id="{E20C73B3-B7CA-44DF-AD36-AA4BE88A5FB1}" type="slidenum">
              <a:rPr lang="en-US" smtClean="0"/>
              <a:t>13</a:t>
            </a:fld>
            <a:endParaRPr lang="en-US" dirty="0"/>
          </a:p>
        </p:txBody>
      </p:sp>
      <p:pic>
        <p:nvPicPr>
          <p:cNvPr id="3" name="Picture 2">
            <a:extLst>
              <a:ext uri="{FF2B5EF4-FFF2-40B4-BE49-F238E27FC236}">
                <a16:creationId xmlns:a16="http://schemas.microsoft.com/office/drawing/2014/main" id="{1D2E4411-D292-4332-8814-A5AD2CA7BB6D}"/>
              </a:ext>
            </a:extLst>
          </p:cNvPr>
          <p:cNvPicPr>
            <a:picLocks noChangeAspect="1"/>
          </p:cNvPicPr>
          <p:nvPr/>
        </p:nvPicPr>
        <p:blipFill>
          <a:blip r:embed="rId3"/>
          <a:stretch>
            <a:fillRect/>
          </a:stretch>
        </p:blipFill>
        <p:spPr>
          <a:xfrm>
            <a:off x="0" y="52387"/>
            <a:ext cx="12192000" cy="6753225"/>
          </a:xfrm>
          <a:prstGeom prst="rect">
            <a:avLst/>
          </a:prstGeom>
        </p:spPr>
      </p:pic>
    </p:spTree>
    <p:extLst>
      <p:ext uri="{BB962C8B-B14F-4D97-AF65-F5344CB8AC3E}">
        <p14:creationId xmlns:p14="http://schemas.microsoft.com/office/powerpoint/2010/main" val="3030990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3A254B-AC31-4759-9B63-8518CD653FC9}"/>
              </a:ext>
            </a:extLst>
          </p:cNvPr>
          <p:cNvSpPr>
            <a:spLocks noGrp="1"/>
          </p:cNvSpPr>
          <p:nvPr>
            <p:ph type="sldNum" sz="quarter" idx="12"/>
          </p:nvPr>
        </p:nvSpPr>
        <p:spPr/>
        <p:txBody>
          <a:bodyPr/>
          <a:lstStyle/>
          <a:p>
            <a:fld id="{E20C73B3-B7CA-44DF-AD36-AA4BE88A5FB1}" type="slidenum">
              <a:rPr lang="en-US" smtClean="0"/>
              <a:t>14</a:t>
            </a:fld>
            <a:endParaRPr lang="en-US" dirty="0"/>
          </a:p>
        </p:txBody>
      </p:sp>
      <p:pic>
        <p:nvPicPr>
          <p:cNvPr id="3" name="Picture 2">
            <a:extLst>
              <a:ext uri="{FF2B5EF4-FFF2-40B4-BE49-F238E27FC236}">
                <a16:creationId xmlns:a16="http://schemas.microsoft.com/office/drawing/2014/main" id="{E49AEE85-8C23-4FEF-BD67-B9E9799388B1}"/>
              </a:ext>
            </a:extLst>
          </p:cNvPr>
          <p:cNvPicPr>
            <a:picLocks noChangeAspect="1"/>
          </p:cNvPicPr>
          <p:nvPr/>
        </p:nvPicPr>
        <p:blipFill>
          <a:blip r:embed="rId2"/>
          <a:stretch>
            <a:fillRect/>
          </a:stretch>
        </p:blipFill>
        <p:spPr>
          <a:xfrm>
            <a:off x="1293899" y="0"/>
            <a:ext cx="9604201" cy="6858000"/>
          </a:xfrm>
          <a:prstGeom prst="rect">
            <a:avLst/>
          </a:prstGeom>
        </p:spPr>
      </p:pic>
    </p:spTree>
    <p:extLst>
      <p:ext uri="{BB962C8B-B14F-4D97-AF65-F5344CB8AC3E}">
        <p14:creationId xmlns:p14="http://schemas.microsoft.com/office/powerpoint/2010/main" val="3275142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A24365-6FAA-4381-A7C2-DC0FF7C93E6D}"/>
              </a:ext>
            </a:extLst>
          </p:cNvPr>
          <p:cNvSpPr>
            <a:spLocks noGrp="1"/>
          </p:cNvSpPr>
          <p:nvPr>
            <p:ph type="sldNum" sz="quarter" idx="12"/>
          </p:nvPr>
        </p:nvSpPr>
        <p:spPr/>
        <p:txBody>
          <a:bodyPr/>
          <a:lstStyle/>
          <a:p>
            <a:fld id="{E20C73B3-B7CA-44DF-AD36-AA4BE88A5FB1}" type="slidenum">
              <a:rPr lang="en-US" smtClean="0"/>
              <a:t>15</a:t>
            </a:fld>
            <a:endParaRPr lang="en-US" dirty="0"/>
          </a:p>
        </p:txBody>
      </p:sp>
      <p:pic>
        <p:nvPicPr>
          <p:cNvPr id="3" name="Picture 2">
            <a:extLst>
              <a:ext uri="{FF2B5EF4-FFF2-40B4-BE49-F238E27FC236}">
                <a16:creationId xmlns:a16="http://schemas.microsoft.com/office/drawing/2014/main" id="{79033959-3F78-47FE-B27F-9D38572DFE82}"/>
              </a:ext>
            </a:extLst>
          </p:cNvPr>
          <p:cNvPicPr>
            <a:picLocks noChangeAspect="1"/>
          </p:cNvPicPr>
          <p:nvPr/>
        </p:nvPicPr>
        <p:blipFill>
          <a:blip r:embed="rId3"/>
          <a:stretch>
            <a:fillRect/>
          </a:stretch>
        </p:blipFill>
        <p:spPr>
          <a:xfrm>
            <a:off x="8072" y="0"/>
            <a:ext cx="12175856" cy="6858000"/>
          </a:xfrm>
          <a:prstGeom prst="rect">
            <a:avLst/>
          </a:prstGeom>
        </p:spPr>
      </p:pic>
    </p:spTree>
    <p:extLst>
      <p:ext uri="{BB962C8B-B14F-4D97-AF65-F5344CB8AC3E}">
        <p14:creationId xmlns:p14="http://schemas.microsoft.com/office/powerpoint/2010/main" val="1388454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54D9EA-EBE4-4DDA-A5D4-D28FDD05D1C2}"/>
              </a:ext>
            </a:extLst>
          </p:cNvPr>
          <p:cNvSpPr>
            <a:spLocks noGrp="1"/>
          </p:cNvSpPr>
          <p:nvPr>
            <p:ph type="sldNum" sz="quarter" idx="12"/>
          </p:nvPr>
        </p:nvSpPr>
        <p:spPr/>
        <p:txBody>
          <a:bodyPr/>
          <a:lstStyle/>
          <a:p>
            <a:fld id="{E20C73B3-B7CA-44DF-AD36-AA4BE88A5FB1}" type="slidenum">
              <a:rPr lang="en-US" smtClean="0"/>
              <a:t>16</a:t>
            </a:fld>
            <a:endParaRPr lang="en-US" dirty="0"/>
          </a:p>
        </p:txBody>
      </p:sp>
      <p:pic>
        <p:nvPicPr>
          <p:cNvPr id="3" name="Picture 2">
            <a:extLst>
              <a:ext uri="{FF2B5EF4-FFF2-40B4-BE49-F238E27FC236}">
                <a16:creationId xmlns:a16="http://schemas.microsoft.com/office/drawing/2014/main" id="{0212FC15-A7A6-4987-8281-7B962DCD80A2}"/>
              </a:ext>
            </a:extLst>
          </p:cNvPr>
          <p:cNvPicPr>
            <a:picLocks noChangeAspect="1"/>
          </p:cNvPicPr>
          <p:nvPr/>
        </p:nvPicPr>
        <p:blipFill>
          <a:blip r:embed="rId2"/>
          <a:stretch>
            <a:fillRect/>
          </a:stretch>
        </p:blipFill>
        <p:spPr>
          <a:xfrm>
            <a:off x="0" y="19050"/>
            <a:ext cx="12192000" cy="6819900"/>
          </a:xfrm>
          <a:prstGeom prst="rect">
            <a:avLst/>
          </a:prstGeom>
        </p:spPr>
      </p:pic>
    </p:spTree>
    <p:extLst>
      <p:ext uri="{BB962C8B-B14F-4D97-AF65-F5344CB8AC3E}">
        <p14:creationId xmlns:p14="http://schemas.microsoft.com/office/powerpoint/2010/main" val="2221254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B48360-0C1A-4554-ACC3-964B09E93006}"/>
              </a:ext>
            </a:extLst>
          </p:cNvPr>
          <p:cNvSpPr>
            <a:spLocks noGrp="1"/>
          </p:cNvSpPr>
          <p:nvPr>
            <p:ph type="sldNum" sz="quarter" idx="12"/>
          </p:nvPr>
        </p:nvSpPr>
        <p:spPr/>
        <p:txBody>
          <a:bodyPr/>
          <a:lstStyle/>
          <a:p>
            <a:fld id="{E20C73B3-B7CA-44DF-AD36-AA4BE88A5FB1}" type="slidenum">
              <a:rPr lang="en-US" smtClean="0"/>
              <a:t>17</a:t>
            </a:fld>
            <a:endParaRPr lang="en-US" dirty="0"/>
          </a:p>
        </p:txBody>
      </p:sp>
      <p:pic>
        <p:nvPicPr>
          <p:cNvPr id="3" name="Picture 2">
            <a:extLst>
              <a:ext uri="{FF2B5EF4-FFF2-40B4-BE49-F238E27FC236}">
                <a16:creationId xmlns:a16="http://schemas.microsoft.com/office/drawing/2014/main" id="{D6ACECB5-372E-4E21-806E-4E47EB231967}"/>
              </a:ext>
            </a:extLst>
          </p:cNvPr>
          <p:cNvPicPr>
            <a:picLocks noChangeAspect="1"/>
          </p:cNvPicPr>
          <p:nvPr/>
        </p:nvPicPr>
        <p:blipFill>
          <a:blip r:embed="rId2"/>
          <a:stretch>
            <a:fillRect/>
          </a:stretch>
        </p:blipFill>
        <p:spPr>
          <a:xfrm>
            <a:off x="417966" y="0"/>
            <a:ext cx="11356067" cy="6858000"/>
          </a:xfrm>
          <a:prstGeom prst="rect">
            <a:avLst/>
          </a:prstGeom>
        </p:spPr>
      </p:pic>
    </p:spTree>
    <p:extLst>
      <p:ext uri="{BB962C8B-B14F-4D97-AF65-F5344CB8AC3E}">
        <p14:creationId xmlns:p14="http://schemas.microsoft.com/office/powerpoint/2010/main" val="4149552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A70EAC-88F6-4646-B5D5-DB735DB50C1C}"/>
              </a:ext>
            </a:extLst>
          </p:cNvPr>
          <p:cNvSpPr>
            <a:spLocks noGrp="1"/>
          </p:cNvSpPr>
          <p:nvPr>
            <p:ph type="sldNum" sz="quarter" idx="12"/>
          </p:nvPr>
        </p:nvSpPr>
        <p:spPr/>
        <p:txBody>
          <a:bodyPr/>
          <a:lstStyle/>
          <a:p>
            <a:fld id="{E20C73B3-B7CA-44DF-AD36-AA4BE88A5FB1}" type="slidenum">
              <a:rPr lang="en-US" smtClean="0"/>
              <a:t>18</a:t>
            </a:fld>
            <a:endParaRPr lang="en-US" dirty="0"/>
          </a:p>
        </p:txBody>
      </p:sp>
      <p:pic>
        <p:nvPicPr>
          <p:cNvPr id="3" name="Picture 2">
            <a:extLst>
              <a:ext uri="{FF2B5EF4-FFF2-40B4-BE49-F238E27FC236}">
                <a16:creationId xmlns:a16="http://schemas.microsoft.com/office/drawing/2014/main" id="{AAE6E261-357C-44EA-81B8-0F022136C775}"/>
              </a:ext>
            </a:extLst>
          </p:cNvPr>
          <p:cNvPicPr>
            <a:picLocks noChangeAspect="1"/>
          </p:cNvPicPr>
          <p:nvPr/>
        </p:nvPicPr>
        <p:blipFill>
          <a:blip r:embed="rId3"/>
          <a:stretch>
            <a:fillRect/>
          </a:stretch>
        </p:blipFill>
        <p:spPr>
          <a:xfrm>
            <a:off x="950490" y="0"/>
            <a:ext cx="10291020" cy="6858000"/>
          </a:xfrm>
          <a:prstGeom prst="rect">
            <a:avLst/>
          </a:prstGeom>
        </p:spPr>
      </p:pic>
    </p:spTree>
    <p:extLst>
      <p:ext uri="{BB962C8B-B14F-4D97-AF65-F5344CB8AC3E}">
        <p14:creationId xmlns:p14="http://schemas.microsoft.com/office/powerpoint/2010/main" val="4103429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8AAFF8-9BC5-476C-A2B5-91E09395D46B}"/>
              </a:ext>
            </a:extLst>
          </p:cNvPr>
          <p:cNvSpPr>
            <a:spLocks noGrp="1"/>
          </p:cNvSpPr>
          <p:nvPr>
            <p:ph type="sldNum" sz="quarter" idx="12"/>
          </p:nvPr>
        </p:nvSpPr>
        <p:spPr/>
        <p:txBody>
          <a:bodyPr/>
          <a:lstStyle/>
          <a:p>
            <a:fld id="{DADB3163-B853-4D06-A946-C72396CE1B24}" type="slidenum">
              <a:rPr lang="en-US" smtClean="0">
                <a:solidFill>
                  <a:prstClr val="white">
                    <a:tint val="75000"/>
                  </a:prstClr>
                </a:solidFill>
              </a:rPr>
              <a:pPr/>
              <a:t>19</a:t>
            </a:fld>
            <a:endParaRPr lang="en-US" dirty="0">
              <a:solidFill>
                <a:prstClr val="white">
                  <a:tint val="75000"/>
                </a:prstClr>
              </a:solidFill>
            </a:endParaRPr>
          </a:p>
        </p:txBody>
      </p:sp>
      <p:pic>
        <p:nvPicPr>
          <p:cNvPr id="4098" name="Picture 2" descr="Freight train on a railroad track">
            <a:extLst>
              <a:ext uri="{FF2B5EF4-FFF2-40B4-BE49-F238E27FC236}">
                <a16:creationId xmlns:a16="http://schemas.microsoft.com/office/drawing/2014/main" id="{2894BB1C-D262-413B-A7CF-D55F933193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059" y="1412339"/>
            <a:ext cx="3509161" cy="271530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 black and red ship.">
            <a:extLst>
              <a:ext uri="{FF2B5EF4-FFF2-40B4-BE49-F238E27FC236}">
                <a16:creationId xmlns:a16="http://schemas.microsoft.com/office/drawing/2014/main" id="{84823AA4-76E9-4883-81D5-7D0DEC447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0217" y="1412341"/>
            <a:ext cx="3228109" cy="271531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A plane flying through the sky.">
            <a:extLst>
              <a:ext uri="{FF2B5EF4-FFF2-40B4-BE49-F238E27FC236}">
                <a16:creationId xmlns:a16="http://schemas.microsoft.com/office/drawing/2014/main" id="{6E1479A1-4561-46D5-B507-8920C5A126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98" y="4246411"/>
            <a:ext cx="4594299" cy="207837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USDOT Mode and Resource Description: Federal Motor Carrier Safety  Administration | US Department of Transportation">
            <a:extLst>
              <a:ext uri="{FF2B5EF4-FFF2-40B4-BE49-F238E27FC236}">
                <a16:creationId xmlns:a16="http://schemas.microsoft.com/office/drawing/2014/main" id="{E999345D-79EA-40B8-94B0-9128AE69F5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5867" y="1412339"/>
            <a:ext cx="4032845" cy="271530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C15ACF2E-3FA7-4CBD-BA5C-2EB62DD8AB34}"/>
              </a:ext>
            </a:extLst>
          </p:cNvPr>
          <p:cNvGrpSpPr/>
          <p:nvPr/>
        </p:nvGrpSpPr>
        <p:grpSpPr>
          <a:xfrm>
            <a:off x="5254101" y="4204716"/>
            <a:ext cx="6328299" cy="2161762"/>
            <a:chOff x="5023740" y="4221928"/>
            <a:chExt cx="6328299" cy="2161762"/>
          </a:xfrm>
        </p:grpSpPr>
        <p:pic>
          <p:nvPicPr>
            <p:cNvPr id="10" name="Picture 9">
              <a:extLst>
                <a:ext uri="{FF2B5EF4-FFF2-40B4-BE49-F238E27FC236}">
                  <a16:creationId xmlns:a16="http://schemas.microsoft.com/office/drawing/2014/main" id="{BA51F367-5098-4C5D-93A1-415212AE704A}"/>
                </a:ext>
              </a:extLst>
            </p:cNvPr>
            <p:cNvPicPr>
              <a:picLocks noChangeAspect="1"/>
            </p:cNvPicPr>
            <p:nvPr/>
          </p:nvPicPr>
          <p:blipFill rotWithShape="1">
            <a:blip r:embed="rId7"/>
            <a:srcRect l="17197" t="1189" r="17329" b="874"/>
            <a:stretch/>
          </p:blipFill>
          <p:spPr>
            <a:xfrm>
              <a:off x="7107455" y="4269513"/>
              <a:ext cx="2092750" cy="2086840"/>
            </a:xfrm>
            <a:prstGeom prst="rect">
              <a:avLst/>
            </a:prstGeom>
          </p:spPr>
        </p:pic>
        <p:pic>
          <p:nvPicPr>
            <p:cNvPr id="11" name="Picture 10">
              <a:extLst>
                <a:ext uri="{FF2B5EF4-FFF2-40B4-BE49-F238E27FC236}">
                  <a16:creationId xmlns:a16="http://schemas.microsoft.com/office/drawing/2014/main" id="{FB537079-FEC5-4768-AE45-C7958E9B6110}"/>
                </a:ext>
              </a:extLst>
            </p:cNvPr>
            <p:cNvPicPr>
              <a:picLocks noChangeAspect="1"/>
            </p:cNvPicPr>
            <p:nvPr/>
          </p:nvPicPr>
          <p:blipFill rotWithShape="1">
            <a:blip r:embed="rId8"/>
            <a:srcRect t="24937" b="26573"/>
            <a:stretch/>
          </p:blipFill>
          <p:spPr>
            <a:xfrm>
              <a:off x="9200205" y="4221928"/>
              <a:ext cx="2151834" cy="2086840"/>
            </a:xfrm>
            <a:prstGeom prst="rect">
              <a:avLst/>
            </a:prstGeom>
          </p:spPr>
        </p:pic>
        <p:pic>
          <p:nvPicPr>
            <p:cNvPr id="12" name="Picture 11">
              <a:extLst>
                <a:ext uri="{FF2B5EF4-FFF2-40B4-BE49-F238E27FC236}">
                  <a16:creationId xmlns:a16="http://schemas.microsoft.com/office/drawing/2014/main" id="{CCA060F7-1101-41FA-8E0D-9B8F62172B44}"/>
                </a:ext>
              </a:extLst>
            </p:cNvPr>
            <p:cNvPicPr>
              <a:picLocks noChangeAspect="1"/>
            </p:cNvPicPr>
            <p:nvPr/>
          </p:nvPicPr>
          <p:blipFill rotWithShape="1">
            <a:blip r:embed="rId9"/>
            <a:srcRect l="682" t="11707" r="35165"/>
            <a:stretch/>
          </p:blipFill>
          <p:spPr>
            <a:xfrm>
              <a:off x="5023740" y="4242176"/>
              <a:ext cx="2074680" cy="2141514"/>
            </a:xfrm>
            <a:prstGeom prst="rect">
              <a:avLst/>
            </a:prstGeom>
          </p:spPr>
        </p:pic>
      </p:grpSp>
      <p:sp>
        <p:nvSpPr>
          <p:cNvPr id="14" name="Title 1">
            <a:extLst>
              <a:ext uri="{FF2B5EF4-FFF2-40B4-BE49-F238E27FC236}">
                <a16:creationId xmlns:a16="http://schemas.microsoft.com/office/drawing/2014/main" id="{96A5413B-8A40-4C0B-A775-55466FA59BB1}"/>
              </a:ext>
            </a:extLst>
          </p:cNvPr>
          <p:cNvSpPr>
            <a:spLocks noGrp="1"/>
          </p:cNvSpPr>
          <p:nvPr>
            <p:ph type="title"/>
          </p:nvPr>
        </p:nvSpPr>
        <p:spPr>
          <a:xfrm>
            <a:off x="838200" y="4977"/>
            <a:ext cx="10515600" cy="1325563"/>
          </a:xfrm>
        </p:spPr>
        <p:txBody>
          <a:bodyPr vert="horz" lIns="91440" tIns="45720" rIns="91440" bIns="45720" rtlCol="0">
            <a:noAutofit/>
          </a:bodyPr>
          <a:lstStyle/>
          <a:p>
            <a:pPr algn="ctr">
              <a:spcBef>
                <a:spcPct val="20000"/>
              </a:spcBef>
              <a:buFont typeface="Arial" panose="020B0604020202020204" pitchFamily="34" charset="0"/>
            </a:pPr>
            <a:r>
              <a:rPr lang="en-US" sz="8000" b="1" dirty="0">
                <a:solidFill>
                  <a:srgbClr val="8EB4E3">
                    <a:alpha val="23000"/>
                  </a:srgbClr>
                </a:solidFill>
                <a:latin typeface="Arial"/>
                <a:ea typeface="+mn-ea"/>
                <a:cs typeface="+mn-cs"/>
              </a:rPr>
              <a:t>A NEW ERA</a:t>
            </a:r>
          </a:p>
        </p:txBody>
      </p:sp>
    </p:spTree>
    <p:extLst>
      <p:ext uri="{BB962C8B-B14F-4D97-AF65-F5344CB8AC3E}">
        <p14:creationId xmlns:p14="http://schemas.microsoft.com/office/powerpoint/2010/main" val="533799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8658" y="-68826"/>
            <a:ext cx="12270658" cy="6926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E7F4418B-A083-46E8-890D-E789931307AC}" type="slidenum">
              <a:rPr lang="en-US" smtClean="0"/>
              <a:t>20</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38" y="6350"/>
            <a:ext cx="11061290" cy="6858000"/>
          </a:xfrm>
          <a:prstGeom prst="rect">
            <a:avLst/>
          </a:prstGeom>
        </p:spPr>
      </p:pic>
      <p:sp>
        <p:nvSpPr>
          <p:cNvPr id="5" name="Slide Number Placeholder 5"/>
          <p:cNvSpPr txBox="1">
            <a:spLocks/>
          </p:cNvSpPr>
          <p:nvPr/>
        </p:nvSpPr>
        <p:spPr>
          <a:xfrm>
            <a:off x="8617236" y="635063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F4418B-A083-46E8-890D-E789931307AC}" type="slidenum">
              <a:rPr lang="en-US" smtClean="0"/>
              <a:pPr/>
              <a:t>20</a:t>
            </a:fld>
            <a:endParaRPr lang="en-US" dirty="0"/>
          </a:p>
        </p:txBody>
      </p:sp>
      <p:sp>
        <p:nvSpPr>
          <p:cNvPr id="2" name="TextBox 1"/>
          <p:cNvSpPr txBox="1"/>
          <p:nvPr/>
        </p:nvSpPr>
        <p:spPr>
          <a:xfrm>
            <a:off x="4709160" y="6021311"/>
            <a:ext cx="3234690" cy="369332"/>
          </a:xfrm>
          <a:prstGeom prst="rect">
            <a:avLst/>
          </a:prstGeom>
          <a:solidFill>
            <a:schemeClr val="bg1"/>
          </a:solidFill>
        </p:spPr>
        <p:txBody>
          <a:bodyPr wrap="square" rtlCol="0">
            <a:spAutoFit/>
          </a:bodyPr>
          <a:lstStyle/>
          <a:p>
            <a:r>
              <a:rPr lang="en-US" b="1" dirty="0"/>
              <a:t>Artemis Missions/In Cis-Lunar</a:t>
            </a:r>
          </a:p>
        </p:txBody>
      </p:sp>
    </p:spTree>
    <p:extLst>
      <p:ext uri="{BB962C8B-B14F-4D97-AF65-F5344CB8AC3E}">
        <p14:creationId xmlns:p14="http://schemas.microsoft.com/office/powerpoint/2010/main" val="1229811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2CF1C-F0BC-4C38-81F6-F61BBCF212A0}"/>
              </a:ext>
            </a:extLst>
          </p:cNvPr>
          <p:cNvSpPr>
            <a:spLocks noGrp="1"/>
          </p:cNvSpPr>
          <p:nvPr>
            <p:ph type="ctrTitle"/>
          </p:nvPr>
        </p:nvSpPr>
        <p:spPr/>
        <p:txBody>
          <a:bodyPr/>
          <a:lstStyle/>
          <a:p>
            <a:r>
              <a:rPr lang="en-US" dirty="0">
                <a:solidFill>
                  <a:schemeClr val="bg1"/>
                </a:solidFill>
              </a:rPr>
              <a:t>Considerations for Composites Reusability</a:t>
            </a:r>
          </a:p>
        </p:txBody>
      </p:sp>
    </p:spTree>
    <p:extLst>
      <p:ext uri="{BB962C8B-B14F-4D97-AF65-F5344CB8AC3E}">
        <p14:creationId xmlns:p14="http://schemas.microsoft.com/office/powerpoint/2010/main" val="2739610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19883A-A548-4AFF-BCBC-C64EAD3BC436}"/>
              </a:ext>
            </a:extLst>
          </p:cNvPr>
          <p:cNvSpPr>
            <a:spLocks noGrp="1"/>
          </p:cNvSpPr>
          <p:nvPr>
            <p:ph type="title"/>
          </p:nvPr>
        </p:nvSpPr>
        <p:spPr>
          <a:xfrm>
            <a:off x="838200" y="136525"/>
            <a:ext cx="10515600" cy="798657"/>
          </a:xfrm>
        </p:spPr>
        <p:txBody>
          <a:bodyPr/>
          <a:lstStyle/>
          <a:p>
            <a:pPr algn="ctr"/>
            <a:r>
              <a:rPr lang="en-US" dirty="0">
                <a:solidFill>
                  <a:schemeClr val="bg1"/>
                </a:solidFill>
              </a:rPr>
              <a:t>Composites is a Cross-Functional Area</a:t>
            </a:r>
          </a:p>
        </p:txBody>
      </p:sp>
      <p:sp>
        <p:nvSpPr>
          <p:cNvPr id="4" name="Slide Number Placeholder 3">
            <a:extLst>
              <a:ext uri="{FF2B5EF4-FFF2-40B4-BE49-F238E27FC236}">
                <a16:creationId xmlns:a16="http://schemas.microsoft.com/office/drawing/2014/main" id="{95FB3C12-DDB2-4DD6-A434-786E34A6B4DC}"/>
              </a:ext>
            </a:extLst>
          </p:cNvPr>
          <p:cNvSpPr>
            <a:spLocks noGrp="1"/>
          </p:cNvSpPr>
          <p:nvPr>
            <p:ph type="sldNum" sz="quarter" idx="12"/>
          </p:nvPr>
        </p:nvSpPr>
        <p:spPr/>
        <p:txBody>
          <a:bodyPr/>
          <a:lstStyle/>
          <a:p>
            <a:fld id="{E20C73B3-B7CA-44DF-AD36-AA4BE88A5FB1}" type="slidenum">
              <a:rPr lang="en-US" smtClean="0"/>
              <a:t>22</a:t>
            </a:fld>
            <a:endParaRPr lang="en-US" dirty="0"/>
          </a:p>
        </p:txBody>
      </p:sp>
      <p:graphicFrame>
        <p:nvGraphicFramePr>
          <p:cNvPr id="6" name="Diagram 5">
            <a:extLst>
              <a:ext uri="{FF2B5EF4-FFF2-40B4-BE49-F238E27FC236}">
                <a16:creationId xmlns:a16="http://schemas.microsoft.com/office/drawing/2014/main" id="{1E01C720-E216-4FB8-A0FE-0ED9088AB47D}"/>
              </a:ext>
            </a:extLst>
          </p:cNvPr>
          <p:cNvGraphicFramePr/>
          <p:nvPr>
            <p:extLst>
              <p:ext uri="{D42A27DB-BD31-4B8C-83A1-F6EECF244321}">
                <p14:modId xmlns:p14="http://schemas.microsoft.com/office/powerpoint/2010/main" val="3176520962"/>
              </p:ext>
            </p:extLst>
          </p:nvPr>
        </p:nvGraphicFramePr>
        <p:xfrm>
          <a:off x="217714" y="1058409"/>
          <a:ext cx="11756571" cy="5174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a:extLst>
              <a:ext uri="{FF2B5EF4-FFF2-40B4-BE49-F238E27FC236}">
                <a16:creationId xmlns:a16="http://schemas.microsoft.com/office/drawing/2014/main" id="{30123FB5-3221-4801-A68F-E11E82DEE3B9}"/>
              </a:ext>
            </a:extLst>
          </p:cNvPr>
          <p:cNvSpPr/>
          <p:nvPr/>
        </p:nvSpPr>
        <p:spPr>
          <a:xfrm>
            <a:off x="4532042" y="2947381"/>
            <a:ext cx="3127913" cy="11325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Composites</a:t>
            </a:r>
          </a:p>
        </p:txBody>
      </p:sp>
      <p:sp>
        <p:nvSpPr>
          <p:cNvPr id="8" name="TextBox 7">
            <a:extLst>
              <a:ext uri="{FF2B5EF4-FFF2-40B4-BE49-F238E27FC236}">
                <a16:creationId xmlns:a16="http://schemas.microsoft.com/office/drawing/2014/main" id="{7FE561BD-DF95-47E0-8EFD-B31CE2968B44}"/>
              </a:ext>
            </a:extLst>
          </p:cNvPr>
          <p:cNvSpPr txBox="1"/>
          <p:nvPr/>
        </p:nvSpPr>
        <p:spPr>
          <a:xfrm>
            <a:off x="5640779" y="2968831"/>
            <a:ext cx="914400" cy="914400"/>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3C0AA210-3DAF-4C67-8692-FBD48059F26F}"/>
              </a:ext>
            </a:extLst>
          </p:cNvPr>
          <p:cNvSpPr txBox="1"/>
          <p:nvPr/>
        </p:nvSpPr>
        <p:spPr>
          <a:xfrm>
            <a:off x="4532042" y="6273225"/>
            <a:ext cx="4334494" cy="584775"/>
          </a:xfrm>
          <a:prstGeom prst="rect">
            <a:avLst/>
          </a:prstGeom>
          <a:noFill/>
        </p:spPr>
        <p:txBody>
          <a:bodyPr wrap="square" rtlCol="0">
            <a:spAutoFit/>
          </a:bodyPr>
          <a:lstStyle/>
          <a:p>
            <a:r>
              <a:rPr lang="en-US" sz="3200" dirty="0">
                <a:solidFill>
                  <a:schemeClr val="bg1"/>
                </a:solidFill>
              </a:rPr>
              <a:t>Standards.nasa.gov</a:t>
            </a:r>
          </a:p>
        </p:txBody>
      </p:sp>
    </p:spTree>
    <p:extLst>
      <p:ext uri="{BB962C8B-B14F-4D97-AF65-F5344CB8AC3E}">
        <p14:creationId xmlns:p14="http://schemas.microsoft.com/office/powerpoint/2010/main" val="471635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83D55-E237-4E1E-828D-D306822AC17D}"/>
              </a:ext>
            </a:extLst>
          </p:cNvPr>
          <p:cNvSpPr>
            <a:spLocks noGrp="1"/>
          </p:cNvSpPr>
          <p:nvPr>
            <p:ph type="title"/>
          </p:nvPr>
        </p:nvSpPr>
        <p:spPr>
          <a:xfrm>
            <a:off x="838200" y="179984"/>
            <a:ext cx="10515600" cy="837261"/>
          </a:xfrm>
        </p:spPr>
        <p:txBody>
          <a:bodyPr/>
          <a:lstStyle/>
          <a:p>
            <a:r>
              <a:rPr lang="en-US" dirty="0">
                <a:solidFill>
                  <a:schemeClr val="bg1"/>
                </a:solidFill>
              </a:rPr>
              <a:t>Motivation for Composite Re-use</a:t>
            </a:r>
          </a:p>
        </p:txBody>
      </p:sp>
      <p:sp>
        <p:nvSpPr>
          <p:cNvPr id="3" name="Content Placeholder 2">
            <a:extLst>
              <a:ext uri="{FF2B5EF4-FFF2-40B4-BE49-F238E27FC236}">
                <a16:creationId xmlns:a16="http://schemas.microsoft.com/office/drawing/2014/main" id="{7CA0D1F8-69C6-4E65-BF8F-D4AA41193377}"/>
              </a:ext>
            </a:extLst>
          </p:cNvPr>
          <p:cNvSpPr>
            <a:spLocks noGrp="1"/>
          </p:cNvSpPr>
          <p:nvPr>
            <p:ph idx="1"/>
          </p:nvPr>
        </p:nvSpPr>
        <p:spPr>
          <a:xfrm>
            <a:off x="838200" y="1425040"/>
            <a:ext cx="10515600" cy="4783850"/>
          </a:xfrm>
        </p:spPr>
        <p:txBody>
          <a:bodyPr/>
          <a:lstStyle/>
          <a:p>
            <a:pPr lvl="1"/>
            <a:r>
              <a:rPr lang="en-US" dirty="0">
                <a:solidFill>
                  <a:schemeClr val="bg1"/>
                </a:solidFill>
              </a:rPr>
              <a:t>Cost</a:t>
            </a:r>
          </a:p>
          <a:p>
            <a:pPr lvl="1"/>
            <a:r>
              <a:rPr lang="en-US" dirty="0">
                <a:solidFill>
                  <a:schemeClr val="bg1"/>
                </a:solidFill>
              </a:rPr>
              <a:t>Increased launch frequency as refurb process takes less time that a new build process</a:t>
            </a:r>
          </a:p>
          <a:p>
            <a:pPr lvl="1"/>
            <a:endParaRPr lang="en-US" dirty="0">
              <a:solidFill>
                <a:schemeClr val="bg1"/>
              </a:solidFill>
            </a:endParaRPr>
          </a:p>
        </p:txBody>
      </p:sp>
      <p:sp>
        <p:nvSpPr>
          <p:cNvPr id="4" name="Slide Number Placeholder 3">
            <a:extLst>
              <a:ext uri="{FF2B5EF4-FFF2-40B4-BE49-F238E27FC236}">
                <a16:creationId xmlns:a16="http://schemas.microsoft.com/office/drawing/2014/main" id="{56C68011-B37B-4D7D-928D-14A7FE5B15C1}"/>
              </a:ext>
            </a:extLst>
          </p:cNvPr>
          <p:cNvSpPr>
            <a:spLocks noGrp="1"/>
          </p:cNvSpPr>
          <p:nvPr>
            <p:ph type="sldNum" sz="quarter" idx="12"/>
          </p:nvPr>
        </p:nvSpPr>
        <p:spPr/>
        <p:txBody>
          <a:bodyPr/>
          <a:lstStyle/>
          <a:p>
            <a:fld id="{E20C73B3-B7CA-44DF-AD36-AA4BE88A5FB1}" type="slidenum">
              <a:rPr lang="en-US" smtClean="0"/>
              <a:t>23</a:t>
            </a:fld>
            <a:endParaRPr lang="en-US" dirty="0"/>
          </a:p>
        </p:txBody>
      </p:sp>
    </p:spTree>
    <p:extLst>
      <p:ext uri="{BB962C8B-B14F-4D97-AF65-F5344CB8AC3E}">
        <p14:creationId xmlns:p14="http://schemas.microsoft.com/office/powerpoint/2010/main" val="3829375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E5E3A4-6F00-4E81-8923-B3D197B75C5E}"/>
              </a:ext>
            </a:extLst>
          </p:cNvPr>
          <p:cNvSpPr>
            <a:spLocks noGrp="1"/>
          </p:cNvSpPr>
          <p:nvPr>
            <p:ph type="title"/>
          </p:nvPr>
        </p:nvSpPr>
        <p:spPr>
          <a:xfrm>
            <a:off x="838200" y="136525"/>
            <a:ext cx="10515600" cy="1325563"/>
          </a:xfrm>
        </p:spPr>
        <p:txBody>
          <a:bodyPr/>
          <a:lstStyle/>
          <a:p>
            <a:r>
              <a:rPr lang="en-US" dirty="0">
                <a:solidFill>
                  <a:schemeClr val="bg1"/>
                </a:solidFill>
              </a:rPr>
              <a:t>Considerations for Designing for Reusability</a:t>
            </a:r>
          </a:p>
        </p:txBody>
      </p:sp>
      <p:sp>
        <p:nvSpPr>
          <p:cNvPr id="5" name="Content Placeholder 4">
            <a:extLst>
              <a:ext uri="{FF2B5EF4-FFF2-40B4-BE49-F238E27FC236}">
                <a16:creationId xmlns:a16="http://schemas.microsoft.com/office/drawing/2014/main" id="{C22CADB5-760D-459F-B90C-095CEE4CD347}"/>
              </a:ext>
            </a:extLst>
          </p:cNvPr>
          <p:cNvSpPr>
            <a:spLocks noGrp="1"/>
          </p:cNvSpPr>
          <p:nvPr>
            <p:ph idx="1"/>
          </p:nvPr>
        </p:nvSpPr>
        <p:spPr>
          <a:xfrm>
            <a:off x="838200" y="1520042"/>
            <a:ext cx="10515600" cy="4836307"/>
          </a:xfrm>
        </p:spPr>
        <p:txBody>
          <a:bodyPr>
            <a:normAutofit lnSpcReduction="10000"/>
          </a:bodyPr>
          <a:lstStyle/>
          <a:p>
            <a:r>
              <a:rPr lang="en-US" dirty="0">
                <a:solidFill>
                  <a:schemeClr val="bg1"/>
                </a:solidFill>
              </a:rPr>
              <a:t>Loading configuration</a:t>
            </a:r>
          </a:p>
          <a:p>
            <a:pPr lvl="1"/>
            <a:r>
              <a:rPr lang="en-US" dirty="0">
                <a:solidFill>
                  <a:schemeClr val="bg1"/>
                </a:solidFill>
              </a:rPr>
              <a:t>In-plane loading is less sensitive to fatigue/cyclic loading</a:t>
            </a:r>
          </a:p>
          <a:p>
            <a:r>
              <a:rPr lang="en-US" dirty="0">
                <a:solidFill>
                  <a:schemeClr val="bg1"/>
                </a:solidFill>
              </a:rPr>
              <a:t>Dissimilar materials and environmental exposure</a:t>
            </a:r>
          </a:p>
          <a:p>
            <a:pPr lvl="1"/>
            <a:r>
              <a:rPr lang="en-US" dirty="0">
                <a:solidFill>
                  <a:schemeClr val="bg1"/>
                </a:solidFill>
              </a:rPr>
              <a:t>Landing conditions</a:t>
            </a:r>
          </a:p>
          <a:p>
            <a:pPr lvl="1"/>
            <a:r>
              <a:rPr lang="en-US" dirty="0">
                <a:solidFill>
                  <a:schemeClr val="bg1"/>
                </a:solidFill>
              </a:rPr>
              <a:t>Storage conditions and time between flights</a:t>
            </a:r>
          </a:p>
          <a:p>
            <a:r>
              <a:rPr lang="en-US" dirty="0">
                <a:solidFill>
                  <a:schemeClr val="bg1"/>
                </a:solidFill>
              </a:rPr>
              <a:t>Access for post-flight inspections</a:t>
            </a:r>
          </a:p>
          <a:p>
            <a:pPr lvl="1"/>
            <a:r>
              <a:rPr lang="en-US" dirty="0">
                <a:solidFill>
                  <a:schemeClr val="bg1"/>
                </a:solidFill>
              </a:rPr>
              <a:t>Abilities to perform NDE (non-destructive evaluation)</a:t>
            </a:r>
          </a:p>
          <a:p>
            <a:r>
              <a:rPr lang="en-US" dirty="0">
                <a:solidFill>
                  <a:schemeClr val="bg1"/>
                </a:solidFill>
              </a:rPr>
              <a:t>Damage Protection</a:t>
            </a:r>
          </a:p>
          <a:p>
            <a:pPr lvl="1"/>
            <a:r>
              <a:rPr lang="en-US" dirty="0">
                <a:solidFill>
                  <a:schemeClr val="bg1"/>
                </a:solidFill>
              </a:rPr>
              <a:t>More refurb = more potential for damage</a:t>
            </a:r>
          </a:p>
          <a:p>
            <a:r>
              <a:rPr lang="en-US" dirty="0">
                <a:solidFill>
                  <a:schemeClr val="bg1"/>
                </a:solidFill>
              </a:rPr>
              <a:t>Repairability</a:t>
            </a:r>
          </a:p>
          <a:p>
            <a:r>
              <a:rPr lang="en-US" dirty="0">
                <a:solidFill>
                  <a:schemeClr val="bg1"/>
                </a:solidFill>
              </a:rPr>
              <a:t>Solid laminates are less concerning than sandwich structures</a:t>
            </a:r>
          </a:p>
        </p:txBody>
      </p:sp>
      <p:sp>
        <p:nvSpPr>
          <p:cNvPr id="3" name="Slide Number Placeholder 2">
            <a:extLst>
              <a:ext uri="{FF2B5EF4-FFF2-40B4-BE49-F238E27FC236}">
                <a16:creationId xmlns:a16="http://schemas.microsoft.com/office/drawing/2014/main" id="{103A7966-CF9D-43BD-B3EB-79F17AAC6DAE}"/>
              </a:ext>
            </a:extLst>
          </p:cNvPr>
          <p:cNvSpPr>
            <a:spLocks noGrp="1"/>
          </p:cNvSpPr>
          <p:nvPr>
            <p:ph type="sldNum" sz="quarter" idx="12"/>
          </p:nvPr>
        </p:nvSpPr>
        <p:spPr/>
        <p:txBody>
          <a:bodyPr/>
          <a:lstStyle/>
          <a:p>
            <a:fld id="{E20C73B3-B7CA-44DF-AD36-AA4BE88A5FB1}" type="slidenum">
              <a:rPr lang="en-US" smtClean="0"/>
              <a:t>24</a:t>
            </a:fld>
            <a:endParaRPr lang="en-US" dirty="0"/>
          </a:p>
        </p:txBody>
      </p:sp>
    </p:spTree>
    <p:extLst>
      <p:ext uri="{BB962C8B-B14F-4D97-AF65-F5344CB8AC3E}">
        <p14:creationId xmlns:p14="http://schemas.microsoft.com/office/powerpoint/2010/main" val="1808420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F4803-4389-4E81-984C-50D444E44714}"/>
              </a:ext>
            </a:extLst>
          </p:cNvPr>
          <p:cNvSpPr>
            <a:spLocks noGrp="1"/>
          </p:cNvSpPr>
          <p:nvPr>
            <p:ph type="title"/>
          </p:nvPr>
        </p:nvSpPr>
        <p:spPr/>
        <p:txBody>
          <a:bodyPr/>
          <a:lstStyle/>
          <a:p>
            <a:r>
              <a:rPr lang="en-US" dirty="0">
                <a:solidFill>
                  <a:schemeClr val="bg1"/>
                </a:solidFill>
              </a:rPr>
              <a:t>Follow us on Social Media</a:t>
            </a:r>
          </a:p>
        </p:txBody>
      </p:sp>
      <p:sp>
        <p:nvSpPr>
          <p:cNvPr id="3" name="Content Placeholder 2">
            <a:extLst>
              <a:ext uri="{FF2B5EF4-FFF2-40B4-BE49-F238E27FC236}">
                <a16:creationId xmlns:a16="http://schemas.microsoft.com/office/drawing/2014/main" id="{29487B49-633C-4529-B453-B95420AE822E}"/>
              </a:ext>
            </a:extLst>
          </p:cNvPr>
          <p:cNvSpPr>
            <a:spLocks noGrp="1"/>
          </p:cNvSpPr>
          <p:nvPr>
            <p:ph idx="1"/>
          </p:nvPr>
        </p:nvSpPr>
        <p:spPr/>
        <p:txBody>
          <a:bodyPr/>
          <a:lstStyle/>
          <a:p>
            <a:pPr rtl="0"/>
            <a:r>
              <a:rPr lang="en-US" sz="3200" dirty="0">
                <a:solidFill>
                  <a:schemeClr val="bg1"/>
                </a:solidFill>
                <a:effectLst/>
              </a:rPr>
              <a:t>Twitter: </a:t>
            </a:r>
            <a:r>
              <a:rPr lang="en-US" dirty="0">
                <a:effectLst/>
                <a:hlinkClick r:id="rId2" tooltip="https://twitter.com/nasa"/>
              </a:rPr>
              <a:t>@NASA</a:t>
            </a:r>
            <a:r>
              <a:rPr lang="en-US" sz="1800" dirty="0">
                <a:effectLst/>
              </a:rPr>
              <a:t>, </a:t>
            </a:r>
            <a:r>
              <a:rPr lang="en-US" dirty="0">
                <a:effectLst/>
                <a:hlinkClick r:id="rId3" tooltip="https://twitter.com/nasakennedy"/>
              </a:rPr>
              <a:t>@NASAKennedy</a:t>
            </a:r>
            <a:r>
              <a:rPr lang="en-US" sz="1800" dirty="0">
                <a:effectLst/>
              </a:rPr>
              <a:t>, </a:t>
            </a:r>
            <a:r>
              <a:rPr lang="en-US" dirty="0">
                <a:effectLst/>
                <a:hlinkClick r:id="rId4" tooltip="https://twitter.com/nasasocial"/>
              </a:rPr>
              <a:t>@NASASocial</a:t>
            </a:r>
            <a:r>
              <a:rPr lang="en-US" sz="1800" dirty="0">
                <a:effectLst/>
              </a:rPr>
              <a:t>, </a:t>
            </a:r>
            <a:r>
              <a:rPr lang="en-US" dirty="0">
                <a:effectLst/>
                <a:hlinkClick r:id="rId5" tooltip="https://twitter.com/space_station"/>
              </a:rPr>
              <a:t>@Space_Station</a:t>
            </a:r>
            <a:r>
              <a:rPr lang="en-US" sz="1800" dirty="0">
                <a:effectLst/>
              </a:rPr>
              <a:t>, </a:t>
            </a:r>
            <a:r>
              <a:rPr lang="en-US" dirty="0">
                <a:effectLst/>
                <a:hlinkClick r:id="rId6" tooltip="https://twitter.com/iss_research"/>
              </a:rPr>
              <a:t>@ISS_Research</a:t>
            </a:r>
            <a:r>
              <a:rPr lang="en-US" sz="1800" dirty="0">
                <a:effectLst/>
              </a:rPr>
              <a:t>, </a:t>
            </a:r>
            <a:r>
              <a:rPr lang="en-US" dirty="0">
                <a:effectLst/>
                <a:hlinkClick r:id="rId7" tooltip="https://twitter.com/iss_casis"/>
              </a:rPr>
              <a:t>@ISS National Lab</a:t>
            </a:r>
            <a:r>
              <a:rPr lang="en-US" sz="1800" dirty="0">
                <a:effectLst/>
              </a:rPr>
              <a:t>, </a:t>
            </a:r>
            <a:r>
              <a:rPr lang="en-US" dirty="0">
                <a:effectLst/>
                <a:hlinkClick r:id="rId8" tooltip="https://twitter.com/spacex"/>
              </a:rPr>
              <a:t>@SpaceX</a:t>
            </a:r>
            <a:r>
              <a:rPr lang="en-US" sz="1800" dirty="0">
                <a:effectLst/>
              </a:rPr>
              <a:t>, </a:t>
            </a:r>
            <a:r>
              <a:rPr lang="en-US" dirty="0">
                <a:effectLst/>
                <a:hlinkClick r:id="rId9" tooltip="http://www.twitter.com/commercial_crew"/>
              </a:rPr>
              <a:t>@Commercial_Crew</a:t>
            </a:r>
            <a:r>
              <a:rPr lang="en-US" sz="1800" dirty="0">
                <a:effectLst/>
              </a:rPr>
              <a:t> </a:t>
            </a:r>
            <a:endParaRPr lang="en-US" dirty="0">
              <a:effectLst/>
            </a:endParaRPr>
          </a:p>
          <a:p>
            <a:pPr rtl="0"/>
            <a:r>
              <a:rPr lang="en-US" sz="1800" dirty="0">
                <a:effectLst/>
              </a:rPr>
              <a:t> </a:t>
            </a:r>
            <a:endParaRPr lang="en-US" dirty="0">
              <a:effectLst/>
            </a:endParaRPr>
          </a:p>
          <a:p>
            <a:pPr rtl="0"/>
            <a:r>
              <a:rPr lang="en-US" sz="3200" dirty="0">
                <a:solidFill>
                  <a:schemeClr val="bg1"/>
                </a:solidFill>
                <a:effectLst/>
              </a:rPr>
              <a:t>Facebook: </a:t>
            </a:r>
            <a:r>
              <a:rPr lang="en-US" dirty="0">
                <a:effectLst/>
                <a:hlinkClick r:id="rId10" tooltip="https://www.facebook.com/nasa"/>
              </a:rPr>
              <a:t>NASA</a:t>
            </a:r>
            <a:r>
              <a:rPr lang="en-US" sz="1800" dirty="0">
                <a:effectLst/>
              </a:rPr>
              <a:t>, </a:t>
            </a:r>
            <a:r>
              <a:rPr lang="en-US" dirty="0">
                <a:effectLst/>
                <a:hlinkClick r:id="rId11" tooltip="https://www.facebook.com/nasakennedy"/>
              </a:rPr>
              <a:t>NASAKennedy</a:t>
            </a:r>
            <a:r>
              <a:rPr lang="en-US" sz="1800" dirty="0">
                <a:effectLst/>
              </a:rPr>
              <a:t>, </a:t>
            </a:r>
            <a:r>
              <a:rPr lang="en-US" dirty="0">
                <a:effectLst/>
                <a:hlinkClick r:id="rId12" tooltip="https://www.facebook.com/iss/"/>
              </a:rPr>
              <a:t>ISS</a:t>
            </a:r>
            <a:r>
              <a:rPr lang="en-US" sz="1800" dirty="0">
                <a:effectLst/>
              </a:rPr>
              <a:t>, </a:t>
            </a:r>
            <a:r>
              <a:rPr lang="en-US" dirty="0">
                <a:effectLst/>
                <a:hlinkClick r:id="rId13" tooltip="https://www.facebook.com/issnationallab"/>
              </a:rPr>
              <a:t>ISS National Lab</a:t>
            </a:r>
            <a:r>
              <a:rPr lang="en-US" sz="1800" dirty="0">
                <a:effectLst/>
              </a:rPr>
              <a:t> </a:t>
            </a:r>
            <a:endParaRPr lang="en-US" dirty="0">
              <a:effectLst/>
            </a:endParaRPr>
          </a:p>
          <a:p>
            <a:pPr rtl="0"/>
            <a:r>
              <a:rPr lang="en-US" sz="1800" dirty="0">
                <a:effectLst/>
              </a:rPr>
              <a:t> </a:t>
            </a:r>
            <a:endParaRPr lang="en-US" dirty="0">
              <a:effectLst/>
            </a:endParaRPr>
          </a:p>
          <a:p>
            <a:pPr rtl="0"/>
            <a:r>
              <a:rPr lang="en-US" sz="3200" dirty="0">
                <a:solidFill>
                  <a:schemeClr val="bg1"/>
                </a:solidFill>
                <a:effectLst/>
              </a:rPr>
              <a:t>Instagram: </a:t>
            </a:r>
            <a:r>
              <a:rPr lang="en-US" dirty="0">
                <a:effectLst/>
                <a:hlinkClick r:id="rId14" tooltip="https://www.instagram.com/nasa/"/>
              </a:rPr>
              <a:t>@NASA</a:t>
            </a:r>
            <a:r>
              <a:rPr lang="en-US" sz="1800" dirty="0">
                <a:effectLst/>
              </a:rPr>
              <a:t>, </a:t>
            </a:r>
            <a:r>
              <a:rPr lang="en-US" dirty="0">
                <a:effectLst/>
                <a:hlinkClick r:id="rId15" tooltip="https://www.instagram.com/nasakennedy/"/>
              </a:rPr>
              <a:t>@NASAKennedy</a:t>
            </a:r>
            <a:r>
              <a:rPr lang="en-US" sz="1800" dirty="0">
                <a:effectLst/>
              </a:rPr>
              <a:t>, </a:t>
            </a:r>
            <a:r>
              <a:rPr lang="en-US" dirty="0">
                <a:effectLst/>
                <a:hlinkClick r:id="rId16" tooltip="https://instagram.com/iss/"/>
              </a:rPr>
              <a:t>@ISS</a:t>
            </a:r>
            <a:r>
              <a:rPr lang="en-US" sz="1800" dirty="0">
                <a:effectLst/>
              </a:rPr>
              <a:t>, </a:t>
            </a:r>
            <a:r>
              <a:rPr lang="en-US" dirty="0">
                <a:effectLst/>
                <a:hlinkClick r:id="rId17" tooltip="https://www.instagram.com/issnationallab/"/>
              </a:rPr>
              <a:t>@ISSNationalLab</a:t>
            </a:r>
            <a:r>
              <a:rPr lang="en-US" sz="1800" dirty="0">
                <a:effectLst/>
              </a:rPr>
              <a:t>, </a:t>
            </a:r>
            <a:r>
              <a:rPr lang="en-US" dirty="0">
                <a:effectLst/>
                <a:hlinkClick r:id="rId18" tooltip="https://www.instagram.com/spacex/"/>
              </a:rPr>
              <a:t>@SpaceX</a:t>
            </a:r>
            <a:r>
              <a:rPr lang="en-US" sz="1800" dirty="0">
                <a:effectLst/>
              </a:rPr>
              <a:t> </a:t>
            </a:r>
            <a:endParaRPr lang="en-US" dirty="0">
              <a:effectLst/>
            </a:endParaRPr>
          </a:p>
          <a:p>
            <a:endParaRPr lang="en-US" dirty="0"/>
          </a:p>
        </p:txBody>
      </p:sp>
      <p:sp>
        <p:nvSpPr>
          <p:cNvPr id="4" name="Slide Number Placeholder 3">
            <a:extLst>
              <a:ext uri="{FF2B5EF4-FFF2-40B4-BE49-F238E27FC236}">
                <a16:creationId xmlns:a16="http://schemas.microsoft.com/office/drawing/2014/main" id="{3BF18C3D-F7CA-4B5C-9DFD-D4DD56890FB7}"/>
              </a:ext>
            </a:extLst>
          </p:cNvPr>
          <p:cNvSpPr>
            <a:spLocks noGrp="1"/>
          </p:cNvSpPr>
          <p:nvPr>
            <p:ph type="sldNum" sz="quarter" idx="12"/>
          </p:nvPr>
        </p:nvSpPr>
        <p:spPr/>
        <p:txBody>
          <a:bodyPr/>
          <a:lstStyle/>
          <a:p>
            <a:fld id="{E20C73B3-B7CA-44DF-AD36-AA4BE88A5FB1}" type="slidenum">
              <a:rPr lang="en-US" smtClean="0"/>
              <a:t>25</a:t>
            </a:fld>
            <a:endParaRPr lang="en-US" dirty="0"/>
          </a:p>
        </p:txBody>
      </p:sp>
    </p:spTree>
    <p:extLst>
      <p:ext uri="{BB962C8B-B14F-4D97-AF65-F5344CB8AC3E}">
        <p14:creationId xmlns:p14="http://schemas.microsoft.com/office/powerpoint/2010/main" val="1416543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14800" y="1600200"/>
            <a:ext cx="3667913" cy="3048953"/>
          </a:xfrm>
          <a:prstGeom prst="rect">
            <a:avLst/>
          </a:prstGeom>
        </p:spPr>
      </p:pic>
      <p:sp>
        <p:nvSpPr>
          <p:cNvPr id="2" name="Title 1">
            <a:extLst>
              <a:ext uri="{FF2B5EF4-FFF2-40B4-BE49-F238E27FC236}">
                <a16:creationId xmlns:a16="http://schemas.microsoft.com/office/drawing/2014/main" id="{1BD897FE-9401-4385-A6D9-CB2E3FFF0131}"/>
              </a:ext>
            </a:extLst>
          </p:cNvPr>
          <p:cNvSpPr>
            <a:spLocks noGrp="1"/>
          </p:cNvSpPr>
          <p:nvPr>
            <p:ph type="title"/>
          </p:nvPr>
        </p:nvSpPr>
        <p:spPr/>
        <p:txBody>
          <a:bodyPr/>
          <a:lstStyle/>
          <a:p>
            <a:r>
              <a:rPr lang="en-US" dirty="0">
                <a:solidFill>
                  <a:schemeClr val="bg1"/>
                </a:solidFill>
              </a:rPr>
              <a:t>Thank you</a:t>
            </a:r>
          </a:p>
        </p:txBody>
      </p:sp>
      <p:sp>
        <p:nvSpPr>
          <p:cNvPr id="4" name="Content Placeholder 3">
            <a:extLst>
              <a:ext uri="{FF2B5EF4-FFF2-40B4-BE49-F238E27FC236}">
                <a16:creationId xmlns:a16="http://schemas.microsoft.com/office/drawing/2014/main" id="{45E05010-ACBE-461C-9C8A-E6F646112A7A}"/>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800019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864836-3D9C-4B99-BB36-E2B19ABCF936}"/>
              </a:ext>
            </a:extLst>
          </p:cNvPr>
          <p:cNvSpPr>
            <a:spLocks noGrp="1"/>
          </p:cNvSpPr>
          <p:nvPr>
            <p:ph type="sldNum" sz="quarter" idx="12"/>
          </p:nvPr>
        </p:nvSpPr>
        <p:spPr/>
        <p:txBody>
          <a:bodyPr/>
          <a:lstStyle/>
          <a:p>
            <a:fld id="{E20C73B3-B7CA-44DF-AD36-AA4BE88A5FB1}" type="slidenum">
              <a:rPr lang="en-US" smtClean="0"/>
              <a:t>27</a:t>
            </a:fld>
            <a:endParaRPr lang="en-US" dirty="0"/>
          </a:p>
        </p:txBody>
      </p:sp>
      <p:pic>
        <p:nvPicPr>
          <p:cNvPr id="3" name="Picture 2">
            <a:extLst>
              <a:ext uri="{FF2B5EF4-FFF2-40B4-BE49-F238E27FC236}">
                <a16:creationId xmlns:a16="http://schemas.microsoft.com/office/drawing/2014/main" id="{FB23A53C-7C37-442E-8765-B53614F5164A}"/>
              </a:ext>
            </a:extLst>
          </p:cNvPr>
          <p:cNvPicPr>
            <a:picLocks noChangeAspect="1"/>
          </p:cNvPicPr>
          <p:nvPr/>
        </p:nvPicPr>
        <p:blipFill>
          <a:blip r:embed="rId2"/>
          <a:stretch>
            <a:fillRect/>
          </a:stretch>
        </p:blipFill>
        <p:spPr>
          <a:xfrm>
            <a:off x="0" y="9525"/>
            <a:ext cx="12192000" cy="6838950"/>
          </a:xfrm>
          <a:prstGeom prst="rect">
            <a:avLst/>
          </a:prstGeom>
        </p:spPr>
      </p:pic>
    </p:spTree>
    <p:extLst>
      <p:ext uri="{BB962C8B-B14F-4D97-AF65-F5344CB8AC3E}">
        <p14:creationId xmlns:p14="http://schemas.microsoft.com/office/powerpoint/2010/main" val="2166368798"/>
      </p:ext>
    </p:extLst>
  </p:cSld>
  <p:clrMapOvr>
    <a:masterClrMapping/>
  </p:clrMapOvr>
</p:sld>
</file>

<file path=ppt/theme/theme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resenter xmlns="8416032b-2b3b-4792-8ab0-359e6f5079a0" xsi:nil="true"/>
    <Audience xmlns="8416032b-2b3b-4792-8ab0-359e6f5079a0">CCP</Audience>
    <Sub_x002d_Category xmlns="c79f6268-8933-4668-8325-73334edbf93e" xsi:nil="true"/>
    <Purpose xmlns="8416032b-2b3b-4792-8ab0-359e6f5079a0">Outreach</Purpose>
    <Date xmlns="8416032b-2b3b-4792-8ab0-359e6f5079a0">2023-01-11T05:00:00+00:00</Date>
    <Event_x002f_Mtg xmlns="8416032b-2b3b-4792-8ab0-359e6f5079a0">STEM &amp; External Outreach 2023</Event_x002f_Mtg>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4A17F2EC69C74F84593CCD05DFFA8B" ma:contentTypeVersion="9" ma:contentTypeDescription="Create a new document." ma:contentTypeScope="" ma:versionID="f866e622ef71e7a7b0fd212ecab78360">
  <xsd:schema xmlns:xsd="http://www.w3.org/2001/XMLSchema" xmlns:xs="http://www.w3.org/2001/XMLSchema" xmlns:p="http://schemas.microsoft.com/office/2006/metadata/properties" xmlns:ns2="8416032b-2b3b-4792-8ab0-359e6f5079a0" xmlns:ns3="c79f6268-8933-4668-8325-73334edbf93e" xmlns:ns4="0e763b8e-0c23-4f99-9706-9615be539c59" targetNamespace="http://schemas.microsoft.com/office/2006/metadata/properties" ma:root="true" ma:fieldsID="002599ce9055eb280e57b8e973d0bc40" ns2:_="" ns3:_="" ns4:_="">
    <xsd:import namespace="8416032b-2b3b-4792-8ab0-359e6f5079a0"/>
    <xsd:import namespace="c79f6268-8933-4668-8325-73334edbf93e"/>
    <xsd:import namespace="0e763b8e-0c23-4f99-9706-9615be539c59"/>
    <xsd:element name="properties">
      <xsd:complexType>
        <xsd:sequence>
          <xsd:element name="documentManagement">
            <xsd:complexType>
              <xsd:all>
                <xsd:element ref="ns2:Audience" minOccurs="0"/>
                <xsd:element ref="ns2:Date" minOccurs="0"/>
                <xsd:element ref="ns2:Purpose" minOccurs="0"/>
                <xsd:element ref="ns2:Event_x002f_Mtg" minOccurs="0"/>
                <xsd:element ref="ns2:Presenter" minOccurs="0"/>
                <xsd:element ref="ns3:Sub_x002d_Category"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16032b-2b3b-4792-8ab0-359e6f5079a0" elementFormDefault="qualified">
    <xsd:import namespace="http://schemas.microsoft.com/office/2006/documentManagement/types"/>
    <xsd:import namespace="http://schemas.microsoft.com/office/infopath/2007/PartnerControls"/>
    <xsd:element name="Audience" ma:index="8" nillable="true" ma:displayName="Category" ma:format="Dropdown" ma:internalName="Audience">
      <xsd:simpleType>
        <xsd:restriction base="dms:Choice">
          <xsd:enumeration value="CCP"/>
          <xsd:enumeration value="Conference"/>
          <xsd:enumeration value="FAA"/>
          <xsd:enumeration value="Industry"/>
          <xsd:enumeration value="Master"/>
          <xsd:enumeration value="NASA"/>
          <xsd:enumeration value="Overview"/>
          <xsd:enumeration value="Public"/>
          <xsd:enumeration value="Stakeholders"/>
          <xsd:enumeration value="Template"/>
          <xsd:enumeration value="Other"/>
        </xsd:restriction>
      </xsd:simpleType>
    </xsd:element>
    <xsd:element name="Date" ma:index="9" nillable="true" ma:displayName="Date" ma:format="DateOnly" ma:internalName="Date">
      <xsd:simpleType>
        <xsd:restriction base="dms:DateTime"/>
      </xsd:simpleType>
    </xsd:element>
    <xsd:element name="Purpose" ma:index="10" nillable="true" ma:displayName="Purpose" ma:format="Dropdown" ma:internalName="Purpose">
      <xsd:simpleType>
        <xsd:restriction base="dms:Choice">
          <xsd:enumeration value="All Hands"/>
          <xsd:enumeration value="CCP Overview"/>
          <xsd:enumeration value="Feedback"/>
          <xsd:enumeration value="Informational"/>
          <xsd:enumeration value="Outreach"/>
          <xsd:enumeration value="Training"/>
        </xsd:restriction>
      </xsd:simpleType>
    </xsd:element>
    <xsd:element name="Event_x002f_Mtg" ma:index="11" nillable="true" ma:displayName="Event/Mtg" ma:internalName="Event_x002f_Mtg">
      <xsd:simpleType>
        <xsd:restriction base="dms:Text">
          <xsd:maxLength value="255"/>
        </xsd:restriction>
      </xsd:simpleType>
    </xsd:element>
    <xsd:element name="Presenter" ma:index="12" nillable="true" ma:displayName="Presenter" ma:internalName="Presenter">
      <xsd:simpleType>
        <xsd:restriction base="dms:Text">
          <xsd:maxLength value="75"/>
        </xsd:restriction>
      </xsd:simpleType>
    </xsd:element>
  </xsd:schema>
  <xsd:schema xmlns:xsd="http://www.w3.org/2001/XMLSchema" xmlns:xs="http://www.w3.org/2001/XMLSchema" xmlns:dms="http://schemas.microsoft.com/office/2006/documentManagement/types" xmlns:pc="http://schemas.microsoft.com/office/infopath/2007/PartnerControls" targetNamespace="c79f6268-8933-4668-8325-73334edbf93e" elementFormDefault="qualified">
    <xsd:import namespace="http://schemas.microsoft.com/office/2006/documentManagement/types"/>
    <xsd:import namespace="http://schemas.microsoft.com/office/infopath/2007/PartnerControls"/>
    <xsd:element name="Sub_x002d_Category" ma:index="13" nillable="true" ma:displayName="Sub-Category" ma:internalName="Sub_x002d_Categor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763b8e-0c23-4f99-9706-9615be539c5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99408F-1FC5-4266-BA77-3E472F9DED3F}">
  <ds:schemaRefs>
    <ds:schemaRef ds:uri="http://schemas.microsoft.com/sharepoint/v3/contenttype/forms"/>
  </ds:schemaRefs>
</ds:datastoreItem>
</file>

<file path=customXml/itemProps2.xml><?xml version="1.0" encoding="utf-8"?>
<ds:datastoreItem xmlns:ds="http://schemas.openxmlformats.org/officeDocument/2006/customXml" ds:itemID="{A6EAFD32-4895-42D1-8479-91081BD0D89C}">
  <ds:schemaRefs>
    <ds:schemaRef ds:uri="http://purl.org/dc/terms/"/>
    <ds:schemaRef ds:uri="http://schemas.openxmlformats.org/package/2006/metadata/core-properties"/>
    <ds:schemaRef ds:uri="http://purl.org/dc/elements/1.1/"/>
    <ds:schemaRef ds:uri="http://purl.org/dc/dcmitype/"/>
    <ds:schemaRef ds:uri="http://schemas.microsoft.com/office/2006/documentManagement/types"/>
    <ds:schemaRef ds:uri="c79f6268-8933-4668-8325-73334edbf93e"/>
    <ds:schemaRef ds:uri="http://schemas.microsoft.com/office/infopath/2007/PartnerControls"/>
    <ds:schemaRef ds:uri="0e763b8e-0c23-4f99-9706-9615be539c59"/>
    <ds:schemaRef ds:uri="8416032b-2b3b-4792-8ab0-359e6f5079a0"/>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8154D94-40BC-4BC6-AA59-0B1F88CC74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16032b-2b3b-4792-8ab0-359e6f5079a0"/>
    <ds:schemaRef ds:uri="c79f6268-8933-4668-8325-73334edbf93e"/>
    <ds:schemaRef ds:uri="0e763b8e-0c23-4f99-9706-9615be539c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32957</TotalTime>
  <Words>1031</Words>
  <Application>Microsoft Office PowerPoint</Application>
  <PresentationFormat>Widescreen</PresentationFormat>
  <Paragraphs>183</Paragraphs>
  <Slides>27</Slides>
  <Notes>15</Notes>
  <HiddenSlides>0</HiddenSlides>
  <MMClips>1</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27</vt:i4>
      </vt:variant>
    </vt:vector>
  </HeadingPairs>
  <TitlesOfParts>
    <vt:vector size="42" baseType="lpstr">
      <vt:lpstr>Arial</vt:lpstr>
      <vt:lpstr>Calibri</vt:lpstr>
      <vt:lpstr>Calibri Light</vt:lpstr>
      <vt:lpstr>Courier New</vt:lpstr>
      <vt:lpstr>Helvetica</vt:lpstr>
      <vt:lpstr>Roboto</vt:lpstr>
      <vt:lpstr>Times New Roman</vt:lpstr>
      <vt:lpstr>Wingdings</vt:lpstr>
      <vt:lpstr>6_Office Theme</vt:lpstr>
      <vt:lpstr>5_Office Theme</vt:lpstr>
      <vt:lpstr>3_Office Theme</vt:lpstr>
      <vt:lpstr>Custom Design</vt:lpstr>
      <vt:lpstr>4_Office Theme</vt:lpstr>
      <vt:lpstr>1_Office Theme</vt:lpstr>
      <vt:lpstr>2_Office Theme</vt:lpstr>
      <vt:lpstr>Commercial Crew Program &amp; Considerations for Composites Reusability</vt:lpstr>
      <vt:lpstr>Christine Mills Materials Engineer, NASA</vt:lpstr>
      <vt:lpstr>Agenda</vt:lpstr>
      <vt:lpstr>PowerPoint Presentation</vt:lpstr>
      <vt:lpstr>LEADING THE WAY IN HUMAN SPACEFLIGHT </vt:lpstr>
      <vt:lpstr>PowerPoint Presentation</vt:lpstr>
      <vt:lpstr>SPACEX CREW TRANSPORTATION SYSTEM</vt:lpstr>
      <vt:lpstr>BOEING CREW TRANSPORTATION SYSTEM</vt:lpstr>
      <vt:lpstr>CREW-6</vt:lpstr>
      <vt:lpstr>CREW-5</vt:lpstr>
      <vt:lpstr>CREW-7</vt:lpstr>
      <vt:lpstr>CREW FLIGHT TEST</vt:lpstr>
      <vt:lpstr>PowerPoint Presentation</vt:lpstr>
      <vt:lpstr>PowerPoint Presentation</vt:lpstr>
      <vt:lpstr>PowerPoint Presentation</vt:lpstr>
      <vt:lpstr>PowerPoint Presentation</vt:lpstr>
      <vt:lpstr>PowerPoint Presentation</vt:lpstr>
      <vt:lpstr>PowerPoint Presentation</vt:lpstr>
      <vt:lpstr>A NEW ERA</vt:lpstr>
      <vt:lpstr>PowerPoint Presentation</vt:lpstr>
      <vt:lpstr>Considerations for Composites Reusability</vt:lpstr>
      <vt:lpstr>Composites is a Cross-Functional Area</vt:lpstr>
      <vt:lpstr>Motivation for Composite Re-use</vt:lpstr>
      <vt:lpstr>Considerations for Designing for Reusability</vt:lpstr>
      <vt:lpstr>Follow us on Social Media</vt:lpstr>
      <vt:lpstr>Thank you</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CCP Employee Outreach for External Audiences_Jan 2023</dc:title>
  <dc:creator>Chevalier, Mary A. (KSC-FAA00)</dc:creator>
  <cp:lastModifiedBy>Mills, Christine J. (KSC-NEL40)</cp:lastModifiedBy>
  <cp:revision>902</cp:revision>
  <cp:lastPrinted>2016-08-18T17:52:48Z</cp:lastPrinted>
  <dcterms:created xsi:type="dcterms:W3CDTF">2014-05-15T14:27:25Z</dcterms:created>
  <dcterms:modified xsi:type="dcterms:W3CDTF">2023-02-15T22:47:43Z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0x010100D04A17F2EC69C74F84593CCD05DFFA8B</vt:lpwstr>
  </property>
  <property fmtid="{D5CDD505-2E9C-101B-9397-08002B2CF9AE}" pid="3" name="Data Type">
    <vt:lpwstr>0-TBD</vt:lpwstr>
  </property>
</Properties>
</file>