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7" r:id="rId5"/>
  </p:sldIdLst>
  <p:sldSz cx="36576000" cy="27432000"/>
  <p:notesSz cx="6858000" cy="9144000"/>
  <p:defaultTextStyle>
    <a:defPPr>
      <a:defRPr lang="en-US"/>
    </a:defPPr>
    <a:lvl1pPr marL="0" algn="l" defTabSz="3072384" rtl="0" eaLnBrk="1" latinLnBrk="0" hangingPunct="1">
      <a:defRPr sz="6048" kern="1200">
        <a:solidFill>
          <a:schemeClr val="tx1"/>
        </a:solidFill>
        <a:latin typeface="+mn-lt"/>
        <a:ea typeface="+mn-ea"/>
        <a:cs typeface="+mn-cs"/>
      </a:defRPr>
    </a:lvl1pPr>
    <a:lvl2pPr marL="1536192" algn="l" defTabSz="3072384" rtl="0" eaLnBrk="1" latinLnBrk="0" hangingPunct="1">
      <a:defRPr sz="6048" kern="1200">
        <a:solidFill>
          <a:schemeClr val="tx1"/>
        </a:solidFill>
        <a:latin typeface="+mn-lt"/>
        <a:ea typeface="+mn-ea"/>
        <a:cs typeface="+mn-cs"/>
      </a:defRPr>
    </a:lvl2pPr>
    <a:lvl3pPr marL="3072384" algn="l" defTabSz="3072384" rtl="0" eaLnBrk="1" latinLnBrk="0" hangingPunct="1">
      <a:defRPr sz="6048" kern="1200">
        <a:solidFill>
          <a:schemeClr val="tx1"/>
        </a:solidFill>
        <a:latin typeface="+mn-lt"/>
        <a:ea typeface="+mn-ea"/>
        <a:cs typeface="+mn-cs"/>
      </a:defRPr>
    </a:lvl3pPr>
    <a:lvl4pPr marL="4608576" algn="l" defTabSz="3072384" rtl="0" eaLnBrk="1" latinLnBrk="0" hangingPunct="1">
      <a:defRPr sz="6048" kern="1200">
        <a:solidFill>
          <a:schemeClr val="tx1"/>
        </a:solidFill>
        <a:latin typeface="+mn-lt"/>
        <a:ea typeface="+mn-ea"/>
        <a:cs typeface="+mn-cs"/>
      </a:defRPr>
    </a:lvl4pPr>
    <a:lvl5pPr marL="6144768" algn="l" defTabSz="3072384" rtl="0" eaLnBrk="1" latinLnBrk="0" hangingPunct="1">
      <a:defRPr sz="6048" kern="1200">
        <a:solidFill>
          <a:schemeClr val="tx1"/>
        </a:solidFill>
        <a:latin typeface="+mn-lt"/>
        <a:ea typeface="+mn-ea"/>
        <a:cs typeface="+mn-cs"/>
      </a:defRPr>
    </a:lvl5pPr>
    <a:lvl6pPr marL="7680960" algn="l" defTabSz="3072384" rtl="0" eaLnBrk="1" latinLnBrk="0" hangingPunct="1">
      <a:defRPr sz="6048" kern="1200">
        <a:solidFill>
          <a:schemeClr val="tx1"/>
        </a:solidFill>
        <a:latin typeface="+mn-lt"/>
        <a:ea typeface="+mn-ea"/>
        <a:cs typeface="+mn-cs"/>
      </a:defRPr>
    </a:lvl6pPr>
    <a:lvl7pPr marL="9217152" algn="l" defTabSz="3072384" rtl="0" eaLnBrk="1" latinLnBrk="0" hangingPunct="1">
      <a:defRPr sz="6048" kern="1200">
        <a:solidFill>
          <a:schemeClr val="tx1"/>
        </a:solidFill>
        <a:latin typeface="+mn-lt"/>
        <a:ea typeface="+mn-ea"/>
        <a:cs typeface="+mn-cs"/>
      </a:defRPr>
    </a:lvl7pPr>
    <a:lvl8pPr marL="10753344" algn="l" defTabSz="3072384" rtl="0" eaLnBrk="1" latinLnBrk="0" hangingPunct="1">
      <a:defRPr sz="6048" kern="1200">
        <a:solidFill>
          <a:schemeClr val="tx1"/>
        </a:solidFill>
        <a:latin typeface="+mn-lt"/>
        <a:ea typeface="+mn-ea"/>
        <a:cs typeface="+mn-cs"/>
      </a:defRPr>
    </a:lvl8pPr>
    <a:lvl9pPr marL="12289536" algn="l" defTabSz="3072384" rtl="0" eaLnBrk="1" latinLnBrk="0" hangingPunct="1">
      <a:defRPr sz="604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EAD7BA-76FC-4922-AD6D-E03CF0E22528}" v="38" dt="2023-02-16T20:50:17.1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19"/>
    <p:restoredTop sz="94816" autoAdjust="0"/>
  </p:normalViewPr>
  <p:slideViewPr>
    <p:cSldViewPr snapToGrid="0" snapToObjects="1">
      <p:cViewPr>
        <p:scale>
          <a:sx n="20" d="100"/>
          <a:sy n="20" d="100"/>
        </p:scale>
        <p:origin x="1152" y="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54" d="100"/>
          <a:sy n="154" d="100"/>
        </p:scale>
        <p:origin x="4944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tzgerald, Diana R. (LARC-B603)[FAIMOS-II]" userId="202825fb-e8e8-4e3a-ad1c-5b06b8421bd8" providerId="ADAL" clId="{F4EAD7BA-76FC-4922-AD6D-E03CF0E22528}"/>
    <pc:docChg chg="undo custSel modSld">
      <pc:chgData name="Fitzgerald, Diana R. (LARC-B603)[FAIMOS-II]" userId="202825fb-e8e8-4e3a-ad1c-5b06b8421bd8" providerId="ADAL" clId="{F4EAD7BA-76FC-4922-AD6D-E03CF0E22528}" dt="2023-02-16T20:50:17.106" v="67" actId="14100"/>
      <pc:docMkLst>
        <pc:docMk/>
      </pc:docMkLst>
      <pc:sldChg chg="addSp delSp modSp mod">
        <pc:chgData name="Fitzgerald, Diana R. (LARC-B603)[FAIMOS-II]" userId="202825fb-e8e8-4e3a-ad1c-5b06b8421bd8" providerId="ADAL" clId="{F4EAD7BA-76FC-4922-AD6D-E03CF0E22528}" dt="2023-02-16T20:50:17.106" v="67" actId="14100"/>
        <pc:sldMkLst>
          <pc:docMk/>
          <pc:sldMk cId="3283370358" sldId="257"/>
        </pc:sldMkLst>
        <pc:spChg chg="mod">
          <ac:chgData name="Fitzgerald, Diana R. (LARC-B603)[FAIMOS-II]" userId="202825fb-e8e8-4e3a-ad1c-5b06b8421bd8" providerId="ADAL" clId="{F4EAD7BA-76FC-4922-AD6D-E03CF0E22528}" dt="2023-02-16T20:49:42.001" v="47" actId="554"/>
          <ac:spMkLst>
            <pc:docMk/>
            <pc:sldMk cId="3283370358" sldId="257"/>
            <ac:spMk id="8" creationId="{84E545BE-57C7-8242-B2B8-D508C4132795}"/>
          </ac:spMkLst>
        </pc:spChg>
        <pc:spChg chg="mod">
          <ac:chgData name="Fitzgerald, Diana R. (LARC-B603)[FAIMOS-II]" userId="202825fb-e8e8-4e3a-ad1c-5b06b8421bd8" providerId="ADAL" clId="{F4EAD7BA-76FC-4922-AD6D-E03CF0E22528}" dt="2023-02-16T20:45:15.343" v="19" actId="1076"/>
          <ac:spMkLst>
            <pc:docMk/>
            <pc:sldMk cId="3283370358" sldId="257"/>
            <ac:spMk id="12" creationId="{00AFCEF6-5949-F84D-8999-624C284DB146}"/>
          </ac:spMkLst>
        </pc:spChg>
        <pc:spChg chg="mod">
          <ac:chgData name="Fitzgerald, Diana R. (LARC-B603)[FAIMOS-II]" userId="202825fb-e8e8-4e3a-ad1c-5b06b8421bd8" providerId="ADAL" clId="{F4EAD7BA-76FC-4922-AD6D-E03CF0E22528}" dt="2023-02-16T20:50:17.106" v="67" actId="14100"/>
          <ac:spMkLst>
            <pc:docMk/>
            <pc:sldMk cId="3283370358" sldId="257"/>
            <ac:spMk id="13" creationId="{DF9762B8-0ECE-8A42-80F4-9EDE5AC9CBEE}"/>
          </ac:spMkLst>
        </pc:spChg>
        <pc:spChg chg="mod">
          <ac:chgData name="Fitzgerald, Diana R. (LARC-B603)[FAIMOS-II]" userId="202825fb-e8e8-4e3a-ad1c-5b06b8421bd8" providerId="ADAL" clId="{F4EAD7BA-76FC-4922-AD6D-E03CF0E22528}" dt="2023-02-16T20:50:03.017" v="65" actId="1037"/>
          <ac:spMkLst>
            <pc:docMk/>
            <pc:sldMk cId="3283370358" sldId="257"/>
            <ac:spMk id="14" creationId="{BB1DBB98-4473-3D4B-AC74-38EE3E1D4C2C}"/>
          </ac:spMkLst>
        </pc:spChg>
        <pc:spChg chg="mod">
          <ac:chgData name="Fitzgerald, Diana R. (LARC-B603)[FAIMOS-II]" userId="202825fb-e8e8-4e3a-ad1c-5b06b8421bd8" providerId="ADAL" clId="{F4EAD7BA-76FC-4922-AD6D-E03CF0E22528}" dt="2023-02-16T20:50:03.017" v="65" actId="1037"/>
          <ac:spMkLst>
            <pc:docMk/>
            <pc:sldMk cId="3283370358" sldId="257"/>
            <ac:spMk id="15" creationId="{8FD8E8BC-23BB-6440-A88A-2AB9CE4B3BEB}"/>
          </ac:spMkLst>
        </pc:spChg>
        <pc:spChg chg="mod">
          <ac:chgData name="Fitzgerald, Diana R. (LARC-B603)[FAIMOS-II]" userId="202825fb-e8e8-4e3a-ad1c-5b06b8421bd8" providerId="ADAL" clId="{F4EAD7BA-76FC-4922-AD6D-E03CF0E22528}" dt="2023-02-16T20:50:03.017" v="65" actId="1037"/>
          <ac:spMkLst>
            <pc:docMk/>
            <pc:sldMk cId="3283370358" sldId="257"/>
            <ac:spMk id="16" creationId="{A22F47E6-4648-794A-A150-308C108E6187}"/>
          </ac:spMkLst>
        </pc:spChg>
        <pc:spChg chg="mod">
          <ac:chgData name="Fitzgerald, Diana R. (LARC-B603)[FAIMOS-II]" userId="202825fb-e8e8-4e3a-ad1c-5b06b8421bd8" providerId="ADAL" clId="{F4EAD7BA-76FC-4922-AD6D-E03CF0E22528}" dt="2023-02-16T20:45:11.824" v="18" actId="1076"/>
          <ac:spMkLst>
            <pc:docMk/>
            <pc:sldMk cId="3283370358" sldId="257"/>
            <ac:spMk id="20" creationId="{8CCD8388-5017-AB49-95DF-60A821B6AB78}"/>
          </ac:spMkLst>
        </pc:spChg>
        <pc:spChg chg="mod">
          <ac:chgData name="Fitzgerald, Diana R. (LARC-B603)[FAIMOS-II]" userId="202825fb-e8e8-4e3a-ad1c-5b06b8421bd8" providerId="ADAL" clId="{F4EAD7BA-76FC-4922-AD6D-E03CF0E22528}" dt="2023-02-16T20:50:03.017" v="65" actId="1037"/>
          <ac:spMkLst>
            <pc:docMk/>
            <pc:sldMk cId="3283370358" sldId="257"/>
            <ac:spMk id="21" creationId="{08EC2895-0053-4B89-ACEA-A28ED43CD439}"/>
          </ac:spMkLst>
        </pc:spChg>
        <pc:spChg chg="add mod">
          <ac:chgData name="Fitzgerald, Diana R. (LARC-B603)[FAIMOS-II]" userId="202825fb-e8e8-4e3a-ad1c-5b06b8421bd8" providerId="ADAL" clId="{F4EAD7BA-76FC-4922-AD6D-E03CF0E22528}" dt="2023-02-16T20:48:43.034" v="46" actId="313"/>
          <ac:spMkLst>
            <pc:docMk/>
            <pc:sldMk cId="3283370358" sldId="257"/>
            <ac:spMk id="37" creationId="{A05F4F22-023E-4821-BF8D-BABDA55ED4B7}"/>
          </ac:spMkLst>
        </pc:spChg>
        <pc:picChg chg="add mod">
          <ac:chgData name="Fitzgerald, Diana R. (LARC-B603)[FAIMOS-II]" userId="202825fb-e8e8-4e3a-ad1c-5b06b8421bd8" providerId="ADAL" clId="{F4EAD7BA-76FC-4922-AD6D-E03CF0E22528}" dt="2023-02-16T20:43:12.426" v="5"/>
          <ac:picMkLst>
            <pc:docMk/>
            <pc:sldMk cId="3283370358" sldId="257"/>
            <ac:picMk id="35" creationId="{FEB96DCF-DC2D-4FE7-A6F4-6ABB9BC926DB}"/>
          </ac:picMkLst>
        </pc:picChg>
        <pc:picChg chg="add del">
          <ac:chgData name="Fitzgerald, Diana R. (LARC-B603)[FAIMOS-II]" userId="202825fb-e8e8-4e3a-ad1c-5b06b8421bd8" providerId="ADAL" clId="{F4EAD7BA-76FC-4922-AD6D-E03CF0E22528}" dt="2023-02-16T20:42:55.218" v="2"/>
          <ac:picMkLst>
            <pc:docMk/>
            <pc:sldMk cId="3283370358" sldId="257"/>
            <ac:picMk id="1026" creationId="{75FB0B7E-9C6E-4E0B-8EBB-74F782675647}"/>
          </ac:picMkLst>
        </pc:picChg>
        <pc:picChg chg="add del">
          <ac:chgData name="Fitzgerald, Diana R. (LARC-B603)[FAIMOS-II]" userId="202825fb-e8e8-4e3a-ad1c-5b06b8421bd8" providerId="ADAL" clId="{F4EAD7BA-76FC-4922-AD6D-E03CF0E22528}" dt="2023-02-16T20:42:56.872" v="4"/>
          <ac:picMkLst>
            <pc:docMk/>
            <pc:sldMk cId="3283370358" sldId="257"/>
            <ac:picMk id="1028" creationId="{61058DE3-B385-45CC-B837-720904F05FC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AE177F-9B17-184F-838F-BC6C936ECFA6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B760E4-C3A9-5147-A343-E9D334F9A2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195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</a:pPr>
            <a:endParaRPr lang="en-US" altLang="en-US" sz="12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760E4-C3A9-5147-A343-E9D334F9A22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324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57" y="0"/>
            <a:ext cx="36854296" cy="27432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D378-B0DC-014A-A810-DBFFEB1C888C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91B4-FAA4-DA4D-9E49-0747819DEB5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552" y="6838958"/>
            <a:ext cx="31546800" cy="11410948"/>
          </a:xfrm>
        </p:spPr>
        <p:txBody>
          <a:bodyPr anchor="b"/>
          <a:lstStyle>
            <a:lvl1pPr>
              <a:defRPr sz="2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5552" y="18357858"/>
            <a:ext cx="31546800" cy="6000748"/>
          </a:xfrm>
        </p:spPr>
        <p:txBody>
          <a:bodyPr/>
          <a:lstStyle>
            <a:lvl1pPr marL="0" indent="0">
              <a:buNone/>
              <a:defRPr sz="9600">
                <a:solidFill>
                  <a:schemeClr val="tx1"/>
                </a:solidFill>
              </a:defRPr>
            </a:lvl1pPr>
            <a:lvl2pPr marL="1828800" indent="0">
              <a:buNone/>
              <a:defRPr sz="8000">
                <a:solidFill>
                  <a:schemeClr val="tx1">
                    <a:tint val="75000"/>
                  </a:schemeClr>
                </a:solidFill>
              </a:defRPr>
            </a:lvl2pPr>
            <a:lvl3pPr marL="36576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54864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73152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91440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09728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28016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46304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D378-B0DC-014A-A810-DBFFEB1C888C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91B4-FAA4-DA4D-9E49-0747819DEB5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0" y="7302500"/>
            <a:ext cx="15544800" cy="17405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16600" y="7302500"/>
            <a:ext cx="15544800" cy="17405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D378-B0DC-014A-A810-DBFFEB1C888C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91B4-FAA4-DA4D-9E49-0747819DEB5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460506"/>
            <a:ext cx="31546800" cy="53022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9368" y="6724652"/>
            <a:ext cx="15473360" cy="3295648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9368" y="10020300"/>
            <a:ext cx="15473360" cy="14738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16602" y="6724652"/>
            <a:ext cx="15549564" cy="3295648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16602" y="10020300"/>
            <a:ext cx="15549564" cy="14738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D378-B0DC-014A-A810-DBFFEB1C888C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91B4-FAA4-DA4D-9E49-0747819DEB5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D378-B0DC-014A-A810-DBFFEB1C888C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91B4-FAA4-DA4D-9E49-0747819DEB5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D378-B0DC-014A-A810-DBFFEB1C888C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91B4-FAA4-DA4D-9E49-0747819DEB5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828800"/>
            <a:ext cx="11796712" cy="6400800"/>
          </a:xfrm>
        </p:spPr>
        <p:txBody>
          <a:bodyPr anchor="b"/>
          <a:lstStyle>
            <a:lvl1pPr>
              <a:defRPr sz="1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9564" y="3949706"/>
            <a:ext cx="18516600" cy="19494500"/>
          </a:xfrm>
        </p:spPr>
        <p:txBody>
          <a:bodyPr/>
          <a:lstStyle>
            <a:lvl1pPr>
              <a:defRPr sz="12800"/>
            </a:lvl1pPr>
            <a:lvl2pPr>
              <a:defRPr sz="11200"/>
            </a:lvl2pPr>
            <a:lvl3pPr>
              <a:defRPr sz="96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8229600"/>
            <a:ext cx="11796712" cy="15246352"/>
          </a:xfrm>
        </p:spPr>
        <p:txBody>
          <a:bodyPr/>
          <a:lstStyle>
            <a:lvl1pPr marL="0" indent="0">
              <a:buNone/>
              <a:defRPr sz="6400"/>
            </a:lvl1pPr>
            <a:lvl2pPr marL="1828800" indent="0">
              <a:buNone/>
              <a:defRPr sz="5600"/>
            </a:lvl2pPr>
            <a:lvl3pPr marL="3657600" indent="0">
              <a:buNone/>
              <a:defRPr sz="4800"/>
            </a:lvl3pPr>
            <a:lvl4pPr marL="5486400" indent="0">
              <a:buNone/>
              <a:defRPr sz="4000"/>
            </a:lvl4pPr>
            <a:lvl5pPr marL="7315200" indent="0">
              <a:buNone/>
              <a:defRPr sz="4000"/>
            </a:lvl5pPr>
            <a:lvl6pPr marL="9144000" indent="0">
              <a:buNone/>
              <a:defRPr sz="4000"/>
            </a:lvl6pPr>
            <a:lvl7pPr marL="10972800" indent="0">
              <a:buNone/>
              <a:defRPr sz="4000"/>
            </a:lvl7pPr>
            <a:lvl8pPr marL="12801600" indent="0">
              <a:buNone/>
              <a:defRPr sz="4000"/>
            </a:lvl8pPr>
            <a:lvl9pPr marL="14630400" indent="0">
              <a:buNone/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D378-B0DC-014A-A810-DBFFEB1C888C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91B4-FAA4-DA4D-9E49-0747819DEB5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828800"/>
            <a:ext cx="11796712" cy="6400800"/>
          </a:xfrm>
        </p:spPr>
        <p:txBody>
          <a:bodyPr anchor="b"/>
          <a:lstStyle>
            <a:lvl1pPr>
              <a:defRPr sz="1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549564" y="3949706"/>
            <a:ext cx="18516600" cy="19494500"/>
          </a:xfrm>
        </p:spPr>
        <p:txBody>
          <a:bodyPr anchor="t"/>
          <a:lstStyle>
            <a:lvl1pPr marL="0" indent="0">
              <a:buNone/>
              <a:defRPr sz="12800"/>
            </a:lvl1pPr>
            <a:lvl2pPr marL="1828800" indent="0">
              <a:buNone/>
              <a:defRPr sz="11200"/>
            </a:lvl2pPr>
            <a:lvl3pPr marL="3657600" indent="0">
              <a:buNone/>
              <a:defRPr sz="9600"/>
            </a:lvl3pPr>
            <a:lvl4pPr marL="5486400" indent="0">
              <a:buNone/>
              <a:defRPr sz="8000"/>
            </a:lvl4pPr>
            <a:lvl5pPr marL="7315200" indent="0">
              <a:buNone/>
              <a:defRPr sz="8000"/>
            </a:lvl5pPr>
            <a:lvl6pPr marL="9144000" indent="0">
              <a:buNone/>
              <a:defRPr sz="8000"/>
            </a:lvl6pPr>
            <a:lvl7pPr marL="10972800" indent="0">
              <a:buNone/>
              <a:defRPr sz="8000"/>
            </a:lvl7pPr>
            <a:lvl8pPr marL="12801600" indent="0">
              <a:buNone/>
              <a:defRPr sz="8000"/>
            </a:lvl8pPr>
            <a:lvl9pPr marL="14630400" indent="0">
              <a:buNone/>
              <a:defRPr sz="8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8229600"/>
            <a:ext cx="11796712" cy="15246352"/>
          </a:xfrm>
        </p:spPr>
        <p:txBody>
          <a:bodyPr/>
          <a:lstStyle>
            <a:lvl1pPr marL="0" indent="0">
              <a:buNone/>
              <a:defRPr sz="6400"/>
            </a:lvl1pPr>
            <a:lvl2pPr marL="1828800" indent="0">
              <a:buNone/>
              <a:defRPr sz="5600"/>
            </a:lvl2pPr>
            <a:lvl3pPr marL="3657600" indent="0">
              <a:buNone/>
              <a:defRPr sz="4800"/>
            </a:lvl3pPr>
            <a:lvl4pPr marL="5486400" indent="0">
              <a:buNone/>
              <a:defRPr sz="4000"/>
            </a:lvl4pPr>
            <a:lvl5pPr marL="7315200" indent="0">
              <a:buNone/>
              <a:defRPr sz="4000"/>
            </a:lvl5pPr>
            <a:lvl6pPr marL="9144000" indent="0">
              <a:buNone/>
              <a:defRPr sz="4000"/>
            </a:lvl6pPr>
            <a:lvl7pPr marL="10972800" indent="0">
              <a:buNone/>
              <a:defRPr sz="4000"/>
            </a:lvl7pPr>
            <a:lvl8pPr marL="12801600" indent="0">
              <a:buNone/>
              <a:defRPr sz="4000"/>
            </a:lvl8pPr>
            <a:lvl9pPr marL="14630400" indent="0">
              <a:buNone/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D378-B0DC-014A-A810-DBFFEB1C888C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91B4-FAA4-DA4D-9E49-0747819DEB5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D378-B0DC-014A-A810-DBFFEB1C888C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91B4-FAA4-DA4D-9E49-0747819DEB5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174702" y="1460500"/>
            <a:ext cx="7886700" cy="2324735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2" y="1460500"/>
            <a:ext cx="23202900" cy="232473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D378-B0DC-014A-A810-DBFFEB1C888C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91B4-FAA4-DA4D-9E49-0747819DEB5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1460506"/>
            <a:ext cx="31546800" cy="5302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0" y="7302500"/>
            <a:ext cx="31546800" cy="17405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14600" y="25425406"/>
            <a:ext cx="8229600" cy="146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FD378-B0DC-014A-A810-DBFFEB1C888C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15800" y="25425406"/>
            <a:ext cx="12344400" cy="146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831800" y="25425406"/>
            <a:ext cx="8229600" cy="146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491B4-FAA4-DA4D-9E49-0747819DEB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879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657600" rtl="0" eaLnBrk="1" latinLnBrk="0" hangingPunct="1">
        <a:lnSpc>
          <a:spcPct val="90000"/>
        </a:lnSpc>
        <a:spcBef>
          <a:spcPct val="0"/>
        </a:spcBef>
        <a:buNone/>
        <a:defRPr sz="17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0" indent="-914400" algn="l" defTabSz="3657600" rtl="0" eaLnBrk="1" latinLnBrk="0" hangingPunct="1">
        <a:lnSpc>
          <a:spcPct val="90000"/>
        </a:lnSpc>
        <a:spcBef>
          <a:spcPts val="4000"/>
        </a:spcBef>
        <a:buFont typeface="Arial" panose="020B0604020202020204" pitchFamily="34" charset="0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72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8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8288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9728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8016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46304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gif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9760893-32B8-B240-A583-073947D6AA42}"/>
              </a:ext>
            </a:extLst>
          </p:cNvPr>
          <p:cNvSpPr txBox="1">
            <a:spLocks/>
          </p:cNvSpPr>
          <p:nvPr/>
        </p:nvSpPr>
        <p:spPr bwMode="auto">
          <a:xfrm>
            <a:off x="4626995" y="2614129"/>
            <a:ext cx="26285624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/>
          </a:bodyPr>
          <a:lstStyle>
            <a:lvl1pPr algn="l" defTabSz="3657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7200" b="1" dirty="0">
                <a:latin typeface="Barlow SemiBold" pitchFamily="2" charset="77"/>
                <a:ea typeface="MS PGothic" charset="-128"/>
              </a:rPr>
              <a:t>Self-Aligned Focusing Schlieren (SAFS) Flow Visualization Technique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1A717C9-79C2-014A-A7A7-A864D134490E}"/>
              </a:ext>
            </a:extLst>
          </p:cNvPr>
          <p:cNvSpPr txBox="1">
            <a:spLocks/>
          </p:cNvSpPr>
          <p:nvPr/>
        </p:nvSpPr>
        <p:spPr bwMode="auto">
          <a:xfrm>
            <a:off x="4631453" y="3781425"/>
            <a:ext cx="25914324" cy="153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914400" indent="-914400" algn="l" defTabSz="3657600" rtl="0" eaLnBrk="1" latinLnBrk="0" hangingPunct="1">
              <a:lnSpc>
                <a:spcPct val="90000"/>
              </a:lnSpc>
              <a:spcBef>
                <a:spcPts val="4000"/>
              </a:spcBef>
              <a:buFont typeface="Arial" panose="020B0604020202020204" pitchFamily="34" charset="0"/>
              <a:buChar char="•"/>
              <a:defRPr sz="1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0" indent="-914400" algn="l" defTabSz="36576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0" indent="-914400" algn="l" defTabSz="36576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8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00800" indent="-914400" algn="l" defTabSz="36576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29600" indent="-914400" algn="l" defTabSz="36576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0" indent="-914400" algn="l" defTabSz="36576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887200" indent="-914400" algn="l" defTabSz="36576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716000" indent="-914400" algn="l" defTabSz="36576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544800" indent="-914400" algn="l" defTabSz="36576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5900" dirty="0">
                <a:solidFill>
                  <a:schemeClr val="accent5">
                    <a:lumMod val="50000"/>
                  </a:schemeClr>
                </a:solidFill>
                <a:latin typeface="Barlow" pitchFamily="2" charset="77"/>
                <a:ea typeface="MS PGothic" charset="-128"/>
                <a:cs typeface="Baghdad" pitchFamily="2" charset="-78"/>
              </a:rPr>
              <a:t>A compact, low-cost, easy-to-use flow visualization tool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46A525E-2793-734B-A84D-425FCB1DB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61800" y="6319838"/>
            <a:ext cx="128588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436" tIns="31719" rIns="63436" bIns="31719">
            <a:spAutoFit/>
          </a:bodyPr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en-US" altLang="en-US" sz="5300" dirty="0">
              <a:latin typeface="Calibri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4E545BE-57C7-8242-B2B8-D508C4132795}"/>
              </a:ext>
            </a:extLst>
          </p:cNvPr>
          <p:cNvSpPr txBox="1">
            <a:spLocks/>
          </p:cNvSpPr>
          <p:nvPr/>
        </p:nvSpPr>
        <p:spPr bwMode="auto">
          <a:xfrm>
            <a:off x="4554570" y="5179219"/>
            <a:ext cx="10762984" cy="652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436" tIns="31719" rIns="63436" bIns="31719"/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sz="3700" b="1" dirty="0">
                <a:latin typeface="Barlow Semi Condensed" pitchFamily="2" charset="77"/>
              </a:rPr>
              <a:t>Challenge</a:t>
            </a:r>
          </a:p>
          <a:p>
            <a:pPr marL="457200" indent="-457200" eaLnBrk="1" hangingPunct="1">
              <a:spcBef>
                <a:spcPct val="20000"/>
              </a:spcBef>
              <a:buFontTx/>
              <a:buChar char="-"/>
            </a:pPr>
            <a:endParaRPr lang="en-US" altLang="en-US" sz="1050" dirty="0">
              <a:latin typeface="Barlow Semi Condensed" pitchFamily="2" charset="77"/>
            </a:endParaRPr>
          </a:p>
          <a:p>
            <a:pPr marL="457200" indent="-4572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400" dirty="0">
                <a:latin typeface="Barlow Semi Condensed" pitchFamily="2" charset="77"/>
              </a:rPr>
              <a:t>Understand how fluid flow interacts with bodies of interest</a:t>
            </a:r>
          </a:p>
          <a:p>
            <a:pPr marL="1200150" lvl="1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400" u="sng" dirty="0">
                <a:latin typeface="Barlow Semi Condensed" pitchFamily="2" charset="77"/>
              </a:rPr>
              <a:t>Simple wind tunnel models</a:t>
            </a:r>
            <a:r>
              <a:rPr lang="en-US" altLang="en-US" sz="3400" dirty="0">
                <a:latin typeface="Barlow Semi Condensed" pitchFamily="2" charset="77"/>
              </a:rPr>
              <a:t>: Further understanding of fundamental physics</a:t>
            </a:r>
          </a:p>
          <a:p>
            <a:pPr marL="1200150" lvl="1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400" u="sng" dirty="0">
                <a:latin typeface="Barlow Semi Condensed" pitchFamily="2" charset="77"/>
              </a:rPr>
              <a:t>Aircraft/spacecraft</a:t>
            </a:r>
            <a:r>
              <a:rPr lang="en-US" altLang="en-US" sz="3400" dirty="0">
                <a:latin typeface="Barlow Semi Condensed" pitchFamily="2" charset="77"/>
              </a:rPr>
              <a:t>: Measure flow field to evaluate full vehicle designs</a:t>
            </a:r>
          </a:p>
          <a:p>
            <a:pPr marL="457200" indent="-4572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400" dirty="0">
                <a:latin typeface="Barlow Semi Condensed" pitchFamily="2" charset="77"/>
              </a:rPr>
              <a:t>Requires non-intrusive, off-body measurement</a:t>
            </a:r>
          </a:p>
          <a:p>
            <a:pPr marL="1200150" lvl="1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400" dirty="0">
                <a:latin typeface="Barlow Semi Condensed" pitchFamily="2" charset="77"/>
              </a:rPr>
              <a:t>Sensitive, compact, inexpensive, easy to align and adjust, quick setup time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en-US" altLang="en-US" sz="3700" b="1" dirty="0">
              <a:latin typeface="Barlow Semi Condensed" pitchFamily="2" charset="77"/>
            </a:endParaRP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D4F1D339-3C30-CC44-8EC3-D3879E003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06095" y="15251906"/>
            <a:ext cx="8364411" cy="190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0" tIns="60950" rIns="121900" bIns="60950">
            <a:spAutoFit/>
          </a:bodyPr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sz="2900" b="1" dirty="0">
                <a:latin typeface="Barlow SemiBold" pitchFamily="2" charset="77"/>
              </a:rPr>
              <a:t>Comparison of conventional schlieren (top) and SAFS (bottom), demonstrating elimination of </a:t>
            </a:r>
            <a:r>
              <a:rPr lang="en-US" altLang="en-US" sz="2900" b="1" dirty="0">
                <a:solidFill>
                  <a:srgbClr val="FF0000"/>
                </a:solidFill>
                <a:latin typeface="Barlow SemiBold" pitchFamily="2" charset="77"/>
              </a:rPr>
              <a:t>window defects</a:t>
            </a:r>
            <a:r>
              <a:rPr lang="en-US" altLang="en-US" sz="2900" b="1" dirty="0">
                <a:latin typeface="Barlow SemiBold" pitchFamily="2" charset="77"/>
              </a:rPr>
              <a:t>, </a:t>
            </a:r>
            <a:r>
              <a:rPr lang="en-US" altLang="en-US" sz="2900" b="1" dirty="0">
                <a:solidFill>
                  <a:schemeClr val="accent1">
                    <a:lumMod val="75000"/>
                  </a:schemeClr>
                </a:solidFill>
                <a:latin typeface="Barlow SemiBold" pitchFamily="2" charset="77"/>
              </a:rPr>
              <a:t>path integration</a:t>
            </a:r>
            <a:r>
              <a:rPr lang="en-US" altLang="en-US" sz="2900" b="1" dirty="0">
                <a:latin typeface="Barlow SemiBold" pitchFamily="2" charset="77"/>
              </a:rPr>
              <a:t>, </a:t>
            </a:r>
            <a:r>
              <a:rPr lang="en-US" altLang="en-US" sz="2900" b="1" dirty="0">
                <a:solidFill>
                  <a:srgbClr val="7030A0"/>
                </a:solidFill>
                <a:latin typeface="Barlow SemiBold" pitchFamily="2" charset="77"/>
              </a:rPr>
              <a:t>HVAC thermals</a:t>
            </a:r>
            <a:r>
              <a:rPr lang="en-US" altLang="en-US" sz="2900" b="1" dirty="0">
                <a:latin typeface="Barlow SemiBold" pitchFamily="2" charset="77"/>
              </a:rPr>
              <a:t>, and </a:t>
            </a:r>
            <a:r>
              <a:rPr lang="en-US" altLang="en-US" sz="2900" b="1" dirty="0">
                <a:solidFill>
                  <a:schemeClr val="accent6">
                    <a:lumMod val="75000"/>
                  </a:schemeClr>
                </a:solidFill>
                <a:latin typeface="Barlow SemiBold" pitchFamily="2" charset="77"/>
              </a:rPr>
              <a:t>window boundary layers</a:t>
            </a: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00AFCEF6-5949-F84D-8999-624C284DB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1453" y="22386082"/>
            <a:ext cx="10952206" cy="1015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0" tIns="60950" rIns="121900" bIns="60950">
            <a:spAutoFit/>
          </a:bodyPr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sz="2900" b="1" dirty="0">
                <a:latin typeface="Barlow SemiBold" pitchFamily="2" charset="77"/>
              </a:rPr>
              <a:t>SAFS installed inside Beechcraft B200 King Air, with curved retroreflective material on engine cowling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9762B8-0ECE-8A42-80F4-9EDE5AC9CBEE}"/>
              </a:ext>
            </a:extLst>
          </p:cNvPr>
          <p:cNvSpPr txBox="1">
            <a:spLocks/>
          </p:cNvSpPr>
          <p:nvPr/>
        </p:nvSpPr>
        <p:spPr bwMode="auto">
          <a:xfrm>
            <a:off x="15317554" y="5179219"/>
            <a:ext cx="8557947" cy="5367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436" tIns="31719" rIns="63436" bIns="31719"/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sz="3700" b="1" dirty="0">
                <a:latin typeface="Barlow Semi Condensed" pitchFamily="2" charset="77"/>
              </a:rPr>
              <a:t>Expected Impacts</a:t>
            </a:r>
          </a:p>
          <a:p>
            <a:pPr marL="457200" indent="-457200" algn="just" eaLnBrk="1" hangingPunct="1">
              <a:spcBef>
                <a:spcPct val="20000"/>
              </a:spcBef>
              <a:buFontTx/>
              <a:buChar char="-"/>
            </a:pPr>
            <a:endParaRPr lang="en-US" altLang="en-US" sz="1050" b="1" u="sng" dirty="0">
              <a:latin typeface="Barlow Semi Condensed" pitchFamily="2" charset="77"/>
            </a:endParaRPr>
          </a:p>
          <a:p>
            <a:pPr marL="457200" indent="-4572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200" u="sng" dirty="0">
                <a:latin typeface="Barlow Semi Condensed" pitchFamily="2" charset="77"/>
              </a:rPr>
              <a:t>CFD</a:t>
            </a:r>
            <a:r>
              <a:rPr lang="en-US" altLang="en-US" sz="3200" dirty="0">
                <a:latin typeface="Barlow Semi Condensed" pitchFamily="2" charset="77"/>
              </a:rPr>
              <a:t>: High-quality flow visualization images for CFD simulation comparison/validation</a:t>
            </a:r>
          </a:p>
          <a:p>
            <a:pPr marL="457200" indent="-4572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200" u="sng" dirty="0">
                <a:latin typeface="Barlow Semi Condensed" pitchFamily="2" charset="77"/>
              </a:rPr>
              <a:t>Researcher</a:t>
            </a:r>
            <a:r>
              <a:rPr lang="en-US" altLang="en-US" sz="3200" dirty="0">
                <a:latin typeface="Barlow Semi Condensed" pitchFamily="2" charset="77"/>
              </a:rPr>
              <a:t>: Focusing schlieren now available as a tool for any researcher regardless of experience</a:t>
            </a:r>
          </a:p>
          <a:p>
            <a:pPr marL="457200" indent="-4572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200" u="sng" dirty="0">
                <a:latin typeface="Barlow Semi Condensed" pitchFamily="2" charset="77"/>
              </a:rPr>
              <a:t>Flight testing</a:t>
            </a:r>
            <a:r>
              <a:rPr lang="en-US" altLang="en-US" sz="3200" dirty="0">
                <a:latin typeface="Barlow Semi Condensed" pitchFamily="2" charset="77"/>
              </a:rPr>
              <a:t>: Simple flow visualization tool for flight testing and aircraft integration</a:t>
            </a:r>
          </a:p>
          <a:p>
            <a:pPr marL="457200" indent="-4572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200" u="sng" dirty="0">
                <a:latin typeface="Barlow Semi Condensed" pitchFamily="2" charset="77"/>
              </a:rPr>
              <a:t>Big picture</a:t>
            </a:r>
            <a:r>
              <a:rPr lang="en-US" altLang="en-US" sz="3200" dirty="0">
                <a:latin typeface="Barlow Semi Condensed" pitchFamily="2" charset="77"/>
              </a:rPr>
              <a:t>: May replace many existing conventional schlieren systems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BB1DBB98-4473-3D4B-AC74-38EE3E1D4C2C}"/>
              </a:ext>
            </a:extLst>
          </p:cNvPr>
          <p:cNvSpPr txBox="1">
            <a:spLocks/>
          </p:cNvSpPr>
          <p:nvPr/>
        </p:nvSpPr>
        <p:spPr bwMode="auto">
          <a:xfrm>
            <a:off x="24515909" y="20220393"/>
            <a:ext cx="11426639" cy="2294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436" tIns="31719" rIns="63436" bIns="31719"/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sz="3700" b="1" dirty="0">
                <a:latin typeface="Barlow Semi Condensed" pitchFamily="2" charset="77"/>
              </a:rPr>
              <a:t>Participants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 dirty="0">
                <a:latin typeface="Barlow Semi Condensed" pitchFamily="2" charset="77"/>
              </a:rPr>
              <a:t>Brett F. Bathel, NASA LaRC, D304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 dirty="0">
                <a:latin typeface="Barlow Semi Condensed" pitchFamily="2" charset="77"/>
              </a:rPr>
              <a:t>Joshua M. Weisberger, NASA LaRC, D304</a:t>
            </a:r>
          </a:p>
          <a:p>
            <a:pPr algn="just" eaLnBrk="1" hangingPunct="1">
              <a:spcBef>
                <a:spcPct val="20000"/>
              </a:spcBef>
            </a:pPr>
            <a:r>
              <a:rPr lang="en-US" altLang="en-US" sz="3000" i="1" dirty="0">
                <a:latin typeface="Barlow Semi Condensed" pitchFamily="2" charset="77"/>
              </a:rPr>
              <a:t>Technology is patent pending, LAR-TOPS-348</a:t>
            </a:r>
          </a:p>
          <a:p>
            <a:pPr algn="just" eaLnBrk="1" hangingPunct="1">
              <a:spcBef>
                <a:spcPct val="20000"/>
              </a:spcBef>
            </a:pPr>
            <a:endParaRPr lang="en-US" altLang="en-US" sz="3000" dirty="0">
              <a:latin typeface="Barlow Semi Condensed" pitchFamily="2" charset="77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FD8E8BC-23BB-6440-A88A-2AB9CE4B3BEB}"/>
              </a:ext>
            </a:extLst>
          </p:cNvPr>
          <p:cNvSpPr txBox="1">
            <a:spLocks/>
          </p:cNvSpPr>
          <p:nvPr/>
        </p:nvSpPr>
        <p:spPr bwMode="auto">
          <a:xfrm>
            <a:off x="24515909" y="5179219"/>
            <a:ext cx="11426639" cy="4073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436" tIns="31719" rIns="63436" bIns="31719"/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sz="3700" b="1" dirty="0">
                <a:latin typeface="Barlow Semi Condensed" pitchFamily="2" charset="77"/>
              </a:rPr>
              <a:t>Solution</a:t>
            </a:r>
          </a:p>
          <a:p>
            <a:pPr marL="571500" indent="-571500" eaLnBrk="1" hangingPunct="1">
              <a:spcBef>
                <a:spcPct val="20000"/>
              </a:spcBef>
              <a:buFontTx/>
              <a:buChar char="-"/>
            </a:pPr>
            <a:endParaRPr lang="en-US" altLang="en-US" sz="1050" dirty="0">
              <a:latin typeface="Arial Narrow" charset="0"/>
            </a:endParaRPr>
          </a:p>
          <a:p>
            <a:pPr marL="571500" indent="-5715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 dirty="0">
                <a:latin typeface="Arial Narrow" charset="0"/>
              </a:rPr>
              <a:t>SAFS system significantly reduces complexity of traditional focusing schlieren systems</a:t>
            </a:r>
          </a:p>
          <a:p>
            <a:pPr marL="1200150" lvl="1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400" dirty="0">
                <a:latin typeface="Barlow Semi Condensed" pitchFamily="2" charset="77"/>
              </a:rPr>
              <a:t>Uses only one source/cutoff grid instead of two</a:t>
            </a:r>
          </a:p>
          <a:p>
            <a:pPr marL="1200150" lvl="1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400" dirty="0">
                <a:latin typeface="Barlow Semi Condensed" pitchFamily="2" charset="77"/>
              </a:rPr>
              <a:t>Manipulates polarization of light for maximum light intensity throughput and window glare elimination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A22F47E6-4648-794A-A150-308C108E6187}"/>
              </a:ext>
            </a:extLst>
          </p:cNvPr>
          <p:cNvSpPr txBox="1">
            <a:spLocks/>
          </p:cNvSpPr>
          <p:nvPr/>
        </p:nvSpPr>
        <p:spPr bwMode="auto">
          <a:xfrm>
            <a:off x="24515909" y="9604475"/>
            <a:ext cx="12034308" cy="6710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436" tIns="31719" rIns="63436" bIns="31719"/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sz="3700" b="1" dirty="0">
                <a:latin typeface="Barlow Semi Condensed" pitchFamily="2" charset="77"/>
              </a:rPr>
              <a:t>Results</a:t>
            </a:r>
          </a:p>
          <a:p>
            <a:pPr marL="457200" indent="-4572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 dirty="0">
                <a:latin typeface="Barlow Semi Condensed" pitchFamily="2" charset="77"/>
              </a:rPr>
              <a:t>Compact, with quick setup time</a:t>
            </a:r>
          </a:p>
          <a:p>
            <a:pPr marL="457200" indent="-4572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 dirty="0">
                <a:latin typeface="Barlow Semi Condensed" pitchFamily="2" charset="77"/>
              </a:rPr>
              <a:t>Insensitive to vibration</a:t>
            </a:r>
          </a:p>
          <a:p>
            <a:pPr marL="457200" indent="-4572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 dirty="0">
                <a:latin typeface="Barlow Semi Condensed" pitchFamily="2" charset="77"/>
              </a:rPr>
              <a:t>Requires only single-sided optical access</a:t>
            </a:r>
          </a:p>
          <a:p>
            <a:pPr marL="457200" indent="-4572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 dirty="0">
                <a:latin typeface="Barlow Semi Condensed" pitchFamily="2" charset="77"/>
              </a:rPr>
              <a:t>High-quality windows not needed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 dirty="0">
                <a:latin typeface="Barlow Semi Condensed" pitchFamily="2" charset="77"/>
              </a:rPr>
              <a:t>Narrow depth-of-focus isolates only relevant flow features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 dirty="0">
                <a:latin typeface="Barlow Semi Condensed" pitchFamily="2" charset="77"/>
              </a:rPr>
              <a:t>Resolution and sensitivity comparable to conventional schlieren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 dirty="0">
                <a:latin typeface="Barlow Semi Condensed" pitchFamily="2" charset="77"/>
              </a:rPr>
              <a:t>Uses polarized light to eliminate window glare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 dirty="0">
                <a:latin typeface="Barlow Semi Condensed" pitchFamily="2" charset="77"/>
              </a:rPr>
              <a:t>Non-orthogonal imaging for limited optical access facilities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 dirty="0">
                <a:latin typeface="Barlow Semi Condensed" pitchFamily="2" charset="77"/>
              </a:rPr>
              <a:t>High-speed imaging possible (&gt; 1 MHz)</a:t>
            </a: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857A327A-CA71-0D45-837E-82E2A5582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405" y="15272584"/>
            <a:ext cx="10687314" cy="1461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0" tIns="60950" rIns="121900" bIns="60950">
            <a:spAutoFit/>
          </a:bodyPr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sz="2900" b="1" dirty="0">
                <a:latin typeface="Barlow SemiBold" pitchFamily="2" charset="77"/>
              </a:rPr>
              <a:t>Comparison of SAFS (left) and conventional schlieren (right) images, cone-flare at Mach 3, with Mach waves from model’s 3D printed layer lines visible in SAFS images</a:t>
            </a: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8CCD8388-5017-AB49-95DF-60A821B6A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26163" y="22375651"/>
            <a:ext cx="6946768" cy="1015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0" tIns="60950" rIns="121900" bIns="60950">
            <a:spAutoFit/>
          </a:bodyPr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r>
              <a:rPr lang="en-US" altLang="en-US" sz="2900" b="1" dirty="0">
                <a:latin typeface="Barlow SemiBold" pitchFamily="2" charset="77"/>
              </a:rPr>
              <a:t>Heat gun flow at propeller tip vortex position, demonstrating SAFS feasibility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08EC2895-0053-4B89-ACEA-A28ED43CD439}"/>
              </a:ext>
            </a:extLst>
          </p:cNvPr>
          <p:cNvSpPr txBox="1">
            <a:spLocks/>
          </p:cNvSpPr>
          <p:nvPr/>
        </p:nvSpPr>
        <p:spPr bwMode="auto">
          <a:xfrm>
            <a:off x="24515909" y="16639262"/>
            <a:ext cx="11504919" cy="37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436" tIns="31719" rIns="63436" bIns="31719"/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sz="3700" b="1" dirty="0">
                <a:latin typeface="Barlow Semi Condensed" pitchFamily="2" charset="77"/>
              </a:rPr>
              <a:t>Next Steps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 dirty="0">
                <a:latin typeface="Barlow Semi Condensed" pitchFamily="2" charset="77"/>
              </a:rPr>
              <a:t>Quantify sensitivity of system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 dirty="0">
                <a:latin typeface="Barlow Semi Condensed" pitchFamily="2" charset="77"/>
              </a:rPr>
              <a:t>Develop software to aid in preliminary system design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 dirty="0">
                <a:latin typeface="Barlow Semi Condensed" pitchFamily="2" charset="77"/>
              </a:rPr>
              <a:t>Implement system in flight vehicle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en-US" sz="3600" dirty="0">
                <a:latin typeface="Barlow Semi Condensed" pitchFamily="2" charset="77"/>
              </a:rPr>
              <a:t>Aid other researchers in their own design applications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en-US" altLang="en-US" sz="3700" dirty="0">
              <a:latin typeface="Arial Narrow" charset="0"/>
            </a:endParaRPr>
          </a:p>
        </p:txBody>
      </p:sp>
      <p:pic>
        <p:nvPicPr>
          <p:cNvPr id="25" name="Picture 24" descr="A close up of a grey surface&#10;&#10;Description automatically generated with low confidence">
            <a:extLst>
              <a:ext uri="{FF2B5EF4-FFF2-40B4-BE49-F238E27FC236}">
                <a16:creationId xmlns:a16="http://schemas.microsoft.com/office/drawing/2014/main" id="{6A183F6B-72A2-BE8C-F783-D516C8FFFE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570" y="11702099"/>
            <a:ext cx="4064001" cy="3429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7" name="Picture 26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55A39AA4-C042-E86E-590F-CD1697C418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786" t="13388" r="29820" b="12049"/>
          <a:stretch/>
        </p:blipFill>
        <p:spPr>
          <a:xfrm>
            <a:off x="4554570" y="17435902"/>
            <a:ext cx="4245897" cy="490634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3A9F950-717B-6AE0-8572-650CDE69CF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5270" y="11702099"/>
            <a:ext cx="6424449" cy="3429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F95DD80-6DD0-F3F2-4B9B-0D72D5DFF622}"/>
              </a:ext>
            </a:extLst>
          </p:cNvPr>
          <p:cNvSpPr txBox="1"/>
          <p:nvPr/>
        </p:nvSpPr>
        <p:spPr>
          <a:xfrm>
            <a:off x="4646873" y="14203851"/>
            <a:ext cx="22576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Barlow SemiBold" panose="00000700000000000000" pitchFamily="2" charset="0"/>
              </a:rPr>
              <a:t>SAFS</a:t>
            </a:r>
            <a:endParaRPr lang="en-US" dirty="0">
              <a:solidFill>
                <a:schemeClr val="bg1"/>
              </a:solidFill>
              <a:latin typeface="Barlow SemiBold" panose="00000700000000000000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8E5B1FA-F6EC-2DFB-BBBC-B42034F4BBCA}"/>
              </a:ext>
            </a:extLst>
          </p:cNvPr>
          <p:cNvSpPr txBox="1"/>
          <p:nvPr/>
        </p:nvSpPr>
        <p:spPr>
          <a:xfrm>
            <a:off x="8725270" y="14240442"/>
            <a:ext cx="3455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Barlow SemiBold" panose="00000700000000000000" pitchFamily="2" charset="0"/>
              </a:rPr>
              <a:t>Conventional</a:t>
            </a:r>
            <a:endParaRPr lang="en-US" dirty="0">
              <a:solidFill>
                <a:schemeClr val="bg1"/>
              </a:solidFill>
              <a:latin typeface="Barlow SemiBold" panose="00000700000000000000" pitchFamily="2" charset="0"/>
            </a:endParaRPr>
          </a:p>
        </p:txBody>
      </p:sp>
      <p:pic>
        <p:nvPicPr>
          <p:cNvPr id="36" name="Picture 35" descr="A picture containing indoor&#10;&#10;Description automatically generated">
            <a:extLst>
              <a:ext uri="{FF2B5EF4-FFF2-40B4-BE49-F238E27FC236}">
                <a16:creationId xmlns:a16="http://schemas.microsoft.com/office/drawing/2014/main" id="{492B6E3D-DFFE-8032-3003-CD78F7F1EB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0691" y="17435902"/>
            <a:ext cx="6542968" cy="490722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6AEEB6F-738A-6B68-562C-56A2EA915F98}"/>
              </a:ext>
            </a:extLst>
          </p:cNvPr>
          <p:cNvSpPr txBox="1"/>
          <p:nvPr/>
        </p:nvSpPr>
        <p:spPr>
          <a:xfrm>
            <a:off x="9580551" y="18618364"/>
            <a:ext cx="59963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Retroreflective Material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C99450E-295C-5BE3-16FB-86690EE77D36}"/>
              </a:ext>
            </a:extLst>
          </p:cNvPr>
          <p:cNvCxnSpPr>
            <a:cxnSpLocks/>
          </p:cNvCxnSpPr>
          <p:nvPr/>
        </p:nvCxnSpPr>
        <p:spPr>
          <a:xfrm flipH="1">
            <a:off x="12737621" y="19348169"/>
            <a:ext cx="523813" cy="343553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AB7A98AE-4438-3623-8651-095AEC5987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85372" y="17436779"/>
            <a:ext cx="5450670" cy="490634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4" name="Picture 43" descr="A picture containing text&#10;&#10;Description automatically generated">
            <a:extLst>
              <a:ext uri="{FF2B5EF4-FFF2-40B4-BE49-F238E27FC236}">
                <a16:creationId xmlns:a16="http://schemas.microsoft.com/office/drawing/2014/main" id="{AF741D86-A8FD-32FA-0B0B-A7082D038D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11091" y="10704029"/>
            <a:ext cx="8359415" cy="244460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6" name="Picture 45" descr="A picture containing text&#10;&#10;Description automatically generated">
            <a:extLst>
              <a:ext uri="{FF2B5EF4-FFF2-40B4-BE49-F238E27FC236}">
                <a16:creationId xmlns:a16="http://schemas.microsoft.com/office/drawing/2014/main" id="{E4B3628C-6B46-45EE-C2F6-8390DD5815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511090" y="13173451"/>
            <a:ext cx="8364411" cy="193672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E0727B0A-7E9C-ACC4-6A2D-1637D29B0859}"/>
              </a:ext>
            </a:extLst>
          </p:cNvPr>
          <p:cNvSpPr/>
          <p:nvPr/>
        </p:nvSpPr>
        <p:spPr>
          <a:xfrm>
            <a:off x="15583659" y="10852380"/>
            <a:ext cx="456814" cy="471164"/>
          </a:xfrm>
          <a:prstGeom prst="ellipse">
            <a:avLst/>
          </a:prstGeom>
          <a:noFill/>
          <a:ln w="76200">
            <a:solidFill>
              <a:srgbClr val="FF0000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09EEEA7-18ED-8FE5-3327-E51639A8D122}"/>
              </a:ext>
            </a:extLst>
          </p:cNvPr>
          <p:cNvSpPr/>
          <p:nvPr/>
        </p:nvSpPr>
        <p:spPr>
          <a:xfrm rot="21211670">
            <a:off x="16977482" y="11016861"/>
            <a:ext cx="2953706" cy="625090"/>
          </a:xfrm>
          <a:prstGeom prst="ellipse">
            <a:avLst/>
          </a:prstGeom>
          <a:noFill/>
          <a:ln w="76200">
            <a:solidFill>
              <a:srgbClr val="00B0F0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BEAA0E6-ACA9-02CF-094E-338CC9BA42D2}"/>
              </a:ext>
            </a:extLst>
          </p:cNvPr>
          <p:cNvSpPr/>
          <p:nvPr/>
        </p:nvSpPr>
        <p:spPr>
          <a:xfrm rot="3770697">
            <a:off x="20138602" y="11119613"/>
            <a:ext cx="1704385" cy="1006721"/>
          </a:xfrm>
          <a:prstGeom prst="ellipse">
            <a:avLst/>
          </a:prstGeom>
          <a:noFill/>
          <a:ln w="76200">
            <a:solidFill>
              <a:srgbClr val="7030A0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52D4576F-8481-372F-F03C-03F93B372F8B}"/>
              </a:ext>
            </a:extLst>
          </p:cNvPr>
          <p:cNvSpPr/>
          <p:nvPr/>
        </p:nvSpPr>
        <p:spPr>
          <a:xfrm>
            <a:off x="16438939" y="12112194"/>
            <a:ext cx="4953303" cy="651202"/>
          </a:xfrm>
          <a:prstGeom prst="ellipse">
            <a:avLst/>
          </a:prstGeom>
          <a:noFill/>
          <a:ln w="76200">
            <a:solidFill>
              <a:srgbClr val="92D050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CFEB765-BA09-D759-7E02-0B9BC13AF426}"/>
              </a:ext>
            </a:extLst>
          </p:cNvPr>
          <p:cNvSpPr txBox="1"/>
          <p:nvPr/>
        </p:nvSpPr>
        <p:spPr>
          <a:xfrm>
            <a:off x="20414856" y="12404913"/>
            <a:ext cx="3455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Barlow SemiBold" panose="00000700000000000000" pitchFamily="2" charset="0"/>
              </a:rPr>
              <a:t>Conventional</a:t>
            </a:r>
            <a:endParaRPr lang="en-US" dirty="0">
              <a:solidFill>
                <a:schemeClr val="bg1"/>
              </a:solidFill>
              <a:latin typeface="Barlow SemiBold" panose="00000700000000000000" pitchFamily="2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6E84B5B-D1A9-FC7B-5490-25ABDE51787E}"/>
              </a:ext>
            </a:extLst>
          </p:cNvPr>
          <p:cNvSpPr txBox="1"/>
          <p:nvPr/>
        </p:nvSpPr>
        <p:spPr>
          <a:xfrm>
            <a:off x="22142681" y="14439432"/>
            <a:ext cx="22576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Barlow SemiBold" panose="00000700000000000000" pitchFamily="2" charset="0"/>
              </a:rPr>
              <a:t>SAFS</a:t>
            </a:r>
            <a:endParaRPr lang="en-US" dirty="0">
              <a:solidFill>
                <a:schemeClr val="bg1"/>
              </a:solidFill>
              <a:latin typeface="Barlow SemiBold" panose="00000700000000000000" pitchFamily="2" charset="0"/>
            </a:endParaRPr>
          </a:p>
        </p:txBody>
      </p:sp>
      <p:pic>
        <p:nvPicPr>
          <p:cNvPr id="35" name="Picture 34" descr="Logo&#10;&#10;Description automatically generated">
            <a:extLst>
              <a:ext uri="{FF2B5EF4-FFF2-40B4-BE49-F238E27FC236}">
                <a16:creationId xmlns:a16="http://schemas.microsoft.com/office/drawing/2014/main" id="{FEB96DCF-DC2D-4FE7-A6F4-6ABB9BC926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760211" y="23650575"/>
            <a:ext cx="2981579" cy="2983528"/>
          </a:xfrm>
          <a:prstGeom prst="rect">
            <a:avLst/>
          </a:prstGeom>
        </p:spPr>
      </p:pic>
      <p:sp>
        <p:nvSpPr>
          <p:cNvPr id="37" name="Subtitle 2">
            <a:extLst>
              <a:ext uri="{FF2B5EF4-FFF2-40B4-BE49-F238E27FC236}">
                <a16:creationId xmlns:a16="http://schemas.microsoft.com/office/drawing/2014/main" id="{A05F4F22-023E-4821-BF8D-BABDA55ED4B7}"/>
              </a:ext>
            </a:extLst>
          </p:cNvPr>
          <p:cNvSpPr txBox="1">
            <a:spLocks/>
          </p:cNvSpPr>
          <p:nvPr/>
        </p:nvSpPr>
        <p:spPr bwMode="auto">
          <a:xfrm>
            <a:off x="23598930" y="22952152"/>
            <a:ext cx="9157333" cy="665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436" tIns="31719" rIns="63436" bIns="31719" anchor="t"/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sz="3200" b="1" dirty="0">
                <a:latin typeface="Barlow Semi Condensed"/>
                <a:ea typeface="MS PGothic"/>
              </a:rPr>
              <a:t>POC: </a:t>
            </a:r>
            <a:r>
              <a:rPr lang="en-US" altLang="en-US" sz="3200" dirty="0">
                <a:latin typeface="Barlow Semi Condensed"/>
                <a:ea typeface="MS PGothic"/>
              </a:rPr>
              <a:t>Joshua Weisberger, NASA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328337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FBC8FB4A68C24E93495359E20C8A99" ma:contentTypeVersion="10" ma:contentTypeDescription="Create a new document." ma:contentTypeScope="" ma:versionID="98f7eacb2f7e0ebb462d60f59e4b51c6">
  <xsd:schema xmlns:xsd="http://www.w3.org/2001/XMLSchema" xmlns:xs="http://www.w3.org/2001/XMLSchema" xmlns:p="http://schemas.microsoft.com/office/2006/metadata/properties" xmlns:ns2="4b9e2a60-08cc-4b07-bcb6-f76d874a386e" xmlns:ns3="fe52e441-688d-47fd-93f6-da5419318f0f" targetNamespace="http://schemas.microsoft.com/office/2006/metadata/properties" ma:root="true" ma:fieldsID="dc6aa303d944f4743745dfa24aa00a7d" ns2:_="" ns3:_="">
    <xsd:import namespace="4b9e2a60-08cc-4b07-bcb6-f76d874a386e"/>
    <xsd:import namespace="fe52e441-688d-47fd-93f6-da5419318f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9e2a60-08cc-4b07-bcb6-f76d874a38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2e441-688d-47fd-93f6-da5419318f0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5E44DC6-F7A9-4F1D-B435-8C6A4B7200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9e2a60-08cc-4b07-bcb6-f76d874a386e"/>
    <ds:schemaRef ds:uri="fe52e441-688d-47fd-93f6-da5419318f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2943603-EE94-42AA-BA72-846612D4EE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3EC88C2-48B2-47F2-99DD-B79719197AC8}">
  <ds:schemaRefs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openxmlformats.org/package/2006/metadata/core-properties"/>
    <ds:schemaRef ds:uri="4b9e2a60-08cc-4b07-bcb6-f76d874a386e"/>
    <ds:schemaRef ds:uri="http://purl.org/dc/elements/1.1/"/>
    <ds:schemaRef ds:uri="http://schemas.microsoft.com/office/2006/documentManagement/types"/>
    <ds:schemaRef ds:uri="fe52e441-688d-47fd-93f6-da5419318f0f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2250</TotalTime>
  <Words>365</Words>
  <Application>Microsoft Office PowerPoint</Application>
  <PresentationFormat>Custom</PresentationFormat>
  <Paragraphs>50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Arial Narrow</vt:lpstr>
      <vt:lpstr>Barlow</vt:lpstr>
      <vt:lpstr>Barlow Semi Condensed</vt:lpstr>
      <vt:lpstr>Barlow SemiBold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Fitzgerald, Diana R. (LARC-B603)[FAIMOS-II]</cp:lastModifiedBy>
  <cp:revision>87</cp:revision>
  <dcterms:created xsi:type="dcterms:W3CDTF">2018-07-20T22:29:20Z</dcterms:created>
  <dcterms:modified xsi:type="dcterms:W3CDTF">2023-02-16T20:50:21Z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0x010100C1FBC8FB4A68C24E93495359E20C8A99</vt:lpwstr>
  </property>
  <property fmtid="{D5CDD505-2E9C-101B-9397-08002B2CF9AE}" pid="3" name="MediaServiceImageTags">
    <vt:lpwstr/>
  </property>
</Properties>
</file>