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4"/>
  </p:sldMasterIdLst>
  <p:notesMasterIdLst>
    <p:notesMasterId r:id="rId33"/>
  </p:notesMasterIdLst>
  <p:sldIdLst>
    <p:sldId id="261" r:id="rId5"/>
    <p:sldId id="266" r:id="rId6"/>
    <p:sldId id="267" r:id="rId7"/>
    <p:sldId id="328" r:id="rId8"/>
    <p:sldId id="300" r:id="rId9"/>
    <p:sldId id="301" r:id="rId10"/>
    <p:sldId id="302" r:id="rId11"/>
    <p:sldId id="329" r:id="rId12"/>
    <p:sldId id="303" r:id="rId13"/>
    <p:sldId id="258" r:id="rId14"/>
    <p:sldId id="313" r:id="rId15"/>
    <p:sldId id="314" r:id="rId16"/>
    <p:sldId id="330" r:id="rId17"/>
    <p:sldId id="316" r:id="rId18"/>
    <p:sldId id="315" r:id="rId19"/>
    <p:sldId id="317" r:id="rId20"/>
    <p:sldId id="331" r:id="rId21"/>
    <p:sldId id="318" r:id="rId22"/>
    <p:sldId id="319" r:id="rId23"/>
    <p:sldId id="320" r:id="rId24"/>
    <p:sldId id="321" r:id="rId25"/>
    <p:sldId id="322" r:id="rId26"/>
    <p:sldId id="323" r:id="rId27"/>
    <p:sldId id="324" r:id="rId28"/>
    <p:sldId id="325" r:id="rId29"/>
    <p:sldId id="332" r:id="rId30"/>
    <p:sldId id="326" r:id="rId31"/>
    <p:sldId id="327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05" autoAdjust="0"/>
    <p:restoredTop sz="95332" autoAdjust="0"/>
  </p:normalViewPr>
  <p:slideViewPr>
    <p:cSldViewPr snapToGrid="0">
      <p:cViewPr varScale="1">
        <p:scale>
          <a:sx n="151" d="100"/>
          <a:sy n="151" d="100"/>
        </p:scale>
        <p:origin x="72" y="2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992DD5-F2F8-4F7D-8371-224ACFBED2BA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F6CE91-CBAA-4678-A2C6-713F1A680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777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>
            <a:extLst>
              <a:ext uri="{FF2B5EF4-FFF2-40B4-BE49-F238E27FC236}">
                <a16:creationId xmlns:a16="http://schemas.microsoft.com/office/drawing/2014/main" id="{1AD455FA-E31E-48DC-941D-CA6F2C9AF5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081" y="5532557"/>
            <a:ext cx="7157883" cy="97599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C7E89C-C753-406A-A798-0A0C6653E70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50" y="67734"/>
            <a:ext cx="1220341" cy="852621"/>
          </a:xfrm>
          <a:prstGeom prst="rect">
            <a:avLst/>
          </a:prstGeom>
        </p:spPr>
      </p:pic>
      <p:pic>
        <p:nvPicPr>
          <p:cNvPr id="10" name="Picture 9" descr="NASA Meatball.png">
            <a:extLst>
              <a:ext uri="{FF2B5EF4-FFF2-40B4-BE49-F238E27FC236}">
                <a16:creationId xmlns:a16="http://schemas.microsoft.com/office/drawing/2014/main" id="{35A1C3CE-CA64-4EFD-B30F-BF20085ECBC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161754" y="67735"/>
            <a:ext cx="949813" cy="80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hape 43">
            <a:extLst>
              <a:ext uri="{FF2B5EF4-FFF2-40B4-BE49-F238E27FC236}">
                <a16:creationId xmlns:a16="http://schemas.microsoft.com/office/drawing/2014/main" id="{B7B3D040-CED5-4168-8976-E206CC55C643}"/>
              </a:ext>
            </a:extLst>
          </p:cNvPr>
          <p:cNvSpPr/>
          <p:nvPr/>
        </p:nvSpPr>
        <p:spPr>
          <a:xfrm>
            <a:off x="8749532" y="306398"/>
            <a:ext cx="2144385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4289" rIns="34289">
            <a:spAutoFit/>
          </a:bodyPr>
          <a:lstStyle/>
          <a:p>
            <a:pPr algn="r">
              <a:defRPr sz="1800"/>
            </a:pPr>
            <a:r>
              <a:rPr sz="800" dirty="0">
                <a:solidFill>
                  <a:prstClr val="white"/>
                </a:solidFill>
                <a:ea typeface="Arial"/>
                <a:cs typeface="Arial"/>
                <a:sym typeface="Arial"/>
              </a:rPr>
              <a:t>National Aeronautics and</a:t>
            </a:r>
          </a:p>
          <a:p>
            <a:pPr algn="r">
              <a:defRPr sz="1800"/>
            </a:pPr>
            <a:r>
              <a:rPr sz="800" dirty="0">
                <a:solidFill>
                  <a:prstClr val="white"/>
                </a:solidFill>
                <a:ea typeface="Arial"/>
                <a:cs typeface="Arial"/>
                <a:sym typeface="Arial"/>
              </a:rPr>
              <a:t>Space Administration</a:t>
            </a:r>
          </a:p>
        </p:txBody>
      </p:sp>
      <p:sp>
        <p:nvSpPr>
          <p:cNvPr id="12" name="Shape 44">
            <a:extLst>
              <a:ext uri="{FF2B5EF4-FFF2-40B4-BE49-F238E27FC236}">
                <a16:creationId xmlns:a16="http://schemas.microsoft.com/office/drawing/2014/main" id="{10D0E7D5-403C-4D70-BC36-11B930B15486}"/>
              </a:ext>
            </a:extLst>
          </p:cNvPr>
          <p:cNvSpPr/>
          <p:nvPr/>
        </p:nvSpPr>
        <p:spPr>
          <a:xfrm>
            <a:off x="11023600" y="306396"/>
            <a:ext cx="0" cy="430887"/>
          </a:xfrm>
          <a:prstGeom prst="line">
            <a:avLst/>
          </a:prstGeom>
          <a:ln>
            <a:solidFill>
              <a:schemeClr val="bg1"/>
            </a:solidFill>
            <a:round/>
          </a:ln>
        </p:spPr>
        <p:txBody>
          <a:bodyPr lIns="34289" rIns="34289"/>
          <a:lstStyle/>
          <a:p>
            <a:pPr defTabSz="3429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900">
              <a:solidFill>
                <a:srgbClr val="FFFF99"/>
              </a:solidFill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13" name="Shape 43">
            <a:extLst>
              <a:ext uri="{FF2B5EF4-FFF2-40B4-BE49-F238E27FC236}">
                <a16:creationId xmlns:a16="http://schemas.microsoft.com/office/drawing/2014/main" id="{6EE14186-494C-4D6A-AC9F-33170FBA3E43}"/>
              </a:ext>
            </a:extLst>
          </p:cNvPr>
          <p:cNvSpPr/>
          <p:nvPr/>
        </p:nvSpPr>
        <p:spPr>
          <a:xfrm>
            <a:off x="1568638" y="349444"/>
            <a:ext cx="2144385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4289" rIns="34289">
            <a:spAutoFit/>
          </a:bodyPr>
          <a:lstStyle/>
          <a:p>
            <a:pPr>
              <a:defRPr sz="1800"/>
            </a:pPr>
            <a:r>
              <a:rPr lang="en-US" sz="800" dirty="0">
                <a:solidFill>
                  <a:schemeClr val="bg1"/>
                </a:solidFill>
                <a:ea typeface="Arial"/>
                <a:cs typeface="Arial"/>
                <a:sym typeface="Arial"/>
              </a:rPr>
              <a:t>Low-Earth Orbit Flight Test</a:t>
            </a:r>
            <a:br>
              <a:rPr lang="en-US" sz="800" dirty="0">
                <a:solidFill>
                  <a:schemeClr val="bg1"/>
                </a:solidFill>
                <a:ea typeface="Arial"/>
                <a:cs typeface="Arial"/>
                <a:sym typeface="Arial"/>
              </a:rPr>
            </a:br>
            <a:r>
              <a:rPr lang="en-US" sz="800" dirty="0">
                <a:solidFill>
                  <a:schemeClr val="bg1"/>
                </a:solidFill>
                <a:ea typeface="Arial"/>
                <a:cs typeface="Arial"/>
                <a:sym typeface="Arial"/>
              </a:rPr>
              <a:t>of an Inflatable Decelerator</a:t>
            </a:r>
            <a:endParaRPr sz="800" dirty="0">
              <a:solidFill>
                <a:schemeClr val="bg1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14" name="Shape 44">
            <a:extLst>
              <a:ext uri="{FF2B5EF4-FFF2-40B4-BE49-F238E27FC236}">
                <a16:creationId xmlns:a16="http://schemas.microsoft.com/office/drawing/2014/main" id="{981BF807-A6F7-4F1B-8851-E9950160E92E}"/>
              </a:ext>
            </a:extLst>
          </p:cNvPr>
          <p:cNvSpPr/>
          <p:nvPr/>
        </p:nvSpPr>
        <p:spPr>
          <a:xfrm>
            <a:off x="1438949" y="349446"/>
            <a:ext cx="0" cy="430887"/>
          </a:xfrm>
          <a:prstGeom prst="line">
            <a:avLst/>
          </a:prstGeom>
          <a:ln>
            <a:solidFill>
              <a:schemeClr val="bg1"/>
            </a:solidFill>
            <a:round/>
          </a:ln>
        </p:spPr>
        <p:txBody>
          <a:bodyPr lIns="34289" rIns="34289"/>
          <a:lstStyle/>
          <a:p>
            <a:pPr defTabSz="3429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900">
              <a:solidFill>
                <a:srgbClr val="FFFF99"/>
              </a:solidFill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0D9A65-BF7D-4ABE-B490-F9744AE30612}"/>
              </a:ext>
            </a:extLst>
          </p:cNvPr>
          <p:cNvSpPr txBox="1"/>
          <p:nvPr/>
        </p:nvSpPr>
        <p:spPr>
          <a:xfrm>
            <a:off x="134081" y="2297573"/>
            <a:ext cx="7298409" cy="1223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ヒラギノ角ゴ Pro W3" pitchFamily="-109" charset="-128"/>
                <a:cs typeface="ヒラギノ角ゴ Pro W3" pitchFamily="-109" charset="-128"/>
              </a:defRPr>
            </a:lvl1pPr>
            <a:lvl2pPr algn="ctr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Calibri" pitchFamily="34" charset="0"/>
                <a:ea typeface="ヒラギノ角ゴ Pro W3" pitchFamily="-109" charset="-128"/>
                <a:cs typeface="ヒラギノ角ゴ Pro W3" pitchFamily="-109" charset="-128"/>
              </a:defRPr>
            </a:lvl2pPr>
            <a:lvl3pPr algn="ctr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Calibri" pitchFamily="34" charset="0"/>
                <a:ea typeface="ヒラギノ角ゴ Pro W3" pitchFamily="-109" charset="-128"/>
                <a:cs typeface="ヒラギノ角ゴ Pro W3" pitchFamily="-109" charset="-128"/>
              </a:defRPr>
            </a:lvl3pPr>
            <a:lvl4pPr algn="ctr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Calibri" pitchFamily="34" charset="0"/>
                <a:ea typeface="ヒラギノ角ゴ Pro W3" pitchFamily="-109" charset="-128"/>
                <a:cs typeface="ヒラギノ角ゴ Pro W3" pitchFamily="-109" charset="-128"/>
              </a:defRPr>
            </a:lvl4pPr>
            <a:lvl5pPr algn="ctr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Calibri" pitchFamily="34" charset="0"/>
                <a:ea typeface="ヒラギノ角ゴ Pro W3" pitchFamily="-109" charset="-128"/>
                <a:cs typeface="ヒラギノ角ゴ Pro W3" pitchFamily="-109" charset="-128"/>
              </a:defRPr>
            </a:lvl5pPr>
            <a:lvl6pPr marL="457189" algn="ctr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Calibri" pitchFamily="34" charset="0"/>
              </a:defRPr>
            </a:lvl6pPr>
            <a:lvl7pPr marL="914377" algn="ctr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Calibri" pitchFamily="34" charset="0"/>
              </a:defRPr>
            </a:lvl7pPr>
            <a:lvl8pPr marL="1371566" algn="ctr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Calibri" pitchFamily="34" charset="0"/>
              </a:defRPr>
            </a:lvl8pPr>
            <a:lvl9pPr marL="1828754" algn="ctr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Calibri" pitchFamily="34" charset="0"/>
              </a:defRPr>
            </a:lvl9pPr>
          </a:lstStyle>
          <a:p>
            <a:pPr lvl="0"/>
            <a:r>
              <a:rPr lang="en-US" dirty="0"/>
              <a:t>Low-Earth Orbit Flight Test of an Inflatable Decelerator (LOFTID)</a:t>
            </a:r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B0E846FB-E0B5-46D9-B446-8E6452F87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081" y="4146362"/>
            <a:ext cx="6272749" cy="891592"/>
          </a:xfrm>
        </p:spPr>
        <p:txBody>
          <a:bodyPr/>
          <a:lstStyle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en-US" sz="3200" b="1" kern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ヒラギノ角ゴ Pro W3" pitchFamily="-109" charset="-128"/>
                <a:cs typeface="ヒラギノ角ゴ Pro W3" pitchFamily="-109" charset="-128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6DCFFFE-DD14-44CF-A5CD-0A270D1AE4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50" y="67734"/>
            <a:ext cx="1220341" cy="852621"/>
          </a:xfrm>
          <a:prstGeom prst="rect">
            <a:avLst/>
          </a:prstGeom>
        </p:spPr>
      </p:pic>
      <p:pic>
        <p:nvPicPr>
          <p:cNvPr id="18" name="Picture 17" descr="NASA Meatball.png">
            <a:extLst>
              <a:ext uri="{FF2B5EF4-FFF2-40B4-BE49-F238E27FC236}">
                <a16:creationId xmlns:a16="http://schemas.microsoft.com/office/drawing/2014/main" id="{50AE85F1-DF76-461D-B43A-E4ED242E54B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1161754" y="67735"/>
            <a:ext cx="949813" cy="80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Shape 43">
            <a:extLst>
              <a:ext uri="{FF2B5EF4-FFF2-40B4-BE49-F238E27FC236}">
                <a16:creationId xmlns:a16="http://schemas.microsoft.com/office/drawing/2014/main" id="{6E86FAF0-E36A-414A-8BBC-961317A18FC4}"/>
              </a:ext>
            </a:extLst>
          </p:cNvPr>
          <p:cNvSpPr/>
          <p:nvPr userDrawn="1"/>
        </p:nvSpPr>
        <p:spPr>
          <a:xfrm>
            <a:off x="8749532" y="306398"/>
            <a:ext cx="2144385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289" rIns="34289">
            <a:spAutoFit/>
          </a:bodyPr>
          <a:lstStyle/>
          <a:p>
            <a:pPr algn="r">
              <a:defRPr sz="1800"/>
            </a:pPr>
            <a:r>
              <a:rPr sz="800" dirty="0">
                <a:solidFill>
                  <a:prstClr val="white"/>
                </a:solidFill>
                <a:ea typeface="Arial"/>
                <a:cs typeface="Arial"/>
                <a:sym typeface="Arial"/>
              </a:rPr>
              <a:t>National Aeronautics and</a:t>
            </a:r>
          </a:p>
          <a:p>
            <a:pPr algn="r">
              <a:defRPr sz="1800"/>
            </a:pPr>
            <a:r>
              <a:rPr sz="800" dirty="0">
                <a:solidFill>
                  <a:prstClr val="white"/>
                </a:solidFill>
                <a:ea typeface="Arial"/>
                <a:cs typeface="Arial"/>
                <a:sym typeface="Arial"/>
              </a:rPr>
              <a:t>Space Administration</a:t>
            </a:r>
          </a:p>
        </p:txBody>
      </p:sp>
      <p:sp>
        <p:nvSpPr>
          <p:cNvPr id="20" name="Shape 44">
            <a:extLst>
              <a:ext uri="{FF2B5EF4-FFF2-40B4-BE49-F238E27FC236}">
                <a16:creationId xmlns:a16="http://schemas.microsoft.com/office/drawing/2014/main" id="{41EDCC26-BC00-4603-B31C-6AA3EF0F4F8A}"/>
              </a:ext>
            </a:extLst>
          </p:cNvPr>
          <p:cNvSpPr/>
          <p:nvPr userDrawn="1"/>
        </p:nvSpPr>
        <p:spPr>
          <a:xfrm>
            <a:off x="11023600" y="306396"/>
            <a:ext cx="0" cy="430887"/>
          </a:xfrm>
          <a:prstGeom prst="line">
            <a:avLst/>
          </a:prstGeom>
          <a:ln>
            <a:solidFill>
              <a:schemeClr val="bg1"/>
            </a:solidFill>
            <a:round/>
          </a:ln>
        </p:spPr>
        <p:txBody>
          <a:bodyPr lIns="34289" rIns="34289"/>
          <a:lstStyle/>
          <a:p>
            <a:pPr defTabSz="3429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900">
              <a:solidFill>
                <a:srgbClr val="FFFF99"/>
              </a:solidFill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21" name="Shape 43">
            <a:extLst>
              <a:ext uri="{FF2B5EF4-FFF2-40B4-BE49-F238E27FC236}">
                <a16:creationId xmlns:a16="http://schemas.microsoft.com/office/drawing/2014/main" id="{987F19F9-E57E-4895-A5C4-27D20CD51696}"/>
              </a:ext>
            </a:extLst>
          </p:cNvPr>
          <p:cNvSpPr/>
          <p:nvPr userDrawn="1"/>
        </p:nvSpPr>
        <p:spPr>
          <a:xfrm>
            <a:off x="1568638" y="349444"/>
            <a:ext cx="2144385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289" rIns="34289">
            <a:spAutoFit/>
          </a:bodyPr>
          <a:lstStyle/>
          <a:p>
            <a:pPr>
              <a:defRPr sz="1800"/>
            </a:pPr>
            <a:r>
              <a:rPr lang="en-US" sz="800" dirty="0">
                <a:solidFill>
                  <a:schemeClr val="bg1"/>
                </a:solidFill>
                <a:ea typeface="Arial"/>
                <a:cs typeface="Arial"/>
                <a:sym typeface="Arial"/>
              </a:rPr>
              <a:t>Low-Earth Orbit Flight Test</a:t>
            </a:r>
            <a:br>
              <a:rPr lang="en-US" sz="800" dirty="0">
                <a:solidFill>
                  <a:schemeClr val="bg1"/>
                </a:solidFill>
                <a:ea typeface="Arial"/>
                <a:cs typeface="Arial"/>
                <a:sym typeface="Arial"/>
              </a:rPr>
            </a:br>
            <a:r>
              <a:rPr lang="en-US" sz="800" dirty="0">
                <a:solidFill>
                  <a:schemeClr val="bg1"/>
                </a:solidFill>
                <a:ea typeface="Arial"/>
                <a:cs typeface="Arial"/>
                <a:sym typeface="Arial"/>
              </a:rPr>
              <a:t>of an Inflatable Decelerator</a:t>
            </a:r>
            <a:endParaRPr sz="800" dirty="0">
              <a:solidFill>
                <a:schemeClr val="bg1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22" name="Shape 44">
            <a:extLst>
              <a:ext uri="{FF2B5EF4-FFF2-40B4-BE49-F238E27FC236}">
                <a16:creationId xmlns:a16="http://schemas.microsoft.com/office/drawing/2014/main" id="{C73B65EE-E844-4C24-BD9F-C57786C89C72}"/>
              </a:ext>
            </a:extLst>
          </p:cNvPr>
          <p:cNvSpPr/>
          <p:nvPr userDrawn="1"/>
        </p:nvSpPr>
        <p:spPr>
          <a:xfrm>
            <a:off x="1438949" y="349446"/>
            <a:ext cx="0" cy="430887"/>
          </a:xfrm>
          <a:prstGeom prst="line">
            <a:avLst/>
          </a:prstGeom>
          <a:ln>
            <a:solidFill>
              <a:schemeClr val="bg1"/>
            </a:solidFill>
            <a:round/>
          </a:ln>
        </p:spPr>
        <p:txBody>
          <a:bodyPr lIns="34289" rIns="34289"/>
          <a:lstStyle/>
          <a:p>
            <a:pPr defTabSz="3429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900">
              <a:solidFill>
                <a:srgbClr val="FFFF99"/>
              </a:solidFill>
              <a:latin typeface="Helvetica"/>
              <a:ea typeface="Helvetica"/>
              <a:cs typeface="Helvetica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244694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 txBox="1">
            <a:spLocks/>
          </p:cNvSpPr>
          <p:nvPr/>
        </p:nvSpPr>
        <p:spPr>
          <a:xfrm>
            <a:off x="99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endParaRPr lang="en-US" sz="1000" dirty="0">
              <a:solidFill>
                <a:schemeClr val="bg1">
                  <a:lumMod val="50000"/>
                </a:schemeClr>
              </a:solidFill>
              <a:latin typeface="Calibri" pitchFamily="28" charset="0"/>
              <a:ea typeface="ヒラギノ角ゴ Pro W3" pitchFamily="28" charset="-128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2620" y="1143000"/>
            <a:ext cx="11988800" cy="54102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rgbClr val="000099"/>
              </a:buClr>
              <a:defRPr/>
            </a:lvl1pPr>
            <a:lvl2pPr>
              <a:buClr>
                <a:schemeClr val="accent1"/>
              </a:buClr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Date Placeholder 3"/>
          <p:cNvSpPr txBox="1">
            <a:spLocks/>
          </p:cNvSpPr>
          <p:nvPr/>
        </p:nvSpPr>
        <p:spPr>
          <a:xfrm>
            <a:off x="4659535" y="662452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endParaRPr lang="en-US" sz="1000" dirty="0">
              <a:solidFill>
                <a:schemeClr val="bg1">
                  <a:lumMod val="50000"/>
                </a:schemeClr>
              </a:solidFill>
              <a:latin typeface="Calibri" pitchFamily="28" charset="0"/>
              <a:ea typeface="ヒラギノ角ゴ Pro W3" pitchFamily="28" charset="-128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5D43F4F-AF3C-4261-A08A-F048804FC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2F875313-C826-48C4-BB77-B55B9E223310}"/>
              </a:ext>
            </a:extLst>
          </p:cNvPr>
          <p:cNvSpPr txBox="1">
            <a:spLocks/>
          </p:cNvSpPr>
          <p:nvPr userDrawn="1"/>
        </p:nvSpPr>
        <p:spPr>
          <a:xfrm>
            <a:off x="4659535" y="662452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endParaRPr lang="en-US" sz="1000" dirty="0">
              <a:solidFill>
                <a:schemeClr val="bg1">
                  <a:lumMod val="50000"/>
                </a:schemeClr>
              </a:solidFill>
              <a:latin typeface="Calibri" pitchFamily="28" charset="0"/>
              <a:ea typeface="ヒラギノ角ゴ Pro W3" pitchFamily="2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5685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 txBox="1">
            <a:spLocks/>
          </p:cNvSpPr>
          <p:nvPr/>
        </p:nvSpPr>
        <p:spPr>
          <a:xfrm>
            <a:off x="99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endParaRPr lang="en-US" sz="1000" dirty="0">
              <a:solidFill>
                <a:schemeClr val="bg1">
                  <a:lumMod val="50000"/>
                </a:schemeClr>
              </a:solidFill>
              <a:latin typeface="Calibri" pitchFamily="28" charset="0"/>
              <a:ea typeface="ヒラギノ角ゴ Pro W3" pitchFamily="28" charset="-128"/>
              <a:cs typeface="+mn-cs"/>
            </a:endParaRPr>
          </a:p>
        </p:txBody>
      </p:sp>
      <p:sp>
        <p:nvSpPr>
          <p:cNvPr id="6" name="Date Placeholder 3"/>
          <p:cNvSpPr txBox="1">
            <a:spLocks/>
          </p:cNvSpPr>
          <p:nvPr/>
        </p:nvSpPr>
        <p:spPr>
          <a:xfrm>
            <a:off x="4659535" y="662452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endParaRPr lang="en-US" sz="1000" dirty="0">
              <a:solidFill>
                <a:schemeClr val="bg1">
                  <a:lumMod val="50000"/>
                </a:schemeClr>
              </a:solidFill>
              <a:latin typeface="Calibri" pitchFamily="28" charset="0"/>
              <a:ea typeface="ヒラギノ角ゴ Pro W3" pitchFamily="28" charset="-128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A19A304-6A5A-4F28-8D7D-A0F400052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26175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withou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5403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30BB7-9A84-4A03-A8A3-EAC0DF3F75F9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36C4B-F27A-48E4-9302-7CBC04C94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131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612902" y="160338"/>
            <a:ext cx="9055100" cy="61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</a:t>
            </a:r>
          </a:p>
        </p:txBody>
      </p:sp>
      <p:cxnSp>
        <p:nvCxnSpPr>
          <p:cNvPr id="12" name="Straight Connector 11"/>
          <p:cNvCxnSpPr>
            <a:cxnSpLocks noChangeShapeType="1"/>
          </p:cNvCxnSpPr>
          <p:nvPr/>
        </p:nvCxnSpPr>
        <p:spPr bwMode="auto">
          <a:xfrm>
            <a:off x="1612902" y="979489"/>
            <a:ext cx="9055100" cy="1587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6C7AD36D-A9A8-CC4F-BE5F-00AB1673F25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50" y="67734"/>
            <a:ext cx="1220341" cy="852621"/>
          </a:xfrm>
          <a:prstGeom prst="rect">
            <a:avLst/>
          </a:prstGeom>
        </p:spPr>
      </p:pic>
      <p:pic>
        <p:nvPicPr>
          <p:cNvPr id="11" name="Picture 9" descr="NASA Meatball.png">
            <a:extLst>
              <a:ext uri="{FF2B5EF4-FFF2-40B4-BE49-F238E27FC236}">
                <a16:creationId xmlns:a16="http://schemas.microsoft.com/office/drawing/2014/main" id="{DC92638E-558F-494A-8747-C4D1E9B15BD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161754" y="67735"/>
            <a:ext cx="949813" cy="80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286CF2F-6D3D-49D8-B059-55C234A3BFC9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1612902" y="979489"/>
            <a:ext cx="9055100" cy="1587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04F81FFB-205E-4BA5-93B5-FA707D998C5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50" y="67734"/>
            <a:ext cx="1220341" cy="852621"/>
          </a:xfrm>
          <a:prstGeom prst="rect">
            <a:avLst/>
          </a:prstGeom>
        </p:spPr>
      </p:pic>
      <p:pic>
        <p:nvPicPr>
          <p:cNvPr id="15" name="Picture 9" descr="NASA Meatball.png">
            <a:extLst>
              <a:ext uri="{FF2B5EF4-FFF2-40B4-BE49-F238E27FC236}">
                <a16:creationId xmlns:a16="http://schemas.microsoft.com/office/drawing/2014/main" id="{0E68AD90-DF96-4C39-82C1-26AA59226942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11161754" y="67735"/>
            <a:ext cx="949813" cy="80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49694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 kern="1200">
          <a:solidFill>
            <a:srgbClr val="000090"/>
          </a:solidFill>
          <a:latin typeface="+mj-lt"/>
          <a:ea typeface="ヒラギノ角ゴ Pro W3" pitchFamily="-109" charset="-128"/>
          <a:cs typeface="ヒラギノ角ゴ Pro W3" pitchFamily="-109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457189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6pPr>
      <a:lvl7pPr marL="914377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7pPr>
      <a:lvl8pPr marL="1371566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8pPr>
      <a:lvl9pPr marL="1828754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9pPr>
    </p:titleStyle>
    <p:bodyStyle>
      <a:lvl1pPr marL="342891" indent="-342891" algn="l" rtl="0" eaLnBrk="1" fontAlgn="base" hangingPunct="1">
        <a:spcBef>
          <a:spcPct val="20000"/>
        </a:spcBef>
        <a:spcAft>
          <a:spcPct val="0"/>
        </a:spcAft>
        <a:buClr>
          <a:srgbClr val="C00000"/>
        </a:buClr>
        <a:buFont typeface="Wingdings" pitchFamily="29" charset="2"/>
        <a:buChar char="Ø"/>
        <a:defRPr sz="28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742932" indent="-285744" algn="l" rtl="0" eaLnBrk="1" fontAlgn="base" hangingPunct="1">
        <a:spcBef>
          <a:spcPct val="20000"/>
        </a:spcBef>
        <a:spcAft>
          <a:spcPct val="0"/>
        </a:spcAft>
        <a:buClr>
          <a:srgbClr val="0000CC"/>
        </a:buClr>
        <a:buFont typeface="Arial" pitchFamily="29" charset="0"/>
        <a:buChar char="•"/>
        <a:defRPr sz="24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1142971" indent="-228594" algn="l" rtl="0" eaLnBrk="1" fontAlgn="base" hangingPunct="1">
        <a:spcBef>
          <a:spcPct val="20000"/>
        </a:spcBef>
        <a:spcAft>
          <a:spcPct val="0"/>
        </a:spcAft>
        <a:buFont typeface="Wingdings" pitchFamily="29" charset="2"/>
        <a:buChar char="§"/>
        <a:defRPr sz="20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600160" indent="-228594" algn="l" rtl="0" eaLnBrk="1" fontAlgn="base" hangingPunct="1">
        <a:spcBef>
          <a:spcPct val="20000"/>
        </a:spcBef>
        <a:spcAft>
          <a:spcPct val="0"/>
        </a:spcAft>
        <a:buFont typeface="Courier New" pitchFamily="2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2057349" indent="-228594" algn="l" rtl="0" eaLnBrk="1" fontAlgn="base" hangingPunct="1">
        <a:spcBef>
          <a:spcPct val="20000"/>
        </a:spcBef>
        <a:spcAft>
          <a:spcPct val="0"/>
        </a:spcAft>
        <a:buFont typeface="Arial" pitchFamily="29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.emf"/><Relationship Id="rId18" Type="http://schemas.openxmlformats.org/officeDocument/2006/relationships/image" Target="../media/image21.emf"/><Relationship Id="rId26" Type="http://schemas.openxmlformats.org/officeDocument/2006/relationships/image" Target="../media/image29.emf"/><Relationship Id="rId39" Type="http://schemas.openxmlformats.org/officeDocument/2006/relationships/image" Target="../media/image42.emf"/><Relationship Id="rId21" Type="http://schemas.openxmlformats.org/officeDocument/2006/relationships/image" Target="../media/image24.emf"/><Relationship Id="rId34" Type="http://schemas.openxmlformats.org/officeDocument/2006/relationships/image" Target="../media/image37.emf"/><Relationship Id="rId42" Type="http://schemas.openxmlformats.org/officeDocument/2006/relationships/image" Target="../media/image45.emf"/><Relationship Id="rId47" Type="http://schemas.openxmlformats.org/officeDocument/2006/relationships/image" Target="../media/image50.emf"/><Relationship Id="rId50" Type="http://schemas.openxmlformats.org/officeDocument/2006/relationships/image" Target="../media/image53.emf"/><Relationship Id="rId7" Type="http://schemas.openxmlformats.org/officeDocument/2006/relationships/image" Target="../media/image10.emf"/><Relationship Id="rId2" Type="http://schemas.openxmlformats.org/officeDocument/2006/relationships/image" Target="../media/image5.emf"/><Relationship Id="rId16" Type="http://schemas.openxmlformats.org/officeDocument/2006/relationships/image" Target="../media/image19.emf"/><Relationship Id="rId29" Type="http://schemas.openxmlformats.org/officeDocument/2006/relationships/image" Target="../media/image32.emf"/><Relationship Id="rId11" Type="http://schemas.openxmlformats.org/officeDocument/2006/relationships/image" Target="../media/image14.emf"/><Relationship Id="rId24" Type="http://schemas.openxmlformats.org/officeDocument/2006/relationships/image" Target="../media/image27.emf"/><Relationship Id="rId32" Type="http://schemas.openxmlformats.org/officeDocument/2006/relationships/image" Target="../media/image35.emf"/><Relationship Id="rId37" Type="http://schemas.openxmlformats.org/officeDocument/2006/relationships/image" Target="../media/image40.emf"/><Relationship Id="rId40" Type="http://schemas.openxmlformats.org/officeDocument/2006/relationships/image" Target="../media/image43.emf"/><Relationship Id="rId45" Type="http://schemas.openxmlformats.org/officeDocument/2006/relationships/image" Target="../media/image48.emf"/><Relationship Id="rId53" Type="http://schemas.openxmlformats.org/officeDocument/2006/relationships/image" Target="../media/image56.emf"/><Relationship Id="rId5" Type="http://schemas.openxmlformats.org/officeDocument/2006/relationships/image" Target="../media/image8.emf"/><Relationship Id="rId10" Type="http://schemas.openxmlformats.org/officeDocument/2006/relationships/image" Target="../media/image13.emf"/><Relationship Id="rId19" Type="http://schemas.openxmlformats.org/officeDocument/2006/relationships/image" Target="../media/image22.emf"/><Relationship Id="rId31" Type="http://schemas.openxmlformats.org/officeDocument/2006/relationships/image" Target="../media/image34.emf"/><Relationship Id="rId44" Type="http://schemas.openxmlformats.org/officeDocument/2006/relationships/image" Target="../media/image47.emf"/><Relationship Id="rId52" Type="http://schemas.openxmlformats.org/officeDocument/2006/relationships/image" Target="../media/image55.emf"/><Relationship Id="rId4" Type="http://schemas.openxmlformats.org/officeDocument/2006/relationships/image" Target="../media/image7.emf"/><Relationship Id="rId9" Type="http://schemas.openxmlformats.org/officeDocument/2006/relationships/image" Target="../media/image12.emf"/><Relationship Id="rId14" Type="http://schemas.openxmlformats.org/officeDocument/2006/relationships/image" Target="../media/image17.emf"/><Relationship Id="rId22" Type="http://schemas.openxmlformats.org/officeDocument/2006/relationships/image" Target="../media/image25.emf"/><Relationship Id="rId27" Type="http://schemas.openxmlformats.org/officeDocument/2006/relationships/image" Target="../media/image30.emf"/><Relationship Id="rId30" Type="http://schemas.openxmlformats.org/officeDocument/2006/relationships/image" Target="../media/image33.emf"/><Relationship Id="rId35" Type="http://schemas.openxmlformats.org/officeDocument/2006/relationships/image" Target="../media/image38.emf"/><Relationship Id="rId43" Type="http://schemas.openxmlformats.org/officeDocument/2006/relationships/image" Target="../media/image46.emf"/><Relationship Id="rId48" Type="http://schemas.openxmlformats.org/officeDocument/2006/relationships/image" Target="../media/image51.emf"/><Relationship Id="rId8" Type="http://schemas.openxmlformats.org/officeDocument/2006/relationships/image" Target="../media/image11.emf"/><Relationship Id="rId51" Type="http://schemas.openxmlformats.org/officeDocument/2006/relationships/image" Target="../media/image54.emf"/><Relationship Id="rId3" Type="http://schemas.openxmlformats.org/officeDocument/2006/relationships/image" Target="../media/image6.emf"/><Relationship Id="rId12" Type="http://schemas.openxmlformats.org/officeDocument/2006/relationships/image" Target="../media/image15.emf"/><Relationship Id="rId17" Type="http://schemas.openxmlformats.org/officeDocument/2006/relationships/image" Target="../media/image20.emf"/><Relationship Id="rId25" Type="http://schemas.openxmlformats.org/officeDocument/2006/relationships/image" Target="../media/image28.emf"/><Relationship Id="rId33" Type="http://schemas.openxmlformats.org/officeDocument/2006/relationships/image" Target="../media/image36.emf"/><Relationship Id="rId38" Type="http://schemas.openxmlformats.org/officeDocument/2006/relationships/image" Target="../media/image41.emf"/><Relationship Id="rId46" Type="http://schemas.openxmlformats.org/officeDocument/2006/relationships/image" Target="../media/image49.emf"/><Relationship Id="rId20" Type="http://schemas.openxmlformats.org/officeDocument/2006/relationships/image" Target="../media/image23.emf"/><Relationship Id="rId41" Type="http://schemas.openxmlformats.org/officeDocument/2006/relationships/image" Target="../media/image44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emf"/><Relationship Id="rId15" Type="http://schemas.openxmlformats.org/officeDocument/2006/relationships/image" Target="../media/image18.emf"/><Relationship Id="rId23" Type="http://schemas.openxmlformats.org/officeDocument/2006/relationships/image" Target="../media/image26.emf"/><Relationship Id="rId28" Type="http://schemas.openxmlformats.org/officeDocument/2006/relationships/image" Target="../media/image31.emf"/><Relationship Id="rId36" Type="http://schemas.openxmlformats.org/officeDocument/2006/relationships/image" Target="../media/image39.emf"/><Relationship Id="rId49" Type="http://schemas.openxmlformats.org/officeDocument/2006/relationships/image" Target="../media/image52.emf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.emf"/><Relationship Id="rId18" Type="http://schemas.openxmlformats.org/officeDocument/2006/relationships/image" Target="../media/image21.emf"/><Relationship Id="rId26" Type="http://schemas.openxmlformats.org/officeDocument/2006/relationships/image" Target="../media/image29.emf"/><Relationship Id="rId39" Type="http://schemas.openxmlformats.org/officeDocument/2006/relationships/image" Target="../media/image42.emf"/><Relationship Id="rId21" Type="http://schemas.openxmlformats.org/officeDocument/2006/relationships/image" Target="../media/image24.emf"/><Relationship Id="rId34" Type="http://schemas.openxmlformats.org/officeDocument/2006/relationships/image" Target="../media/image37.emf"/><Relationship Id="rId42" Type="http://schemas.openxmlformats.org/officeDocument/2006/relationships/image" Target="../media/image45.emf"/><Relationship Id="rId47" Type="http://schemas.openxmlformats.org/officeDocument/2006/relationships/image" Target="../media/image50.emf"/><Relationship Id="rId50" Type="http://schemas.openxmlformats.org/officeDocument/2006/relationships/image" Target="../media/image53.emf"/><Relationship Id="rId7" Type="http://schemas.openxmlformats.org/officeDocument/2006/relationships/image" Target="../media/image10.emf"/><Relationship Id="rId2" Type="http://schemas.openxmlformats.org/officeDocument/2006/relationships/image" Target="../media/image5.emf"/><Relationship Id="rId16" Type="http://schemas.openxmlformats.org/officeDocument/2006/relationships/image" Target="../media/image19.emf"/><Relationship Id="rId29" Type="http://schemas.openxmlformats.org/officeDocument/2006/relationships/image" Target="../media/image32.emf"/><Relationship Id="rId11" Type="http://schemas.openxmlformats.org/officeDocument/2006/relationships/image" Target="../media/image14.emf"/><Relationship Id="rId24" Type="http://schemas.openxmlformats.org/officeDocument/2006/relationships/image" Target="../media/image27.emf"/><Relationship Id="rId32" Type="http://schemas.openxmlformats.org/officeDocument/2006/relationships/image" Target="../media/image35.emf"/><Relationship Id="rId37" Type="http://schemas.openxmlformats.org/officeDocument/2006/relationships/image" Target="../media/image40.emf"/><Relationship Id="rId40" Type="http://schemas.openxmlformats.org/officeDocument/2006/relationships/image" Target="../media/image43.emf"/><Relationship Id="rId45" Type="http://schemas.openxmlformats.org/officeDocument/2006/relationships/image" Target="../media/image48.emf"/><Relationship Id="rId53" Type="http://schemas.openxmlformats.org/officeDocument/2006/relationships/image" Target="../media/image56.emf"/><Relationship Id="rId5" Type="http://schemas.openxmlformats.org/officeDocument/2006/relationships/image" Target="../media/image8.emf"/><Relationship Id="rId10" Type="http://schemas.openxmlformats.org/officeDocument/2006/relationships/image" Target="../media/image13.emf"/><Relationship Id="rId19" Type="http://schemas.openxmlformats.org/officeDocument/2006/relationships/image" Target="../media/image22.emf"/><Relationship Id="rId31" Type="http://schemas.openxmlformats.org/officeDocument/2006/relationships/image" Target="../media/image34.emf"/><Relationship Id="rId44" Type="http://schemas.openxmlformats.org/officeDocument/2006/relationships/image" Target="../media/image47.emf"/><Relationship Id="rId52" Type="http://schemas.openxmlformats.org/officeDocument/2006/relationships/image" Target="../media/image55.emf"/><Relationship Id="rId4" Type="http://schemas.openxmlformats.org/officeDocument/2006/relationships/image" Target="../media/image7.emf"/><Relationship Id="rId9" Type="http://schemas.openxmlformats.org/officeDocument/2006/relationships/image" Target="../media/image12.emf"/><Relationship Id="rId14" Type="http://schemas.openxmlformats.org/officeDocument/2006/relationships/image" Target="../media/image17.emf"/><Relationship Id="rId22" Type="http://schemas.openxmlformats.org/officeDocument/2006/relationships/image" Target="../media/image25.emf"/><Relationship Id="rId27" Type="http://schemas.openxmlformats.org/officeDocument/2006/relationships/image" Target="../media/image30.emf"/><Relationship Id="rId30" Type="http://schemas.openxmlformats.org/officeDocument/2006/relationships/image" Target="../media/image33.emf"/><Relationship Id="rId35" Type="http://schemas.openxmlformats.org/officeDocument/2006/relationships/image" Target="../media/image38.emf"/><Relationship Id="rId43" Type="http://schemas.openxmlformats.org/officeDocument/2006/relationships/image" Target="../media/image46.emf"/><Relationship Id="rId48" Type="http://schemas.openxmlformats.org/officeDocument/2006/relationships/image" Target="../media/image51.emf"/><Relationship Id="rId8" Type="http://schemas.openxmlformats.org/officeDocument/2006/relationships/image" Target="../media/image11.emf"/><Relationship Id="rId51" Type="http://schemas.openxmlformats.org/officeDocument/2006/relationships/image" Target="../media/image54.emf"/><Relationship Id="rId3" Type="http://schemas.openxmlformats.org/officeDocument/2006/relationships/image" Target="../media/image6.emf"/><Relationship Id="rId12" Type="http://schemas.openxmlformats.org/officeDocument/2006/relationships/image" Target="../media/image15.emf"/><Relationship Id="rId17" Type="http://schemas.openxmlformats.org/officeDocument/2006/relationships/image" Target="../media/image20.emf"/><Relationship Id="rId25" Type="http://schemas.openxmlformats.org/officeDocument/2006/relationships/image" Target="../media/image28.emf"/><Relationship Id="rId33" Type="http://schemas.openxmlformats.org/officeDocument/2006/relationships/image" Target="../media/image36.emf"/><Relationship Id="rId38" Type="http://schemas.openxmlformats.org/officeDocument/2006/relationships/image" Target="../media/image41.emf"/><Relationship Id="rId46" Type="http://schemas.openxmlformats.org/officeDocument/2006/relationships/image" Target="../media/image49.emf"/><Relationship Id="rId20" Type="http://schemas.openxmlformats.org/officeDocument/2006/relationships/image" Target="../media/image23.emf"/><Relationship Id="rId41" Type="http://schemas.openxmlformats.org/officeDocument/2006/relationships/image" Target="../media/image44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emf"/><Relationship Id="rId15" Type="http://schemas.openxmlformats.org/officeDocument/2006/relationships/image" Target="../media/image18.emf"/><Relationship Id="rId23" Type="http://schemas.openxmlformats.org/officeDocument/2006/relationships/image" Target="../media/image26.emf"/><Relationship Id="rId28" Type="http://schemas.openxmlformats.org/officeDocument/2006/relationships/image" Target="../media/image31.emf"/><Relationship Id="rId36" Type="http://schemas.openxmlformats.org/officeDocument/2006/relationships/image" Target="../media/image39.emf"/><Relationship Id="rId49" Type="http://schemas.openxmlformats.org/officeDocument/2006/relationships/image" Target="../media/image52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0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1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2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1A2EE4A-27EA-493E-B76C-0A2990E907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241" y="5457922"/>
            <a:ext cx="9732408" cy="1289319"/>
          </a:xfrm>
        </p:spPr>
        <p:txBody>
          <a:bodyPr/>
          <a:lstStyle/>
          <a:p>
            <a:r>
              <a:rPr lang="en-US" dirty="0"/>
              <a:t>Paul Brewster, Software Lead</a:t>
            </a:r>
          </a:p>
          <a:p>
            <a:endParaRPr lang="en-US" dirty="0"/>
          </a:p>
          <a:p>
            <a:r>
              <a:rPr lang="en-US" dirty="0"/>
              <a:t>March 21</a:t>
            </a:r>
            <a:r>
              <a:rPr lang="en-US" baseline="30000" dirty="0"/>
              <a:t>st</a:t>
            </a:r>
            <a:r>
              <a:rPr lang="en-US" dirty="0"/>
              <a:t>, 2023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1AE46DB-0A48-4FDE-B78F-AD06CBD56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081" y="3976049"/>
            <a:ext cx="6947439" cy="891592"/>
          </a:xfrm>
        </p:spPr>
        <p:txBody>
          <a:bodyPr/>
          <a:lstStyle/>
          <a:p>
            <a:r>
              <a:rPr lang="en-US" dirty="0"/>
              <a:t>Flight Software for the LOFTID Re-Entry Vehicle</a:t>
            </a:r>
          </a:p>
        </p:txBody>
      </p:sp>
    </p:spTree>
    <p:extLst>
      <p:ext uri="{BB962C8B-B14F-4D97-AF65-F5344CB8AC3E}">
        <p14:creationId xmlns:p14="http://schemas.microsoft.com/office/powerpoint/2010/main" val="9980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144FAB2-4D2C-4B3F-8A68-3C7828F56F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Project Introduction</a:t>
            </a:r>
          </a:p>
          <a:p>
            <a:r>
              <a:rPr lang="en-US" dirty="0"/>
              <a:t>Avionics Overview</a:t>
            </a:r>
          </a:p>
          <a:p>
            <a:r>
              <a:rPr lang="en-US" dirty="0"/>
              <a:t>PDSU Software</a:t>
            </a:r>
          </a:p>
          <a:p>
            <a:r>
              <a:rPr lang="en-US" dirty="0"/>
              <a:t>Camera Controller Software</a:t>
            </a:r>
          </a:p>
          <a:p>
            <a:r>
              <a:rPr lang="en-US" dirty="0"/>
              <a:t>Data Recorder Software</a:t>
            </a:r>
          </a:p>
          <a:p>
            <a:r>
              <a:rPr lang="en-US" dirty="0"/>
              <a:t>Conclusions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FC5F123-C8A5-4DFA-A9A8-F157426FD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067619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571280-3EC9-4A3B-95F2-C35868EB1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620" y="1143000"/>
            <a:ext cx="5973380" cy="54102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Hypersonic Inflatable Aerodynamics Decelerator (HIAD)</a:t>
            </a:r>
          </a:p>
          <a:p>
            <a:pPr lvl="1"/>
            <a:r>
              <a:rPr lang="en-US" dirty="0"/>
              <a:t>Aeroshell designed to protect and decelerate a spacecraft entering from Low-Earth orbit</a:t>
            </a:r>
          </a:p>
          <a:p>
            <a:pPr lvl="1"/>
            <a:r>
              <a:rPr lang="en-US" dirty="0"/>
              <a:t>Inflatable, allowing Aeroshell to be larger than the rocket’s shroud</a:t>
            </a:r>
          </a:p>
          <a:p>
            <a:pPr lvl="1"/>
            <a:r>
              <a:rPr lang="en-US" dirty="0"/>
              <a:t>6-meter diameter</a:t>
            </a:r>
          </a:p>
          <a:p>
            <a:r>
              <a:rPr lang="en-US" dirty="0"/>
              <a:t>First Demonstration from Low-Earth orbit</a:t>
            </a:r>
          </a:p>
          <a:p>
            <a:pPr lvl="1"/>
            <a:r>
              <a:rPr lang="en-US" dirty="0"/>
              <a:t>Launched in November from Vandenberg on ULA’s Atlas V</a:t>
            </a:r>
          </a:p>
          <a:p>
            <a:pPr lvl="1"/>
            <a:r>
              <a:rPr lang="en-US" dirty="0"/>
              <a:t>Secondary payload to JPSS-2</a:t>
            </a:r>
          </a:p>
          <a:p>
            <a:pPr lvl="1"/>
            <a:r>
              <a:rPr lang="en-US" dirty="0"/>
              <a:t>Orbited the Earth once, splashing down near Hawaii</a:t>
            </a:r>
          </a:p>
          <a:p>
            <a:pPr lvl="1"/>
            <a:r>
              <a:rPr lang="en-US" dirty="0"/>
              <a:t>2.5 hours between launch and splash down, powered on for about an hour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F62EB98-942E-4360-92F6-1BD07E334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Introduction</a:t>
            </a:r>
          </a:p>
        </p:txBody>
      </p:sp>
      <p:pic>
        <p:nvPicPr>
          <p:cNvPr id="1030" name="Picture 6" descr="LOFTID">
            <a:extLst>
              <a:ext uri="{FF2B5EF4-FFF2-40B4-BE49-F238E27FC236}">
                <a16:creationId xmlns:a16="http://schemas.microsoft.com/office/drawing/2014/main" id="{077DF161-61F3-4EB7-B942-702A7F66F1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92317"/>
            <a:ext cx="6015420" cy="4511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7166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144FAB2-4D2C-4B3F-8A68-3C7828F56F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Project Introduction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Avionics Overview</a:t>
            </a:r>
          </a:p>
          <a:p>
            <a:r>
              <a:rPr lang="en-US" dirty="0"/>
              <a:t>PDSU Software</a:t>
            </a:r>
          </a:p>
          <a:p>
            <a:r>
              <a:rPr lang="en-US" dirty="0"/>
              <a:t>Camera Controller Software</a:t>
            </a:r>
          </a:p>
          <a:p>
            <a:r>
              <a:rPr lang="en-US" dirty="0"/>
              <a:t>Data Recorder Software</a:t>
            </a:r>
          </a:p>
          <a:p>
            <a:r>
              <a:rPr lang="en-US" dirty="0"/>
              <a:t>Conclusions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FC5F123-C8A5-4DFA-A9A8-F157426FD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861575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Avionics Overview</a:t>
            </a:r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F660338E-0C46-470D-9E59-8A5AFD05656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79388" y="1152525"/>
            <a:ext cx="11836400" cy="5402263"/>
            <a:chOff x="113" y="726"/>
            <a:chExt cx="7456" cy="3403"/>
          </a:xfrm>
        </p:grpSpPr>
        <p:grpSp>
          <p:nvGrpSpPr>
            <p:cNvPr id="9" name="Group 205">
              <a:extLst>
                <a:ext uri="{FF2B5EF4-FFF2-40B4-BE49-F238E27FC236}">
                  <a16:creationId xmlns:a16="http://schemas.microsoft.com/office/drawing/2014/main" id="{EB29EEE2-1EDE-486F-BC61-719BBA63201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5" y="822"/>
              <a:ext cx="7033" cy="2858"/>
              <a:chOff x="505" y="822"/>
              <a:chExt cx="7033" cy="2858"/>
            </a:xfrm>
          </p:grpSpPr>
          <p:sp>
            <p:nvSpPr>
              <p:cNvPr id="4443" name="Freeform 5">
                <a:extLst>
                  <a:ext uri="{FF2B5EF4-FFF2-40B4-BE49-F238E27FC236}">
                    <a16:creationId xmlns:a16="http://schemas.microsoft.com/office/drawing/2014/main" id="{7CFEA12F-CC61-4327-882A-8AD642D8567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14" y="1714"/>
                <a:ext cx="1268" cy="1926"/>
              </a:xfrm>
              <a:custGeom>
                <a:avLst/>
                <a:gdLst>
                  <a:gd name="T0" fmla="*/ 787 w 4472"/>
                  <a:gd name="T1" fmla="*/ 6 h 6795"/>
                  <a:gd name="T2" fmla="*/ 918 w 4472"/>
                  <a:gd name="T3" fmla="*/ 51 h 6795"/>
                  <a:gd name="T4" fmla="*/ 978 w 4472"/>
                  <a:gd name="T5" fmla="*/ 62 h 6795"/>
                  <a:gd name="T6" fmla="*/ 1117 w 4472"/>
                  <a:gd name="T7" fmla="*/ 1 h 6795"/>
                  <a:gd name="T8" fmla="*/ 1216 w 4472"/>
                  <a:gd name="T9" fmla="*/ 61 h 6795"/>
                  <a:gd name="T10" fmla="*/ 1317 w 4472"/>
                  <a:gd name="T11" fmla="*/ 33 h 6795"/>
                  <a:gd name="T12" fmla="*/ 1470 w 4472"/>
                  <a:gd name="T13" fmla="*/ 26 h 6795"/>
                  <a:gd name="T14" fmla="*/ 1535 w 4472"/>
                  <a:gd name="T15" fmla="*/ 64 h 6795"/>
                  <a:gd name="T16" fmla="*/ 1665 w 4472"/>
                  <a:gd name="T17" fmla="*/ 2 h 6795"/>
                  <a:gd name="T18" fmla="*/ 1852 w 4472"/>
                  <a:gd name="T19" fmla="*/ 61 h 6795"/>
                  <a:gd name="T20" fmla="*/ 3792 w 4472"/>
                  <a:gd name="T21" fmla="*/ 120 h 6795"/>
                  <a:gd name="T22" fmla="*/ 3922 w 4472"/>
                  <a:gd name="T23" fmla="*/ 278 h 6795"/>
                  <a:gd name="T24" fmla="*/ 3965 w 4472"/>
                  <a:gd name="T25" fmla="*/ 6545 h 6795"/>
                  <a:gd name="T26" fmla="*/ 4184 w 4472"/>
                  <a:gd name="T27" fmla="*/ 6688 h 6795"/>
                  <a:gd name="T28" fmla="*/ 4030 w 4472"/>
                  <a:gd name="T29" fmla="*/ 6678 h 6795"/>
                  <a:gd name="T30" fmla="*/ 3911 w 4472"/>
                  <a:gd name="T31" fmla="*/ 405 h 6795"/>
                  <a:gd name="T32" fmla="*/ 3823 w 4472"/>
                  <a:gd name="T33" fmla="*/ 190 h 6795"/>
                  <a:gd name="T34" fmla="*/ 3636 w 4472"/>
                  <a:gd name="T35" fmla="*/ 101 h 6795"/>
                  <a:gd name="T36" fmla="*/ 1709 w 4472"/>
                  <a:gd name="T37" fmla="*/ 39 h 6795"/>
                  <a:gd name="T38" fmla="*/ 1607 w 4472"/>
                  <a:gd name="T39" fmla="*/ 77 h 6795"/>
                  <a:gd name="T40" fmla="*/ 1476 w 4472"/>
                  <a:gd name="T41" fmla="*/ 85 h 6795"/>
                  <a:gd name="T42" fmla="*/ 1393 w 4472"/>
                  <a:gd name="T43" fmla="*/ 36 h 6795"/>
                  <a:gd name="T44" fmla="*/ 1247 w 4472"/>
                  <a:gd name="T45" fmla="*/ 100 h 6795"/>
                  <a:gd name="T46" fmla="*/ 1163 w 4472"/>
                  <a:gd name="T47" fmla="*/ 56 h 6795"/>
                  <a:gd name="T48" fmla="*/ 1052 w 4472"/>
                  <a:gd name="T49" fmla="*/ 60 h 6795"/>
                  <a:gd name="T50" fmla="*/ 911 w 4472"/>
                  <a:gd name="T51" fmla="*/ 93 h 6795"/>
                  <a:gd name="T52" fmla="*/ 839 w 4472"/>
                  <a:gd name="T53" fmla="*/ 37 h 6795"/>
                  <a:gd name="T54" fmla="*/ 661 w 4472"/>
                  <a:gd name="T55" fmla="*/ 96 h 6795"/>
                  <a:gd name="T56" fmla="*/ 668 w 4472"/>
                  <a:gd name="T57" fmla="*/ 131 h 6795"/>
                  <a:gd name="T58" fmla="*/ 829 w 4472"/>
                  <a:gd name="T59" fmla="*/ 72 h 6795"/>
                  <a:gd name="T60" fmla="*/ 896 w 4472"/>
                  <a:gd name="T61" fmla="*/ 125 h 6795"/>
                  <a:gd name="T62" fmla="*/ 1021 w 4472"/>
                  <a:gd name="T63" fmla="*/ 123 h 6795"/>
                  <a:gd name="T64" fmla="*/ 1126 w 4472"/>
                  <a:gd name="T65" fmla="*/ 74 h 6795"/>
                  <a:gd name="T66" fmla="*/ 1201 w 4472"/>
                  <a:gd name="T67" fmla="*/ 132 h 6795"/>
                  <a:gd name="T68" fmla="*/ 1313 w 4472"/>
                  <a:gd name="T69" fmla="*/ 122 h 6795"/>
                  <a:gd name="T70" fmla="*/ 1430 w 4472"/>
                  <a:gd name="T71" fmla="*/ 84 h 6795"/>
                  <a:gd name="T72" fmla="*/ 1493 w 4472"/>
                  <a:gd name="T73" fmla="*/ 133 h 6795"/>
                  <a:gd name="T74" fmla="*/ 1626 w 4472"/>
                  <a:gd name="T75" fmla="*/ 108 h 6795"/>
                  <a:gd name="T76" fmla="*/ 1751 w 4472"/>
                  <a:gd name="T77" fmla="*/ 103 h 6795"/>
                  <a:gd name="T78" fmla="*/ 3605 w 4472"/>
                  <a:gd name="T79" fmla="*/ 135 h 6795"/>
                  <a:gd name="T80" fmla="*/ 3854 w 4472"/>
                  <a:gd name="T81" fmla="*/ 300 h 6795"/>
                  <a:gd name="T82" fmla="*/ 3899 w 4472"/>
                  <a:gd name="T83" fmla="*/ 6571 h 6795"/>
                  <a:gd name="T84" fmla="*/ 4012 w 4472"/>
                  <a:gd name="T85" fmla="*/ 6708 h 6795"/>
                  <a:gd name="T86" fmla="*/ 4419 w 4472"/>
                  <a:gd name="T87" fmla="*/ 6795 h 6795"/>
                  <a:gd name="T88" fmla="*/ 3986 w 4472"/>
                  <a:gd name="T89" fmla="*/ 6733 h 6795"/>
                  <a:gd name="T90" fmla="*/ 3847 w 4472"/>
                  <a:gd name="T91" fmla="*/ 6520 h 6795"/>
                  <a:gd name="T92" fmla="*/ 3800 w 4472"/>
                  <a:gd name="T93" fmla="*/ 274 h 6795"/>
                  <a:gd name="T94" fmla="*/ 1884 w 4472"/>
                  <a:gd name="T95" fmla="*/ 171 h 6795"/>
                  <a:gd name="T96" fmla="*/ 1700 w 4472"/>
                  <a:gd name="T97" fmla="*/ 114 h 6795"/>
                  <a:gd name="T98" fmla="*/ 1618 w 4472"/>
                  <a:gd name="T99" fmla="*/ 153 h 6795"/>
                  <a:gd name="T100" fmla="*/ 1476 w 4472"/>
                  <a:gd name="T101" fmla="*/ 165 h 6795"/>
                  <a:gd name="T102" fmla="*/ 1401 w 4472"/>
                  <a:gd name="T103" fmla="*/ 108 h 6795"/>
                  <a:gd name="T104" fmla="*/ 1320 w 4472"/>
                  <a:gd name="T105" fmla="*/ 157 h 6795"/>
                  <a:gd name="T106" fmla="*/ 1171 w 4472"/>
                  <a:gd name="T107" fmla="*/ 158 h 6795"/>
                  <a:gd name="T108" fmla="*/ 1110 w 4472"/>
                  <a:gd name="T109" fmla="*/ 108 h 6795"/>
                  <a:gd name="T110" fmla="*/ 1004 w 4472"/>
                  <a:gd name="T111" fmla="*/ 165 h 6795"/>
                  <a:gd name="T112" fmla="*/ 870 w 4472"/>
                  <a:gd name="T113" fmla="*/ 151 h 6795"/>
                  <a:gd name="T114" fmla="*/ 820 w 4472"/>
                  <a:gd name="T115" fmla="*/ 108 h 6795"/>
                  <a:gd name="T116" fmla="*/ 668 w 4472"/>
                  <a:gd name="T117" fmla="*/ 167 h 6795"/>
                  <a:gd name="T118" fmla="*/ 53 w 4472"/>
                  <a:gd name="T119" fmla="*/ 171 h 67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472" h="6795">
                    <a:moveTo>
                      <a:pt x="53" y="64"/>
                    </a:moveTo>
                    <a:lnTo>
                      <a:pt x="619" y="64"/>
                    </a:lnTo>
                    <a:lnTo>
                      <a:pt x="655" y="61"/>
                    </a:lnTo>
                    <a:lnTo>
                      <a:pt x="690" y="53"/>
                    </a:lnTo>
                    <a:lnTo>
                      <a:pt x="723" y="40"/>
                    </a:lnTo>
                    <a:lnTo>
                      <a:pt x="758" y="19"/>
                    </a:lnTo>
                    <a:lnTo>
                      <a:pt x="787" y="6"/>
                    </a:lnTo>
                    <a:cubicBezTo>
                      <a:pt x="793" y="3"/>
                      <a:pt x="800" y="1"/>
                      <a:pt x="807" y="1"/>
                    </a:cubicBezTo>
                    <a:lnTo>
                      <a:pt x="831" y="1"/>
                    </a:lnTo>
                    <a:cubicBezTo>
                      <a:pt x="838" y="0"/>
                      <a:pt x="845" y="2"/>
                      <a:pt x="852" y="4"/>
                    </a:cubicBezTo>
                    <a:lnTo>
                      <a:pt x="875" y="13"/>
                    </a:lnTo>
                    <a:cubicBezTo>
                      <a:pt x="881" y="16"/>
                      <a:pt x="887" y="20"/>
                      <a:pt x="892" y="24"/>
                    </a:cubicBezTo>
                    <a:lnTo>
                      <a:pt x="911" y="42"/>
                    </a:lnTo>
                    <a:cubicBezTo>
                      <a:pt x="914" y="44"/>
                      <a:pt x="916" y="48"/>
                      <a:pt x="918" y="51"/>
                    </a:cubicBezTo>
                    <a:lnTo>
                      <a:pt x="920" y="54"/>
                    </a:lnTo>
                    <a:lnTo>
                      <a:pt x="925" y="59"/>
                    </a:lnTo>
                    <a:lnTo>
                      <a:pt x="928" y="61"/>
                    </a:lnTo>
                    <a:lnTo>
                      <a:pt x="932" y="63"/>
                    </a:lnTo>
                    <a:lnTo>
                      <a:pt x="944" y="65"/>
                    </a:lnTo>
                    <a:lnTo>
                      <a:pt x="959" y="64"/>
                    </a:lnTo>
                    <a:lnTo>
                      <a:pt x="978" y="62"/>
                    </a:lnTo>
                    <a:lnTo>
                      <a:pt x="995" y="57"/>
                    </a:lnTo>
                    <a:lnTo>
                      <a:pt x="1011" y="48"/>
                    </a:lnTo>
                    <a:lnTo>
                      <a:pt x="1029" y="33"/>
                    </a:lnTo>
                    <a:lnTo>
                      <a:pt x="1054" y="15"/>
                    </a:lnTo>
                    <a:cubicBezTo>
                      <a:pt x="1060" y="11"/>
                      <a:pt x="1067" y="8"/>
                      <a:pt x="1074" y="6"/>
                    </a:cubicBezTo>
                    <a:lnTo>
                      <a:pt x="1098" y="1"/>
                    </a:lnTo>
                    <a:cubicBezTo>
                      <a:pt x="1104" y="0"/>
                      <a:pt x="1111" y="0"/>
                      <a:pt x="1117" y="1"/>
                    </a:cubicBezTo>
                    <a:lnTo>
                      <a:pt x="1141" y="5"/>
                    </a:lnTo>
                    <a:cubicBezTo>
                      <a:pt x="1148" y="6"/>
                      <a:pt x="1155" y="9"/>
                      <a:pt x="1161" y="12"/>
                    </a:cubicBezTo>
                    <a:lnTo>
                      <a:pt x="1182" y="26"/>
                    </a:lnTo>
                    <a:cubicBezTo>
                      <a:pt x="1187" y="29"/>
                      <a:pt x="1192" y="33"/>
                      <a:pt x="1196" y="38"/>
                    </a:cubicBezTo>
                    <a:lnTo>
                      <a:pt x="1206" y="50"/>
                    </a:lnTo>
                    <a:lnTo>
                      <a:pt x="1213" y="59"/>
                    </a:lnTo>
                    <a:lnTo>
                      <a:pt x="1216" y="61"/>
                    </a:lnTo>
                    <a:lnTo>
                      <a:pt x="1220" y="63"/>
                    </a:lnTo>
                    <a:lnTo>
                      <a:pt x="1232" y="65"/>
                    </a:lnTo>
                    <a:lnTo>
                      <a:pt x="1247" y="64"/>
                    </a:lnTo>
                    <a:lnTo>
                      <a:pt x="1266" y="62"/>
                    </a:lnTo>
                    <a:lnTo>
                      <a:pt x="1283" y="57"/>
                    </a:lnTo>
                    <a:lnTo>
                      <a:pt x="1299" y="48"/>
                    </a:lnTo>
                    <a:lnTo>
                      <a:pt x="1317" y="33"/>
                    </a:lnTo>
                    <a:lnTo>
                      <a:pt x="1342" y="15"/>
                    </a:lnTo>
                    <a:cubicBezTo>
                      <a:pt x="1348" y="11"/>
                      <a:pt x="1355" y="8"/>
                      <a:pt x="1362" y="6"/>
                    </a:cubicBezTo>
                    <a:lnTo>
                      <a:pt x="1386" y="1"/>
                    </a:lnTo>
                    <a:cubicBezTo>
                      <a:pt x="1392" y="0"/>
                      <a:pt x="1399" y="0"/>
                      <a:pt x="1405" y="1"/>
                    </a:cubicBezTo>
                    <a:lnTo>
                      <a:pt x="1429" y="5"/>
                    </a:lnTo>
                    <a:cubicBezTo>
                      <a:pt x="1436" y="6"/>
                      <a:pt x="1443" y="9"/>
                      <a:pt x="1449" y="12"/>
                    </a:cubicBezTo>
                    <a:lnTo>
                      <a:pt x="1470" y="26"/>
                    </a:lnTo>
                    <a:cubicBezTo>
                      <a:pt x="1475" y="29"/>
                      <a:pt x="1480" y="33"/>
                      <a:pt x="1484" y="38"/>
                    </a:cubicBezTo>
                    <a:lnTo>
                      <a:pt x="1494" y="50"/>
                    </a:lnTo>
                    <a:lnTo>
                      <a:pt x="1501" y="59"/>
                    </a:lnTo>
                    <a:lnTo>
                      <a:pt x="1504" y="61"/>
                    </a:lnTo>
                    <a:lnTo>
                      <a:pt x="1508" y="63"/>
                    </a:lnTo>
                    <a:lnTo>
                      <a:pt x="1520" y="65"/>
                    </a:lnTo>
                    <a:lnTo>
                      <a:pt x="1535" y="64"/>
                    </a:lnTo>
                    <a:lnTo>
                      <a:pt x="1554" y="62"/>
                    </a:lnTo>
                    <a:lnTo>
                      <a:pt x="1571" y="57"/>
                    </a:lnTo>
                    <a:lnTo>
                      <a:pt x="1587" y="48"/>
                    </a:lnTo>
                    <a:lnTo>
                      <a:pt x="1605" y="33"/>
                    </a:lnTo>
                    <a:lnTo>
                      <a:pt x="1627" y="16"/>
                    </a:lnTo>
                    <a:cubicBezTo>
                      <a:pt x="1632" y="13"/>
                      <a:pt x="1637" y="10"/>
                      <a:pt x="1644" y="8"/>
                    </a:cubicBezTo>
                    <a:lnTo>
                      <a:pt x="1665" y="2"/>
                    </a:lnTo>
                    <a:cubicBezTo>
                      <a:pt x="1671" y="0"/>
                      <a:pt x="1678" y="0"/>
                      <a:pt x="1684" y="0"/>
                    </a:cubicBezTo>
                    <a:lnTo>
                      <a:pt x="1706" y="2"/>
                    </a:lnTo>
                    <a:cubicBezTo>
                      <a:pt x="1712" y="3"/>
                      <a:pt x="1718" y="4"/>
                      <a:pt x="1723" y="7"/>
                    </a:cubicBezTo>
                    <a:lnTo>
                      <a:pt x="1744" y="16"/>
                    </a:lnTo>
                    <a:lnTo>
                      <a:pt x="1784" y="40"/>
                    </a:lnTo>
                    <a:lnTo>
                      <a:pt x="1818" y="53"/>
                    </a:lnTo>
                    <a:lnTo>
                      <a:pt x="1852" y="61"/>
                    </a:lnTo>
                    <a:lnTo>
                      <a:pt x="1892" y="64"/>
                    </a:lnTo>
                    <a:lnTo>
                      <a:pt x="3605" y="64"/>
                    </a:lnTo>
                    <a:lnTo>
                      <a:pt x="3638" y="66"/>
                    </a:lnTo>
                    <a:lnTo>
                      <a:pt x="3672" y="71"/>
                    </a:lnTo>
                    <a:lnTo>
                      <a:pt x="3733" y="89"/>
                    </a:lnTo>
                    <a:cubicBezTo>
                      <a:pt x="3737" y="90"/>
                      <a:pt x="3740" y="91"/>
                      <a:pt x="3744" y="93"/>
                    </a:cubicBezTo>
                    <a:lnTo>
                      <a:pt x="3792" y="120"/>
                    </a:lnTo>
                    <a:cubicBezTo>
                      <a:pt x="3795" y="121"/>
                      <a:pt x="3798" y="123"/>
                      <a:pt x="3800" y="125"/>
                    </a:cubicBezTo>
                    <a:lnTo>
                      <a:pt x="3843" y="160"/>
                    </a:lnTo>
                    <a:cubicBezTo>
                      <a:pt x="3846" y="162"/>
                      <a:pt x="3849" y="165"/>
                      <a:pt x="3851" y="168"/>
                    </a:cubicBezTo>
                    <a:lnTo>
                      <a:pt x="3886" y="211"/>
                    </a:lnTo>
                    <a:cubicBezTo>
                      <a:pt x="3888" y="213"/>
                      <a:pt x="3890" y="216"/>
                      <a:pt x="3891" y="219"/>
                    </a:cubicBezTo>
                    <a:lnTo>
                      <a:pt x="3918" y="267"/>
                    </a:lnTo>
                    <a:cubicBezTo>
                      <a:pt x="3920" y="271"/>
                      <a:pt x="3921" y="274"/>
                      <a:pt x="3922" y="278"/>
                    </a:cubicBezTo>
                    <a:lnTo>
                      <a:pt x="3939" y="332"/>
                    </a:lnTo>
                    <a:lnTo>
                      <a:pt x="3945" y="368"/>
                    </a:lnTo>
                    <a:lnTo>
                      <a:pt x="3947" y="403"/>
                    </a:lnTo>
                    <a:lnTo>
                      <a:pt x="3947" y="6453"/>
                    </a:lnTo>
                    <a:lnTo>
                      <a:pt x="3948" y="6480"/>
                    </a:lnTo>
                    <a:lnTo>
                      <a:pt x="3952" y="6503"/>
                    </a:lnTo>
                    <a:lnTo>
                      <a:pt x="3965" y="6545"/>
                    </a:lnTo>
                    <a:lnTo>
                      <a:pt x="3987" y="6584"/>
                    </a:lnTo>
                    <a:lnTo>
                      <a:pt x="4016" y="6619"/>
                    </a:lnTo>
                    <a:lnTo>
                      <a:pt x="4051" y="6648"/>
                    </a:lnTo>
                    <a:lnTo>
                      <a:pt x="4090" y="6670"/>
                    </a:lnTo>
                    <a:lnTo>
                      <a:pt x="4139" y="6684"/>
                    </a:lnTo>
                    <a:lnTo>
                      <a:pt x="4160" y="6687"/>
                    </a:lnTo>
                    <a:lnTo>
                      <a:pt x="4184" y="6688"/>
                    </a:lnTo>
                    <a:lnTo>
                      <a:pt x="4419" y="6688"/>
                    </a:lnTo>
                    <a:lnTo>
                      <a:pt x="4419" y="6724"/>
                    </a:lnTo>
                    <a:lnTo>
                      <a:pt x="4182" y="6724"/>
                    </a:lnTo>
                    <a:lnTo>
                      <a:pt x="4155" y="6722"/>
                    </a:lnTo>
                    <a:lnTo>
                      <a:pt x="4129" y="6718"/>
                    </a:lnTo>
                    <a:lnTo>
                      <a:pt x="4076" y="6702"/>
                    </a:lnTo>
                    <a:lnTo>
                      <a:pt x="4030" y="6678"/>
                    </a:lnTo>
                    <a:lnTo>
                      <a:pt x="3991" y="6644"/>
                    </a:lnTo>
                    <a:lnTo>
                      <a:pt x="3957" y="6604"/>
                    </a:lnTo>
                    <a:lnTo>
                      <a:pt x="3932" y="6559"/>
                    </a:lnTo>
                    <a:lnTo>
                      <a:pt x="3917" y="6509"/>
                    </a:lnTo>
                    <a:lnTo>
                      <a:pt x="3913" y="6482"/>
                    </a:lnTo>
                    <a:lnTo>
                      <a:pt x="3911" y="6453"/>
                    </a:lnTo>
                    <a:lnTo>
                      <a:pt x="3911" y="405"/>
                    </a:lnTo>
                    <a:lnTo>
                      <a:pt x="3910" y="373"/>
                    </a:lnTo>
                    <a:lnTo>
                      <a:pt x="3904" y="342"/>
                    </a:lnTo>
                    <a:lnTo>
                      <a:pt x="3888" y="288"/>
                    </a:lnTo>
                    <a:cubicBezTo>
                      <a:pt x="3888" y="287"/>
                      <a:pt x="3887" y="286"/>
                      <a:pt x="3887" y="284"/>
                    </a:cubicBezTo>
                    <a:lnTo>
                      <a:pt x="3860" y="236"/>
                    </a:lnTo>
                    <a:cubicBezTo>
                      <a:pt x="3860" y="235"/>
                      <a:pt x="3859" y="234"/>
                      <a:pt x="3858" y="233"/>
                    </a:cubicBezTo>
                    <a:lnTo>
                      <a:pt x="3823" y="190"/>
                    </a:lnTo>
                    <a:cubicBezTo>
                      <a:pt x="3822" y="189"/>
                      <a:pt x="3822" y="188"/>
                      <a:pt x="3821" y="188"/>
                    </a:cubicBezTo>
                    <a:lnTo>
                      <a:pt x="3778" y="153"/>
                    </a:lnTo>
                    <a:cubicBezTo>
                      <a:pt x="3777" y="152"/>
                      <a:pt x="3776" y="151"/>
                      <a:pt x="3775" y="151"/>
                    </a:cubicBezTo>
                    <a:lnTo>
                      <a:pt x="3726" y="124"/>
                    </a:lnTo>
                    <a:cubicBezTo>
                      <a:pt x="3725" y="124"/>
                      <a:pt x="3724" y="123"/>
                      <a:pt x="3723" y="123"/>
                    </a:cubicBezTo>
                    <a:lnTo>
                      <a:pt x="3666" y="106"/>
                    </a:lnTo>
                    <a:lnTo>
                      <a:pt x="3636" y="101"/>
                    </a:lnTo>
                    <a:lnTo>
                      <a:pt x="3605" y="100"/>
                    </a:lnTo>
                    <a:lnTo>
                      <a:pt x="1889" y="100"/>
                    </a:lnTo>
                    <a:lnTo>
                      <a:pt x="1847" y="96"/>
                    </a:lnTo>
                    <a:lnTo>
                      <a:pt x="1807" y="87"/>
                    </a:lnTo>
                    <a:lnTo>
                      <a:pt x="1768" y="71"/>
                    </a:lnTo>
                    <a:lnTo>
                      <a:pt x="1730" y="49"/>
                    </a:lnTo>
                    <a:lnTo>
                      <a:pt x="1709" y="39"/>
                    </a:lnTo>
                    <a:cubicBezTo>
                      <a:pt x="1707" y="38"/>
                      <a:pt x="1705" y="38"/>
                      <a:pt x="1703" y="38"/>
                    </a:cubicBezTo>
                    <a:lnTo>
                      <a:pt x="1681" y="36"/>
                    </a:lnTo>
                    <a:cubicBezTo>
                      <a:pt x="1679" y="36"/>
                      <a:pt x="1677" y="36"/>
                      <a:pt x="1675" y="36"/>
                    </a:cubicBezTo>
                    <a:lnTo>
                      <a:pt x="1653" y="42"/>
                    </a:lnTo>
                    <a:cubicBezTo>
                      <a:pt x="1651" y="43"/>
                      <a:pt x="1649" y="44"/>
                      <a:pt x="1647" y="45"/>
                    </a:cubicBezTo>
                    <a:lnTo>
                      <a:pt x="1628" y="60"/>
                    </a:lnTo>
                    <a:lnTo>
                      <a:pt x="1607" y="77"/>
                    </a:lnTo>
                    <a:lnTo>
                      <a:pt x="1585" y="90"/>
                    </a:lnTo>
                    <a:lnTo>
                      <a:pt x="1561" y="97"/>
                    </a:lnTo>
                    <a:lnTo>
                      <a:pt x="1535" y="100"/>
                    </a:lnTo>
                    <a:lnTo>
                      <a:pt x="1515" y="100"/>
                    </a:lnTo>
                    <a:lnTo>
                      <a:pt x="1499" y="98"/>
                    </a:lnTo>
                    <a:lnTo>
                      <a:pt x="1487" y="93"/>
                    </a:lnTo>
                    <a:lnTo>
                      <a:pt x="1476" y="85"/>
                    </a:lnTo>
                    <a:lnTo>
                      <a:pt x="1466" y="72"/>
                    </a:lnTo>
                    <a:lnTo>
                      <a:pt x="1456" y="60"/>
                    </a:lnTo>
                    <a:cubicBezTo>
                      <a:pt x="1455" y="58"/>
                      <a:pt x="1453" y="57"/>
                      <a:pt x="1451" y="56"/>
                    </a:cubicBezTo>
                    <a:lnTo>
                      <a:pt x="1430" y="42"/>
                    </a:lnTo>
                    <a:cubicBezTo>
                      <a:pt x="1428" y="41"/>
                      <a:pt x="1426" y="40"/>
                      <a:pt x="1423" y="40"/>
                    </a:cubicBezTo>
                    <a:lnTo>
                      <a:pt x="1399" y="36"/>
                    </a:lnTo>
                    <a:cubicBezTo>
                      <a:pt x="1397" y="36"/>
                      <a:pt x="1395" y="36"/>
                      <a:pt x="1393" y="36"/>
                    </a:cubicBezTo>
                    <a:lnTo>
                      <a:pt x="1369" y="41"/>
                    </a:lnTo>
                    <a:cubicBezTo>
                      <a:pt x="1367" y="42"/>
                      <a:pt x="1364" y="42"/>
                      <a:pt x="1362" y="44"/>
                    </a:cubicBezTo>
                    <a:lnTo>
                      <a:pt x="1340" y="60"/>
                    </a:lnTo>
                    <a:lnTo>
                      <a:pt x="1319" y="77"/>
                    </a:lnTo>
                    <a:lnTo>
                      <a:pt x="1297" y="90"/>
                    </a:lnTo>
                    <a:lnTo>
                      <a:pt x="1273" y="97"/>
                    </a:lnTo>
                    <a:lnTo>
                      <a:pt x="1247" y="100"/>
                    </a:lnTo>
                    <a:lnTo>
                      <a:pt x="1227" y="100"/>
                    </a:lnTo>
                    <a:lnTo>
                      <a:pt x="1211" y="98"/>
                    </a:lnTo>
                    <a:lnTo>
                      <a:pt x="1199" y="93"/>
                    </a:lnTo>
                    <a:lnTo>
                      <a:pt x="1188" y="85"/>
                    </a:lnTo>
                    <a:lnTo>
                      <a:pt x="1178" y="72"/>
                    </a:lnTo>
                    <a:lnTo>
                      <a:pt x="1168" y="60"/>
                    </a:lnTo>
                    <a:cubicBezTo>
                      <a:pt x="1167" y="58"/>
                      <a:pt x="1165" y="57"/>
                      <a:pt x="1163" y="56"/>
                    </a:cubicBezTo>
                    <a:lnTo>
                      <a:pt x="1142" y="42"/>
                    </a:lnTo>
                    <a:cubicBezTo>
                      <a:pt x="1140" y="41"/>
                      <a:pt x="1138" y="40"/>
                      <a:pt x="1135" y="40"/>
                    </a:cubicBezTo>
                    <a:lnTo>
                      <a:pt x="1111" y="36"/>
                    </a:lnTo>
                    <a:cubicBezTo>
                      <a:pt x="1109" y="36"/>
                      <a:pt x="1107" y="36"/>
                      <a:pt x="1105" y="36"/>
                    </a:cubicBezTo>
                    <a:lnTo>
                      <a:pt x="1081" y="41"/>
                    </a:lnTo>
                    <a:cubicBezTo>
                      <a:pt x="1079" y="42"/>
                      <a:pt x="1076" y="42"/>
                      <a:pt x="1074" y="44"/>
                    </a:cubicBezTo>
                    <a:lnTo>
                      <a:pt x="1052" y="60"/>
                    </a:lnTo>
                    <a:lnTo>
                      <a:pt x="1031" y="77"/>
                    </a:lnTo>
                    <a:lnTo>
                      <a:pt x="1009" y="90"/>
                    </a:lnTo>
                    <a:lnTo>
                      <a:pt x="985" y="97"/>
                    </a:lnTo>
                    <a:lnTo>
                      <a:pt x="959" y="100"/>
                    </a:lnTo>
                    <a:lnTo>
                      <a:pt x="939" y="100"/>
                    </a:lnTo>
                    <a:lnTo>
                      <a:pt x="923" y="98"/>
                    </a:lnTo>
                    <a:lnTo>
                      <a:pt x="911" y="93"/>
                    </a:lnTo>
                    <a:lnTo>
                      <a:pt x="900" y="85"/>
                    </a:lnTo>
                    <a:lnTo>
                      <a:pt x="891" y="74"/>
                    </a:lnTo>
                    <a:lnTo>
                      <a:pt x="889" y="71"/>
                    </a:lnTo>
                    <a:cubicBezTo>
                      <a:pt x="888" y="69"/>
                      <a:pt x="887" y="68"/>
                      <a:pt x="886" y="68"/>
                    </a:cubicBezTo>
                    <a:lnTo>
                      <a:pt x="868" y="50"/>
                    </a:lnTo>
                    <a:cubicBezTo>
                      <a:pt x="866" y="48"/>
                      <a:pt x="864" y="47"/>
                      <a:pt x="862" y="46"/>
                    </a:cubicBezTo>
                    <a:lnTo>
                      <a:pt x="839" y="37"/>
                    </a:lnTo>
                    <a:cubicBezTo>
                      <a:pt x="837" y="37"/>
                      <a:pt x="834" y="36"/>
                      <a:pt x="832" y="36"/>
                    </a:cubicBezTo>
                    <a:lnTo>
                      <a:pt x="808" y="37"/>
                    </a:lnTo>
                    <a:cubicBezTo>
                      <a:pt x="806" y="37"/>
                      <a:pt x="803" y="37"/>
                      <a:pt x="801" y="38"/>
                    </a:cubicBezTo>
                    <a:lnTo>
                      <a:pt x="776" y="50"/>
                    </a:lnTo>
                    <a:lnTo>
                      <a:pt x="739" y="71"/>
                    </a:lnTo>
                    <a:lnTo>
                      <a:pt x="701" y="87"/>
                    </a:lnTo>
                    <a:lnTo>
                      <a:pt x="661" y="96"/>
                    </a:lnTo>
                    <a:lnTo>
                      <a:pt x="619" y="100"/>
                    </a:lnTo>
                    <a:lnTo>
                      <a:pt x="53" y="100"/>
                    </a:lnTo>
                    <a:lnTo>
                      <a:pt x="53" y="64"/>
                    </a:lnTo>
                    <a:close/>
                    <a:moveTo>
                      <a:pt x="53" y="135"/>
                    </a:moveTo>
                    <a:lnTo>
                      <a:pt x="619" y="135"/>
                    </a:lnTo>
                    <a:lnTo>
                      <a:pt x="665" y="132"/>
                    </a:lnTo>
                    <a:cubicBezTo>
                      <a:pt x="666" y="132"/>
                      <a:pt x="667" y="131"/>
                      <a:pt x="668" y="131"/>
                    </a:cubicBezTo>
                    <a:lnTo>
                      <a:pt x="710" y="121"/>
                    </a:lnTo>
                    <a:cubicBezTo>
                      <a:pt x="711" y="121"/>
                      <a:pt x="712" y="121"/>
                      <a:pt x="713" y="120"/>
                    </a:cubicBezTo>
                    <a:lnTo>
                      <a:pt x="754" y="104"/>
                    </a:lnTo>
                    <a:cubicBezTo>
                      <a:pt x="754" y="104"/>
                      <a:pt x="755" y="103"/>
                      <a:pt x="756" y="103"/>
                    </a:cubicBezTo>
                    <a:lnTo>
                      <a:pt x="794" y="80"/>
                    </a:lnTo>
                    <a:lnTo>
                      <a:pt x="812" y="72"/>
                    </a:lnTo>
                    <a:lnTo>
                      <a:pt x="829" y="72"/>
                    </a:lnTo>
                    <a:lnTo>
                      <a:pt x="846" y="78"/>
                    </a:lnTo>
                    <a:lnTo>
                      <a:pt x="860" y="92"/>
                    </a:lnTo>
                    <a:lnTo>
                      <a:pt x="861" y="93"/>
                    </a:lnTo>
                    <a:lnTo>
                      <a:pt x="874" y="109"/>
                    </a:lnTo>
                    <a:cubicBezTo>
                      <a:pt x="875" y="110"/>
                      <a:pt x="876" y="111"/>
                      <a:pt x="877" y="112"/>
                    </a:cubicBezTo>
                    <a:lnTo>
                      <a:pt x="891" y="123"/>
                    </a:lnTo>
                    <a:cubicBezTo>
                      <a:pt x="893" y="124"/>
                      <a:pt x="894" y="124"/>
                      <a:pt x="896" y="125"/>
                    </a:cubicBezTo>
                    <a:lnTo>
                      <a:pt x="913" y="132"/>
                    </a:lnTo>
                    <a:cubicBezTo>
                      <a:pt x="914" y="132"/>
                      <a:pt x="915" y="132"/>
                      <a:pt x="917" y="133"/>
                    </a:cubicBezTo>
                    <a:lnTo>
                      <a:pt x="935" y="135"/>
                    </a:lnTo>
                    <a:lnTo>
                      <a:pt x="959" y="135"/>
                    </a:lnTo>
                    <a:lnTo>
                      <a:pt x="990" y="132"/>
                    </a:lnTo>
                    <a:cubicBezTo>
                      <a:pt x="991" y="132"/>
                      <a:pt x="993" y="132"/>
                      <a:pt x="994" y="131"/>
                    </a:cubicBezTo>
                    <a:lnTo>
                      <a:pt x="1021" y="123"/>
                    </a:lnTo>
                    <a:cubicBezTo>
                      <a:pt x="1022" y="123"/>
                      <a:pt x="1023" y="122"/>
                      <a:pt x="1025" y="122"/>
                    </a:cubicBezTo>
                    <a:lnTo>
                      <a:pt x="1050" y="108"/>
                    </a:lnTo>
                    <a:cubicBezTo>
                      <a:pt x="1051" y="107"/>
                      <a:pt x="1052" y="106"/>
                      <a:pt x="1053" y="105"/>
                    </a:cubicBezTo>
                    <a:lnTo>
                      <a:pt x="1075" y="86"/>
                    </a:lnTo>
                    <a:lnTo>
                      <a:pt x="1092" y="75"/>
                    </a:lnTo>
                    <a:lnTo>
                      <a:pt x="1109" y="72"/>
                    </a:lnTo>
                    <a:lnTo>
                      <a:pt x="1126" y="74"/>
                    </a:lnTo>
                    <a:lnTo>
                      <a:pt x="1142" y="84"/>
                    </a:lnTo>
                    <a:lnTo>
                      <a:pt x="1150" y="95"/>
                    </a:lnTo>
                    <a:lnTo>
                      <a:pt x="1162" y="109"/>
                    </a:lnTo>
                    <a:cubicBezTo>
                      <a:pt x="1163" y="110"/>
                      <a:pt x="1164" y="111"/>
                      <a:pt x="1165" y="112"/>
                    </a:cubicBezTo>
                    <a:lnTo>
                      <a:pt x="1179" y="123"/>
                    </a:lnTo>
                    <a:cubicBezTo>
                      <a:pt x="1181" y="124"/>
                      <a:pt x="1182" y="124"/>
                      <a:pt x="1184" y="125"/>
                    </a:cubicBezTo>
                    <a:lnTo>
                      <a:pt x="1201" y="132"/>
                    </a:lnTo>
                    <a:cubicBezTo>
                      <a:pt x="1202" y="132"/>
                      <a:pt x="1203" y="132"/>
                      <a:pt x="1205" y="133"/>
                    </a:cubicBezTo>
                    <a:lnTo>
                      <a:pt x="1223" y="135"/>
                    </a:lnTo>
                    <a:lnTo>
                      <a:pt x="1247" y="135"/>
                    </a:lnTo>
                    <a:lnTo>
                      <a:pt x="1278" y="132"/>
                    </a:lnTo>
                    <a:cubicBezTo>
                      <a:pt x="1279" y="132"/>
                      <a:pt x="1281" y="132"/>
                      <a:pt x="1282" y="131"/>
                    </a:cubicBezTo>
                    <a:lnTo>
                      <a:pt x="1309" y="123"/>
                    </a:lnTo>
                    <a:cubicBezTo>
                      <a:pt x="1310" y="123"/>
                      <a:pt x="1311" y="122"/>
                      <a:pt x="1313" y="122"/>
                    </a:cubicBezTo>
                    <a:lnTo>
                      <a:pt x="1338" y="108"/>
                    </a:lnTo>
                    <a:cubicBezTo>
                      <a:pt x="1339" y="107"/>
                      <a:pt x="1340" y="106"/>
                      <a:pt x="1341" y="105"/>
                    </a:cubicBezTo>
                    <a:lnTo>
                      <a:pt x="1363" y="86"/>
                    </a:lnTo>
                    <a:lnTo>
                      <a:pt x="1380" y="75"/>
                    </a:lnTo>
                    <a:lnTo>
                      <a:pt x="1397" y="72"/>
                    </a:lnTo>
                    <a:lnTo>
                      <a:pt x="1414" y="74"/>
                    </a:lnTo>
                    <a:lnTo>
                      <a:pt x="1430" y="84"/>
                    </a:lnTo>
                    <a:lnTo>
                      <a:pt x="1438" y="95"/>
                    </a:lnTo>
                    <a:lnTo>
                      <a:pt x="1450" y="109"/>
                    </a:lnTo>
                    <a:cubicBezTo>
                      <a:pt x="1451" y="110"/>
                      <a:pt x="1452" y="111"/>
                      <a:pt x="1453" y="112"/>
                    </a:cubicBezTo>
                    <a:lnTo>
                      <a:pt x="1467" y="123"/>
                    </a:lnTo>
                    <a:cubicBezTo>
                      <a:pt x="1469" y="124"/>
                      <a:pt x="1470" y="124"/>
                      <a:pt x="1472" y="125"/>
                    </a:cubicBezTo>
                    <a:lnTo>
                      <a:pt x="1489" y="132"/>
                    </a:lnTo>
                    <a:cubicBezTo>
                      <a:pt x="1490" y="132"/>
                      <a:pt x="1491" y="132"/>
                      <a:pt x="1493" y="133"/>
                    </a:cubicBezTo>
                    <a:lnTo>
                      <a:pt x="1511" y="135"/>
                    </a:lnTo>
                    <a:lnTo>
                      <a:pt x="1535" y="135"/>
                    </a:lnTo>
                    <a:lnTo>
                      <a:pt x="1566" y="132"/>
                    </a:lnTo>
                    <a:cubicBezTo>
                      <a:pt x="1567" y="132"/>
                      <a:pt x="1569" y="132"/>
                      <a:pt x="1570" y="131"/>
                    </a:cubicBezTo>
                    <a:lnTo>
                      <a:pt x="1597" y="123"/>
                    </a:lnTo>
                    <a:cubicBezTo>
                      <a:pt x="1598" y="123"/>
                      <a:pt x="1599" y="122"/>
                      <a:pt x="1601" y="122"/>
                    </a:cubicBezTo>
                    <a:lnTo>
                      <a:pt x="1626" y="108"/>
                    </a:lnTo>
                    <a:cubicBezTo>
                      <a:pt x="1627" y="107"/>
                      <a:pt x="1628" y="106"/>
                      <a:pt x="1629" y="105"/>
                    </a:cubicBezTo>
                    <a:lnTo>
                      <a:pt x="1651" y="86"/>
                    </a:lnTo>
                    <a:lnTo>
                      <a:pt x="1666" y="76"/>
                    </a:lnTo>
                    <a:lnTo>
                      <a:pt x="1681" y="71"/>
                    </a:lnTo>
                    <a:lnTo>
                      <a:pt x="1697" y="73"/>
                    </a:lnTo>
                    <a:lnTo>
                      <a:pt x="1715" y="81"/>
                    </a:lnTo>
                    <a:lnTo>
                      <a:pt x="1751" y="103"/>
                    </a:lnTo>
                    <a:cubicBezTo>
                      <a:pt x="1752" y="103"/>
                      <a:pt x="1753" y="104"/>
                      <a:pt x="1754" y="104"/>
                    </a:cubicBezTo>
                    <a:lnTo>
                      <a:pt x="1795" y="120"/>
                    </a:lnTo>
                    <a:cubicBezTo>
                      <a:pt x="1796" y="121"/>
                      <a:pt x="1797" y="121"/>
                      <a:pt x="1797" y="121"/>
                    </a:cubicBezTo>
                    <a:lnTo>
                      <a:pt x="1840" y="131"/>
                    </a:lnTo>
                    <a:cubicBezTo>
                      <a:pt x="1841" y="131"/>
                      <a:pt x="1842" y="132"/>
                      <a:pt x="1843" y="132"/>
                    </a:cubicBezTo>
                    <a:lnTo>
                      <a:pt x="1887" y="135"/>
                    </a:lnTo>
                    <a:lnTo>
                      <a:pt x="3605" y="135"/>
                    </a:lnTo>
                    <a:lnTo>
                      <a:pt x="3634" y="137"/>
                    </a:lnTo>
                    <a:lnTo>
                      <a:pt x="3661" y="141"/>
                    </a:lnTo>
                    <a:lnTo>
                      <a:pt x="3711" y="156"/>
                    </a:lnTo>
                    <a:lnTo>
                      <a:pt x="3757" y="181"/>
                    </a:lnTo>
                    <a:lnTo>
                      <a:pt x="3797" y="214"/>
                    </a:lnTo>
                    <a:lnTo>
                      <a:pt x="3830" y="254"/>
                    </a:lnTo>
                    <a:lnTo>
                      <a:pt x="3854" y="300"/>
                    </a:lnTo>
                    <a:lnTo>
                      <a:pt x="3870" y="353"/>
                    </a:lnTo>
                    <a:lnTo>
                      <a:pt x="3874" y="379"/>
                    </a:lnTo>
                    <a:lnTo>
                      <a:pt x="3876" y="406"/>
                    </a:lnTo>
                    <a:lnTo>
                      <a:pt x="3876" y="6453"/>
                    </a:lnTo>
                    <a:lnTo>
                      <a:pt x="3877" y="6484"/>
                    </a:lnTo>
                    <a:lnTo>
                      <a:pt x="3882" y="6514"/>
                    </a:lnTo>
                    <a:lnTo>
                      <a:pt x="3899" y="6571"/>
                    </a:lnTo>
                    <a:cubicBezTo>
                      <a:pt x="3899" y="6572"/>
                      <a:pt x="3900" y="6573"/>
                      <a:pt x="3900" y="6574"/>
                    </a:cubicBezTo>
                    <a:lnTo>
                      <a:pt x="3927" y="6623"/>
                    </a:lnTo>
                    <a:cubicBezTo>
                      <a:pt x="3927" y="6624"/>
                      <a:pt x="3928" y="6625"/>
                      <a:pt x="3929" y="6626"/>
                    </a:cubicBezTo>
                    <a:lnTo>
                      <a:pt x="3964" y="6668"/>
                    </a:lnTo>
                    <a:cubicBezTo>
                      <a:pt x="3965" y="6669"/>
                      <a:pt x="3966" y="6670"/>
                      <a:pt x="3967" y="6671"/>
                    </a:cubicBezTo>
                    <a:lnTo>
                      <a:pt x="4009" y="6706"/>
                    </a:lnTo>
                    <a:cubicBezTo>
                      <a:pt x="4010" y="6707"/>
                      <a:pt x="4011" y="6708"/>
                      <a:pt x="4012" y="6708"/>
                    </a:cubicBezTo>
                    <a:lnTo>
                      <a:pt x="4061" y="6735"/>
                    </a:lnTo>
                    <a:cubicBezTo>
                      <a:pt x="4062" y="6735"/>
                      <a:pt x="4063" y="6736"/>
                      <a:pt x="4064" y="6736"/>
                    </a:cubicBezTo>
                    <a:lnTo>
                      <a:pt x="4118" y="6752"/>
                    </a:lnTo>
                    <a:lnTo>
                      <a:pt x="4149" y="6758"/>
                    </a:lnTo>
                    <a:lnTo>
                      <a:pt x="4181" y="6759"/>
                    </a:lnTo>
                    <a:lnTo>
                      <a:pt x="4419" y="6759"/>
                    </a:lnTo>
                    <a:lnTo>
                      <a:pt x="4419" y="6795"/>
                    </a:lnTo>
                    <a:lnTo>
                      <a:pt x="4179" y="6795"/>
                    </a:lnTo>
                    <a:lnTo>
                      <a:pt x="4144" y="6793"/>
                    </a:lnTo>
                    <a:lnTo>
                      <a:pt x="4108" y="6786"/>
                    </a:lnTo>
                    <a:lnTo>
                      <a:pt x="4054" y="6770"/>
                    </a:lnTo>
                    <a:cubicBezTo>
                      <a:pt x="4050" y="6769"/>
                      <a:pt x="4047" y="6768"/>
                      <a:pt x="4044" y="6766"/>
                    </a:cubicBezTo>
                    <a:lnTo>
                      <a:pt x="3995" y="6739"/>
                    </a:lnTo>
                    <a:cubicBezTo>
                      <a:pt x="3992" y="6738"/>
                      <a:pt x="3989" y="6736"/>
                      <a:pt x="3986" y="6733"/>
                    </a:cubicBezTo>
                    <a:lnTo>
                      <a:pt x="3944" y="6698"/>
                    </a:lnTo>
                    <a:cubicBezTo>
                      <a:pt x="3941" y="6696"/>
                      <a:pt x="3939" y="6694"/>
                      <a:pt x="3937" y="6691"/>
                    </a:cubicBezTo>
                    <a:lnTo>
                      <a:pt x="3902" y="6649"/>
                    </a:lnTo>
                    <a:cubicBezTo>
                      <a:pt x="3899" y="6646"/>
                      <a:pt x="3897" y="6643"/>
                      <a:pt x="3896" y="6640"/>
                    </a:cubicBezTo>
                    <a:lnTo>
                      <a:pt x="3869" y="6591"/>
                    </a:lnTo>
                    <a:cubicBezTo>
                      <a:pt x="3867" y="6588"/>
                      <a:pt x="3866" y="6584"/>
                      <a:pt x="3865" y="6581"/>
                    </a:cubicBezTo>
                    <a:lnTo>
                      <a:pt x="3847" y="6520"/>
                    </a:lnTo>
                    <a:lnTo>
                      <a:pt x="3842" y="6486"/>
                    </a:lnTo>
                    <a:lnTo>
                      <a:pt x="3840" y="6453"/>
                    </a:lnTo>
                    <a:lnTo>
                      <a:pt x="3840" y="408"/>
                    </a:lnTo>
                    <a:lnTo>
                      <a:pt x="3839" y="384"/>
                    </a:lnTo>
                    <a:lnTo>
                      <a:pt x="3836" y="363"/>
                    </a:lnTo>
                    <a:lnTo>
                      <a:pt x="3822" y="314"/>
                    </a:lnTo>
                    <a:lnTo>
                      <a:pt x="3800" y="274"/>
                    </a:lnTo>
                    <a:lnTo>
                      <a:pt x="3772" y="239"/>
                    </a:lnTo>
                    <a:lnTo>
                      <a:pt x="3737" y="211"/>
                    </a:lnTo>
                    <a:lnTo>
                      <a:pt x="3697" y="189"/>
                    </a:lnTo>
                    <a:lnTo>
                      <a:pt x="3655" y="176"/>
                    </a:lnTo>
                    <a:lnTo>
                      <a:pt x="3632" y="172"/>
                    </a:lnTo>
                    <a:lnTo>
                      <a:pt x="3605" y="171"/>
                    </a:lnTo>
                    <a:lnTo>
                      <a:pt x="1884" y="171"/>
                    </a:lnTo>
                    <a:lnTo>
                      <a:pt x="1840" y="167"/>
                    </a:lnTo>
                    <a:cubicBezTo>
                      <a:pt x="1837" y="167"/>
                      <a:pt x="1834" y="167"/>
                      <a:pt x="1832" y="166"/>
                    </a:cubicBezTo>
                    <a:lnTo>
                      <a:pt x="1789" y="156"/>
                    </a:lnTo>
                    <a:cubicBezTo>
                      <a:pt x="1787" y="155"/>
                      <a:pt x="1784" y="154"/>
                      <a:pt x="1782" y="153"/>
                    </a:cubicBezTo>
                    <a:lnTo>
                      <a:pt x="1741" y="137"/>
                    </a:lnTo>
                    <a:cubicBezTo>
                      <a:pt x="1738" y="136"/>
                      <a:pt x="1736" y="135"/>
                      <a:pt x="1733" y="133"/>
                    </a:cubicBezTo>
                    <a:lnTo>
                      <a:pt x="1700" y="114"/>
                    </a:lnTo>
                    <a:lnTo>
                      <a:pt x="1688" y="108"/>
                    </a:lnTo>
                    <a:lnTo>
                      <a:pt x="1684" y="107"/>
                    </a:lnTo>
                    <a:lnTo>
                      <a:pt x="1682" y="108"/>
                    </a:lnTo>
                    <a:lnTo>
                      <a:pt x="1674" y="113"/>
                    </a:lnTo>
                    <a:lnTo>
                      <a:pt x="1652" y="132"/>
                    </a:lnTo>
                    <a:cubicBezTo>
                      <a:pt x="1649" y="135"/>
                      <a:pt x="1646" y="137"/>
                      <a:pt x="1643" y="139"/>
                    </a:cubicBezTo>
                    <a:lnTo>
                      <a:pt x="1618" y="153"/>
                    </a:lnTo>
                    <a:cubicBezTo>
                      <a:pt x="1614" y="154"/>
                      <a:pt x="1611" y="156"/>
                      <a:pt x="1608" y="157"/>
                    </a:cubicBezTo>
                    <a:lnTo>
                      <a:pt x="1580" y="165"/>
                    </a:lnTo>
                    <a:cubicBezTo>
                      <a:pt x="1577" y="166"/>
                      <a:pt x="1573" y="167"/>
                      <a:pt x="1570" y="168"/>
                    </a:cubicBezTo>
                    <a:lnTo>
                      <a:pt x="1535" y="171"/>
                    </a:lnTo>
                    <a:lnTo>
                      <a:pt x="1506" y="170"/>
                    </a:lnTo>
                    <a:lnTo>
                      <a:pt x="1488" y="168"/>
                    </a:lnTo>
                    <a:cubicBezTo>
                      <a:pt x="1484" y="167"/>
                      <a:pt x="1480" y="166"/>
                      <a:pt x="1476" y="165"/>
                    </a:cubicBezTo>
                    <a:lnTo>
                      <a:pt x="1459" y="158"/>
                    </a:lnTo>
                    <a:cubicBezTo>
                      <a:pt x="1454" y="156"/>
                      <a:pt x="1450" y="154"/>
                      <a:pt x="1446" y="151"/>
                    </a:cubicBezTo>
                    <a:lnTo>
                      <a:pt x="1431" y="140"/>
                    </a:lnTo>
                    <a:cubicBezTo>
                      <a:pt x="1428" y="137"/>
                      <a:pt x="1425" y="135"/>
                      <a:pt x="1422" y="131"/>
                    </a:cubicBezTo>
                    <a:lnTo>
                      <a:pt x="1410" y="117"/>
                    </a:lnTo>
                    <a:lnTo>
                      <a:pt x="1406" y="111"/>
                    </a:lnTo>
                    <a:lnTo>
                      <a:pt x="1401" y="108"/>
                    </a:lnTo>
                    <a:lnTo>
                      <a:pt x="1398" y="108"/>
                    </a:lnTo>
                    <a:lnTo>
                      <a:pt x="1394" y="108"/>
                    </a:lnTo>
                    <a:lnTo>
                      <a:pt x="1386" y="113"/>
                    </a:lnTo>
                    <a:lnTo>
                      <a:pt x="1364" y="132"/>
                    </a:lnTo>
                    <a:cubicBezTo>
                      <a:pt x="1361" y="135"/>
                      <a:pt x="1358" y="137"/>
                      <a:pt x="1355" y="139"/>
                    </a:cubicBezTo>
                    <a:lnTo>
                      <a:pt x="1330" y="153"/>
                    </a:lnTo>
                    <a:cubicBezTo>
                      <a:pt x="1326" y="154"/>
                      <a:pt x="1323" y="156"/>
                      <a:pt x="1320" y="157"/>
                    </a:cubicBezTo>
                    <a:lnTo>
                      <a:pt x="1292" y="165"/>
                    </a:lnTo>
                    <a:cubicBezTo>
                      <a:pt x="1289" y="166"/>
                      <a:pt x="1285" y="167"/>
                      <a:pt x="1282" y="168"/>
                    </a:cubicBezTo>
                    <a:lnTo>
                      <a:pt x="1247" y="171"/>
                    </a:lnTo>
                    <a:lnTo>
                      <a:pt x="1218" y="170"/>
                    </a:lnTo>
                    <a:lnTo>
                      <a:pt x="1200" y="168"/>
                    </a:lnTo>
                    <a:cubicBezTo>
                      <a:pt x="1196" y="167"/>
                      <a:pt x="1192" y="166"/>
                      <a:pt x="1188" y="165"/>
                    </a:cubicBezTo>
                    <a:lnTo>
                      <a:pt x="1171" y="158"/>
                    </a:lnTo>
                    <a:cubicBezTo>
                      <a:pt x="1166" y="156"/>
                      <a:pt x="1162" y="154"/>
                      <a:pt x="1158" y="151"/>
                    </a:cubicBezTo>
                    <a:lnTo>
                      <a:pt x="1143" y="140"/>
                    </a:lnTo>
                    <a:cubicBezTo>
                      <a:pt x="1140" y="137"/>
                      <a:pt x="1137" y="135"/>
                      <a:pt x="1134" y="131"/>
                    </a:cubicBezTo>
                    <a:lnTo>
                      <a:pt x="1122" y="117"/>
                    </a:lnTo>
                    <a:lnTo>
                      <a:pt x="1118" y="111"/>
                    </a:lnTo>
                    <a:lnTo>
                      <a:pt x="1113" y="108"/>
                    </a:lnTo>
                    <a:lnTo>
                      <a:pt x="1110" y="108"/>
                    </a:lnTo>
                    <a:lnTo>
                      <a:pt x="1106" y="108"/>
                    </a:lnTo>
                    <a:lnTo>
                      <a:pt x="1098" y="113"/>
                    </a:lnTo>
                    <a:lnTo>
                      <a:pt x="1076" y="132"/>
                    </a:lnTo>
                    <a:cubicBezTo>
                      <a:pt x="1073" y="135"/>
                      <a:pt x="1070" y="137"/>
                      <a:pt x="1067" y="139"/>
                    </a:cubicBezTo>
                    <a:lnTo>
                      <a:pt x="1042" y="153"/>
                    </a:lnTo>
                    <a:cubicBezTo>
                      <a:pt x="1038" y="154"/>
                      <a:pt x="1035" y="156"/>
                      <a:pt x="1032" y="157"/>
                    </a:cubicBezTo>
                    <a:lnTo>
                      <a:pt x="1004" y="165"/>
                    </a:lnTo>
                    <a:cubicBezTo>
                      <a:pt x="1001" y="166"/>
                      <a:pt x="997" y="167"/>
                      <a:pt x="994" y="168"/>
                    </a:cubicBezTo>
                    <a:lnTo>
                      <a:pt x="959" y="171"/>
                    </a:lnTo>
                    <a:lnTo>
                      <a:pt x="930" y="170"/>
                    </a:lnTo>
                    <a:lnTo>
                      <a:pt x="912" y="168"/>
                    </a:lnTo>
                    <a:cubicBezTo>
                      <a:pt x="908" y="167"/>
                      <a:pt x="904" y="166"/>
                      <a:pt x="900" y="165"/>
                    </a:cubicBezTo>
                    <a:lnTo>
                      <a:pt x="883" y="158"/>
                    </a:lnTo>
                    <a:cubicBezTo>
                      <a:pt x="878" y="156"/>
                      <a:pt x="874" y="154"/>
                      <a:pt x="870" y="151"/>
                    </a:cubicBezTo>
                    <a:lnTo>
                      <a:pt x="855" y="140"/>
                    </a:lnTo>
                    <a:cubicBezTo>
                      <a:pt x="852" y="137"/>
                      <a:pt x="849" y="135"/>
                      <a:pt x="846" y="131"/>
                    </a:cubicBezTo>
                    <a:lnTo>
                      <a:pt x="832" y="113"/>
                    </a:lnTo>
                    <a:lnTo>
                      <a:pt x="833" y="115"/>
                    </a:lnTo>
                    <a:lnTo>
                      <a:pt x="826" y="109"/>
                    </a:lnTo>
                    <a:lnTo>
                      <a:pt x="823" y="108"/>
                    </a:lnTo>
                    <a:lnTo>
                      <a:pt x="820" y="108"/>
                    </a:lnTo>
                    <a:lnTo>
                      <a:pt x="812" y="111"/>
                    </a:lnTo>
                    <a:lnTo>
                      <a:pt x="774" y="133"/>
                    </a:lnTo>
                    <a:cubicBezTo>
                      <a:pt x="772" y="135"/>
                      <a:pt x="769" y="136"/>
                      <a:pt x="767" y="137"/>
                    </a:cubicBezTo>
                    <a:lnTo>
                      <a:pt x="726" y="153"/>
                    </a:lnTo>
                    <a:cubicBezTo>
                      <a:pt x="723" y="154"/>
                      <a:pt x="721" y="155"/>
                      <a:pt x="718" y="156"/>
                    </a:cubicBezTo>
                    <a:lnTo>
                      <a:pt x="676" y="166"/>
                    </a:lnTo>
                    <a:cubicBezTo>
                      <a:pt x="673" y="167"/>
                      <a:pt x="670" y="167"/>
                      <a:pt x="668" y="167"/>
                    </a:cubicBezTo>
                    <a:lnTo>
                      <a:pt x="619" y="171"/>
                    </a:lnTo>
                    <a:lnTo>
                      <a:pt x="53" y="171"/>
                    </a:lnTo>
                    <a:lnTo>
                      <a:pt x="53" y="135"/>
                    </a:lnTo>
                    <a:close/>
                    <a:moveTo>
                      <a:pt x="53" y="171"/>
                    </a:moveTo>
                    <a:cubicBezTo>
                      <a:pt x="24" y="171"/>
                      <a:pt x="0" y="147"/>
                      <a:pt x="0" y="117"/>
                    </a:cubicBezTo>
                    <a:cubicBezTo>
                      <a:pt x="0" y="88"/>
                      <a:pt x="24" y="64"/>
                      <a:pt x="53" y="64"/>
                    </a:cubicBezTo>
                    <a:lnTo>
                      <a:pt x="53" y="171"/>
                    </a:lnTo>
                    <a:close/>
                    <a:moveTo>
                      <a:pt x="4419" y="6688"/>
                    </a:moveTo>
                    <a:cubicBezTo>
                      <a:pt x="4448" y="6688"/>
                      <a:pt x="4472" y="6712"/>
                      <a:pt x="4472" y="6741"/>
                    </a:cubicBezTo>
                    <a:cubicBezTo>
                      <a:pt x="4472" y="6771"/>
                      <a:pt x="4448" y="6795"/>
                      <a:pt x="4419" y="6795"/>
                    </a:cubicBezTo>
                    <a:lnTo>
                      <a:pt x="4419" y="6688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44" name="Freeform 6">
                <a:extLst>
                  <a:ext uri="{FF2B5EF4-FFF2-40B4-BE49-F238E27FC236}">
                    <a16:creationId xmlns:a16="http://schemas.microsoft.com/office/drawing/2014/main" id="{708B130D-278B-4177-80DD-79D14A3C79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5" y="3580"/>
                <a:ext cx="90" cy="90"/>
              </a:xfrm>
              <a:custGeom>
                <a:avLst/>
                <a:gdLst>
                  <a:gd name="T0" fmla="*/ 320 w 320"/>
                  <a:gd name="T1" fmla="*/ 160 h 320"/>
                  <a:gd name="T2" fmla="*/ 0 w 320"/>
                  <a:gd name="T3" fmla="*/ 320 h 320"/>
                  <a:gd name="T4" fmla="*/ 0 w 320"/>
                  <a:gd name="T5" fmla="*/ 0 h 320"/>
                  <a:gd name="T6" fmla="*/ 320 w 320"/>
                  <a:gd name="T7" fmla="*/ 16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0" h="320">
                    <a:moveTo>
                      <a:pt x="320" y="160"/>
                    </a:moveTo>
                    <a:lnTo>
                      <a:pt x="0" y="320"/>
                    </a:lnTo>
                    <a:cubicBezTo>
                      <a:pt x="50" y="219"/>
                      <a:pt x="50" y="101"/>
                      <a:pt x="0" y="0"/>
                    </a:cubicBezTo>
                    <a:lnTo>
                      <a:pt x="320" y="16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45" name="Freeform 7">
                <a:extLst>
                  <a:ext uri="{FF2B5EF4-FFF2-40B4-BE49-F238E27FC236}">
                    <a16:creationId xmlns:a16="http://schemas.microsoft.com/office/drawing/2014/main" id="{D207FC30-4312-4497-A4E6-3456DCA3A6B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14" y="1488"/>
                <a:ext cx="1268" cy="275"/>
              </a:xfrm>
              <a:custGeom>
                <a:avLst/>
                <a:gdLst>
                  <a:gd name="T0" fmla="*/ 787 w 4472"/>
                  <a:gd name="T1" fmla="*/ 806 h 971"/>
                  <a:gd name="T2" fmla="*/ 918 w 4472"/>
                  <a:gd name="T3" fmla="*/ 851 h 971"/>
                  <a:gd name="T4" fmla="*/ 978 w 4472"/>
                  <a:gd name="T5" fmla="*/ 862 h 971"/>
                  <a:gd name="T6" fmla="*/ 1117 w 4472"/>
                  <a:gd name="T7" fmla="*/ 801 h 971"/>
                  <a:gd name="T8" fmla="*/ 1216 w 4472"/>
                  <a:gd name="T9" fmla="*/ 861 h 971"/>
                  <a:gd name="T10" fmla="*/ 1317 w 4472"/>
                  <a:gd name="T11" fmla="*/ 833 h 971"/>
                  <a:gd name="T12" fmla="*/ 1470 w 4472"/>
                  <a:gd name="T13" fmla="*/ 826 h 971"/>
                  <a:gd name="T14" fmla="*/ 1535 w 4472"/>
                  <a:gd name="T15" fmla="*/ 864 h 971"/>
                  <a:gd name="T16" fmla="*/ 1665 w 4472"/>
                  <a:gd name="T17" fmla="*/ 802 h 971"/>
                  <a:gd name="T18" fmla="*/ 1852 w 4472"/>
                  <a:gd name="T19" fmla="*/ 861 h 971"/>
                  <a:gd name="T20" fmla="*/ 3772 w 4472"/>
                  <a:gd name="T21" fmla="*/ 795 h 971"/>
                  <a:gd name="T22" fmla="*/ 3842 w 4472"/>
                  <a:gd name="T23" fmla="*/ 309 h 971"/>
                  <a:gd name="T24" fmla="*/ 3944 w 4472"/>
                  <a:gd name="T25" fmla="*/ 96 h 971"/>
                  <a:gd name="T26" fmla="*/ 4179 w 4472"/>
                  <a:gd name="T27" fmla="*/ 0 h 971"/>
                  <a:gd name="T28" fmla="*/ 4061 w 4472"/>
                  <a:gd name="T29" fmla="*/ 60 h 971"/>
                  <a:gd name="T30" fmla="*/ 3900 w 4472"/>
                  <a:gd name="T31" fmla="*/ 220 h 971"/>
                  <a:gd name="T32" fmla="*/ 3870 w 4472"/>
                  <a:gd name="T33" fmla="*/ 682 h 971"/>
                  <a:gd name="T34" fmla="*/ 3634 w 4472"/>
                  <a:gd name="T35" fmla="*/ 898 h 971"/>
                  <a:gd name="T36" fmla="*/ 1709 w 4472"/>
                  <a:gd name="T37" fmla="*/ 839 h 971"/>
                  <a:gd name="T38" fmla="*/ 1607 w 4472"/>
                  <a:gd name="T39" fmla="*/ 877 h 971"/>
                  <a:gd name="T40" fmla="*/ 1476 w 4472"/>
                  <a:gd name="T41" fmla="*/ 885 h 971"/>
                  <a:gd name="T42" fmla="*/ 1393 w 4472"/>
                  <a:gd name="T43" fmla="*/ 836 h 971"/>
                  <a:gd name="T44" fmla="*/ 1247 w 4472"/>
                  <a:gd name="T45" fmla="*/ 900 h 971"/>
                  <a:gd name="T46" fmla="*/ 1163 w 4472"/>
                  <a:gd name="T47" fmla="*/ 856 h 971"/>
                  <a:gd name="T48" fmla="*/ 1052 w 4472"/>
                  <a:gd name="T49" fmla="*/ 860 h 971"/>
                  <a:gd name="T50" fmla="*/ 911 w 4472"/>
                  <a:gd name="T51" fmla="*/ 893 h 971"/>
                  <a:gd name="T52" fmla="*/ 839 w 4472"/>
                  <a:gd name="T53" fmla="*/ 837 h 971"/>
                  <a:gd name="T54" fmla="*/ 661 w 4472"/>
                  <a:gd name="T55" fmla="*/ 896 h 971"/>
                  <a:gd name="T56" fmla="*/ 668 w 4472"/>
                  <a:gd name="T57" fmla="*/ 931 h 971"/>
                  <a:gd name="T58" fmla="*/ 829 w 4472"/>
                  <a:gd name="T59" fmla="*/ 872 h 971"/>
                  <a:gd name="T60" fmla="*/ 896 w 4472"/>
                  <a:gd name="T61" fmla="*/ 925 h 971"/>
                  <a:gd name="T62" fmla="*/ 1021 w 4472"/>
                  <a:gd name="T63" fmla="*/ 923 h 971"/>
                  <a:gd name="T64" fmla="*/ 1126 w 4472"/>
                  <a:gd name="T65" fmla="*/ 874 h 971"/>
                  <a:gd name="T66" fmla="*/ 1201 w 4472"/>
                  <a:gd name="T67" fmla="*/ 932 h 971"/>
                  <a:gd name="T68" fmla="*/ 1313 w 4472"/>
                  <a:gd name="T69" fmla="*/ 922 h 971"/>
                  <a:gd name="T70" fmla="*/ 1430 w 4472"/>
                  <a:gd name="T71" fmla="*/ 884 h 971"/>
                  <a:gd name="T72" fmla="*/ 1493 w 4472"/>
                  <a:gd name="T73" fmla="*/ 933 h 971"/>
                  <a:gd name="T74" fmla="*/ 1626 w 4472"/>
                  <a:gd name="T75" fmla="*/ 908 h 971"/>
                  <a:gd name="T76" fmla="*/ 1751 w 4472"/>
                  <a:gd name="T77" fmla="*/ 903 h 971"/>
                  <a:gd name="T78" fmla="*/ 3605 w 4472"/>
                  <a:gd name="T79" fmla="*/ 935 h 971"/>
                  <a:gd name="T80" fmla="*/ 3821 w 4472"/>
                  <a:gd name="T81" fmla="*/ 847 h 971"/>
                  <a:gd name="T82" fmla="*/ 3910 w 4472"/>
                  <a:gd name="T83" fmla="*/ 662 h 971"/>
                  <a:gd name="T84" fmla="*/ 3991 w 4472"/>
                  <a:gd name="T85" fmla="*/ 150 h 971"/>
                  <a:gd name="T86" fmla="*/ 4419 w 4472"/>
                  <a:gd name="T87" fmla="*/ 107 h 971"/>
                  <a:gd name="T88" fmla="*/ 3987 w 4472"/>
                  <a:gd name="T89" fmla="*/ 211 h 971"/>
                  <a:gd name="T90" fmla="*/ 3938 w 4472"/>
                  <a:gd name="T91" fmla="*/ 703 h 971"/>
                  <a:gd name="T92" fmla="*/ 3800 w 4472"/>
                  <a:gd name="T93" fmla="*/ 910 h 971"/>
                  <a:gd name="T94" fmla="*/ 1884 w 4472"/>
                  <a:gd name="T95" fmla="*/ 971 h 971"/>
                  <a:gd name="T96" fmla="*/ 1700 w 4472"/>
                  <a:gd name="T97" fmla="*/ 914 h 971"/>
                  <a:gd name="T98" fmla="*/ 1618 w 4472"/>
                  <a:gd name="T99" fmla="*/ 953 h 971"/>
                  <a:gd name="T100" fmla="*/ 1476 w 4472"/>
                  <a:gd name="T101" fmla="*/ 965 h 971"/>
                  <a:gd name="T102" fmla="*/ 1401 w 4472"/>
                  <a:gd name="T103" fmla="*/ 908 h 971"/>
                  <a:gd name="T104" fmla="*/ 1320 w 4472"/>
                  <a:gd name="T105" fmla="*/ 957 h 971"/>
                  <a:gd name="T106" fmla="*/ 1171 w 4472"/>
                  <a:gd name="T107" fmla="*/ 958 h 971"/>
                  <a:gd name="T108" fmla="*/ 1110 w 4472"/>
                  <a:gd name="T109" fmla="*/ 908 h 971"/>
                  <a:gd name="T110" fmla="*/ 1004 w 4472"/>
                  <a:gd name="T111" fmla="*/ 965 h 971"/>
                  <a:gd name="T112" fmla="*/ 870 w 4472"/>
                  <a:gd name="T113" fmla="*/ 951 h 971"/>
                  <a:gd name="T114" fmla="*/ 820 w 4472"/>
                  <a:gd name="T115" fmla="*/ 908 h 971"/>
                  <a:gd name="T116" fmla="*/ 668 w 4472"/>
                  <a:gd name="T117" fmla="*/ 967 h 971"/>
                  <a:gd name="T118" fmla="*/ 53 w 4472"/>
                  <a:gd name="T119" fmla="*/ 971 h 9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472" h="971">
                    <a:moveTo>
                      <a:pt x="53" y="864"/>
                    </a:moveTo>
                    <a:lnTo>
                      <a:pt x="619" y="864"/>
                    </a:lnTo>
                    <a:lnTo>
                      <a:pt x="655" y="861"/>
                    </a:lnTo>
                    <a:lnTo>
                      <a:pt x="690" y="853"/>
                    </a:lnTo>
                    <a:lnTo>
                      <a:pt x="723" y="840"/>
                    </a:lnTo>
                    <a:lnTo>
                      <a:pt x="758" y="819"/>
                    </a:lnTo>
                    <a:lnTo>
                      <a:pt x="787" y="806"/>
                    </a:lnTo>
                    <a:cubicBezTo>
                      <a:pt x="793" y="803"/>
                      <a:pt x="800" y="801"/>
                      <a:pt x="807" y="801"/>
                    </a:cubicBezTo>
                    <a:lnTo>
                      <a:pt x="831" y="801"/>
                    </a:lnTo>
                    <a:cubicBezTo>
                      <a:pt x="838" y="800"/>
                      <a:pt x="845" y="802"/>
                      <a:pt x="852" y="804"/>
                    </a:cubicBezTo>
                    <a:lnTo>
                      <a:pt x="875" y="813"/>
                    </a:lnTo>
                    <a:cubicBezTo>
                      <a:pt x="881" y="816"/>
                      <a:pt x="887" y="820"/>
                      <a:pt x="892" y="824"/>
                    </a:cubicBezTo>
                    <a:lnTo>
                      <a:pt x="911" y="842"/>
                    </a:lnTo>
                    <a:cubicBezTo>
                      <a:pt x="914" y="844"/>
                      <a:pt x="916" y="848"/>
                      <a:pt x="918" y="851"/>
                    </a:cubicBezTo>
                    <a:lnTo>
                      <a:pt x="920" y="854"/>
                    </a:lnTo>
                    <a:lnTo>
                      <a:pt x="925" y="859"/>
                    </a:lnTo>
                    <a:lnTo>
                      <a:pt x="928" y="861"/>
                    </a:lnTo>
                    <a:lnTo>
                      <a:pt x="932" y="863"/>
                    </a:lnTo>
                    <a:lnTo>
                      <a:pt x="944" y="865"/>
                    </a:lnTo>
                    <a:lnTo>
                      <a:pt x="959" y="864"/>
                    </a:lnTo>
                    <a:lnTo>
                      <a:pt x="978" y="862"/>
                    </a:lnTo>
                    <a:lnTo>
                      <a:pt x="995" y="857"/>
                    </a:lnTo>
                    <a:lnTo>
                      <a:pt x="1011" y="848"/>
                    </a:lnTo>
                    <a:lnTo>
                      <a:pt x="1029" y="833"/>
                    </a:lnTo>
                    <a:lnTo>
                      <a:pt x="1054" y="815"/>
                    </a:lnTo>
                    <a:cubicBezTo>
                      <a:pt x="1060" y="811"/>
                      <a:pt x="1067" y="808"/>
                      <a:pt x="1074" y="806"/>
                    </a:cubicBezTo>
                    <a:lnTo>
                      <a:pt x="1098" y="801"/>
                    </a:lnTo>
                    <a:cubicBezTo>
                      <a:pt x="1104" y="800"/>
                      <a:pt x="1111" y="800"/>
                      <a:pt x="1117" y="801"/>
                    </a:cubicBezTo>
                    <a:lnTo>
                      <a:pt x="1141" y="805"/>
                    </a:lnTo>
                    <a:cubicBezTo>
                      <a:pt x="1148" y="806"/>
                      <a:pt x="1155" y="809"/>
                      <a:pt x="1161" y="812"/>
                    </a:cubicBezTo>
                    <a:lnTo>
                      <a:pt x="1182" y="826"/>
                    </a:lnTo>
                    <a:cubicBezTo>
                      <a:pt x="1187" y="829"/>
                      <a:pt x="1192" y="833"/>
                      <a:pt x="1196" y="838"/>
                    </a:cubicBezTo>
                    <a:lnTo>
                      <a:pt x="1206" y="850"/>
                    </a:lnTo>
                    <a:lnTo>
                      <a:pt x="1213" y="859"/>
                    </a:lnTo>
                    <a:lnTo>
                      <a:pt x="1216" y="861"/>
                    </a:lnTo>
                    <a:lnTo>
                      <a:pt x="1220" y="863"/>
                    </a:lnTo>
                    <a:lnTo>
                      <a:pt x="1232" y="865"/>
                    </a:lnTo>
                    <a:lnTo>
                      <a:pt x="1247" y="864"/>
                    </a:lnTo>
                    <a:lnTo>
                      <a:pt x="1266" y="862"/>
                    </a:lnTo>
                    <a:lnTo>
                      <a:pt x="1283" y="857"/>
                    </a:lnTo>
                    <a:lnTo>
                      <a:pt x="1299" y="848"/>
                    </a:lnTo>
                    <a:lnTo>
                      <a:pt x="1317" y="833"/>
                    </a:lnTo>
                    <a:lnTo>
                      <a:pt x="1342" y="815"/>
                    </a:lnTo>
                    <a:cubicBezTo>
                      <a:pt x="1348" y="811"/>
                      <a:pt x="1355" y="808"/>
                      <a:pt x="1362" y="806"/>
                    </a:cubicBezTo>
                    <a:lnTo>
                      <a:pt x="1386" y="801"/>
                    </a:lnTo>
                    <a:cubicBezTo>
                      <a:pt x="1392" y="800"/>
                      <a:pt x="1399" y="800"/>
                      <a:pt x="1405" y="801"/>
                    </a:cubicBezTo>
                    <a:lnTo>
                      <a:pt x="1429" y="805"/>
                    </a:lnTo>
                    <a:cubicBezTo>
                      <a:pt x="1436" y="806"/>
                      <a:pt x="1443" y="809"/>
                      <a:pt x="1449" y="812"/>
                    </a:cubicBezTo>
                    <a:lnTo>
                      <a:pt x="1470" y="826"/>
                    </a:lnTo>
                    <a:cubicBezTo>
                      <a:pt x="1475" y="829"/>
                      <a:pt x="1480" y="833"/>
                      <a:pt x="1484" y="838"/>
                    </a:cubicBezTo>
                    <a:lnTo>
                      <a:pt x="1494" y="850"/>
                    </a:lnTo>
                    <a:lnTo>
                      <a:pt x="1501" y="859"/>
                    </a:lnTo>
                    <a:lnTo>
                      <a:pt x="1504" y="861"/>
                    </a:lnTo>
                    <a:lnTo>
                      <a:pt x="1508" y="863"/>
                    </a:lnTo>
                    <a:lnTo>
                      <a:pt x="1520" y="865"/>
                    </a:lnTo>
                    <a:lnTo>
                      <a:pt x="1535" y="864"/>
                    </a:lnTo>
                    <a:lnTo>
                      <a:pt x="1554" y="862"/>
                    </a:lnTo>
                    <a:lnTo>
                      <a:pt x="1571" y="857"/>
                    </a:lnTo>
                    <a:lnTo>
                      <a:pt x="1587" y="848"/>
                    </a:lnTo>
                    <a:lnTo>
                      <a:pt x="1605" y="833"/>
                    </a:lnTo>
                    <a:lnTo>
                      <a:pt x="1627" y="816"/>
                    </a:lnTo>
                    <a:cubicBezTo>
                      <a:pt x="1632" y="813"/>
                      <a:pt x="1637" y="810"/>
                      <a:pt x="1644" y="808"/>
                    </a:cubicBezTo>
                    <a:lnTo>
                      <a:pt x="1665" y="802"/>
                    </a:lnTo>
                    <a:cubicBezTo>
                      <a:pt x="1671" y="800"/>
                      <a:pt x="1678" y="800"/>
                      <a:pt x="1684" y="800"/>
                    </a:cubicBezTo>
                    <a:lnTo>
                      <a:pt x="1706" y="802"/>
                    </a:lnTo>
                    <a:cubicBezTo>
                      <a:pt x="1712" y="803"/>
                      <a:pt x="1718" y="804"/>
                      <a:pt x="1723" y="807"/>
                    </a:cubicBezTo>
                    <a:lnTo>
                      <a:pt x="1744" y="816"/>
                    </a:lnTo>
                    <a:lnTo>
                      <a:pt x="1784" y="840"/>
                    </a:lnTo>
                    <a:lnTo>
                      <a:pt x="1818" y="853"/>
                    </a:lnTo>
                    <a:lnTo>
                      <a:pt x="1852" y="861"/>
                    </a:lnTo>
                    <a:lnTo>
                      <a:pt x="1892" y="864"/>
                    </a:lnTo>
                    <a:lnTo>
                      <a:pt x="3605" y="864"/>
                    </a:lnTo>
                    <a:lnTo>
                      <a:pt x="3632" y="863"/>
                    </a:lnTo>
                    <a:lnTo>
                      <a:pt x="3655" y="859"/>
                    </a:lnTo>
                    <a:lnTo>
                      <a:pt x="3697" y="846"/>
                    </a:lnTo>
                    <a:lnTo>
                      <a:pt x="3736" y="824"/>
                    </a:lnTo>
                    <a:lnTo>
                      <a:pt x="3772" y="795"/>
                    </a:lnTo>
                    <a:lnTo>
                      <a:pt x="3800" y="761"/>
                    </a:lnTo>
                    <a:lnTo>
                      <a:pt x="3822" y="721"/>
                    </a:lnTo>
                    <a:lnTo>
                      <a:pt x="3836" y="672"/>
                    </a:lnTo>
                    <a:lnTo>
                      <a:pt x="3839" y="651"/>
                    </a:lnTo>
                    <a:lnTo>
                      <a:pt x="3840" y="627"/>
                    </a:lnTo>
                    <a:lnTo>
                      <a:pt x="3840" y="341"/>
                    </a:lnTo>
                    <a:lnTo>
                      <a:pt x="3842" y="309"/>
                    </a:lnTo>
                    <a:lnTo>
                      <a:pt x="3847" y="275"/>
                    </a:lnTo>
                    <a:lnTo>
                      <a:pt x="3865" y="214"/>
                    </a:lnTo>
                    <a:cubicBezTo>
                      <a:pt x="3866" y="210"/>
                      <a:pt x="3867" y="207"/>
                      <a:pt x="3869" y="203"/>
                    </a:cubicBezTo>
                    <a:lnTo>
                      <a:pt x="3896" y="155"/>
                    </a:lnTo>
                    <a:cubicBezTo>
                      <a:pt x="3897" y="152"/>
                      <a:pt x="3899" y="149"/>
                      <a:pt x="3901" y="147"/>
                    </a:cubicBezTo>
                    <a:lnTo>
                      <a:pt x="3937" y="104"/>
                    </a:lnTo>
                    <a:cubicBezTo>
                      <a:pt x="3939" y="101"/>
                      <a:pt x="3941" y="98"/>
                      <a:pt x="3944" y="96"/>
                    </a:cubicBezTo>
                    <a:lnTo>
                      <a:pt x="3987" y="61"/>
                    </a:lnTo>
                    <a:cubicBezTo>
                      <a:pt x="3989" y="59"/>
                      <a:pt x="3992" y="57"/>
                      <a:pt x="3995" y="56"/>
                    </a:cubicBezTo>
                    <a:lnTo>
                      <a:pt x="4044" y="29"/>
                    </a:lnTo>
                    <a:cubicBezTo>
                      <a:pt x="4047" y="27"/>
                      <a:pt x="4050" y="26"/>
                      <a:pt x="4054" y="25"/>
                    </a:cubicBezTo>
                    <a:lnTo>
                      <a:pt x="4108" y="8"/>
                    </a:lnTo>
                    <a:lnTo>
                      <a:pt x="4144" y="2"/>
                    </a:lnTo>
                    <a:lnTo>
                      <a:pt x="4179" y="0"/>
                    </a:lnTo>
                    <a:lnTo>
                      <a:pt x="4419" y="0"/>
                    </a:lnTo>
                    <a:lnTo>
                      <a:pt x="4419" y="36"/>
                    </a:lnTo>
                    <a:lnTo>
                      <a:pt x="4181" y="36"/>
                    </a:lnTo>
                    <a:lnTo>
                      <a:pt x="4149" y="37"/>
                    </a:lnTo>
                    <a:lnTo>
                      <a:pt x="4118" y="42"/>
                    </a:lnTo>
                    <a:lnTo>
                      <a:pt x="4064" y="59"/>
                    </a:lnTo>
                    <a:cubicBezTo>
                      <a:pt x="4063" y="59"/>
                      <a:pt x="4062" y="60"/>
                      <a:pt x="4061" y="60"/>
                    </a:cubicBezTo>
                    <a:lnTo>
                      <a:pt x="4012" y="87"/>
                    </a:lnTo>
                    <a:cubicBezTo>
                      <a:pt x="4011" y="87"/>
                      <a:pt x="4010" y="88"/>
                      <a:pt x="4009" y="89"/>
                    </a:cubicBezTo>
                    <a:lnTo>
                      <a:pt x="3967" y="124"/>
                    </a:lnTo>
                    <a:cubicBezTo>
                      <a:pt x="3966" y="124"/>
                      <a:pt x="3965" y="125"/>
                      <a:pt x="3964" y="126"/>
                    </a:cubicBezTo>
                    <a:lnTo>
                      <a:pt x="3929" y="169"/>
                    </a:lnTo>
                    <a:cubicBezTo>
                      <a:pt x="3928" y="170"/>
                      <a:pt x="3927" y="171"/>
                      <a:pt x="3927" y="172"/>
                    </a:cubicBezTo>
                    <a:lnTo>
                      <a:pt x="3900" y="220"/>
                    </a:lnTo>
                    <a:cubicBezTo>
                      <a:pt x="3900" y="222"/>
                      <a:pt x="3899" y="223"/>
                      <a:pt x="3899" y="224"/>
                    </a:cubicBezTo>
                    <a:lnTo>
                      <a:pt x="3882" y="281"/>
                    </a:lnTo>
                    <a:lnTo>
                      <a:pt x="3877" y="311"/>
                    </a:lnTo>
                    <a:lnTo>
                      <a:pt x="3876" y="341"/>
                    </a:lnTo>
                    <a:lnTo>
                      <a:pt x="3876" y="629"/>
                    </a:lnTo>
                    <a:lnTo>
                      <a:pt x="3874" y="656"/>
                    </a:lnTo>
                    <a:lnTo>
                      <a:pt x="3870" y="682"/>
                    </a:lnTo>
                    <a:lnTo>
                      <a:pt x="3854" y="735"/>
                    </a:lnTo>
                    <a:lnTo>
                      <a:pt x="3830" y="780"/>
                    </a:lnTo>
                    <a:lnTo>
                      <a:pt x="3797" y="820"/>
                    </a:lnTo>
                    <a:lnTo>
                      <a:pt x="3756" y="854"/>
                    </a:lnTo>
                    <a:lnTo>
                      <a:pt x="3711" y="878"/>
                    </a:lnTo>
                    <a:lnTo>
                      <a:pt x="3661" y="894"/>
                    </a:lnTo>
                    <a:lnTo>
                      <a:pt x="3634" y="898"/>
                    </a:lnTo>
                    <a:lnTo>
                      <a:pt x="3605" y="900"/>
                    </a:lnTo>
                    <a:lnTo>
                      <a:pt x="1889" y="900"/>
                    </a:lnTo>
                    <a:lnTo>
                      <a:pt x="1847" y="896"/>
                    </a:lnTo>
                    <a:lnTo>
                      <a:pt x="1807" y="887"/>
                    </a:lnTo>
                    <a:lnTo>
                      <a:pt x="1768" y="871"/>
                    </a:lnTo>
                    <a:lnTo>
                      <a:pt x="1730" y="849"/>
                    </a:lnTo>
                    <a:lnTo>
                      <a:pt x="1709" y="839"/>
                    </a:lnTo>
                    <a:cubicBezTo>
                      <a:pt x="1707" y="838"/>
                      <a:pt x="1705" y="838"/>
                      <a:pt x="1703" y="838"/>
                    </a:cubicBezTo>
                    <a:lnTo>
                      <a:pt x="1681" y="836"/>
                    </a:lnTo>
                    <a:cubicBezTo>
                      <a:pt x="1679" y="836"/>
                      <a:pt x="1677" y="836"/>
                      <a:pt x="1675" y="836"/>
                    </a:cubicBezTo>
                    <a:lnTo>
                      <a:pt x="1653" y="842"/>
                    </a:lnTo>
                    <a:cubicBezTo>
                      <a:pt x="1651" y="843"/>
                      <a:pt x="1649" y="844"/>
                      <a:pt x="1647" y="845"/>
                    </a:cubicBezTo>
                    <a:lnTo>
                      <a:pt x="1628" y="860"/>
                    </a:lnTo>
                    <a:lnTo>
                      <a:pt x="1607" y="877"/>
                    </a:lnTo>
                    <a:lnTo>
                      <a:pt x="1585" y="890"/>
                    </a:lnTo>
                    <a:lnTo>
                      <a:pt x="1561" y="897"/>
                    </a:lnTo>
                    <a:lnTo>
                      <a:pt x="1535" y="900"/>
                    </a:lnTo>
                    <a:lnTo>
                      <a:pt x="1515" y="900"/>
                    </a:lnTo>
                    <a:lnTo>
                      <a:pt x="1499" y="898"/>
                    </a:lnTo>
                    <a:lnTo>
                      <a:pt x="1487" y="893"/>
                    </a:lnTo>
                    <a:lnTo>
                      <a:pt x="1476" y="885"/>
                    </a:lnTo>
                    <a:lnTo>
                      <a:pt x="1466" y="872"/>
                    </a:lnTo>
                    <a:lnTo>
                      <a:pt x="1456" y="860"/>
                    </a:lnTo>
                    <a:cubicBezTo>
                      <a:pt x="1455" y="858"/>
                      <a:pt x="1453" y="857"/>
                      <a:pt x="1451" y="856"/>
                    </a:cubicBezTo>
                    <a:lnTo>
                      <a:pt x="1430" y="842"/>
                    </a:lnTo>
                    <a:cubicBezTo>
                      <a:pt x="1428" y="841"/>
                      <a:pt x="1426" y="840"/>
                      <a:pt x="1423" y="840"/>
                    </a:cubicBezTo>
                    <a:lnTo>
                      <a:pt x="1399" y="836"/>
                    </a:lnTo>
                    <a:cubicBezTo>
                      <a:pt x="1397" y="836"/>
                      <a:pt x="1395" y="836"/>
                      <a:pt x="1393" y="836"/>
                    </a:cubicBezTo>
                    <a:lnTo>
                      <a:pt x="1369" y="841"/>
                    </a:lnTo>
                    <a:cubicBezTo>
                      <a:pt x="1367" y="842"/>
                      <a:pt x="1364" y="842"/>
                      <a:pt x="1362" y="844"/>
                    </a:cubicBezTo>
                    <a:lnTo>
                      <a:pt x="1340" y="860"/>
                    </a:lnTo>
                    <a:lnTo>
                      <a:pt x="1319" y="877"/>
                    </a:lnTo>
                    <a:lnTo>
                      <a:pt x="1297" y="890"/>
                    </a:lnTo>
                    <a:lnTo>
                      <a:pt x="1273" y="897"/>
                    </a:lnTo>
                    <a:lnTo>
                      <a:pt x="1247" y="900"/>
                    </a:lnTo>
                    <a:lnTo>
                      <a:pt x="1227" y="900"/>
                    </a:lnTo>
                    <a:lnTo>
                      <a:pt x="1211" y="898"/>
                    </a:lnTo>
                    <a:lnTo>
                      <a:pt x="1199" y="893"/>
                    </a:lnTo>
                    <a:lnTo>
                      <a:pt x="1188" y="885"/>
                    </a:lnTo>
                    <a:lnTo>
                      <a:pt x="1178" y="872"/>
                    </a:lnTo>
                    <a:lnTo>
                      <a:pt x="1168" y="860"/>
                    </a:lnTo>
                    <a:cubicBezTo>
                      <a:pt x="1167" y="858"/>
                      <a:pt x="1165" y="857"/>
                      <a:pt x="1163" y="856"/>
                    </a:cubicBezTo>
                    <a:lnTo>
                      <a:pt x="1142" y="842"/>
                    </a:lnTo>
                    <a:cubicBezTo>
                      <a:pt x="1140" y="841"/>
                      <a:pt x="1138" y="840"/>
                      <a:pt x="1135" y="840"/>
                    </a:cubicBezTo>
                    <a:lnTo>
                      <a:pt x="1111" y="836"/>
                    </a:lnTo>
                    <a:cubicBezTo>
                      <a:pt x="1109" y="836"/>
                      <a:pt x="1107" y="836"/>
                      <a:pt x="1105" y="836"/>
                    </a:cubicBezTo>
                    <a:lnTo>
                      <a:pt x="1081" y="841"/>
                    </a:lnTo>
                    <a:cubicBezTo>
                      <a:pt x="1079" y="842"/>
                      <a:pt x="1076" y="842"/>
                      <a:pt x="1074" y="844"/>
                    </a:cubicBezTo>
                    <a:lnTo>
                      <a:pt x="1052" y="860"/>
                    </a:lnTo>
                    <a:lnTo>
                      <a:pt x="1031" y="877"/>
                    </a:lnTo>
                    <a:lnTo>
                      <a:pt x="1009" y="890"/>
                    </a:lnTo>
                    <a:lnTo>
                      <a:pt x="985" y="897"/>
                    </a:lnTo>
                    <a:lnTo>
                      <a:pt x="959" y="900"/>
                    </a:lnTo>
                    <a:lnTo>
                      <a:pt x="939" y="900"/>
                    </a:lnTo>
                    <a:lnTo>
                      <a:pt x="923" y="898"/>
                    </a:lnTo>
                    <a:lnTo>
                      <a:pt x="911" y="893"/>
                    </a:lnTo>
                    <a:lnTo>
                      <a:pt x="900" y="885"/>
                    </a:lnTo>
                    <a:lnTo>
                      <a:pt x="891" y="874"/>
                    </a:lnTo>
                    <a:lnTo>
                      <a:pt x="889" y="871"/>
                    </a:lnTo>
                    <a:cubicBezTo>
                      <a:pt x="888" y="869"/>
                      <a:pt x="887" y="868"/>
                      <a:pt x="886" y="868"/>
                    </a:cubicBezTo>
                    <a:lnTo>
                      <a:pt x="868" y="850"/>
                    </a:lnTo>
                    <a:cubicBezTo>
                      <a:pt x="866" y="848"/>
                      <a:pt x="864" y="847"/>
                      <a:pt x="862" y="846"/>
                    </a:cubicBezTo>
                    <a:lnTo>
                      <a:pt x="839" y="837"/>
                    </a:lnTo>
                    <a:cubicBezTo>
                      <a:pt x="837" y="837"/>
                      <a:pt x="834" y="836"/>
                      <a:pt x="832" y="836"/>
                    </a:cubicBezTo>
                    <a:lnTo>
                      <a:pt x="808" y="837"/>
                    </a:lnTo>
                    <a:cubicBezTo>
                      <a:pt x="806" y="837"/>
                      <a:pt x="803" y="837"/>
                      <a:pt x="801" y="838"/>
                    </a:cubicBezTo>
                    <a:lnTo>
                      <a:pt x="776" y="850"/>
                    </a:lnTo>
                    <a:lnTo>
                      <a:pt x="739" y="871"/>
                    </a:lnTo>
                    <a:lnTo>
                      <a:pt x="701" y="887"/>
                    </a:lnTo>
                    <a:lnTo>
                      <a:pt x="661" y="896"/>
                    </a:lnTo>
                    <a:lnTo>
                      <a:pt x="619" y="900"/>
                    </a:lnTo>
                    <a:lnTo>
                      <a:pt x="53" y="900"/>
                    </a:lnTo>
                    <a:lnTo>
                      <a:pt x="53" y="864"/>
                    </a:lnTo>
                    <a:close/>
                    <a:moveTo>
                      <a:pt x="53" y="935"/>
                    </a:moveTo>
                    <a:lnTo>
                      <a:pt x="619" y="935"/>
                    </a:lnTo>
                    <a:lnTo>
                      <a:pt x="665" y="932"/>
                    </a:lnTo>
                    <a:cubicBezTo>
                      <a:pt x="666" y="932"/>
                      <a:pt x="667" y="931"/>
                      <a:pt x="668" y="931"/>
                    </a:cubicBezTo>
                    <a:lnTo>
                      <a:pt x="710" y="921"/>
                    </a:lnTo>
                    <a:cubicBezTo>
                      <a:pt x="711" y="921"/>
                      <a:pt x="712" y="921"/>
                      <a:pt x="713" y="920"/>
                    </a:cubicBezTo>
                    <a:lnTo>
                      <a:pt x="754" y="904"/>
                    </a:lnTo>
                    <a:cubicBezTo>
                      <a:pt x="754" y="904"/>
                      <a:pt x="755" y="903"/>
                      <a:pt x="756" y="903"/>
                    </a:cubicBezTo>
                    <a:lnTo>
                      <a:pt x="794" y="880"/>
                    </a:lnTo>
                    <a:lnTo>
                      <a:pt x="812" y="872"/>
                    </a:lnTo>
                    <a:lnTo>
                      <a:pt x="829" y="872"/>
                    </a:lnTo>
                    <a:lnTo>
                      <a:pt x="846" y="878"/>
                    </a:lnTo>
                    <a:lnTo>
                      <a:pt x="860" y="892"/>
                    </a:lnTo>
                    <a:lnTo>
                      <a:pt x="861" y="893"/>
                    </a:lnTo>
                    <a:lnTo>
                      <a:pt x="874" y="909"/>
                    </a:lnTo>
                    <a:cubicBezTo>
                      <a:pt x="875" y="910"/>
                      <a:pt x="876" y="911"/>
                      <a:pt x="877" y="912"/>
                    </a:cubicBezTo>
                    <a:lnTo>
                      <a:pt x="891" y="923"/>
                    </a:lnTo>
                    <a:cubicBezTo>
                      <a:pt x="893" y="924"/>
                      <a:pt x="894" y="924"/>
                      <a:pt x="896" y="925"/>
                    </a:cubicBezTo>
                    <a:lnTo>
                      <a:pt x="913" y="932"/>
                    </a:lnTo>
                    <a:cubicBezTo>
                      <a:pt x="914" y="932"/>
                      <a:pt x="915" y="932"/>
                      <a:pt x="917" y="933"/>
                    </a:cubicBezTo>
                    <a:lnTo>
                      <a:pt x="935" y="935"/>
                    </a:lnTo>
                    <a:lnTo>
                      <a:pt x="959" y="935"/>
                    </a:lnTo>
                    <a:lnTo>
                      <a:pt x="990" y="932"/>
                    </a:lnTo>
                    <a:cubicBezTo>
                      <a:pt x="991" y="932"/>
                      <a:pt x="993" y="932"/>
                      <a:pt x="994" y="931"/>
                    </a:cubicBezTo>
                    <a:lnTo>
                      <a:pt x="1021" y="923"/>
                    </a:lnTo>
                    <a:cubicBezTo>
                      <a:pt x="1022" y="923"/>
                      <a:pt x="1023" y="922"/>
                      <a:pt x="1025" y="922"/>
                    </a:cubicBezTo>
                    <a:lnTo>
                      <a:pt x="1050" y="908"/>
                    </a:lnTo>
                    <a:cubicBezTo>
                      <a:pt x="1051" y="907"/>
                      <a:pt x="1052" y="906"/>
                      <a:pt x="1053" y="905"/>
                    </a:cubicBezTo>
                    <a:lnTo>
                      <a:pt x="1075" y="886"/>
                    </a:lnTo>
                    <a:lnTo>
                      <a:pt x="1092" y="875"/>
                    </a:lnTo>
                    <a:lnTo>
                      <a:pt x="1109" y="872"/>
                    </a:lnTo>
                    <a:lnTo>
                      <a:pt x="1126" y="874"/>
                    </a:lnTo>
                    <a:lnTo>
                      <a:pt x="1142" y="884"/>
                    </a:lnTo>
                    <a:lnTo>
                      <a:pt x="1150" y="895"/>
                    </a:lnTo>
                    <a:lnTo>
                      <a:pt x="1162" y="909"/>
                    </a:lnTo>
                    <a:cubicBezTo>
                      <a:pt x="1163" y="910"/>
                      <a:pt x="1164" y="911"/>
                      <a:pt x="1165" y="912"/>
                    </a:cubicBezTo>
                    <a:lnTo>
                      <a:pt x="1179" y="923"/>
                    </a:lnTo>
                    <a:cubicBezTo>
                      <a:pt x="1181" y="924"/>
                      <a:pt x="1182" y="924"/>
                      <a:pt x="1184" y="925"/>
                    </a:cubicBezTo>
                    <a:lnTo>
                      <a:pt x="1201" y="932"/>
                    </a:lnTo>
                    <a:cubicBezTo>
                      <a:pt x="1202" y="932"/>
                      <a:pt x="1203" y="932"/>
                      <a:pt x="1205" y="933"/>
                    </a:cubicBezTo>
                    <a:lnTo>
                      <a:pt x="1223" y="935"/>
                    </a:lnTo>
                    <a:lnTo>
                      <a:pt x="1247" y="935"/>
                    </a:lnTo>
                    <a:lnTo>
                      <a:pt x="1278" y="932"/>
                    </a:lnTo>
                    <a:cubicBezTo>
                      <a:pt x="1279" y="932"/>
                      <a:pt x="1281" y="932"/>
                      <a:pt x="1282" y="931"/>
                    </a:cubicBezTo>
                    <a:lnTo>
                      <a:pt x="1309" y="923"/>
                    </a:lnTo>
                    <a:cubicBezTo>
                      <a:pt x="1310" y="923"/>
                      <a:pt x="1311" y="922"/>
                      <a:pt x="1313" y="922"/>
                    </a:cubicBezTo>
                    <a:lnTo>
                      <a:pt x="1338" y="908"/>
                    </a:lnTo>
                    <a:cubicBezTo>
                      <a:pt x="1339" y="907"/>
                      <a:pt x="1340" y="906"/>
                      <a:pt x="1341" y="905"/>
                    </a:cubicBezTo>
                    <a:lnTo>
                      <a:pt x="1363" y="886"/>
                    </a:lnTo>
                    <a:lnTo>
                      <a:pt x="1380" y="875"/>
                    </a:lnTo>
                    <a:lnTo>
                      <a:pt x="1397" y="872"/>
                    </a:lnTo>
                    <a:lnTo>
                      <a:pt x="1414" y="874"/>
                    </a:lnTo>
                    <a:lnTo>
                      <a:pt x="1430" y="884"/>
                    </a:lnTo>
                    <a:lnTo>
                      <a:pt x="1438" y="895"/>
                    </a:lnTo>
                    <a:lnTo>
                      <a:pt x="1450" y="909"/>
                    </a:lnTo>
                    <a:cubicBezTo>
                      <a:pt x="1451" y="910"/>
                      <a:pt x="1452" y="911"/>
                      <a:pt x="1453" y="912"/>
                    </a:cubicBezTo>
                    <a:lnTo>
                      <a:pt x="1467" y="923"/>
                    </a:lnTo>
                    <a:cubicBezTo>
                      <a:pt x="1469" y="924"/>
                      <a:pt x="1470" y="924"/>
                      <a:pt x="1472" y="925"/>
                    </a:cubicBezTo>
                    <a:lnTo>
                      <a:pt x="1489" y="932"/>
                    </a:lnTo>
                    <a:cubicBezTo>
                      <a:pt x="1490" y="932"/>
                      <a:pt x="1491" y="932"/>
                      <a:pt x="1493" y="933"/>
                    </a:cubicBezTo>
                    <a:lnTo>
                      <a:pt x="1511" y="935"/>
                    </a:lnTo>
                    <a:lnTo>
                      <a:pt x="1535" y="935"/>
                    </a:lnTo>
                    <a:lnTo>
                      <a:pt x="1566" y="932"/>
                    </a:lnTo>
                    <a:cubicBezTo>
                      <a:pt x="1567" y="932"/>
                      <a:pt x="1569" y="932"/>
                      <a:pt x="1570" y="931"/>
                    </a:cubicBezTo>
                    <a:lnTo>
                      <a:pt x="1597" y="923"/>
                    </a:lnTo>
                    <a:cubicBezTo>
                      <a:pt x="1598" y="923"/>
                      <a:pt x="1599" y="922"/>
                      <a:pt x="1601" y="922"/>
                    </a:cubicBezTo>
                    <a:lnTo>
                      <a:pt x="1626" y="908"/>
                    </a:lnTo>
                    <a:cubicBezTo>
                      <a:pt x="1627" y="907"/>
                      <a:pt x="1628" y="906"/>
                      <a:pt x="1629" y="905"/>
                    </a:cubicBezTo>
                    <a:lnTo>
                      <a:pt x="1651" y="886"/>
                    </a:lnTo>
                    <a:lnTo>
                      <a:pt x="1666" y="876"/>
                    </a:lnTo>
                    <a:lnTo>
                      <a:pt x="1681" y="871"/>
                    </a:lnTo>
                    <a:lnTo>
                      <a:pt x="1697" y="873"/>
                    </a:lnTo>
                    <a:lnTo>
                      <a:pt x="1715" y="881"/>
                    </a:lnTo>
                    <a:lnTo>
                      <a:pt x="1751" y="903"/>
                    </a:lnTo>
                    <a:cubicBezTo>
                      <a:pt x="1752" y="903"/>
                      <a:pt x="1753" y="904"/>
                      <a:pt x="1754" y="904"/>
                    </a:cubicBezTo>
                    <a:lnTo>
                      <a:pt x="1795" y="920"/>
                    </a:lnTo>
                    <a:cubicBezTo>
                      <a:pt x="1796" y="921"/>
                      <a:pt x="1797" y="921"/>
                      <a:pt x="1797" y="921"/>
                    </a:cubicBezTo>
                    <a:lnTo>
                      <a:pt x="1840" y="931"/>
                    </a:lnTo>
                    <a:cubicBezTo>
                      <a:pt x="1841" y="931"/>
                      <a:pt x="1842" y="932"/>
                      <a:pt x="1843" y="932"/>
                    </a:cubicBezTo>
                    <a:lnTo>
                      <a:pt x="1887" y="935"/>
                    </a:lnTo>
                    <a:lnTo>
                      <a:pt x="3605" y="935"/>
                    </a:lnTo>
                    <a:lnTo>
                      <a:pt x="3636" y="934"/>
                    </a:lnTo>
                    <a:lnTo>
                      <a:pt x="3666" y="929"/>
                    </a:lnTo>
                    <a:lnTo>
                      <a:pt x="3723" y="912"/>
                    </a:lnTo>
                    <a:cubicBezTo>
                      <a:pt x="3724" y="912"/>
                      <a:pt x="3725" y="911"/>
                      <a:pt x="3726" y="911"/>
                    </a:cubicBezTo>
                    <a:lnTo>
                      <a:pt x="3775" y="884"/>
                    </a:lnTo>
                    <a:cubicBezTo>
                      <a:pt x="3776" y="884"/>
                      <a:pt x="3777" y="883"/>
                      <a:pt x="3778" y="882"/>
                    </a:cubicBezTo>
                    <a:lnTo>
                      <a:pt x="3821" y="847"/>
                    </a:lnTo>
                    <a:cubicBezTo>
                      <a:pt x="3822" y="846"/>
                      <a:pt x="3822" y="845"/>
                      <a:pt x="3823" y="844"/>
                    </a:cubicBezTo>
                    <a:lnTo>
                      <a:pt x="3858" y="802"/>
                    </a:lnTo>
                    <a:cubicBezTo>
                      <a:pt x="3859" y="801"/>
                      <a:pt x="3860" y="800"/>
                      <a:pt x="3860" y="799"/>
                    </a:cubicBezTo>
                    <a:lnTo>
                      <a:pt x="3887" y="750"/>
                    </a:lnTo>
                    <a:cubicBezTo>
                      <a:pt x="3887" y="749"/>
                      <a:pt x="3888" y="748"/>
                      <a:pt x="3888" y="747"/>
                    </a:cubicBezTo>
                    <a:lnTo>
                      <a:pt x="3904" y="693"/>
                    </a:lnTo>
                    <a:lnTo>
                      <a:pt x="3910" y="662"/>
                    </a:lnTo>
                    <a:lnTo>
                      <a:pt x="3911" y="630"/>
                    </a:lnTo>
                    <a:lnTo>
                      <a:pt x="3911" y="341"/>
                    </a:lnTo>
                    <a:lnTo>
                      <a:pt x="3913" y="313"/>
                    </a:lnTo>
                    <a:lnTo>
                      <a:pt x="3917" y="286"/>
                    </a:lnTo>
                    <a:lnTo>
                      <a:pt x="3932" y="236"/>
                    </a:lnTo>
                    <a:lnTo>
                      <a:pt x="3957" y="190"/>
                    </a:lnTo>
                    <a:lnTo>
                      <a:pt x="3991" y="150"/>
                    </a:lnTo>
                    <a:lnTo>
                      <a:pt x="4030" y="117"/>
                    </a:lnTo>
                    <a:lnTo>
                      <a:pt x="4076" y="92"/>
                    </a:lnTo>
                    <a:lnTo>
                      <a:pt x="4129" y="76"/>
                    </a:lnTo>
                    <a:lnTo>
                      <a:pt x="4155" y="73"/>
                    </a:lnTo>
                    <a:lnTo>
                      <a:pt x="4182" y="71"/>
                    </a:lnTo>
                    <a:lnTo>
                      <a:pt x="4419" y="71"/>
                    </a:lnTo>
                    <a:lnTo>
                      <a:pt x="4419" y="107"/>
                    </a:lnTo>
                    <a:lnTo>
                      <a:pt x="4184" y="107"/>
                    </a:lnTo>
                    <a:lnTo>
                      <a:pt x="4160" y="108"/>
                    </a:lnTo>
                    <a:lnTo>
                      <a:pt x="4139" y="110"/>
                    </a:lnTo>
                    <a:lnTo>
                      <a:pt x="4090" y="125"/>
                    </a:lnTo>
                    <a:lnTo>
                      <a:pt x="4050" y="147"/>
                    </a:lnTo>
                    <a:lnTo>
                      <a:pt x="4016" y="175"/>
                    </a:lnTo>
                    <a:lnTo>
                      <a:pt x="3987" y="211"/>
                    </a:lnTo>
                    <a:lnTo>
                      <a:pt x="3965" y="250"/>
                    </a:lnTo>
                    <a:lnTo>
                      <a:pt x="3952" y="292"/>
                    </a:lnTo>
                    <a:lnTo>
                      <a:pt x="3948" y="315"/>
                    </a:lnTo>
                    <a:lnTo>
                      <a:pt x="3947" y="341"/>
                    </a:lnTo>
                    <a:lnTo>
                      <a:pt x="3947" y="632"/>
                    </a:lnTo>
                    <a:lnTo>
                      <a:pt x="3945" y="667"/>
                    </a:lnTo>
                    <a:lnTo>
                      <a:pt x="3938" y="703"/>
                    </a:lnTo>
                    <a:lnTo>
                      <a:pt x="3922" y="757"/>
                    </a:lnTo>
                    <a:cubicBezTo>
                      <a:pt x="3921" y="760"/>
                      <a:pt x="3920" y="764"/>
                      <a:pt x="3918" y="767"/>
                    </a:cubicBezTo>
                    <a:lnTo>
                      <a:pt x="3891" y="816"/>
                    </a:lnTo>
                    <a:cubicBezTo>
                      <a:pt x="3890" y="819"/>
                      <a:pt x="3888" y="822"/>
                      <a:pt x="3886" y="824"/>
                    </a:cubicBezTo>
                    <a:lnTo>
                      <a:pt x="3851" y="867"/>
                    </a:lnTo>
                    <a:cubicBezTo>
                      <a:pt x="3848" y="870"/>
                      <a:pt x="3846" y="872"/>
                      <a:pt x="3843" y="874"/>
                    </a:cubicBezTo>
                    <a:lnTo>
                      <a:pt x="3800" y="910"/>
                    </a:lnTo>
                    <a:cubicBezTo>
                      <a:pt x="3798" y="912"/>
                      <a:pt x="3795" y="914"/>
                      <a:pt x="3792" y="915"/>
                    </a:cubicBezTo>
                    <a:lnTo>
                      <a:pt x="3744" y="942"/>
                    </a:lnTo>
                    <a:cubicBezTo>
                      <a:pt x="3740" y="944"/>
                      <a:pt x="3737" y="945"/>
                      <a:pt x="3733" y="946"/>
                    </a:cubicBezTo>
                    <a:lnTo>
                      <a:pt x="3672" y="964"/>
                    </a:lnTo>
                    <a:lnTo>
                      <a:pt x="3638" y="969"/>
                    </a:lnTo>
                    <a:lnTo>
                      <a:pt x="3605" y="971"/>
                    </a:lnTo>
                    <a:lnTo>
                      <a:pt x="1884" y="971"/>
                    </a:lnTo>
                    <a:lnTo>
                      <a:pt x="1840" y="967"/>
                    </a:lnTo>
                    <a:cubicBezTo>
                      <a:pt x="1837" y="967"/>
                      <a:pt x="1834" y="967"/>
                      <a:pt x="1832" y="966"/>
                    </a:cubicBezTo>
                    <a:lnTo>
                      <a:pt x="1789" y="956"/>
                    </a:lnTo>
                    <a:cubicBezTo>
                      <a:pt x="1787" y="955"/>
                      <a:pt x="1784" y="954"/>
                      <a:pt x="1782" y="953"/>
                    </a:cubicBezTo>
                    <a:lnTo>
                      <a:pt x="1741" y="937"/>
                    </a:lnTo>
                    <a:cubicBezTo>
                      <a:pt x="1738" y="936"/>
                      <a:pt x="1736" y="935"/>
                      <a:pt x="1733" y="933"/>
                    </a:cubicBezTo>
                    <a:lnTo>
                      <a:pt x="1700" y="914"/>
                    </a:lnTo>
                    <a:lnTo>
                      <a:pt x="1688" y="908"/>
                    </a:lnTo>
                    <a:lnTo>
                      <a:pt x="1684" y="907"/>
                    </a:lnTo>
                    <a:lnTo>
                      <a:pt x="1682" y="908"/>
                    </a:lnTo>
                    <a:lnTo>
                      <a:pt x="1674" y="913"/>
                    </a:lnTo>
                    <a:lnTo>
                      <a:pt x="1652" y="932"/>
                    </a:lnTo>
                    <a:cubicBezTo>
                      <a:pt x="1649" y="935"/>
                      <a:pt x="1646" y="937"/>
                      <a:pt x="1643" y="939"/>
                    </a:cubicBezTo>
                    <a:lnTo>
                      <a:pt x="1618" y="953"/>
                    </a:lnTo>
                    <a:cubicBezTo>
                      <a:pt x="1614" y="954"/>
                      <a:pt x="1611" y="956"/>
                      <a:pt x="1608" y="957"/>
                    </a:cubicBezTo>
                    <a:lnTo>
                      <a:pt x="1580" y="965"/>
                    </a:lnTo>
                    <a:cubicBezTo>
                      <a:pt x="1577" y="966"/>
                      <a:pt x="1573" y="967"/>
                      <a:pt x="1570" y="968"/>
                    </a:cubicBezTo>
                    <a:lnTo>
                      <a:pt x="1535" y="971"/>
                    </a:lnTo>
                    <a:lnTo>
                      <a:pt x="1506" y="970"/>
                    </a:lnTo>
                    <a:lnTo>
                      <a:pt x="1488" y="968"/>
                    </a:lnTo>
                    <a:cubicBezTo>
                      <a:pt x="1484" y="967"/>
                      <a:pt x="1480" y="966"/>
                      <a:pt x="1476" y="965"/>
                    </a:cubicBezTo>
                    <a:lnTo>
                      <a:pt x="1459" y="958"/>
                    </a:lnTo>
                    <a:cubicBezTo>
                      <a:pt x="1454" y="956"/>
                      <a:pt x="1450" y="954"/>
                      <a:pt x="1446" y="951"/>
                    </a:cubicBezTo>
                    <a:lnTo>
                      <a:pt x="1431" y="940"/>
                    </a:lnTo>
                    <a:cubicBezTo>
                      <a:pt x="1428" y="937"/>
                      <a:pt x="1425" y="935"/>
                      <a:pt x="1422" y="931"/>
                    </a:cubicBezTo>
                    <a:lnTo>
                      <a:pt x="1410" y="917"/>
                    </a:lnTo>
                    <a:lnTo>
                      <a:pt x="1406" y="911"/>
                    </a:lnTo>
                    <a:lnTo>
                      <a:pt x="1401" y="908"/>
                    </a:lnTo>
                    <a:lnTo>
                      <a:pt x="1398" y="908"/>
                    </a:lnTo>
                    <a:lnTo>
                      <a:pt x="1394" y="908"/>
                    </a:lnTo>
                    <a:lnTo>
                      <a:pt x="1386" y="913"/>
                    </a:lnTo>
                    <a:lnTo>
                      <a:pt x="1364" y="932"/>
                    </a:lnTo>
                    <a:cubicBezTo>
                      <a:pt x="1361" y="935"/>
                      <a:pt x="1358" y="937"/>
                      <a:pt x="1355" y="939"/>
                    </a:cubicBezTo>
                    <a:lnTo>
                      <a:pt x="1330" y="953"/>
                    </a:lnTo>
                    <a:cubicBezTo>
                      <a:pt x="1326" y="954"/>
                      <a:pt x="1323" y="956"/>
                      <a:pt x="1320" y="957"/>
                    </a:cubicBezTo>
                    <a:lnTo>
                      <a:pt x="1292" y="965"/>
                    </a:lnTo>
                    <a:cubicBezTo>
                      <a:pt x="1289" y="966"/>
                      <a:pt x="1285" y="967"/>
                      <a:pt x="1282" y="968"/>
                    </a:cubicBezTo>
                    <a:lnTo>
                      <a:pt x="1247" y="971"/>
                    </a:lnTo>
                    <a:lnTo>
                      <a:pt x="1218" y="970"/>
                    </a:lnTo>
                    <a:lnTo>
                      <a:pt x="1200" y="968"/>
                    </a:lnTo>
                    <a:cubicBezTo>
                      <a:pt x="1196" y="967"/>
                      <a:pt x="1192" y="966"/>
                      <a:pt x="1188" y="965"/>
                    </a:cubicBezTo>
                    <a:lnTo>
                      <a:pt x="1171" y="958"/>
                    </a:lnTo>
                    <a:cubicBezTo>
                      <a:pt x="1166" y="956"/>
                      <a:pt x="1162" y="954"/>
                      <a:pt x="1158" y="951"/>
                    </a:cubicBezTo>
                    <a:lnTo>
                      <a:pt x="1143" y="940"/>
                    </a:lnTo>
                    <a:cubicBezTo>
                      <a:pt x="1140" y="937"/>
                      <a:pt x="1137" y="935"/>
                      <a:pt x="1134" y="931"/>
                    </a:cubicBezTo>
                    <a:lnTo>
                      <a:pt x="1122" y="917"/>
                    </a:lnTo>
                    <a:lnTo>
                      <a:pt x="1118" y="911"/>
                    </a:lnTo>
                    <a:lnTo>
                      <a:pt x="1113" y="908"/>
                    </a:lnTo>
                    <a:lnTo>
                      <a:pt x="1110" y="908"/>
                    </a:lnTo>
                    <a:lnTo>
                      <a:pt x="1106" y="908"/>
                    </a:lnTo>
                    <a:lnTo>
                      <a:pt x="1098" y="913"/>
                    </a:lnTo>
                    <a:lnTo>
                      <a:pt x="1076" y="932"/>
                    </a:lnTo>
                    <a:cubicBezTo>
                      <a:pt x="1073" y="935"/>
                      <a:pt x="1070" y="937"/>
                      <a:pt x="1067" y="939"/>
                    </a:cubicBezTo>
                    <a:lnTo>
                      <a:pt x="1042" y="953"/>
                    </a:lnTo>
                    <a:cubicBezTo>
                      <a:pt x="1038" y="954"/>
                      <a:pt x="1035" y="956"/>
                      <a:pt x="1032" y="957"/>
                    </a:cubicBezTo>
                    <a:lnTo>
                      <a:pt x="1004" y="965"/>
                    </a:lnTo>
                    <a:cubicBezTo>
                      <a:pt x="1001" y="966"/>
                      <a:pt x="997" y="967"/>
                      <a:pt x="994" y="968"/>
                    </a:cubicBezTo>
                    <a:lnTo>
                      <a:pt x="959" y="971"/>
                    </a:lnTo>
                    <a:lnTo>
                      <a:pt x="930" y="970"/>
                    </a:lnTo>
                    <a:lnTo>
                      <a:pt x="912" y="968"/>
                    </a:lnTo>
                    <a:cubicBezTo>
                      <a:pt x="908" y="967"/>
                      <a:pt x="904" y="966"/>
                      <a:pt x="900" y="965"/>
                    </a:cubicBezTo>
                    <a:lnTo>
                      <a:pt x="883" y="958"/>
                    </a:lnTo>
                    <a:cubicBezTo>
                      <a:pt x="878" y="956"/>
                      <a:pt x="874" y="954"/>
                      <a:pt x="870" y="951"/>
                    </a:cubicBezTo>
                    <a:lnTo>
                      <a:pt x="855" y="940"/>
                    </a:lnTo>
                    <a:cubicBezTo>
                      <a:pt x="852" y="937"/>
                      <a:pt x="849" y="935"/>
                      <a:pt x="846" y="931"/>
                    </a:cubicBezTo>
                    <a:lnTo>
                      <a:pt x="832" y="913"/>
                    </a:lnTo>
                    <a:lnTo>
                      <a:pt x="833" y="915"/>
                    </a:lnTo>
                    <a:lnTo>
                      <a:pt x="826" y="909"/>
                    </a:lnTo>
                    <a:lnTo>
                      <a:pt x="823" y="908"/>
                    </a:lnTo>
                    <a:lnTo>
                      <a:pt x="820" y="908"/>
                    </a:lnTo>
                    <a:lnTo>
                      <a:pt x="812" y="911"/>
                    </a:lnTo>
                    <a:lnTo>
                      <a:pt x="774" y="933"/>
                    </a:lnTo>
                    <a:cubicBezTo>
                      <a:pt x="772" y="935"/>
                      <a:pt x="769" y="936"/>
                      <a:pt x="767" y="937"/>
                    </a:cubicBezTo>
                    <a:lnTo>
                      <a:pt x="726" y="953"/>
                    </a:lnTo>
                    <a:cubicBezTo>
                      <a:pt x="723" y="954"/>
                      <a:pt x="721" y="955"/>
                      <a:pt x="718" y="956"/>
                    </a:cubicBezTo>
                    <a:lnTo>
                      <a:pt x="676" y="966"/>
                    </a:lnTo>
                    <a:cubicBezTo>
                      <a:pt x="673" y="967"/>
                      <a:pt x="670" y="967"/>
                      <a:pt x="668" y="967"/>
                    </a:cubicBezTo>
                    <a:lnTo>
                      <a:pt x="619" y="971"/>
                    </a:lnTo>
                    <a:lnTo>
                      <a:pt x="53" y="971"/>
                    </a:lnTo>
                    <a:lnTo>
                      <a:pt x="53" y="935"/>
                    </a:lnTo>
                    <a:close/>
                    <a:moveTo>
                      <a:pt x="53" y="971"/>
                    </a:moveTo>
                    <a:cubicBezTo>
                      <a:pt x="24" y="971"/>
                      <a:pt x="0" y="947"/>
                      <a:pt x="0" y="917"/>
                    </a:cubicBezTo>
                    <a:cubicBezTo>
                      <a:pt x="0" y="888"/>
                      <a:pt x="24" y="864"/>
                      <a:pt x="53" y="864"/>
                    </a:cubicBezTo>
                    <a:lnTo>
                      <a:pt x="53" y="971"/>
                    </a:lnTo>
                    <a:close/>
                    <a:moveTo>
                      <a:pt x="4419" y="0"/>
                    </a:moveTo>
                    <a:cubicBezTo>
                      <a:pt x="4448" y="0"/>
                      <a:pt x="4472" y="24"/>
                      <a:pt x="4472" y="53"/>
                    </a:cubicBezTo>
                    <a:cubicBezTo>
                      <a:pt x="4472" y="83"/>
                      <a:pt x="4448" y="107"/>
                      <a:pt x="4419" y="107"/>
                    </a:cubicBezTo>
                    <a:lnTo>
                      <a:pt x="44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46" name="Freeform 8">
                <a:extLst>
                  <a:ext uri="{FF2B5EF4-FFF2-40B4-BE49-F238E27FC236}">
                    <a16:creationId xmlns:a16="http://schemas.microsoft.com/office/drawing/2014/main" id="{717750E8-1D7B-4401-8BAC-CD9F05500B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5" y="1457"/>
                <a:ext cx="90" cy="91"/>
              </a:xfrm>
              <a:custGeom>
                <a:avLst/>
                <a:gdLst>
                  <a:gd name="T0" fmla="*/ 320 w 320"/>
                  <a:gd name="T1" fmla="*/ 160 h 320"/>
                  <a:gd name="T2" fmla="*/ 0 w 320"/>
                  <a:gd name="T3" fmla="*/ 320 h 320"/>
                  <a:gd name="T4" fmla="*/ 0 w 320"/>
                  <a:gd name="T5" fmla="*/ 0 h 320"/>
                  <a:gd name="T6" fmla="*/ 320 w 320"/>
                  <a:gd name="T7" fmla="*/ 16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0" h="320">
                    <a:moveTo>
                      <a:pt x="320" y="160"/>
                    </a:moveTo>
                    <a:lnTo>
                      <a:pt x="0" y="320"/>
                    </a:lnTo>
                    <a:cubicBezTo>
                      <a:pt x="50" y="219"/>
                      <a:pt x="50" y="101"/>
                      <a:pt x="0" y="0"/>
                    </a:cubicBezTo>
                    <a:lnTo>
                      <a:pt x="320" y="16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47" name="Freeform 9">
                <a:extLst>
                  <a:ext uri="{FF2B5EF4-FFF2-40B4-BE49-F238E27FC236}">
                    <a16:creationId xmlns:a16="http://schemas.microsoft.com/office/drawing/2014/main" id="{9C91165F-0609-46E4-82BF-69246E24D26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14" y="1905"/>
                <a:ext cx="1703" cy="48"/>
              </a:xfrm>
              <a:custGeom>
                <a:avLst/>
                <a:gdLst>
                  <a:gd name="T0" fmla="*/ 787 w 6008"/>
                  <a:gd name="T1" fmla="*/ 6 h 171"/>
                  <a:gd name="T2" fmla="*/ 918 w 6008"/>
                  <a:gd name="T3" fmla="*/ 51 h 171"/>
                  <a:gd name="T4" fmla="*/ 978 w 6008"/>
                  <a:gd name="T5" fmla="*/ 62 h 171"/>
                  <a:gd name="T6" fmla="*/ 1117 w 6008"/>
                  <a:gd name="T7" fmla="*/ 1 h 171"/>
                  <a:gd name="T8" fmla="*/ 1216 w 6008"/>
                  <a:gd name="T9" fmla="*/ 61 h 171"/>
                  <a:gd name="T10" fmla="*/ 1317 w 6008"/>
                  <a:gd name="T11" fmla="*/ 33 h 171"/>
                  <a:gd name="T12" fmla="*/ 1470 w 6008"/>
                  <a:gd name="T13" fmla="*/ 26 h 171"/>
                  <a:gd name="T14" fmla="*/ 1535 w 6008"/>
                  <a:gd name="T15" fmla="*/ 64 h 171"/>
                  <a:gd name="T16" fmla="*/ 1665 w 6008"/>
                  <a:gd name="T17" fmla="*/ 2 h 171"/>
                  <a:gd name="T18" fmla="*/ 1852 w 6008"/>
                  <a:gd name="T19" fmla="*/ 61 h 171"/>
                  <a:gd name="T20" fmla="*/ 3851 w 6008"/>
                  <a:gd name="T21" fmla="*/ 8 h 171"/>
                  <a:gd name="T22" fmla="*/ 3992 w 6008"/>
                  <a:gd name="T23" fmla="*/ 40 h 171"/>
                  <a:gd name="T24" fmla="*/ 4055 w 6008"/>
                  <a:gd name="T25" fmla="*/ 96 h 171"/>
                  <a:gd name="T26" fmla="*/ 3891 w 6008"/>
                  <a:gd name="T27" fmla="*/ 36 h 171"/>
                  <a:gd name="T28" fmla="*/ 3691 w 6008"/>
                  <a:gd name="T29" fmla="*/ 100 h 171"/>
                  <a:gd name="T30" fmla="*/ 1703 w 6008"/>
                  <a:gd name="T31" fmla="*/ 38 h 171"/>
                  <a:gd name="T32" fmla="*/ 1585 w 6008"/>
                  <a:gd name="T33" fmla="*/ 90 h 171"/>
                  <a:gd name="T34" fmla="*/ 1466 w 6008"/>
                  <a:gd name="T35" fmla="*/ 72 h 171"/>
                  <a:gd name="T36" fmla="*/ 1369 w 6008"/>
                  <a:gd name="T37" fmla="*/ 41 h 171"/>
                  <a:gd name="T38" fmla="*/ 1227 w 6008"/>
                  <a:gd name="T39" fmla="*/ 100 h 171"/>
                  <a:gd name="T40" fmla="*/ 1142 w 6008"/>
                  <a:gd name="T41" fmla="*/ 42 h 171"/>
                  <a:gd name="T42" fmla="*/ 1031 w 6008"/>
                  <a:gd name="T43" fmla="*/ 77 h 171"/>
                  <a:gd name="T44" fmla="*/ 900 w 6008"/>
                  <a:gd name="T45" fmla="*/ 85 h 171"/>
                  <a:gd name="T46" fmla="*/ 832 w 6008"/>
                  <a:gd name="T47" fmla="*/ 36 h 171"/>
                  <a:gd name="T48" fmla="*/ 619 w 6008"/>
                  <a:gd name="T49" fmla="*/ 100 h 171"/>
                  <a:gd name="T50" fmla="*/ 710 w 6008"/>
                  <a:gd name="T51" fmla="*/ 121 h 171"/>
                  <a:gd name="T52" fmla="*/ 846 w 6008"/>
                  <a:gd name="T53" fmla="*/ 78 h 171"/>
                  <a:gd name="T54" fmla="*/ 913 w 6008"/>
                  <a:gd name="T55" fmla="*/ 132 h 171"/>
                  <a:gd name="T56" fmla="*/ 1025 w 6008"/>
                  <a:gd name="T57" fmla="*/ 122 h 171"/>
                  <a:gd name="T58" fmla="*/ 1142 w 6008"/>
                  <a:gd name="T59" fmla="*/ 84 h 171"/>
                  <a:gd name="T60" fmla="*/ 1205 w 6008"/>
                  <a:gd name="T61" fmla="*/ 133 h 171"/>
                  <a:gd name="T62" fmla="*/ 1338 w 6008"/>
                  <a:gd name="T63" fmla="*/ 108 h 171"/>
                  <a:gd name="T64" fmla="*/ 1438 w 6008"/>
                  <a:gd name="T65" fmla="*/ 95 h 171"/>
                  <a:gd name="T66" fmla="*/ 1511 w 6008"/>
                  <a:gd name="T67" fmla="*/ 135 h 171"/>
                  <a:gd name="T68" fmla="*/ 1629 w 6008"/>
                  <a:gd name="T69" fmla="*/ 105 h 171"/>
                  <a:gd name="T70" fmla="*/ 1754 w 6008"/>
                  <a:gd name="T71" fmla="*/ 104 h 171"/>
                  <a:gd name="T72" fmla="*/ 3737 w 6008"/>
                  <a:gd name="T73" fmla="*/ 132 h 171"/>
                  <a:gd name="T74" fmla="*/ 3880 w 6008"/>
                  <a:gd name="T75" fmla="*/ 74 h 171"/>
                  <a:gd name="T76" fmla="*/ 4005 w 6008"/>
                  <a:gd name="T77" fmla="*/ 121 h 171"/>
                  <a:gd name="T78" fmla="*/ 4048 w 6008"/>
                  <a:gd name="T79" fmla="*/ 167 h 171"/>
                  <a:gd name="T80" fmla="*/ 3897 w 6008"/>
                  <a:gd name="T81" fmla="*/ 108 h 171"/>
                  <a:gd name="T82" fmla="*/ 3790 w 6008"/>
                  <a:gd name="T83" fmla="*/ 156 h 171"/>
                  <a:gd name="T84" fmla="*/ 1789 w 6008"/>
                  <a:gd name="T85" fmla="*/ 156 h 171"/>
                  <a:gd name="T86" fmla="*/ 1682 w 6008"/>
                  <a:gd name="T87" fmla="*/ 108 h 171"/>
                  <a:gd name="T88" fmla="*/ 1570 w 6008"/>
                  <a:gd name="T89" fmla="*/ 168 h 171"/>
                  <a:gd name="T90" fmla="*/ 1431 w 6008"/>
                  <a:gd name="T91" fmla="*/ 140 h 171"/>
                  <a:gd name="T92" fmla="*/ 1386 w 6008"/>
                  <a:gd name="T93" fmla="*/ 113 h 171"/>
                  <a:gd name="T94" fmla="*/ 1247 w 6008"/>
                  <a:gd name="T95" fmla="*/ 171 h 171"/>
                  <a:gd name="T96" fmla="*/ 1134 w 6008"/>
                  <a:gd name="T97" fmla="*/ 131 h 171"/>
                  <a:gd name="T98" fmla="*/ 1076 w 6008"/>
                  <a:gd name="T99" fmla="*/ 132 h 171"/>
                  <a:gd name="T100" fmla="*/ 930 w 6008"/>
                  <a:gd name="T101" fmla="*/ 170 h 171"/>
                  <a:gd name="T102" fmla="*/ 832 w 6008"/>
                  <a:gd name="T103" fmla="*/ 113 h 171"/>
                  <a:gd name="T104" fmla="*/ 767 w 6008"/>
                  <a:gd name="T105" fmla="*/ 137 h 171"/>
                  <a:gd name="T106" fmla="*/ 53 w 6008"/>
                  <a:gd name="T107" fmla="*/ 135 h 171"/>
                  <a:gd name="T108" fmla="*/ 5955 w 6008"/>
                  <a:gd name="T109" fmla="*/ 17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008" h="171">
                    <a:moveTo>
                      <a:pt x="53" y="64"/>
                    </a:moveTo>
                    <a:lnTo>
                      <a:pt x="619" y="64"/>
                    </a:lnTo>
                    <a:lnTo>
                      <a:pt x="655" y="61"/>
                    </a:lnTo>
                    <a:lnTo>
                      <a:pt x="690" y="53"/>
                    </a:lnTo>
                    <a:lnTo>
                      <a:pt x="723" y="40"/>
                    </a:lnTo>
                    <a:lnTo>
                      <a:pt x="758" y="19"/>
                    </a:lnTo>
                    <a:lnTo>
                      <a:pt x="787" y="6"/>
                    </a:lnTo>
                    <a:cubicBezTo>
                      <a:pt x="793" y="3"/>
                      <a:pt x="800" y="1"/>
                      <a:pt x="807" y="1"/>
                    </a:cubicBezTo>
                    <a:lnTo>
                      <a:pt x="831" y="1"/>
                    </a:lnTo>
                    <a:cubicBezTo>
                      <a:pt x="838" y="0"/>
                      <a:pt x="845" y="2"/>
                      <a:pt x="852" y="4"/>
                    </a:cubicBezTo>
                    <a:lnTo>
                      <a:pt x="875" y="13"/>
                    </a:lnTo>
                    <a:cubicBezTo>
                      <a:pt x="881" y="16"/>
                      <a:pt x="887" y="20"/>
                      <a:pt x="892" y="24"/>
                    </a:cubicBezTo>
                    <a:lnTo>
                      <a:pt x="911" y="42"/>
                    </a:lnTo>
                    <a:cubicBezTo>
                      <a:pt x="914" y="44"/>
                      <a:pt x="916" y="48"/>
                      <a:pt x="918" y="51"/>
                    </a:cubicBezTo>
                    <a:lnTo>
                      <a:pt x="920" y="54"/>
                    </a:lnTo>
                    <a:lnTo>
                      <a:pt x="925" y="59"/>
                    </a:lnTo>
                    <a:lnTo>
                      <a:pt x="928" y="61"/>
                    </a:lnTo>
                    <a:lnTo>
                      <a:pt x="932" y="63"/>
                    </a:lnTo>
                    <a:lnTo>
                      <a:pt x="944" y="65"/>
                    </a:lnTo>
                    <a:lnTo>
                      <a:pt x="959" y="64"/>
                    </a:lnTo>
                    <a:lnTo>
                      <a:pt x="978" y="62"/>
                    </a:lnTo>
                    <a:lnTo>
                      <a:pt x="995" y="57"/>
                    </a:lnTo>
                    <a:lnTo>
                      <a:pt x="1011" y="48"/>
                    </a:lnTo>
                    <a:lnTo>
                      <a:pt x="1029" y="33"/>
                    </a:lnTo>
                    <a:lnTo>
                      <a:pt x="1054" y="15"/>
                    </a:lnTo>
                    <a:cubicBezTo>
                      <a:pt x="1060" y="11"/>
                      <a:pt x="1067" y="8"/>
                      <a:pt x="1074" y="6"/>
                    </a:cubicBezTo>
                    <a:lnTo>
                      <a:pt x="1098" y="1"/>
                    </a:lnTo>
                    <a:cubicBezTo>
                      <a:pt x="1104" y="0"/>
                      <a:pt x="1111" y="0"/>
                      <a:pt x="1117" y="1"/>
                    </a:cubicBezTo>
                    <a:lnTo>
                      <a:pt x="1141" y="5"/>
                    </a:lnTo>
                    <a:cubicBezTo>
                      <a:pt x="1148" y="6"/>
                      <a:pt x="1155" y="9"/>
                      <a:pt x="1161" y="12"/>
                    </a:cubicBezTo>
                    <a:lnTo>
                      <a:pt x="1182" y="26"/>
                    </a:lnTo>
                    <a:cubicBezTo>
                      <a:pt x="1187" y="29"/>
                      <a:pt x="1192" y="33"/>
                      <a:pt x="1196" y="38"/>
                    </a:cubicBezTo>
                    <a:lnTo>
                      <a:pt x="1206" y="50"/>
                    </a:lnTo>
                    <a:lnTo>
                      <a:pt x="1213" y="59"/>
                    </a:lnTo>
                    <a:lnTo>
                      <a:pt x="1216" y="61"/>
                    </a:lnTo>
                    <a:lnTo>
                      <a:pt x="1220" y="63"/>
                    </a:lnTo>
                    <a:lnTo>
                      <a:pt x="1232" y="65"/>
                    </a:lnTo>
                    <a:lnTo>
                      <a:pt x="1247" y="64"/>
                    </a:lnTo>
                    <a:lnTo>
                      <a:pt x="1266" y="62"/>
                    </a:lnTo>
                    <a:lnTo>
                      <a:pt x="1283" y="57"/>
                    </a:lnTo>
                    <a:lnTo>
                      <a:pt x="1299" y="48"/>
                    </a:lnTo>
                    <a:lnTo>
                      <a:pt x="1317" y="33"/>
                    </a:lnTo>
                    <a:lnTo>
                      <a:pt x="1342" y="15"/>
                    </a:lnTo>
                    <a:cubicBezTo>
                      <a:pt x="1348" y="11"/>
                      <a:pt x="1355" y="8"/>
                      <a:pt x="1362" y="6"/>
                    </a:cubicBezTo>
                    <a:lnTo>
                      <a:pt x="1386" y="1"/>
                    </a:lnTo>
                    <a:cubicBezTo>
                      <a:pt x="1392" y="0"/>
                      <a:pt x="1399" y="0"/>
                      <a:pt x="1405" y="1"/>
                    </a:cubicBezTo>
                    <a:lnTo>
                      <a:pt x="1429" y="5"/>
                    </a:lnTo>
                    <a:cubicBezTo>
                      <a:pt x="1436" y="6"/>
                      <a:pt x="1443" y="9"/>
                      <a:pt x="1449" y="12"/>
                    </a:cubicBezTo>
                    <a:lnTo>
                      <a:pt x="1470" y="26"/>
                    </a:lnTo>
                    <a:cubicBezTo>
                      <a:pt x="1475" y="29"/>
                      <a:pt x="1480" y="33"/>
                      <a:pt x="1484" y="38"/>
                    </a:cubicBezTo>
                    <a:lnTo>
                      <a:pt x="1494" y="50"/>
                    </a:lnTo>
                    <a:lnTo>
                      <a:pt x="1501" y="59"/>
                    </a:lnTo>
                    <a:lnTo>
                      <a:pt x="1504" y="61"/>
                    </a:lnTo>
                    <a:lnTo>
                      <a:pt x="1508" y="63"/>
                    </a:lnTo>
                    <a:lnTo>
                      <a:pt x="1520" y="65"/>
                    </a:lnTo>
                    <a:lnTo>
                      <a:pt x="1535" y="64"/>
                    </a:lnTo>
                    <a:lnTo>
                      <a:pt x="1554" y="62"/>
                    </a:lnTo>
                    <a:lnTo>
                      <a:pt x="1571" y="57"/>
                    </a:lnTo>
                    <a:lnTo>
                      <a:pt x="1587" y="48"/>
                    </a:lnTo>
                    <a:lnTo>
                      <a:pt x="1605" y="33"/>
                    </a:lnTo>
                    <a:lnTo>
                      <a:pt x="1627" y="16"/>
                    </a:lnTo>
                    <a:cubicBezTo>
                      <a:pt x="1632" y="13"/>
                      <a:pt x="1637" y="10"/>
                      <a:pt x="1644" y="8"/>
                    </a:cubicBezTo>
                    <a:lnTo>
                      <a:pt x="1665" y="2"/>
                    </a:lnTo>
                    <a:cubicBezTo>
                      <a:pt x="1671" y="0"/>
                      <a:pt x="1678" y="0"/>
                      <a:pt x="1684" y="0"/>
                    </a:cubicBezTo>
                    <a:lnTo>
                      <a:pt x="1706" y="2"/>
                    </a:lnTo>
                    <a:cubicBezTo>
                      <a:pt x="1712" y="3"/>
                      <a:pt x="1718" y="4"/>
                      <a:pt x="1723" y="7"/>
                    </a:cubicBezTo>
                    <a:lnTo>
                      <a:pt x="1744" y="16"/>
                    </a:lnTo>
                    <a:lnTo>
                      <a:pt x="1784" y="40"/>
                    </a:lnTo>
                    <a:lnTo>
                      <a:pt x="1818" y="53"/>
                    </a:lnTo>
                    <a:lnTo>
                      <a:pt x="1852" y="61"/>
                    </a:lnTo>
                    <a:lnTo>
                      <a:pt x="1892" y="64"/>
                    </a:lnTo>
                    <a:lnTo>
                      <a:pt x="3691" y="64"/>
                    </a:lnTo>
                    <a:lnTo>
                      <a:pt x="3727" y="61"/>
                    </a:lnTo>
                    <a:lnTo>
                      <a:pt x="3762" y="53"/>
                    </a:lnTo>
                    <a:lnTo>
                      <a:pt x="3795" y="40"/>
                    </a:lnTo>
                    <a:lnTo>
                      <a:pt x="3830" y="19"/>
                    </a:lnTo>
                    <a:lnTo>
                      <a:pt x="3851" y="8"/>
                    </a:lnTo>
                    <a:cubicBezTo>
                      <a:pt x="3856" y="6"/>
                      <a:pt x="3861" y="5"/>
                      <a:pt x="3866" y="4"/>
                    </a:cubicBezTo>
                    <a:lnTo>
                      <a:pt x="3886" y="1"/>
                    </a:lnTo>
                    <a:cubicBezTo>
                      <a:pt x="3891" y="0"/>
                      <a:pt x="3897" y="0"/>
                      <a:pt x="3902" y="1"/>
                    </a:cubicBezTo>
                    <a:lnTo>
                      <a:pt x="3921" y="4"/>
                    </a:lnTo>
                    <a:cubicBezTo>
                      <a:pt x="3926" y="5"/>
                      <a:pt x="3932" y="6"/>
                      <a:pt x="3936" y="8"/>
                    </a:cubicBezTo>
                    <a:lnTo>
                      <a:pt x="3954" y="17"/>
                    </a:lnTo>
                    <a:lnTo>
                      <a:pt x="3992" y="40"/>
                    </a:lnTo>
                    <a:lnTo>
                      <a:pt x="4026" y="53"/>
                    </a:lnTo>
                    <a:lnTo>
                      <a:pt x="4060" y="61"/>
                    </a:lnTo>
                    <a:lnTo>
                      <a:pt x="4100" y="64"/>
                    </a:lnTo>
                    <a:lnTo>
                      <a:pt x="5955" y="64"/>
                    </a:lnTo>
                    <a:lnTo>
                      <a:pt x="5955" y="100"/>
                    </a:lnTo>
                    <a:lnTo>
                      <a:pt x="4097" y="100"/>
                    </a:lnTo>
                    <a:lnTo>
                      <a:pt x="4055" y="96"/>
                    </a:lnTo>
                    <a:lnTo>
                      <a:pt x="4015" y="87"/>
                    </a:lnTo>
                    <a:lnTo>
                      <a:pt x="3976" y="71"/>
                    </a:lnTo>
                    <a:lnTo>
                      <a:pt x="3938" y="49"/>
                    </a:lnTo>
                    <a:lnTo>
                      <a:pt x="3921" y="40"/>
                    </a:lnTo>
                    <a:cubicBezTo>
                      <a:pt x="3919" y="40"/>
                      <a:pt x="3917" y="39"/>
                      <a:pt x="3916" y="39"/>
                    </a:cubicBezTo>
                    <a:lnTo>
                      <a:pt x="3897" y="36"/>
                    </a:lnTo>
                    <a:cubicBezTo>
                      <a:pt x="3895" y="36"/>
                      <a:pt x="3893" y="36"/>
                      <a:pt x="3891" y="36"/>
                    </a:cubicBezTo>
                    <a:lnTo>
                      <a:pt x="3872" y="39"/>
                    </a:lnTo>
                    <a:cubicBezTo>
                      <a:pt x="3870" y="39"/>
                      <a:pt x="3868" y="40"/>
                      <a:pt x="3867" y="40"/>
                    </a:cubicBezTo>
                    <a:lnTo>
                      <a:pt x="3848" y="50"/>
                    </a:lnTo>
                    <a:lnTo>
                      <a:pt x="3811" y="71"/>
                    </a:lnTo>
                    <a:lnTo>
                      <a:pt x="3773" y="87"/>
                    </a:lnTo>
                    <a:lnTo>
                      <a:pt x="3733" y="96"/>
                    </a:lnTo>
                    <a:lnTo>
                      <a:pt x="3691" y="100"/>
                    </a:lnTo>
                    <a:lnTo>
                      <a:pt x="1889" y="100"/>
                    </a:lnTo>
                    <a:lnTo>
                      <a:pt x="1847" y="96"/>
                    </a:lnTo>
                    <a:lnTo>
                      <a:pt x="1807" y="87"/>
                    </a:lnTo>
                    <a:lnTo>
                      <a:pt x="1768" y="71"/>
                    </a:lnTo>
                    <a:lnTo>
                      <a:pt x="1730" y="49"/>
                    </a:lnTo>
                    <a:lnTo>
                      <a:pt x="1709" y="39"/>
                    </a:lnTo>
                    <a:cubicBezTo>
                      <a:pt x="1707" y="38"/>
                      <a:pt x="1705" y="38"/>
                      <a:pt x="1703" y="38"/>
                    </a:cubicBezTo>
                    <a:lnTo>
                      <a:pt x="1681" y="36"/>
                    </a:lnTo>
                    <a:cubicBezTo>
                      <a:pt x="1679" y="36"/>
                      <a:pt x="1677" y="36"/>
                      <a:pt x="1675" y="36"/>
                    </a:cubicBezTo>
                    <a:lnTo>
                      <a:pt x="1653" y="42"/>
                    </a:lnTo>
                    <a:cubicBezTo>
                      <a:pt x="1651" y="43"/>
                      <a:pt x="1649" y="44"/>
                      <a:pt x="1647" y="45"/>
                    </a:cubicBezTo>
                    <a:lnTo>
                      <a:pt x="1628" y="60"/>
                    </a:lnTo>
                    <a:lnTo>
                      <a:pt x="1607" y="77"/>
                    </a:lnTo>
                    <a:lnTo>
                      <a:pt x="1585" y="90"/>
                    </a:lnTo>
                    <a:lnTo>
                      <a:pt x="1561" y="97"/>
                    </a:lnTo>
                    <a:lnTo>
                      <a:pt x="1535" y="100"/>
                    </a:lnTo>
                    <a:lnTo>
                      <a:pt x="1515" y="100"/>
                    </a:lnTo>
                    <a:lnTo>
                      <a:pt x="1499" y="98"/>
                    </a:lnTo>
                    <a:lnTo>
                      <a:pt x="1487" y="93"/>
                    </a:lnTo>
                    <a:lnTo>
                      <a:pt x="1476" y="85"/>
                    </a:lnTo>
                    <a:lnTo>
                      <a:pt x="1466" y="72"/>
                    </a:lnTo>
                    <a:lnTo>
                      <a:pt x="1456" y="60"/>
                    </a:lnTo>
                    <a:cubicBezTo>
                      <a:pt x="1455" y="58"/>
                      <a:pt x="1453" y="57"/>
                      <a:pt x="1451" y="56"/>
                    </a:cubicBezTo>
                    <a:lnTo>
                      <a:pt x="1430" y="42"/>
                    </a:lnTo>
                    <a:cubicBezTo>
                      <a:pt x="1428" y="41"/>
                      <a:pt x="1426" y="40"/>
                      <a:pt x="1423" y="40"/>
                    </a:cubicBezTo>
                    <a:lnTo>
                      <a:pt x="1399" y="36"/>
                    </a:lnTo>
                    <a:cubicBezTo>
                      <a:pt x="1397" y="36"/>
                      <a:pt x="1395" y="36"/>
                      <a:pt x="1393" y="36"/>
                    </a:cubicBezTo>
                    <a:lnTo>
                      <a:pt x="1369" y="41"/>
                    </a:lnTo>
                    <a:cubicBezTo>
                      <a:pt x="1367" y="42"/>
                      <a:pt x="1364" y="42"/>
                      <a:pt x="1362" y="44"/>
                    </a:cubicBezTo>
                    <a:lnTo>
                      <a:pt x="1340" y="60"/>
                    </a:lnTo>
                    <a:lnTo>
                      <a:pt x="1319" y="77"/>
                    </a:lnTo>
                    <a:lnTo>
                      <a:pt x="1297" y="90"/>
                    </a:lnTo>
                    <a:lnTo>
                      <a:pt x="1273" y="97"/>
                    </a:lnTo>
                    <a:lnTo>
                      <a:pt x="1247" y="100"/>
                    </a:lnTo>
                    <a:lnTo>
                      <a:pt x="1227" y="100"/>
                    </a:lnTo>
                    <a:lnTo>
                      <a:pt x="1211" y="98"/>
                    </a:lnTo>
                    <a:lnTo>
                      <a:pt x="1199" y="93"/>
                    </a:lnTo>
                    <a:lnTo>
                      <a:pt x="1188" y="85"/>
                    </a:lnTo>
                    <a:lnTo>
                      <a:pt x="1178" y="72"/>
                    </a:lnTo>
                    <a:lnTo>
                      <a:pt x="1168" y="60"/>
                    </a:lnTo>
                    <a:cubicBezTo>
                      <a:pt x="1167" y="58"/>
                      <a:pt x="1165" y="57"/>
                      <a:pt x="1163" y="56"/>
                    </a:cubicBezTo>
                    <a:lnTo>
                      <a:pt x="1142" y="42"/>
                    </a:lnTo>
                    <a:cubicBezTo>
                      <a:pt x="1140" y="41"/>
                      <a:pt x="1138" y="40"/>
                      <a:pt x="1135" y="40"/>
                    </a:cubicBezTo>
                    <a:lnTo>
                      <a:pt x="1111" y="36"/>
                    </a:lnTo>
                    <a:cubicBezTo>
                      <a:pt x="1109" y="36"/>
                      <a:pt x="1107" y="36"/>
                      <a:pt x="1105" y="36"/>
                    </a:cubicBezTo>
                    <a:lnTo>
                      <a:pt x="1081" y="41"/>
                    </a:lnTo>
                    <a:cubicBezTo>
                      <a:pt x="1079" y="42"/>
                      <a:pt x="1076" y="42"/>
                      <a:pt x="1074" y="44"/>
                    </a:cubicBezTo>
                    <a:lnTo>
                      <a:pt x="1052" y="60"/>
                    </a:lnTo>
                    <a:lnTo>
                      <a:pt x="1031" y="77"/>
                    </a:lnTo>
                    <a:lnTo>
                      <a:pt x="1009" y="90"/>
                    </a:lnTo>
                    <a:lnTo>
                      <a:pt x="985" y="97"/>
                    </a:lnTo>
                    <a:lnTo>
                      <a:pt x="959" y="100"/>
                    </a:lnTo>
                    <a:lnTo>
                      <a:pt x="939" y="100"/>
                    </a:lnTo>
                    <a:lnTo>
                      <a:pt x="923" y="98"/>
                    </a:lnTo>
                    <a:lnTo>
                      <a:pt x="911" y="93"/>
                    </a:lnTo>
                    <a:lnTo>
                      <a:pt x="900" y="85"/>
                    </a:lnTo>
                    <a:lnTo>
                      <a:pt x="891" y="74"/>
                    </a:lnTo>
                    <a:lnTo>
                      <a:pt x="889" y="71"/>
                    </a:lnTo>
                    <a:cubicBezTo>
                      <a:pt x="888" y="69"/>
                      <a:pt x="887" y="68"/>
                      <a:pt x="886" y="68"/>
                    </a:cubicBezTo>
                    <a:lnTo>
                      <a:pt x="868" y="50"/>
                    </a:lnTo>
                    <a:cubicBezTo>
                      <a:pt x="866" y="48"/>
                      <a:pt x="864" y="47"/>
                      <a:pt x="862" y="46"/>
                    </a:cubicBezTo>
                    <a:lnTo>
                      <a:pt x="839" y="37"/>
                    </a:lnTo>
                    <a:cubicBezTo>
                      <a:pt x="837" y="37"/>
                      <a:pt x="834" y="36"/>
                      <a:pt x="832" y="36"/>
                    </a:cubicBezTo>
                    <a:lnTo>
                      <a:pt x="808" y="37"/>
                    </a:lnTo>
                    <a:cubicBezTo>
                      <a:pt x="806" y="37"/>
                      <a:pt x="803" y="37"/>
                      <a:pt x="801" y="38"/>
                    </a:cubicBezTo>
                    <a:lnTo>
                      <a:pt x="776" y="50"/>
                    </a:lnTo>
                    <a:lnTo>
                      <a:pt x="739" y="71"/>
                    </a:lnTo>
                    <a:lnTo>
                      <a:pt x="701" y="87"/>
                    </a:lnTo>
                    <a:lnTo>
                      <a:pt x="661" y="96"/>
                    </a:lnTo>
                    <a:lnTo>
                      <a:pt x="619" y="100"/>
                    </a:lnTo>
                    <a:lnTo>
                      <a:pt x="53" y="100"/>
                    </a:lnTo>
                    <a:lnTo>
                      <a:pt x="53" y="64"/>
                    </a:lnTo>
                    <a:close/>
                    <a:moveTo>
                      <a:pt x="53" y="135"/>
                    </a:moveTo>
                    <a:lnTo>
                      <a:pt x="619" y="135"/>
                    </a:lnTo>
                    <a:lnTo>
                      <a:pt x="665" y="132"/>
                    </a:lnTo>
                    <a:cubicBezTo>
                      <a:pt x="666" y="132"/>
                      <a:pt x="667" y="131"/>
                      <a:pt x="668" y="131"/>
                    </a:cubicBezTo>
                    <a:lnTo>
                      <a:pt x="710" y="121"/>
                    </a:lnTo>
                    <a:cubicBezTo>
                      <a:pt x="711" y="121"/>
                      <a:pt x="712" y="121"/>
                      <a:pt x="713" y="120"/>
                    </a:cubicBezTo>
                    <a:lnTo>
                      <a:pt x="754" y="104"/>
                    </a:lnTo>
                    <a:cubicBezTo>
                      <a:pt x="754" y="104"/>
                      <a:pt x="755" y="103"/>
                      <a:pt x="756" y="103"/>
                    </a:cubicBezTo>
                    <a:lnTo>
                      <a:pt x="794" y="80"/>
                    </a:lnTo>
                    <a:lnTo>
                      <a:pt x="812" y="72"/>
                    </a:lnTo>
                    <a:lnTo>
                      <a:pt x="829" y="72"/>
                    </a:lnTo>
                    <a:lnTo>
                      <a:pt x="846" y="78"/>
                    </a:lnTo>
                    <a:lnTo>
                      <a:pt x="860" y="92"/>
                    </a:lnTo>
                    <a:lnTo>
                      <a:pt x="861" y="93"/>
                    </a:lnTo>
                    <a:lnTo>
                      <a:pt x="874" y="109"/>
                    </a:lnTo>
                    <a:cubicBezTo>
                      <a:pt x="875" y="110"/>
                      <a:pt x="876" y="111"/>
                      <a:pt x="877" y="112"/>
                    </a:cubicBezTo>
                    <a:lnTo>
                      <a:pt x="891" y="123"/>
                    </a:lnTo>
                    <a:cubicBezTo>
                      <a:pt x="893" y="124"/>
                      <a:pt x="894" y="124"/>
                      <a:pt x="896" y="125"/>
                    </a:cubicBezTo>
                    <a:lnTo>
                      <a:pt x="913" y="132"/>
                    </a:lnTo>
                    <a:cubicBezTo>
                      <a:pt x="914" y="132"/>
                      <a:pt x="915" y="132"/>
                      <a:pt x="917" y="133"/>
                    </a:cubicBezTo>
                    <a:lnTo>
                      <a:pt x="935" y="135"/>
                    </a:lnTo>
                    <a:lnTo>
                      <a:pt x="959" y="135"/>
                    </a:lnTo>
                    <a:lnTo>
                      <a:pt x="990" y="132"/>
                    </a:lnTo>
                    <a:cubicBezTo>
                      <a:pt x="991" y="132"/>
                      <a:pt x="993" y="132"/>
                      <a:pt x="994" y="131"/>
                    </a:cubicBezTo>
                    <a:lnTo>
                      <a:pt x="1021" y="123"/>
                    </a:lnTo>
                    <a:cubicBezTo>
                      <a:pt x="1022" y="123"/>
                      <a:pt x="1023" y="122"/>
                      <a:pt x="1025" y="122"/>
                    </a:cubicBezTo>
                    <a:lnTo>
                      <a:pt x="1050" y="108"/>
                    </a:lnTo>
                    <a:cubicBezTo>
                      <a:pt x="1051" y="107"/>
                      <a:pt x="1052" y="106"/>
                      <a:pt x="1053" y="105"/>
                    </a:cubicBezTo>
                    <a:lnTo>
                      <a:pt x="1075" y="86"/>
                    </a:lnTo>
                    <a:lnTo>
                      <a:pt x="1092" y="75"/>
                    </a:lnTo>
                    <a:lnTo>
                      <a:pt x="1109" y="72"/>
                    </a:lnTo>
                    <a:lnTo>
                      <a:pt x="1126" y="74"/>
                    </a:lnTo>
                    <a:lnTo>
                      <a:pt x="1142" y="84"/>
                    </a:lnTo>
                    <a:lnTo>
                      <a:pt x="1150" y="95"/>
                    </a:lnTo>
                    <a:lnTo>
                      <a:pt x="1162" y="109"/>
                    </a:lnTo>
                    <a:cubicBezTo>
                      <a:pt x="1163" y="110"/>
                      <a:pt x="1164" y="111"/>
                      <a:pt x="1165" y="112"/>
                    </a:cubicBezTo>
                    <a:lnTo>
                      <a:pt x="1179" y="123"/>
                    </a:lnTo>
                    <a:cubicBezTo>
                      <a:pt x="1181" y="124"/>
                      <a:pt x="1182" y="124"/>
                      <a:pt x="1184" y="125"/>
                    </a:cubicBezTo>
                    <a:lnTo>
                      <a:pt x="1201" y="132"/>
                    </a:lnTo>
                    <a:cubicBezTo>
                      <a:pt x="1202" y="132"/>
                      <a:pt x="1203" y="132"/>
                      <a:pt x="1205" y="133"/>
                    </a:cubicBezTo>
                    <a:lnTo>
                      <a:pt x="1223" y="135"/>
                    </a:lnTo>
                    <a:lnTo>
                      <a:pt x="1247" y="135"/>
                    </a:lnTo>
                    <a:lnTo>
                      <a:pt x="1278" y="132"/>
                    </a:lnTo>
                    <a:cubicBezTo>
                      <a:pt x="1279" y="132"/>
                      <a:pt x="1281" y="132"/>
                      <a:pt x="1282" y="131"/>
                    </a:cubicBezTo>
                    <a:lnTo>
                      <a:pt x="1309" y="123"/>
                    </a:lnTo>
                    <a:cubicBezTo>
                      <a:pt x="1310" y="123"/>
                      <a:pt x="1311" y="122"/>
                      <a:pt x="1313" y="122"/>
                    </a:cubicBezTo>
                    <a:lnTo>
                      <a:pt x="1338" y="108"/>
                    </a:lnTo>
                    <a:cubicBezTo>
                      <a:pt x="1339" y="107"/>
                      <a:pt x="1340" y="106"/>
                      <a:pt x="1341" y="105"/>
                    </a:cubicBezTo>
                    <a:lnTo>
                      <a:pt x="1363" y="86"/>
                    </a:lnTo>
                    <a:lnTo>
                      <a:pt x="1380" y="75"/>
                    </a:lnTo>
                    <a:lnTo>
                      <a:pt x="1397" y="72"/>
                    </a:lnTo>
                    <a:lnTo>
                      <a:pt x="1414" y="74"/>
                    </a:lnTo>
                    <a:lnTo>
                      <a:pt x="1430" y="84"/>
                    </a:lnTo>
                    <a:lnTo>
                      <a:pt x="1438" y="95"/>
                    </a:lnTo>
                    <a:lnTo>
                      <a:pt x="1450" y="109"/>
                    </a:lnTo>
                    <a:cubicBezTo>
                      <a:pt x="1451" y="110"/>
                      <a:pt x="1452" y="111"/>
                      <a:pt x="1453" y="112"/>
                    </a:cubicBezTo>
                    <a:lnTo>
                      <a:pt x="1467" y="123"/>
                    </a:lnTo>
                    <a:cubicBezTo>
                      <a:pt x="1469" y="124"/>
                      <a:pt x="1470" y="124"/>
                      <a:pt x="1472" y="125"/>
                    </a:cubicBezTo>
                    <a:lnTo>
                      <a:pt x="1489" y="132"/>
                    </a:lnTo>
                    <a:cubicBezTo>
                      <a:pt x="1490" y="132"/>
                      <a:pt x="1491" y="132"/>
                      <a:pt x="1493" y="133"/>
                    </a:cubicBezTo>
                    <a:lnTo>
                      <a:pt x="1511" y="135"/>
                    </a:lnTo>
                    <a:lnTo>
                      <a:pt x="1535" y="135"/>
                    </a:lnTo>
                    <a:lnTo>
                      <a:pt x="1566" y="132"/>
                    </a:lnTo>
                    <a:cubicBezTo>
                      <a:pt x="1567" y="132"/>
                      <a:pt x="1569" y="132"/>
                      <a:pt x="1570" y="131"/>
                    </a:cubicBezTo>
                    <a:lnTo>
                      <a:pt x="1597" y="123"/>
                    </a:lnTo>
                    <a:cubicBezTo>
                      <a:pt x="1598" y="123"/>
                      <a:pt x="1599" y="122"/>
                      <a:pt x="1601" y="122"/>
                    </a:cubicBezTo>
                    <a:lnTo>
                      <a:pt x="1626" y="108"/>
                    </a:lnTo>
                    <a:cubicBezTo>
                      <a:pt x="1627" y="107"/>
                      <a:pt x="1628" y="106"/>
                      <a:pt x="1629" y="105"/>
                    </a:cubicBezTo>
                    <a:lnTo>
                      <a:pt x="1651" y="86"/>
                    </a:lnTo>
                    <a:lnTo>
                      <a:pt x="1666" y="76"/>
                    </a:lnTo>
                    <a:lnTo>
                      <a:pt x="1681" y="71"/>
                    </a:lnTo>
                    <a:lnTo>
                      <a:pt x="1697" y="73"/>
                    </a:lnTo>
                    <a:lnTo>
                      <a:pt x="1715" y="81"/>
                    </a:lnTo>
                    <a:lnTo>
                      <a:pt x="1751" y="103"/>
                    </a:lnTo>
                    <a:cubicBezTo>
                      <a:pt x="1752" y="103"/>
                      <a:pt x="1753" y="104"/>
                      <a:pt x="1754" y="104"/>
                    </a:cubicBezTo>
                    <a:lnTo>
                      <a:pt x="1795" y="120"/>
                    </a:lnTo>
                    <a:cubicBezTo>
                      <a:pt x="1796" y="121"/>
                      <a:pt x="1797" y="121"/>
                      <a:pt x="1797" y="121"/>
                    </a:cubicBezTo>
                    <a:lnTo>
                      <a:pt x="1840" y="131"/>
                    </a:lnTo>
                    <a:cubicBezTo>
                      <a:pt x="1841" y="131"/>
                      <a:pt x="1842" y="132"/>
                      <a:pt x="1843" y="132"/>
                    </a:cubicBezTo>
                    <a:lnTo>
                      <a:pt x="1887" y="135"/>
                    </a:lnTo>
                    <a:lnTo>
                      <a:pt x="3691" y="135"/>
                    </a:lnTo>
                    <a:lnTo>
                      <a:pt x="3737" y="132"/>
                    </a:lnTo>
                    <a:cubicBezTo>
                      <a:pt x="3738" y="132"/>
                      <a:pt x="3739" y="131"/>
                      <a:pt x="3740" y="131"/>
                    </a:cubicBezTo>
                    <a:lnTo>
                      <a:pt x="3782" y="121"/>
                    </a:lnTo>
                    <a:cubicBezTo>
                      <a:pt x="3783" y="121"/>
                      <a:pt x="3784" y="121"/>
                      <a:pt x="3785" y="120"/>
                    </a:cubicBezTo>
                    <a:lnTo>
                      <a:pt x="3826" y="104"/>
                    </a:lnTo>
                    <a:cubicBezTo>
                      <a:pt x="3826" y="104"/>
                      <a:pt x="3827" y="103"/>
                      <a:pt x="3828" y="103"/>
                    </a:cubicBezTo>
                    <a:lnTo>
                      <a:pt x="3866" y="80"/>
                    </a:lnTo>
                    <a:lnTo>
                      <a:pt x="3880" y="74"/>
                    </a:lnTo>
                    <a:lnTo>
                      <a:pt x="3894" y="71"/>
                    </a:lnTo>
                    <a:lnTo>
                      <a:pt x="3908" y="74"/>
                    </a:lnTo>
                    <a:lnTo>
                      <a:pt x="3923" y="81"/>
                    </a:lnTo>
                    <a:lnTo>
                      <a:pt x="3959" y="103"/>
                    </a:lnTo>
                    <a:cubicBezTo>
                      <a:pt x="3960" y="103"/>
                      <a:pt x="3961" y="104"/>
                      <a:pt x="3962" y="104"/>
                    </a:cubicBezTo>
                    <a:lnTo>
                      <a:pt x="4003" y="120"/>
                    </a:lnTo>
                    <a:cubicBezTo>
                      <a:pt x="4004" y="121"/>
                      <a:pt x="4005" y="121"/>
                      <a:pt x="4005" y="121"/>
                    </a:cubicBezTo>
                    <a:lnTo>
                      <a:pt x="4048" y="131"/>
                    </a:lnTo>
                    <a:cubicBezTo>
                      <a:pt x="4049" y="131"/>
                      <a:pt x="4050" y="132"/>
                      <a:pt x="4051" y="132"/>
                    </a:cubicBezTo>
                    <a:lnTo>
                      <a:pt x="4095" y="135"/>
                    </a:lnTo>
                    <a:lnTo>
                      <a:pt x="5955" y="135"/>
                    </a:lnTo>
                    <a:lnTo>
                      <a:pt x="5955" y="171"/>
                    </a:lnTo>
                    <a:lnTo>
                      <a:pt x="4092" y="171"/>
                    </a:lnTo>
                    <a:lnTo>
                      <a:pt x="4048" y="167"/>
                    </a:lnTo>
                    <a:cubicBezTo>
                      <a:pt x="4045" y="167"/>
                      <a:pt x="4042" y="167"/>
                      <a:pt x="4040" y="166"/>
                    </a:cubicBezTo>
                    <a:lnTo>
                      <a:pt x="3997" y="156"/>
                    </a:lnTo>
                    <a:cubicBezTo>
                      <a:pt x="3995" y="155"/>
                      <a:pt x="3992" y="154"/>
                      <a:pt x="3990" y="153"/>
                    </a:cubicBezTo>
                    <a:lnTo>
                      <a:pt x="3949" y="137"/>
                    </a:lnTo>
                    <a:cubicBezTo>
                      <a:pt x="3946" y="136"/>
                      <a:pt x="3944" y="135"/>
                      <a:pt x="3941" y="133"/>
                    </a:cubicBezTo>
                    <a:lnTo>
                      <a:pt x="3907" y="113"/>
                    </a:lnTo>
                    <a:lnTo>
                      <a:pt x="3897" y="108"/>
                    </a:lnTo>
                    <a:lnTo>
                      <a:pt x="3894" y="107"/>
                    </a:lnTo>
                    <a:lnTo>
                      <a:pt x="3891" y="108"/>
                    </a:lnTo>
                    <a:lnTo>
                      <a:pt x="3884" y="111"/>
                    </a:lnTo>
                    <a:lnTo>
                      <a:pt x="3846" y="133"/>
                    </a:lnTo>
                    <a:cubicBezTo>
                      <a:pt x="3844" y="135"/>
                      <a:pt x="3841" y="136"/>
                      <a:pt x="3839" y="137"/>
                    </a:cubicBezTo>
                    <a:lnTo>
                      <a:pt x="3798" y="153"/>
                    </a:lnTo>
                    <a:cubicBezTo>
                      <a:pt x="3795" y="154"/>
                      <a:pt x="3793" y="155"/>
                      <a:pt x="3790" y="156"/>
                    </a:cubicBezTo>
                    <a:lnTo>
                      <a:pt x="3748" y="166"/>
                    </a:lnTo>
                    <a:cubicBezTo>
                      <a:pt x="3745" y="167"/>
                      <a:pt x="3742" y="167"/>
                      <a:pt x="3740" y="167"/>
                    </a:cubicBezTo>
                    <a:lnTo>
                      <a:pt x="3691" y="171"/>
                    </a:lnTo>
                    <a:lnTo>
                      <a:pt x="1884" y="171"/>
                    </a:lnTo>
                    <a:lnTo>
                      <a:pt x="1840" y="167"/>
                    </a:lnTo>
                    <a:cubicBezTo>
                      <a:pt x="1837" y="167"/>
                      <a:pt x="1834" y="167"/>
                      <a:pt x="1832" y="166"/>
                    </a:cubicBezTo>
                    <a:lnTo>
                      <a:pt x="1789" y="156"/>
                    </a:lnTo>
                    <a:cubicBezTo>
                      <a:pt x="1787" y="155"/>
                      <a:pt x="1784" y="154"/>
                      <a:pt x="1782" y="153"/>
                    </a:cubicBezTo>
                    <a:lnTo>
                      <a:pt x="1741" y="137"/>
                    </a:lnTo>
                    <a:cubicBezTo>
                      <a:pt x="1738" y="136"/>
                      <a:pt x="1736" y="135"/>
                      <a:pt x="1733" y="133"/>
                    </a:cubicBezTo>
                    <a:lnTo>
                      <a:pt x="1700" y="114"/>
                    </a:lnTo>
                    <a:lnTo>
                      <a:pt x="1688" y="108"/>
                    </a:lnTo>
                    <a:lnTo>
                      <a:pt x="1684" y="107"/>
                    </a:lnTo>
                    <a:lnTo>
                      <a:pt x="1682" y="108"/>
                    </a:lnTo>
                    <a:lnTo>
                      <a:pt x="1674" y="113"/>
                    </a:lnTo>
                    <a:lnTo>
                      <a:pt x="1652" y="132"/>
                    </a:lnTo>
                    <a:cubicBezTo>
                      <a:pt x="1649" y="135"/>
                      <a:pt x="1646" y="137"/>
                      <a:pt x="1643" y="139"/>
                    </a:cubicBezTo>
                    <a:lnTo>
                      <a:pt x="1618" y="153"/>
                    </a:lnTo>
                    <a:cubicBezTo>
                      <a:pt x="1614" y="154"/>
                      <a:pt x="1611" y="156"/>
                      <a:pt x="1608" y="157"/>
                    </a:cubicBezTo>
                    <a:lnTo>
                      <a:pt x="1580" y="165"/>
                    </a:lnTo>
                    <a:cubicBezTo>
                      <a:pt x="1577" y="166"/>
                      <a:pt x="1573" y="167"/>
                      <a:pt x="1570" y="168"/>
                    </a:cubicBezTo>
                    <a:lnTo>
                      <a:pt x="1535" y="171"/>
                    </a:lnTo>
                    <a:lnTo>
                      <a:pt x="1506" y="170"/>
                    </a:lnTo>
                    <a:lnTo>
                      <a:pt x="1488" y="168"/>
                    </a:lnTo>
                    <a:cubicBezTo>
                      <a:pt x="1484" y="167"/>
                      <a:pt x="1480" y="166"/>
                      <a:pt x="1476" y="165"/>
                    </a:cubicBezTo>
                    <a:lnTo>
                      <a:pt x="1459" y="158"/>
                    </a:lnTo>
                    <a:cubicBezTo>
                      <a:pt x="1454" y="156"/>
                      <a:pt x="1450" y="154"/>
                      <a:pt x="1446" y="151"/>
                    </a:cubicBezTo>
                    <a:lnTo>
                      <a:pt x="1431" y="140"/>
                    </a:lnTo>
                    <a:cubicBezTo>
                      <a:pt x="1428" y="137"/>
                      <a:pt x="1425" y="135"/>
                      <a:pt x="1422" y="131"/>
                    </a:cubicBezTo>
                    <a:lnTo>
                      <a:pt x="1410" y="117"/>
                    </a:lnTo>
                    <a:lnTo>
                      <a:pt x="1406" y="111"/>
                    </a:lnTo>
                    <a:lnTo>
                      <a:pt x="1401" y="108"/>
                    </a:lnTo>
                    <a:lnTo>
                      <a:pt x="1398" y="108"/>
                    </a:lnTo>
                    <a:lnTo>
                      <a:pt x="1394" y="108"/>
                    </a:lnTo>
                    <a:lnTo>
                      <a:pt x="1386" y="113"/>
                    </a:lnTo>
                    <a:lnTo>
                      <a:pt x="1364" y="132"/>
                    </a:lnTo>
                    <a:cubicBezTo>
                      <a:pt x="1361" y="135"/>
                      <a:pt x="1358" y="137"/>
                      <a:pt x="1355" y="139"/>
                    </a:cubicBezTo>
                    <a:lnTo>
                      <a:pt x="1330" y="153"/>
                    </a:lnTo>
                    <a:cubicBezTo>
                      <a:pt x="1326" y="154"/>
                      <a:pt x="1323" y="156"/>
                      <a:pt x="1320" y="157"/>
                    </a:cubicBezTo>
                    <a:lnTo>
                      <a:pt x="1292" y="165"/>
                    </a:lnTo>
                    <a:cubicBezTo>
                      <a:pt x="1289" y="166"/>
                      <a:pt x="1285" y="167"/>
                      <a:pt x="1282" y="168"/>
                    </a:cubicBezTo>
                    <a:lnTo>
                      <a:pt x="1247" y="171"/>
                    </a:lnTo>
                    <a:lnTo>
                      <a:pt x="1218" y="170"/>
                    </a:lnTo>
                    <a:lnTo>
                      <a:pt x="1200" y="168"/>
                    </a:lnTo>
                    <a:cubicBezTo>
                      <a:pt x="1196" y="167"/>
                      <a:pt x="1192" y="166"/>
                      <a:pt x="1188" y="165"/>
                    </a:cubicBezTo>
                    <a:lnTo>
                      <a:pt x="1171" y="158"/>
                    </a:lnTo>
                    <a:cubicBezTo>
                      <a:pt x="1166" y="156"/>
                      <a:pt x="1162" y="154"/>
                      <a:pt x="1158" y="151"/>
                    </a:cubicBezTo>
                    <a:lnTo>
                      <a:pt x="1143" y="140"/>
                    </a:lnTo>
                    <a:cubicBezTo>
                      <a:pt x="1140" y="137"/>
                      <a:pt x="1137" y="135"/>
                      <a:pt x="1134" y="131"/>
                    </a:cubicBezTo>
                    <a:lnTo>
                      <a:pt x="1122" y="117"/>
                    </a:lnTo>
                    <a:lnTo>
                      <a:pt x="1118" y="111"/>
                    </a:lnTo>
                    <a:lnTo>
                      <a:pt x="1113" y="108"/>
                    </a:lnTo>
                    <a:lnTo>
                      <a:pt x="1110" y="108"/>
                    </a:lnTo>
                    <a:lnTo>
                      <a:pt x="1106" y="108"/>
                    </a:lnTo>
                    <a:lnTo>
                      <a:pt x="1098" y="113"/>
                    </a:lnTo>
                    <a:lnTo>
                      <a:pt x="1076" y="132"/>
                    </a:lnTo>
                    <a:cubicBezTo>
                      <a:pt x="1073" y="135"/>
                      <a:pt x="1070" y="137"/>
                      <a:pt x="1067" y="139"/>
                    </a:cubicBezTo>
                    <a:lnTo>
                      <a:pt x="1042" y="153"/>
                    </a:lnTo>
                    <a:cubicBezTo>
                      <a:pt x="1038" y="154"/>
                      <a:pt x="1035" y="156"/>
                      <a:pt x="1032" y="157"/>
                    </a:cubicBezTo>
                    <a:lnTo>
                      <a:pt x="1004" y="165"/>
                    </a:lnTo>
                    <a:cubicBezTo>
                      <a:pt x="1001" y="166"/>
                      <a:pt x="997" y="167"/>
                      <a:pt x="994" y="168"/>
                    </a:cubicBezTo>
                    <a:lnTo>
                      <a:pt x="959" y="171"/>
                    </a:lnTo>
                    <a:lnTo>
                      <a:pt x="930" y="170"/>
                    </a:lnTo>
                    <a:lnTo>
                      <a:pt x="912" y="168"/>
                    </a:lnTo>
                    <a:cubicBezTo>
                      <a:pt x="908" y="167"/>
                      <a:pt x="904" y="166"/>
                      <a:pt x="900" y="165"/>
                    </a:cubicBezTo>
                    <a:lnTo>
                      <a:pt x="883" y="158"/>
                    </a:lnTo>
                    <a:cubicBezTo>
                      <a:pt x="878" y="156"/>
                      <a:pt x="874" y="154"/>
                      <a:pt x="870" y="151"/>
                    </a:cubicBezTo>
                    <a:lnTo>
                      <a:pt x="855" y="140"/>
                    </a:lnTo>
                    <a:cubicBezTo>
                      <a:pt x="852" y="137"/>
                      <a:pt x="849" y="135"/>
                      <a:pt x="846" y="131"/>
                    </a:cubicBezTo>
                    <a:lnTo>
                      <a:pt x="832" y="113"/>
                    </a:lnTo>
                    <a:lnTo>
                      <a:pt x="833" y="115"/>
                    </a:lnTo>
                    <a:lnTo>
                      <a:pt x="826" y="109"/>
                    </a:lnTo>
                    <a:lnTo>
                      <a:pt x="823" y="108"/>
                    </a:lnTo>
                    <a:lnTo>
                      <a:pt x="820" y="108"/>
                    </a:lnTo>
                    <a:lnTo>
                      <a:pt x="812" y="111"/>
                    </a:lnTo>
                    <a:lnTo>
                      <a:pt x="774" y="133"/>
                    </a:lnTo>
                    <a:cubicBezTo>
                      <a:pt x="772" y="135"/>
                      <a:pt x="769" y="136"/>
                      <a:pt x="767" y="137"/>
                    </a:cubicBezTo>
                    <a:lnTo>
                      <a:pt x="726" y="153"/>
                    </a:lnTo>
                    <a:cubicBezTo>
                      <a:pt x="723" y="154"/>
                      <a:pt x="721" y="155"/>
                      <a:pt x="718" y="156"/>
                    </a:cubicBezTo>
                    <a:lnTo>
                      <a:pt x="676" y="166"/>
                    </a:lnTo>
                    <a:cubicBezTo>
                      <a:pt x="673" y="167"/>
                      <a:pt x="670" y="167"/>
                      <a:pt x="668" y="167"/>
                    </a:cubicBezTo>
                    <a:lnTo>
                      <a:pt x="619" y="171"/>
                    </a:lnTo>
                    <a:lnTo>
                      <a:pt x="53" y="171"/>
                    </a:lnTo>
                    <a:lnTo>
                      <a:pt x="53" y="135"/>
                    </a:lnTo>
                    <a:close/>
                    <a:moveTo>
                      <a:pt x="53" y="171"/>
                    </a:moveTo>
                    <a:cubicBezTo>
                      <a:pt x="24" y="171"/>
                      <a:pt x="0" y="147"/>
                      <a:pt x="0" y="117"/>
                    </a:cubicBezTo>
                    <a:cubicBezTo>
                      <a:pt x="0" y="88"/>
                      <a:pt x="24" y="64"/>
                      <a:pt x="53" y="64"/>
                    </a:cubicBezTo>
                    <a:lnTo>
                      <a:pt x="53" y="171"/>
                    </a:lnTo>
                    <a:close/>
                    <a:moveTo>
                      <a:pt x="5955" y="64"/>
                    </a:moveTo>
                    <a:cubicBezTo>
                      <a:pt x="5984" y="64"/>
                      <a:pt x="6008" y="88"/>
                      <a:pt x="6008" y="117"/>
                    </a:cubicBezTo>
                    <a:cubicBezTo>
                      <a:pt x="6008" y="147"/>
                      <a:pt x="5984" y="171"/>
                      <a:pt x="5955" y="171"/>
                    </a:cubicBezTo>
                    <a:lnTo>
                      <a:pt x="5955" y="64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48" name="Freeform 10">
                <a:extLst>
                  <a:ext uri="{FF2B5EF4-FFF2-40B4-BE49-F238E27FC236}">
                    <a16:creationId xmlns:a16="http://schemas.microsoft.com/office/drawing/2014/main" id="{A9449531-9E8C-4334-942B-7068E4FF07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0" y="1893"/>
                <a:ext cx="90" cy="90"/>
              </a:xfrm>
              <a:custGeom>
                <a:avLst/>
                <a:gdLst>
                  <a:gd name="T0" fmla="*/ 320 w 320"/>
                  <a:gd name="T1" fmla="*/ 160 h 320"/>
                  <a:gd name="T2" fmla="*/ 0 w 320"/>
                  <a:gd name="T3" fmla="*/ 320 h 320"/>
                  <a:gd name="T4" fmla="*/ 0 w 320"/>
                  <a:gd name="T5" fmla="*/ 0 h 320"/>
                  <a:gd name="T6" fmla="*/ 320 w 320"/>
                  <a:gd name="T7" fmla="*/ 16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0" h="320">
                    <a:moveTo>
                      <a:pt x="320" y="160"/>
                    </a:moveTo>
                    <a:lnTo>
                      <a:pt x="0" y="320"/>
                    </a:lnTo>
                    <a:cubicBezTo>
                      <a:pt x="50" y="219"/>
                      <a:pt x="50" y="101"/>
                      <a:pt x="0" y="0"/>
                    </a:cubicBezTo>
                    <a:lnTo>
                      <a:pt x="320" y="16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49" name="Rectangle 11">
                <a:extLst>
                  <a:ext uri="{FF2B5EF4-FFF2-40B4-BE49-F238E27FC236}">
                    <a16:creationId xmlns:a16="http://schemas.microsoft.com/office/drawing/2014/main" id="{A8477640-ECD7-41EC-B61D-1BBC2C7677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37" y="1902"/>
                <a:ext cx="126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50" name="Rectangle 12">
                <a:extLst>
                  <a:ext uri="{FF2B5EF4-FFF2-40B4-BE49-F238E27FC236}">
                    <a16:creationId xmlns:a16="http://schemas.microsoft.com/office/drawing/2014/main" id="{20FCE041-0440-4E13-9BCD-57565DFEBB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38" y="1898"/>
                <a:ext cx="66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+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51" name="Rectangle 13">
                <a:extLst>
                  <a:ext uri="{FF2B5EF4-FFF2-40B4-BE49-F238E27FC236}">
                    <a16:creationId xmlns:a16="http://schemas.microsoft.com/office/drawing/2014/main" id="{A73E1045-CBD0-40CD-89BC-BB56ACFB09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68" y="1898"/>
                <a:ext cx="98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15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52" name="Rectangle 14">
                <a:extLst>
                  <a:ext uri="{FF2B5EF4-FFF2-40B4-BE49-F238E27FC236}">
                    <a16:creationId xmlns:a16="http://schemas.microsoft.com/office/drawing/2014/main" id="{4205E1D1-8628-45FC-83C7-6CF1A1CC36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0" y="1898"/>
                <a:ext cx="70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V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53" name="Freeform 15">
                <a:extLst>
                  <a:ext uri="{FF2B5EF4-FFF2-40B4-BE49-F238E27FC236}">
                    <a16:creationId xmlns:a16="http://schemas.microsoft.com/office/drawing/2014/main" id="{09BE1A54-ADF0-4D75-8695-ECCA88550F3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61" y="3392"/>
                <a:ext cx="723" cy="30"/>
              </a:xfrm>
              <a:custGeom>
                <a:avLst/>
                <a:gdLst>
                  <a:gd name="T0" fmla="*/ 53 w 2552"/>
                  <a:gd name="T1" fmla="*/ 0 h 106"/>
                  <a:gd name="T2" fmla="*/ 2499 w 2552"/>
                  <a:gd name="T3" fmla="*/ 0 h 106"/>
                  <a:gd name="T4" fmla="*/ 2499 w 2552"/>
                  <a:gd name="T5" fmla="*/ 35 h 106"/>
                  <a:gd name="T6" fmla="*/ 53 w 2552"/>
                  <a:gd name="T7" fmla="*/ 35 h 106"/>
                  <a:gd name="T8" fmla="*/ 53 w 2552"/>
                  <a:gd name="T9" fmla="*/ 0 h 106"/>
                  <a:gd name="T10" fmla="*/ 53 w 2552"/>
                  <a:gd name="T11" fmla="*/ 71 h 106"/>
                  <a:gd name="T12" fmla="*/ 2499 w 2552"/>
                  <a:gd name="T13" fmla="*/ 71 h 106"/>
                  <a:gd name="T14" fmla="*/ 2499 w 2552"/>
                  <a:gd name="T15" fmla="*/ 106 h 106"/>
                  <a:gd name="T16" fmla="*/ 53 w 2552"/>
                  <a:gd name="T17" fmla="*/ 106 h 106"/>
                  <a:gd name="T18" fmla="*/ 53 w 2552"/>
                  <a:gd name="T19" fmla="*/ 71 h 106"/>
                  <a:gd name="T20" fmla="*/ 53 w 2552"/>
                  <a:gd name="T21" fmla="*/ 106 h 106"/>
                  <a:gd name="T22" fmla="*/ 0 w 2552"/>
                  <a:gd name="T23" fmla="*/ 53 h 106"/>
                  <a:gd name="T24" fmla="*/ 53 w 2552"/>
                  <a:gd name="T25" fmla="*/ 0 h 106"/>
                  <a:gd name="T26" fmla="*/ 53 w 2552"/>
                  <a:gd name="T27" fmla="*/ 106 h 106"/>
                  <a:gd name="T28" fmla="*/ 2499 w 2552"/>
                  <a:gd name="T29" fmla="*/ 0 h 106"/>
                  <a:gd name="T30" fmla="*/ 2552 w 2552"/>
                  <a:gd name="T31" fmla="*/ 53 h 106"/>
                  <a:gd name="T32" fmla="*/ 2499 w 2552"/>
                  <a:gd name="T33" fmla="*/ 106 h 106"/>
                  <a:gd name="T34" fmla="*/ 2499 w 2552"/>
                  <a:gd name="T3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552" h="106">
                    <a:moveTo>
                      <a:pt x="53" y="0"/>
                    </a:moveTo>
                    <a:lnTo>
                      <a:pt x="2499" y="0"/>
                    </a:lnTo>
                    <a:lnTo>
                      <a:pt x="2499" y="35"/>
                    </a:lnTo>
                    <a:lnTo>
                      <a:pt x="53" y="35"/>
                    </a:lnTo>
                    <a:lnTo>
                      <a:pt x="53" y="0"/>
                    </a:lnTo>
                    <a:close/>
                    <a:moveTo>
                      <a:pt x="53" y="71"/>
                    </a:moveTo>
                    <a:lnTo>
                      <a:pt x="2499" y="71"/>
                    </a:lnTo>
                    <a:lnTo>
                      <a:pt x="2499" y="106"/>
                    </a:lnTo>
                    <a:lnTo>
                      <a:pt x="53" y="106"/>
                    </a:lnTo>
                    <a:lnTo>
                      <a:pt x="53" y="71"/>
                    </a:lnTo>
                    <a:close/>
                    <a:moveTo>
                      <a:pt x="53" y="106"/>
                    </a:moveTo>
                    <a:cubicBezTo>
                      <a:pt x="24" y="106"/>
                      <a:pt x="0" y="82"/>
                      <a:pt x="0" y="53"/>
                    </a:cubicBezTo>
                    <a:cubicBezTo>
                      <a:pt x="0" y="24"/>
                      <a:pt x="24" y="0"/>
                      <a:pt x="53" y="0"/>
                    </a:cubicBezTo>
                    <a:lnTo>
                      <a:pt x="53" y="106"/>
                    </a:lnTo>
                    <a:close/>
                    <a:moveTo>
                      <a:pt x="2499" y="0"/>
                    </a:moveTo>
                    <a:cubicBezTo>
                      <a:pt x="2528" y="0"/>
                      <a:pt x="2552" y="24"/>
                      <a:pt x="2552" y="53"/>
                    </a:cubicBezTo>
                    <a:cubicBezTo>
                      <a:pt x="2552" y="82"/>
                      <a:pt x="2528" y="106"/>
                      <a:pt x="2499" y="106"/>
                    </a:cubicBezTo>
                    <a:lnTo>
                      <a:pt x="249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54" name="Freeform 16">
                <a:extLst>
                  <a:ext uri="{FF2B5EF4-FFF2-40B4-BE49-F238E27FC236}">
                    <a16:creationId xmlns:a16="http://schemas.microsoft.com/office/drawing/2014/main" id="{2EEAA3A3-0FB8-4A93-895C-6318F2B123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47" y="3362"/>
                <a:ext cx="91" cy="91"/>
              </a:xfrm>
              <a:custGeom>
                <a:avLst/>
                <a:gdLst>
                  <a:gd name="T0" fmla="*/ 320 w 320"/>
                  <a:gd name="T1" fmla="*/ 160 h 320"/>
                  <a:gd name="T2" fmla="*/ 0 w 320"/>
                  <a:gd name="T3" fmla="*/ 320 h 320"/>
                  <a:gd name="T4" fmla="*/ 0 w 320"/>
                  <a:gd name="T5" fmla="*/ 0 h 320"/>
                  <a:gd name="T6" fmla="*/ 320 w 320"/>
                  <a:gd name="T7" fmla="*/ 16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0" h="320">
                    <a:moveTo>
                      <a:pt x="320" y="160"/>
                    </a:moveTo>
                    <a:lnTo>
                      <a:pt x="0" y="320"/>
                    </a:lnTo>
                    <a:cubicBezTo>
                      <a:pt x="50" y="219"/>
                      <a:pt x="50" y="101"/>
                      <a:pt x="0" y="0"/>
                    </a:cubicBezTo>
                    <a:lnTo>
                      <a:pt x="320" y="16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55" name="Rectangle 17">
                <a:extLst>
                  <a:ext uri="{FF2B5EF4-FFF2-40B4-BE49-F238E27FC236}">
                    <a16:creationId xmlns:a16="http://schemas.microsoft.com/office/drawing/2014/main" id="{518F3C9F-9393-46D1-B0DE-259AA87646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78" y="3371"/>
                <a:ext cx="158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56" name="Rectangle 18">
                <a:extLst>
                  <a:ext uri="{FF2B5EF4-FFF2-40B4-BE49-F238E27FC236}">
                    <a16:creationId xmlns:a16="http://schemas.microsoft.com/office/drawing/2014/main" id="{6EFB0266-9267-4961-860F-50B2DA684E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79" y="3367"/>
                <a:ext cx="200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Power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57" name="Line 19">
                <a:extLst>
                  <a:ext uri="{FF2B5EF4-FFF2-40B4-BE49-F238E27FC236}">
                    <a16:creationId xmlns:a16="http://schemas.microsoft.com/office/drawing/2014/main" id="{5CBE88D3-BC18-42CE-B4B0-7E2CEC6EE7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17" y="3516"/>
                <a:ext cx="679" cy="0"/>
              </a:xfrm>
              <a:prstGeom prst="line">
                <a:avLst/>
              </a:pr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58" name="Freeform 20">
                <a:extLst>
                  <a:ext uri="{FF2B5EF4-FFF2-40B4-BE49-F238E27FC236}">
                    <a16:creationId xmlns:a16="http://schemas.microsoft.com/office/drawing/2014/main" id="{FE324FE1-E7E7-4EDF-90CC-97A23DE4C6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6" y="3489"/>
                <a:ext cx="55" cy="54"/>
              </a:xfrm>
              <a:custGeom>
                <a:avLst/>
                <a:gdLst>
                  <a:gd name="T0" fmla="*/ 0 w 193"/>
                  <a:gd name="T1" fmla="*/ 96 h 192"/>
                  <a:gd name="T2" fmla="*/ 193 w 193"/>
                  <a:gd name="T3" fmla="*/ 0 h 192"/>
                  <a:gd name="T4" fmla="*/ 193 w 193"/>
                  <a:gd name="T5" fmla="*/ 192 h 192"/>
                  <a:gd name="T6" fmla="*/ 0 w 193"/>
                  <a:gd name="T7" fmla="*/ 96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3" h="192">
                    <a:moveTo>
                      <a:pt x="0" y="96"/>
                    </a:moveTo>
                    <a:lnTo>
                      <a:pt x="193" y="0"/>
                    </a:lnTo>
                    <a:cubicBezTo>
                      <a:pt x="163" y="60"/>
                      <a:pt x="163" y="132"/>
                      <a:pt x="193" y="192"/>
                    </a:cubicBez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59" name="Freeform 21">
                <a:extLst>
                  <a:ext uri="{FF2B5EF4-FFF2-40B4-BE49-F238E27FC236}">
                    <a16:creationId xmlns:a16="http://schemas.microsoft.com/office/drawing/2014/main" id="{E69CD3CB-727F-4844-AAAF-7CA71D2E05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83" y="3489"/>
                <a:ext cx="55" cy="54"/>
              </a:xfrm>
              <a:custGeom>
                <a:avLst/>
                <a:gdLst>
                  <a:gd name="T0" fmla="*/ 192 w 192"/>
                  <a:gd name="T1" fmla="*/ 96 h 192"/>
                  <a:gd name="T2" fmla="*/ 0 w 192"/>
                  <a:gd name="T3" fmla="*/ 192 h 192"/>
                  <a:gd name="T4" fmla="*/ 0 w 192"/>
                  <a:gd name="T5" fmla="*/ 0 h 192"/>
                  <a:gd name="T6" fmla="*/ 192 w 192"/>
                  <a:gd name="T7" fmla="*/ 96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2" h="192">
                    <a:moveTo>
                      <a:pt x="192" y="96"/>
                    </a:moveTo>
                    <a:lnTo>
                      <a:pt x="0" y="192"/>
                    </a:lnTo>
                    <a:cubicBezTo>
                      <a:pt x="30" y="132"/>
                      <a:pt x="30" y="60"/>
                      <a:pt x="0" y="0"/>
                    </a:cubicBezTo>
                    <a:lnTo>
                      <a:pt x="192" y="9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60" name="Rectangle 22">
                <a:extLst>
                  <a:ext uri="{FF2B5EF4-FFF2-40B4-BE49-F238E27FC236}">
                    <a16:creationId xmlns:a16="http://schemas.microsoft.com/office/drawing/2014/main" id="{DEDA3425-235E-4A9E-B348-D356ED38C0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00" y="3480"/>
                <a:ext cx="314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61" name="Rectangle 23">
                <a:extLst>
                  <a:ext uri="{FF2B5EF4-FFF2-40B4-BE49-F238E27FC236}">
                    <a16:creationId xmlns:a16="http://schemas.microsoft.com/office/drawing/2014/main" id="{5ABBE644-ACD1-4C10-A63F-20A05FEA53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01" y="3476"/>
                <a:ext cx="177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Serial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62" name="Rectangle 24">
                <a:extLst>
                  <a:ext uri="{FF2B5EF4-FFF2-40B4-BE49-F238E27FC236}">
                    <a16:creationId xmlns:a16="http://schemas.microsoft.com/office/drawing/2014/main" id="{BC3024B2-CDCA-481F-98D1-8B12C2346E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37" y="3476"/>
                <a:ext cx="59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/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63" name="Rectangle 25">
                <a:extLst>
                  <a:ext uri="{FF2B5EF4-FFF2-40B4-BE49-F238E27FC236}">
                    <a16:creationId xmlns:a16="http://schemas.microsoft.com/office/drawing/2014/main" id="{E1084D7D-9FF4-4185-BEAB-CDD53EBC4D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60" y="3476"/>
                <a:ext cx="195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Ethrnt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64" name="Freeform 26">
                <a:extLst>
                  <a:ext uri="{FF2B5EF4-FFF2-40B4-BE49-F238E27FC236}">
                    <a16:creationId xmlns:a16="http://schemas.microsoft.com/office/drawing/2014/main" id="{D6270FA0-23CC-4053-81D6-B52D71F9CDB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70" y="3619"/>
                <a:ext cx="713" cy="12"/>
              </a:xfrm>
              <a:custGeom>
                <a:avLst/>
                <a:gdLst>
                  <a:gd name="T0" fmla="*/ 85 w 2517"/>
                  <a:gd name="T1" fmla="*/ 21 h 42"/>
                  <a:gd name="T2" fmla="*/ 0 w 2517"/>
                  <a:gd name="T3" fmla="*/ 21 h 42"/>
                  <a:gd name="T4" fmla="*/ 192 w 2517"/>
                  <a:gd name="T5" fmla="*/ 0 h 42"/>
                  <a:gd name="T6" fmla="*/ 149 w 2517"/>
                  <a:gd name="T7" fmla="*/ 42 h 42"/>
                  <a:gd name="T8" fmla="*/ 277 w 2517"/>
                  <a:gd name="T9" fmla="*/ 0 h 42"/>
                  <a:gd name="T10" fmla="*/ 320 w 2517"/>
                  <a:gd name="T11" fmla="*/ 42 h 42"/>
                  <a:gd name="T12" fmla="*/ 277 w 2517"/>
                  <a:gd name="T13" fmla="*/ 0 h 42"/>
                  <a:gd name="T14" fmla="*/ 469 w 2517"/>
                  <a:gd name="T15" fmla="*/ 21 h 42"/>
                  <a:gd name="T16" fmla="*/ 384 w 2517"/>
                  <a:gd name="T17" fmla="*/ 21 h 42"/>
                  <a:gd name="T18" fmla="*/ 576 w 2517"/>
                  <a:gd name="T19" fmla="*/ 0 h 42"/>
                  <a:gd name="T20" fmla="*/ 533 w 2517"/>
                  <a:gd name="T21" fmla="*/ 42 h 42"/>
                  <a:gd name="T22" fmla="*/ 661 w 2517"/>
                  <a:gd name="T23" fmla="*/ 0 h 42"/>
                  <a:gd name="T24" fmla="*/ 704 w 2517"/>
                  <a:gd name="T25" fmla="*/ 42 h 42"/>
                  <a:gd name="T26" fmla="*/ 661 w 2517"/>
                  <a:gd name="T27" fmla="*/ 0 h 42"/>
                  <a:gd name="T28" fmla="*/ 853 w 2517"/>
                  <a:gd name="T29" fmla="*/ 21 h 42"/>
                  <a:gd name="T30" fmla="*/ 768 w 2517"/>
                  <a:gd name="T31" fmla="*/ 21 h 42"/>
                  <a:gd name="T32" fmla="*/ 960 w 2517"/>
                  <a:gd name="T33" fmla="*/ 0 h 42"/>
                  <a:gd name="T34" fmla="*/ 917 w 2517"/>
                  <a:gd name="T35" fmla="*/ 42 h 42"/>
                  <a:gd name="T36" fmla="*/ 1045 w 2517"/>
                  <a:gd name="T37" fmla="*/ 0 h 42"/>
                  <a:gd name="T38" fmla="*/ 1088 w 2517"/>
                  <a:gd name="T39" fmla="*/ 42 h 42"/>
                  <a:gd name="T40" fmla="*/ 1045 w 2517"/>
                  <a:gd name="T41" fmla="*/ 0 h 42"/>
                  <a:gd name="T42" fmla="*/ 1237 w 2517"/>
                  <a:gd name="T43" fmla="*/ 21 h 42"/>
                  <a:gd name="T44" fmla="*/ 1152 w 2517"/>
                  <a:gd name="T45" fmla="*/ 21 h 42"/>
                  <a:gd name="T46" fmla="*/ 1344 w 2517"/>
                  <a:gd name="T47" fmla="*/ 0 h 42"/>
                  <a:gd name="T48" fmla="*/ 1301 w 2517"/>
                  <a:gd name="T49" fmla="*/ 42 h 42"/>
                  <a:gd name="T50" fmla="*/ 1429 w 2517"/>
                  <a:gd name="T51" fmla="*/ 0 h 42"/>
                  <a:gd name="T52" fmla="*/ 1472 w 2517"/>
                  <a:gd name="T53" fmla="*/ 42 h 42"/>
                  <a:gd name="T54" fmla="*/ 1429 w 2517"/>
                  <a:gd name="T55" fmla="*/ 0 h 42"/>
                  <a:gd name="T56" fmla="*/ 1621 w 2517"/>
                  <a:gd name="T57" fmla="*/ 21 h 42"/>
                  <a:gd name="T58" fmla="*/ 1536 w 2517"/>
                  <a:gd name="T59" fmla="*/ 21 h 42"/>
                  <a:gd name="T60" fmla="*/ 1728 w 2517"/>
                  <a:gd name="T61" fmla="*/ 0 h 42"/>
                  <a:gd name="T62" fmla="*/ 1685 w 2517"/>
                  <a:gd name="T63" fmla="*/ 42 h 42"/>
                  <a:gd name="T64" fmla="*/ 1813 w 2517"/>
                  <a:gd name="T65" fmla="*/ 0 h 42"/>
                  <a:gd name="T66" fmla="*/ 1856 w 2517"/>
                  <a:gd name="T67" fmla="*/ 42 h 42"/>
                  <a:gd name="T68" fmla="*/ 1813 w 2517"/>
                  <a:gd name="T69" fmla="*/ 0 h 42"/>
                  <a:gd name="T70" fmla="*/ 2005 w 2517"/>
                  <a:gd name="T71" fmla="*/ 21 h 42"/>
                  <a:gd name="T72" fmla="*/ 1920 w 2517"/>
                  <a:gd name="T73" fmla="*/ 21 h 42"/>
                  <a:gd name="T74" fmla="*/ 2112 w 2517"/>
                  <a:gd name="T75" fmla="*/ 0 h 42"/>
                  <a:gd name="T76" fmla="*/ 2069 w 2517"/>
                  <a:gd name="T77" fmla="*/ 42 h 42"/>
                  <a:gd name="T78" fmla="*/ 2197 w 2517"/>
                  <a:gd name="T79" fmla="*/ 0 h 42"/>
                  <a:gd name="T80" fmla="*/ 2240 w 2517"/>
                  <a:gd name="T81" fmla="*/ 42 h 42"/>
                  <a:gd name="T82" fmla="*/ 2197 w 2517"/>
                  <a:gd name="T83" fmla="*/ 0 h 42"/>
                  <a:gd name="T84" fmla="*/ 2389 w 2517"/>
                  <a:gd name="T85" fmla="*/ 21 h 42"/>
                  <a:gd name="T86" fmla="*/ 2304 w 2517"/>
                  <a:gd name="T87" fmla="*/ 21 h 42"/>
                  <a:gd name="T88" fmla="*/ 2496 w 2517"/>
                  <a:gd name="T89" fmla="*/ 0 h 42"/>
                  <a:gd name="T90" fmla="*/ 2453 w 2517"/>
                  <a:gd name="T9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517" h="42">
                    <a:moveTo>
                      <a:pt x="21" y="0"/>
                    </a:moveTo>
                    <a:lnTo>
                      <a:pt x="64" y="0"/>
                    </a:lnTo>
                    <a:cubicBezTo>
                      <a:pt x="76" y="0"/>
                      <a:pt x="85" y="9"/>
                      <a:pt x="85" y="21"/>
                    </a:cubicBezTo>
                    <a:cubicBezTo>
                      <a:pt x="85" y="33"/>
                      <a:pt x="76" y="42"/>
                      <a:pt x="64" y="42"/>
                    </a:cubicBezTo>
                    <a:lnTo>
                      <a:pt x="21" y="42"/>
                    </a:lnTo>
                    <a:cubicBezTo>
                      <a:pt x="10" y="42"/>
                      <a:pt x="0" y="33"/>
                      <a:pt x="0" y="21"/>
                    </a:cubicBezTo>
                    <a:cubicBezTo>
                      <a:pt x="0" y="9"/>
                      <a:pt x="10" y="0"/>
                      <a:pt x="21" y="0"/>
                    </a:cubicBezTo>
                    <a:close/>
                    <a:moveTo>
                      <a:pt x="149" y="0"/>
                    </a:moveTo>
                    <a:lnTo>
                      <a:pt x="192" y="0"/>
                    </a:lnTo>
                    <a:cubicBezTo>
                      <a:pt x="204" y="0"/>
                      <a:pt x="213" y="9"/>
                      <a:pt x="213" y="21"/>
                    </a:cubicBezTo>
                    <a:cubicBezTo>
                      <a:pt x="213" y="33"/>
                      <a:pt x="204" y="42"/>
                      <a:pt x="192" y="42"/>
                    </a:cubicBezTo>
                    <a:lnTo>
                      <a:pt x="149" y="42"/>
                    </a:lnTo>
                    <a:cubicBezTo>
                      <a:pt x="138" y="42"/>
                      <a:pt x="128" y="33"/>
                      <a:pt x="128" y="21"/>
                    </a:cubicBezTo>
                    <a:cubicBezTo>
                      <a:pt x="128" y="9"/>
                      <a:pt x="138" y="0"/>
                      <a:pt x="149" y="0"/>
                    </a:cubicBezTo>
                    <a:close/>
                    <a:moveTo>
                      <a:pt x="277" y="0"/>
                    </a:moveTo>
                    <a:lnTo>
                      <a:pt x="320" y="0"/>
                    </a:lnTo>
                    <a:cubicBezTo>
                      <a:pt x="332" y="0"/>
                      <a:pt x="341" y="9"/>
                      <a:pt x="341" y="21"/>
                    </a:cubicBezTo>
                    <a:cubicBezTo>
                      <a:pt x="341" y="33"/>
                      <a:pt x="332" y="42"/>
                      <a:pt x="320" y="42"/>
                    </a:cubicBezTo>
                    <a:lnTo>
                      <a:pt x="277" y="42"/>
                    </a:lnTo>
                    <a:cubicBezTo>
                      <a:pt x="266" y="42"/>
                      <a:pt x="256" y="33"/>
                      <a:pt x="256" y="21"/>
                    </a:cubicBezTo>
                    <a:cubicBezTo>
                      <a:pt x="256" y="9"/>
                      <a:pt x="266" y="0"/>
                      <a:pt x="277" y="0"/>
                    </a:cubicBezTo>
                    <a:close/>
                    <a:moveTo>
                      <a:pt x="405" y="0"/>
                    </a:moveTo>
                    <a:lnTo>
                      <a:pt x="448" y="0"/>
                    </a:lnTo>
                    <a:cubicBezTo>
                      <a:pt x="460" y="0"/>
                      <a:pt x="469" y="9"/>
                      <a:pt x="469" y="21"/>
                    </a:cubicBezTo>
                    <a:cubicBezTo>
                      <a:pt x="469" y="33"/>
                      <a:pt x="460" y="42"/>
                      <a:pt x="448" y="42"/>
                    </a:cubicBezTo>
                    <a:lnTo>
                      <a:pt x="405" y="42"/>
                    </a:lnTo>
                    <a:cubicBezTo>
                      <a:pt x="394" y="42"/>
                      <a:pt x="384" y="33"/>
                      <a:pt x="384" y="21"/>
                    </a:cubicBezTo>
                    <a:cubicBezTo>
                      <a:pt x="384" y="9"/>
                      <a:pt x="394" y="0"/>
                      <a:pt x="405" y="0"/>
                    </a:cubicBezTo>
                    <a:close/>
                    <a:moveTo>
                      <a:pt x="533" y="0"/>
                    </a:moveTo>
                    <a:lnTo>
                      <a:pt x="576" y="0"/>
                    </a:lnTo>
                    <a:cubicBezTo>
                      <a:pt x="588" y="0"/>
                      <a:pt x="597" y="9"/>
                      <a:pt x="597" y="21"/>
                    </a:cubicBezTo>
                    <a:cubicBezTo>
                      <a:pt x="597" y="33"/>
                      <a:pt x="588" y="42"/>
                      <a:pt x="576" y="42"/>
                    </a:cubicBezTo>
                    <a:lnTo>
                      <a:pt x="533" y="42"/>
                    </a:lnTo>
                    <a:cubicBezTo>
                      <a:pt x="522" y="42"/>
                      <a:pt x="512" y="33"/>
                      <a:pt x="512" y="21"/>
                    </a:cubicBezTo>
                    <a:cubicBezTo>
                      <a:pt x="512" y="9"/>
                      <a:pt x="522" y="0"/>
                      <a:pt x="533" y="0"/>
                    </a:cubicBezTo>
                    <a:close/>
                    <a:moveTo>
                      <a:pt x="661" y="0"/>
                    </a:moveTo>
                    <a:lnTo>
                      <a:pt x="704" y="0"/>
                    </a:lnTo>
                    <a:cubicBezTo>
                      <a:pt x="716" y="0"/>
                      <a:pt x="725" y="9"/>
                      <a:pt x="725" y="21"/>
                    </a:cubicBezTo>
                    <a:cubicBezTo>
                      <a:pt x="725" y="33"/>
                      <a:pt x="716" y="42"/>
                      <a:pt x="704" y="42"/>
                    </a:cubicBezTo>
                    <a:lnTo>
                      <a:pt x="661" y="42"/>
                    </a:lnTo>
                    <a:cubicBezTo>
                      <a:pt x="650" y="42"/>
                      <a:pt x="640" y="33"/>
                      <a:pt x="640" y="21"/>
                    </a:cubicBezTo>
                    <a:cubicBezTo>
                      <a:pt x="640" y="9"/>
                      <a:pt x="650" y="0"/>
                      <a:pt x="661" y="0"/>
                    </a:cubicBezTo>
                    <a:close/>
                    <a:moveTo>
                      <a:pt x="789" y="0"/>
                    </a:moveTo>
                    <a:lnTo>
                      <a:pt x="832" y="0"/>
                    </a:lnTo>
                    <a:cubicBezTo>
                      <a:pt x="844" y="0"/>
                      <a:pt x="853" y="9"/>
                      <a:pt x="853" y="21"/>
                    </a:cubicBezTo>
                    <a:cubicBezTo>
                      <a:pt x="853" y="33"/>
                      <a:pt x="844" y="42"/>
                      <a:pt x="832" y="42"/>
                    </a:cubicBezTo>
                    <a:lnTo>
                      <a:pt x="789" y="42"/>
                    </a:lnTo>
                    <a:cubicBezTo>
                      <a:pt x="778" y="42"/>
                      <a:pt x="768" y="33"/>
                      <a:pt x="768" y="21"/>
                    </a:cubicBezTo>
                    <a:cubicBezTo>
                      <a:pt x="768" y="9"/>
                      <a:pt x="778" y="0"/>
                      <a:pt x="789" y="0"/>
                    </a:cubicBezTo>
                    <a:close/>
                    <a:moveTo>
                      <a:pt x="917" y="0"/>
                    </a:moveTo>
                    <a:lnTo>
                      <a:pt x="960" y="0"/>
                    </a:lnTo>
                    <a:cubicBezTo>
                      <a:pt x="972" y="0"/>
                      <a:pt x="981" y="9"/>
                      <a:pt x="981" y="21"/>
                    </a:cubicBezTo>
                    <a:cubicBezTo>
                      <a:pt x="981" y="33"/>
                      <a:pt x="972" y="42"/>
                      <a:pt x="960" y="42"/>
                    </a:cubicBezTo>
                    <a:lnTo>
                      <a:pt x="917" y="42"/>
                    </a:lnTo>
                    <a:cubicBezTo>
                      <a:pt x="906" y="42"/>
                      <a:pt x="896" y="33"/>
                      <a:pt x="896" y="21"/>
                    </a:cubicBezTo>
                    <a:cubicBezTo>
                      <a:pt x="896" y="9"/>
                      <a:pt x="906" y="0"/>
                      <a:pt x="917" y="0"/>
                    </a:cubicBezTo>
                    <a:close/>
                    <a:moveTo>
                      <a:pt x="1045" y="0"/>
                    </a:moveTo>
                    <a:lnTo>
                      <a:pt x="1088" y="0"/>
                    </a:lnTo>
                    <a:cubicBezTo>
                      <a:pt x="1100" y="0"/>
                      <a:pt x="1109" y="9"/>
                      <a:pt x="1109" y="21"/>
                    </a:cubicBezTo>
                    <a:cubicBezTo>
                      <a:pt x="1109" y="33"/>
                      <a:pt x="1100" y="42"/>
                      <a:pt x="1088" y="42"/>
                    </a:cubicBezTo>
                    <a:lnTo>
                      <a:pt x="1045" y="42"/>
                    </a:lnTo>
                    <a:cubicBezTo>
                      <a:pt x="1034" y="42"/>
                      <a:pt x="1024" y="33"/>
                      <a:pt x="1024" y="21"/>
                    </a:cubicBezTo>
                    <a:cubicBezTo>
                      <a:pt x="1024" y="9"/>
                      <a:pt x="1034" y="0"/>
                      <a:pt x="1045" y="0"/>
                    </a:cubicBezTo>
                    <a:close/>
                    <a:moveTo>
                      <a:pt x="1173" y="0"/>
                    </a:moveTo>
                    <a:lnTo>
                      <a:pt x="1216" y="0"/>
                    </a:lnTo>
                    <a:cubicBezTo>
                      <a:pt x="1228" y="0"/>
                      <a:pt x="1237" y="9"/>
                      <a:pt x="1237" y="21"/>
                    </a:cubicBezTo>
                    <a:cubicBezTo>
                      <a:pt x="1237" y="33"/>
                      <a:pt x="1228" y="42"/>
                      <a:pt x="1216" y="42"/>
                    </a:cubicBezTo>
                    <a:lnTo>
                      <a:pt x="1173" y="42"/>
                    </a:lnTo>
                    <a:cubicBezTo>
                      <a:pt x="1162" y="42"/>
                      <a:pt x="1152" y="33"/>
                      <a:pt x="1152" y="21"/>
                    </a:cubicBezTo>
                    <a:cubicBezTo>
                      <a:pt x="1152" y="9"/>
                      <a:pt x="1162" y="0"/>
                      <a:pt x="1173" y="0"/>
                    </a:cubicBezTo>
                    <a:close/>
                    <a:moveTo>
                      <a:pt x="1301" y="0"/>
                    </a:moveTo>
                    <a:lnTo>
                      <a:pt x="1344" y="0"/>
                    </a:lnTo>
                    <a:cubicBezTo>
                      <a:pt x="1356" y="0"/>
                      <a:pt x="1365" y="9"/>
                      <a:pt x="1365" y="21"/>
                    </a:cubicBezTo>
                    <a:cubicBezTo>
                      <a:pt x="1365" y="33"/>
                      <a:pt x="1356" y="42"/>
                      <a:pt x="1344" y="42"/>
                    </a:cubicBezTo>
                    <a:lnTo>
                      <a:pt x="1301" y="42"/>
                    </a:lnTo>
                    <a:cubicBezTo>
                      <a:pt x="1290" y="42"/>
                      <a:pt x="1280" y="33"/>
                      <a:pt x="1280" y="21"/>
                    </a:cubicBezTo>
                    <a:cubicBezTo>
                      <a:pt x="1280" y="9"/>
                      <a:pt x="1290" y="0"/>
                      <a:pt x="1301" y="0"/>
                    </a:cubicBezTo>
                    <a:close/>
                    <a:moveTo>
                      <a:pt x="1429" y="0"/>
                    </a:moveTo>
                    <a:lnTo>
                      <a:pt x="1472" y="0"/>
                    </a:lnTo>
                    <a:cubicBezTo>
                      <a:pt x="1484" y="0"/>
                      <a:pt x="1493" y="9"/>
                      <a:pt x="1493" y="21"/>
                    </a:cubicBezTo>
                    <a:cubicBezTo>
                      <a:pt x="1493" y="33"/>
                      <a:pt x="1484" y="42"/>
                      <a:pt x="1472" y="42"/>
                    </a:cubicBezTo>
                    <a:lnTo>
                      <a:pt x="1429" y="42"/>
                    </a:lnTo>
                    <a:cubicBezTo>
                      <a:pt x="1418" y="42"/>
                      <a:pt x="1408" y="33"/>
                      <a:pt x="1408" y="21"/>
                    </a:cubicBezTo>
                    <a:cubicBezTo>
                      <a:pt x="1408" y="9"/>
                      <a:pt x="1418" y="0"/>
                      <a:pt x="1429" y="0"/>
                    </a:cubicBezTo>
                    <a:close/>
                    <a:moveTo>
                      <a:pt x="1557" y="0"/>
                    </a:moveTo>
                    <a:lnTo>
                      <a:pt x="1600" y="0"/>
                    </a:lnTo>
                    <a:cubicBezTo>
                      <a:pt x="1612" y="0"/>
                      <a:pt x="1621" y="9"/>
                      <a:pt x="1621" y="21"/>
                    </a:cubicBezTo>
                    <a:cubicBezTo>
                      <a:pt x="1621" y="33"/>
                      <a:pt x="1612" y="42"/>
                      <a:pt x="1600" y="42"/>
                    </a:cubicBezTo>
                    <a:lnTo>
                      <a:pt x="1557" y="42"/>
                    </a:lnTo>
                    <a:cubicBezTo>
                      <a:pt x="1546" y="42"/>
                      <a:pt x="1536" y="33"/>
                      <a:pt x="1536" y="21"/>
                    </a:cubicBezTo>
                    <a:cubicBezTo>
                      <a:pt x="1536" y="9"/>
                      <a:pt x="1546" y="0"/>
                      <a:pt x="1557" y="0"/>
                    </a:cubicBezTo>
                    <a:close/>
                    <a:moveTo>
                      <a:pt x="1685" y="0"/>
                    </a:moveTo>
                    <a:lnTo>
                      <a:pt x="1728" y="0"/>
                    </a:lnTo>
                    <a:cubicBezTo>
                      <a:pt x="1740" y="0"/>
                      <a:pt x="1749" y="9"/>
                      <a:pt x="1749" y="21"/>
                    </a:cubicBezTo>
                    <a:cubicBezTo>
                      <a:pt x="1749" y="33"/>
                      <a:pt x="1740" y="42"/>
                      <a:pt x="1728" y="42"/>
                    </a:cubicBezTo>
                    <a:lnTo>
                      <a:pt x="1685" y="42"/>
                    </a:lnTo>
                    <a:cubicBezTo>
                      <a:pt x="1674" y="42"/>
                      <a:pt x="1664" y="33"/>
                      <a:pt x="1664" y="21"/>
                    </a:cubicBezTo>
                    <a:cubicBezTo>
                      <a:pt x="1664" y="9"/>
                      <a:pt x="1674" y="0"/>
                      <a:pt x="1685" y="0"/>
                    </a:cubicBezTo>
                    <a:close/>
                    <a:moveTo>
                      <a:pt x="1813" y="0"/>
                    </a:moveTo>
                    <a:lnTo>
                      <a:pt x="1856" y="0"/>
                    </a:lnTo>
                    <a:cubicBezTo>
                      <a:pt x="1868" y="0"/>
                      <a:pt x="1877" y="9"/>
                      <a:pt x="1877" y="21"/>
                    </a:cubicBezTo>
                    <a:cubicBezTo>
                      <a:pt x="1877" y="33"/>
                      <a:pt x="1868" y="42"/>
                      <a:pt x="1856" y="42"/>
                    </a:cubicBezTo>
                    <a:lnTo>
                      <a:pt x="1813" y="42"/>
                    </a:lnTo>
                    <a:cubicBezTo>
                      <a:pt x="1802" y="42"/>
                      <a:pt x="1792" y="33"/>
                      <a:pt x="1792" y="21"/>
                    </a:cubicBezTo>
                    <a:cubicBezTo>
                      <a:pt x="1792" y="9"/>
                      <a:pt x="1802" y="0"/>
                      <a:pt x="1813" y="0"/>
                    </a:cubicBezTo>
                    <a:close/>
                    <a:moveTo>
                      <a:pt x="1941" y="0"/>
                    </a:moveTo>
                    <a:lnTo>
                      <a:pt x="1984" y="0"/>
                    </a:lnTo>
                    <a:cubicBezTo>
                      <a:pt x="1996" y="0"/>
                      <a:pt x="2005" y="9"/>
                      <a:pt x="2005" y="21"/>
                    </a:cubicBezTo>
                    <a:cubicBezTo>
                      <a:pt x="2005" y="33"/>
                      <a:pt x="1996" y="42"/>
                      <a:pt x="1984" y="42"/>
                    </a:cubicBezTo>
                    <a:lnTo>
                      <a:pt x="1941" y="42"/>
                    </a:lnTo>
                    <a:cubicBezTo>
                      <a:pt x="1930" y="42"/>
                      <a:pt x="1920" y="33"/>
                      <a:pt x="1920" y="21"/>
                    </a:cubicBezTo>
                    <a:cubicBezTo>
                      <a:pt x="1920" y="9"/>
                      <a:pt x="1930" y="0"/>
                      <a:pt x="1941" y="0"/>
                    </a:cubicBezTo>
                    <a:close/>
                    <a:moveTo>
                      <a:pt x="2069" y="0"/>
                    </a:moveTo>
                    <a:lnTo>
                      <a:pt x="2112" y="0"/>
                    </a:lnTo>
                    <a:cubicBezTo>
                      <a:pt x="2124" y="0"/>
                      <a:pt x="2133" y="9"/>
                      <a:pt x="2133" y="21"/>
                    </a:cubicBezTo>
                    <a:cubicBezTo>
                      <a:pt x="2133" y="33"/>
                      <a:pt x="2124" y="42"/>
                      <a:pt x="2112" y="42"/>
                    </a:cubicBezTo>
                    <a:lnTo>
                      <a:pt x="2069" y="42"/>
                    </a:lnTo>
                    <a:cubicBezTo>
                      <a:pt x="2058" y="42"/>
                      <a:pt x="2048" y="33"/>
                      <a:pt x="2048" y="21"/>
                    </a:cubicBezTo>
                    <a:cubicBezTo>
                      <a:pt x="2048" y="9"/>
                      <a:pt x="2058" y="0"/>
                      <a:pt x="2069" y="0"/>
                    </a:cubicBezTo>
                    <a:close/>
                    <a:moveTo>
                      <a:pt x="2197" y="0"/>
                    </a:moveTo>
                    <a:lnTo>
                      <a:pt x="2240" y="0"/>
                    </a:lnTo>
                    <a:cubicBezTo>
                      <a:pt x="2252" y="0"/>
                      <a:pt x="2261" y="9"/>
                      <a:pt x="2261" y="21"/>
                    </a:cubicBezTo>
                    <a:cubicBezTo>
                      <a:pt x="2261" y="33"/>
                      <a:pt x="2252" y="42"/>
                      <a:pt x="2240" y="42"/>
                    </a:cubicBezTo>
                    <a:lnTo>
                      <a:pt x="2197" y="42"/>
                    </a:lnTo>
                    <a:cubicBezTo>
                      <a:pt x="2186" y="42"/>
                      <a:pt x="2176" y="33"/>
                      <a:pt x="2176" y="21"/>
                    </a:cubicBezTo>
                    <a:cubicBezTo>
                      <a:pt x="2176" y="9"/>
                      <a:pt x="2186" y="0"/>
                      <a:pt x="2197" y="0"/>
                    </a:cubicBezTo>
                    <a:close/>
                    <a:moveTo>
                      <a:pt x="2325" y="0"/>
                    </a:moveTo>
                    <a:lnTo>
                      <a:pt x="2368" y="0"/>
                    </a:lnTo>
                    <a:cubicBezTo>
                      <a:pt x="2380" y="0"/>
                      <a:pt x="2389" y="9"/>
                      <a:pt x="2389" y="21"/>
                    </a:cubicBezTo>
                    <a:cubicBezTo>
                      <a:pt x="2389" y="33"/>
                      <a:pt x="2380" y="42"/>
                      <a:pt x="2368" y="42"/>
                    </a:cubicBezTo>
                    <a:lnTo>
                      <a:pt x="2325" y="42"/>
                    </a:lnTo>
                    <a:cubicBezTo>
                      <a:pt x="2314" y="42"/>
                      <a:pt x="2304" y="33"/>
                      <a:pt x="2304" y="21"/>
                    </a:cubicBezTo>
                    <a:cubicBezTo>
                      <a:pt x="2304" y="9"/>
                      <a:pt x="2314" y="0"/>
                      <a:pt x="2325" y="0"/>
                    </a:cubicBezTo>
                    <a:close/>
                    <a:moveTo>
                      <a:pt x="2453" y="0"/>
                    </a:moveTo>
                    <a:lnTo>
                      <a:pt x="2496" y="0"/>
                    </a:lnTo>
                    <a:cubicBezTo>
                      <a:pt x="2508" y="0"/>
                      <a:pt x="2517" y="9"/>
                      <a:pt x="2517" y="21"/>
                    </a:cubicBezTo>
                    <a:cubicBezTo>
                      <a:pt x="2517" y="33"/>
                      <a:pt x="2508" y="42"/>
                      <a:pt x="2496" y="42"/>
                    </a:cubicBezTo>
                    <a:lnTo>
                      <a:pt x="2453" y="42"/>
                    </a:lnTo>
                    <a:cubicBezTo>
                      <a:pt x="2442" y="42"/>
                      <a:pt x="2432" y="33"/>
                      <a:pt x="2432" y="21"/>
                    </a:cubicBezTo>
                    <a:cubicBezTo>
                      <a:pt x="2432" y="9"/>
                      <a:pt x="2442" y="0"/>
                      <a:pt x="245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65" name="Freeform 27">
                <a:extLst>
                  <a:ext uri="{FF2B5EF4-FFF2-40B4-BE49-F238E27FC236}">
                    <a16:creationId xmlns:a16="http://schemas.microsoft.com/office/drawing/2014/main" id="{691B2A21-AB11-4284-A1C0-778E063138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83" y="3598"/>
                <a:ext cx="55" cy="54"/>
              </a:xfrm>
              <a:custGeom>
                <a:avLst/>
                <a:gdLst>
                  <a:gd name="T0" fmla="*/ 0 w 55"/>
                  <a:gd name="T1" fmla="*/ 0 h 54"/>
                  <a:gd name="T2" fmla="*/ 55 w 55"/>
                  <a:gd name="T3" fmla="*/ 27 h 54"/>
                  <a:gd name="T4" fmla="*/ 0 w 55"/>
                  <a:gd name="T5" fmla="*/ 54 h 54"/>
                  <a:gd name="T6" fmla="*/ 0 w 55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5" h="54">
                    <a:moveTo>
                      <a:pt x="0" y="0"/>
                    </a:moveTo>
                    <a:lnTo>
                      <a:pt x="55" y="27"/>
                    </a:lnTo>
                    <a:lnTo>
                      <a:pt x="0" y="5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66" name="Rectangle 28">
                <a:extLst>
                  <a:ext uri="{FF2B5EF4-FFF2-40B4-BE49-F238E27FC236}">
                    <a16:creationId xmlns:a16="http://schemas.microsoft.com/office/drawing/2014/main" id="{D8D79B03-F9C2-4920-A6B7-46C061CA39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35" y="3589"/>
                <a:ext cx="444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67" name="Rectangle 29">
                <a:extLst>
                  <a:ext uri="{FF2B5EF4-FFF2-40B4-BE49-F238E27FC236}">
                    <a16:creationId xmlns:a16="http://schemas.microsoft.com/office/drawing/2014/main" id="{99C4E243-0613-4754-ACE5-2C80ED0882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36" y="3585"/>
                <a:ext cx="403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Discrete Cmds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68" name="Rectangle 30">
                <a:extLst>
                  <a:ext uri="{FF2B5EF4-FFF2-40B4-BE49-F238E27FC236}">
                    <a16:creationId xmlns:a16="http://schemas.microsoft.com/office/drawing/2014/main" id="{3EAEF7CC-3D71-4C0C-8E96-97F60F3497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87" y="3585"/>
                <a:ext cx="59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/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69" name="Rectangle 31">
                <a:extLst>
                  <a:ext uri="{FF2B5EF4-FFF2-40B4-BE49-F238E27FC236}">
                    <a16:creationId xmlns:a16="http://schemas.microsoft.com/office/drawing/2014/main" id="{95AEA614-39A3-478E-B015-C55A138CC0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10" y="3585"/>
                <a:ext cx="109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Sig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70" name="Rectangle 32">
                <a:extLst>
                  <a:ext uri="{FF2B5EF4-FFF2-40B4-BE49-F238E27FC236}">
                    <a16:creationId xmlns:a16="http://schemas.microsoft.com/office/drawing/2014/main" id="{B0B7B58B-A355-4142-B158-33142221C2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76" y="3244"/>
                <a:ext cx="762" cy="12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71" name="Rectangle 33">
                <a:extLst>
                  <a:ext uri="{FF2B5EF4-FFF2-40B4-BE49-F238E27FC236}">
                    <a16:creationId xmlns:a16="http://schemas.microsoft.com/office/drawing/2014/main" id="{1F996E16-2707-4FC3-9B0C-ACF0949A39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7" y="3252"/>
                <a:ext cx="340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LEGEND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72" name="Line 34">
                <a:extLst>
                  <a:ext uri="{FF2B5EF4-FFF2-40B4-BE49-F238E27FC236}">
                    <a16:creationId xmlns:a16="http://schemas.microsoft.com/office/drawing/2014/main" id="{2DA2ECC8-3AC8-4226-9567-820515CF7C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16" y="3340"/>
                <a:ext cx="282" cy="0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73" name="Freeform 35">
                <a:extLst>
                  <a:ext uri="{FF2B5EF4-FFF2-40B4-BE49-F238E27FC236}">
                    <a16:creationId xmlns:a16="http://schemas.microsoft.com/office/drawing/2014/main" id="{4FB0D539-EC4D-4188-B9FD-0DD0B6940A2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4" y="1752"/>
                <a:ext cx="678" cy="29"/>
              </a:xfrm>
              <a:custGeom>
                <a:avLst/>
                <a:gdLst>
                  <a:gd name="T0" fmla="*/ 170 w 4785"/>
                  <a:gd name="T1" fmla="*/ 162 h 205"/>
                  <a:gd name="T2" fmla="*/ 0 w 4785"/>
                  <a:gd name="T3" fmla="*/ 162 h 205"/>
                  <a:gd name="T4" fmla="*/ 384 w 4785"/>
                  <a:gd name="T5" fmla="*/ 120 h 205"/>
                  <a:gd name="T6" fmla="*/ 298 w 4785"/>
                  <a:gd name="T7" fmla="*/ 205 h 205"/>
                  <a:gd name="T8" fmla="*/ 554 w 4785"/>
                  <a:gd name="T9" fmla="*/ 120 h 205"/>
                  <a:gd name="T10" fmla="*/ 640 w 4785"/>
                  <a:gd name="T11" fmla="*/ 205 h 205"/>
                  <a:gd name="T12" fmla="*/ 554 w 4785"/>
                  <a:gd name="T13" fmla="*/ 120 h 205"/>
                  <a:gd name="T14" fmla="*/ 938 w 4785"/>
                  <a:gd name="T15" fmla="*/ 162 h 205"/>
                  <a:gd name="T16" fmla="*/ 768 w 4785"/>
                  <a:gd name="T17" fmla="*/ 162 h 205"/>
                  <a:gd name="T18" fmla="*/ 1152 w 4785"/>
                  <a:gd name="T19" fmla="*/ 120 h 205"/>
                  <a:gd name="T20" fmla="*/ 1066 w 4785"/>
                  <a:gd name="T21" fmla="*/ 205 h 205"/>
                  <a:gd name="T22" fmla="*/ 1322 w 4785"/>
                  <a:gd name="T23" fmla="*/ 120 h 205"/>
                  <a:gd name="T24" fmla="*/ 1408 w 4785"/>
                  <a:gd name="T25" fmla="*/ 205 h 205"/>
                  <a:gd name="T26" fmla="*/ 1322 w 4785"/>
                  <a:gd name="T27" fmla="*/ 120 h 205"/>
                  <a:gd name="T28" fmla="*/ 1706 w 4785"/>
                  <a:gd name="T29" fmla="*/ 162 h 205"/>
                  <a:gd name="T30" fmla="*/ 1536 w 4785"/>
                  <a:gd name="T31" fmla="*/ 162 h 205"/>
                  <a:gd name="T32" fmla="*/ 1920 w 4785"/>
                  <a:gd name="T33" fmla="*/ 120 h 205"/>
                  <a:gd name="T34" fmla="*/ 1834 w 4785"/>
                  <a:gd name="T35" fmla="*/ 205 h 205"/>
                  <a:gd name="T36" fmla="*/ 2090 w 4785"/>
                  <a:gd name="T37" fmla="*/ 120 h 205"/>
                  <a:gd name="T38" fmla="*/ 2176 w 4785"/>
                  <a:gd name="T39" fmla="*/ 205 h 205"/>
                  <a:gd name="T40" fmla="*/ 2090 w 4785"/>
                  <a:gd name="T41" fmla="*/ 120 h 205"/>
                  <a:gd name="T42" fmla="*/ 2474 w 4785"/>
                  <a:gd name="T43" fmla="*/ 162 h 205"/>
                  <a:gd name="T44" fmla="*/ 2304 w 4785"/>
                  <a:gd name="T45" fmla="*/ 162 h 205"/>
                  <a:gd name="T46" fmla="*/ 2688 w 4785"/>
                  <a:gd name="T47" fmla="*/ 120 h 205"/>
                  <a:gd name="T48" fmla="*/ 2602 w 4785"/>
                  <a:gd name="T49" fmla="*/ 205 h 205"/>
                  <a:gd name="T50" fmla="*/ 2858 w 4785"/>
                  <a:gd name="T51" fmla="*/ 120 h 205"/>
                  <a:gd name="T52" fmla="*/ 2944 w 4785"/>
                  <a:gd name="T53" fmla="*/ 205 h 205"/>
                  <a:gd name="T54" fmla="*/ 2858 w 4785"/>
                  <a:gd name="T55" fmla="*/ 120 h 205"/>
                  <a:gd name="T56" fmla="*/ 3173 w 4785"/>
                  <a:gd name="T57" fmla="*/ 114 h 205"/>
                  <a:gd name="T58" fmla="*/ 3209 w 4785"/>
                  <a:gd name="T59" fmla="*/ 193 h 205"/>
                  <a:gd name="T60" fmla="*/ 3118 w 4785"/>
                  <a:gd name="T61" fmla="*/ 203 h 205"/>
                  <a:gd name="T62" fmla="*/ 3338 w 4785"/>
                  <a:gd name="T63" fmla="*/ 60 h 205"/>
                  <a:gd name="T64" fmla="*/ 3473 w 4785"/>
                  <a:gd name="T65" fmla="*/ 36 h 205"/>
                  <a:gd name="T66" fmla="*/ 3382 w 4785"/>
                  <a:gd name="T67" fmla="*/ 133 h 205"/>
                  <a:gd name="T68" fmla="*/ 3618 w 4785"/>
                  <a:gd name="T69" fmla="*/ 44 h 205"/>
                  <a:gd name="T70" fmla="*/ 3659 w 4785"/>
                  <a:gd name="T71" fmla="*/ 105 h 205"/>
                  <a:gd name="T72" fmla="*/ 3631 w 4785"/>
                  <a:gd name="T73" fmla="*/ 192 h 205"/>
                  <a:gd name="T74" fmla="*/ 3582 w 4785"/>
                  <a:gd name="T75" fmla="*/ 142 h 205"/>
                  <a:gd name="T76" fmla="*/ 3560 w 4785"/>
                  <a:gd name="T77" fmla="*/ 106 h 205"/>
                  <a:gd name="T78" fmla="*/ 3733 w 4785"/>
                  <a:gd name="T79" fmla="*/ 77 h 205"/>
                  <a:gd name="T80" fmla="*/ 3792 w 4785"/>
                  <a:gd name="T81" fmla="*/ 19 h 205"/>
                  <a:gd name="T82" fmla="*/ 3846 w 4785"/>
                  <a:gd name="T83" fmla="*/ 88 h 205"/>
                  <a:gd name="T84" fmla="*/ 3807 w 4785"/>
                  <a:gd name="T85" fmla="*/ 122 h 205"/>
                  <a:gd name="T86" fmla="*/ 3733 w 4785"/>
                  <a:gd name="T87" fmla="*/ 77 h 205"/>
                  <a:gd name="T88" fmla="*/ 4048 w 4785"/>
                  <a:gd name="T89" fmla="*/ 63 h 205"/>
                  <a:gd name="T90" fmla="*/ 4047 w 4785"/>
                  <a:gd name="T91" fmla="*/ 154 h 205"/>
                  <a:gd name="T92" fmla="*/ 3965 w 4785"/>
                  <a:gd name="T93" fmla="*/ 112 h 205"/>
                  <a:gd name="T94" fmla="*/ 4230 w 4785"/>
                  <a:gd name="T95" fmla="*/ 115 h 205"/>
                  <a:gd name="T96" fmla="*/ 4355 w 4785"/>
                  <a:gd name="T97" fmla="*/ 162 h 205"/>
                  <a:gd name="T98" fmla="*/ 4224 w 4785"/>
                  <a:gd name="T99" fmla="*/ 200 h 205"/>
                  <a:gd name="T100" fmla="*/ 4483 w 4785"/>
                  <a:gd name="T101" fmla="*/ 120 h 205"/>
                  <a:gd name="T102" fmla="*/ 4568 w 4785"/>
                  <a:gd name="T103" fmla="*/ 205 h 205"/>
                  <a:gd name="T104" fmla="*/ 4483 w 4785"/>
                  <a:gd name="T105" fmla="*/ 120 h 205"/>
                  <a:gd name="T106" fmla="*/ 4785 w 4785"/>
                  <a:gd name="T107" fmla="*/ 162 h 205"/>
                  <a:gd name="T108" fmla="*/ 4696 w 4785"/>
                  <a:gd name="T109" fmla="*/ 162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785" h="205">
                    <a:moveTo>
                      <a:pt x="42" y="120"/>
                    </a:moveTo>
                    <a:lnTo>
                      <a:pt x="128" y="120"/>
                    </a:lnTo>
                    <a:cubicBezTo>
                      <a:pt x="151" y="120"/>
                      <a:pt x="170" y="139"/>
                      <a:pt x="170" y="162"/>
                    </a:cubicBezTo>
                    <a:cubicBezTo>
                      <a:pt x="170" y="186"/>
                      <a:pt x="151" y="205"/>
                      <a:pt x="128" y="205"/>
                    </a:cubicBezTo>
                    <a:lnTo>
                      <a:pt x="42" y="205"/>
                    </a:lnTo>
                    <a:cubicBezTo>
                      <a:pt x="19" y="205"/>
                      <a:pt x="0" y="186"/>
                      <a:pt x="0" y="162"/>
                    </a:cubicBezTo>
                    <a:cubicBezTo>
                      <a:pt x="0" y="139"/>
                      <a:pt x="19" y="120"/>
                      <a:pt x="42" y="120"/>
                    </a:cubicBezTo>
                    <a:close/>
                    <a:moveTo>
                      <a:pt x="298" y="120"/>
                    </a:moveTo>
                    <a:lnTo>
                      <a:pt x="384" y="120"/>
                    </a:lnTo>
                    <a:cubicBezTo>
                      <a:pt x="407" y="120"/>
                      <a:pt x="426" y="139"/>
                      <a:pt x="426" y="162"/>
                    </a:cubicBezTo>
                    <a:cubicBezTo>
                      <a:pt x="426" y="186"/>
                      <a:pt x="407" y="205"/>
                      <a:pt x="384" y="205"/>
                    </a:cubicBezTo>
                    <a:lnTo>
                      <a:pt x="298" y="205"/>
                    </a:lnTo>
                    <a:cubicBezTo>
                      <a:pt x="275" y="205"/>
                      <a:pt x="256" y="186"/>
                      <a:pt x="256" y="162"/>
                    </a:cubicBezTo>
                    <a:cubicBezTo>
                      <a:pt x="256" y="139"/>
                      <a:pt x="275" y="120"/>
                      <a:pt x="298" y="120"/>
                    </a:cubicBezTo>
                    <a:close/>
                    <a:moveTo>
                      <a:pt x="554" y="120"/>
                    </a:moveTo>
                    <a:lnTo>
                      <a:pt x="640" y="120"/>
                    </a:lnTo>
                    <a:cubicBezTo>
                      <a:pt x="663" y="120"/>
                      <a:pt x="682" y="139"/>
                      <a:pt x="682" y="162"/>
                    </a:cubicBezTo>
                    <a:cubicBezTo>
                      <a:pt x="682" y="186"/>
                      <a:pt x="663" y="205"/>
                      <a:pt x="640" y="205"/>
                    </a:cubicBezTo>
                    <a:lnTo>
                      <a:pt x="554" y="205"/>
                    </a:lnTo>
                    <a:cubicBezTo>
                      <a:pt x="531" y="205"/>
                      <a:pt x="512" y="186"/>
                      <a:pt x="512" y="162"/>
                    </a:cubicBezTo>
                    <a:cubicBezTo>
                      <a:pt x="512" y="139"/>
                      <a:pt x="531" y="120"/>
                      <a:pt x="554" y="120"/>
                    </a:cubicBezTo>
                    <a:close/>
                    <a:moveTo>
                      <a:pt x="810" y="120"/>
                    </a:moveTo>
                    <a:lnTo>
                      <a:pt x="896" y="120"/>
                    </a:lnTo>
                    <a:cubicBezTo>
                      <a:pt x="919" y="120"/>
                      <a:pt x="938" y="139"/>
                      <a:pt x="938" y="162"/>
                    </a:cubicBezTo>
                    <a:cubicBezTo>
                      <a:pt x="938" y="186"/>
                      <a:pt x="919" y="205"/>
                      <a:pt x="896" y="205"/>
                    </a:cubicBezTo>
                    <a:lnTo>
                      <a:pt x="810" y="205"/>
                    </a:lnTo>
                    <a:cubicBezTo>
                      <a:pt x="787" y="205"/>
                      <a:pt x="768" y="186"/>
                      <a:pt x="768" y="162"/>
                    </a:cubicBezTo>
                    <a:cubicBezTo>
                      <a:pt x="768" y="139"/>
                      <a:pt x="787" y="120"/>
                      <a:pt x="810" y="120"/>
                    </a:cubicBezTo>
                    <a:close/>
                    <a:moveTo>
                      <a:pt x="1066" y="120"/>
                    </a:moveTo>
                    <a:lnTo>
                      <a:pt x="1152" y="120"/>
                    </a:lnTo>
                    <a:cubicBezTo>
                      <a:pt x="1175" y="120"/>
                      <a:pt x="1194" y="139"/>
                      <a:pt x="1194" y="162"/>
                    </a:cubicBezTo>
                    <a:cubicBezTo>
                      <a:pt x="1194" y="186"/>
                      <a:pt x="1175" y="205"/>
                      <a:pt x="1152" y="205"/>
                    </a:cubicBezTo>
                    <a:lnTo>
                      <a:pt x="1066" y="205"/>
                    </a:lnTo>
                    <a:cubicBezTo>
                      <a:pt x="1043" y="205"/>
                      <a:pt x="1024" y="186"/>
                      <a:pt x="1024" y="162"/>
                    </a:cubicBezTo>
                    <a:cubicBezTo>
                      <a:pt x="1024" y="139"/>
                      <a:pt x="1043" y="120"/>
                      <a:pt x="1066" y="120"/>
                    </a:cubicBezTo>
                    <a:close/>
                    <a:moveTo>
                      <a:pt x="1322" y="120"/>
                    </a:moveTo>
                    <a:lnTo>
                      <a:pt x="1408" y="120"/>
                    </a:lnTo>
                    <a:cubicBezTo>
                      <a:pt x="1431" y="120"/>
                      <a:pt x="1450" y="139"/>
                      <a:pt x="1450" y="162"/>
                    </a:cubicBezTo>
                    <a:cubicBezTo>
                      <a:pt x="1450" y="186"/>
                      <a:pt x="1431" y="205"/>
                      <a:pt x="1408" y="205"/>
                    </a:cubicBezTo>
                    <a:lnTo>
                      <a:pt x="1322" y="205"/>
                    </a:lnTo>
                    <a:cubicBezTo>
                      <a:pt x="1299" y="205"/>
                      <a:pt x="1280" y="186"/>
                      <a:pt x="1280" y="162"/>
                    </a:cubicBezTo>
                    <a:cubicBezTo>
                      <a:pt x="1280" y="139"/>
                      <a:pt x="1299" y="120"/>
                      <a:pt x="1322" y="120"/>
                    </a:cubicBezTo>
                    <a:close/>
                    <a:moveTo>
                      <a:pt x="1578" y="120"/>
                    </a:moveTo>
                    <a:lnTo>
                      <a:pt x="1664" y="120"/>
                    </a:lnTo>
                    <a:cubicBezTo>
                      <a:pt x="1687" y="120"/>
                      <a:pt x="1706" y="139"/>
                      <a:pt x="1706" y="162"/>
                    </a:cubicBezTo>
                    <a:cubicBezTo>
                      <a:pt x="1706" y="186"/>
                      <a:pt x="1687" y="205"/>
                      <a:pt x="1664" y="205"/>
                    </a:cubicBezTo>
                    <a:lnTo>
                      <a:pt x="1578" y="205"/>
                    </a:lnTo>
                    <a:cubicBezTo>
                      <a:pt x="1555" y="205"/>
                      <a:pt x="1536" y="186"/>
                      <a:pt x="1536" y="162"/>
                    </a:cubicBezTo>
                    <a:cubicBezTo>
                      <a:pt x="1536" y="139"/>
                      <a:pt x="1555" y="120"/>
                      <a:pt x="1578" y="120"/>
                    </a:cubicBezTo>
                    <a:close/>
                    <a:moveTo>
                      <a:pt x="1834" y="120"/>
                    </a:moveTo>
                    <a:lnTo>
                      <a:pt x="1920" y="120"/>
                    </a:lnTo>
                    <a:cubicBezTo>
                      <a:pt x="1943" y="120"/>
                      <a:pt x="1962" y="139"/>
                      <a:pt x="1962" y="162"/>
                    </a:cubicBezTo>
                    <a:cubicBezTo>
                      <a:pt x="1962" y="186"/>
                      <a:pt x="1943" y="205"/>
                      <a:pt x="1920" y="205"/>
                    </a:cubicBezTo>
                    <a:lnTo>
                      <a:pt x="1834" y="205"/>
                    </a:lnTo>
                    <a:cubicBezTo>
                      <a:pt x="1811" y="205"/>
                      <a:pt x="1792" y="186"/>
                      <a:pt x="1792" y="162"/>
                    </a:cubicBezTo>
                    <a:cubicBezTo>
                      <a:pt x="1792" y="139"/>
                      <a:pt x="1811" y="120"/>
                      <a:pt x="1834" y="120"/>
                    </a:cubicBezTo>
                    <a:close/>
                    <a:moveTo>
                      <a:pt x="2090" y="120"/>
                    </a:moveTo>
                    <a:lnTo>
                      <a:pt x="2176" y="120"/>
                    </a:lnTo>
                    <a:cubicBezTo>
                      <a:pt x="2199" y="120"/>
                      <a:pt x="2218" y="139"/>
                      <a:pt x="2218" y="162"/>
                    </a:cubicBezTo>
                    <a:cubicBezTo>
                      <a:pt x="2218" y="186"/>
                      <a:pt x="2199" y="205"/>
                      <a:pt x="2176" y="205"/>
                    </a:cubicBezTo>
                    <a:lnTo>
                      <a:pt x="2090" y="205"/>
                    </a:lnTo>
                    <a:cubicBezTo>
                      <a:pt x="2067" y="205"/>
                      <a:pt x="2048" y="186"/>
                      <a:pt x="2048" y="162"/>
                    </a:cubicBezTo>
                    <a:cubicBezTo>
                      <a:pt x="2048" y="139"/>
                      <a:pt x="2067" y="120"/>
                      <a:pt x="2090" y="120"/>
                    </a:cubicBezTo>
                    <a:close/>
                    <a:moveTo>
                      <a:pt x="2346" y="120"/>
                    </a:moveTo>
                    <a:lnTo>
                      <a:pt x="2432" y="120"/>
                    </a:lnTo>
                    <a:cubicBezTo>
                      <a:pt x="2455" y="120"/>
                      <a:pt x="2474" y="139"/>
                      <a:pt x="2474" y="162"/>
                    </a:cubicBezTo>
                    <a:cubicBezTo>
                      <a:pt x="2474" y="186"/>
                      <a:pt x="2455" y="205"/>
                      <a:pt x="2432" y="205"/>
                    </a:cubicBezTo>
                    <a:lnTo>
                      <a:pt x="2346" y="205"/>
                    </a:lnTo>
                    <a:cubicBezTo>
                      <a:pt x="2323" y="205"/>
                      <a:pt x="2304" y="186"/>
                      <a:pt x="2304" y="162"/>
                    </a:cubicBezTo>
                    <a:cubicBezTo>
                      <a:pt x="2304" y="139"/>
                      <a:pt x="2323" y="120"/>
                      <a:pt x="2346" y="120"/>
                    </a:cubicBezTo>
                    <a:close/>
                    <a:moveTo>
                      <a:pt x="2602" y="120"/>
                    </a:moveTo>
                    <a:lnTo>
                      <a:pt x="2688" y="120"/>
                    </a:lnTo>
                    <a:cubicBezTo>
                      <a:pt x="2711" y="120"/>
                      <a:pt x="2730" y="139"/>
                      <a:pt x="2730" y="162"/>
                    </a:cubicBezTo>
                    <a:cubicBezTo>
                      <a:pt x="2730" y="186"/>
                      <a:pt x="2711" y="205"/>
                      <a:pt x="2688" y="205"/>
                    </a:cubicBezTo>
                    <a:lnTo>
                      <a:pt x="2602" y="205"/>
                    </a:lnTo>
                    <a:cubicBezTo>
                      <a:pt x="2579" y="205"/>
                      <a:pt x="2560" y="186"/>
                      <a:pt x="2560" y="162"/>
                    </a:cubicBezTo>
                    <a:cubicBezTo>
                      <a:pt x="2560" y="139"/>
                      <a:pt x="2579" y="120"/>
                      <a:pt x="2602" y="120"/>
                    </a:cubicBezTo>
                    <a:close/>
                    <a:moveTo>
                      <a:pt x="2858" y="120"/>
                    </a:moveTo>
                    <a:lnTo>
                      <a:pt x="2944" y="120"/>
                    </a:lnTo>
                    <a:cubicBezTo>
                      <a:pt x="2967" y="120"/>
                      <a:pt x="2986" y="139"/>
                      <a:pt x="2986" y="162"/>
                    </a:cubicBezTo>
                    <a:cubicBezTo>
                      <a:pt x="2986" y="186"/>
                      <a:pt x="2967" y="205"/>
                      <a:pt x="2944" y="205"/>
                    </a:cubicBezTo>
                    <a:lnTo>
                      <a:pt x="2858" y="205"/>
                    </a:lnTo>
                    <a:cubicBezTo>
                      <a:pt x="2835" y="205"/>
                      <a:pt x="2816" y="186"/>
                      <a:pt x="2816" y="162"/>
                    </a:cubicBezTo>
                    <a:cubicBezTo>
                      <a:pt x="2816" y="139"/>
                      <a:pt x="2835" y="120"/>
                      <a:pt x="2858" y="120"/>
                    </a:cubicBezTo>
                    <a:close/>
                    <a:moveTo>
                      <a:pt x="3111" y="118"/>
                    </a:moveTo>
                    <a:lnTo>
                      <a:pt x="3179" y="113"/>
                    </a:lnTo>
                    <a:lnTo>
                      <a:pt x="3173" y="114"/>
                    </a:lnTo>
                    <a:lnTo>
                      <a:pt x="3189" y="110"/>
                    </a:lnTo>
                    <a:cubicBezTo>
                      <a:pt x="3212" y="105"/>
                      <a:pt x="3235" y="119"/>
                      <a:pt x="3241" y="142"/>
                    </a:cubicBezTo>
                    <a:cubicBezTo>
                      <a:pt x="3246" y="165"/>
                      <a:pt x="3232" y="188"/>
                      <a:pt x="3209" y="193"/>
                    </a:cubicBezTo>
                    <a:lnTo>
                      <a:pt x="3192" y="197"/>
                    </a:lnTo>
                    <a:cubicBezTo>
                      <a:pt x="3190" y="197"/>
                      <a:pt x="3188" y="198"/>
                      <a:pt x="3186" y="198"/>
                    </a:cubicBezTo>
                    <a:lnTo>
                      <a:pt x="3118" y="203"/>
                    </a:lnTo>
                    <a:cubicBezTo>
                      <a:pt x="3094" y="205"/>
                      <a:pt x="3074" y="188"/>
                      <a:pt x="3072" y="164"/>
                    </a:cubicBezTo>
                    <a:cubicBezTo>
                      <a:pt x="3070" y="141"/>
                      <a:pt x="3088" y="120"/>
                      <a:pt x="3111" y="118"/>
                    </a:cubicBezTo>
                    <a:close/>
                    <a:moveTo>
                      <a:pt x="3338" y="60"/>
                    </a:moveTo>
                    <a:lnTo>
                      <a:pt x="3404" y="21"/>
                    </a:lnTo>
                    <a:lnTo>
                      <a:pt x="3416" y="15"/>
                    </a:lnTo>
                    <a:cubicBezTo>
                      <a:pt x="3438" y="5"/>
                      <a:pt x="3463" y="15"/>
                      <a:pt x="3473" y="36"/>
                    </a:cubicBezTo>
                    <a:cubicBezTo>
                      <a:pt x="3482" y="58"/>
                      <a:pt x="3473" y="83"/>
                      <a:pt x="3451" y="93"/>
                    </a:cubicBezTo>
                    <a:lnTo>
                      <a:pt x="3447" y="94"/>
                    </a:lnTo>
                    <a:lnTo>
                      <a:pt x="3382" y="133"/>
                    </a:lnTo>
                    <a:cubicBezTo>
                      <a:pt x="3361" y="145"/>
                      <a:pt x="3335" y="138"/>
                      <a:pt x="3323" y="118"/>
                    </a:cubicBezTo>
                    <a:cubicBezTo>
                      <a:pt x="3311" y="98"/>
                      <a:pt x="3318" y="72"/>
                      <a:pt x="3338" y="60"/>
                    </a:cubicBezTo>
                    <a:close/>
                    <a:moveTo>
                      <a:pt x="3618" y="44"/>
                    </a:moveTo>
                    <a:lnTo>
                      <a:pt x="3633" y="57"/>
                    </a:lnTo>
                    <a:cubicBezTo>
                      <a:pt x="3637" y="61"/>
                      <a:pt x="3640" y="65"/>
                      <a:pt x="3642" y="70"/>
                    </a:cubicBezTo>
                    <a:lnTo>
                      <a:pt x="3659" y="105"/>
                    </a:lnTo>
                    <a:cubicBezTo>
                      <a:pt x="3661" y="109"/>
                      <a:pt x="3662" y="113"/>
                      <a:pt x="3663" y="117"/>
                    </a:cubicBezTo>
                    <a:lnTo>
                      <a:pt x="3667" y="143"/>
                    </a:lnTo>
                    <a:cubicBezTo>
                      <a:pt x="3670" y="166"/>
                      <a:pt x="3654" y="188"/>
                      <a:pt x="3631" y="192"/>
                    </a:cubicBezTo>
                    <a:cubicBezTo>
                      <a:pt x="3608" y="195"/>
                      <a:pt x="3586" y="179"/>
                      <a:pt x="3582" y="156"/>
                    </a:cubicBezTo>
                    <a:lnTo>
                      <a:pt x="3578" y="130"/>
                    </a:lnTo>
                    <a:lnTo>
                      <a:pt x="3582" y="142"/>
                    </a:lnTo>
                    <a:lnTo>
                      <a:pt x="3565" y="107"/>
                    </a:lnTo>
                    <a:lnTo>
                      <a:pt x="3574" y="119"/>
                    </a:lnTo>
                    <a:lnTo>
                      <a:pt x="3560" y="106"/>
                    </a:lnTo>
                    <a:cubicBezTo>
                      <a:pt x="3542" y="89"/>
                      <a:pt x="3542" y="62"/>
                      <a:pt x="3558" y="45"/>
                    </a:cubicBezTo>
                    <a:cubicBezTo>
                      <a:pt x="3574" y="28"/>
                      <a:pt x="3601" y="27"/>
                      <a:pt x="3618" y="44"/>
                    </a:cubicBezTo>
                    <a:close/>
                    <a:moveTo>
                      <a:pt x="3733" y="77"/>
                    </a:moveTo>
                    <a:lnTo>
                      <a:pt x="3742" y="67"/>
                    </a:lnTo>
                    <a:lnTo>
                      <a:pt x="3778" y="28"/>
                    </a:lnTo>
                    <a:cubicBezTo>
                      <a:pt x="3782" y="24"/>
                      <a:pt x="3787" y="21"/>
                      <a:pt x="3792" y="19"/>
                    </a:cubicBezTo>
                    <a:lnTo>
                      <a:pt x="3811" y="10"/>
                    </a:lnTo>
                    <a:cubicBezTo>
                      <a:pt x="3832" y="0"/>
                      <a:pt x="3858" y="10"/>
                      <a:pt x="3867" y="31"/>
                    </a:cubicBezTo>
                    <a:cubicBezTo>
                      <a:pt x="3877" y="53"/>
                      <a:pt x="3868" y="78"/>
                      <a:pt x="3846" y="88"/>
                    </a:cubicBezTo>
                    <a:lnTo>
                      <a:pt x="3827" y="96"/>
                    </a:lnTo>
                    <a:lnTo>
                      <a:pt x="3840" y="87"/>
                    </a:lnTo>
                    <a:lnTo>
                      <a:pt x="3807" y="122"/>
                    </a:lnTo>
                    <a:lnTo>
                      <a:pt x="3798" y="133"/>
                    </a:lnTo>
                    <a:cubicBezTo>
                      <a:pt x="3783" y="150"/>
                      <a:pt x="3756" y="153"/>
                      <a:pt x="3738" y="137"/>
                    </a:cubicBezTo>
                    <a:cubicBezTo>
                      <a:pt x="3720" y="122"/>
                      <a:pt x="3718" y="95"/>
                      <a:pt x="3733" y="77"/>
                    </a:cubicBezTo>
                    <a:close/>
                    <a:moveTo>
                      <a:pt x="4009" y="39"/>
                    </a:moveTo>
                    <a:lnTo>
                      <a:pt x="4054" y="66"/>
                    </a:lnTo>
                    <a:lnTo>
                      <a:pt x="4048" y="63"/>
                    </a:lnTo>
                    <a:lnTo>
                      <a:pt x="4079" y="75"/>
                    </a:lnTo>
                    <a:cubicBezTo>
                      <a:pt x="4101" y="84"/>
                      <a:pt x="4111" y="109"/>
                      <a:pt x="4102" y="131"/>
                    </a:cubicBezTo>
                    <a:cubicBezTo>
                      <a:pt x="4094" y="152"/>
                      <a:pt x="4069" y="163"/>
                      <a:pt x="4047" y="154"/>
                    </a:cubicBezTo>
                    <a:lnTo>
                      <a:pt x="4017" y="142"/>
                    </a:lnTo>
                    <a:cubicBezTo>
                      <a:pt x="4015" y="141"/>
                      <a:pt x="4013" y="140"/>
                      <a:pt x="4011" y="139"/>
                    </a:cubicBezTo>
                    <a:lnTo>
                      <a:pt x="3965" y="112"/>
                    </a:lnTo>
                    <a:cubicBezTo>
                      <a:pt x="3945" y="100"/>
                      <a:pt x="3938" y="74"/>
                      <a:pt x="3950" y="54"/>
                    </a:cubicBezTo>
                    <a:cubicBezTo>
                      <a:pt x="3962" y="34"/>
                      <a:pt x="3989" y="27"/>
                      <a:pt x="4009" y="39"/>
                    </a:cubicBezTo>
                    <a:close/>
                    <a:moveTo>
                      <a:pt x="4230" y="115"/>
                    </a:moveTo>
                    <a:lnTo>
                      <a:pt x="4291" y="120"/>
                    </a:lnTo>
                    <a:lnTo>
                      <a:pt x="4312" y="120"/>
                    </a:lnTo>
                    <a:cubicBezTo>
                      <a:pt x="4336" y="120"/>
                      <a:pt x="4355" y="139"/>
                      <a:pt x="4355" y="162"/>
                    </a:cubicBezTo>
                    <a:cubicBezTo>
                      <a:pt x="4355" y="186"/>
                      <a:pt x="4336" y="205"/>
                      <a:pt x="4312" y="205"/>
                    </a:cubicBezTo>
                    <a:lnTo>
                      <a:pt x="4284" y="205"/>
                    </a:lnTo>
                    <a:lnTo>
                      <a:pt x="4224" y="200"/>
                    </a:lnTo>
                    <a:cubicBezTo>
                      <a:pt x="4200" y="198"/>
                      <a:pt x="4183" y="178"/>
                      <a:pt x="4184" y="154"/>
                    </a:cubicBezTo>
                    <a:cubicBezTo>
                      <a:pt x="4186" y="131"/>
                      <a:pt x="4207" y="113"/>
                      <a:pt x="4230" y="115"/>
                    </a:cubicBezTo>
                    <a:close/>
                    <a:moveTo>
                      <a:pt x="4483" y="120"/>
                    </a:moveTo>
                    <a:lnTo>
                      <a:pt x="4568" y="120"/>
                    </a:lnTo>
                    <a:cubicBezTo>
                      <a:pt x="4592" y="120"/>
                      <a:pt x="4611" y="139"/>
                      <a:pt x="4611" y="162"/>
                    </a:cubicBezTo>
                    <a:cubicBezTo>
                      <a:pt x="4611" y="186"/>
                      <a:pt x="4592" y="205"/>
                      <a:pt x="4568" y="205"/>
                    </a:cubicBezTo>
                    <a:lnTo>
                      <a:pt x="4483" y="205"/>
                    </a:lnTo>
                    <a:cubicBezTo>
                      <a:pt x="4459" y="205"/>
                      <a:pt x="4440" y="186"/>
                      <a:pt x="4440" y="162"/>
                    </a:cubicBezTo>
                    <a:cubicBezTo>
                      <a:pt x="4440" y="139"/>
                      <a:pt x="4459" y="120"/>
                      <a:pt x="4483" y="120"/>
                    </a:cubicBezTo>
                    <a:close/>
                    <a:moveTo>
                      <a:pt x="4739" y="120"/>
                    </a:moveTo>
                    <a:lnTo>
                      <a:pt x="4742" y="120"/>
                    </a:lnTo>
                    <a:cubicBezTo>
                      <a:pt x="4766" y="120"/>
                      <a:pt x="4785" y="139"/>
                      <a:pt x="4785" y="162"/>
                    </a:cubicBezTo>
                    <a:cubicBezTo>
                      <a:pt x="4785" y="186"/>
                      <a:pt x="4766" y="205"/>
                      <a:pt x="4742" y="205"/>
                    </a:cubicBezTo>
                    <a:lnTo>
                      <a:pt x="4739" y="205"/>
                    </a:lnTo>
                    <a:cubicBezTo>
                      <a:pt x="4715" y="205"/>
                      <a:pt x="4696" y="186"/>
                      <a:pt x="4696" y="162"/>
                    </a:cubicBezTo>
                    <a:cubicBezTo>
                      <a:pt x="4696" y="139"/>
                      <a:pt x="4715" y="120"/>
                      <a:pt x="4739" y="120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76" name="Freeform 36">
                <a:extLst>
                  <a:ext uri="{FF2B5EF4-FFF2-40B4-BE49-F238E27FC236}">
                    <a16:creationId xmlns:a16="http://schemas.microsoft.com/office/drawing/2014/main" id="{AD8266D8-65D5-441F-82A9-AF6FA37A0E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2" y="1747"/>
                <a:ext cx="55" cy="55"/>
              </a:xfrm>
              <a:custGeom>
                <a:avLst/>
                <a:gdLst>
                  <a:gd name="T0" fmla="*/ 385 w 385"/>
                  <a:gd name="T1" fmla="*/ 193 h 385"/>
                  <a:gd name="T2" fmla="*/ 0 w 385"/>
                  <a:gd name="T3" fmla="*/ 385 h 385"/>
                  <a:gd name="T4" fmla="*/ 0 w 385"/>
                  <a:gd name="T5" fmla="*/ 0 h 385"/>
                  <a:gd name="T6" fmla="*/ 385 w 385"/>
                  <a:gd name="T7" fmla="*/ 193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5" h="385">
                    <a:moveTo>
                      <a:pt x="385" y="193"/>
                    </a:moveTo>
                    <a:lnTo>
                      <a:pt x="0" y="385"/>
                    </a:lnTo>
                    <a:cubicBezTo>
                      <a:pt x="60" y="264"/>
                      <a:pt x="60" y="121"/>
                      <a:pt x="0" y="0"/>
                    </a:cubicBezTo>
                    <a:lnTo>
                      <a:pt x="385" y="19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77" name="Rectangle 37">
                <a:extLst>
                  <a:ext uri="{FF2B5EF4-FFF2-40B4-BE49-F238E27FC236}">
                    <a16:creationId xmlns:a16="http://schemas.microsoft.com/office/drawing/2014/main" id="{13A48386-87A1-4DB0-81C0-245EF39F41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1738"/>
                <a:ext cx="312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78" name="Rectangle 38">
                <a:extLst>
                  <a:ext uri="{FF2B5EF4-FFF2-40B4-BE49-F238E27FC236}">
                    <a16:creationId xmlns:a16="http://schemas.microsoft.com/office/drawing/2014/main" id="{69334CFE-1E25-4943-891B-769C8101FC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3" y="1735"/>
                <a:ext cx="134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Pwr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79" name="Rectangle 39">
                <a:extLst>
                  <a:ext uri="{FF2B5EF4-FFF2-40B4-BE49-F238E27FC236}">
                    <a16:creationId xmlns:a16="http://schemas.microsoft.com/office/drawing/2014/main" id="{2F24CDE7-DE4F-4396-841B-2EFA744CB7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8" y="1735"/>
                <a:ext cx="53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36" name="Rectangle 40">
                <a:extLst>
                  <a:ext uri="{FF2B5EF4-FFF2-40B4-BE49-F238E27FC236}">
                    <a16:creationId xmlns:a16="http://schemas.microsoft.com/office/drawing/2014/main" id="{9C7C7A25-A78E-4D57-B3AA-DE468D3928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7" y="1735"/>
                <a:ext cx="240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On Cmd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39" name="Rectangle 43">
                <a:extLst>
                  <a:ext uri="{FF2B5EF4-FFF2-40B4-BE49-F238E27FC236}">
                    <a16:creationId xmlns:a16="http://schemas.microsoft.com/office/drawing/2014/main" id="{3226E218-B81F-46BB-B773-F040EE79E5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5" y="2255"/>
                <a:ext cx="354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43" name="Rectangle 47">
                <a:extLst>
                  <a:ext uri="{FF2B5EF4-FFF2-40B4-BE49-F238E27FC236}">
                    <a16:creationId xmlns:a16="http://schemas.microsoft.com/office/drawing/2014/main" id="{132C8241-5875-41AF-B3FC-D56376D4AA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9" y="2092"/>
                <a:ext cx="345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45" name="Freeform 49">
                <a:extLst>
                  <a:ext uri="{FF2B5EF4-FFF2-40B4-BE49-F238E27FC236}">
                    <a16:creationId xmlns:a16="http://schemas.microsoft.com/office/drawing/2014/main" id="{D748B15B-ABF6-4B61-A961-B73D3040E31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5" y="2073"/>
                <a:ext cx="1064" cy="479"/>
              </a:xfrm>
              <a:custGeom>
                <a:avLst/>
                <a:gdLst>
                  <a:gd name="T0" fmla="*/ 6826 w 7509"/>
                  <a:gd name="T1" fmla="*/ 3163 h 3376"/>
                  <a:gd name="T2" fmla="*/ 6926 w 7509"/>
                  <a:gd name="T3" fmla="*/ 3152 h 3376"/>
                  <a:gd name="T4" fmla="*/ 7088 w 7509"/>
                  <a:gd name="T5" fmla="*/ 3083 h 3376"/>
                  <a:gd name="T6" fmla="*/ 7216 w 7509"/>
                  <a:gd name="T7" fmla="*/ 2956 h 3376"/>
                  <a:gd name="T8" fmla="*/ 7288 w 7509"/>
                  <a:gd name="T9" fmla="*/ 2778 h 3376"/>
                  <a:gd name="T10" fmla="*/ 7296 w 7509"/>
                  <a:gd name="T11" fmla="*/ 2688 h 3376"/>
                  <a:gd name="T12" fmla="*/ 7367 w 7509"/>
                  <a:gd name="T13" fmla="*/ 106 h 3376"/>
                  <a:gd name="T14" fmla="*/ 7364 w 7509"/>
                  <a:gd name="T15" fmla="*/ 2747 h 3376"/>
                  <a:gd name="T16" fmla="*/ 7324 w 7509"/>
                  <a:gd name="T17" fmla="*/ 2904 h 3376"/>
                  <a:gd name="T18" fmla="*/ 7209 w 7509"/>
                  <a:gd name="T19" fmla="*/ 3075 h 3376"/>
                  <a:gd name="T20" fmla="*/ 7038 w 7509"/>
                  <a:gd name="T21" fmla="*/ 3192 h 3376"/>
                  <a:gd name="T22" fmla="*/ 6884 w 7509"/>
                  <a:gd name="T23" fmla="*/ 3231 h 3376"/>
                  <a:gd name="T24" fmla="*/ 106 w 7509"/>
                  <a:gd name="T25" fmla="*/ 3234 h 3376"/>
                  <a:gd name="T26" fmla="*/ 106 w 7509"/>
                  <a:gd name="T27" fmla="*/ 3305 h 3376"/>
                  <a:gd name="T28" fmla="*/ 6887 w 7509"/>
                  <a:gd name="T29" fmla="*/ 3302 h 3376"/>
                  <a:gd name="T30" fmla="*/ 7062 w 7509"/>
                  <a:gd name="T31" fmla="*/ 3258 h 3376"/>
                  <a:gd name="T32" fmla="*/ 7166 w 7509"/>
                  <a:gd name="T33" fmla="*/ 3203 h 3376"/>
                  <a:gd name="T34" fmla="*/ 7257 w 7509"/>
                  <a:gd name="T35" fmla="*/ 3128 h 3376"/>
                  <a:gd name="T36" fmla="*/ 7332 w 7509"/>
                  <a:gd name="T37" fmla="*/ 3038 h 3376"/>
                  <a:gd name="T38" fmla="*/ 7389 w 7509"/>
                  <a:gd name="T39" fmla="*/ 2934 h 3376"/>
                  <a:gd name="T40" fmla="*/ 7424 w 7509"/>
                  <a:gd name="T41" fmla="*/ 2820 h 3376"/>
                  <a:gd name="T42" fmla="*/ 7438 w 7509"/>
                  <a:gd name="T43" fmla="*/ 2695 h 3376"/>
                  <a:gd name="T44" fmla="*/ 7509 w 7509"/>
                  <a:gd name="T45" fmla="*/ 106 h 3376"/>
                  <a:gd name="T46" fmla="*/ 7505 w 7509"/>
                  <a:gd name="T47" fmla="*/ 2769 h 3376"/>
                  <a:gd name="T48" fmla="*/ 7459 w 7509"/>
                  <a:gd name="T49" fmla="*/ 2949 h 3376"/>
                  <a:gd name="T50" fmla="*/ 7398 w 7509"/>
                  <a:gd name="T51" fmla="*/ 3066 h 3376"/>
                  <a:gd name="T52" fmla="*/ 7317 w 7509"/>
                  <a:gd name="T53" fmla="*/ 3168 h 3376"/>
                  <a:gd name="T54" fmla="*/ 7216 w 7509"/>
                  <a:gd name="T55" fmla="*/ 3254 h 3376"/>
                  <a:gd name="T56" fmla="*/ 7103 w 7509"/>
                  <a:gd name="T57" fmla="*/ 3318 h 3376"/>
                  <a:gd name="T58" fmla="*/ 6959 w 7509"/>
                  <a:gd name="T59" fmla="*/ 3363 h 3376"/>
                  <a:gd name="T60" fmla="*/ 6826 w 7509"/>
                  <a:gd name="T61" fmla="*/ 3376 h 3376"/>
                  <a:gd name="T62" fmla="*/ 106 w 7509"/>
                  <a:gd name="T63" fmla="*/ 3305 h 3376"/>
                  <a:gd name="T64" fmla="*/ 0 w 7509"/>
                  <a:gd name="T65" fmla="*/ 3269 h 3376"/>
                  <a:gd name="T66" fmla="*/ 106 w 7509"/>
                  <a:gd name="T67" fmla="*/ 3376 h 3376"/>
                  <a:gd name="T68" fmla="*/ 7402 w 7509"/>
                  <a:gd name="T69" fmla="*/ 0 h 3376"/>
                  <a:gd name="T70" fmla="*/ 7296 w 7509"/>
                  <a:gd name="T71" fmla="*/ 106 h 3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509" h="3376">
                    <a:moveTo>
                      <a:pt x="106" y="3163"/>
                    </a:moveTo>
                    <a:lnTo>
                      <a:pt x="6826" y="3163"/>
                    </a:lnTo>
                    <a:lnTo>
                      <a:pt x="6880" y="3160"/>
                    </a:lnTo>
                    <a:lnTo>
                      <a:pt x="6926" y="3152"/>
                    </a:lnTo>
                    <a:lnTo>
                      <a:pt x="7010" y="3126"/>
                    </a:lnTo>
                    <a:lnTo>
                      <a:pt x="7088" y="3083"/>
                    </a:lnTo>
                    <a:lnTo>
                      <a:pt x="7159" y="3025"/>
                    </a:lnTo>
                    <a:lnTo>
                      <a:pt x="7216" y="2956"/>
                    </a:lnTo>
                    <a:lnTo>
                      <a:pt x="7259" y="2876"/>
                    </a:lnTo>
                    <a:lnTo>
                      <a:pt x="7288" y="2778"/>
                    </a:lnTo>
                    <a:lnTo>
                      <a:pt x="7294" y="2736"/>
                    </a:lnTo>
                    <a:lnTo>
                      <a:pt x="7296" y="2688"/>
                    </a:lnTo>
                    <a:lnTo>
                      <a:pt x="7296" y="106"/>
                    </a:lnTo>
                    <a:lnTo>
                      <a:pt x="7367" y="106"/>
                    </a:lnTo>
                    <a:lnTo>
                      <a:pt x="7367" y="2692"/>
                    </a:lnTo>
                    <a:lnTo>
                      <a:pt x="7364" y="2747"/>
                    </a:lnTo>
                    <a:lnTo>
                      <a:pt x="7356" y="2799"/>
                    </a:lnTo>
                    <a:lnTo>
                      <a:pt x="7324" y="2904"/>
                    </a:lnTo>
                    <a:lnTo>
                      <a:pt x="7275" y="2996"/>
                    </a:lnTo>
                    <a:lnTo>
                      <a:pt x="7209" y="3075"/>
                    </a:lnTo>
                    <a:lnTo>
                      <a:pt x="7128" y="3142"/>
                    </a:lnTo>
                    <a:lnTo>
                      <a:pt x="7038" y="3192"/>
                    </a:lnTo>
                    <a:lnTo>
                      <a:pt x="6937" y="3222"/>
                    </a:lnTo>
                    <a:lnTo>
                      <a:pt x="6884" y="3231"/>
                    </a:lnTo>
                    <a:lnTo>
                      <a:pt x="6826" y="3234"/>
                    </a:lnTo>
                    <a:lnTo>
                      <a:pt x="106" y="3234"/>
                    </a:lnTo>
                    <a:lnTo>
                      <a:pt x="106" y="3163"/>
                    </a:lnTo>
                    <a:close/>
                    <a:moveTo>
                      <a:pt x="106" y="3305"/>
                    </a:moveTo>
                    <a:lnTo>
                      <a:pt x="6826" y="3305"/>
                    </a:lnTo>
                    <a:lnTo>
                      <a:pt x="6887" y="3302"/>
                    </a:lnTo>
                    <a:lnTo>
                      <a:pt x="6948" y="3293"/>
                    </a:lnTo>
                    <a:lnTo>
                      <a:pt x="7062" y="3258"/>
                    </a:lnTo>
                    <a:cubicBezTo>
                      <a:pt x="7064" y="3258"/>
                      <a:pt x="7066" y="3257"/>
                      <a:pt x="7069" y="3256"/>
                    </a:cubicBezTo>
                    <a:lnTo>
                      <a:pt x="7166" y="3203"/>
                    </a:lnTo>
                    <a:cubicBezTo>
                      <a:pt x="7167" y="3202"/>
                      <a:pt x="7169" y="3200"/>
                      <a:pt x="7171" y="3199"/>
                    </a:cubicBezTo>
                    <a:lnTo>
                      <a:pt x="7257" y="3128"/>
                    </a:lnTo>
                    <a:cubicBezTo>
                      <a:pt x="7259" y="3126"/>
                      <a:pt x="7260" y="3125"/>
                      <a:pt x="7262" y="3123"/>
                    </a:cubicBezTo>
                    <a:lnTo>
                      <a:pt x="7332" y="3038"/>
                    </a:lnTo>
                    <a:cubicBezTo>
                      <a:pt x="7333" y="3036"/>
                      <a:pt x="7335" y="3034"/>
                      <a:pt x="7336" y="3032"/>
                    </a:cubicBezTo>
                    <a:lnTo>
                      <a:pt x="7389" y="2934"/>
                    </a:lnTo>
                    <a:cubicBezTo>
                      <a:pt x="7390" y="2932"/>
                      <a:pt x="7391" y="2930"/>
                      <a:pt x="7391" y="2928"/>
                    </a:cubicBezTo>
                    <a:lnTo>
                      <a:pt x="7424" y="2820"/>
                    </a:lnTo>
                    <a:lnTo>
                      <a:pt x="7435" y="2758"/>
                    </a:lnTo>
                    <a:lnTo>
                      <a:pt x="7438" y="2695"/>
                    </a:lnTo>
                    <a:lnTo>
                      <a:pt x="7438" y="106"/>
                    </a:lnTo>
                    <a:lnTo>
                      <a:pt x="7509" y="106"/>
                    </a:lnTo>
                    <a:lnTo>
                      <a:pt x="7509" y="2699"/>
                    </a:lnTo>
                    <a:lnTo>
                      <a:pt x="7505" y="2769"/>
                    </a:lnTo>
                    <a:lnTo>
                      <a:pt x="7492" y="2841"/>
                    </a:lnTo>
                    <a:lnTo>
                      <a:pt x="7459" y="2949"/>
                    </a:lnTo>
                    <a:cubicBezTo>
                      <a:pt x="7457" y="2955"/>
                      <a:pt x="7455" y="2962"/>
                      <a:pt x="7451" y="2968"/>
                    </a:cubicBezTo>
                    <a:lnTo>
                      <a:pt x="7398" y="3066"/>
                    </a:lnTo>
                    <a:cubicBezTo>
                      <a:pt x="7395" y="3072"/>
                      <a:pt x="7391" y="3078"/>
                      <a:pt x="7387" y="3083"/>
                    </a:cubicBezTo>
                    <a:lnTo>
                      <a:pt x="7317" y="3168"/>
                    </a:lnTo>
                    <a:cubicBezTo>
                      <a:pt x="7312" y="3174"/>
                      <a:pt x="7308" y="3178"/>
                      <a:pt x="7302" y="3183"/>
                    </a:cubicBezTo>
                    <a:lnTo>
                      <a:pt x="7216" y="3254"/>
                    </a:lnTo>
                    <a:cubicBezTo>
                      <a:pt x="7211" y="3258"/>
                      <a:pt x="7206" y="3262"/>
                      <a:pt x="7200" y="3265"/>
                    </a:cubicBezTo>
                    <a:lnTo>
                      <a:pt x="7103" y="3318"/>
                    </a:lnTo>
                    <a:cubicBezTo>
                      <a:pt x="7096" y="3322"/>
                      <a:pt x="7089" y="3324"/>
                      <a:pt x="7082" y="3327"/>
                    </a:cubicBezTo>
                    <a:lnTo>
                      <a:pt x="6959" y="3363"/>
                    </a:lnTo>
                    <a:lnTo>
                      <a:pt x="6891" y="3373"/>
                    </a:lnTo>
                    <a:lnTo>
                      <a:pt x="6826" y="3376"/>
                    </a:lnTo>
                    <a:lnTo>
                      <a:pt x="106" y="3376"/>
                    </a:lnTo>
                    <a:lnTo>
                      <a:pt x="106" y="3305"/>
                    </a:lnTo>
                    <a:close/>
                    <a:moveTo>
                      <a:pt x="106" y="3376"/>
                    </a:moveTo>
                    <a:cubicBezTo>
                      <a:pt x="48" y="3376"/>
                      <a:pt x="0" y="3328"/>
                      <a:pt x="0" y="3269"/>
                    </a:cubicBezTo>
                    <a:cubicBezTo>
                      <a:pt x="0" y="3211"/>
                      <a:pt x="48" y="3163"/>
                      <a:pt x="106" y="3163"/>
                    </a:cubicBezTo>
                    <a:lnTo>
                      <a:pt x="106" y="3376"/>
                    </a:lnTo>
                    <a:close/>
                    <a:moveTo>
                      <a:pt x="7296" y="106"/>
                    </a:moveTo>
                    <a:cubicBezTo>
                      <a:pt x="7296" y="48"/>
                      <a:pt x="7344" y="0"/>
                      <a:pt x="7402" y="0"/>
                    </a:cubicBezTo>
                    <a:cubicBezTo>
                      <a:pt x="7461" y="0"/>
                      <a:pt x="7509" y="48"/>
                      <a:pt x="7509" y="106"/>
                    </a:cubicBezTo>
                    <a:lnTo>
                      <a:pt x="7296" y="106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46" name="Freeform 50">
                <a:extLst>
                  <a:ext uri="{FF2B5EF4-FFF2-40B4-BE49-F238E27FC236}">
                    <a16:creationId xmlns:a16="http://schemas.microsoft.com/office/drawing/2014/main" id="{D5456C25-8B00-4839-ADCF-81381B5365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8" y="2020"/>
                <a:ext cx="91" cy="90"/>
              </a:xfrm>
              <a:custGeom>
                <a:avLst/>
                <a:gdLst>
                  <a:gd name="T0" fmla="*/ 320 w 641"/>
                  <a:gd name="T1" fmla="*/ 0 h 641"/>
                  <a:gd name="T2" fmla="*/ 641 w 641"/>
                  <a:gd name="T3" fmla="*/ 641 h 641"/>
                  <a:gd name="T4" fmla="*/ 0 w 641"/>
                  <a:gd name="T5" fmla="*/ 641 h 641"/>
                  <a:gd name="T6" fmla="*/ 320 w 641"/>
                  <a:gd name="T7" fmla="*/ 0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1" h="641">
                    <a:moveTo>
                      <a:pt x="320" y="0"/>
                    </a:moveTo>
                    <a:lnTo>
                      <a:pt x="641" y="641"/>
                    </a:lnTo>
                    <a:cubicBezTo>
                      <a:pt x="439" y="540"/>
                      <a:pt x="202" y="540"/>
                      <a:pt x="0" y="641"/>
                    </a:cubicBezTo>
                    <a:lnTo>
                      <a:pt x="3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47" name="Rectangle 51">
                <a:extLst>
                  <a:ext uri="{FF2B5EF4-FFF2-40B4-BE49-F238E27FC236}">
                    <a16:creationId xmlns:a16="http://schemas.microsoft.com/office/drawing/2014/main" id="{CBF0C762-7536-407C-A3F5-FAF5C332E1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4" y="2500"/>
                <a:ext cx="375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48" name="Rectangle 52">
                <a:extLst>
                  <a:ext uri="{FF2B5EF4-FFF2-40B4-BE49-F238E27FC236}">
                    <a16:creationId xmlns:a16="http://schemas.microsoft.com/office/drawing/2014/main" id="{65ABFFFC-6155-4BBD-AE0D-22E34F0CB0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5" y="2497"/>
                <a:ext cx="427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Pyro Btry Chrgr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49" name="Freeform 53">
                <a:extLst>
                  <a:ext uri="{FF2B5EF4-FFF2-40B4-BE49-F238E27FC236}">
                    <a16:creationId xmlns:a16="http://schemas.microsoft.com/office/drawing/2014/main" id="{80BC6781-4DB9-4066-832B-0121EB49414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4" y="1415"/>
                <a:ext cx="599" cy="48"/>
              </a:xfrm>
              <a:custGeom>
                <a:avLst/>
                <a:gdLst>
                  <a:gd name="T0" fmla="*/ 2744 w 4234"/>
                  <a:gd name="T1" fmla="*/ 122 h 341"/>
                  <a:gd name="T2" fmla="*/ 2949 w 4234"/>
                  <a:gd name="T3" fmla="*/ 38 h 341"/>
                  <a:gd name="T4" fmla="*/ 3096 w 4234"/>
                  <a:gd name="T5" fmla="*/ 1 h 341"/>
                  <a:gd name="T6" fmla="*/ 3218 w 4234"/>
                  <a:gd name="T7" fmla="*/ 48 h 341"/>
                  <a:gd name="T8" fmla="*/ 3294 w 4234"/>
                  <a:gd name="T9" fmla="*/ 149 h 341"/>
                  <a:gd name="T10" fmla="*/ 3230 w 4234"/>
                  <a:gd name="T11" fmla="*/ 128 h 341"/>
                  <a:gd name="T12" fmla="*/ 3255 w 4234"/>
                  <a:gd name="T13" fmla="*/ 116 h 341"/>
                  <a:gd name="T14" fmla="*/ 3343 w 4234"/>
                  <a:gd name="T15" fmla="*/ 32 h 341"/>
                  <a:gd name="T16" fmla="*/ 3476 w 4234"/>
                  <a:gd name="T17" fmla="*/ 1 h 341"/>
                  <a:gd name="T18" fmla="*/ 3588 w 4234"/>
                  <a:gd name="T19" fmla="*/ 37 h 341"/>
                  <a:gd name="T20" fmla="*/ 3725 w 4234"/>
                  <a:gd name="T21" fmla="*/ 105 h 341"/>
                  <a:gd name="T22" fmla="*/ 4127 w 4234"/>
                  <a:gd name="T23" fmla="*/ 128 h 341"/>
                  <a:gd name="T24" fmla="*/ 3783 w 4234"/>
                  <a:gd name="T25" fmla="*/ 192 h 341"/>
                  <a:gd name="T26" fmla="*/ 3554 w 4234"/>
                  <a:gd name="T27" fmla="*/ 100 h 341"/>
                  <a:gd name="T28" fmla="*/ 3493 w 4234"/>
                  <a:gd name="T29" fmla="*/ 74 h 341"/>
                  <a:gd name="T30" fmla="*/ 3417 w 4234"/>
                  <a:gd name="T31" fmla="*/ 77 h 341"/>
                  <a:gd name="T32" fmla="*/ 3325 w 4234"/>
                  <a:gd name="T33" fmla="*/ 143 h 341"/>
                  <a:gd name="T34" fmla="*/ 3257 w 4234"/>
                  <a:gd name="T35" fmla="*/ 195 h 341"/>
                  <a:gd name="T36" fmla="*/ 3234 w 4234"/>
                  <a:gd name="T37" fmla="*/ 190 h 341"/>
                  <a:gd name="T38" fmla="*/ 3206 w 4234"/>
                  <a:gd name="T39" fmla="*/ 135 h 341"/>
                  <a:gd name="T40" fmla="*/ 3111 w 4234"/>
                  <a:gd name="T41" fmla="*/ 74 h 341"/>
                  <a:gd name="T42" fmla="*/ 3036 w 4234"/>
                  <a:gd name="T43" fmla="*/ 76 h 341"/>
                  <a:gd name="T44" fmla="*/ 2835 w 4234"/>
                  <a:gd name="T45" fmla="*/ 173 h 341"/>
                  <a:gd name="T46" fmla="*/ 106 w 4234"/>
                  <a:gd name="T47" fmla="*/ 199 h 341"/>
                  <a:gd name="T48" fmla="*/ 2672 w 4234"/>
                  <a:gd name="T49" fmla="*/ 270 h 341"/>
                  <a:gd name="T50" fmla="*/ 2854 w 4234"/>
                  <a:gd name="T51" fmla="*/ 242 h 341"/>
                  <a:gd name="T52" fmla="*/ 2946 w 4234"/>
                  <a:gd name="T53" fmla="*/ 205 h 341"/>
                  <a:gd name="T54" fmla="*/ 3092 w 4234"/>
                  <a:gd name="T55" fmla="*/ 143 h 341"/>
                  <a:gd name="T56" fmla="*/ 3164 w 4234"/>
                  <a:gd name="T57" fmla="*/ 206 h 341"/>
                  <a:gd name="T58" fmla="*/ 3230 w 4234"/>
                  <a:gd name="T59" fmla="*/ 270 h 341"/>
                  <a:gd name="T60" fmla="*/ 3312 w 4234"/>
                  <a:gd name="T61" fmla="*/ 250 h 341"/>
                  <a:gd name="T62" fmla="*/ 3355 w 4234"/>
                  <a:gd name="T63" fmla="*/ 218 h 341"/>
                  <a:gd name="T64" fmla="*/ 3440 w 4234"/>
                  <a:gd name="T65" fmla="*/ 145 h 341"/>
                  <a:gd name="T66" fmla="*/ 3515 w 4234"/>
                  <a:gd name="T67" fmla="*/ 159 h 341"/>
                  <a:gd name="T68" fmla="*/ 3679 w 4234"/>
                  <a:gd name="T69" fmla="*/ 240 h 341"/>
                  <a:gd name="T70" fmla="*/ 3775 w 4234"/>
                  <a:gd name="T71" fmla="*/ 263 h 341"/>
                  <a:gd name="T72" fmla="*/ 4127 w 4234"/>
                  <a:gd name="T73" fmla="*/ 341 h 341"/>
                  <a:gd name="T74" fmla="*/ 3753 w 4234"/>
                  <a:gd name="T75" fmla="*/ 331 h 341"/>
                  <a:gd name="T76" fmla="*/ 3571 w 4234"/>
                  <a:gd name="T77" fmla="*/ 273 h 341"/>
                  <a:gd name="T78" fmla="*/ 3480 w 4234"/>
                  <a:gd name="T79" fmla="*/ 221 h 341"/>
                  <a:gd name="T80" fmla="*/ 3451 w 4234"/>
                  <a:gd name="T81" fmla="*/ 218 h 341"/>
                  <a:gd name="T82" fmla="*/ 3393 w 4234"/>
                  <a:gd name="T83" fmla="*/ 279 h 341"/>
                  <a:gd name="T84" fmla="*/ 3306 w 4234"/>
                  <a:gd name="T85" fmla="*/ 329 h 341"/>
                  <a:gd name="T86" fmla="*/ 3204 w 4234"/>
                  <a:gd name="T87" fmla="*/ 341 h 341"/>
                  <a:gd name="T88" fmla="*/ 3094 w 4234"/>
                  <a:gd name="T89" fmla="*/ 225 h 341"/>
                  <a:gd name="T90" fmla="*/ 3074 w 4234"/>
                  <a:gd name="T91" fmla="*/ 215 h 341"/>
                  <a:gd name="T92" fmla="*/ 2967 w 4234"/>
                  <a:gd name="T93" fmla="*/ 273 h 341"/>
                  <a:gd name="T94" fmla="*/ 2785 w 4234"/>
                  <a:gd name="T95" fmla="*/ 331 h 341"/>
                  <a:gd name="T96" fmla="*/ 106 w 4234"/>
                  <a:gd name="T97" fmla="*/ 341 h 341"/>
                  <a:gd name="T98" fmla="*/ 0 w 4234"/>
                  <a:gd name="T99" fmla="*/ 234 h 341"/>
                  <a:gd name="T100" fmla="*/ 4127 w 4234"/>
                  <a:gd name="T101" fmla="*/ 128 h 341"/>
                  <a:gd name="T102" fmla="*/ 4127 w 4234"/>
                  <a:gd name="T103" fmla="*/ 128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234" h="341">
                    <a:moveTo>
                      <a:pt x="106" y="128"/>
                    </a:moveTo>
                    <a:lnTo>
                      <a:pt x="2672" y="128"/>
                    </a:lnTo>
                    <a:lnTo>
                      <a:pt x="2744" y="122"/>
                    </a:lnTo>
                    <a:lnTo>
                      <a:pt x="2813" y="105"/>
                    </a:lnTo>
                    <a:lnTo>
                      <a:pt x="2880" y="79"/>
                    </a:lnTo>
                    <a:lnTo>
                      <a:pt x="2949" y="38"/>
                    </a:lnTo>
                    <a:lnTo>
                      <a:pt x="3007" y="11"/>
                    </a:lnTo>
                    <a:cubicBezTo>
                      <a:pt x="3020" y="5"/>
                      <a:pt x="3034" y="2"/>
                      <a:pt x="3048" y="2"/>
                    </a:cubicBezTo>
                    <a:lnTo>
                      <a:pt x="3096" y="1"/>
                    </a:lnTo>
                    <a:cubicBezTo>
                      <a:pt x="3110" y="1"/>
                      <a:pt x="3124" y="3"/>
                      <a:pt x="3137" y="8"/>
                    </a:cubicBezTo>
                    <a:lnTo>
                      <a:pt x="3183" y="26"/>
                    </a:lnTo>
                    <a:cubicBezTo>
                      <a:pt x="3196" y="31"/>
                      <a:pt x="3208" y="39"/>
                      <a:pt x="3218" y="48"/>
                    </a:cubicBezTo>
                    <a:lnTo>
                      <a:pt x="3255" y="83"/>
                    </a:lnTo>
                    <a:cubicBezTo>
                      <a:pt x="3264" y="92"/>
                      <a:pt x="3272" y="102"/>
                      <a:pt x="3277" y="114"/>
                    </a:cubicBezTo>
                    <a:lnTo>
                      <a:pt x="3294" y="149"/>
                    </a:lnTo>
                    <a:cubicBezTo>
                      <a:pt x="3299" y="158"/>
                      <a:pt x="3302" y="169"/>
                      <a:pt x="3304" y="179"/>
                    </a:cubicBezTo>
                    <a:lnTo>
                      <a:pt x="3296" y="128"/>
                    </a:lnTo>
                    <a:lnTo>
                      <a:pt x="3230" y="128"/>
                    </a:lnTo>
                    <a:lnTo>
                      <a:pt x="3239" y="126"/>
                    </a:lnTo>
                    <a:lnTo>
                      <a:pt x="3247" y="123"/>
                    </a:lnTo>
                    <a:lnTo>
                      <a:pt x="3255" y="116"/>
                    </a:lnTo>
                    <a:lnTo>
                      <a:pt x="3271" y="97"/>
                    </a:lnTo>
                    <a:lnTo>
                      <a:pt x="3310" y="56"/>
                    </a:lnTo>
                    <a:cubicBezTo>
                      <a:pt x="3319" y="46"/>
                      <a:pt x="3331" y="38"/>
                      <a:pt x="3343" y="32"/>
                    </a:cubicBezTo>
                    <a:lnTo>
                      <a:pt x="3387" y="12"/>
                    </a:lnTo>
                    <a:cubicBezTo>
                      <a:pt x="3400" y="7"/>
                      <a:pt x="3413" y="3"/>
                      <a:pt x="3427" y="3"/>
                    </a:cubicBezTo>
                    <a:lnTo>
                      <a:pt x="3476" y="1"/>
                    </a:lnTo>
                    <a:cubicBezTo>
                      <a:pt x="3490" y="0"/>
                      <a:pt x="3505" y="3"/>
                      <a:pt x="3518" y="8"/>
                    </a:cubicBezTo>
                    <a:lnTo>
                      <a:pt x="3566" y="26"/>
                    </a:lnTo>
                    <a:cubicBezTo>
                      <a:pt x="3574" y="28"/>
                      <a:pt x="3581" y="32"/>
                      <a:pt x="3588" y="37"/>
                    </a:cubicBezTo>
                    <a:lnTo>
                      <a:pt x="3594" y="41"/>
                    </a:lnTo>
                    <a:lnTo>
                      <a:pt x="3658" y="79"/>
                    </a:lnTo>
                    <a:lnTo>
                      <a:pt x="3725" y="105"/>
                    </a:lnTo>
                    <a:lnTo>
                      <a:pt x="3794" y="122"/>
                    </a:lnTo>
                    <a:lnTo>
                      <a:pt x="3874" y="128"/>
                    </a:lnTo>
                    <a:lnTo>
                      <a:pt x="4127" y="128"/>
                    </a:lnTo>
                    <a:lnTo>
                      <a:pt x="4127" y="199"/>
                    </a:lnTo>
                    <a:lnTo>
                      <a:pt x="3868" y="199"/>
                    </a:lnTo>
                    <a:lnTo>
                      <a:pt x="3783" y="192"/>
                    </a:lnTo>
                    <a:lnTo>
                      <a:pt x="3703" y="173"/>
                    </a:lnTo>
                    <a:lnTo>
                      <a:pt x="3626" y="142"/>
                    </a:lnTo>
                    <a:lnTo>
                      <a:pt x="3554" y="100"/>
                    </a:lnTo>
                    <a:lnTo>
                      <a:pt x="3548" y="96"/>
                    </a:lnTo>
                    <a:cubicBezTo>
                      <a:pt x="3546" y="94"/>
                      <a:pt x="3543" y="93"/>
                      <a:pt x="3541" y="92"/>
                    </a:cubicBezTo>
                    <a:lnTo>
                      <a:pt x="3493" y="74"/>
                    </a:lnTo>
                    <a:cubicBezTo>
                      <a:pt x="3489" y="73"/>
                      <a:pt x="3484" y="72"/>
                      <a:pt x="3479" y="72"/>
                    </a:cubicBezTo>
                    <a:lnTo>
                      <a:pt x="3430" y="74"/>
                    </a:lnTo>
                    <a:cubicBezTo>
                      <a:pt x="3425" y="74"/>
                      <a:pt x="3421" y="75"/>
                      <a:pt x="3417" y="77"/>
                    </a:cubicBezTo>
                    <a:lnTo>
                      <a:pt x="3373" y="97"/>
                    </a:lnTo>
                    <a:cubicBezTo>
                      <a:pt x="3369" y="99"/>
                      <a:pt x="3365" y="102"/>
                      <a:pt x="3362" y="105"/>
                    </a:cubicBezTo>
                    <a:lnTo>
                      <a:pt x="3325" y="143"/>
                    </a:lnTo>
                    <a:lnTo>
                      <a:pt x="3304" y="168"/>
                    </a:lnTo>
                    <a:lnTo>
                      <a:pt x="3282" y="185"/>
                    </a:lnTo>
                    <a:lnTo>
                      <a:pt x="3257" y="195"/>
                    </a:lnTo>
                    <a:lnTo>
                      <a:pt x="3230" y="199"/>
                    </a:lnTo>
                    <a:lnTo>
                      <a:pt x="3235" y="199"/>
                    </a:lnTo>
                    <a:lnTo>
                      <a:pt x="3234" y="190"/>
                    </a:lnTo>
                    <a:cubicBezTo>
                      <a:pt x="3233" y="187"/>
                      <a:pt x="3232" y="183"/>
                      <a:pt x="3230" y="180"/>
                    </a:cubicBezTo>
                    <a:lnTo>
                      <a:pt x="3213" y="145"/>
                    </a:lnTo>
                    <a:cubicBezTo>
                      <a:pt x="3212" y="141"/>
                      <a:pt x="3209" y="138"/>
                      <a:pt x="3206" y="135"/>
                    </a:cubicBezTo>
                    <a:lnTo>
                      <a:pt x="3169" y="100"/>
                    </a:lnTo>
                    <a:cubicBezTo>
                      <a:pt x="3166" y="96"/>
                      <a:pt x="3162" y="94"/>
                      <a:pt x="3157" y="92"/>
                    </a:cubicBezTo>
                    <a:lnTo>
                      <a:pt x="3111" y="74"/>
                    </a:lnTo>
                    <a:cubicBezTo>
                      <a:pt x="3107" y="73"/>
                      <a:pt x="3102" y="72"/>
                      <a:pt x="3098" y="72"/>
                    </a:cubicBezTo>
                    <a:lnTo>
                      <a:pt x="3050" y="73"/>
                    </a:lnTo>
                    <a:cubicBezTo>
                      <a:pt x="3045" y="73"/>
                      <a:pt x="3040" y="74"/>
                      <a:pt x="3036" y="76"/>
                    </a:cubicBezTo>
                    <a:lnTo>
                      <a:pt x="2985" y="99"/>
                    </a:lnTo>
                    <a:lnTo>
                      <a:pt x="2912" y="142"/>
                    </a:lnTo>
                    <a:lnTo>
                      <a:pt x="2835" y="173"/>
                    </a:lnTo>
                    <a:lnTo>
                      <a:pt x="2755" y="192"/>
                    </a:lnTo>
                    <a:lnTo>
                      <a:pt x="2672" y="199"/>
                    </a:lnTo>
                    <a:lnTo>
                      <a:pt x="106" y="199"/>
                    </a:lnTo>
                    <a:lnTo>
                      <a:pt x="106" y="128"/>
                    </a:lnTo>
                    <a:close/>
                    <a:moveTo>
                      <a:pt x="106" y="270"/>
                    </a:moveTo>
                    <a:lnTo>
                      <a:pt x="2672" y="270"/>
                    </a:lnTo>
                    <a:lnTo>
                      <a:pt x="2763" y="263"/>
                    </a:lnTo>
                    <a:cubicBezTo>
                      <a:pt x="2765" y="263"/>
                      <a:pt x="2767" y="262"/>
                      <a:pt x="2769" y="262"/>
                    </a:cubicBezTo>
                    <a:lnTo>
                      <a:pt x="2854" y="242"/>
                    </a:lnTo>
                    <a:cubicBezTo>
                      <a:pt x="2855" y="242"/>
                      <a:pt x="2857" y="241"/>
                      <a:pt x="2859" y="240"/>
                    </a:cubicBezTo>
                    <a:lnTo>
                      <a:pt x="2941" y="207"/>
                    </a:lnTo>
                    <a:cubicBezTo>
                      <a:pt x="2942" y="207"/>
                      <a:pt x="2944" y="206"/>
                      <a:pt x="2946" y="205"/>
                    </a:cubicBezTo>
                    <a:lnTo>
                      <a:pt x="3022" y="160"/>
                    </a:lnTo>
                    <a:lnTo>
                      <a:pt x="3058" y="144"/>
                    </a:lnTo>
                    <a:lnTo>
                      <a:pt x="3092" y="143"/>
                    </a:lnTo>
                    <a:lnTo>
                      <a:pt x="3125" y="156"/>
                    </a:lnTo>
                    <a:lnTo>
                      <a:pt x="3152" y="182"/>
                    </a:lnTo>
                    <a:lnTo>
                      <a:pt x="3164" y="206"/>
                    </a:lnTo>
                    <a:lnTo>
                      <a:pt x="3169" y="240"/>
                    </a:lnTo>
                    <a:cubicBezTo>
                      <a:pt x="3172" y="257"/>
                      <a:pt x="3187" y="270"/>
                      <a:pt x="3204" y="270"/>
                    </a:cubicBezTo>
                    <a:lnTo>
                      <a:pt x="3230" y="270"/>
                    </a:lnTo>
                    <a:lnTo>
                      <a:pt x="3271" y="265"/>
                    </a:lnTo>
                    <a:cubicBezTo>
                      <a:pt x="3274" y="264"/>
                      <a:pt x="3277" y="264"/>
                      <a:pt x="3279" y="263"/>
                    </a:cubicBezTo>
                    <a:lnTo>
                      <a:pt x="3312" y="250"/>
                    </a:lnTo>
                    <a:cubicBezTo>
                      <a:pt x="3316" y="248"/>
                      <a:pt x="3318" y="247"/>
                      <a:pt x="3321" y="245"/>
                    </a:cubicBezTo>
                    <a:lnTo>
                      <a:pt x="3350" y="223"/>
                    </a:lnTo>
                    <a:cubicBezTo>
                      <a:pt x="3352" y="221"/>
                      <a:pt x="3354" y="220"/>
                      <a:pt x="3355" y="218"/>
                    </a:cubicBezTo>
                    <a:lnTo>
                      <a:pt x="3379" y="190"/>
                    </a:lnTo>
                    <a:lnTo>
                      <a:pt x="3409" y="159"/>
                    </a:lnTo>
                    <a:lnTo>
                      <a:pt x="3440" y="145"/>
                    </a:lnTo>
                    <a:lnTo>
                      <a:pt x="3475" y="143"/>
                    </a:lnTo>
                    <a:lnTo>
                      <a:pt x="3512" y="157"/>
                    </a:lnTo>
                    <a:lnTo>
                      <a:pt x="3515" y="159"/>
                    </a:lnTo>
                    <a:lnTo>
                      <a:pt x="3592" y="205"/>
                    </a:lnTo>
                    <a:cubicBezTo>
                      <a:pt x="3594" y="206"/>
                      <a:pt x="3596" y="207"/>
                      <a:pt x="3597" y="207"/>
                    </a:cubicBezTo>
                    <a:lnTo>
                      <a:pt x="3679" y="240"/>
                    </a:lnTo>
                    <a:cubicBezTo>
                      <a:pt x="3681" y="241"/>
                      <a:pt x="3683" y="242"/>
                      <a:pt x="3684" y="242"/>
                    </a:cubicBezTo>
                    <a:lnTo>
                      <a:pt x="3769" y="262"/>
                    </a:lnTo>
                    <a:cubicBezTo>
                      <a:pt x="3771" y="262"/>
                      <a:pt x="3773" y="263"/>
                      <a:pt x="3775" y="263"/>
                    </a:cubicBezTo>
                    <a:lnTo>
                      <a:pt x="3863" y="270"/>
                    </a:lnTo>
                    <a:lnTo>
                      <a:pt x="4127" y="270"/>
                    </a:lnTo>
                    <a:lnTo>
                      <a:pt x="4127" y="341"/>
                    </a:lnTo>
                    <a:lnTo>
                      <a:pt x="3857" y="341"/>
                    </a:lnTo>
                    <a:lnTo>
                      <a:pt x="3769" y="334"/>
                    </a:lnTo>
                    <a:cubicBezTo>
                      <a:pt x="3764" y="333"/>
                      <a:pt x="3758" y="333"/>
                      <a:pt x="3753" y="331"/>
                    </a:cubicBezTo>
                    <a:lnTo>
                      <a:pt x="3668" y="311"/>
                    </a:lnTo>
                    <a:cubicBezTo>
                      <a:pt x="3663" y="310"/>
                      <a:pt x="3658" y="308"/>
                      <a:pt x="3653" y="306"/>
                    </a:cubicBezTo>
                    <a:lnTo>
                      <a:pt x="3571" y="273"/>
                    </a:lnTo>
                    <a:cubicBezTo>
                      <a:pt x="3566" y="271"/>
                      <a:pt x="3561" y="269"/>
                      <a:pt x="3556" y="266"/>
                    </a:cubicBezTo>
                    <a:lnTo>
                      <a:pt x="3475" y="218"/>
                    </a:lnTo>
                    <a:lnTo>
                      <a:pt x="3480" y="221"/>
                    </a:lnTo>
                    <a:lnTo>
                      <a:pt x="3463" y="215"/>
                    </a:lnTo>
                    <a:lnTo>
                      <a:pt x="3457" y="215"/>
                    </a:lnTo>
                    <a:lnTo>
                      <a:pt x="3451" y="218"/>
                    </a:lnTo>
                    <a:lnTo>
                      <a:pt x="3433" y="236"/>
                    </a:lnTo>
                    <a:lnTo>
                      <a:pt x="3409" y="264"/>
                    </a:lnTo>
                    <a:cubicBezTo>
                      <a:pt x="3405" y="270"/>
                      <a:pt x="3399" y="275"/>
                      <a:pt x="3393" y="279"/>
                    </a:cubicBezTo>
                    <a:lnTo>
                      <a:pt x="3364" y="301"/>
                    </a:lnTo>
                    <a:cubicBezTo>
                      <a:pt x="3356" y="307"/>
                      <a:pt x="3348" y="312"/>
                      <a:pt x="3339" y="316"/>
                    </a:cubicBezTo>
                    <a:lnTo>
                      <a:pt x="3306" y="329"/>
                    </a:lnTo>
                    <a:cubicBezTo>
                      <a:pt x="3298" y="332"/>
                      <a:pt x="3290" y="334"/>
                      <a:pt x="3281" y="335"/>
                    </a:cubicBezTo>
                    <a:lnTo>
                      <a:pt x="3230" y="341"/>
                    </a:lnTo>
                    <a:lnTo>
                      <a:pt x="3204" y="341"/>
                    </a:lnTo>
                    <a:cubicBezTo>
                      <a:pt x="3152" y="341"/>
                      <a:pt x="3107" y="303"/>
                      <a:pt x="3099" y="251"/>
                    </a:cubicBezTo>
                    <a:lnTo>
                      <a:pt x="3095" y="228"/>
                    </a:lnTo>
                    <a:lnTo>
                      <a:pt x="3094" y="225"/>
                    </a:lnTo>
                    <a:lnTo>
                      <a:pt x="3086" y="217"/>
                    </a:lnTo>
                    <a:lnTo>
                      <a:pt x="3079" y="215"/>
                    </a:lnTo>
                    <a:lnTo>
                      <a:pt x="3074" y="215"/>
                    </a:lnTo>
                    <a:lnTo>
                      <a:pt x="3058" y="221"/>
                    </a:lnTo>
                    <a:lnTo>
                      <a:pt x="2982" y="266"/>
                    </a:lnTo>
                    <a:cubicBezTo>
                      <a:pt x="2977" y="269"/>
                      <a:pt x="2972" y="271"/>
                      <a:pt x="2967" y="273"/>
                    </a:cubicBezTo>
                    <a:lnTo>
                      <a:pt x="2885" y="306"/>
                    </a:lnTo>
                    <a:cubicBezTo>
                      <a:pt x="2880" y="308"/>
                      <a:pt x="2875" y="310"/>
                      <a:pt x="2870" y="311"/>
                    </a:cubicBezTo>
                    <a:lnTo>
                      <a:pt x="2785" y="331"/>
                    </a:lnTo>
                    <a:cubicBezTo>
                      <a:pt x="2780" y="333"/>
                      <a:pt x="2774" y="333"/>
                      <a:pt x="2769" y="334"/>
                    </a:cubicBezTo>
                    <a:lnTo>
                      <a:pt x="2672" y="341"/>
                    </a:lnTo>
                    <a:lnTo>
                      <a:pt x="106" y="341"/>
                    </a:lnTo>
                    <a:lnTo>
                      <a:pt x="106" y="270"/>
                    </a:lnTo>
                    <a:close/>
                    <a:moveTo>
                      <a:pt x="106" y="341"/>
                    </a:moveTo>
                    <a:cubicBezTo>
                      <a:pt x="48" y="341"/>
                      <a:pt x="0" y="293"/>
                      <a:pt x="0" y="234"/>
                    </a:cubicBezTo>
                    <a:cubicBezTo>
                      <a:pt x="0" y="176"/>
                      <a:pt x="48" y="128"/>
                      <a:pt x="106" y="128"/>
                    </a:cubicBezTo>
                    <a:lnTo>
                      <a:pt x="106" y="341"/>
                    </a:lnTo>
                    <a:close/>
                    <a:moveTo>
                      <a:pt x="4127" y="128"/>
                    </a:moveTo>
                    <a:cubicBezTo>
                      <a:pt x="4186" y="128"/>
                      <a:pt x="4234" y="176"/>
                      <a:pt x="4234" y="234"/>
                    </a:cubicBezTo>
                    <a:cubicBezTo>
                      <a:pt x="4234" y="293"/>
                      <a:pt x="4186" y="341"/>
                      <a:pt x="4127" y="341"/>
                    </a:cubicBezTo>
                    <a:lnTo>
                      <a:pt x="4127" y="128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50" name="Freeform 54">
                <a:extLst>
                  <a:ext uri="{FF2B5EF4-FFF2-40B4-BE49-F238E27FC236}">
                    <a16:creationId xmlns:a16="http://schemas.microsoft.com/office/drawing/2014/main" id="{9B13705A-4926-4BE1-8D6A-FCE95B5977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" y="1403"/>
                <a:ext cx="91" cy="91"/>
              </a:xfrm>
              <a:custGeom>
                <a:avLst/>
                <a:gdLst>
                  <a:gd name="T0" fmla="*/ 0 w 642"/>
                  <a:gd name="T1" fmla="*/ 321 h 641"/>
                  <a:gd name="T2" fmla="*/ 642 w 642"/>
                  <a:gd name="T3" fmla="*/ 0 h 641"/>
                  <a:gd name="T4" fmla="*/ 642 w 642"/>
                  <a:gd name="T5" fmla="*/ 641 h 641"/>
                  <a:gd name="T6" fmla="*/ 0 w 642"/>
                  <a:gd name="T7" fmla="*/ 32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2" h="641">
                    <a:moveTo>
                      <a:pt x="0" y="321"/>
                    </a:moveTo>
                    <a:lnTo>
                      <a:pt x="642" y="0"/>
                    </a:lnTo>
                    <a:cubicBezTo>
                      <a:pt x="541" y="202"/>
                      <a:pt x="541" y="439"/>
                      <a:pt x="642" y="641"/>
                    </a:cubicBezTo>
                    <a:lnTo>
                      <a:pt x="0" y="32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51" name="Freeform 55">
                <a:extLst>
                  <a:ext uri="{FF2B5EF4-FFF2-40B4-BE49-F238E27FC236}">
                    <a16:creationId xmlns:a16="http://schemas.microsoft.com/office/drawing/2014/main" id="{38E355A6-F4AF-4E61-BF8C-F5201540BB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6" y="1403"/>
                <a:ext cx="91" cy="91"/>
              </a:xfrm>
              <a:custGeom>
                <a:avLst/>
                <a:gdLst>
                  <a:gd name="T0" fmla="*/ 641 w 641"/>
                  <a:gd name="T1" fmla="*/ 321 h 641"/>
                  <a:gd name="T2" fmla="*/ 0 w 641"/>
                  <a:gd name="T3" fmla="*/ 641 h 641"/>
                  <a:gd name="T4" fmla="*/ 0 w 641"/>
                  <a:gd name="T5" fmla="*/ 0 h 641"/>
                  <a:gd name="T6" fmla="*/ 641 w 641"/>
                  <a:gd name="T7" fmla="*/ 32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1" h="641">
                    <a:moveTo>
                      <a:pt x="641" y="321"/>
                    </a:moveTo>
                    <a:lnTo>
                      <a:pt x="0" y="641"/>
                    </a:lnTo>
                    <a:cubicBezTo>
                      <a:pt x="101" y="439"/>
                      <a:pt x="101" y="202"/>
                      <a:pt x="0" y="0"/>
                    </a:cubicBezTo>
                    <a:lnTo>
                      <a:pt x="641" y="32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52" name="Rectangle 56">
                <a:extLst>
                  <a:ext uri="{FF2B5EF4-FFF2-40B4-BE49-F238E27FC236}">
                    <a16:creationId xmlns:a16="http://schemas.microsoft.com/office/drawing/2014/main" id="{2CC8FD54-4BD3-4CB0-9613-14F2799811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4" y="1412"/>
                <a:ext cx="96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53" name="Rectangle 57">
                <a:extLst>
                  <a:ext uri="{FF2B5EF4-FFF2-40B4-BE49-F238E27FC236}">
                    <a16:creationId xmlns:a16="http://schemas.microsoft.com/office/drawing/2014/main" id="{087C8D01-A82F-40E4-8C40-992F6F1155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5" y="1408"/>
                <a:ext cx="98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28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54" name="Rectangle 58">
                <a:extLst>
                  <a:ext uri="{FF2B5EF4-FFF2-40B4-BE49-F238E27FC236}">
                    <a16:creationId xmlns:a16="http://schemas.microsoft.com/office/drawing/2014/main" id="{0413B118-AED3-43A9-BED9-9014DC0A20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7" y="1408"/>
                <a:ext cx="70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V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55" name="Freeform 59">
                <a:extLst>
                  <a:ext uri="{FF2B5EF4-FFF2-40B4-BE49-F238E27FC236}">
                    <a16:creationId xmlns:a16="http://schemas.microsoft.com/office/drawing/2014/main" id="{FE7EC9D8-7843-4363-BFF8-92E7253184B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5" y="971"/>
                <a:ext cx="900" cy="342"/>
              </a:xfrm>
              <a:custGeom>
                <a:avLst/>
                <a:gdLst>
                  <a:gd name="T0" fmla="*/ 5674 w 6357"/>
                  <a:gd name="T1" fmla="*/ 0 h 2415"/>
                  <a:gd name="T2" fmla="*/ 5807 w 6357"/>
                  <a:gd name="T3" fmla="*/ 13 h 2415"/>
                  <a:gd name="T4" fmla="*/ 5951 w 6357"/>
                  <a:gd name="T5" fmla="*/ 58 h 2415"/>
                  <a:gd name="T6" fmla="*/ 6064 w 6357"/>
                  <a:gd name="T7" fmla="*/ 122 h 2415"/>
                  <a:gd name="T8" fmla="*/ 6165 w 6357"/>
                  <a:gd name="T9" fmla="*/ 207 h 2415"/>
                  <a:gd name="T10" fmla="*/ 6246 w 6357"/>
                  <a:gd name="T11" fmla="*/ 309 h 2415"/>
                  <a:gd name="T12" fmla="*/ 6308 w 6357"/>
                  <a:gd name="T13" fmla="*/ 427 h 2415"/>
                  <a:gd name="T14" fmla="*/ 6353 w 6357"/>
                  <a:gd name="T15" fmla="*/ 607 h 2415"/>
                  <a:gd name="T16" fmla="*/ 6357 w 6357"/>
                  <a:gd name="T17" fmla="*/ 2308 h 2415"/>
                  <a:gd name="T18" fmla="*/ 6286 w 6357"/>
                  <a:gd name="T19" fmla="*/ 681 h 2415"/>
                  <a:gd name="T20" fmla="*/ 6272 w 6357"/>
                  <a:gd name="T21" fmla="*/ 556 h 2415"/>
                  <a:gd name="T22" fmla="*/ 6237 w 6357"/>
                  <a:gd name="T23" fmla="*/ 440 h 2415"/>
                  <a:gd name="T24" fmla="*/ 6180 w 6357"/>
                  <a:gd name="T25" fmla="*/ 338 h 2415"/>
                  <a:gd name="T26" fmla="*/ 6105 w 6357"/>
                  <a:gd name="T27" fmla="*/ 247 h 2415"/>
                  <a:gd name="T28" fmla="*/ 6014 w 6357"/>
                  <a:gd name="T29" fmla="*/ 173 h 2415"/>
                  <a:gd name="T30" fmla="*/ 5910 w 6357"/>
                  <a:gd name="T31" fmla="*/ 117 h 2415"/>
                  <a:gd name="T32" fmla="*/ 5735 w 6357"/>
                  <a:gd name="T33" fmla="*/ 74 h 2415"/>
                  <a:gd name="T34" fmla="*/ 106 w 6357"/>
                  <a:gd name="T35" fmla="*/ 71 h 2415"/>
                  <a:gd name="T36" fmla="*/ 106 w 6357"/>
                  <a:gd name="T37" fmla="*/ 142 h 2415"/>
                  <a:gd name="T38" fmla="*/ 5732 w 6357"/>
                  <a:gd name="T39" fmla="*/ 145 h 2415"/>
                  <a:gd name="T40" fmla="*/ 5886 w 6357"/>
                  <a:gd name="T41" fmla="*/ 184 h 2415"/>
                  <a:gd name="T42" fmla="*/ 6057 w 6357"/>
                  <a:gd name="T43" fmla="*/ 300 h 2415"/>
                  <a:gd name="T44" fmla="*/ 6173 w 6357"/>
                  <a:gd name="T45" fmla="*/ 471 h 2415"/>
                  <a:gd name="T46" fmla="*/ 6212 w 6357"/>
                  <a:gd name="T47" fmla="*/ 629 h 2415"/>
                  <a:gd name="T48" fmla="*/ 6215 w 6357"/>
                  <a:gd name="T49" fmla="*/ 2308 h 2415"/>
                  <a:gd name="T50" fmla="*/ 6144 w 6357"/>
                  <a:gd name="T51" fmla="*/ 688 h 2415"/>
                  <a:gd name="T52" fmla="*/ 6136 w 6357"/>
                  <a:gd name="T53" fmla="*/ 597 h 2415"/>
                  <a:gd name="T54" fmla="*/ 6064 w 6357"/>
                  <a:gd name="T55" fmla="*/ 420 h 2415"/>
                  <a:gd name="T56" fmla="*/ 5937 w 6357"/>
                  <a:gd name="T57" fmla="*/ 293 h 2415"/>
                  <a:gd name="T58" fmla="*/ 5774 w 6357"/>
                  <a:gd name="T59" fmla="*/ 224 h 2415"/>
                  <a:gd name="T60" fmla="*/ 5674 w 6357"/>
                  <a:gd name="T61" fmla="*/ 213 h 2415"/>
                  <a:gd name="T62" fmla="*/ 106 w 6357"/>
                  <a:gd name="T63" fmla="*/ 142 h 2415"/>
                  <a:gd name="T64" fmla="*/ 0 w 6357"/>
                  <a:gd name="T65" fmla="*/ 106 h 2415"/>
                  <a:gd name="T66" fmla="*/ 106 w 6357"/>
                  <a:gd name="T67" fmla="*/ 213 h 2415"/>
                  <a:gd name="T68" fmla="*/ 6250 w 6357"/>
                  <a:gd name="T69" fmla="*/ 2415 h 2415"/>
                  <a:gd name="T70" fmla="*/ 6357 w 6357"/>
                  <a:gd name="T71" fmla="*/ 2308 h 2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357" h="2415">
                    <a:moveTo>
                      <a:pt x="106" y="0"/>
                    </a:moveTo>
                    <a:lnTo>
                      <a:pt x="5674" y="0"/>
                    </a:lnTo>
                    <a:lnTo>
                      <a:pt x="5739" y="3"/>
                    </a:lnTo>
                    <a:lnTo>
                      <a:pt x="5807" y="13"/>
                    </a:lnTo>
                    <a:lnTo>
                      <a:pt x="5930" y="49"/>
                    </a:lnTo>
                    <a:cubicBezTo>
                      <a:pt x="5937" y="52"/>
                      <a:pt x="5944" y="54"/>
                      <a:pt x="5951" y="58"/>
                    </a:cubicBezTo>
                    <a:lnTo>
                      <a:pt x="6048" y="111"/>
                    </a:lnTo>
                    <a:cubicBezTo>
                      <a:pt x="6053" y="114"/>
                      <a:pt x="6059" y="118"/>
                      <a:pt x="6064" y="122"/>
                    </a:cubicBezTo>
                    <a:lnTo>
                      <a:pt x="6150" y="192"/>
                    </a:lnTo>
                    <a:cubicBezTo>
                      <a:pt x="6155" y="196"/>
                      <a:pt x="6161" y="201"/>
                      <a:pt x="6165" y="207"/>
                    </a:cubicBezTo>
                    <a:lnTo>
                      <a:pt x="6235" y="293"/>
                    </a:lnTo>
                    <a:cubicBezTo>
                      <a:pt x="6239" y="298"/>
                      <a:pt x="6243" y="304"/>
                      <a:pt x="6246" y="309"/>
                    </a:cubicBezTo>
                    <a:lnTo>
                      <a:pt x="6299" y="406"/>
                    </a:lnTo>
                    <a:cubicBezTo>
                      <a:pt x="6303" y="413"/>
                      <a:pt x="6305" y="420"/>
                      <a:pt x="6308" y="427"/>
                    </a:cubicBezTo>
                    <a:lnTo>
                      <a:pt x="6341" y="536"/>
                    </a:lnTo>
                    <a:lnTo>
                      <a:pt x="6353" y="607"/>
                    </a:lnTo>
                    <a:lnTo>
                      <a:pt x="6357" y="677"/>
                    </a:lnTo>
                    <a:lnTo>
                      <a:pt x="6357" y="2308"/>
                    </a:lnTo>
                    <a:lnTo>
                      <a:pt x="6286" y="2308"/>
                    </a:lnTo>
                    <a:lnTo>
                      <a:pt x="6286" y="681"/>
                    </a:lnTo>
                    <a:lnTo>
                      <a:pt x="6283" y="618"/>
                    </a:lnTo>
                    <a:lnTo>
                      <a:pt x="6272" y="556"/>
                    </a:lnTo>
                    <a:lnTo>
                      <a:pt x="6239" y="447"/>
                    </a:lnTo>
                    <a:cubicBezTo>
                      <a:pt x="6239" y="445"/>
                      <a:pt x="6238" y="443"/>
                      <a:pt x="6237" y="440"/>
                    </a:cubicBezTo>
                    <a:lnTo>
                      <a:pt x="6184" y="343"/>
                    </a:lnTo>
                    <a:cubicBezTo>
                      <a:pt x="6183" y="342"/>
                      <a:pt x="6181" y="340"/>
                      <a:pt x="6180" y="338"/>
                    </a:cubicBezTo>
                    <a:lnTo>
                      <a:pt x="6110" y="252"/>
                    </a:lnTo>
                    <a:cubicBezTo>
                      <a:pt x="6109" y="250"/>
                      <a:pt x="6107" y="248"/>
                      <a:pt x="6105" y="247"/>
                    </a:cubicBezTo>
                    <a:lnTo>
                      <a:pt x="6019" y="177"/>
                    </a:lnTo>
                    <a:cubicBezTo>
                      <a:pt x="6017" y="176"/>
                      <a:pt x="6015" y="174"/>
                      <a:pt x="6014" y="173"/>
                    </a:cubicBezTo>
                    <a:lnTo>
                      <a:pt x="5917" y="120"/>
                    </a:lnTo>
                    <a:cubicBezTo>
                      <a:pt x="5914" y="119"/>
                      <a:pt x="5912" y="118"/>
                      <a:pt x="5910" y="117"/>
                    </a:cubicBezTo>
                    <a:lnTo>
                      <a:pt x="5796" y="83"/>
                    </a:lnTo>
                    <a:lnTo>
                      <a:pt x="5735" y="74"/>
                    </a:lnTo>
                    <a:lnTo>
                      <a:pt x="5674" y="71"/>
                    </a:lnTo>
                    <a:lnTo>
                      <a:pt x="106" y="71"/>
                    </a:lnTo>
                    <a:lnTo>
                      <a:pt x="106" y="0"/>
                    </a:lnTo>
                    <a:close/>
                    <a:moveTo>
                      <a:pt x="106" y="142"/>
                    </a:moveTo>
                    <a:lnTo>
                      <a:pt x="5674" y="142"/>
                    </a:lnTo>
                    <a:lnTo>
                      <a:pt x="5732" y="145"/>
                    </a:lnTo>
                    <a:lnTo>
                      <a:pt x="5785" y="154"/>
                    </a:lnTo>
                    <a:lnTo>
                      <a:pt x="5886" y="184"/>
                    </a:lnTo>
                    <a:lnTo>
                      <a:pt x="5977" y="234"/>
                    </a:lnTo>
                    <a:lnTo>
                      <a:pt x="6057" y="300"/>
                    </a:lnTo>
                    <a:lnTo>
                      <a:pt x="6123" y="380"/>
                    </a:lnTo>
                    <a:lnTo>
                      <a:pt x="6173" y="471"/>
                    </a:lnTo>
                    <a:lnTo>
                      <a:pt x="6204" y="577"/>
                    </a:lnTo>
                    <a:lnTo>
                      <a:pt x="6212" y="629"/>
                    </a:lnTo>
                    <a:lnTo>
                      <a:pt x="6215" y="684"/>
                    </a:lnTo>
                    <a:lnTo>
                      <a:pt x="6215" y="2308"/>
                    </a:lnTo>
                    <a:lnTo>
                      <a:pt x="6144" y="2308"/>
                    </a:lnTo>
                    <a:lnTo>
                      <a:pt x="6144" y="688"/>
                    </a:lnTo>
                    <a:lnTo>
                      <a:pt x="6142" y="640"/>
                    </a:lnTo>
                    <a:lnTo>
                      <a:pt x="6136" y="597"/>
                    </a:lnTo>
                    <a:lnTo>
                      <a:pt x="6107" y="499"/>
                    </a:lnTo>
                    <a:lnTo>
                      <a:pt x="6064" y="420"/>
                    </a:lnTo>
                    <a:lnTo>
                      <a:pt x="6007" y="350"/>
                    </a:lnTo>
                    <a:lnTo>
                      <a:pt x="5937" y="293"/>
                    </a:lnTo>
                    <a:lnTo>
                      <a:pt x="5858" y="250"/>
                    </a:lnTo>
                    <a:lnTo>
                      <a:pt x="5774" y="224"/>
                    </a:lnTo>
                    <a:lnTo>
                      <a:pt x="5728" y="216"/>
                    </a:lnTo>
                    <a:lnTo>
                      <a:pt x="5674" y="213"/>
                    </a:lnTo>
                    <a:lnTo>
                      <a:pt x="106" y="213"/>
                    </a:lnTo>
                    <a:lnTo>
                      <a:pt x="106" y="142"/>
                    </a:lnTo>
                    <a:close/>
                    <a:moveTo>
                      <a:pt x="106" y="213"/>
                    </a:moveTo>
                    <a:cubicBezTo>
                      <a:pt x="48" y="213"/>
                      <a:pt x="0" y="165"/>
                      <a:pt x="0" y="106"/>
                    </a:cubicBezTo>
                    <a:cubicBezTo>
                      <a:pt x="0" y="48"/>
                      <a:pt x="48" y="0"/>
                      <a:pt x="106" y="0"/>
                    </a:cubicBezTo>
                    <a:lnTo>
                      <a:pt x="106" y="213"/>
                    </a:lnTo>
                    <a:close/>
                    <a:moveTo>
                      <a:pt x="6357" y="2308"/>
                    </a:moveTo>
                    <a:cubicBezTo>
                      <a:pt x="6357" y="2367"/>
                      <a:pt x="6309" y="2415"/>
                      <a:pt x="6250" y="2415"/>
                    </a:cubicBezTo>
                    <a:cubicBezTo>
                      <a:pt x="6192" y="2415"/>
                      <a:pt x="6144" y="2367"/>
                      <a:pt x="6144" y="2308"/>
                    </a:cubicBezTo>
                    <a:lnTo>
                      <a:pt x="6357" y="2308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56" name="Freeform 60">
                <a:extLst>
                  <a:ext uri="{FF2B5EF4-FFF2-40B4-BE49-F238E27FC236}">
                    <a16:creationId xmlns:a16="http://schemas.microsoft.com/office/drawing/2014/main" id="{94337955-6255-4063-99B4-41C009AC00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5" y="1276"/>
                <a:ext cx="91" cy="91"/>
              </a:xfrm>
              <a:custGeom>
                <a:avLst/>
                <a:gdLst>
                  <a:gd name="T0" fmla="*/ 320 w 641"/>
                  <a:gd name="T1" fmla="*/ 642 h 642"/>
                  <a:gd name="T2" fmla="*/ 0 w 641"/>
                  <a:gd name="T3" fmla="*/ 0 h 642"/>
                  <a:gd name="T4" fmla="*/ 641 w 641"/>
                  <a:gd name="T5" fmla="*/ 0 h 642"/>
                  <a:gd name="T6" fmla="*/ 320 w 641"/>
                  <a:gd name="T7" fmla="*/ 642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1" h="642">
                    <a:moveTo>
                      <a:pt x="320" y="642"/>
                    </a:moveTo>
                    <a:lnTo>
                      <a:pt x="0" y="0"/>
                    </a:lnTo>
                    <a:cubicBezTo>
                      <a:pt x="202" y="101"/>
                      <a:pt x="439" y="101"/>
                      <a:pt x="641" y="0"/>
                    </a:cubicBezTo>
                    <a:lnTo>
                      <a:pt x="320" y="64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57" name="Rectangle 61">
                <a:extLst>
                  <a:ext uri="{FF2B5EF4-FFF2-40B4-BE49-F238E27FC236}">
                    <a16:creationId xmlns:a16="http://schemas.microsoft.com/office/drawing/2014/main" id="{361A5BD9-AECF-44B1-BE98-A322EEF6E3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5" y="949"/>
                <a:ext cx="111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58" name="Rectangle 62">
                <a:extLst>
                  <a:ext uri="{FF2B5EF4-FFF2-40B4-BE49-F238E27FC236}">
                    <a16:creationId xmlns:a16="http://schemas.microsoft.com/office/drawing/2014/main" id="{7FC06AE1-041F-45A0-B599-C835D626BF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" y="946"/>
                <a:ext cx="152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Pyro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59" name="Freeform 63">
                <a:extLst>
                  <a:ext uri="{FF2B5EF4-FFF2-40B4-BE49-F238E27FC236}">
                    <a16:creationId xmlns:a16="http://schemas.microsoft.com/office/drawing/2014/main" id="{BE73A28E-F6AC-4FFE-B884-50A83E98981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65" y="1433"/>
                <a:ext cx="505" cy="30"/>
              </a:xfrm>
              <a:custGeom>
                <a:avLst/>
                <a:gdLst>
                  <a:gd name="T0" fmla="*/ 106 w 3567"/>
                  <a:gd name="T1" fmla="*/ 0 h 213"/>
                  <a:gd name="T2" fmla="*/ 3461 w 3567"/>
                  <a:gd name="T3" fmla="*/ 0 h 213"/>
                  <a:gd name="T4" fmla="*/ 3461 w 3567"/>
                  <a:gd name="T5" fmla="*/ 71 h 213"/>
                  <a:gd name="T6" fmla="*/ 106 w 3567"/>
                  <a:gd name="T7" fmla="*/ 71 h 213"/>
                  <a:gd name="T8" fmla="*/ 106 w 3567"/>
                  <a:gd name="T9" fmla="*/ 0 h 213"/>
                  <a:gd name="T10" fmla="*/ 106 w 3567"/>
                  <a:gd name="T11" fmla="*/ 142 h 213"/>
                  <a:gd name="T12" fmla="*/ 3461 w 3567"/>
                  <a:gd name="T13" fmla="*/ 142 h 213"/>
                  <a:gd name="T14" fmla="*/ 3461 w 3567"/>
                  <a:gd name="T15" fmla="*/ 213 h 213"/>
                  <a:gd name="T16" fmla="*/ 106 w 3567"/>
                  <a:gd name="T17" fmla="*/ 213 h 213"/>
                  <a:gd name="T18" fmla="*/ 106 w 3567"/>
                  <a:gd name="T19" fmla="*/ 142 h 213"/>
                  <a:gd name="T20" fmla="*/ 106 w 3567"/>
                  <a:gd name="T21" fmla="*/ 213 h 213"/>
                  <a:gd name="T22" fmla="*/ 0 w 3567"/>
                  <a:gd name="T23" fmla="*/ 107 h 213"/>
                  <a:gd name="T24" fmla="*/ 106 w 3567"/>
                  <a:gd name="T25" fmla="*/ 0 h 213"/>
                  <a:gd name="T26" fmla="*/ 106 w 3567"/>
                  <a:gd name="T27" fmla="*/ 213 h 213"/>
                  <a:gd name="T28" fmla="*/ 3461 w 3567"/>
                  <a:gd name="T29" fmla="*/ 0 h 213"/>
                  <a:gd name="T30" fmla="*/ 3567 w 3567"/>
                  <a:gd name="T31" fmla="*/ 107 h 213"/>
                  <a:gd name="T32" fmla="*/ 3461 w 3567"/>
                  <a:gd name="T33" fmla="*/ 213 h 213"/>
                  <a:gd name="T34" fmla="*/ 3461 w 3567"/>
                  <a:gd name="T35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67" h="213">
                    <a:moveTo>
                      <a:pt x="106" y="0"/>
                    </a:moveTo>
                    <a:lnTo>
                      <a:pt x="3461" y="0"/>
                    </a:lnTo>
                    <a:lnTo>
                      <a:pt x="3461" y="71"/>
                    </a:lnTo>
                    <a:lnTo>
                      <a:pt x="106" y="71"/>
                    </a:lnTo>
                    <a:lnTo>
                      <a:pt x="106" y="0"/>
                    </a:lnTo>
                    <a:close/>
                    <a:moveTo>
                      <a:pt x="106" y="142"/>
                    </a:moveTo>
                    <a:lnTo>
                      <a:pt x="3461" y="142"/>
                    </a:lnTo>
                    <a:lnTo>
                      <a:pt x="3461" y="213"/>
                    </a:lnTo>
                    <a:lnTo>
                      <a:pt x="106" y="213"/>
                    </a:lnTo>
                    <a:lnTo>
                      <a:pt x="106" y="142"/>
                    </a:lnTo>
                    <a:close/>
                    <a:moveTo>
                      <a:pt x="106" y="213"/>
                    </a:moveTo>
                    <a:cubicBezTo>
                      <a:pt x="47" y="213"/>
                      <a:pt x="0" y="165"/>
                      <a:pt x="0" y="107"/>
                    </a:cubicBezTo>
                    <a:cubicBezTo>
                      <a:pt x="0" y="48"/>
                      <a:pt x="47" y="0"/>
                      <a:pt x="106" y="0"/>
                    </a:cubicBezTo>
                    <a:lnTo>
                      <a:pt x="106" y="213"/>
                    </a:lnTo>
                    <a:close/>
                    <a:moveTo>
                      <a:pt x="3461" y="0"/>
                    </a:moveTo>
                    <a:cubicBezTo>
                      <a:pt x="3520" y="0"/>
                      <a:pt x="3567" y="48"/>
                      <a:pt x="3567" y="107"/>
                    </a:cubicBezTo>
                    <a:cubicBezTo>
                      <a:pt x="3567" y="165"/>
                      <a:pt x="3520" y="213"/>
                      <a:pt x="3461" y="213"/>
                    </a:cubicBezTo>
                    <a:lnTo>
                      <a:pt x="34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60" name="Freeform 64">
                <a:extLst>
                  <a:ext uri="{FF2B5EF4-FFF2-40B4-BE49-F238E27FC236}">
                    <a16:creationId xmlns:a16="http://schemas.microsoft.com/office/drawing/2014/main" id="{C8F0BCCC-6CEF-4286-B9E5-DA5E178658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33" y="1403"/>
                <a:ext cx="91" cy="91"/>
              </a:xfrm>
              <a:custGeom>
                <a:avLst/>
                <a:gdLst>
                  <a:gd name="T0" fmla="*/ 641 w 641"/>
                  <a:gd name="T1" fmla="*/ 321 h 641"/>
                  <a:gd name="T2" fmla="*/ 0 w 641"/>
                  <a:gd name="T3" fmla="*/ 641 h 641"/>
                  <a:gd name="T4" fmla="*/ 0 w 641"/>
                  <a:gd name="T5" fmla="*/ 0 h 641"/>
                  <a:gd name="T6" fmla="*/ 641 w 641"/>
                  <a:gd name="T7" fmla="*/ 32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1" h="641">
                    <a:moveTo>
                      <a:pt x="641" y="321"/>
                    </a:moveTo>
                    <a:lnTo>
                      <a:pt x="0" y="641"/>
                    </a:lnTo>
                    <a:cubicBezTo>
                      <a:pt x="101" y="439"/>
                      <a:pt x="101" y="202"/>
                      <a:pt x="0" y="0"/>
                    </a:cubicBezTo>
                    <a:lnTo>
                      <a:pt x="641" y="32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61" name="Rectangle 65">
                <a:extLst>
                  <a:ext uri="{FF2B5EF4-FFF2-40B4-BE49-F238E27FC236}">
                    <a16:creationId xmlns:a16="http://schemas.microsoft.com/office/drawing/2014/main" id="{DB11E2DD-50F6-40EA-B183-047E9DC620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4" y="1412"/>
                <a:ext cx="96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62" name="Rectangle 66">
                <a:extLst>
                  <a:ext uri="{FF2B5EF4-FFF2-40B4-BE49-F238E27FC236}">
                    <a16:creationId xmlns:a16="http://schemas.microsoft.com/office/drawing/2014/main" id="{87F370DA-828D-4425-BF7A-A47E479005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5" y="1408"/>
                <a:ext cx="98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28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63" name="Rectangle 67">
                <a:extLst>
                  <a:ext uri="{FF2B5EF4-FFF2-40B4-BE49-F238E27FC236}">
                    <a16:creationId xmlns:a16="http://schemas.microsoft.com/office/drawing/2014/main" id="{4762E84E-8CA9-4EE1-A30A-6B061BEDE2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6" y="1408"/>
                <a:ext cx="71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V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66" name="Rectangle 70">
                <a:extLst>
                  <a:ext uri="{FF2B5EF4-FFF2-40B4-BE49-F238E27FC236}">
                    <a16:creationId xmlns:a16="http://schemas.microsoft.com/office/drawing/2014/main" id="{3DD24881-EEE6-45AA-BAF2-BFAE381438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868"/>
                <a:ext cx="381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70" name="Rectangle 74">
                <a:extLst>
                  <a:ext uri="{FF2B5EF4-FFF2-40B4-BE49-F238E27FC236}">
                    <a16:creationId xmlns:a16="http://schemas.microsoft.com/office/drawing/2014/main" id="{810E529A-53B2-49D6-BED3-B68E0785AD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8" y="1494"/>
                <a:ext cx="348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72" name="Freeform 76">
                <a:extLst>
                  <a:ext uri="{FF2B5EF4-FFF2-40B4-BE49-F238E27FC236}">
                    <a16:creationId xmlns:a16="http://schemas.microsoft.com/office/drawing/2014/main" id="{C404906A-C724-4452-AE21-D18E8F3693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1" y="973"/>
                <a:ext cx="95" cy="475"/>
              </a:xfrm>
              <a:custGeom>
                <a:avLst/>
                <a:gdLst>
                  <a:gd name="T0" fmla="*/ 668 w 668"/>
                  <a:gd name="T1" fmla="*/ 0 h 3356"/>
                  <a:gd name="T2" fmla="*/ 668 w 668"/>
                  <a:gd name="T3" fmla="*/ 2876 h 3356"/>
                  <a:gd name="T4" fmla="*/ 188 w 668"/>
                  <a:gd name="T5" fmla="*/ 3356 h 3356"/>
                  <a:gd name="T6" fmla="*/ 0 w 668"/>
                  <a:gd name="T7" fmla="*/ 3356 h 3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8" h="3356">
                    <a:moveTo>
                      <a:pt x="668" y="0"/>
                    </a:moveTo>
                    <a:lnTo>
                      <a:pt x="668" y="2876"/>
                    </a:lnTo>
                    <a:cubicBezTo>
                      <a:pt x="668" y="3141"/>
                      <a:pt x="453" y="3356"/>
                      <a:pt x="188" y="3356"/>
                    </a:cubicBezTo>
                    <a:lnTo>
                      <a:pt x="0" y="3356"/>
                    </a:lnTo>
                  </a:path>
                </a:pathLst>
              </a:cu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73" name="Freeform 77">
                <a:extLst>
                  <a:ext uri="{FF2B5EF4-FFF2-40B4-BE49-F238E27FC236}">
                    <a16:creationId xmlns:a16="http://schemas.microsoft.com/office/drawing/2014/main" id="{D7C7377B-F90F-493F-8ABF-CF8DEB242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8" y="931"/>
                <a:ext cx="55" cy="55"/>
              </a:xfrm>
              <a:custGeom>
                <a:avLst/>
                <a:gdLst>
                  <a:gd name="T0" fmla="*/ 192 w 385"/>
                  <a:gd name="T1" fmla="*/ 0 h 385"/>
                  <a:gd name="T2" fmla="*/ 385 w 385"/>
                  <a:gd name="T3" fmla="*/ 385 h 385"/>
                  <a:gd name="T4" fmla="*/ 0 w 385"/>
                  <a:gd name="T5" fmla="*/ 385 h 385"/>
                  <a:gd name="T6" fmla="*/ 192 w 385"/>
                  <a:gd name="T7" fmla="*/ 0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5" h="385">
                    <a:moveTo>
                      <a:pt x="192" y="0"/>
                    </a:moveTo>
                    <a:lnTo>
                      <a:pt x="385" y="385"/>
                    </a:lnTo>
                    <a:cubicBezTo>
                      <a:pt x="264" y="325"/>
                      <a:pt x="121" y="325"/>
                      <a:pt x="0" y="385"/>
                    </a:cubicBezTo>
                    <a:lnTo>
                      <a:pt x="192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74" name="Freeform 78">
                <a:extLst>
                  <a:ext uri="{FF2B5EF4-FFF2-40B4-BE49-F238E27FC236}">
                    <a16:creationId xmlns:a16="http://schemas.microsoft.com/office/drawing/2014/main" id="{8D1473DA-55FF-44DF-8CD1-2664783C75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0" y="1421"/>
                <a:ext cx="54" cy="54"/>
              </a:xfrm>
              <a:custGeom>
                <a:avLst/>
                <a:gdLst>
                  <a:gd name="T0" fmla="*/ 0 w 386"/>
                  <a:gd name="T1" fmla="*/ 193 h 385"/>
                  <a:gd name="T2" fmla="*/ 386 w 386"/>
                  <a:gd name="T3" fmla="*/ 0 h 385"/>
                  <a:gd name="T4" fmla="*/ 386 w 386"/>
                  <a:gd name="T5" fmla="*/ 385 h 385"/>
                  <a:gd name="T6" fmla="*/ 0 w 386"/>
                  <a:gd name="T7" fmla="*/ 193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6" h="385">
                    <a:moveTo>
                      <a:pt x="0" y="193"/>
                    </a:moveTo>
                    <a:lnTo>
                      <a:pt x="386" y="0"/>
                    </a:lnTo>
                    <a:cubicBezTo>
                      <a:pt x="325" y="121"/>
                      <a:pt x="325" y="264"/>
                      <a:pt x="386" y="385"/>
                    </a:cubicBezTo>
                    <a:lnTo>
                      <a:pt x="0" y="19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76" name="Rectangle 80">
                <a:extLst>
                  <a:ext uri="{FF2B5EF4-FFF2-40B4-BE49-F238E27FC236}">
                    <a16:creationId xmlns:a16="http://schemas.microsoft.com/office/drawing/2014/main" id="{CC6C8647-89EB-4EB5-A29A-372087A153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5" y="1227"/>
                <a:ext cx="29" cy="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Ethrnt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80" name="Rectangle 84">
                <a:extLst>
                  <a:ext uri="{FF2B5EF4-FFF2-40B4-BE49-F238E27FC236}">
                    <a16:creationId xmlns:a16="http://schemas.microsoft.com/office/drawing/2014/main" id="{935068D0-E4DB-4C11-9DBF-304BE4FB65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9" y="2745"/>
                <a:ext cx="263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82" name="Freeform 86">
                <a:extLst>
                  <a:ext uri="{FF2B5EF4-FFF2-40B4-BE49-F238E27FC236}">
                    <a16:creationId xmlns:a16="http://schemas.microsoft.com/office/drawing/2014/main" id="{14B8033E-6D62-42BB-B298-B96007438F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7" y="973"/>
                <a:ext cx="992" cy="43"/>
              </a:xfrm>
              <a:custGeom>
                <a:avLst/>
                <a:gdLst>
                  <a:gd name="T0" fmla="*/ 0 w 3502"/>
                  <a:gd name="T1" fmla="*/ 0 h 154"/>
                  <a:gd name="T2" fmla="*/ 0 w 3502"/>
                  <a:gd name="T3" fmla="*/ 4 h 154"/>
                  <a:gd name="T4" fmla="*/ 150 w 3502"/>
                  <a:gd name="T5" fmla="*/ 154 h 154"/>
                  <a:gd name="T6" fmla="*/ 1142 w 3502"/>
                  <a:gd name="T7" fmla="*/ 154 h 154"/>
                  <a:gd name="T8" fmla="*/ 1308 w 3502"/>
                  <a:gd name="T9" fmla="*/ 102 h 154"/>
                  <a:gd name="T10" fmla="*/ 1381 w 3502"/>
                  <a:gd name="T11" fmla="*/ 102 h 154"/>
                  <a:gd name="T12" fmla="*/ 1547 w 3502"/>
                  <a:gd name="T13" fmla="*/ 154 h 154"/>
                  <a:gd name="T14" fmla="*/ 3502 w 3502"/>
                  <a:gd name="T15" fmla="*/ 154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02" h="154">
                    <a:moveTo>
                      <a:pt x="0" y="0"/>
                    </a:moveTo>
                    <a:lnTo>
                      <a:pt x="0" y="4"/>
                    </a:lnTo>
                    <a:cubicBezTo>
                      <a:pt x="0" y="87"/>
                      <a:pt x="68" y="154"/>
                      <a:pt x="150" y="154"/>
                    </a:cubicBezTo>
                    <a:lnTo>
                      <a:pt x="1142" y="154"/>
                    </a:lnTo>
                    <a:cubicBezTo>
                      <a:pt x="1201" y="154"/>
                      <a:pt x="1259" y="136"/>
                      <a:pt x="1308" y="102"/>
                    </a:cubicBezTo>
                    <a:cubicBezTo>
                      <a:pt x="1330" y="86"/>
                      <a:pt x="1359" y="86"/>
                      <a:pt x="1381" y="102"/>
                    </a:cubicBezTo>
                    <a:cubicBezTo>
                      <a:pt x="1430" y="136"/>
                      <a:pt x="1488" y="154"/>
                      <a:pt x="1547" y="154"/>
                    </a:cubicBezTo>
                    <a:lnTo>
                      <a:pt x="3502" y="154"/>
                    </a:lnTo>
                  </a:path>
                </a:pathLst>
              </a:cu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83" name="Freeform 87">
                <a:extLst>
                  <a:ext uri="{FF2B5EF4-FFF2-40B4-BE49-F238E27FC236}">
                    <a16:creationId xmlns:a16="http://schemas.microsoft.com/office/drawing/2014/main" id="{930F67DC-BC72-4D75-A5DF-DDAC90C3E9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0" y="931"/>
                <a:ext cx="54" cy="55"/>
              </a:xfrm>
              <a:custGeom>
                <a:avLst/>
                <a:gdLst>
                  <a:gd name="T0" fmla="*/ 192 w 385"/>
                  <a:gd name="T1" fmla="*/ 0 h 385"/>
                  <a:gd name="T2" fmla="*/ 385 w 385"/>
                  <a:gd name="T3" fmla="*/ 385 h 385"/>
                  <a:gd name="T4" fmla="*/ 0 w 385"/>
                  <a:gd name="T5" fmla="*/ 385 h 385"/>
                  <a:gd name="T6" fmla="*/ 192 w 385"/>
                  <a:gd name="T7" fmla="*/ 0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5" h="385">
                    <a:moveTo>
                      <a:pt x="192" y="0"/>
                    </a:moveTo>
                    <a:lnTo>
                      <a:pt x="385" y="385"/>
                    </a:lnTo>
                    <a:cubicBezTo>
                      <a:pt x="264" y="325"/>
                      <a:pt x="121" y="325"/>
                      <a:pt x="0" y="385"/>
                    </a:cubicBezTo>
                    <a:lnTo>
                      <a:pt x="192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84" name="Freeform 88">
                <a:extLst>
                  <a:ext uri="{FF2B5EF4-FFF2-40B4-BE49-F238E27FC236}">
                    <a16:creationId xmlns:a16="http://schemas.microsoft.com/office/drawing/2014/main" id="{4642299D-BCFC-4329-AF3D-969F11B0DE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6" y="989"/>
                <a:ext cx="54" cy="54"/>
              </a:xfrm>
              <a:custGeom>
                <a:avLst/>
                <a:gdLst>
                  <a:gd name="T0" fmla="*/ 192 w 192"/>
                  <a:gd name="T1" fmla="*/ 96 h 192"/>
                  <a:gd name="T2" fmla="*/ 0 w 192"/>
                  <a:gd name="T3" fmla="*/ 192 h 192"/>
                  <a:gd name="T4" fmla="*/ 0 w 192"/>
                  <a:gd name="T5" fmla="*/ 0 h 192"/>
                  <a:gd name="T6" fmla="*/ 192 w 192"/>
                  <a:gd name="T7" fmla="*/ 96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2" h="192">
                    <a:moveTo>
                      <a:pt x="192" y="96"/>
                    </a:moveTo>
                    <a:lnTo>
                      <a:pt x="0" y="192"/>
                    </a:lnTo>
                    <a:cubicBezTo>
                      <a:pt x="30" y="132"/>
                      <a:pt x="30" y="60"/>
                      <a:pt x="0" y="0"/>
                    </a:cubicBezTo>
                    <a:lnTo>
                      <a:pt x="192" y="9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85" name="Rectangle 89">
                <a:extLst>
                  <a:ext uri="{FF2B5EF4-FFF2-40B4-BE49-F238E27FC236}">
                    <a16:creationId xmlns:a16="http://schemas.microsoft.com/office/drawing/2014/main" id="{E9D4EE7B-78BA-4E2C-99DB-7F592106C7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51" y="980"/>
                <a:ext cx="154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86" name="Rectangle 90">
                <a:extLst>
                  <a:ext uri="{FF2B5EF4-FFF2-40B4-BE49-F238E27FC236}">
                    <a16:creationId xmlns:a16="http://schemas.microsoft.com/office/drawing/2014/main" id="{1F4A9C1D-286A-4523-A543-401D566940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52" y="976"/>
                <a:ext cx="195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Ethrnt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87" name="Freeform 91">
                <a:extLst>
                  <a:ext uri="{FF2B5EF4-FFF2-40B4-BE49-F238E27FC236}">
                    <a16:creationId xmlns:a16="http://schemas.microsoft.com/office/drawing/2014/main" id="{496253DF-F592-4E83-A492-AB29D3DD39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0" y="973"/>
                <a:ext cx="1319" cy="1808"/>
              </a:xfrm>
              <a:custGeom>
                <a:avLst/>
                <a:gdLst>
                  <a:gd name="T0" fmla="*/ 0 w 4654"/>
                  <a:gd name="T1" fmla="*/ 0 h 6382"/>
                  <a:gd name="T2" fmla="*/ 0 w 4654"/>
                  <a:gd name="T3" fmla="*/ 6094 h 6382"/>
                  <a:gd name="T4" fmla="*/ 288 w 4654"/>
                  <a:gd name="T5" fmla="*/ 6382 h 6382"/>
                  <a:gd name="T6" fmla="*/ 2294 w 4654"/>
                  <a:gd name="T7" fmla="*/ 6382 h 6382"/>
                  <a:gd name="T8" fmla="*/ 2460 w 4654"/>
                  <a:gd name="T9" fmla="*/ 6330 h 6382"/>
                  <a:gd name="T10" fmla="*/ 2533 w 4654"/>
                  <a:gd name="T11" fmla="*/ 6330 h 6382"/>
                  <a:gd name="T12" fmla="*/ 2699 w 4654"/>
                  <a:gd name="T13" fmla="*/ 6382 h 6382"/>
                  <a:gd name="T14" fmla="*/ 4654 w 4654"/>
                  <a:gd name="T15" fmla="*/ 6382 h 6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54" h="6382">
                    <a:moveTo>
                      <a:pt x="0" y="0"/>
                    </a:moveTo>
                    <a:lnTo>
                      <a:pt x="0" y="6094"/>
                    </a:lnTo>
                    <a:cubicBezTo>
                      <a:pt x="0" y="6253"/>
                      <a:pt x="129" y="6382"/>
                      <a:pt x="288" y="6382"/>
                    </a:cubicBezTo>
                    <a:lnTo>
                      <a:pt x="2294" y="6382"/>
                    </a:lnTo>
                    <a:cubicBezTo>
                      <a:pt x="2353" y="6382"/>
                      <a:pt x="2411" y="6364"/>
                      <a:pt x="2460" y="6330"/>
                    </a:cubicBezTo>
                    <a:cubicBezTo>
                      <a:pt x="2482" y="6314"/>
                      <a:pt x="2511" y="6314"/>
                      <a:pt x="2533" y="6330"/>
                    </a:cubicBezTo>
                    <a:cubicBezTo>
                      <a:pt x="2582" y="6364"/>
                      <a:pt x="2640" y="6382"/>
                      <a:pt x="2699" y="6382"/>
                    </a:cubicBezTo>
                    <a:lnTo>
                      <a:pt x="4654" y="6382"/>
                    </a:lnTo>
                  </a:path>
                </a:pathLst>
              </a:cu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88" name="Freeform 92">
                <a:extLst>
                  <a:ext uri="{FF2B5EF4-FFF2-40B4-BE49-F238E27FC236}">
                    <a16:creationId xmlns:a16="http://schemas.microsoft.com/office/drawing/2014/main" id="{240CBAC6-7336-4025-83EC-1A5DA7A096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3" y="931"/>
                <a:ext cx="55" cy="55"/>
              </a:xfrm>
              <a:custGeom>
                <a:avLst/>
                <a:gdLst>
                  <a:gd name="T0" fmla="*/ 192 w 385"/>
                  <a:gd name="T1" fmla="*/ 0 h 385"/>
                  <a:gd name="T2" fmla="*/ 385 w 385"/>
                  <a:gd name="T3" fmla="*/ 385 h 385"/>
                  <a:gd name="T4" fmla="*/ 0 w 385"/>
                  <a:gd name="T5" fmla="*/ 385 h 385"/>
                  <a:gd name="T6" fmla="*/ 192 w 385"/>
                  <a:gd name="T7" fmla="*/ 0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5" h="385">
                    <a:moveTo>
                      <a:pt x="192" y="0"/>
                    </a:moveTo>
                    <a:lnTo>
                      <a:pt x="385" y="385"/>
                    </a:lnTo>
                    <a:cubicBezTo>
                      <a:pt x="264" y="325"/>
                      <a:pt x="121" y="325"/>
                      <a:pt x="0" y="385"/>
                    </a:cubicBezTo>
                    <a:lnTo>
                      <a:pt x="192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89" name="Freeform 93">
                <a:extLst>
                  <a:ext uri="{FF2B5EF4-FFF2-40B4-BE49-F238E27FC236}">
                    <a16:creationId xmlns:a16="http://schemas.microsoft.com/office/drawing/2014/main" id="{9E17A685-DED6-4E20-A1C5-AC3B1A03B9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6" y="2754"/>
                <a:ext cx="54" cy="55"/>
              </a:xfrm>
              <a:custGeom>
                <a:avLst/>
                <a:gdLst>
                  <a:gd name="T0" fmla="*/ 192 w 192"/>
                  <a:gd name="T1" fmla="*/ 96 h 192"/>
                  <a:gd name="T2" fmla="*/ 0 w 192"/>
                  <a:gd name="T3" fmla="*/ 192 h 192"/>
                  <a:gd name="T4" fmla="*/ 0 w 192"/>
                  <a:gd name="T5" fmla="*/ 0 h 192"/>
                  <a:gd name="T6" fmla="*/ 192 w 192"/>
                  <a:gd name="T7" fmla="*/ 96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2" h="192">
                    <a:moveTo>
                      <a:pt x="192" y="96"/>
                    </a:moveTo>
                    <a:lnTo>
                      <a:pt x="0" y="192"/>
                    </a:lnTo>
                    <a:cubicBezTo>
                      <a:pt x="30" y="132"/>
                      <a:pt x="30" y="60"/>
                      <a:pt x="0" y="0"/>
                    </a:cubicBezTo>
                    <a:lnTo>
                      <a:pt x="192" y="9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90" name="Rectangle 94">
                <a:extLst>
                  <a:ext uri="{FF2B5EF4-FFF2-40B4-BE49-F238E27FC236}">
                    <a16:creationId xmlns:a16="http://schemas.microsoft.com/office/drawing/2014/main" id="{EBD43E65-DF26-4800-8BA8-98A70CFB48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30" y="2745"/>
                <a:ext cx="155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91" name="Rectangle 95">
                <a:extLst>
                  <a:ext uri="{FF2B5EF4-FFF2-40B4-BE49-F238E27FC236}">
                    <a16:creationId xmlns:a16="http://schemas.microsoft.com/office/drawing/2014/main" id="{45EE9C01-1979-400D-B60E-767A2F1F70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31" y="2742"/>
                <a:ext cx="195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Ethrnt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92" name="Freeform 96">
                <a:extLst>
                  <a:ext uri="{FF2B5EF4-FFF2-40B4-BE49-F238E27FC236}">
                    <a16:creationId xmlns:a16="http://schemas.microsoft.com/office/drawing/2014/main" id="{2F4F487A-0873-4A49-A0EC-4B0FDC9BB8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4" y="973"/>
                <a:ext cx="720" cy="693"/>
              </a:xfrm>
              <a:custGeom>
                <a:avLst/>
                <a:gdLst>
                  <a:gd name="T0" fmla="*/ 0 w 2542"/>
                  <a:gd name="T1" fmla="*/ 0 h 2446"/>
                  <a:gd name="T2" fmla="*/ 0 w 2542"/>
                  <a:gd name="T3" fmla="*/ 2158 h 2446"/>
                  <a:gd name="T4" fmla="*/ 288 w 2542"/>
                  <a:gd name="T5" fmla="*/ 2446 h 2446"/>
                  <a:gd name="T6" fmla="*/ 1718 w 2542"/>
                  <a:gd name="T7" fmla="*/ 2446 h 2446"/>
                  <a:gd name="T8" fmla="*/ 1884 w 2542"/>
                  <a:gd name="T9" fmla="*/ 2394 h 2446"/>
                  <a:gd name="T10" fmla="*/ 1957 w 2542"/>
                  <a:gd name="T11" fmla="*/ 2394 h 2446"/>
                  <a:gd name="T12" fmla="*/ 2123 w 2542"/>
                  <a:gd name="T13" fmla="*/ 2446 h 2446"/>
                  <a:gd name="T14" fmla="*/ 2542 w 2542"/>
                  <a:gd name="T15" fmla="*/ 2446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42" h="2446">
                    <a:moveTo>
                      <a:pt x="0" y="0"/>
                    </a:moveTo>
                    <a:lnTo>
                      <a:pt x="0" y="2158"/>
                    </a:lnTo>
                    <a:cubicBezTo>
                      <a:pt x="0" y="2317"/>
                      <a:pt x="129" y="2446"/>
                      <a:pt x="288" y="2446"/>
                    </a:cubicBezTo>
                    <a:lnTo>
                      <a:pt x="1718" y="2446"/>
                    </a:lnTo>
                    <a:cubicBezTo>
                      <a:pt x="1777" y="2446"/>
                      <a:pt x="1835" y="2428"/>
                      <a:pt x="1884" y="2394"/>
                    </a:cubicBezTo>
                    <a:cubicBezTo>
                      <a:pt x="1906" y="2378"/>
                      <a:pt x="1935" y="2378"/>
                      <a:pt x="1957" y="2394"/>
                    </a:cubicBezTo>
                    <a:cubicBezTo>
                      <a:pt x="2006" y="2428"/>
                      <a:pt x="2064" y="2446"/>
                      <a:pt x="2123" y="2446"/>
                    </a:cubicBezTo>
                    <a:lnTo>
                      <a:pt x="2542" y="2446"/>
                    </a:lnTo>
                  </a:path>
                </a:pathLst>
              </a:cu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93" name="Freeform 97">
                <a:extLst>
                  <a:ext uri="{FF2B5EF4-FFF2-40B4-BE49-F238E27FC236}">
                    <a16:creationId xmlns:a16="http://schemas.microsoft.com/office/drawing/2014/main" id="{6D4F944E-536D-4FC3-B56F-F8BEA0EB1F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6" y="931"/>
                <a:ext cx="55" cy="55"/>
              </a:xfrm>
              <a:custGeom>
                <a:avLst/>
                <a:gdLst>
                  <a:gd name="T0" fmla="*/ 192 w 385"/>
                  <a:gd name="T1" fmla="*/ 0 h 385"/>
                  <a:gd name="T2" fmla="*/ 385 w 385"/>
                  <a:gd name="T3" fmla="*/ 385 h 385"/>
                  <a:gd name="T4" fmla="*/ 0 w 385"/>
                  <a:gd name="T5" fmla="*/ 385 h 385"/>
                  <a:gd name="T6" fmla="*/ 192 w 385"/>
                  <a:gd name="T7" fmla="*/ 0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5" h="385">
                    <a:moveTo>
                      <a:pt x="192" y="0"/>
                    </a:moveTo>
                    <a:lnTo>
                      <a:pt x="385" y="385"/>
                    </a:lnTo>
                    <a:cubicBezTo>
                      <a:pt x="264" y="325"/>
                      <a:pt x="121" y="325"/>
                      <a:pt x="0" y="385"/>
                    </a:cubicBezTo>
                    <a:lnTo>
                      <a:pt x="192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94" name="Freeform 98">
                <a:extLst>
                  <a:ext uri="{FF2B5EF4-FFF2-40B4-BE49-F238E27FC236}">
                    <a16:creationId xmlns:a16="http://schemas.microsoft.com/office/drawing/2014/main" id="{B9DF1C63-2A0D-4C77-B20C-5A31941BED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1" y="1639"/>
                <a:ext cx="54" cy="54"/>
              </a:xfrm>
              <a:custGeom>
                <a:avLst/>
                <a:gdLst>
                  <a:gd name="T0" fmla="*/ 192 w 192"/>
                  <a:gd name="T1" fmla="*/ 96 h 192"/>
                  <a:gd name="T2" fmla="*/ 0 w 192"/>
                  <a:gd name="T3" fmla="*/ 192 h 192"/>
                  <a:gd name="T4" fmla="*/ 0 w 192"/>
                  <a:gd name="T5" fmla="*/ 0 h 192"/>
                  <a:gd name="T6" fmla="*/ 192 w 192"/>
                  <a:gd name="T7" fmla="*/ 96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2" h="192">
                    <a:moveTo>
                      <a:pt x="192" y="96"/>
                    </a:moveTo>
                    <a:lnTo>
                      <a:pt x="0" y="192"/>
                    </a:lnTo>
                    <a:cubicBezTo>
                      <a:pt x="30" y="132"/>
                      <a:pt x="30" y="60"/>
                      <a:pt x="0" y="0"/>
                    </a:cubicBezTo>
                    <a:lnTo>
                      <a:pt x="192" y="9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95" name="Rectangle 99">
                <a:extLst>
                  <a:ext uri="{FF2B5EF4-FFF2-40B4-BE49-F238E27FC236}">
                    <a16:creationId xmlns:a16="http://schemas.microsoft.com/office/drawing/2014/main" id="{A79060C6-C565-49DE-913B-3102370EA5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31" y="1630"/>
                <a:ext cx="154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96" name="Rectangle 100">
                <a:extLst>
                  <a:ext uri="{FF2B5EF4-FFF2-40B4-BE49-F238E27FC236}">
                    <a16:creationId xmlns:a16="http://schemas.microsoft.com/office/drawing/2014/main" id="{5F67571E-D645-4627-BC94-D7686E7F73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32" y="1626"/>
                <a:ext cx="195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Ethrnt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97" name="Freeform 101">
                <a:extLst>
                  <a:ext uri="{FF2B5EF4-FFF2-40B4-BE49-F238E27FC236}">
                    <a16:creationId xmlns:a16="http://schemas.microsoft.com/office/drawing/2014/main" id="{FE686674-0D16-43DB-9588-204BFB29BF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55" y="973"/>
                <a:ext cx="639" cy="285"/>
              </a:xfrm>
              <a:custGeom>
                <a:avLst/>
                <a:gdLst>
                  <a:gd name="T0" fmla="*/ 0 w 2254"/>
                  <a:gd name="T1" fmla="*/ 0 h 1006"/>
                  <a:gd name="T2" fmla="*/ 0 w 2254"/>
                  <a:gd name="T3" fmla="*/ 718 h 1006"/>
                  <a:gd name="T4" fmla="*/ 288 w 2254"/>
                  <a:gd name="T5" fmla="*/ 1006 h 1006"/>
                  <a:gd name="T6" fmla="*/ 1430 w 2254"/>
                  <a:gd name="T7" fmla="*/ 1006 h 1006"/>
                  <a:gd name="T8" fmla="*/ 1596 w 2254"/>
                  <a:gd name="T9" fmla="*/ 954 h 1006"/>
                  <a:gd name="T10" fmla="*/ 1669 w 2254"/>
                  <a:gd name="T11" fmla="*/ 954 h 1006"/>
                  <a:gd name="T12" fmla="*/ 1835 w 2254"/>
                  <a:gd name="T13" fmla="*/ 1006 h 1006"/>
                  <a:gd name="T14" fmla="*/ 2254 w 2254"/>
                  <a:gd name="T15" fmla="*/ 1006 h 10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54" h="1006">
                    <a:moveTo>
                      <a:pt x="0" y="0"/>
                    </a:moveTo>
                    <a:lnTo>
                      <a:pt x="0" y="718"/>
                    </a:lnTo>
                    <a:cubicBezTo>
                      <a:pt x="0" y="877"/>
                      <a:pt x="129" y="1006"/>
                      <a:pt x="288" y="1006"/>
                    </a:cubicBezTo>
                    <a:lnTo>
                      <a:pt x="1430" y="1006"/>
                    </a:lnTo>
                    <a:cubicBezTo>
                      <a:pt x="1489" y="1006"/>
                      <a:pt x="1547" y="988"/>
                      <a:pt x="1596" y="954"/>
                    </a:cubicBezTo>
                    <a:cubicBezTo>
                      <a:pt x="1618" y="938"/>
                      <a:pt x="1647" y="938"/>
                      <a:pt x="1669" y="954"/>
                    </a:cubicBezTo>
                    <a:cubicBezTo>
                      <a:pt x="1718" y="988"/>
                      <a:pt x="1776" y="1006"/>
                      <a:pt x="1835" y="1006"/>
                    </a:cubicBezTo>
                    <a:lnTo>
                      <a:pt x="2254" y="1006"/>
                    </a:lnTo>
                  </a:path>
                </a:pathLst>
              </a:cu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98" name="Freeform 102">
                <a:extLst>
                  <a:ext uri="{FF2B5EF4-FFF2-40B4-BE49-F238E27FC236}">
                    <a16:creationId xmlns:a16="http://schemas.microsoft.com/office/drawing/2014/main" id="{1B2CD819-63FF-4398-982B-216322C2F1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8" y="931"/>
                <a:ext cx="54" cy="55"/>
              </a:xfrm>
              <a:custGeom>
                <a:avLst/>
                <a:gdLst>
                  <a:gd name="T0" fmla="*/ 192 w 385"/>
                  <a:gd name="T1" fmla="*/ 0 h 385"/>
                  <a:gd name="T2" fmla="*/ 385 w 385"/>
                  <a:gd name="T3" fmla="*/ 385 h 385"/>
                  <a:gd name="T4" fmla="*/ 0 w 385"/>
                  <a:gd name="T5" fmla="*/ 385 h 385"/>
                  <a:gd name="T6" fmla="*/ 192 w 385"/>
                  <a:gd name="T7" fmla="*/ 0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5" h="385">
                    <a:moveTo>
                      <a:pt x="192" y="0"/>
                    </a:moveTo>
                    <a:lnTo>
                      <a:pt x="385" y="385"/>
                    </a:lnTo>
                    <a:cubicBezTo>
                      <a:pt x="264" y="325"/>
                      <a:pt x="121" y="325"/>
                      <a:pt x="0" y="385"/>
                    </a:cubicBezTo>
                    <a:lnTo>
                      <a:pt x="192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99" name="Freeform 103">
                <a:extLst>
                  <a:ext uri="{FF2B5EF4-FFF2-40B4-BE49-F238E27FC236}">
                    <a16:creationId xmlns:a16="http://schemas.microsoft.com/office/drawing/2014/main" id="{679CB293-18B9-4040-9456-8A44C6BEBD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1" y="1230"/>
                <a:ext cx="54" cy="55"/>
              </a:xfrm>
              <a:custGeom>
                <a:avLst/>
                <a:gdLst>
                  <a:gd name="T0" fmla="*/ 192 w 192"/>
                  <a:gd name="T1" fmla="*/ 96 h 192"/>
                  <a:gd name="T2" fmla="*/ 0 w 192"/>
                  <a:gd name="T3" fmla="*/ 192 h 192"/>
                  <a:gd name="T4" fmla="*/ 0 w 192"/>
                  <a:gd name="T5" fmla="*/ 0 h 192"/>
                  <a:gd name="T6" fmla="*/ 192 w 192"/>
                  <a:gd name="T7" fmla="*/ 96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2" h="192">
                    <a:moveTo>
                      <a:pt x="192" y="96"/>
                    </a:moveTo>
                    <a:lnTo>
                      <a:pt x="0" y="192"/>
                    </a:lnTo>
                    <a:cubicBezTo>
                      <a:pt x="30" y="132"/>
                      <a:pt x="30" y="60"/>
                      <a:pt x="0" y="0"/>
                    </a:cubicBezTo>
                    <a:lnTo>
                      <a:pt x="192" y="9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00" name="Rectangle 104">
                <a:extLst>
                  <a:ext uri="{FF2B5EF4-FFF2-40B4-BE49-F238E27FC236}">
                    <a16:creationId xmlns:a16="http://schemas.microsoft.com/office/drawing/2014/main" id="{5687671B-1897-441E-A293-606EBBE481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35" y="1221"/>
                <a:ext cx="154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01" name="Rectangle 105">
                <a:extLst>
                  <a:ext uri="{FF2B5EF4-FFF2-40B4-BE49-F238E27FC236}">
                    <a16:creationId xmlns:a16="http://schemas.microsoft.com/office/drawing/2014/main" id="{762A25DE-93DF-4F26-A22E-7612253E02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36" y="1218"/>
                <a:ext cx="195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Ethrnt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02" name="Freeform 106">
                <a:extLst>
                  <a:ext uri="{FF2B5EF4-FFF2-40B4-BE49-F238E27FC236}">
                    <a16:creationId xmlns:a16="http://schemas.microsoft.com/office/drawing/2014/main" id="{C5719F37-AAD4-42A9-B0BE-1B203C8725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" y="973"/>
                <a:ext cx="3468" cy="1890"/>
              </a:xfrm>
              <a:custGeom>
                <a:avLst/>
                <a:gdLst>
                  <a:gd name="T0" fmla="*/ 24476 w 24476"/>
                  <a:gd name="T1" fmla="*/ 0 h 13340"/>
                  <a:gd name="T2" fmla="*/ 24476 w 24476"/>
                  <a:gd name="T3" fmla="*/ 12764 h 13340"/>
                  <a:gd name="T4" fmla="*/ 23900 w 24476"/>
                  <a:gd name="T5" fmla="*/ 13340 h 13340"/>
                  <a:gd name="T6" fmla="*/ 19313 w 24476"/>
                  <a:gd name="T7" fmla="*/ 13340 h 13340"/>
                  <a:gd name="T8" fmla="*/ 18982 w 24476"/>
                  <a:gd name="T9" fmla="*/ 13235 h 13340"/>
                  <a:gd name="T10" fmla="*/ 18804 w 24476"/>
                  <a:gd name="T11" fmla="*/ 13266 h 13340"/>
                  <a:gd name="T12" fmla="*/ 18800 w 24476"/>
                  <a:gd name="T13" fmla="*/ 13272 h 13340"/>
                  <a:gd name="T14" fmla="*/ 18678 w 24476"/>
                  <a:gd name="T15" fmla="*/ 13340 h 13340"/>
                  <a:gd name="T16" fmla="*/ 18633 w 24476"/>
                  <a:gd name="T17" fmla="*/ 13340 h 13340"/>
                  <a:gd name="T18" fmla="*/ 18425 w 24476"/>
                  <a:gd name="T19" fmla="*/ 13251 h 13340"/>
                  <a:gd name="T20" fmla="*/ 18259 w 24476"/>
                  <a:gd name="T21" fmla="*/ 13235 h 13340"/>
                  <a:gd name="T22" fmla="*/ 17928 w 24476"/>
                  <a:gd name="T23" fmla="*/ 13340 h 13340"/>
                  <a:gd name="T24" fmla="*/ 17009 w 24476"/>
                  <a:gd name="T25" fmla="*/ 13340 h 13340"/>
                  <a:gd name="T26" fmla="*/ 16678 w 24476"/>
                  <a:gd name="T27" fmla="*/ 13235 h 13340"/>
                  <a:gd name="T28" fmla="*/ 16500 w 24476"/>
                  <a:gd name="T29" fmla="*/ 13266 h 13340"/>
                  <a:gd name="T30" fmla="*/ 16496 w 24476"/>
                  <a:gd name="T31" fmla="*/ 13272 h 13340"/>
                  <a:gd name="T32" fmla="*/ 16374 w 24476"/>
                  <a:gd name="T33" fmla="*/ 13340 h 13340"/>
                  <a:gd name="T34" fmla="*/ 16329 w 24476"/>
                  <a:gd name="T35" fmla="*/ 13340 h 13340"/>
                  <a:gd name="T36" fmla="*/ 16121 w 24476"/>
                  <a:gd name="T37" fmla="*/ 13251 h 13340"/>
                  <a:gd name="T38" fmla="*/ 15940 w 24476"/>
                  <a:gd name="T39" fmla="*/ 13247 h 13340"/>
                  <a:gd name="T40" fmla="*/ 15920 w 24476"/>
                  <a:gd name="T41" fmla="*/ 13272 h 13340"/>
                  <a:gd name="T42" fmla="*/ 15798 w 24476"/>
                  <a:gd name="T43" fmla="*/ 13340 h 13340"/>
                  <a:gd name="T44" fmla="*/ 15753 w 24476"/>
                  <a:gd name="T45" fmla="*/ 13340 h 13340"/>
                  <a:gd name="T46" fmla="*/ 15545 w 24476"/>
                  <a:gd name="T47" fmla="*/ 13251 h 13340"/>
                  <a:gd name="T48" fmla="*/ 15379 w 24476"/>
                  <a:gd name="T49" fmla="*/ 13235 h 13340"/>
                  <a:gd name="T50" fmla="*/ 15048 w 24476"/>
                  <a:gd name="T51" fmla="*/ 13340 h 13340"/>
                  <a:gd name="T52" fmla="*/ 14129 w 24476"/>
                  <a:gd name="T53" fmla="*/ 13340 h 13340"/>
                  <a:gd name="T54" fmla="*/ 13798 w 24476"/>
                  <a:gd name="T55" fmla="*/ 13235 h 13340"/>
                  <a:gd name="T56" fmla="*/ 13651 w 24476"/>
                  <a:gd name="T57" fmla="*/ 13235 h 13340"/>
                  <a:gd name="T58" fmla="*/ 13320 w 24476"/>
                  <a:gd name="T59" fmla="*/ 13340 h 13340"/>
                  <a:gd name="T60" fmla="*/ 8561 w 24476"/>
                  <a:gd name="T61" fmla="*/ 13340 h 13340"/>
                  <a:gd name="T62" fmla="*/ 8230 w 24476"/>
                  <a:gd name="T63" fmla="*/ 13235 h 13340"/>
                  <a:gd name="T64" fmla="*/ 8083 w 24476"/>
                  <a:gd name="T65" fmla="*/ 13235 h 13340"/>
                  <a:gd name="T66" fmla="*/ 7752 w 24476"/>
                  <a:gd name="T67" fmla="*/ 13340 h 13340"/>
                  <a:gd name="T68" fmla="*/ 0 w 24476"/>
                  <a:gd name="T69" fmla="*/ 13340 h 13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4476" h="13340">
                    <a:moveTo>
                      <a:pt x="24476" y="0"/>
                    </a:moveTo>
                    <a:lnTo>
                      <a:pt x="24476" y="12764"/>
                    </a:lnTo>
                    <a:cubicBezTo>
                      <a:pt x="24476" y="13082"/>
                      <a:pt x="24219" y="13340"/>
                      <a:pt x="23900" y="13340"/>
                    </a:cubicBezTo>
                    <a:lnTo>
                      <a:pt x="19313" y="13340"/>
                    </a:lnTo>
                    <a:cubicBezTo>
                      <a:pt x="19195" y="13340"/>
                      <a:pt x="19079" y="13303"/>
                      <a:pt x="18982" y="13235"/>
                    </a:cubicBezTo>
                    <a:cubicBezTo>
                      <a:pt x="18924" y="13194"/>
                      <a:pt x="18844" y="13208"/>
                      <a:pt x="18804" y="13266"/>
                    </a:cubicBezTo>
                    <a:cubicBezTo>
                      <a:pt x="18802" y="13268"/>
                      <a:pt x="18801" y="13270"/>
                      <a:pt x="18800" y="13272"/>
                    </a:cubicBezTo>
                    <a:cubicBezTo>
                      <a:pt x="18773" y="13314"/>
                      <a:pt x="18727" y="13340"/>
                      <a:pt x="18678" y="13340"/>
                    </a:cubicBezTo>
                    <a:lnTo>
                      <a:pt x="18633" y="13340"/>
                    </a:lnTo>
                    <a:cubicBezTo>
                      <a:pt x="18554" y="13340"/>
                      <a:pt x="18479" y="13308"/>
                      <a:pt x="18425" y="13251"/>
                    </a:cubicBezTo>
                    <a:cubicBezTo>
                      <a:pt x="18381" y="13205"/>
                      <a:pt x="18311" y="13199"/>
                      <a:pt x="18259" y="13235"/>
                    </a:cubicBezTo>
                    <a:cubicBezTo>
                      <a:pt x="18162" y="13303"/>
                      <a:pt x="18046" y="13340"/>
                      <a:pt x="17928" y="13340"/>
                    </a:cubicBezTo>
                    <a:lnTo>
                      <a:pt x="17009" y="13340"/>
                    </a:lnTo>
                    <a:cubicBezTo>
                      <a:pt x="16891" y="13340"/>
                      <a:pt x="16775" y="13303"/>
                      <a:pt x="16678" y="13235"/>
                    </a:cubicBezTo>
                    <a:cubicBezTo>
                      <a:pt x="16620" y="13194"/>
                      <a:pt x="16540" y="13208"/>
                      <a:pt x="16500" y="13266"/>
                    </a:cubicBezTo>
                    <a:cubicBezTo>
                      <a:pt x="16498" y="13268"/>
                      <a:pt x="16497" y="13270"/>
                      <a:pt x="16496" y="13272"/>
                    </a:cubicBezTo>
                    <a:cubicBezTo>
                      <a:pt x="16469" y="13314"/>
                      <a:pt x="16423" y="13340"/>
                      <a:pt x="16374" y="13340"/>
                    </a:cubicBezTo>
                    <a:lnTo>
                      <a:pt x="16329" y="13340"/>
                    </a:lnTo>
                    <a:cubicBezTo>
                      <a:pt x="16250" y="13340"/>
                      <a:pt x="16175" y="13308"/>
                      <a:pt x="16121" y="13251"/>
                    </a:cubicBezTo>
                    <a:cubicBezTo>
                      <a:pt x="16072" y="13200"/>
                      <a:pt x="15991" y="13198"/>
                      <a:pt x="15940" y="13247"/>
                    </a:cubicBezTo>
                    <a:cubicBezTo>
                      <a:pt x="15932" y="13255"/>
                      <a:pt x="15925" y="13263"/>
                      <a:pt x="15920" y="13272"/>
                    </a:cubicBezTo>
                    <a:cubicBezTo>
                      <a:pt x="15893" y="13314"/>
                      <a:pt x="15847" y="13340"/>
                      <a:pt x="15798" y="13340"/>
                    </a:cubicBezTo>
                    <a:lnTo>
                      <a:pt x="15753" y="13340"/>
                    </a:lnTo>
                    <a:cubicBezTo>
                      <a:pt x="15674" y="13340"/>
                      <a:pt x="15599" y="13308"/>
                      <a:pt x="15545" y="13251"/>
                    </a:cubicBezTo>
                    <a:cubicBezTo>
                      <a:pt x="15501" y="13205"/>
                      <a:pt x="15431" y="13199"/>
                      <a:pt x="15379" y="13235"/>
                    </a:cubicBezTo>
                    <a:cubicBezTo>
                      <a:pt x="15282" y="13303"/>
                      <a:pt x="15166" y="13340"/>
                      <a:pt x="15048" y="13340"/>
                    </a:cubicBezTo>
                    <a:lnTo>
                      <a:pt x="14129" y="13340"/>
                    </a:lnTo>
                    <a:cubicBezTo>
                      <a:pt x="14011" y="13340"/>
                      <a:pt x="13895" y="13303"/>
                      <a:pt x="13798" y="13235"/>
                    </a:cubicBezTo>
                    <a:cubicBezTo>
                      <a:pt x="13754" y="13204"/>
                      <a:pt x="13695" y="13204"/>
                      <a:pt x="13651" y="13235"/>
                    </a:cubicBezTo>
                    <a:cubicBezTo>
                      <a:pt x="13554" y="13303"/>
                      <a:pt x="13438" y="13340"/>
                      <a:pt x="13320" y="13340"/>
                    </a:cubicBezTo>
                    <a:lnTo>
                      <a:pt x="8561" y="13340"/>
                    </a:lnTo>
                    <a:cubicBezTo>
                      <a:pt x="8443" y="13340"/>
                      <a:pt x="8327" y="13303"/>
                      <a:pt x="8230" y="13235"/>
                    </a:cubicBezTo>
                    <a:cubicBezTo>
                      <a:pt x="8186" y="13204"/>
                      <a:pt x="8127" y="13204"/>
                      <a:pt x="8083" y="13235"/>
                    </a:cubicBezTo>
                    <a:cubicBezTo>
                      <a:pt x="7986" y="13303"/>
                      <a:pt x="7870" y="13340"/>
                      <a:pt x="7752" y="13340"/>
                    </a:cubicBezTo>
                    <a:lnTo>
                      <a:pt x="0" y="13340"/>
                    </a:lnTo>
                  </a:path>
                </a:pathLst>
              </a:cu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03" name="Freeform 107">
                <a:extLst>
                  <a:ext uri="{FF2B5EF4-FFF2-40B4-BE49-F238E27FC236}">
                    <a16:creationId xmlns:a16="http://schemas.microsoft.com/office/drawing/2014/main" id="{EF4D17A2-4279-4138-8E55-F7E1FB38E3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2" y="931"/>
                <a:ext cx="54" cy="55"/>
              </a:xfrm>
              <a:custGeom>
                <a:avLst/>
                <a:gdLst>
                  <a:gd name="T0" fmla="*/ 192 w 385"/>
                  <a:gd name="T1" fmla="*/ 0 h 385"/>
                  <a:gd name="T2" fmla="*/ 385 w 385"/>
                  <a:gd name="T3" fmla="*/ 385 h 385"/>
                  <a:gd name="T4" fmla="*/ 0 w 385"/>
                  <a:gd name="T5" fmla="*/ 385 h 385"/>
                  <a:gd name="T6" fmla="*/ 192 w 385"/>
                  <a:gd name="T7" fmla="*/ 0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5" h="385">
                    <a:moveTo>
                      <a:pt x="192" y="0"/>
                    </a:moveTo>
                    <a:lnTo>
                      <a:pt x="385" y="385"/>
                    </a:lnTo>
                    <a:cubicBezTo>
                      <a:pt x="264" y="325"/>
                      <a:pt x="121" y="325"/>
                      <a:pt x="0" y="385"/>
                    </a:cubicBezTo>
                    <a:lnTo>
                      <a:pt x="192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04" name="Freeform 108">
                <a:extLst>
                  <a:ext uri="{FF2B5EF4-FFF2-40B4-BE49-F238E27FC236}">
                    <a16:creationId xmlns:a16="http://schemas.microsoft.com/office/drawing/2014/main" id="{F5D1C787-D56E-46C8-A256-E20E60DE93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" y="2836"/>
                <a:ext cx="54" cy="54"/>
              </a:xfrm>
              <a:custGeom>
                <a:avLst/>
                <a:gdLst>
                  <a:gd name="T0" fmla="*/ 0 w 386"/>
                  <a:gd name="T1" fmla="*/ 193 h 385"/>
                  <a:gd name="T2" fmla="*/ 386 w 386"/>
                  <a:gd name="T3" fmla="*/ 0 h 385"/>
                  <a:gd name="T4" fmla="*/ 386 w 386"/>
                  <a:gd name="T5" fmla="*/ 385 h 385"/>
                  <a:gd name="T6" fmla="*/ 0 w 386"/>
                  <a:gd name="T7" fmla="*/ 193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6" h="385">
                    <a:moveTo>
                      <a:pt x="0" y="193"/>
                    </a:moveTo>
                    <a:lnTo>
                      <a:pt x="386" y="0"/>
                    </a:lnTo>
                    <a:cubicBezTo>
                      <a:pt x="325" y="121"/>
                      <a:pt x="325" y="264"/>
                      <a:pt x="386" y="385"/>
                    </a:cubicBezTo>
                    <a:lnTo>
                      <a:pt x="0" y="19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05" name="Rectangle 109">
                <a:extLst>
                  <a:ext uri="{FF2B5EF4-FFF2-40B4-BE49-F238E27FC236}">
                    <a16:creationId xmlns:a16="http://schemas.microsoft.com/office/drawing/2014/main" id="{99BF434D-525A-4003-A945-D049DC88ED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9" y="2827"/>
                <a:ext cx="263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06" name="Rectangle 110">
                <a:extLst>
                  <a:ext uri="{FF2B5EF4-FFF2-40B4-BE49-F238E27FC236}">
                    <a16:creationId xmlns:a16="http://schemas.microsoft.com/office/drawing/2014/main" id="{892386D2-7957-4EC2-9A9E-B366BE237F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0" y="2823"/>
                <a:ext cx="308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GSE Ethrnt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07" name="Freeform 111">
                <a:extLst>
                  <a:ext uri="{FF2B5EF4-FFF2-40B4-BE49-F238E27FC236}">
                    <a16:creationId xmlns:a16="http://schemas.microsoft.com/office/drawing/2014/main" id="{AA937F56-1BA9-4E04-B114-E30AC66F33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" y="1938"/>
                <a:ext cx="1821" cy="762"/>
              </a:xfrm>
              <a:custGeom>
                <a:avLst/>
                <a:gdLst>
                  <a:gd name="T0" fmla="*/ 12856 w 12856"/>
                  <a:gd name="T1" fmla="*/ 0 h 5376"/>
                  <a:gd name="T2" fmla="*/ 12764 w 12856"/>
                  <a:gd name="T3" fmla="*/ 0 h 5376"/>
                  <a:gd name="T4" fmla="*/ 12380 w 12856"/>
                  <a:gd name="T5" fmla="*/ 384 h 5376"/>
                  <a:gd name="T6" fmla="*/ 12380 w 12856"/>
                  <a:gd name="T7" fmla="*/ 4800 h 5376"/>
                  <a:gd name="T8" fmla="*/ 11804 w 12856"/>
                  <a:gd name="T9" fmla="*/ 5376 h 5376"/>
                  <a:gd name="T10" fmla="*/ 8561 w 12856"/>
                  <a:gd name="T11" fmla="*/ 5376 h 5376"/>
                  <a:gd name="T12" fmla="*/ 8230 w 12856"/>
                  <a:gd name="T13" fmla="*/ 5271 h 5376"/>
                  <a:gd name="T14" fmla="*/ 8083 w 12856"/>
                  <a:gd name="T15" fmla="*/ 5271 h 5376"/>
                  <a:gd name="T16" fmla="*/ 7752 w 12856"/>
                  <a:gd name="T17" fmla="*/ 5376 h 5376"/>
                  <a:gd name="T18" fmla="*/ 0 w 12856"/>
                  <a:gd name="T19" fmla="*/ 5376 h 5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856" h="5376">
                    <a:moveTo>
                      <a:pt x="12856" y="0"/>
                    </a:moveTo>
                    <a:lnTo>
                      <a:pt x="12764" y="0"/>
                    </a:lnTo>
                    <a:cubicBezTo>
                      <a:pt x="12552" y="0"/>
                      <a:pt x="12380" y="171"/>
                      <a:pt x="12380" y="384"/>
                    </a:cubicBezTo>
                    <a:lnTo>
                      <a:pt x="12380" y="4800"/>
                    </a:lnTo>
                    <a:cubicBezTo>
                      <a:pt x="12380" y="5118"/>
                      <a:pt x="12123" y="5376"/>
                      <a:pt x="11804" y="5376"/>
                    </a:cubicBezTo>
                    <a:lnTo>
                      <a:pt x="8561" y="5376"/>
                    </a:lnTo>
                    <a:cubicBezTo>
                      <a:pt x="8443" y="5376"/>
                      <a:pt x="8327" y="5339"/>
                      <a:pt x="8230" y="5271"/>
                    </a:cubicBezTo>
                    <a:cubicBezTo>
                      <a:pt x="8186" y="5240"/>
                      <a:pt x="8127" y="5240"/>
                      <a:pt x="8083" y="5271"/>
                    </a:cubicBezTo>
                    <a:cubicBezTo>
                      <a:pt x="7986" y="5339"/>
                      <a:pt x="7870" y="5376"/>
                      <a:pt x="7752" y="5376"/>
                    </a:cubicBezTo>
                    <a:lnTo>
                      <a:pt x="0" y="5376"/>
                    </a:lnTo>
                  </a:path>
                </a:pathLst>
              </a:cu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08" name="Freeform 112">
                <a:extLst>
                  <a:ext uri="{FF2B5EF4-FFF2-40B4-BE49-F238E27FC236}">
                    <a16:creationId xmlns:a16="http://schemas.microsoft.com/office/drawing/2014/main" id="{C51C0A99-F66B-40AA-8D98-703F413DD3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9" y="1911"/>
                <a:ext cx="55" cy="54"/>
              </a:xfrm>
              <a:custGeom>
                <a:avLst/>
                <a:gdLst>
                  <a:gd name="T0" fmla="*/ 385 w 385"/>
                  <a:gd name="T1" fmla="*/ 193 h 385"/>
                  <a:gd name="T2" fmla="*/ 0 w 385"/>
                  <a:gd name="T3" fmla="*/ 385 h 385"/>
                  <a:gd name="T4" fmla="*/ 0 w 385"/>
                  <a:gd name="T5" fmla="*/ 0 h 385"/>
                  <a:gd name="T6" fmla="*/ 385 w 385"/>
                  <a:gd name="T7" fmla="*/ 193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5" h="385">
                    <a:moveTo>
                      <a:pt x="385" y="193"/>
                    </a:moveTo>
                    <a:lnTo>
                      <a:pt x="0" y="385"/>
                    </a:lnTo>
                    <a:cubicBezTo>
                      <a:pt x="60" y="264"/>
                      <a:pt x="60" y="121"/>
                      <a:pt x="0" y="0"/>
                    </a:cubicBezTo>
                    <a:lnTo>
                      <a:pt x="385" y="19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09" name="Freeform 113">
                <a:extLst>
                  <a:ext uri="{FF2B5EF4-FFF2-40B4-BE49-F238E27FC236}">
                    <a16:creationId xmlns:a16="http://schemas.microsoft.com/office/drawing/2014/main" id="{70CC5AE3-CE70-414D-9230-A35DCFAA24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" y="2672"/>
                <a:ext cx="54" cy="55"/>
              </a:xfrm>
              <a:custGeom>
                <a:avLst/>
                <a:gdLst>
                  <a:gd name="T0" fmla="*/ 0 w 386"/>
                  <a:gd name="T1" fmla="*/ 193 h 385"/>
                  <a:gd name="T2" fmla="*/ 386 w 386"/>
                  <a:gd name="T3" fmla="*/ 0 h 385"/>
                  <a:gd name="T4" fmla="*/ 386 w 386"/>
                  <a:gd name="T5" fmla="*/ 385 h 385"/>
                  <a:gd name="T6" fmla="*/ 0 w 386"/>
                  <a:gd name="T7" fmla="*/ 193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6" h="385">
                    <a:moveTo>
                      <a:pt x="0" y="193"/>
                    </a:moveTo>
                    <a:lnTo>
                      <a:pt x="386" y="0"/>
                    </a:lnTo>
                    <a:cubicBezTo>
                      <a:pt x="325" y="121"/>
                      <a:pt x="325" y="264"/>
                      <a:pt x="386" y="385"/>
                    </a:cubicBezTo>
                    <a:lnTo>
                      <a:pt x="0" y="19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10" name="Rectangle 114">
                <a:extLst>
                  <a:ext uri="{FF2B5EF4-FFF2-40B4-BE49-F238E27FC236}">
                    <a16:creationId xmlns:a16="http://schemas.microsoft.com/office/drawing/2014/main" id="{EC9C7910-C918-45C5-8E79-5E1F71AB9D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0" y="2664"/>
                <a:ext cx="387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11" name="Rectangle 115">
                <a:extLst>
                  <a:ext uri="{FF2B5EF4-FFF2-40B4-BE49-F238E27FC236}">
                    <a16:creationId xmlns:a16="http://schemas.microsoft.com/office/drawing/2014/main" id="{233A6E46-C054-4827-A1A8-72E1969E5C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1" y="2660"/>
                <a:ext cx="438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GSE FSW Ethrnt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12" name="Freeform 116">
                <a:extLst>
                  <a:ext uri="{FF2B5EF4-FFF2-40B4-BE49-F238E27FC236}">
                    <a16:creationId xmlns:a16="http://schemas.microsoft.com/office/drawing/2014/main" id="{71E90358-E94A-4D79-832F-060CBC01C9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2" y="973"/>
                <a:ext cx="802" cy="1074"/>
              </a:xfrm>
              <a:custGeom>
                <a:avLst/>
                <a:gdLst>
                  <a:gd name="T0" fmla="*/ 0 w 2830"/>
                  <a:gd name="T1" fmla="*/ 0 h 3790"/>
                  <a:gd name="T2" fmla="*/ 0 w 2830"/>
                  <a:gd name="T3" fmla="*/ 3502 h 3790"/>
                  <a:gd name="T4" fmla="*/ 288 w 2830"/>
                  <a:gd name="T5" fmla="*/ 3790 h 3790"/>
                  <a:gd name="T6" fmla="*/ 2006 w 2830"/>
                  <a:gd name="T7" fmla="*/ 3790 h 3790"/>
                  <a:gd name="T8" fmla="*/ 2172 w 2830"/>
                  <a:gd name="T9" fmla="*/ 3738 h 3790"/>
                  <a:gd name="T10" fmla="*/ 2245 w 2830"/>
                  <a:gd name="T11" fmla="*/ 3738 h 3790"/>
                  <a:gd name="T12" fmla="*/ 2411 w 2830"/>
                  <a:gd name="T13" fmla="*/ 3790 h 3790"/>
                  <a:gd name="T14" fmla="*/ 2830 w 2830"/>
                  <a:gd name="T15" fmla="*/ 3790 h 37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30" h="3790">
                    <a:moveTo>
                      <a:pt x="0" y="0"/>
                    </a:moveTo>
                    <a:lnTo>
                      <a:pt x="0" y="3502"/>
                    </a:lnTo>
                    <a:cubicBezTo>
                      <a:pt x="0" y="3661"/>
                      <a:pt x="129" y="3790"/>
                      <a:pt x="288" y="3790"/>
                    </a:cubicBezTo>
                    <a:lnTo>
                      <a:pt x="2006" y="3790"/>
                    </a:lnTo>
                    <a:cubicBezTo>
                      <a:pt x="2065" y="3790"/>
                      <a:pt x="2123" y="3772"/>
                      <a:pt x="2172" y="3738"/>
                    </a:cubicBezTo>
                    <a:cubicBezTo>
                      <a:pt x="2194" y="3722"/>
                      <a:pt x="2223" y="3722"/>
                      <a:pt x="2245" y="3738"/>
                    </a:cubicBezTo>
                    <a:cubicBezTo>
                      <a:pt x="2294" y="3772"/>
                      <a:pt x="2352" y="3790"/>
                      <a:pt x="2411" y="3790"/>
                    </a:cubicBezTo>
                    <a:lnTo>
                      <a:pt x="2830" y="3790"/>
                    </a:lnTo>
                  </a:path>
                </a:pathLst>
              </a:cu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13" name="Freeform 117">
                <a:extLst>
                  <a:ext uri="{FF2B5EF4-FFF2-40B4-BE49-F238E27FC236}">
                    <a16:creationId xmlns:a16="http://schemas.microsoft.com/office/drawing/2014/main" id="{E2BBEA57-27DB-4851-BF0E-533C07368D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5" y="931"/>
                <a:ext cx="54" cy="55"/>
              </a:xfrm>
              <a:custGeom>
                <a:avLst/>
                <a:gdLst>
                  <a:gd name="T0" fmla="*/ 192 w 385"/>
                  <a:gd name="T1" fmla="*/ 0 h 385"/>
                  <a:gd name="T2" fmla="*/ 385 w 385"/>
                  <a:gd name="T3" fmla="*/ 385 h 385"/>
                  <a:gd name="T4" fmla="*/ 0 w 385"/>
                  <a:gd name="T5" fmla="*/ 385 h 385"/>
                  <a:gd name="T6" fmla="*/ 192 w 385"/>
                  <a:gd name="T7" fmla="*/ 0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5" h="385">
                    <a:moveTo>
                      <a:pt x="192" y="0"/>
                    </a:moveTo>
                    <a:lnTo>
                      <a:pt x="385" y="385"/>
                    </a:lnTo>
                    <a:cubicBezTo>
                      <a:pt x="264" y="325"/>
                      <a:pt x="121" y="325"/>
                      <a:pt x="0" y="385"/>
                    </a:cubicBezTo>
                    <a:lnTo>
                      <a:pt x="192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14" name="Freeform 118">
                <a:extLst>
                  <a:ext uri="{FF2B5EF4-FFF2-40B4-BE49-F238E27FC236}">
                    <a16:creationId xmlns:a16="http://schemas.microsoft.com/office/drawing/2014/main" id="{85E38D8C-4AD4-4D55-94D2-DA4D2C714C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1" y="2020"/>
                <a:ext cx="54" cy="54"/>
              </a:xfrm>
              <a:custGeom>
                <a:avLst/>
                <a:gdLst>
                  <a:gd name="T0" fmla="*/ 192 w 192"/>
                  <a:gd name="T1" fmla="*/ 96 h 192"/>
                  <a:gd name="T2" fmla="*/ 0 w 192"/>
                  <a:gd name="T3" fmla="*/ 192 h 192"/>
                  <a:gd name="T4" fmla="*/ 0 w 192"/>
                  <a:gd name="T5" fmla="*/ 0 h 192"/>
                  <a:gd name="T6" fmla="*/ 192 w 192"/>
                  <a:gd name="T7" fmla="*/ 96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2" h="192">
                    <a:moveTo>
                      <a:pt x="192" y="96"/>
                    </a:moveTo>
                    <a:lnTo>
                      <a:pt x="0" y="192"/>
                    </a:lnTo>
                    <a:cubicBezTo>
                      <a:pt x="30" y="132"/>
                      <a:pt x="30" y="60"/>
                      <a:pt x="0" y="0"/>
                    </a:cubicBezTo>
                    <a:lnTo>
                      <a:pt x="192" y="9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15" name="Rectangle 119">
                <a:extLst>
                  <a:ext uri="{FF2B5EF4-FFF2-40B4-BE49-F238E27FC236}">
                    <a16:creationId xmlns:a16="http://schemas.microsoft.com/office/drawing/2014/main" id="{A96A6E4D-5346-42AE-925B-0ECB18CD7B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73" y="2012"/>
                <a:ext cx="267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16" name="Rectangle 120">
                <a:extLst>
                  <a:ext uri="{FF2B5EF4-FFF2-40B4-BE49-F238E27FC236}">
                    <a16:creationId xmlns:a16="http://schemas.microsoft.com/office/drawing/2014/main" id="{9D58EF3A-FCEF-4EA9-A463-1F6EFD191C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74" y="2008"/>
                <a:ext cx="208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Ethrnt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17" name="Rectangle 121">
                <a:extLst>
                  <a:ext uri="{FF2B5EF4-FFF2-40B4-BE49-F238E27FC236}">
                    <a16:creationId xmlns:a16="http://schemas.microsoft.com/office/drawing/2014/main" id="{6F45D61D-B2DB-4FB4-AE98-FD98DE5604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42" y="2008"/>
                <a:ext cx="52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(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18" name="Rectangle 122">
                <a:extLst>
                  <a:ext uri="{FF2B5EF4-FFF2-40B4-BE49-F238E27FC236}">
                    <a16:creationId xmlns:a16="http://schemas.microsoft.com/office/drawing/2014/main" id="{9FBE68CB-865B-4EDD-8931-CE52E57256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60" y="2008"/>
                <a:ext cx="68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X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19" name="Rectangle 123">
                <a:extLst>
                  <a:ext uri="{FF2B5EF4-FFF2-40B4-BE49-F238E27FC236}">
                    <a16:creationId xmlns:a16="http://schemas.microsoft.com/office/drawing/2014/main" id="{A804816D-A001-4532-88A0-05C5278309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92" y="2008"/>
                <a:ext cx="66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6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20" name="Rectangle 124">
                <a:extLst>
                  <a:ext uri="{FF2B5EF4-FFF2-40B4-BE49-F238E27FC236}">
                    <a16:creationId xmlns:a16="http://schemas.microsoft.com/office/drawing/2014/main" id="{443E03B1-6BAF-44C7-9A08-8A962E04FE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22" y="2008"/>
                <a:ext cx="53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)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21" name="Freeform 125">
                <a:extLst>
                  <a:ext uri="{FF2B5EF4-FFF2-40B4-BE49-F238E27FC236}">
                    <a16:creationId xmlns:a16="http://schemas.microsoft.com/office/drawing/2014/main" id="{10C6B2EC-327A-48BA-BB35-4921E79C0A0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14" y="1714"/>
                <a:ext cx="1703" cy="1164"/>
              </a:xfrm>
              <a:custGeom>
                <a:avLst/>
                <a:gdLst>
                  <a:gd name="T0" fmla="*/ 787 w 6008"/>
                  <a:gd name="T1" fmla="*/ 6 h 4107"/>
                  <a:gd name="T2" fmla="*/ 918 w 6008"/>
                  <a:gd name="T3" fmla="*/ 51 h 4107"/>
                  <a:gd name="T4" fmla="*/ 978 w 6008"/>
                  <a:gd name="T5" fmla="*/ 62 h 4107"/>
                  <a:gd name="T6" fmla="*/ 1117 w 6008"/>
                  <a:gd name="T7" fmla="*/ 1 h 4107"/>
                  <a:gd name="T8" fmla="*/ 1216 w 6008"/>
                  <a:gd name="T9" fmla="*/ 61 h 4107"/>
                  <a:gd name="T10" fmla="*/ 1317 w 6008"/>
                  <a:gd name="T11" fmla="*/ 33 h 4107"/>
                  <a:gd name="T12" fmla="*/ 1470 w 6008"/>
                  <a:gd name="T13" fmla="*/ 26 h 4107"/>
                  <a:gd name="T14" fmla="*/ 1535 w 6008"/>
                  <a:gd name="T15" fmla="*/ 64 h 4107"/>
                  <a:gd name="T16" fmla="*/ 1665 w 6008"/>
                  <a:gd name="T17" fmla="*/ 2 h 4107"/>
                  <a:gd name="T18" fmla="*/ 1852 w 6008"/>
                  <a:gd name="T19" fmla="*/ 61 h 4107"/>
                  <a:gd name="T20" fmla="*/ 3792 w 6008"/>
                  <a:gd name="T21" fmla="*/ 120 h 4107"/>
                  <a:gd name="T22" fmla="*/ 3922 w 6008"/>
                  <a:gd name="T23" fmla="*/ 278 h 4107"/>
                  <a:gd name="T24" fmla="*/ 3965 w 6008"/>
                  <a:gd name="T25" fmla="*/ 3857 h 4107"/>
                  <a:gd name="T26" fmla="*/ 4184 w 6008"/>
                  <a:gd name="T27" fmla="*/ 4000 h 4107"/>
                  <a:gd name="T28" fmla="*/ 4030 w 6008"/>
                  <a:gd name="T29" fmla="*/ 3990 h 4107"/>
                  <a:gd name="T30" fmla="*/ 3911 w 6008"/>
                  <a:gd name="T31" fmla="*/ 405 h 4107"/>
                  <a:gd name="T32" fmla="*/ 3823 w 6008"/>
                  <a:gd name="T33" fmla="*/ 190 h 4107"/>
                  <a:gd name="T34" fmla="*/ 3636 w 6008"/>
                  <a:gd name="T35" fmla="*/ 101 h 4107"/>
                  <a:gd name="T36" fmla="*/ 1709 w 6008"/>
                  <a:gd name="T37" fmla="*/ 39 h 4107"/>
                  <a:gd name="T38" fmla="*/ 1607 w 6008"/>
                  <a:gd name="T39" fmla="*/ 77 h 4107"/>
                  <a:gd name="T40" fmla="*/ 1476 w 6008"/>
                  <a:gd name="T41" fmla="*/ 85 h 4107"/>
                  <a:gd name="T42" fmla="*/ 1393 w 6008"/>
                  <a:gd name="T43" fmla="*/ 36 h 4107"/>
                  <a:gd name="T44" fmla="*/ 1247 w 6008"/>
                  <a:gd name="T45" fmla="*/ 100 h 4107"/>
                  <a:gd name="T46" fmla="*/ 1163 w 6008"/>
                  <a:gd name="T47" fmla="*/ 56 h 4107"/>
                  <a:gd name="T48" fmla="*/ 1052 w 6008"/>
                  <a:gd name="T49" fmla="*/ 60 h 4107"/>
                  <a:gd name="T50" fmla="*/ 911 w 6008"/>
                  <a:gd name="T51" fmla="*/ 93 h 4107"/>
                  <a:gd name="T52" fmla="*/ 839 w 6008"/>
                  <a:gd name="T53" fmla="*/ 37 h 4107"/>
                  <a:gd name="T54" fmla="*/ 661 w 6008"/>
                  <a:gd name="T55" fmla="*/ 96 h 4107"/>
                  <a:gd name="T56" fmla="*/ 668 w 6008"/>
                  <a:gd name="T57" fmla="*/ 131 h 4107"/>
                  <a:gd name="T58" fmla="*/ 829 w 6008"/>
                  <a:gd name="T59" fmla="*/ 72 h 4107"/>
                  <a:gd name="T60" fmla="*/ 896 w 6008"/>
                  <a:gd name="T61" fmla="*/ 125 h 4107"/>
                  <a:gd name="T62" fmla="*/ 1021 w 6008"/>
                  <a:gd name="T63" fmla="*/ 123 h 4107"/>
                  <a:gd name="T64" fmla="*/ 1126 w 6008"/>
                  <a:gd name="T65" fmla="*/ 74 h 4107"/>
                  <a:gd name="T66" fmla="*/ 1201 w 6008"/>
                  <a:gd name="T67" fmla="*/ 132 h 4107"/>
                  <a:gd name="T68" fmla="*/ 1313 w 6008"/>
                  <a:gd name="T69" fmla="*/ 122 h 4107"/>
                  <a:gd name="T70" fmla="*/ 1430 w 6008"/>
                  <a:gd name="T71" fmla="*/ 84 h 4107"/>
                  <a:gd name="T72" fmla="*/ 1493 w 6008"/>
                  <a:gd name="T73" fmla="*/ 133 h 4107"/>
                  <a:gd name="T74" fmla="*/ 1626 w 6008"/>
                  <a:gd name="T75" fmla="*/ 108 h 4107"/>
                  <a:gd name="T76" fmla="*/ 1751 w 6008"/>
                  <a:gd name="T77" fmla="*/ 103 h 4107"/>
                  <a:gd name="T78" fmla="*/ 3605 w 6008"/>
                  <a:gd name="T79" fmla="*/ 135 h 4107"/>
                  <a:gd name="T80" fmla="*/ 3854 w 6008"/>
                  <a:gd name="T81" fmla="*/ 300 h 4107"/>
                  <a:gd name="T82" fmla="*/ 3899 w 6008"/>
                  <a:gd name="T83" fmla="*/ 3883 h 4107"/>
                  <a:gd name="T84" fmla="*/ 4012 w 6008"/>
                  <a:gd name="T85" fmla="*/ 4020 h 4107"/>
                  <a:gd name="T86" fmla="*/ 5955 w 6008"/>
                  <a:gd name="T87" fmla="*/ 4107 h 4107"/>
                  <a:gd name="T88" fmla="*/ 3986 w 6008"/>
                  <a:gd name="T89" fmla="*/ 4045 h 4107"/>
                  <a:gd name="T90" fmla="*/ 3847 w 6008"/>
                  <a:gd name="T91" fmla="*/ 3832 h 4107"/>
                  <a:gd name="T92" fmla="*/ 3800 w 6008"/>
                  <a:gd name="T93" fmla="*/ 274 h 4107"/>
                  <a:gd name="T94" fmla="*/ 1884 w 6008"/>
                  <a:gd name="T95" fmla="*/ 171 h 4107"/>
                  <a:gd name="T96" fmla="*/ 1700 w 6008"/>
                  <a:gd name="T97" fmla="*/ 114 h 4107"/>
                  <a:gd name="T98" fmla="*/ 1618 w 6008"/>
                  <a:gd name="T99" fmla="*/ 153 h 4107"/>
                  <a:gd name="T100" fmla="*/ 1476 w 6008"/>
                  <a:gd name="T101" fmla="*/ 165 h 4107"/>
                  <a:gd name="T102" fmla="*/ 1401 w 6008"/>
                  <a:gd name="T103" fmla="*/ 108 h 4107"/>
                  <a:gd name="T104" fmla="*/ 1320 w 6008"/>
                  <a:gd name="T105" fmla="*/ 157 h 4107"/>
                  <a:gd name="T106" fmla="*/ 1171 w 6008"/>
                  <a:gd name="T107" fmla="*/ 158 h 4107"/>
                  <a:gd name="T108" fmla="*/ 1110 w 6008"/>
                  <a:gd name="T109" fmla="*/ 108 h 4107"/>
                  <a:gd name="T110" fmla="*/ 1004 w 6008"/>
                  <a:gd name="T111" fmla="*/ 165 h 4107"/>
                  <a:gd name="T112" fmla="*/ 870 w 6008"/>
                  <a:gd name="T113" fmla="*/ 151 h 4107"/>
                  <a:gd name="T114" fmla="*/ 820 w 6008"/>
                  <a:gd name="T115" fmla="*/ 108 h 4107"/>
                  <a:gd name="T116" fmla="*/ 668 w 6008"/>
                  <a:gd name="T117" fmla="*/ 167 h 4107"/>
                  <a:gd name="T118" fmla="*/ 53 w 6008"/>
                  <a:gd name="T119" fmla="*/ 171 h 4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008" h="4107">
                    <a:moveTo>
                      <a:pt x="53" y="64"/>
                    </a:moveTo>
                    <a:lnTo>
                      <a:pt x="619" y="64"/>
                    </a:lnTo>
                    <a:lnTo>
                      <a:pt x="655" y="61"/>
                    </a:lnTo>
                    <a:lnTo>
                      <a:pt x="690" y="53"/>
                    </a:lnTo>
                    <a:lnTo>
                      <a:pt x="723" y="40"/>
                    </a:lnTo>
                    <a:lnTo>
                      <a:pt x="758" y="19"/>
                    </a:lnTo>
                    <a:lnTo>
                      <a:pt x="787" y="6"/>
                    </a:lnTo>
                    <a:cubicBezTo>
                      <a:pt x="793" y="3"/>
                      <a:pt x="800" y="1"/>
                      <a:pt x="807" y="1"/>
                    </a:cubicBezTo>
                    <a:lnTo>
                      <a:pt x="831" y="1"/>
                    </a:lnTo>
                    <a:cubicBezTo>
                      <a:pt x="838" y="0"/>
                      <a:pt x="845" y="2"/>
                      <a:pt x="852" y="4"/>
                    </a:cubicBezTo>
                    <a:lnTo>
                      <a:pt x="875" y="13"/>
                    </a:lnTo>
                    <a:cubicBezTo>
                      <a:pt x="881" y="16"/>
                      <a:pt x="887" y="20"/>
                      <a:pt x="892" y="24"/>
                    </a:cubicBezTo>
                    <a:lnTo>
                      <a:pt x="911" y="42"/>
                    </a:lnTo>
                    <a:cubicBezTo>
                      <a:pt x="914" y="44"/>
                      <a:pt x="916" y="48"/>
                      <a:pt x="918" y="51"/>
                    </a:cubicBezTo>
                    <a:lnTo>
                      <a:pt x="920" y="54"/>
                    </a:lnTo>
                    <a:lnTo>
                      <a:pt x="925" y="59"/>
                    </a:lnTo>
                    <a:lnTo>
                      <a:pt x="928" y="61"/>
                    </a:lnTo>
                    <a:lnTo>
                      <a:pt x="932" y="63"/>
                    </a:lnTo>
                    <a:lnTo>
                      <a:pt x="944" y="65"/>
                    </a:lnTo>
                    <a:lnTo>
                      <a:pt x="959" y="64"/>
                    </a:lnTo>
                    <a:lnTo>
                      <a:pt x="978" y="62"/>
                    </a:lnTo>
                    <a:lnTo>
                      <a:pt x="995" y="57"/>
                    </a:lnTo>
                    <a:lnTo>
                      <a:pt x="1011" y="48"/>
                    </a:lnTo>
                    <a:lnTo>
                      <a:pt x="1029" y="33"/>
                    </a:lnTo>
                    <a:lnTo>
                      <a:pt x="1054" y="15"/>
                    </a:lnTo>
                    <a:cubicBezTo>
                      <a:pt x="1060" y="11"/>
                      <a:pt x="1067" y="8"/>
                      <a:pt x="1074" y="6"/>
                    </a:cubicBezTo>
                    <a:lnTo>
                      <a:pt x="1098" y="1"/>
                    </a:lnTo>
                    <a:cubicBezTo>
                      <a:pt x="1104" y="0"/>
                      <a:pt x="1111" y="0"/>
                      <a:pt x="1117" y="1"/>
                    </a:cubicBezTo>
                    <a:lnTo>
                      <a:pt x="1141" y="5"/>
                    </a:lnTo>
                    <a:cubicBezTo>
                      <a:pt x="1148" y="6"/>
                      <a:pt x="1155" y="9"/>
                      <a:pt x="1161" y="12"/>
                    </a:cubicBezTo>
                    <a:lnTo>
                      <a:pt x="1182" y="26"/>
                    </a:lnTo>
                    <a:cubicBezTo>
                      <a:pt x="1187" y="29"/>
                      <a:pt x="1192" y="33"/>
                      <a:pt x="1196" y="38"/>
                    </a:cubicBezTo>
                    <a:lnTo>
                      <a:pt x="1206" y="50"/>
                    </a:lnTo>
                    <a:lnTo>
                      <a:pt x="1213" y="59"/>
                    </a:lnTo>
                    <a:lnTo>
                      <a:pt x="1216" y="61"/>
                    </a:lnTo>
                    <a:lnTo>
                      <a:pt x="1220" y="63"/>
                    </a:lnTo>
                    <a:lnTo>
                      <a:pt x="1232" y="65"/>
                    </a:lnTo>
                    <a:lnTo>
                      <a:pt x="1247" y="64"/>
                    </a:lnTo>
                    <a:lnTo>
                      <a:pt x="1266" y="62"/>
                    </a:lnTo>
                    <a:lnTo>
                      <a:pt x="1283" y="57"/>
                    </a:lnTo>
                    <a:lnTo>
                      <a:pt x="1299" y="48"/>
                    </a:lnTo>
                    <a:lnTo>
                      <a:pt x="1317" y="33"/>
                    </a:lnTo>
                    <a:lnTo>
                      <a:pt x="1342" y="15"/>
                    </a:lnTo>
                    <a:cubicBezTo>
                      <a:pt x="1348" y="11"/>
                      <a:pt x="1355" y="8"/>
                      <a:pt x="1362" y="6"/>
                    </a:cubicBezTo>
                    <a:lnTo>
                      <a:pt x="1386" y="1"/>
                    </a:lnTo>
                    <a:cubicBezTo>
                      <a:pt x="1392" y="0"/>
                      <a:pt x="1399" y="0"/>
                      <a:pt x="1405" y="1"/>
                    </a:cubicBezTo>
                    <a:lnTo>
                      <a:pt x="1429" y="5"/>
                    </a:lnTo>
                    <a:cubicBezTo>
                      <a:pt x="1436" y="6"/>
                      <a:pt x="1443" y="9"/>
                      <a:pt x="1449" y="12"/>
                    </a:cubicBezTo>
                    <a:lnTo>
                      <a:pt x="1470" y="26"/>
                    </a:lnTo>
                    <a:cubicBezTo>
                      <a:pt x="1475" y="29"/>
                      <a:pt x="1480" y="33"/>
                      <a:pt x="1484" y="38"/>
                    </a:cubicBezTo>
                    <a:lnTo>
                      <a:pt x="1494" y="50"/>
                    </a:lnTo>
                    <a:lnTo>
                      <a:pt x="1501" y="59"/>
                    </a:lnTo>
                    <a:lnTo>
                      <a:pt x="1504" y="61"/>
                    </a:lnTo>
                    <a:lnTo>
                      <a:pt x="1508" y="63"/>
                    </a:lnTo>
                    <a:lnTo>
                      <a:pt x="1520" y="65"/>
                    </a:lnTo>
                    <a:lnTo>
                      <a:pt x="1535" y="64"/>
                    </a:lnTo>
                    <a:lnTo>
                      <a:pt x="1554" y="62"/>
                    </a:lnTo>
                    <a:lnTo>
                      <a:pt x="1571" y="57"/>
                    </a:lnTo>
                    <a:lnTo>
                      <a:pt x="1587" y="48"/>
                    </a:lnTo>
                    <a:lnTo>
                      <a:pt x="1605" y="33"/>
                    </a:lnTo>
                    <a:lnTo>
                      <a:pt x="1627" y="16"/>
                    </a:lnTo>
                    <a:cubicBezTo>
                      <a:pt x="1632" y="13"/>
                      <a:pt x="1637" y="10"/>
                      <a:pt x="1644" y="8"/>
                    </a:cubicBezTo>
                    <a:lnTo>
                      <a:pt x="1665" y="2"/>
                    </a:lnTo>
                    <a:cubicBezTo>
                      <a:pt x="1671" y="0"/>
                      <a:pt x="1678" y="0"/>
                      <a:pt x="1684" y="0"/>
                    </a:cubicBezTo>
                    <a:lnTo>
                      <a:pt x="1706" y="2"/>
                    </a:lnTo>
                    <a:cubicBezTo>
                      <a:pt x="1712" y="3"/>
                      <a:pt x="1718" y="4"/>
                      <a:pt x="1723" y="7"/>
                    </a:cubicBezTo>
                    <a:lnTo>
                      <a:pt x="1744" y="16"/>
                    </a:lnTo>
                    <a:lnTo>
                      <a:pt x="1784" y="40"/>
                    </a:lnTo>
                    <a:lnTo>
                      <a:pt x="1818" y="53"/>
                    </a:lnTo>
                    <a:lnTo>
                      <a:pt x="1852" y="61"/>
                    </a:lnTo>
                    <a:lnTo>
                      <a:pt x="1892" y="64"/>
                    </a:lnTo>
                    <a:lnTo>
                      <a:pt x="3605" y="64"/>
                    </a:lnTo>
                    <a:lnTo>
                      <a:pt x="3638" y="66"/>
                    </a:lnTo>
                    <a:lnTo>
                      <a:pt x="3672" y="71"/>
                    </a:lnTo>
                    <a:lnTo>
                      <a:pt x="3733" y="89"/>
                    </a:lnTo>
                    <a:cubicBezTo>
                      <a:pt x="3737" y="90"/>
                      <a:pt x="3740" y="91"/>
                      <a:pt x="3744" y="93"/>
                    </a:cubicBezTo>
                    <a:lnTo>
                      <a:pt x="3792" y="120"/>
                    </a:lnTo>
                    <a:cubicBezTo>
                      <a:pt x="3795" y="121"/>
                      <a:pt x="3798" y="123"/>
                      <a:pt x="3800" y="125"/>
                    </a:cubicBezTo>
                    <a:lnTo>
                      <a:pt x="3843" y="160"/>
                    </a:lnTo>
                    <a:cubicBezTo>
                      <a:pt x="3846" y="162"/>
                      <a:pt x="3849" y="165"/>
                      <a:pt x="3851" y="168"/>
                    </a:cubicBezTo>
                    <a:lnTo>
                      <a:pt x="3886" y="211"/>
                    </a:lnTo>
                    <a:cubicBezTo>
                      <a:pt x="3888" y="213"/>
                      <a:pt x="3890" y="216"/>
                      <a:pt x="3891" y="219"/>
                    </a:cubicBezTo>
                    <a:lnTo>
                      <a:pt x="3918" y="267"/>
                    </a:lnTo>
                    <a:cubicBezTo>
                      <a:pt x="3920" y="271"/>
                      <a:pt x="3921" y="274"/>
                      <a:pt x="3922" y="278"/>
                    </a:cubicBezTo>
                    <a:lnTo>
                      <a:pt x="3939" y="332"/>
                    </a:lnTo>
                    <a:lnTo>
                      <a:pt x="3945" y="368"/>
                    </a:lnTo>
                    <a:lnTo>
                      <a:pt x="3947" y="403"/>
                    </a:lnTo>
                    <a:lnTo>
                      <a:pt x="3947" y="3765"/>
                    </a:lnTo>
                    <a:lnTo>
                      <a:pt x="3948" y="3792"/>
                    </a:lnTo>
                    <a:lnTo>
                      <a:pt x="3952" y="3815"/>
                    </a:lnTo>
                    <a:lnTo>
                      <a:pt x="3965" y="3857"/>
                    </a:lnTo>
                    <a:lnTo>
                      <a:pt x="3987" y="3896"/>
                    </a:lnTo>
                    <a:lnTo>
                      <a:pt x="4016" y="3931"/>
                    </a:lnTo>
                    <a:lnTo>
                      <a:pt x="4051" y="3960"/>
                    </a:lnTo>
                    <a:lnTo>
                      <a:pt x="4090" y="3982"/>
                    </a:lnTo>
                    <a:lnTo>
                      <a:pt x="4139" y="3996"/>
                    </a:lnTo>
                    <a:lnTo>
                      <a:pt x="4160" y="3999"/>
                    </a:lnTo>
                    <a:lnTo>
                      <a:pt x="4184" y="4000"/>
                    </a:lnTo>
                    <a:lnTo>
                      <a:pt x="5955" y="4000"/>
                    </a:lnTo>
                    <a:lnTo>
                      <a:pt x="5955" y="4036"/>
                    </a:lnTo>
                    <a:lnTo>
                      <a:pt x="4182" y="4036"/>
                    </a:lnTo>
                    <a:lnTo>
                      <a:pt x="4155" y="4034"/>
                    </a:lnTo>
                    <a:lnTo>
                      <a:pt x="4129" y="4030"/>
                    </a:lnTo>
                    <a:lnTo>
                      <a:pt x="4076" y="4014"/>
                    </a:lnTo>
                    <a:lnTo>
                      <a:pt x="4030" y="3990"/>
                    </a:lnTo>
                    <a:lnTo>
                      <a:pt x="3991" y="3956"/>
                    </a:lnTo>
                    <a:lnTo>
                      <a:pt x="3957" y="3916"/>
                    </a:lnTo>
                    <a:lnTo>
                      <a:pt x="3932" y="3871"/>
                    </a:lnTo>
                    <a:lnTo>
                      <a:pt x="3917" y="3821"/>
                    </a:lnTo>
                    <a:lnTo>
                      <a:pt x="3913" y="3794"/>
                    </a:lnTo>
                    <a:lnTo>
                      <a:pt x="3911" y="3765"/>
                    </a:lnTo>
                    <a:lnTo>
                      <a:pt x="3911" y="405"/>
                    </a:lnTo>
                    <a:lnTo>
                      <a:pt x="3910" y="373"/>
                    </a:lnTo>
                    <a:lnTo>
                      <a:pt x="3904" y="342"/>
                    </a:lnTo>
                    <a:lnTo>
                      <a:pt x="3888" y="288"/>
                    </a:lnTo>
                    <a:cubicBezTo>
                      <a:pt x="3888" y="287"/>
                      <a:pt x="3887" y="286"/>
                      <a:pt x="3887" y="284"/>
                    </a:cubicBezTo>
                    <a:lnTo>
                      <a:pt x="3860" y="236"/>
                    </a:lnTo>
                    <a:cubicBezTo>
                      <a:pt x="3860" y="235"/>
                      <a:pt x="3859" y="234"/>
                      <a:pt x="3858" y="233"/>
                    </a:cubicBezTo>
                    <a:lnTo>
                      <a:pt x="3823" y="190"/>
                    </a:lnTo>
                    <a:cubicBezTo>
                      <a:pt x="3822" y="189"/>
                      <a:pt x="3822" y="188"/>
                      <a:pt x="3821" y="188"/>
                    </a:cubicBezTo>
                    <a:lnTo>
                      <a:pt x="3778" y="153"/>
                    </a:lnTo>
                    <a:cubicBezTo>
                      <a:pt x="3777" y="152"/>
                      <a:pt x="3776" y="151"/>
                      <a:pt x="3775" y="151"/>
                    </a:cubicBezTo>
                    <a:lnTo>
                      <a:pt x="3726" y="124"/>
                    </a:lnTo>
                    <a:cubicBezTo>
                      <a:pt x="3725" y="124"/>
                      <a:pt x="3724" y="123"/>
                      <a:pt x="3723" y="123"/>
                    </a:cubicBezTo>
                    <a:lnTo>
                      <a:pt x="3666" y="106"/>
                    </a:lnTo>
                    <a:lnTo>
                      <a:pt x="3636" y="101"/>
                    </a:lnTo>
                    <a:lnTo>
                      <a:pt x="3605" y="100"/>
                    </a:lnTo>
                    <a:lnTo>
                      <a:pt x="1889" y="100"/>
                    </a:lnTo>
                    <a:lnTo>
                      <a:pt x="1847" y="96"/>
                    </a:lnTo>
                    <a:lnTo>
                      <a:pt x="1807" y="87"/>
                    </a:lnTo>
                    <a:lnTo>
                      <a:pt x="1768" y="71"/>
                    </a:lnTo>
                    <a:lnTo>
                      <a:pt x="1730" y="49"/>
                    </a:lnTo>
                    <a:lnTo>
                      <a:pt x="1709" y="39"/>
                    </a:lnTo>
                    <a:cubicBezTo>
                      <a:pt x="1707" y="38"/>
                      <a:pt x="1705" y="38"/>
                      <a:pt x="1703" y="38"/>
                    </a:cubicBezTo>
                    <a:lnTo>
                      <a:pt x="1681" y="36"/>
                    </a:lnTo>
                    <a:cubicBezTo>
                      <a:pt x="1679" y="36"/>
                      <a:pt x="1677" y="36"/>
                      <a:pt x="1675" y="36"/>
                    </a:cubicBezTo>
                    <a:lnTo>
                      <a:pt x="1653" y="42"/>
                    </a:lnTo>
                    <a:cubicBezTo>
                      <a:pt x="1651" y="43"/>
                      <a:pt x="1649" y="44"/>
                      <a:pt x="1647" y="45"/>
                    </a:cubicBezTo>
                    <a:lnTo>
                      <a:pt x="1628" y="60"/>
                    </a:lnTo>
                    <a:lnTo>
                      <a:pt x="1607" y="77"/>
                    </a:lnTo>
                    <a:lnTo>
                      <a:pt x="1585" y="90"/>
                    </a:lnTo>
                    <a:lnTo>
                      <a:pt x="1561" y="97"/>
                    </a:lnTo>
                    <a:lnTo>
                      <a:pt x="1535" y="100"/>
                    </a:lnTo>
                    <a:lnTo>
                      <a:pt x="1515" y="100"/>
                    </a:lnTo>
                    <a:lnTo>
                      <a:pt x="1499" y="98"/>
                    </a:lnTo>
                    <a:lnTo>
                      <a:pt x="1487" y="93"/>
                    </a:lnTo>
                    <a:lnTo>
                      <a:pt x="1476" y="85"/>
                    </a:lnTo>
                    <a:lnTo>
                      <a:pt x="1466" y="72"/>
                    </a:lnTo>
                    <a:lnTo>
                      <a:pt x="1456" y="60"/>
                    </a:lnTo>
                    <a:cubicBezTo>
                      <a:pt x="1455" y="58"/>
                      <a:pt x="1453" y="57"/>
                      <a:pt x="1451" y="56"/>
                    </a:cubicBezTo>
                    <a:lnTo>
                      <a:pt x="1430" y="42"/>
                    </a:lnTo>
                    <a:cubicBezTo>
                      <a:pt x="1428" y="41"/>
                      <a:pt x="1426" y="40"/>
                      <a:pt x="1423" y="40"/>
                    </a:cubicBezTo>
                    <a:lnTo>
                      <a:pt x="1399" y="36"/>
                    </a:lnTo>
                    <a:cubicBezTo>
                      <a:pt x="1397" y="36"/>
                      <a:pt x="1395" y="36"/>
                      <a:pt x="1393" y="36"/>
                    </a:cubicBezTo>
                    <a:lnTo>
                      <a:pt x="1369" y="41"/>
                    </a:lnTo>
                    <a:cubicBezTo>
                      <a:pt x="1367" y="42"/>
                      <a:pt x="1364" y="42"/>
                      <a:pt x="1362" y="44"/>
                    </a:cubicBezTo>
                    <a:lnTo>
                      <a:pt x="1340" y="60"/>
                    </a:lnTo>
                    <a:lnTo>
                      <a:pt x="1319" y="77"/>
                    </a:lnTo>
                    <a:lnTo>
                      <a:pt x="1297" y="90"/>
                    </a:lnTo>
                    <a:lnTo>
                      <a:pt x="1273" y="97"/>
                    </a:lnTo>
                    <a:lnTo>
                      <a:pt x="1247" y="100"/>
                    </a:lnTo>
                    <a:lnTo>
                      <a:pt x="1227" y="100"/>
                    </a:lnTo>
                    <a:lnTo>
                      <a:pt x="1211" y="98"/>
                    </a:lnTo>
                    <a:lnTo>
                      <a:pt x="1199" y="93"/>
                    </a:lnTo>
                    <a:lnTo>
                      <a:pt x="1188" y="85"/>
                    </a:lnTo>
                    <a:lnTo>
                      <a:pt x="1178" y="72"/>
                    </a:lnTo>
                    <a:lnTo>
                      <a:pt x="1168" y="60"/>
                    </a:lnTo>
                    <a:cubicBezTo>
                      <a:pt x="1167" y="58"/>
                      <a:pt x="1165" y="57"/>
                      <a:pt x="1163" y="56"/>
                    </a:cubicBezTo>
                    <a:lnTo>
                      <a:pt x="1142" y="42"/>
                    </a:lnTo>
                    <a:cubicBezTo>
                      <a:pt x="1140" y="41"/>
                      <a:pt x="1138" y="40"/>
                      <a:pt x="1135" y="40"/>
                    </a:cubicBezTo>
                    <a:lnTo>
                      <a:pt x="1111" y="36"/>
                    </a:lnTo>
                    <a:cubicBezTo>
                      <a:pt x="1109" y="36"/>
                      <a:pt x="1107" y="36"/>
                      <a:pt x="1105" y="36"/>
                    </a:cubicBezTo>
                    <a:lnTo>
                      <a:pt x="1081" y="41"/>
                    </a:lnTo>
                    <a:cubicBezTo>
                      <a:pt x="1079" y="42"/>
                      <a:pt x="1076" y="42"/>
                      <a:pt x="1074" y="44"/>
                    </a:cubicBezTo>
                    <a:lnTo>
                      <a:pt x="1052" y="60"/>
                    </a:lnTo>
                    <a:lnTo>
                      <a:pt x="1031" y="77"/>
                    </a:lnTo>
                    <a:lnTo>
                      <a:pt x="1009" y="90"/>
                    </a:lnTo>
                    <a:lnTo>
                      <a:pt x="985" y="97"/>
                    </a:lnTo>
                    <a:lnTo>
                      <a:pt x="959" y="100"/>
                    </a:lnTo>
                    <a:lnTo>
                      <a:pt x="939" y="100"/>
                    </a:lnTo>
                    <a:lnTo>
                      <a:pt x="923" y="98"/>
                    </a:lnTo>
                    <a:lnTo>
                      <a:pt x="911" y="93"/>
                    </a:lnTo>
                    <a:lnTo>
                      <a:pt x="900" y="85"/>
                    </a:lnTo>
                    <a:lnTo>
                      <a:pt x="891" y="74"/>
                    </a:lnTo>
                    <a:lnTo>
                      <a:pt x="889" y="71"/>
                    </a:lnTo>
                    <a:cubicBezTo>
                      <a:pt x="888" y="69"/>
                      <a:pt x="887" y="68"/>
                      <a:pt x="886" y="68"/>
                    </a:cubicBezTo>
                    <a:lnTo>
                      <a:pt x="868" y="50"/>
                    </a:lnTo>
                    <a:cubicBezTo>
                      <a:pt x="866" y="48"/>
                      <a:pt x="864" y="47"/>
                      <a:pt x="862" y="46"/>
                    </a:cubicBezTo>
                    <a:lnTo>
                      <a:pt x="839" y="37"/>
                    </a:lnTo>
                    <a:cubicBezTo>
                      <a:pt x="837" y="37"/>
                      <a:pt x="834" y="36"/>
                      <a:pt x="832" y="36"/>
                    </a:cubicBezTo>
                    <a:lnTo>
                      <a:pt x="808" y="37"/>
                    </a:lnTo>
                    <a:cubicBezTo>
                      <a:pt x="806" y="37"/>
                      <a:pt x="803" y="37"/>
                      <a:pt x="801" y="38"/>
                    </a:cubicBezTo>
                    <a:lnTo>
                      <a:pt x="776" y="50"/>
                    </a:lnTo>
                    <a:lnTo>
                      <a:pt x="739" y="71"/>
                    </a:lnTo>
                    <a:lnTo>
                      <a:pt x="701" y="87"/>
                    </a:lnTo>
                    <a:lnTo>
                      <a:pt x="661" y="96"/>
                    </a:lnTo>
                    <a:lnTo>
                      <a:pt x="619" y="100"/>
                    </a:lnTo>
                    <a:lnTo>
                      <a:pt x="53" y="100"/>
                    </a:lnTo>
                    <a:lnTo>
                      <a:pt x="53" y="64"/>
                    </a:lnTo>
                    <a:close/>
                    <a:moveTo>
                      <a:pt x="53" y="135"/>
                    </a:moveTo>
                    <a:lnTo>
                      <a:pt x="619" y="135"/>
                    </a:lnTo>
                    <a:lnTo>
                      <a:pt x="665" y="132"/>
                    </a:lnTo>
                    <a:cubicBezTo>
                      <a:pt x="666" y="132"/>
                      <a:pt x="667" y="131"/>
                      <a:pt x="668" y="131"/>
                    </a:cubicBezTo>
                    <a:lnTo>
                      <a:pt x="710" y="121"/>
                    </a:lnTo>
                    <a:cubicBezTo>
                      <a:pt x="711" y="121"/>
                      <a:pt x="712" y="121"/>
                      <a:pt x="713" y="120"/>
                    </a:cubicBezTo>
                    <a:lnTo>
                      <a:pt x="754" y="104"/>
                    </a:lnTo>
                    <a:cubicBezTo>
                      <a:pt x="754" y="104"/>
                      <a:pt x="755" y="103"/>
                      <a:pt x="756" y="103"/>
                    </a:cubicBezTo>
                    <a:lnTo>
                      <a:pt x="794" y="80"/>
                    </a:lnTo>
                    <a:lnTo>
                      <a:pt x="812" y="72"/>
                    </a:lnTo>
                    <a:lnTo>
                      <a:pt x="829" y="72"/>
                    </a:lnTo>
                    <a:lnTo>
                      <a:pt x="846" y="78"/>
                    </a:lnTo>
                    <a:lnTo>
                      <a:pt x="860" y="92"/>
                    </a:lnTo>
                    <a:lnTo>
                      <a:pt x="861" y="93"/>
                    </a:lnTo>
                    <a:lnTo>
                      <a:pt x="874" y="109"/>
                    </a:lnTo>
                    <a:cubicBezTo>
                      <a:pt x="875" y="110"/>
                      <a:pt x="876" y="111"/>
                      <a:pt x="877" y="112"/>
                    </a:cubicBezTo>
                    <a:lnTo>
                      <a:pt x="891" y="123"/>
                    </a:lnTo>
                    <a:cubicBezTo>
                      <a:pt x="893" y="124"/>
                      <a:pt x="894" y="124"/>
                      <a:pt x="896" y="125"/>
                    </a:cubicBezTo>
                    <a:lnTo>
                      <a:pt x="913" y="132"/>
                    </a:lnTo>
                    <a:cubicBezTo>
                      <a:pt x="914" y="132"/>
                      <a:pt x="915" y="132"/>
                      <a:pt x="917" y="133"/>
                    </a:cubicBezTo>
                    <a:lnTo>
                      <a:pt x="935" y="135"/>
                    </a:lnTo>
                    <a:lnTo>
                      <a:pt x="959" y="135"/>
                    </a:lnTo>
                    <a:lnTo>
                      <a:pt x="990" y="132"/>
                    </a:lnTo>
                    <a:cubicBezTo>
                      <a:pt x="991" y="132"/>
                      <a:pt x="993" y="132"/>
                      <a:pt x="994" y="131"/>
                    </a:cubicBezTo>
                    <a:lnTo>
                      <a:pt x="1021" y="123"/>
                    </a:lnTo>
                    <a:cubicBezTo>
                      <a:pt x="1022" y="123"/>
                      <a:pt x="1023" y="122"/>
                      <a:pt x="1025" y="122"/>
                    </a:cubicBezTo>
                    <a:lnTo>
                      <a:pt x="1050" y="108"/>
                    </a:lnTo>
                    <a:cubicBezTo>
                      <a:pt x="1051" y="107"/>
                      <a:pt x="1052" y="106"/>
                      <a:pt x="1053" y="105"/>
                    </a:cubicBezTo>
                    <a:lnTo>
                      <a:pt x="1075" y="86"/>
                    </a:lnTo>
                    <a:lnTo>
                      <a:pt x="1092" y="75"/>
                    </a:lnTo>
                    <a:lnTo>
                      <a:pt x="1109" y="72"/>
                    </a:lnTo>
                    <a:lnTo>
                      <a:pt x="1126" y="74"/>
                    </a:lnTo>
                    <a:lnTo>
                      <a:pt x="1142" y="84"/>
                    </a:lnTo>
                    <a:lnTo>
                      <a:pt x="1150" y="95"/>
                    </a:lnTo>
                    <a:lnTo>
                      <a:pt x="1162" y="109"/>
                    </a:lnTo>
                    <a:cubicBezTo>
                      <a:pt x="1163" y="110"/>
                      <a:pt x="1164" y="111"/>
                      <a:pt x="1165" y="112"/>
                    </a:cubicBezTo>
                    <a:lnTo>
                      <a:pt x="1179" y="123"/>
                    </a:lnTo>
                    <a:cubicBezTo>
                      <a:pt x="1181" y="124"/>
                      <a:pt x="1182" y="124"/>
                      <a:pt x="1184" y="125"/>
                    </a:cubicBezTo>
                    <a:lnTo>
                      <a:pt x="1201" y="132"/>
                    </a:lnTo>
                    <a:cubicBezTo>
                      <a:pt x="1202" y="132"/>
                      <a:pt x="1203" y="132"/>
                      <a:pt x="1205" y="133"/>
                    </a:cubicBezTo>
                    <a:lnTo>
                      <a:pt x="1223" y="135"/>
                    </a:lnTo>
                    <a:lnTo>
                      <a:pt x="1247" y="135"/>
                    </a:lnTo>
                    <a:lnTo>
                      <a:pt x="1278" y="132"/>
                    </a:lnTo>
                    <a:cubicBezTo>
                      <a:pt x="1279" y="132"/>
                      <a:pt x="1281" y="132"/>
                      <a:pt x="1282" y="131"/>
                    </a:cubicBezTo>
                    <a:lnTo>
                      <a:pt x="1309" y="123"/>
                    </a:lnTo>
                    <a:cubicBezTo>
                      <a:pt x="1310" y="123"/>
                      <a:pt x="1311" y="122"/>
                      <a:pt x="1313" y="122"/>
                    </a:cubicBezTo>
                    <a:lnTo>
                      <a:pt x="1338" y="108"/>
                    </a:lnTo>
                    <a:cubicBezTo>
                      <a:pt x="1339" y="107"/>
                      <a:pt x="1340" y="106"/>
                      <a:pt x="1341" y="105"/>
                    </a:cubicBezTo>
                    <a:lnTo>
                      <a:pt x="1363" y="86"/>
                    </a:lnTo>
                    <a:lnTo>
                      <a:pt x="1380" y="75"/>
                    </a:lnTo>
                    <a:lnTo>
                      <a:pt x="1397" y="72"/>
                    </a:lnTo>
                    <a:lnTo>
                      <a:pt x="1414" y="74"/>
                    </a:lnTo>
                    <a:lnTo>
                      <a:pt x="1430" y="84"/>
                    </a:lnTo>
                    <a:lnTo>
                      <a:pt x="1438" y="95"/>
                    </a:lnTo>
                    <a:lnTo>
                      <a:pt x="1450" y="109"/>
                    </a:lnTo>
                    <a:cubicBezTo>
                      <a:pt x="1451" y="110"/>
                      <a:pt x="1452" y="111"/>
                      <a:pt x="1453" y="112"/>
                    </a:cubicBezTo>
                    <a:lnTo>
                      <a:pt x="1467" y="123"/>
                    </a:lnTo>
                    <a:cubicBezTo>
                      <a:pt x="1469" y="124"/>
                      <a:pt x="1470" y="124"/>
                      <a:pt x="1472" y="125"/>
                    </a:cubicBezTo>
                    <a:lnTo>
                      <a:pt x="1489" y="132"/>
                    </a:lnTo>
                    <a:cubicBezTo>
                      <a:pt x="1490" y="132"/>
                      <a:pt x="1491" y="132"/>
                      <a:pt x="1493" y="133"/>
                    </a:cubicBezTo>
                    <a:lnTo>
                      <a:pt x="1511" y="135"/>
                    </a:lnTo>
                    <a:lnTo>
                      <a:pt x="1535" y="135"/>
                    </a:lnTo>
                    <a:lnTo>
                      <a:pt x="1566" y="132"/>
                    </a:lnTo>
                    <a:cubicBezTo>
                      <a:pt x="1567" y="132"/>
                      <a:pt x="1569" y="132"/>
                      <a:pt x="1570" y="131"/>
                    </a:cubicBezTo>
                    <a:lnTo>
                      <a:pt x="1597" y="123"/>
                    </a:lnTo>
                    <a:cubicBezTo>
                      <a:pt x="1598" y="123"/>
                      <a:pt x="1599" y="122"/>
                      <a:pt x="1601" y="122"/>
                    </a:cubicBezTo>
                    <a:lnTo>
                      <a:pt x="1626" y="108"/>
                    </a:lnTo>
                    <a:cubicBezTo>
                      <a:pt x="1627" y="107"/>
                      <a:pt x="1628" y="106"/>
                      <a:pt x="1629" y="105"/>
                    </a:cubicBezTo>
                    <a:lnTo>
                      <a:pt x="1651" y="86"/>
                    </a:lnTo>
                    <a:lnTo>
                      <a:pt x="1666" y="76"/>
                    </a:lnTo>
                    <a:lnTo>
                      <a:pt x="1681" y="71"/>
                    </a:lnTo>
                    <a:lnTo>
                      <a:pt x="1697" y="73"/>
                    </a:lnTo>
                    <a:lnTo>
                      <a:pt x="1715" y="81"/>
                    </a:lnTo>
                    <a:lnTo>
                      <a:pt x="1751" y="103"/>
                    </a:lnTo>
                    <a:cubicBezTo>
                      <a:pt x="1752" y="103"/>
                      <a:pt x="1753" y="104"/>
                      <a:pt x="1754" y="104"/>
                    </a:cubicBezTo>
                    <a:lnTo>
                      <a:pt x="1795" y="120"/>
                    </a:lnTo>
                    <a:cubicBezTo>
                      <a:pt x="1796" y="121"/>
                      <a:pt x="1797" y="121"/>
                      <a:pt x="1797" y="121"/>
                    </a:cubicBezTo>
                    <a:lnTo>
                      <a:pt x="1840" y="131"/>
                    </a:lnTo>
                    <a:cubicBezTo>
                      <a:pt x="1841" y="131"/>
                      <a:pt x="1842" y="132"/>
                      <a:pt x="1843" y="132"/>
                    </a:cubicBezTo>
                    <a:lnTo>
                      <a:pt x="1887" y="135"/>
                    </a:lnTo>
                    <a:lnTo>
                      <a:pt x="3605" y="135"/>
                    </a:lnTo>
                    <a:lnTo>
                      <a:pt x="3634" y="137"/>
                    </a:lnTo>
                    <a:lnTo>
                      <a:pt x="3661" y="141"/>
                    </a:lnTo>
                    <a:lnTo>
                      <a:pt x="3711" y="156"/>
                    </a:lnTo>
                    <a:lnTo>
                      <a:pt x="3757" y="181"/>
                    </a:lnTo>
                    <a:lnTo>
                      <a:pt x="3797" y="214"/>
                    </a:lnTo>
                    <a:lnTo>
                      <a:pt x="3830" y="254"/>
                    </a:lnTo>
                    <a:lnTo>
                      <a:pt x="3854" y="300"/>
                    </a:lnTo>
                    <a:lnTo>
                      <a:pt x="3870" y="353"/>
                    </a:lnTo>
                    <a:lnTo>
                      <a:pt x="3874" y="379"/>
                    </a:lnTo>
                    <a:lnTo>
                      <a:pt x="3876" y="406"/>
                    </a:lnTo>
                    <a:lnTo>
                      <a:pt x="3876" y="3765"/>
                    </a:lnTo>
                    <a:lnTo>
                      <a:pt x="3877" y="3796"/>
                    </a:lnTo>
                    <a:lnTo>
                      <a:pt x="3882" y="3826"/>
                    </a:lnTo>
                    <a:lnTo>
                      <a:pt x="3899" y="3883"/>
                    </a:lnTo>
                    <a:cubicBezTo>
                      <a:pt x="3899" y="3884"/>
                      <a:pt x="3900" y="3885"/>
                      <a:pt x="3900" y="3886"/>
                    </a:cubicBezTo>
                    <a:lnTo>
                      <a:pt x="3927" y="3935"/>
                    </a:lnTo>
                    <a:cubicBezTo>
                      <a:pt x="3927" y="3936"/>
                      <a:pt x="3928" y="3937"/>
                      <a:pt x="3929" y="3938"/>
                    </a:cubicBezTo>
                    <a:lnTo>
                      <a:pt x="3964" y="3980"/>
                    </a:lnTo>
                    <a:cubicBezTo>
                      <a:pt x="3965" y="3981"/>
                      <a:pt x="3966" y="3982"/>
                      <a:pt x="3967" y="3983"/>
                    </a:cubicBezTo>
                    <a:lnTo>
                      <a:pt x="4009" y="4018"/>
                    </a:lnTo>
                    <a:cubicBezTo>
                      <a:pt x="4010" y="4019"/>
                      <a:pt x="4011" y="4020"/>
                      <a:pt x="4012" y="4020"/>
                    </a:cubicBezTo>
                    <a:lnTo>
                      <a:pt x="4061" y="4047"/>
                    </a:lnTo>
                    <a:cubicBezTo>
                      <a:pt x="4062" y="4047"/>
                      <a:pt x="4063" y="4048"/>
                      <a:pt x="4064" y="4048"/>
                    </a:cubicBezTo>
                    <a:lnTo>
                      <a:pt x="4118" y="4064"/>
                    </a:lnTo>
                    <a:lnTo>
                      <a:pt x="4149" y="4070"/>
                    </a:lnTo>
                    <a:lnTo>
                      <a:pt x="4181" y="4071"/>
                    </a:lnTo>
                    <a:lnTo>
                      <a:pt x="5955" y="4071"/>
                    </a:lnTo>
                    <a:lnTo>
                      <a:pt x="5955" y="4107"/>
                    </a:lnTo>
                    <a:lnTo>
                      <a:pt x="4179" y="4107"/>
                    </a:lnTo>
                    <a:lnTo>
                      <a:pt x="4144" y="4105"/>
                    </a:lnTo>
                    <a:lnTo>
                      <a:pt x="4108" y="4098"/>
                    </a:lnTo>
                    <a:lnTo>
                      <a:pt x="4054" y="4082"/>
                    </a:lnTo>
                    <a:cubicBezTo>
                      <a:pt x="4050" y="4081"/>
                      <a:pt x="4047" y="4080"/>
                      <a:pt x="4044" y="4078"/>
                    </a:cubicBezTo>
                    <a:lnTo>
                      <a:pt x="3995" y="4051"/>
                    </a:lnTo>
                    <a:cubicBezTo>
                      <a:pt x="3992" y="4050"/>
                      <a:pt x="3989" y="4048"/>
                      <a:pt x="3986" y="4045"/>
                    </a:cubicBezTo>
                    <a:lnTo>
                      <a:pt x="3944" y="4010"/>
                    </a:lnTo>
                    <a:cubicBezTo>
                      <a:pt x="3941" y="4008"/>
                      <a:pt x="3939" y="4006"/>
                      <a:pt x="3937" y="4003"/>
                    </a:cubicBezTo>
                    <a:lnTo>
                      <a:pt x="3902" y="3961"/>
                    </a:lnTo>
                    <a:cubicBezTo>
                      <a:pt x="3899" y="3958"/>
                      <a:pt x="3897" y="3955"/>
                      <a:pt x="3896" y="3952"/>
                    </a:cubicBezTo>
                    <a:lnTo>
                      <a:pt x="3869" y="3903"/>
                    </a:lnTo>
                    <a:cubicBezTo>
                      <a:pt x="3867" y="3900"/>
                      <a:pt x="3866" y="3896"/>
                      <a:pt x="3865" y="3893"/>
                    </a:cubicBezTo>
                    <a:lnTo>
                      <a:pt x="3847" y="3832"/>
                    </a:lnTo>
                    <a:lnTo>
                      <a:pt x="3842" y="3798"/>
                    </a:lnTo>
                    <a:lnTo>
                      <a:pt x="3840" y="3765"/>
                    </a:lnTo>
                    <a:lnTo>
                      <a:pt x="3840" y="408"/>
                    </a:lnTo>
                    <a:lnTo>
                      <a:pt x="3839" y="384"/>
                    </a:lnTo>
                    <a:lnTo>
                      <a:pt x="3836" y="363"/>
                    </a:lnTo>
                    <a:lnTo>
                      <a:pt x="3822" y="314"/>
                    </a:lnTo>
                    <a:lnTo>
                      <a:pt x="3800" y="274"/>
                    </a:lnTo>
                    <a:lnTo>
                      <a:pt x="3772" y="239"/>
                    </a:lnTo>
                    <a:lnTo>
                      <a:pt x="3737" y="211"/>
                    </a:lnTo>
                    <a:lnTo>
                      <a:pt x="3697" y="189"/>
                    </a:lnTo>
                    <a:lnTo>
                      <a:pt x="3655" y="176"/>
                    </a:lnTo>
                    <a:lnTo>
                      <a:pt x="3632" y="172"/>
                    </a:lnTo>
                    <a:lnTo>
                      <a:pt x="3605" y="171"/>
                    </a:lnTo>
                    <a:lnTo>
                      <a:pt x="1884" y="171"/>
                    </a:lnTo>
                    <a:lnTo>
                      <a:pt x="1840" y="167"/>
                    </a:lnTo>
                    <a:cubicBezTo>
                      <a:pt x="1837" y="167"/>
                      <a:pt x="1834" y="167"/>
                      <a:pt x="1832" y="166"/>
                    </a:cubicBezTo>
                    <a:lnTo>
                      <a:pt x="1789" y="156"/>
                    </a:lnTo>
                    <a:cubicBezTo>
                      <a:pt x="1787" y="155"/>
                      <a:pt x="1784" y="154"/>
                      <a:pt x="1782" y="153"/>
                    </a:cubicBezTo>
                    <a:lnTo>
                      <a:pt x="1741" y="137"/>
                    </a:lnTo>
                    <a:cubicBezTo>
                      <a:pt x="1738" y="136"/>
                      <a:pt x="1736" y="135"/>
                      <a:pt x="1733" y="133"/>
                    </a:cubicBezTo>
                    <a:lnTo>
                      <a:pt x="1700" y="114"/>
                    </a:lnTo>
                    <a:lnTo>
                      <a:pt x="1688" y="108"/>
                    </a:lnTo>
                    <a:lnTo>
                      <a:pt x="1684" y="107"/>
                    </a:lnTo>
                    <a:lnTo>
                      <a:pt x="1682" y="108"/>
                    </a:lnTo>
                    <a:lnTo>
                      <a:pt x="1674" y="113"/>
                    </a:lnTo>
                    <a:lnTo>
                      <a:pt x="1652" y="132"/>
                    </a:lnTo>
                    <a:cubicBezTo>
                      <a:pt x="1649" y="135"/>
                      <a:pt x="1646" y="137"/>
                      <a:pt x="1643" y="139"/>
                    </a:cubicBezTo>
                    <a:lnTo>
                      <a:pt x="1618" y="153"/>
                    </a:lnTo>
                    <a:cubicBezTo>
                      <a:pt x="1614" y="154"/>
                      <a:pt x="1611" y="156"/>
                      <a:pt x="1608" y="157"/>
                    </a:cubicBezTo>
                    <a:lnTo>
                      <a:pt x="1580" y="165"/>
                    </a:lnTo>
                    <a:cubicBezTo>
                      <a:pt x="1577" y="166"/>
                      <a:pt x="1573" y="167"/>
                      <a:pt x="1570" y="168"/>
                    </a:cubicBezTo>
                    <a:lnTo>
                      <a:pt x="1535" y="171"/>
                    </a:lnTo>
                    <a:lnTo>
                      <a:pt x="1506" y="170"/>
                    </a:lnTo>
                    <a:lnTo>
                      <a:pt x="1488" y="168"/>
                    </a:lnTo>
                    <a:cubicBezTo>
                      <a:pt x="1484" y="167"/>
                      <a:pt x="1480" y="166"/>
                      <a:pt x="1476" y="165"/>
                    </a:cubicBezTo>
                    <a:lnTo>
                      <a:pt x="1459" y="158"/>
                    </a:lnTo>
                    <a:cubicBezTo>
                      <a:pt x="1454" y="156"/>
                      <a:pt x="1450" y="154"/>
                      <a:pt x="1446" y="151"/>
                    </a:cubicBezTo>
                    <a:lnTo>
                      <a:pt x="1431" y="140"/>
                    </a:lnTo>
                    <a:cubicBezTo>
                      <a:pt x="1428" y="137"/>
                      <a:pt x="1425" y="135"/>
                      <a:pt x="1422" y="131"/>
                    </a:cubicBezTo>
                    <a:lnTo>
                      <a:pt x="1410" y="117"/>
                    </a:lnTo>
                    <a:lnTo>
                      <a:pt x="1406" y="111"/>
                    </a:lnTo>
                    <a:lnTo>
                      <a:pt x="1401" y="108"/>
                    </a:lnTo>
                    <a:lnTo>
                      <a:pt x="1398" y="108"/>
                    </a:lnTo>
                    <a:lnTo>
                      <a:pt x="1394" y="108"/>
                    </a:lnTo>
                    <a:lnTo>
                      <a:pt x="1386" y="113"/>
                    </a:lnTo>
                    <a:lnTo>
                      <a:pt x="1364" y="132"/>
                    </a:lnTo>
                    <a:cubicBezTo>
                      <a:pt x="1361" y="135"/>
                      <a:pt x="1358" y="137"/>
                      <a:pt x="1355" y="139"/>
                    </a:cubicBezTo>
                    <a:lnTo>
                      <a:pt x="1330" y="153"/>
                    </a:lnTo>
                    <a:cubicBezTo>
                      <a:pt x="1326" y="154"/>
                      <a:pt x="1323" y="156"/>
                      <a:pt x="1320" y="157"/>
                    </a:cubicBezTo>
                    <a:lnTo>
                      <a:pt x="1292" y="165"/>
                    </a:lnTo>
                    <a:cubicBezTo>
                      <a:pt x="1289" y="166"/>
                      <a:pt x="1285" y="167"/>
                      <a:pt x="1282" y="168"/>
                    </a:cubicBezTo>
                    <a:lnTo>
                      <a:pt x="1247" y="171"/>
                    </a:lnTo>
                    <a:lnTo>
                      <a:pt x="1218" y="170"/>
                    </a:lnTo>
                    <a:lnTo>
                      <a:pt x="1200" y="168"/>
                    </a:lnTo>
                    <a:cubicBezTo>
                      <a:pt x="1196" y="167"/>
                      <a:pt x="1192" y="166"/>
                      <a:pt x="1188" y="165"/>
                    </a:cubicBezTo>
                    <a:lnTo>
                      <a:pt x="1171" y="158"/>
                    </a:lnTo>
                    <a:cubicBezTo>
                      <a:pt x="1166" y="156"/>
                      <a:pt x="1162" y="154"/>
                      <a:pt x="1158" y="151"/>
                    </a:cubicBezTo>
                    <a:lnTo>
                      <a:pt x="1143" y="140"/>
                    </a:lnTo>
                    <a:cubicBezTo>
                      <a:pt x="1140" y="137"/>
                      <a:pt x="1137" y="135"/>
                      <a:pt x="1134" y="131"/>
                    </a:cubicBezTo>
                    <a:lnTo>
                      <a:pt x="1122" y="117"/>
                    </a:lnTo>
                    <a:lnTo>
                      <a:pt x="1118" y="111"/>
                    </a:lnTo>
                    <a:lnTo>
                      <a:pt x="1113" y="108"/>
                    </a:lnTo>
                    <a:lnTo>
                      <a:pt x="1110" y="108"/>
                    </a:lnTo>
                    <a:lnTo>
                      <a:pt x="1106" y="108"/>
                    </a:lnTo>
                    <a:lnTo>
                      <a:pt x="1098" y="113"/>
                    </a:lnTo>
                    <a:lnTo>
                      <a:pt x="1076" y="132"/>
                    </a:lnTo>
                    <a:cubicBezTo>
                      <a:pt x="1073" y="135"/>
                      <a:pt x="1070" y="137"/>
                      <a:pt x="1067" y="139"/>
                    </a:cubicBezTo>
                    <a:lnTo>
                      <a:pt x="1042" y="153"/>
                    </a:lnTo>
                    <a:cubicBezTo>
                      <a:pt x="1038" y="154"/>
                      <a:pt x="1035" y="156"/>
                      <a:pt x="1032" y="157"/>
                    </a:cubicBezTo>
                    <a:lnTo>
                      <a:pt x="1004" y="165"/>
                    </a:lnTo>
                    <a:cubicBezTo>
                      <a:pt x="1001" y="166"/>
                      <a:pt x="997" y="167"/>
                      <a:pt x="994" y="168"/>
                    </a:cubicBezTo>
                    <a:lnTo>
                      <a:pt x="959" y="171"/>
                    </a:lnTo>
                    <a:lnTo>
                      <a:pt x="930" y="170"/>
                    </a:lnTo>
                    <a:lnTo>
                      <a:pt x="912" y="168"/>
                    </a:lnTo>
                    <a:cubicBezTo>
                      <a:pt x="908" y="167"/>
                      <a:pt x="904" y="166"/>
                      <a:pt x="900" y="165"/>
                    </a:cubicBezTo>
                    <a:lnTo>
                      <a:pt x="883" y="158"/>
                    </a:lnTo>
                    <a:cubicBezTo>
                      <a:pt x="878" y="156"/>
                      <a:pt x="874" y="154"/>
                      <a:pt x="870" y="151"/>
                    </a:cubicBezTo>
                    <a:lnTo>
                      <a:pt x="855" y="140"/>
                    </a:lnTo>
                    <a:cubicBezTo>
                      <a:pt x="852" y="137"/>
                      <a:pt x="849" y="135"/>
                      <a:pt x="846" y="131"/>
                    </a:cubicBezTo>
                    <a:lnTo>
                      <a:pt x="832" y="113"/>
                    </a:lnTo>
                    <a:lnTo>
                      <a:pt x="833" y="115"/>
                    </a:lnTo>
                    <a:lnTo>
                      <a:pt x="826" y="109"/>
                    </a:lnTo>
                    <a:lnTo>
                      <a:pt x="823" y="108"/>
                    </a:lnTo>
                    <a:lnTo>
                      <a:pt x="820" y="108"/>
                    </a:lnTo>
                    <a:lnTo>
                      <a:pt x="812" y="111"/>
                    </a:lnTo>
                    <a:lnTo>
                      <a:pt x="774" y="133"/>
                    </a:lnTo>
                    <a:cubicBezTo>
                      <a:pt x="772" y="135"/>
                      <a:pt x="769" y="136"/>
                      <a:pt x="767" y="137"/>
                    </a:cubicBezTo>
                    <a:lnTo>
                      <a:pt x="726" y="153"/>
                    </a:lnTo>
                    <a:cubicBezTo>
                      <a:pt x="723" y="154"/>
                      <a:pt x="721" y="155"/>
                      <a:pt x="718" y="156"/>
                    </a:cubicBezTo>
                    <a:lnTo>
                      <a:pt x="676" y="166"/>
                    </a:lnTo>
                    <a:cubicBezTo>
                      <a:pt x="673" y="167"/>
                      <a:pt x="670" y="167"/>
                      <a:pt x="668" y="167"/>
                    </a:cubicBezTo>
                    <a:lnTo>
                      <a:pt x="619" y="171"/>
                    </a:lnTo>
                    <a:lnTo>
                      <a:pt x="53" y="171"/>
                    </a:lnTo>
                    <a:lnTo>
                      <a:pt x="53" y="135"/>
                    </a:lnTo>
                    <a:close/>
                    <a:moveTo>
                      <a:pt x="53" y="171"/>
                    </a:moveTo>
                    <a:cubicBezTo>
                      <a:pt x="24" y="171"/>
                      <a:pt x="0" y="147"/>
                      <a:pt x="0" y="117"/>
                    </a:cubicBezTo>
                    <a:cubicBezTo>
                      <a:pt x="0" y="88"/>
                      <a:pt x="24" y="64"/>
                      <a:pt x="53" y="64"/>
                    </a:cubicBezTo>
                    <a:lnTo>
                      <a:pt x="53" y="171"/>
                    </a:lnTo>
                    <a:close/>
                    <a:moveTo>
                      <a:pt x="5955" y="4000"/>
                    </a:moveTo>
                    <a:cubicBezTo>
                      <a:pt x="5984" y="4000"/>
                      <a:pt x="6008" y="4024"/>
                      <a:pt x="6008" y="4053"/>
                    </a:cubicBezTo>
                    <a:cubicBezTo>
                      <a:pt x="6008" y="4083"/>
                      <a:pt x="5984" y="4107"/>
                      <a:pt x="5955" y="4107"/>
                    </a:cubicBezTo>
                    <a:lnTo>
                      <a:pt x="5955" y="4000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22" name="Freeform 126">
                <a:extLst>
                  <a:ext uri="{FF2B5EF4-FFF2-40B4-BE49-F238E27FC236}">
                    <a16:creationId xmlns:a16="http://schemas.microsoft.com/office/drawing/2014/main" id="{3F58366E-2A50-4B0E-BEC9-1D39C780FB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0" y="2818"/>
                <a:ext cx="90" cy="90"/>
              </a:xfrm>
              <a:custGeom>
                <a:avLst/>
                <a:gdLst>
                  <a:gd name="T0" fmla="*/ 320 w 320"/>
                  <a:gd name="T1" fmla="*/ 160 h 320"/>
                  <a:gd name="T2" fmla="*/ 0 w 320"/>
                  <a:gd name="T3" fmla="*/ 320 h 320"/>
                  <a:gd name="T4" fmla="*/ 0 w 320"/>
                  <a:gd name="T5" fmla="*/ 0 h 320"/>
                  <a:gd name="T6" fmla="*/ 320 w 320"/>
                  <a:gd name="T7" fmla="*/ 16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0" h="320">
                    <a:moveTo>
                      <a:pt x="320" y="160"/>
                    </a:moveTo>
                    <a:lnTo>
                      <a:pt x="0" y="320"/>
                    </a:lnTo>
                    <a:cubicBezTo>
                      <a:pt x="50" y="219"/>
                      <a:pt x="50" y="101"/>
                      <a:pt x="0" y="0"/>
                    </a:cubicBezTo>
                    <a:lnTo>
                      <a:pt x="320" y="16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23" name="Freeform 127">
                <a:extLst>
                  <a:ext uri="{FF2B5EF4-FFF2-40B4-BE49-F238E27FC236}">
                    <a16:creationId xmlns:a16="http://schemas.microsoft.com/office/drawing/2014/main" id="{E353AB85-4423-4140-963B-1D639EA47DD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14" y="1324"/>
                <a:ext cx="1268" cy="439"/>
              </a:xfrm>
              <a:custGeom>
                <a:avLst/>
                <a:gdLst>
                  <a:gd name="T0" fmla="*/ 787 w 4472"/>
                  <a:gd name="T1" fmla="*/ 1382 h 1547"/>
                  <a:gd name="T2" fmla="*/ 918 w 4472"/>
                  <a:gd name="T3" fmla="*/ 1427 h 1547"/>
                  <a:gd name="T4" fmla="*/ 978 w 4472"/>
                  <a:gd name="T5" fmla="*/ 1438 h 1547"/>
                  <a:gd name="T6" fmla="*/ 1117 w 4472"/>
                  <a:gd name="T7" fmla="*/ 1377 h 1547"/>
                  <a:gd name="T8" fmla="*/ 1216 w 4472"/>
                  <a:gd name="T9" fmla="*/ 1437 h 1547"/>
                  <a:gd name="T10" fmla="*/ 1317 w 4472"/>
                  <a:gd name="T11" fmla="*/ 1409 h 1547"/>
                  <a:gd name="T12" fmla="*/ 1470 w 4472"/>
                  <a:gd name="T13" fmla="*/ 1402 h 1547"/>
                  <a:gd name="T14" fmla="*/ 1535 w 4472"/>
                  <a:gd name="T15" fmla="*/ 1440 h 1547"/>
                  <a:gd name="T16" fmla="*/ 1665 w 4472"/>
                  <a:gd name="T17" fmla="*/ 1378 h 1547"/>
                  <a:gd name="T18" fmla="*/ 1852 w 4472"/>
                  <a:gd name="T19" fmla="*/ 1437 h 1547"/>
                  <a:gd name="T20" fmla="*/ 3772 w 4472"/>
                  <a:gd name="T21" fmla="*/ 1371 h 1547"/>
                  <a:gd name="T22" fmla="*/ 3842 w 4472"/>
                  <a:gd name="T23" fmla="*/ 309 h 1547"/>
                  <a:gd name="T24" fmla="*/ 3944 w 4472"/>
                  <a:gd name="T25" fmla="*/ 96 h 1547"/>
                  <a:gd name="T26" fmla="*/ 4179 w 4472"/>
                  <a:gd name="T27" fmla="*/ 0 h 1547"/>
                  <a:gd name="T28" fmla="*/ 4061 w 4472"/>
                  <a:gd name="T29" fmla="*/ 60 h 1547"/>
                  <a:gd name="T30" fmla="*/ 3900 w 4472"/>
                  <a:gd name="T31" fmla="*/ 220 h 1547"/>
                  <a:gd name="T32" fmla="*/ 3870 w 4472"/>
                  <a:gd name="T33" fmla="*/ 1258 h 1547"/>
                  <a:gd name="T34" fmla="*/ 3634 w 4472"/>
                  <a:gd name="T35" fmla="*/ 1474 h 1547"/>
                  <a:gd name="T36" fmla="*/ 1709 w 4472"/>
                  <a:gd name="T37" fmla="*/ 1415 h 1547"/>
                  <a:gd name="T38" fmla="*/ 1607 w 4472"/>
                  <a:gd name="T39" fmla="*/ 1453 h 1547"/>
                  <a:gd name="T40" fmla="*/ 1476 w 4472"/>
                  <a:gd name="T41" fmla="*/ 1461 h 1547"/>
                  <a:gd name="T42" fmla="*/ 1393 w 4472"/>
                  <a:gd name="T43" fmla="*/ 1412 h 1547"/>
                  <a:gd name="T44" fmla="*/ 1247 w 4472"/>
                  <a:gd name="T45" fmla="*/ 1476 h 1547"/>
                  <a:gd name="T46" fmla="*/ 1163 w 4472"/>
                  <a:gd name="T47" fmla="*/ 1432 h 1547"/>
                  <a:gd name="T48" fmla="*/ 1052 w 4472"/>
                  <a:gd name="T49" fmla="*/ 1436 h 1547"/>
                  <a:gd name="T50" fmla="*/ 911 w 4472"/>
                  <a:gd name="T51" fmla="*/ 1469 h 1547"/>
                  <a:gd name="T52" fmla="*/ 839 w 4472"/>
                  <a:gd name="T53" fmla="*/ 1413 h 1547"/>
                  <a:gd name="T54" fmla="*/ 661 w 4472"/>
                  <a:gd name="T55" fmla="*/ 1472 h 1547"/>
                  <a:gd name="T56" fmla="*/ 668 w 4472"/>
                  <a:gd name="T57" fmla="*/ 1507 h 1547"/>
                  <a:gd name="T58" fmla="*/ 829 w 4472"/>
                  <a:gd name="T59" fmla="*/ 1448 h 1547"/>
                  <a:gd name="T60" fmla="*/ 896 w 4472"/>
                  <a:gd name="T61" fmla="*/ 1501 h 1547"/>
                  <a:gd name="T62" fmla="*/ 1021 w 4472"/>
                  <a:gd name="T63" fmla="*/ 1499 h 1547"/>
                  <a:gd name="T64" fmla="*/ 1126 w 4472"/>
                  <a:gd name="T65" fmla="*/ 1450 h 1547"/>
                  <a:gd name="T66" fmla="*/ 1201 w 4472"/>
                  <a:gd name="T67" fmla="*/ 1508 h 1547"/>
                  <a:gd name="T68" fmla="*/ 1313 w 4472"/>
                  <a:gd name="T69" fmla="*/ 1498 h 1547"/>
                  <a:gd name="T70" fmla="*/ 1430 w 4472"/>
                  <a:gd name="T71" fmla="*/ 1460 h 1547"/>
                  <a:gd name="T72" fmla="*/ 1493 w 4472"/>
                  <a:gd name="T73" fmla="*/ 1509 h 1547"/>
                  <a:gd name="T74" fmla="*/ 1626 w 4472"/>
                  <a:gd name="T75" fmla="*/ 1484 h 1547"/>
                  <a:gd name="T76" fmla="*/ 1751 w 4472"/>
                  <a:gd name="T77" fmla="*/ 1479 h 1547"/>
                  <a:gd name="T78" fmla="*/ 3605 w 4472"/>
                  <a:gd name="T79" fmla="*/ 1511 h 1547"/>
                  <a:gd name="T80" fmla="*/ 3821 w 4472"/>
                  <a:gd name="T81" fmla="*/ 1423 h 1547"/>
                  <a:gd name="T82" fmla="*/ 3910 w 4472"/>
                  <a:gd name="T83" fmla="*/ 1238 h 1547"/>
                  <a:gd name="T84" fmla="*/ 3991 w 4472"/>
                  <a:gd name="T85" fmla="*/ 150 h 1547"/>
                  <a:gd name="T86" fmla="*/ 4419 w 4472"/>
                  <a:gd name="T87" fmla="*/ 107 h 1547"/>
                  <a:gd name="T88" fmla="*/ 3987 w 4472"/>
                  <a:gd name="T89" fmla="*/ 211 h 1547"/>
                  <a:gd name="T90" fmla="*/ 3938 w 4472"/>
                  <a:gd name="T91" fmla="*/ 1279 h 1547"/>
                  <a:gd name="T92" fmla="*/ 3800 w 4472"/>
                  <a:gd name="T93" fmla="*/ 1486 h 1547"/>
                  <a:gd name="T94" fmla="*/ 1884 w 4472"/>
                  <a:gd name="T95" fmla="*/ 1547 h 1547"/>
                  <a:gd name="T96" fmla="*/ 1700 w 4472"/>
                  <a:gd name="T97" fmla="*/ 1490 h 1547"/>
                  <a:gd name="T98" fmla="*/ 1618 w 4472"/>
                  <a:gd name="T99" fmla="*/ 1529 h 1547"/>
                  <a:gd name="T100" fmla="*/ 1476 w 4472"/>
                  <a:gd name="T101" fmla="*/ 1541 h 1547"/>
                  <a:gd name="T102" fmla="*/ 1401 w 4472"/>
                  <a:gd name="T103" fmla="*/ 1484 h 1547"/>
                  <a:gd name="T104" fmla="*/ 1320 w 4472"/>
                  <a:gd name="T105" fmla="*/ 1533 h 1547"/>
                  <a:gd name="T106" fmla="*/ 1171 w 4472"/>
                  <a:gd name="T107" fmla="*/ 1534 h 1547"/>
                  <a:gd name="T108" fmla="*/ 1110 w 4472"/>
                  <a:gd name="T109" fmla="*/ 1484 h 1547"/>
                  <a:gd name="T110" fmla="*/ 1004 w 4472"/>
                  <a:gd name="T111" fmla="*/ 1541 h 1547"/>
                  <a:gd name="T112" fmla="*/ 870 w 4472"/>
                  <a:gd name="T113" fmla="*/ 1527 h 1547"/>
                  <a:gd name="T114" fmla="*/ 820 w 4472"/>
                  <a:gd name="T115" fmla="*/ 1484 h 1547"/>
                  <a:gd name="T116" fmla="*/ 668 w 4472"/>
                  <a:gd name="T117" fmla="*/ 1543 h 1547"/>
                  <a:gd name="T118" fmla="*/ 53 w 4472"/>
                  <a:gd name="T119" fmla="*/ 1547 h 15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472" h="1547">
                    <a:moveTo>
                      <a:pt x="53" y="1440"/>
                    </a:moveTo>
                    <a:lnTo>
                      <a:pt x="619" y="1440"/>
                    </a:lnTo>
                    <a:lnTo>
                      <a:pt x="655" y="1437"/>
                    </a:lnTo>
                    <a:lnTo>
                      <a:pt x="690" y="1429"/>
                    </a:lnTo>
                    <a:lnTo>
                      <a:pt x="723" y="1416"/>
                    </a:lnTo>
                    <a:lnTo>
                      <a:pt x="758" y="1395"/>
                    </a:lnTo>
                    <a:lnTo>
                      <a:pt x="787" y="1382"/>
                    </a:lnTo>
                    <a:cubicBezTo>
                      <a:pt x="793" y="1379"/>
                      <a:pt x="800" y="1377"/>
                      <a:pt x="807" y="1377"/>
                    </a:cubicBezTo>
                    <a:lnTo>
                      <a:pt x="831" y="1377"/>
                    </a:lnTo>
                    <a:cubicBezTo>
                      <a:pt x="838" y="1376"/>
                      <a:pt x="845" y="1378"/>
                      <a:pt x="852" y="1380"/>
                    </a:cubicBezTo>
                    <a:lnTo>
                      <a:pt x="875" y="1389"/>
                    </a:lnTo>
                    <a:cubicBezTo>
                      <a:pt x="881" y="1392"/>
                      <a:pt x="887" y="1396"/>
                      <a:pt x="892" y="1400"/>
                    </a:cubicBezTo>
                    <a:lnTo>
                      <a:pt x="911" y="1418"/>
                    </a:lnTo>
                    <a:cubicBezTo>
                      <a:pt x="914" y="1420"/>
                      <a:pt x="916" y="1424"/>
                      <a:pt x="918" y="1427"/>
                    </a:cubicBezTo>
                    <a:lnTo>
                      <a:pt x="920" y="1430"/>
                    </a:lnTo>
                    <a:lnTo>
                      <a:pt x="925" y="1435"/>
                    </a:lnTo>
                    <a:lnTo>
                      <a:pt x="928" y="1437"/>
                    </a:lnTo>
                    <a:lnTo>
                      <a:pt x="932" y="1439"/>
                    </a:lnTo>
                    <a:lnTo>
                      <a:pt x="944" y="1441"/>
                    </a:lnTo>
                    <a:lnTo>
                      <a:pt x="959" y="1440"/>
                    </a:lnTo>
                    <a:lnTo>
                      <a:pt x="978" y="1438"/>
                    </a:lnTo>
                    <a:lnTo>
                      <a:pt x="995" y="1433"/>
                    </a:lnTo>
                    <a:lnTo>
                      <a:pt x="1011" y="1424"/>
                    </a:lnTo>
                    <a:lnTo>
                      <a:pt x="1029" y="1409"/>
                    </a:lnTo>
                    <a:lnTo>
                      <a:pt x="1054" y="1391"/>
                    </a:lnTo>
                    <a:cubicBezTo>
                      <a:pt x="1060" y="1387"/>
                      <a:pt x="1067" y="1384"/>
                      <a:pt x="1074" y="1382"/>
                    </a:cubicBezTo>
                    <a:lnTo>
                      <a:pt x="1098" y="1377"/>
                    </a:lnTo>
                    <a:cubicBezTo>
                      <a:pt x="1104" y="1376"/>
                      <a:pt x="1111" y="1376"/>
                      <a:pt x="1117" y="1377"/>
                    </a:cubicBezTo>
                    <a:lnTo>
                      <a:pt x="1141" y="1381"/>
                    </a:lnTo>
                    <a:cubicBezTo>
                      <a:pt x="1148" y="1382"/>
                      <a:pt x="1155" y="1385"/>
                      <a:pt x="1161" y="1388"/>
                    </a:cubicBezTo>
                    <a:lnTo>
                      <a:pt x="1182" y="1402"/>
                    </a:lnTo>
                    <a:cubicBezTo>
                      <a:pt x="1187" y="1405"/>
                      <a:pt x="1192" y="1409"/>
                      <a:pt x="1196" y="1414"/>
                    </a:cubicBezTo>
                    <a:lnTo>
                      <a:pt x="1206" y="1426"/>
                    </a:lnTo>
                    <a:lnTo>
                      <a:pt x="1213" y="1435"/>
                    </a:lnTo>
                    <a:lnTo>
                      <a:pt x="1216" y="1437"/>
                    </a:lnTo>
                    <a:lnTo>
                      <a:pt x="1220" y="1439"/>
                    </a:lnTo>
                    <a:lnTo>
                      <a:pt x="1232" y="1441"/>
                    </a:lnTo>
                    <a:lnTo>
                      <a:pt x="1247" y="1440"/>
                    </a:lnTo>
                    <a:lnTo>
                      <a:pt x="1266" y="1438"/>
                    </a:lnTo>
                    <a:lnTo>
                      <a:pt x="1283" y="1433"/>
                    </a:lnTo>
                    <a:lnTo>
                      <a:pt x="1299" y="1424"/>
                    </a:lnTo>
                    <a:lnTo>
                      <a:pt x="1317" y="1409"/>
                    </a:lnTo>
                    <a:lnTo>
                      <a:pt x="1342" y="1391"/>
                    </a:lnTo>
                    <a:cubicBezTo>
                      <a:pt x="1348" y="1387"/>
                      <a:pt x="1355" y="1384"/>
                      <a:pt x="1362" y="1382"/>
                    </a:cubicBezTo>
                    <a:lnTo>
                      <a:pt x="1386" y="1377"/>
                    </a:lnTo>
                    <a:cubicBezTo>
                      <a:pt x="1392" y="1376"/>
                      <a:pt x="1399" y="1376"/>
                      <a:pt x="1405" y="1377"/>
                    </a:cubicBezTo>
                    <a:lnTo>
                      <a:pt x="1429" y="1381"/>
                    </a:lnTo>
                    <a:cubicBezTo>
                      <a:pt x="1436" y="1382"/>
                      <a:pt x="1443" y="1385"/>
                      <a:pt x="1449" y="1388"/>
                    </a:cubicBezTo>
                    <a:lnTo>
                      <a:pt x="1470" y="1402"/>
                    </a:lnTo>
                    <a:cubicBezTo>
                      <a:pt x="1475" y="1405"/>
                      <a:pt x="1480" y="1409"/>
                      <a:pt x="1484" y="1414"/>
                    </a:cubicBezTo>
                    <a:lnTo>
                      <a:pt x="1494" y="1426"/>
                    </a:lnTo>
                    <a:lnTo>
                      <a:pt x="1501" y="1435"/>
                    </a:lnTo>
                    <a:lnTo>
                      <a:pt x="1504" y="1437"/>
                    </a:lnTo>
                    <a:lnTo>
                      <a:pt x="1508" y="1439"/>
                    </a:lnTo>
                    <a:lnTo>
                      <a:pt x="1520" y="1441"/>
                    </a:lnTo>
                    <a:lnTo>
                      <a:pt x="1535" y="1440"/>
                    </a:lnTo>
                    <a:lnTo>
                      <a:pt x="1554" y="1438"/>
                    </a:lnTo>
                    <a:lnTo>
                      <a:pt x="1571" y="1433"/>
                    </a:lnTo>
                    <a:lnTo>
                      <a:pt x="1587" y="1424"/>
                    </a:lnTo>
                    <a:lnTo>
                      <a:pt x="1605" y="1409"/>
                    </a:lnTo>
                    <a:lnTo>
                      <a:pt x="1627" y="1392"/>
                    </a:lnTo>
                    <a:cubicBezTo>
                      <a:pt x="1632" y="1389"/>
                      <a:pt x="1637" y="1386"/>
                      <a:pt x="1644" y="1384"/>
                    </a:cubicBezTo>
                    <a:lnTo>
                      <a:pt x="1665" y="1378"/>
                    </a:lnTo>
                    <a:cubicBezTo>
                      <a:pt x="1671" y="1376"/>
                      <a:pt x="1678" y="1376"/>
                      <a:pt x="1684" y="1376"/>
                    </a:cubicBezTo>
                    <a:lnTo>
                      <a:pt x="1706" y="1378"/>
                    </a:lnTo>
                    <a:cubicBezTo>
                      <a:pt x="1712" y="1379"/>
                      <a:pt x="1718" y="1380"/>
                      <a:pt x="1723" y="1383"/>
                    </a:cubicBezTo>
                    <a:lnTo>
                      <a:pt x="1744" y="1392"/>
                    </a:lnTo>
                    <a:lnTo>
                      <a:pt x="1784" y="1416"/>
                    </a:lnTo>
                    <a:lnTo>
                      <a:pt x="1818" y="1429"/>
                    </a:lnTo>
                    <a:lnTo>
                      <a:pt x="1852" y="1437"/>
                    </a:lnTo>
                    <a:lnTo>
                      <a:pt x="1892" y="1440"/>
                    </a:lnTo>
                    <a:lnTo>
                      <a:pt x="3605" y="1440"/>
                    </a:lnTo>
                    <a:lnTo>
                      <a:pt x="3632" y="1439"/>
                    </a:lnTo>
                    <a:lnTo>
                      <a:pt x="3655" y="1435"/>
                    </a:lnTo>
                    <a:lnTo>
                      <a:pt x="3697" y="1422"/>
                    </a:lnTo>
                    <a:lnTo>
                      <a:pt x="3736" y="1400"/>
                    </a:lnTo>
                    <a:lnTo>
                      <a:pt x="3772" y="1371"/>
                    </a:lnTo>
                    <a:lnTo>
                      <a:pt x="3800" y="1337"/>
                    </a:lnTo>
                    <a:lnTo>
                      <a:pt x="3822" y="1297"/>
                    </a:lnTo>
                    <a:lnTo>
                      <a:pt x="3836" y="1248"/>
                    </a:lnTo>
                    <a:lnTo>
                      <a:pt x="3839" y="1227"/>
                    </a:lnTo>
                    <a:lnTo>
                      <a:pt x="3840" y="1203"/>
                    </a:lnTo>
                    <a:lnTo>
                      <a:pt x="3840" y="341"/>
                    </a:lnTo>
                    <a:lnTo>
                      <a:pt x="3842" y="309"/>
                    </a:lnTo>
                    <a:lnTo>
                      <a:pt x="3847" y="275"/>
                    </a:lnTo>
                    <a:lnTo>
                      <a:pt x="3865" y="214"/>
                    </a:lnTo>
                    <a:cubicBezTo>
                      <a:pt x="3866" y="210"/>
                      <a:pt x="3867" y="207"/>
                      <a:pt x="3869" y="203"/>
                    </a:cubicBezTo>
                    <a:lnTo>
                      <a:pt x="3896" y="155"/>
                    </a:lnTo>
                    <a:cubicBezTo>
                      <a:pt x="3897" y="152"/>
                      <a:pt x="3899" y="149"/>
                      <a:pt x="3901" y="147"/>
                    </a:cubicBezTo>
                    <a:lnTo>
                      <a:pt x="3937" y="104"/>
                    </a:lnTo>
                    <a:cubicBezTo>
                      <a:pt x="3939" y="101"/>
                      <a:pt x="3941" y="98"/>
                      <a:pt x="3944" y="96"/>
                    </a:cubicBezTo>
                    <a:lnTo>
                      <a:pt x="3987" y="61"/>
                    </a:lnTo>
                    <a:cubicBezTo>
                      <a:pt x="3989" y="59"/>
                      <a:pt x="3992" y="57"/>
                      <a:pt x="3995" y="56"/>
                    </a:cubicBezTo>
                    <a:lnTo>
                      <a:pt x="4044" y="29"/>
                    </a:lnTo>
                    <a:cubicBezTo>
                      <a:pt x="4047" y="27"/>
                      <a:pt x="4050" y="26"/>
                      <a:pt x="4054" y="25"/>
                    </a:cubicBezTo>
                    <a:lnTo>
                      <a:pt x="4108" y="8"/>
                    </a:lnTo>
                    <a:lnTo>
                      <a:pt x="4144" y="2"/>
                    </a:lnTo>
                    <a:lnTo>
                      <a:pt x="4179" y="0"/>
                    </a:lnTo>
                    <a:lnTo>
                      <a:pt x="4419" y="0"/>
                    </a:lnTo>
                    <a:lnTo>
                      <a:pt x="4419" y="36"/>
                    </a:lnTo>
                    <a:lnTo>
                      <a:pt x="4181" y="36"/>
                    </a:lnTo>
                    <a:lnTo>
                      <a:pt x="4149" y="37"/>
                    </a:lnTo>
                    <a:lnTo>
                      <a:pt x="4118" y="42"/>
                    </a:lnTo>
                    <a:lnTo>
                      <a:pt x="4064" y="59"/>
                    </a:lnTo>
                    <a:cubicBezTo>
                      <a:pt x="4063" y="59"/>
                      <a:pt x="4062" y="60"/>
                      <a:pt x="4061" y="60"/>
                    </a:cubicBezTo>
                    <a:lnTo>
                      <a:pt x="4012" y="87"/>
                    </a:lnTo>
                    <a:cubicBezTo>
                      <a:pt x="4011" y="87"/>
                      <a:pt x="4010" y="88"/>
                      <a:pt x="4009" y="89"/>
                    </a:cubicBezTo>
                    <a:lnTo>
                      <a:pt x="3967" y="124"/>
                    </a:lnTo>
                    <a:cubicBezTo>
                      <a:pt x="3966" y="124"/>
                      <a:pt x="3965" y="125"/>
                      <a:pt x="3964" y="126"/>
                    </a:cubicBezTo>
                    <a:lnTo>
                      <a:pt x="3929" y="169"/>
                    </a:lnTo>
                    <a:cubicBezTo>
                      <a:pt x="3928" y="170"/>
                      <a:pt x="3927" y="171"/>
                      <a:pt x="3927" y="172"/>
                    </a:cubicBezTo>
                    <a:lnTo>
                      <a:pt x="3900" y="220"/>
                    </a:lnTo>
                    <a:cubicBezTo>
                      <a:pt x="3900" y="222"/>
                      <a:pt x="3899" y="223"/>
                      <a:pt x="3899" y="224"/>
                    </a:cubicBezTo>
                    <a:lnTo>
                      <a:pt x="3882" y="281"/>
                    </a:lnTo>
                    <a:lnTo>
                      <a:pt x="3877" y="311"/>
                    </a:lnTo>
                    <a:lnTo>
                      <a:pt x="3876" y="341"/>
                    </a:lnTo>
                    <a:lnTo>
                      <a:pt x="3876" y="1205"/>
                    </a:lnTo>
                    <a:lnTo>
                      <a:pt x="3874" y="1232"/>
                    </a:lnTo>
                    <a:lnTo>
                      <a:pt x="3870" y="1258"/>
                    </a:lnTo>
                    <a:lnTo>
                      <a:pt x="3854" y="1311"/>
                    </a:lnTo>
                    <a:lnTo>
                      <a:pt x="3830" y="1356"/>
                    </a:lnTo>
                    <a:lnTo>
                      <a:pt x="3797" y="1396"/>
                    </a:lnTo>
                    <a:lnTo>
                      <a:pt x="3756" y="1430"/>
                    </a:lnTo>
                    <a:lnTo>
                      <a:pt x="3711" y="1454"/>
                    </a:lnTo>
                    <a:lnTo>
                      <a:pt x="3661" y="1470"/>
                    </a:lnTo>
                    <a:lnTo>
                      <a:pt x="3634" y="1474"/>
                    </a:lnTo>
                    <a:lnTo>
                      <a:pt x="3605" y="1476"/>
                    </a:lnTo>
                    <a:lnTo>
                      <a:pt x="1889" y="1476"/>
                    </a:lnTo>
                    <a:lnTo>
                      <a:pt x="1847" y="1472"/>
                    </a:lnTo>
                    <a:lnTo>
                      <a:pt x="1807" y="1463"/>
                    </a:lnTo>
                    <a:lnTo>
                      <a:pt x="1768" y="1447"/>
                    </a:lnTo>
                    <a:lnTo>
                      <a:pt x="1730" y="1425"/>
                    </a:lnTo>
                    <a:lnTo>
                      <a:pt x="1709" y="1415"/>
                    </a:lnTo>
                    <a:cubicBezTo>
                      <a:pt x="1707" y="1414"/>
                      <a:pt x="1705" y="1414"/>
                      <a:pt x="1703" y="1414"/>
                    </a:cubicBezTo>
                    <a:lnTo>
                      <a:pt x="1681" y="1412"/>
                    </a:lnTo>
                    <a:cubicBezTo>
                      <a:pt x="1679" y="1412"/>
                      <a:pt x="1677" y="1412"/>
                      <a:pt x="1675" y="1412"/>
                    </a:cubicBezTo>
                    <a:lnTo>
                      <a:pt x="1653" y="1418"/>
                    </a:lnTo>
                    <a:cubicBezTo>
                      <a:pt x="1651" y="1419"/>
                      <a:pt x="1649" y="1420"/>
                      <a:pt x="1647" y="1421"/>
                    </a:cubicBezTo>
                    <a:lnTo>
                      <a:pt x="1628" y="1436"/>
                    </a:lnTo>
                    <a:lnTo>
                      <a:pt x="1607" y="1453"/>
                    </a:lnTo>
                    <a:lnTo>
                      <a:pt x="1585" y="1466"/>
                    </a:lnTo>
                    <a:lnTo>
                      <a:pt x="1561" y="1473"/>
                    </a:lnTo>
                    <a:lnTo>
                      <a:pt x="1535" y="1476"/>
                    </a:lnTo>
                    <a:lnTo>
                      <a:pt x="1515" y="1476"/>
                    </a:lnTo>
                    <a:lnTo>
                      <a:pt x="1499" y="1474"/>
                    </a:lnTo>
                    <a:lnTo>
                      <a:pt x="1487" y="1469"/>
                    </a:lnTo>
                    <a:lnTo>
                      <a:pt x="1476" y="1461"/>
                    </a:lnTo>
                    <a:lnTo>
                      <a:pt x="1466" y="1448"/>
                    </a:lnTo>
                    <a:lnTo>
                      <a:pt x="1456" y="1436"/>
                    </a:lnTo>
                    <a:cubicBezTo>
                      <a:pt x="1455" y="1434"/>
                      <a:pt x="1453" y="1433"/>
                      <a:pt x="1451" y="1432"/>
                    </a:cubicBezTo>
                    <a:lnTo>
                      <a:pt x="1430" y="1418"/>
                    </a:lnTo>
                    <a:cubicBezTo>
                      <a:pt x="1428" y="1417"/>
                      <a:pt x="1426" y="1416"/>
                      <a:pt x="1423" y="1416"/>
                    </a:cubicBezTo>
                    <a:lnTo>
                      <a:pt x="1399" y="1412"/>
                    </a:lnTo>
                    <a:cubicBezTo>
                      <a:pt x="1397" y="1412"/>
                      <a:pt x="1395" y="1412"/>
                      <a:pt x="1393" y="1412"/>
                    </a:cubicBezTo>
                    <a:lnTo>
                      <a:pt x="1369" y="1417"/>
                    </a:lnTo>
                    <a:cubicBezTo>
                      <a:pt x="1367" y="1418"/>
                      <a:pt x="1364" y="1418"/>
                      <a:pt x="1362" y="1420"/>
                    </a:cubicBezTo>
                    <a:lnTo>
                      <a:pt x="1340" y="1436"/>
                    </a:lnTo>
                    <a:lnTo>
                      <a:pt x="1319" y="1453"/>
                    </a:lnTo>
                    <a:lnTo>
                      <a:pt x="1297" y="1466"/>
                    </a:lnTo>
                    <a:lnTo>
                      <a:pt x="1273" y="1473"/>
                    </a:lnTo>
                    <a:lnTo>
                      <a:pt x="1247" y="1476"/>
                    </a:lnTo>
                    <a:lnTo>
                      <a:pt x="1227" y="1476"/>
                    </a:lnTo>
                    <a:lnTo>
                      <a:pt x="1211" y="1474"/>
                    </a:lnTo>
                    <a:lnTo>
                      <a:pt x="1199" y="1469"/>
                    </a:lnTo>
                    <a:lnTo>
                      <a:pt x="1188" y="1461"/>
                    </a:lnTo>
                    <a:lnTo>
                      <a:pt x="1178" y="1448"/>
                    </a:lnTo>
                    <a:lnTo>
                      <a:pt x="1168" y="1436"/>
                    </a:lnTo>
                    <a:cubicBezTo>
                      <a:pt x="1167" y="1434"/>
                      <a:pt x="1165" y="1433"/>
                      <a:pt x="1163" y="1432"/>
                    </a:cubicBezTo>
                    <a:lnTo>
                      <a:pt x="1142" y="1418"/>
                    </a:lnTo>
                    <a:cubicBezTo>
                      <a:pt x="1140" y="1417"/>
                      <a:pt x="1138" y="1416"/>
                      <a:pt x="1135" y="1416"/>
                    </a:cubicBezTo>
                    <a:lnTo>
                      <a:pt x="1111" y="1412"/>
                    </a:lnTo>
                    <a:cubicBezTo>
                      <a:pt x="1109" y="1412"/>
                      <a:pt x="1107" y="1412"/>
                      <a:pt x="1105" y="1412"/>
                    </a:cubicBezTo>
                    <a:lnTo>
                      <a:pt x="1081" y="1417"/>
                    </a:lnTo>
                    <a:cubicBezTo>
                      <a:pt x="1079" y="1418"/>
                      <a:pt x="1076" y="1418"/>
                      <a:pt x="1074" y="1420"/>
                    </a:cubicBezTo>
                    <a:lnTo>
                      <a:pt x="1052" y="1436"/>
                    </a:lnTo>
                    <a:lnTo>
                      <a:pt x="1031" y="1453"/>
                    </a:lnTo>
                    <a:lnTo>
                      <a:pt x="1009" y="1466"/>
                    </a:lnTo>
                    <a:lnTo>
                      <a:pt x="985" y="1473"/>
                    </a:lnTo>
                    <a:lnTo>
                      <a:pt x="959" y="1476"/>
                    </a:lnTo>
                    <a:lnTo>
                      <a:pt x="939" y="1476"/>
                    </a:lnTo>
                    <a:lnTo>
                      <a:pt x="923" y="1474"/>
                    </a:lnTo>
                    <a:lnTo>
                      <a:pt x="911" y="1469"/>
                    </a:lnTo>
                    <a:lnTo>
                      <a:pt x="900" y="1461"/>
                    </a:lnTo>
                    <a:lnTo>
                      <a:pt x="891" y="1450"/>
                    </a:lnTo>
                    <a:lnTo>
                      <a:pt x="889" y="1447"/>
                    </a:lnTo>
                    <a:cubicBezTo>
                      <a:pt x="888" y="1445"/>
                      <a:pt x="887" y="1444"/>
                      <a:pt x="886" y="1444"/>
                    </a:cubicBezTo>
                    <a:lnTo>
                      <a:pt x="868" y="1426"/>
                    </a:lnTo>
                    <a:cubicBezTo>
                      <a:pt x="866" y="1424"/>
                      <a:pt x="864" y="1423"/>
                      <a:pt x="862" y="1422"/>
                    </a:cubicBezTo>
                    <a:lnTo>
                      <a:pt x="839" y="1413"/>
                    </a:lnTo>
                    <a:cubicBezTo>
                      <a:pt x="837" y="1413"/>
                      <a:pt x="834" y="1412"/>
                      <a:pt x="832" y="1412"/>
                    </a:cubicBezTo>
                    <a:lnTo>
                      <a:pt x="808" y="1413"/>
                    </a:lnTo>
                    <a:cubicBezTo>
                      <a:pt x="806" y="1413"/>
                      <a:pt x="803" y="1413"/>
                      <a:pt x="801" y="1414"/>
                    </a:cubicBezTo>
                    <a:lnTo>
                      <a:pt x="776" y="1426"/>
                    </a:lnTo>
                    <a:lnTo>
                      <a:pt x="739" y="1447"/>
                    </a:lnTo>
                    <a:lnTo>
                      <a:pt x="701" y="1463"/>
                    </a:lnTo>
                    <a:lnTo>
                      <a:pt x="661" y="1472"/>
                    </a:lnTo>
                    <a:lnTo>
                      <a:pt x="619" y="1476"/>
                    </a:lnTo>
                    <a:lnTo>
                      <a:pt x="53" y="1476"/>
                    </a:lnTo>
                    <a:lnTo>
                      <a:pt x="53" y="1440"/>
                    </a:lnTo>
                    <a:close/>
                    <a:moveTo>
                      <a:pt x="53" y="1511"/>
                    </a:moveTo>
                    <a:lnTo>
                      <a:pt x="619" y="1511"/>
                    </a:lnTo>
                    <a:lnTo>
                      <a:pt x="665" y="1508"/>
                    </a:lnTo>
                    <a:cubicBezTo>
                      <a:pt x="666" y="1508"/>
                      <a:pt x="667" y="1507"/>
                      <a:pt x="668" y="1507"/>
                    </a:cubicBezTo>
                    <a:lnTo>
                      <a:pt x="710" y="1497"/>
                    </a:lnTo>
                    <a:cubicBezTo>
                      <a:pt x="711" y="1497"/>
                      <a:pt x="712" y="1497"/>
                      <a:pt x="713" y="1496"/>
                    </a:cubicBezTo>
                    <a:lnTo>
                      <a:pt x="754" y="1480"/>
                    </a:lnTo>
                    <a:cubicBezTo>
                      <a:pt x="754" y="1480"/>
                      <a:pt x="755" y="1479"/>
                      <a:pt x="756" y="1479"/>
                    </a:cubicBezTo>
                    <a:lnTo>
                      <a:pt x="794" y="1456"/>
                    </a:lnTo>
                    <a:lnTo>
                      <a:pt x="812" y="1448"/>
                    </a:lnTo>
                    <a:lnTo>
                      <a:pt x="829" y="1448"/>
                    </a:lnTo>
                    <a:lnTo>
                      <a:pt x="846" y="1454"/>
                    </a:lnTo>
                    <a:lnTo>
                      <a:pt x="860" y="1468"/>
                    </a:lnTo>
                    <a:lnTo>
                      <a:pt x="861" y="1469"/>
                    </a:lnTo>
                    <a:lnTo>
                      <a:pt x="874" y="1485"/>
                    </a:lnTo>
                    <a:cubicBezTo>
                      <a:pt x="875" y="1486"/>
                      <a:pt x="876" y="1487"/>
                      <a:pt x="877" y="1488"/>
                    </a:cubicBezTo>
                    <a:lnTo>
                      <a:pt x="891" y="1499"/>
                    </a:lnTo>
                    <a:cubicBezTo>
                      <a:pt x="893" y="1500"/>
                      <a:pt x="894" y="1500"/>
                      <a:pt x="896" y="1501"/>
                    </a:cubicBezTo>
                    <a:lnTo>
                      <a:pt x="913" y="1508"/>
                    </a:lnTo>
                    <a:cubicBezTo>
                      <a:pt x="914" y="1508"/>
                      <a:pt x="915" y="1508"/>
                      <a:pt x="917" y="1509"/>
                    </a:cubicBezTo>
                    <a:lnTo>
                      <a:pt x="935" y="1511"/>
                    </a:lnTo>
                    <a:lnTo>
                      <a:pt x="959" y="1511"/>
                    </a:lnTo>
                    <a:lnTo>
                      <a:pt x="990" y="1508"/>
                    </a:lnTo>
                    <a:cubicBezTo>
                      <a:pt x="991" y="1508"/>
                      <a:pt x="993" y="1508"/>
                      <a:pt x="994" y="1507"/>
                    </a:cubicBezTo>
                    <a:lnTo>
                      <a:pt x="1021" y="1499"/>
                    </a:lnTo>
                    <a:cubicBezTo>
                      <a:pt x="1022" y="1499"/>
                      <a:pt x="1023" y="1498"/>
                      <a:pt x="1025" y="1498"/>
                    </a:cubicBezTo>
                    <a:lnTo>
                      <a:pt x="1050" y="1484"/>
                    </a:lnTo>
                    <a:cubicBezTo>
                      <a:pt x="1051" y="1483"/>
                      <a:pt x="1052" y="1482"/>
                      <a:pt x="1053" y="1481"/>
                    </a:cubicBezTo>
                    <a:lnTo>
                      <a:pt x="1075" y="1462"/>
                    </a:lnTo>
                    <a:lnTo>
                      <a:pt x="1092" y="1451"/>
                    </a:lnTo>
                    <a:lnTo>
                      <a:pt x="1109" y="1448"/>
                    </a:lnTo>
                    <a:lnTo>
                      <a:pt x="1126" y="1450"/>
                    </a:lnTo>
                    <a:lnTo>
                      <a:pt x="1142" y="1460"/>
                    </a:lnTo>
                    <a:lnTo>
                      <a:pt x="1150" y="1471"/>
                    </a:lnTo>
                    <a:lnTo>
                      <a:pt x="1162" y="1485"/>
                    </a:lnTo>
                    <a:cubicBezTo>
                      <a:pt x="1163" y="1486"/>
                      <a:pt x="1164" y="1487"/>
                      <a:pt x="1165" y="1488"/>
                    </a:cubicBezTo>
                    <a:lnTo>
                      <a:pt x="1179" y="1499"/>
                    </a:lnTo>
                    <a:cubicBezTo>
                      <a:pt x="1181" y="1500"/>
                      <a:pt x="1182" y="1500"/>
                      <a:pt x="1184" y="1501"/>
                    </a:cubicBezTo>
                    <a:lnTo>
                      <a:pt x="1201" y="1508"/>
                    </a:lnTo>
                    <a:cubicBezTo>
                      <a:pt x="1202" y="1508"/>
                      <a:pt x="1203" y="1508"/>
                      <a:pt x="1205" y="1509"/>
                    </a:cubicBezTo>
                    <a:lnTo>
                      <a:pt x="1223" y="1511"/>
                    </a:lnTo>
                    <a:lnTo>
                      <a:pt x="1247" y="1511"/>
                    </a:lnTo>
                    <a:lnTo>
                      <a:pt x="1278" y="1508"/>
                    </a:lnTo>
                    <a:cubicBezTo>
                      <a:pt x="1279" y="1508"/>
                      <a:pt x="1281" y="1508"/>
                      <a:pt x="1282" y="1507"/>
                    </a:cubicBezTo>
                    <a:lnTo>
                      <a:pt x="1309" y="1499"/>
                    </a:lnTo>
                    <a:cubicBezTo>
                      <a:pt x="1310" y="1499"/>
                      <a:pt x="1311" y="1498"/>
                      <a:pt x="1313" y="1498"/>
                    </a:cubicBezTo>
                    <a:lnTo>
                      <a:pt x="1338" y="1484"/>
                    </a:lnTo>
                    <a:cubicBezTo>
                      <a:pt x="1339" y="1483"/>
                      <a:pt x="1340" y="1482"/>
                      <a:pt x="1341" y="1481"/>
                    </a:cubicBezTo>
                    <a:lnTo>
                      <a:pt x="1363" y="1462"/>
                    </a:lnTo>
                    <a:lnTo>
                      <a:pt x="1380" y="1451"/>
                    </a:lnTo>
                    <a:lnTo>
                      <a:pt x="1397" y="1448"/>
                    </a:lnTo>
                    <a:lnTo>
                      <a:pt x="1414" y="1450"/>
                    </a:lnTo>
                    <a:lnTo>
                      <a:pt x="1430" y="1460"/>
                    </a:lnTo>
                    <a:lnTo>
                      <a:pt x="1438" y="1471"/>
                    </a:lnTo>
                    <a:lnTo>
                      <a:pt x="1450" y="1485"/>
                    </a:lnTo>
                    <a:cubicBezTo>
                      <a:pt x="1451" y="1486"/>
                      <a:pt x="1452" y="1487"/>
                      <a:pt x="1453" y="1488"/>
                    </a:cubicBezTo>
                    <a:lnTo>
                      <a:pt x="1467" y="1499"/>
                    </a:lnTo>
                    <a:cubicBezTo>
                      <a:pt x="1469" y="1500"/>
                      <a:pt x="1470" y="1500"/>
                      <a:pt x="1472" y="1501"/>
                    </a:cubicBezTo>
                    <a:lnTo>
                      <a:pt x="1489" y="1508"/>
                    </a:lnTo>
                    <a:cubicBezTo>
                      <a:pt x="1490" y="1508"/>
                      <a:pt x="1491" y="1508"/>
                      <a:pt x="1493" y="1509"/>
                    </a:cubicBezTo>
                    <a:lnTo>
                      <a:pt x="1511" y="1511"/>
                    </a:lnTo>
                    <a:lnTo>
                      <a:pt x="1535" y="1511"/>
                    </a:lnTo>
                    <a:lnTo>
                      <a:pt x="1566" y="1508"/>
                    </a:lnTo>
                    <a:cubicBezTo>
                      <a:pt x="1567" y="1508"/>
                      <a:pt x="1569" y="1508"/>
                      <a:pt x="1570" y="1507"/>
                    </a:cubicBezTo>
                    <a:lnTo>
                      <a:pt x="1597" y="1499"/>
                    </a:lnTo>
                    <a:cubicBezTo>
                      <a:pt x="1598" y="1499"/>
                      <a:pt x="1599" y="1498"/>
                      <a:pt x="1601" y="1498"/>
                    </a:cubicBezTo>
                    <a:lnTo>
                      <a:pt x="1626" y="1484"/>
                    </a:lnTo>
                    <a:cubicBezTo>
                      <a:pt x="1627" y="1483"/>
                      <a:pt x="1628" y="1482"/>
                      <a:pt x="1629" y="1481"/>
                    </a:cubicBezTo>
                    <a:lnTo>
                      <a:pt x="1651" y="1462"/>
                    </a:lnTo>
                    <a:lnTo>
                      <a:pt x="1666" y="1452"/>
                    </a:lnTo>
                    <a:lnTo>
                      <a:pt x="1681" y="1447"/>
                    </a:lnTo>
                    <a:lnTo>
                      <a:pt x="1697" y="1449"/>
                    </a:lnTo>
                    <a:lnTo>
                      <a:pt x="1715" y="1457"/>
                    </a:lnTo>
                    <a:lnTo>
                      <a:pt x="1751" y="1479"/>
                    </a:lnTo>
                    <a:cubicBezTo>
                      <a:pt x="1752" y="1479"/>
                      <a:pt x="1753" y="1480"/>
                      <a:pt x="1754" y="1480"/>
                    </a:cubicBezTo>
                    <a:lnTo>
                      <a:pt x="1795" y="1496"/>
                    </a:lnTo>
                    <a:cubicBezTo>
                      <a:pt x="1796" y="1497"/>
                      <a:pt x="1797" y="1497"/>
                      <a:pt x="1797" y="1497"/>
                    </a:cubicBezTo>
                    <a:lnTo>
                      <a:pt x="1840" y="1507"/>
                    </a:lnTo>
                    <a:cubicBezTo>
                      <a:pt x="1841" y="1507"/>
                      <a:pt x="1842" y="1508"/>
                      <a:pt x="1843" y="1508"/>
                    </a:cubicBezTo>
                    <a:lnTo>
                      <a:pt x="1887" y="1511"/>
                    </a:lnTo>
                    <a:lnTo>
                      <a:pt x="3605" y="1511"/>
                    </a:lnTo>
                    <a:lnTo>
                      <a:pt x="3636" y="1510"/>
                    </a:lnTo>
                    <a:lnTo>
                      <a:pt x="3666" y="1505"/>
                    </a:lnTo>
                    <a:lnTo>
                      <a:pt x="3723" y="1488"/>
                    </a:lnTo>
                    <a:cubicBezTo>
                      <a:pt x="3724" y="1488"/>
                      <a:pt x="3725" y="1487"/>
                      <a:pt x="3726" y="1487"/>
                    </a:cubicBezTo>
                    <a:lnTo>
                      <a:pt x="3775" y="1460"/>
                    </a:lnTo>
                    <a:cubicBezTo>
                      <a:pt x="3776" y="1460"/>
                      <a:pt x="3777" y="1459"/>
                      <a:pt x="3778" y="1458"/>
                    </a:cubicBezTo>
                    <a:lnTo>
                      <a:pt x="3821" y="1423"/>
                    </a:lnTo>
                    <a:cubicBezTo>
                      <a:pt x="3822" y="1422"/>
                      <a:pt x="3822" y="1421"/>
                      <a:pt x="3823" y="1420"/>
                    </a:cubicBezTo>
                    <a:lnTo>
                      <a:pt x="3858" y="1378"/>
                    </a:lnTo>
                    <a:cubicBezTo>
                      <a:pt x="3859" y="1377"/>
                      <a:pt x="3860" y="1376"/>
                      <a:pt x="3860" y="1375"/>
                    </a:cubicBezTo>
                    <a:lnTo>
                      <a:pt x="3887" y="1326"/>
                    </a:lnTo>
                    <a:cubicBezTo>
                      <a:pt x="3887" y="1325"/>
                      <a:pt x="3888" y="1324"/>
                      <a:pt x="3888" y="1323"/>
                    </a:cubicBezTo>
                    <a:lnTo>
                      <a:pt x="3904" y="1269"/>
                    </a:lnTo>
                    <a:lnTo>
                      <a:pt x="3910" y="1238"/>
                    </a:lnTo>
                    <a:lnTo>
                      <a:pt x="3911" y="1206"/>
                    </a:lnTo>
                    <a:lnTo>
                      <a:pt x="3911" y="341"/>
                    </a:lnTo>
                    <a:lnTo>
                      <a:pt x="3913" y="313"/>
                    </a:lnTo>
                    <a:lnTo>
                      <a:pt x="3917" y="286"/>
                    </a:lnTo>
                    <a:lnTo>
                      <a:pt x="3932" y="236"/>
                    </a:lnTo>
                    <a:lnTo>
                      <a:pt x="3957" y="190"/>
                    </a:lnTo>
                    <a:lnTo>
                      <a:pt x="3991" y="150"/>
                    </a:lnTo>
                    <a:lnTo>
                      <a:pt x="4030" y="117"/>
                    </a:lnTo>
                    <a:lnTo>
                      <a:pt x="4076" y="92"/>
                    </a:lnTo>
                    <a:lnTo>
                      <a:pt x="4129" y="76"/>
                    </a:lnTo>
                    <a:lnTo>
                      <a:pt x="4155" y="73"/>
                    </a:lnTo>
                    <a:lnTo>
                      <a:pt x="4182" y="71"/>
                    </a:lnTo>
                    <a:lnTo>
                      <a:pt x="4419" y="71"/>
                    </a:lnTo>
                    <a:lnTo>
                      <a:pt x="4419" y="107"/>
                    </a:lnTo>
                    <a:lnTo>
                      <a:pt x="4184" y="107"/>
                    </a:lnTo>
                    <a:lnTo>
                      <a:pt x="4160" y="108"/>
                    </a:lnTo>
                    <a:lnTo>
                      <a:pt x="4139" y="110"/>
                    </a:lnTo>
                    <a:lnTo>
                      <a:pt x="4090" y="125"/>
                    </a:lnTo>
                    <a:lnTo>
                      <a:pt x="4050" y="147"/>
                    </a:lnTo>
                    <a:lnTo>
                      <a:pt x="4016" y="175"/>
                    </a:lnTo>
                    <a:lnTo>
                      <a:pt x="3987" y="211"/>
                    </a:lnTo>
                    <a:lnTo>
                      <a:pt x="3965" y="250"/>
                    </a:lnTo>
                    <a:lnTo>
                      <a:pt x="3952" y="292"/>
                    </a:lnTo>
                    <a:lnTo>
                      <a:pt x="3948" y="315"/>
                    </a:lnTo>
                    <a:lnTo>
                      <a:pt x="3947" y="341"/>
                    </a:lnTo>
                    <a:lnTo>
                      <a:pt x="3947" y="1208"/>
                    </a:lnTo>
                    <a:lnTo>
                      <a:pt x="3945" y="1243"/>
                    </a:lnTo>
                    <a:lnTo>
                      <a:pt x="3938" y="1279"/>
                    </a:lnTo>
                    <a:lnTo>
                      <a:pt x="3922" y="1333"/>
                    </a:lnTo>
                    <a:cubicBezTo>
                      <a:pt x="3921" y="1336"/>
                      <a:pt x="3920" y="1340"/>
                      <a:pt x="3918" y="1343"/>
                    </a:cubicBezTo>
                    <a:lnTo>
                      <a:pt x="3891" y="1392"/>
                    </a:lnTo>
                    <a:cubicBezTo>
                      <a:pt x="3890" y="1395"/>
                      <a:pt x="3888" y="1398"/>
                      <a:pt x="3886" y="1400"/>
                    </a:cubicBezTo>
                    <a:lnTo>
                      <a:pt x="3851" y="1443"/>
                    </a:lnTo>
                    <a:cubicBezTo>
                      <a:pt x="3848" y="1446"/>
                      <a:pt x="3846" y="1448"/>
                      <a:pt x="3843" y="1450"/>
                    </a:cubicBezTo>
                    <a:lnTo>
                      <a:pt x="3800" y="1486"/>
                    </a:lnTo>
                    <a:cubicBezTo>
                      <a:pt x="3798" y="1488"/>
                      <a:pt x="3795" y="1490"/>
                      <a:pt x="3792" y="1491"/>
                    </a:cubicBezTo>
                    <a:lnTo>
                      <a:pt x="3744" y="1518"/>
                    </a:lnTo>
                    <a:cubicBezTo>
                      <a:pt x="3740" y="1520"/>
                      <a:pt x="3737" y="1521"/>
                      <a:pt x="3733" y="1522"/>
                    </a:cubicBezTo>
                    <a:lnTo>
                      <a:pt x="3672" y="1540"/>
                    </a:lnTo>
                    <a:lnTo>
                      <a:pt x="3638" y="1545"/>
                    </a:lnTo>
                    <a:lnTo>
                      <a:pt x="3605" y="1547"/>
                    </a:lnTo>
                    <a:lnTo>
                      <a:pt x="1884" y="1547"/>
                    </a:lnTo>
                    <a:lnTo>
                      <a:pt x="1840" y="1543"/>
                    </a:lnTo>
                    <a:cubicBezTo>
                      <a:pt x="1837" y="1543"/>
                      <a:pt x="1834" y="1543"/>
                      <a:pt x="1832" y="1542"/>
                    </a:cubicBezTo>
                    <a:lnTo>
                      <a:pt x="1789" y="1532"/>
                    </a:lnTo>
                    <a:cubicBezTo>
                      <a:pt x="1787" y="1531"/>
                      <a:pt x="1784" y="1530"/>
                      <a:pt x="1782" y="1529"/>
                    </a:cubicBezTo>
                    <a:lnTo>
                      <a:pt x="1741" y="1513"/>
                    </a:lnTo>
                    <a:cubicBezTo>
                      <a:pt x="1738" y="1512"/>
                      <a:pt x="1736" y="1511"/>
                      <a:pt x="1733" y="1509"/>
                    </a:cubicBezTo>
                    <a:lnTo>
                      <a:pt x="1700" y="1490"/>
                    </a:lnTo>
                    <a:lnTo>
                      <a:pt x="1688" y="1484"/>
                    </a:lnTo>
                    <a:lnTo>
                      <a:pt x="1684" y="1483"/>
                    </a:lnTo>
                    <a:lnTo>
                      <a:pt x="1682" y="1484"/>
                    </a:lnTo>
                    <a:lnTo>
                      <a:pt x="1674" y="1489"/>
                    </a:lnTo>
                    <a:lnTo>
                      <a:pt x="1652" y="1508"/>
                    </a:lnTo>
                    <a:cubicBezTo>
                      <a:pt x="1649" y="1511"/>
                      <a:pt x="1646" y="1513"/>
                      <a:pt x="1643" y="1515"/>
                    </a:cubicBezTo>
                    <a:lnTo>
                      <a:pt x="1618" y="1529"/>
                    </a:lnTo>
                    <a:cubicBezTo>
                      <a:pt x="1614" y="1530"/>
                      <a:pt x="1611" y="1532"/>
                      <a:pt x="1608" y="1533"/>
                    </a:cubicBezTo>
                    <a:lnTo>
                      <a:pt x="1580" y="1541"/>
                    </a:lnTo>
                    <a:cubicBezTo>
                      <a:pt x="1577" y="1542"/>
                      <a:pt x="1573" y="1543"/>
                      <a:pt x="1570" y="1544"/>
                    </a:cubicBezTo>
                    <a:lnTo>
                      <a:pt x="1535" y="1547"/>
                    </a:lnTo>
                    <a:lnTo>
                      <a:pt x="1506" y="1546"/>
                    </a:lnTo>
                    <a:lnTo>
                      <a:pt x="1488" y="1544"/>
                    </a:lnTo>
                    <a:cubicBezTo>
                      <a:pt x="1484" y="1543"/>
                      <a:pt x="1480" y="1542"/>
                      <a:pt x="1476" y="1541"/>
                    </a:cubicBezTo>
                    <a:lnTo>
                      <a:pt x="1459" y="1534"/>
                    </a:lnTo>
                    <a:cubicBezTo>
                      <a:pt x="1454" y="1532"/>
                      <a:pt x="1450" y="1530"/>
                      <a:pt x="1446" y="1527"/>
                    </a:cubicBezTo>
                    <a:lnTo>
                      <a:pt x="1431" y="1516"/>
                    </a:lnTo>
                    <a:cubicBezTo>
                      <a:pt x="1428" y="1513"/>
                      <a:pt x="1425" y="1511"/>
                      <a:pt x="1422" y="1507"/>
                    </a:cubicBezTo>
                    <a:lnTo>
                      <a:pt x="1410" y="1493"/>
                    </a:lnTo>
                    <a:lnTo>
                      <a:pt x="1406" y="1487"/>
                    </a:lnTo>
                    <a:lnTo>
                      <a:pt x="1401" y="1484"/>
                    </a:lnTo>
                    <a:lnTo>
                      <a:pt x="1398" y="1484"/>
                    </a:lnTo>
                    <a:lnTo>
                      <a:pt x="1394" y="1484"/>
                    </a:lnTo>
                    <a:lnTo>
                      <a:pt x="1386" y="1489"/>
                    </a:lnTo>
                    <a:lnTo>
                      <a:pt x="1364" y="1508"/>
                    </a:lnTo>
                    <a:cubicBezTo>
                      <a:pt x="1361" y="1511"/>
                      <a:pt x="1358" y="1513"/>
                      <a:pt x="1355" y="1515"/>
                    </a:cubicBezTo>
                    <a:lnTo>
                      <a:pt x="1330" y="1529"/>
                    </a:lnTo>
                    <a:cubicBezTo>
                      <a:pt x="1326" y="1530"/>
                      <a:pt x="1323" y="1532"/>
                      <a:pt x="1320" y="1533"/>
                    </a:cubicBezTo>
                    <a:lnTo>
                      <a:pt x="1292" y="1541"/>
                    </a:lnTo>
                    <a:cubicBezTo>
                      <a:pt x="1289" y="1542"/>
                      <a:pt x="1285" y="1543"/>
                      <a:pt x="1282" y="1544"/>
                    </a:cubicBezTo>
                    <a:lnTo>
                      <a:pt x="1247" y="1547"/>
                    </a:lnTo>
                    <a:lnTo>
                      <a:pt x="1218" y="1546"/>
                    </a:lnTo>
                    <a:lnTo>
                      <a:pt x="1200" y="1544"/>
                    </a:lnTo>
                    <a:cubicBezTo>
                      <a:pt x="1196" y="1543"/>
                      <a:pt x="1192" y="1542"/>
                      <a:pt x="1188" y="1541"/>
                    </a:cubicBezTo>
                    <a:lnTo>
                      <a:pt x="1171" y="1534"/>
                    </a:lnTo>
                    <a:cubicBezTo>
                      <a:pt x="1166" y="1532"/>
                      <a:pt x="1162" y="1530"/>
                      <a:pt x="1158" y="1527"/>
                    </a:cubicBezTo>
                    <a:lnTo>
                      <a:pt x="1143" y="1516"/>
                    </a:lnTo>
                    <a:cubicBezTo>
                      <a:pt x="1140" y="1513"/>
                      <a:pt x="1137" y="1511"/>
                      <a:pt x="1134" y="1507"/>
                    </a:cubicBezTo>
                    <a:lnTo>
                      <a:pt x="1122" y="1493"/>
                    </a:lnTo>
                    <a:lnTo>
                      <a:pt x="1118" y="1487"/>
                    </a:lnTo>
                    <a:lnTo>
                      <a:pt x="1113" y="1484"/>
                    </a:lnTo>
                    <a:lnTo>
                      <a:pt x="1110" y="1484"/>
                    </a:lnTo>
                    <a:lnTo>
                      <a:pt x="1106" y="1484"/>
                    </a:lnTo>
                    <a:lnTo>
                      <a:pt x="1098" y="1489"/>
                    </a:lnTo>
                    <a:lnTo>
                      <a:pt x="1076" y="1508"/>
                    </a:lnTo>
                    <a:cubicBezTo>
                      <a:pt x="1073" y="1511"/>
                      <a:pt x="1070" y="1513"/>
                      <a:pt x="1067" y="1515"/>
                    </a:cubicBezTo>
                    <a:lnTo>
                      <a:pt x="1042" y="1529"/>
                    </a:lnTo>
                    <a:cubicBezTo>
                      <a:pt x="1038" y="1530"/>
                      <a:pt x="1035" y="1532"/>
                      <a:pt x="1032" y="1533"/>
                    </a:cubicBezTo>
                    <a:lnTo>
                      <a:pt x="1004" y="1541"/>
                    </a:lnTo>
                    <a:cubicBezTo>
                      <a:pt x="1001" y="1542"/>
                      <a:pt x="997" y="1543"/>
                      <a:pt x="994" y="1544"/>
                    </a:cubicBezTo>
                    <a:lnTo>
                      <a:pt x="959" y="1547"/>
                    </a:lnTo>
                    <a:lnTo>
                      <a:pt x="930" y="1546"/>
                    </a:lnTo>
                    <a:lnTo>
                      <a:pt x="912" y="1544"/>
                    </a:lnTo>
                    <a:cubicBezTo>
                      <a:pt x="908" y="1543"/>
                      <a:pt x="904" y="1542"/>
                      <a:pt x="900" y="1541"/>
                    </a:cubicBezTo>
                    <a:lnTo>
                      <a:pt x="883" y="1534"/>
                    </a:lnTo>
                    <a:cubicBezTo>
                      <a:pt x="878" y="1532"/>
                      <a:pt x="874" y="1530"/>
                      <a:pt x="870" y="1527"/>
                    </a:cubicBezTo>
                    <a:lnTo>
                      <a:pt x="855" y="1516"/>
                    </a:lnTo>
                    <a:cubicBezTo>
                      <a:pt x="852" y="1513"/>
                      <a:pt x="849" y="1511"/>
                      <a:pt x="846" y="1507"/>
                    </a:cubicBezTo>
                    <a:lnTo>
                      <a:pt x="832" y="1489"/>
                    </a:lnTo>
                    <a:lnTo>
                      <a:pt x="833" y="1491"/>
                    </a:lnTo>
                    <a:lnTo>
                      <a:pt x="826" y="1485"/>
                    </a:lnTo>
                    <a:lnTo>
                      <a:pt x="823" y="1484"/>
                    </a:lnTo>
                    <a:lnTo>
                      <a:pt x="820" y="1484"/>
                    </a:lnTo>
                    <a:lnTo>
                      <a:pt x="812" y="1487"/>
                    </a:lnTo>
                    <a:lnTo>
                      <a:pt x="774" y="1509"/>
                    </a:lnTo>
                    <a:cubicBezTo>
                      <a:pt x="772" y="1511"/>
                      <a:pt x="769" y="1512"/>
                      <a:pt x="767" y="1513"/>
                    </a:cubicBezTo>
                    <a:lnTo>
                      <a:pt x="726" y="1529"/>
                    </a:lnTo>
                    <a:cubicBezTo>
                      <a:pt x="723" y="1530"/>
                      <a:pt x="721" y="1531"/>
                      <a:pt x="718" y="1532"/>
                    </a:cubicBezTo>
                    <a:lnTo>
                      <a:pt x="676" y="1542"/>
                    </a:lnTo>
                    <a:cubicBezTo>
                      <a:pt x="673" y="1543"/>
                      <a:pt x="670" y="1543"/>
                      <a:pt x="668" y="1543"/>
                    </a:cubicBezTo>
                    <a:lnTo>
                      <a:pt x="619" y="1547"/>
                    </a:lnTo>
                    <a:lnTo>
                      <a:pt x="53" y="1547"/>
                    </a:lnTo>
                    <a:lnTo>
                      <a:pt x="53" y="1511"/>
                    </a:lnTo>
                    <a:close/>
                    <a:moveTo>
                      <a:pt x="53" y="1547"/>
                    </a:moveTo>
                    <a:cubicBezTo>
                      <a:pt x="24" y="1547"/>
                      <a:pt x="0" y="1523"/>
                      <a:pt x="0" y="1493"/>
                    </a:cubicBezTo>
                    <a:cubicBezTo>
                      <a:pt x="0" y="1464"/>
                      <a:pt x="24" y="1440"/>
                      <a:pt x="53" y="1440"/>
                    </a:cubicBezTo>
                    <a:lnTo>
                      <a:pt x="53" y="1547"/>
                    </a:lnTo>
                    <a:close/>
                    <a:moveTo>
                      <a:pt x="4419" y="0"/>
                    </a:moveTo>
                    <a:cubicBezTo>
                      <a:pt x="4448" y="0"/>
                      <a:pt x="4472" y="24"/>
                      <a:pt x="4472" y="53"/>
                    </a:cubicBezTo>
                    <a:cubicBezTo>
                      <a:pt x="4472" y="83"/>
                      <a:pt x="4448" y="107"/>
                      <a:pt x="4419" y="107"/>
                    </a:cubicBezTo>
                    <a:lnTo>
                      <a:pt x="44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24" name="Freeform 128">
                <a:extLst>
                  <a:ext uri="{FF2B5EF4-FFF2-40B4-BE49-F238E27FC236}">
                    <a16:creationId xmlns:a16="http://schemas.microsoft.com/office/drawing/2014/main" id="{BB5EE1AA-6CF2-4C78-801D-9B8E3E3420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5" y="1294"/>
                <a:ext cx="90" cy="91"/>
              </a:xfrm>
              <a:custGeom>
                <a:avLst/>
                <a:gdLst>
                  <a:gd name="T0" fmla="*/ 320 w 320"/>
                  <a:gd name="T1" fmla="*/ 160 h 320"/>
                  <a:gd name="T2" fmla="*/ 0 w 320"/>
                  <a:gd name="T3" fmla="*/ 320 h 320"/>
                  <a:gd name="T4" fmla="*/ 0 w 320"/>
                  <a:gd name="T5" fmla="*/ 0 h 320"/>
                  <a:gd name="T6" fmla="*/ 320 w 320"/>
                  <a:gd name="T7" fmla="*/ 16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0" h="320">
                    <a:moveTo>
                      <a:pt x="320" y="160"/>
                    </a:moveTo>
                    <a:lnTo>
                      <a:pt x="0" y="320"/>
                    </a:lnTo>
                    <a:cubicBezTo>
                      <a:pt x="50" y="219"/>
                      <a:pt x="50" y="101"/>
                      <a:pt x="0" y="0"/>
                    </a:cubicBezTo>
                    <a:lnTo>
                      <a:pt x="320" y="16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25" name="Freeform 129">
                <a:extLst>
                  <a:ext uri="{FF2B5EF4-FFF2-40B4-BE49-F238E27FC236}">
                    <a16:creationId xmlns:a16="http://schemas.microsoft.com/office/drawing/2014/main" id="{FF0714BF-4E59-4933-AD2A-0C8540755ED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14" y="1714"/>
                <a:ext cx="1268" cy="430"/>
              </a:xfrm>
              <a:custGeom>
                <a:avLst/>
                <a:gdLst>
                  <a:gd name="T0" fmla="*/ 787 w 4472"/>
                  <a:gd name="T1" fmla="*/ 6 h 1515"/>
                  <a:gd name="T2" fmla="*/ 918 w 4472"/>
                  <a:gd name="T3" fmla="*/ 51 h 1515"/>
                  <a:gd name="T4" fmla="*/ 978 w 4472"/>
                  <a:gd name="T5" fmla="*/ 62 h 1515"/>
                  <a:gd name="T6" fmla="*/ 1117 w 4472"/>
                  <a:gd name="T7" fmla="*/ 1 h 1515"/>
                  <a:gd name="T8" fmla="*/ 1216 w 4472"/>
                  <a:gd name="T9" fmla="*/ 61 h 1515"/>
                  <a:gd name="T10" fmla="*/ 1317 w 4472"/>
                  <a:gd name="T11" fmla="*/ 33 h 1515"/>
                  <a:gd name="T12" fmla="*/ 1470 w 4472"/>
                  <a:gd name="T13" fmla="*/ 26 h 1515"/>
                  <a:gd name="T14" fmla="*/ 1535 w 4472"/>
                  <a:gd name="T15" fmla="*/ 64 h 1515"/>
                  <a:gd name="T16" fmla="*/ 1665 w 4472"/>
                  <a:gd name="T17" fmla="*/ 2 h 1515"/>
                  <a:gd name="T18" fmla="*/ 1852 w 4472"/>
                  <a:gd name="T19" fmla="*/ 61 h 1515"/>
                  <a:gd name="T20" fmla="*/ 3792 w 4472"/>
                  <a:gd name="T21" fmla="*/ 120 h 1515"/>
                  <a:gd name="T22" fmla="*/ 3922 w 4472"/>
                  <a:gd name="T23" fmla="*/ 278 h 1515"/>
                  <a:gd name="T24" fmla="*/ 3965 w 4472"/>
                  <a:gd name="T25" fmla="*/ 1265 h 1515"/>
                  <a:gd name="T26" fmla="*/ 4184 w 4472"/>
                  <a:gd name="T27" fmla="*/ 1408 h 1515"/>
                  <a:gd name="T28" fmla="*/ 4030 w 4472"/>
                  <a:gd name="T29" fmla="*/ 1398 h 1515"/>
                  <a:gd name="T30" fmla="*/ 3911 w 4472"/>
                  <a:gd name="T31" fmla="*/ 405 h 1515"/>
                  <a:gd name="T32" fmla="*/ 3823 w 4472"/>
                  <a:gd name="T33" fmla="*/ 190 h 1515"/>
                  <a:gd name="T34" fmla="*/ 3636 w 4472"/>
                  <a:gd name="T35" fmla="*/ 101 h 1515"/>
                  <a:gd name="T36" fmla="*/ 1709 w 4472"/>
                  <a:gd name="T37" fmla="*/ 39 h 1515"/>
                  <a:gd name="T38" fmla="*/ 1607 w 4472"/>
                  <a:gd name="T39" fmla="*/ 77 h 1515"/>
                  <a:gd name="T40" fmla="*/ 1476 w 4472"/>
                  <a:gd name="T41" fmla="*/ 85 h 1515"/>
                  <a:gd name="T42" fmla="*/ 1393 w 4472"/>
                  <a:gd name="T43" fmla="*/ 36 h 1515"/>
                  <a:gd name="T44" fmla="*/ 1247 w 4472"/>
                  <a:gd name="T45" fmla="*/ 100 h 1515"/>
                  <a:gd name="T46" fmla="*/ 1163 w 4472"/>
                  <a:gd name="T47" fmla="*/ 56 h 1515"/>
                  <a:gd name="T48" fmla="*/ 1052 w 4472"/>
                  <a:gd name="T49" fmla="*/ 60 h 1515"/>
                  <a:gd name="T50" fmla="*/ 911 w 4472"/>
                  <a:gd name="T51" fmla="*/ 93 h 1515"/>
                  <a:gd name="T52" fmla="*/ 839 w 4472"/>
                  <a:gd name="T53" fmla="*/ 37 h 1515"/>
                  <a:gd name="T54" fmla="*/ 661 w 4472"/>
                  <a:gd name="T55" fmla="*/ 96 h 1515"/>
                  <a:gd name="T56" fmla="*/ 668 w 4472"/>
                  <a:gd name="T57" fmla="*/ 131 h 1515"/>
                  <a:gd name="T58" fmla="*/ 829 w 4472"/>
                  <a:gd name="T59" fmla="*/ 72 h 1515"/>
                  <a:gd name="T60" fmla="*/ 896 w 4472"/>
                  <a:gd name="T61" fmla="*/ 125 h 1515"/>
                  <a:gd name="T62" fmla="*/ 1021 w 4472"/>
                  <a:gd name="T63" fmla="*/ 123 h 1515"/>
                  <a:gd name="T64" fmla="*/ 1126 w 4472"/>
                  <a:gd name="T65" fmla="*/ 74 h 1515"/>
                  <a:gd name="T66" fmla="*/ 1201 w 4472"/>
                  <a:gd name="T67" fmla="*/ 132 h 1515"/>
                  <a:gd name="T68" fmla="*/ 1313 w 4472"/>
                  <a:gd name="T69" fmla="*/ 122 h 1515"/>
                  <a:gd name="T70" fmla="*/ 1430 w 4472"/>
                  <a:gd name="T71" fmla="*/ 84 h 1515"/>
                  <a:gd name="T72" fmla="*/ 1493 w 4472"/>
                  <a:gd name="T73" fmla="*/ 133 h 1515"/>
                  <a:gd name="T74" fmla="*/ 1626 w 4472"/>
                  <a:gd name="T75" fmla="*/ 108 h 1515"/>
                  <a:gd name="T76" fmla="*/ 1751 w 4472"/>
                  <a:gd name="T77" fmla="*/ 103 h 1515"/>
                  <a:gd name="T78" fmla="*/ 3605 w 4472"/>
                  <a:gd name="T79" fmla="*/ 135 h 1515"/>
                  <a:gd name="T80" fmla="*/ 3854 w 4472"/>
                  <a:gd name="T81" fmla="*/ 300 h 1515"/>
                  <a:gd name="T82" fmla="*/ 3899 w 4472"/>
                  <a:gd name="T83" fmla="*/ 1291 h 1515"/>
                  <a:gd name="T84" fmla="*/ 4012 w 4472"/>
                  <a:gd name="T85" fmla="*/ 1428 h 1515"/>
                  <a:gd name="T86" fmla="*/ 4419 w 4472"/>
                  <a:gd name="T87" fmla="*/ 1515 h 1515"/>
                  <a:gd name="T88" fmla="*/ 3986 w 4472"/>
                  <a:gd name="T89" fmla="*/ 1453 h 1515"/>
                  <a:gd name="T90" fmla="*/ 3847 w 4472"/>
                  <a:gd name="T91" fmla="*/ 1240 h 1515"/>
                  <a:gd name="T92" fmla="*/ 3800 w 4472"/>
                  <a:gd name="T93" fmla="*/ 274 h 1515"/>
                  <a:gd name="T94" fmla="*/ 1884 w 4472"/>
                  <a:gd name="T95" fmla="*/ 171 h 1515"/>
                  <a:gd name="T96" fmla="*/ 1700 w 4472"/>
                  <a:gd name="T97" fmla="*/ 114 h 1515"/>
                  <a:gd name="T98" fmla="*/ 1618 w 4472"/>
                  <a:gd name="T99" fmla="*/ 153 h 1515"/>
                  <a:gd name="T100" fmla="*/ 1476 w 4472"/>
                  <a:gd name="T101" fmla="*/ 165 h 1515"/>
                  <a:gd name="T102" fmla="*/ 1401 w 4472"/>
                  <a:gd name="T103" fmla="*/ 108 h 1515"/>
                  <a:gd name="T104" fmla="*/ 1320 w 4472"/>
                  <a:gd name="T105" fmla="*/ 157 h 1515"/>
                  <a:gd name="T106" fmla="*/ 1171 w 4472"/>
                  <a:gd name="T107" fmla="*/ 158 h 1515"/>
                  <a:gd name="T108" fmla="*/ 1110 w 4472"/>
                  <a:gd name="T109" fmla="*/ 108 h 1515"/>
                  <a:gd name="T110" fmla="*/ 1004 w 4472"/>
                  <a:gd name="T111" fmla="*/ 165 h 1515"/>
                  <a:gd name="T112" fmla="*/ 870 w 4472"/>
                  <a:gd name="T113" fmla="*/ 151 h 1515"/>
                  <a:gd name="T114" fmla="*/ 820 w 4472"/>
                  <a:gd name="T115" fmla="*/ 108 h 1515"/>
                  <a:gd name="T116" fmla="*/ 668 w 4472"/>
                  <a:gd name="T117" fmla="*/ 167 h 1515"/>
                  <a:gd name="T118" fmla="*/ 53 w 4472"/>
                  <a:gd name="T119" fmla="*/ 171 h 1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472" h="1515">
                    <a:moveTo>
                      <a:pt x="53" y="64"/>
                    </a:moveTo>
                    <a:lnTo>
                      <a:pt x="619" y="64"/>
                    </a:lnTo>
                    <a:lnTo>
                      <a:pt x="655" y="61"/>
                    </a:lnTo>
                    <a:lnTo>
                      <a:pt x="690" y="53"/>
                    </a:lnTo>
                    <a:lnTo>
                      <a:pt x="723" y="40"/>
                    </a:lnTo>
                    <a:lnTo>
                      <a:pt x="758" y="19"/>
                    </a:lnTo>
                    <a:lnTo>
                      <a:pt x="787" y="6"/>
                    </a:lnTo>
                    <a:cubicBezTo>
                      <a:pt x="793" y="3"/>
                      <a:pt x="800" y="1"/>
                      <a:pt x="807" y="1"/>
                    </a:cubicBezTo>
                    <a:lnTo>
                      <a:pt x="831" y="1"/>
                    </a:lnTo>
                    <a:cubicBezTo>
                      <a:pt x="838" y="0"/>
                      <a:pt x="845" y="2"/>
                      <a:pt x="852" y="4"/>
                    </a:cubicBezTo>
                    <a:lnTo>
                      <a:pt x="875" y="13"/>
                    </a:lnTo>
                    <a:cubicBezTo>
                      <a:pt x="881" y="16"/>
                      <a:pt x="887" y="20"/>
                      <a:pt x="892" y="24"/>
                    </a:cubicBezTo>
                    <a:lnTo>
                      <a:pt x="911" y="42"/>
                    </a:lnTo>
                    <a:cubicBezTo>
                      <a:pt x="914" y="44"/>
                      <a:pt x="916" y="48"/>
                      <a:pt x="918" y="51"/>
                    </a:cubicBezTo>
                    <a:lnTo>
                      <a:pt x="920" y="54"/>
                    </a:lnTo>
                    <a:lnTo>
                      <a:pt x="925" y="59"/>
                    </a:lnTo>
                    <a:lnTo>
                      <a:pt x="928" y="61"/>
                    </a:lnTo>
                    <a:lnTo>
                      <a:pt x="932" y="63"/>
                    </a:lnTo>
                    <a:lnTo>
                      <a:pt x="944" y="65"/>
                    </a:lnTo>
                    <a:lnTo>
                      <a:pt x="959" y="64"/>
                    </a:lnTo>
                    <a:lnTo>
                      <a:pt x="978" y="62"/>
                    </a:lnTo>
                    <a:lnTo>
                      <a:pt x="995" y="57"/>
                    </a:lnTo>
                    <a:lnTo>
                      <a:pt x="1011" y="48"/>
                    </a:lnTo>
                    <a:lnTo>
                      <a:pt x="1029" y="33"/>
                    </a:lnTo>
                    <a:lnTo>
                      <a:pt x="1054" y="15"/>
                    </a:lnTo>
                    <a:cubicBezTo>
                      <a:pt x="1060" y="11"/>
                      <a:pt x="1067" y="8"/>
                      <a:pt x="1074" y="6"/>
                    </a:cubicBezTo>
                    <a:lnTo>
                      <a:pt x="1098" y="1"/>
                    </a:lnTo>
                    <a:cubicBezTo>
                      <a:pt x="1104" y="0"/>
                      <a:pt x="1111" y="0"/>
                      <a:pt x="1117" y="1"/>
                    </a:cubicBezTo>
                    <a:lnTo>
                      <a:pt x="1141" y="5"/>
                    </a:lnTo>
                    <a:cubicBezTo>
                      <a:pt x="1148" y="6"/>
                      <a:pt x="1155" y="9"/>
                      <a:pt x="1161" y="12"/>
                    </a:cubicBezTo>
                    <a:lnTo>
                      <a:pt x="1182" y="26"/>
                    </a:lnTo>
                    <a:cubicBezTo>
                      <a:pt x="1187" y="29"/>
                      <a:pt x="1192" y="33"/>
                      <a:pt x="1196" y="38"/>
                    </a:cubicBezTo>
                    <a:lnTo>
                      <a:pt x="1206" y="50"/>
                    </a:lnTo>
                    <a:lnTo>
                      <a:pt x="1213" y="59"/>
                    </a:lnTo>
                    <a:lnTo>
                      <a:pt x="1216" y="61"/>
                    </a:lnTo>
                    <a:lnTo>
                      <a:pt x="1220" y="63"/>
                    </a:lnTo>
                    <a:lnTo>
                      <a:pt x="1232" y="65"/>
                    </a:lnTo>
                    <a:lnTo>
                      <a:pt x="1247" y="64"/>
                    </a:lnTo>
                    <a:lnTo>
                      <a:pt x="1266" y="62"/>
                    </a:lnTo>
                    <a:lnTo>
                      <a:pt x="1283" y="57"/>
                    </a:lnTo>
                    <a:lnTo>
                      <a:pt x="1299" y="48"/>
                    </a:lnTo>
                    <a:lnTo>
                      <a:pt x="1317" y="33"/>
                    </a:lnTo>
                    <a:lnTo>
                      <a:pt x="1342" y="15"/>
                    </a:lnTo>
                    <a:cubicBezTo>
                      <a:pt x="1348" y="11"/>
                      <a:pt x="1355" y="8"/>
                      <a:pt x="1362" y="6"/>
                    </a:cubicBezTo>
                    <a:lnTo>
                      <a:pt x="1386" y="1"/>
                    </a:lnTo>
                    <a:cubicBezTo>
                      <a:pt x="1392" y="0"/>
                      <a:pt x="1399" y="0"/>
                      <a:pt x="1405" y="1"/>
                    </a:cubicBezTo>
                    <a:lnTo>
                      <a:pt x="1429" y="5"/>
                    </a:lnTo>
                    <a:cubicBezTo>
                      <a:pt x="1436" y="6"/>
                      <a:pt x="1443" y="9"/>
                      <a:pt x="1449" y="12"/>
                    </a:cubicBezTo>
                    <a:lnTo>
                      <a:pt x="1470" y="26"/>
                    </a:lnTo>
                    <a:cubicBezTo>
                      <a:pt x="1475" y="29"/>
                      <a:pt x="1480" y="33"/>
                      <a:pt x="1484" y="38"/>
                    </a:cubicBezTo>
                    <a:lnTo>
                      <a:pt x="1494" y="50"/>
                    </a:lnTo>
                    <a:lnTo>
                      <a:pt x="1501" y="59"/>
                    </a:lnTo>
                    <a:lnTo>
                      <a:pt x="1504" y="61"/>
                    </a:lnTo>
                    <a:lnTo>
                      <a:pt x="1508" y="63"/>
                    </a:lnTo>
                    <a:lnTo>
                      <a:pt x="1520" y="65"/>
                    </a:lnTo>
                    <a:lnTo>
                      <a:pt x="1535" y="64"/>
                    </a:lnTo>
                    <a:lnTo>
                      <a:pt x="1554" y="62"/>
                    </a:lnTo>
                    <a:lnTo>
                      <a:pt x="1571" y="57"/>
                    </a:lnTo>
                    <a:lnTo>
                      <a:pt x="1587" y="48"/>
                    </a:lnTo>
                    <a:lnTo>
                      <a:pt x="1605" y="33"/>
                    </a:lnTo>
                    <a:lnTo>
                      <a:pt x="1627" y="16"/>
                    </a:lnTo>
                    <a:cubicBezTo>
                      <a:pt x="1632" y="13"/>
                      <a:pt x="1637" y="10"/>
                      <a:pt x="1644" y="8"/>
                    </a:cubicBezTo>
                    <a:lnTo>
                      <a:pt x="1665" y="2"/>
                    </a:lnTo>
                    <a:cubicBezTo>
                      <a:pt x="1671" y="0"/>
                      <a:pt x="1678" y="0"/>
                      <a:pt x="1684" y="0"/>
                    </a:cubicBezTo>
                    <a:lnTo>
                      <a:pt x="1706" y="2"/>
                    </a:lnTo>
                    <a:cubicBezTo>
                      <a:pt x="1712" y="3"/>
                      <a:pt x="1718" y="4"/>
                      <a:pt x="1723" y="7"/>
                    </a:cubicBezTo>
                    <a:lnTo>
                      <a:pt x="1744" y="16"/>
                    </a:lnTo>
                    <a:lnTo>
                      <a:pt x="1784" y="40"/>
                    </a:lnTo>
                    <a:lnTo>
                      <a:pt x="1818" y="53"/>
                    </a:lnTo>
                    <a:lnTo>
                      <a:pt x="1852" y="61"/>
                    </a:lnTo>
                    <a:lnTo>
                      <a:pt x="1892" y="64"/>
                    </a:lnTo>
                    <a:lnTo>
                      <a:pt x="3605" y="64"/>
                    </a:lnTo>
                    <a:lnTo>
                      <a:pt x="3638" y="66"/>
                    </a:lnTo>
                    <a:lnTo>
                      <a:pt x="3672" y="71"/>
                    </a:lnTo>
                    <a:lnTo>
                      <a:pt x="3733" y="89"/>
                    </a:lnTo>
                    <a:cubicBezTo>
                      <a:pt x="3737" y="90"/>
                      <a:pt x="3740" y="91"/>
                      <a:pt x="3744" y="93"/>
                    </a:cubicBezTo>
                    <a:lnTo>
                      <a:pt x="3792" y="120"/>
                    </a:lnTo>
                    <a:cubicBezTo>
                      <a:pt x="3795" y="121"/>
                      <a:pt x="3798" y="123"/>
                      <a:pt x="3800" y="125"/>
                    </a:cubicBezTo>
                    <a:lnTo>
                      <a:pt x="3843" y="160"/>
                    </a:lnTo>
                    <a:cubicBezTo>
                      <a:pt x="3846" y="162"/>
                      <a:pt x="3849" y="165"/>
                      <a:pt x="3851" y="168"/>
                    </a:cubicBezTo>
                    <a:lnTo>
                      <a:pt x="3886" y="211"/>
                    </a:lnTo>
                    <a:cubicBezTo>
                      <a:pt x="3888" y="213"/>
                      <a:pt x="3890" y="216"/>
                      <a:pt x="3891" y="219"/>
                    </a:cubicBezTo>
                    <a:lnTo>
                      <a:pt x="3918" y="267"/>
                    </a:lnTo>
                    <a:cubicBezTo>
                      <a:pt x="3920" y="271"/>
                      <a:pt x="3921" y="274"/>
                      <a:pt x="3922" y="278"/>
                    </a:cubicBezTo>
                    <a:lnTo>
                      <a:pt x="3939" y="332"/>
                    </a:lnTo>
                    <a:lnTo>
                      <a:pt x="3945" y="368"/>
                    </a:lnTo>
                    <a:lnTo>
                      <a:pt x="3947" y="403"/>
                    </a:lnTo>
                    <a:lnTo>
                      <a:pt x="3947" y="1173"/>
                    </a:lnTo>
                    <a:lnTo>
                      <a:pt x="3948" y="1200"/>
                    </a:lnTo>
                    <a:lnTo>
                      <a:pt x="3952" y="1223"/>
                    </a:lnTo>
                    <a:lnTo>
                      <a:pt x="3965" y="1265"/>
                    </a:lnTo>
                    <a:lnTo>
                      <a:pt x="3987" y="1304"/>
                    </a:lnTo>
                    <a:lnTo>
                      <a:pt x="4016" y="1339"/>
                    </a:lnTo>
                    <a:lnTo>
                      <a:pt x="4051" y="1368"/>
                    </a:lnTo>
                    <a:lnTo>
                      <a:pt x="4090" y="1390"/>
                    </a:lnTo>
                    <a:lnTo>
                      <a:pt x="4139" y="1404"/>
                    </a:lnTo>
                    <a:lnTo>
                      <a:pt x="4160" y="1407"/>
                    </a:lnTo>
                    <a:lnTo>
                      <a:pt x="4184" y="1408"/>
                    </a:lnTo>
                    <a:lnTo>
                      <a:pt x="4419" y="1408"/>
                    </a:lnTo>
                    <a:lnTo>
                      <a:pt x="4419" y="1444"/>
                    </a:lnTo>
                    <a:lnTo>
                      <a:pt x="4182" y="1444"/>
                    </a:lnTo>
                    <a:lnTo>
                      <a:pt x="4155" y="1442"/>
                    </a:lnTo>
                    <a:lnTo>
                      <a:pt x="4129" y="1438"/>
                    </a:lnTo>
                    <a:lnTo>
                      <a:pt x="4076" y="1422"/>
                    </a:lnTo>
                    <a:lnTo>
                      <a:pt x="4030" y="1398"/>
                    </a:lnTo>
                    <a:lnTo>
                      <a:pt x="3991" y="1364"/>
                    </a:lnTo>
                    <a:lnTo>
                      <a:pt x="3957" y="1324"/>
                    </a:lnTo>
                    <a:lnTo>
                      <a:pt x="3932" y="1279"/>
                    </a:lnTo>
                    <a:lnTo>
                      <a:pt x="3917" y="1229"/>
                    </a:lnTo>
                    <a:lnTo>
                      <a:pt x="3913" y="1202"/>
                    </a:lnTo>
                    <a:lnTo>
                      <a:pt x="3911" y="1173"/>
                    </a:lnTo>
                    <a:lnTo>
                      <a:pt x="3911" y="405"/>
                    </a:lnTo>
                    <a:lnTo>
                      <a:pt x="3910" y="373"/>
                    </a:lnTo>
                    <a:lnTo>
                      <a:pt x="3904" y="342"/>
                    </a:lnTo>
                    <a:lnTo>
                      <a:pt x="3888" y="288"/>
                    </a:lnTo>
                    <a:cubicBezTo>
                      <a:pt x="3888" y="287"/>
                      <a:pt x="3887" y="286"/>
                      <a:pt x="3887" y="284"/>
                    </a:cubicBezTo>
                    <a:lnTo>
                      <a:pt x="3860" y="236"/>
                    </a:lnTo>
                    <a:cubicBezTo>
                      <a:pt x="3860" y="235"/>
                      <a:pt x="3859" y="234"/>
                      <a:pt x="3858" y="233"/>
                    </a:cubicBezTo>
                    <a:lnTo>
                      <a:pt x="3823" y="190"/>
                    </a:lnTo>
                    <a:cubicBezTo>
                      <a:pt x="3822" y="189"/>
                      <a:pt x="3822" y="188"/>
                      <a:pt x="3821" y="188"/>
                    </a:cubicBezTo>
                    <a:lnTo>
                      <a:pt x="3778" y="153"/>
                    </a:lnTo>
                    <a:cubicBezTo>
                      <a:pt x="3777" y="152"/>
                      <a:pt x="3776" y="151"/>
                      <a:pt x="3775" y="151"/>
                    </a:cubicBezTo>
                    <a:lnTo>
                      <a:pt x="3726" y="124"/>
                    </a:lnTo>
                    <a:cubicBezTo>
                      <a:pt x="3725" y="124"/>
                      <a:pt x="3724" y="123"/>
                      <a:pt x="3723" y="123"/>
                    </a:cubicBezTo>
                    <a:lnTo>
                      <a:pt x="3666" y="106"/>
                    </a:lnTo>
                    <a:lnTo>
                      <a:pt x="3636" y="101"/>
                    </a:lnTo>
                    <a:lnTo>
                      <a:pt x="3605" y="100"/>
                    </a:lnTo>
                    <a:lnTo>
                      <a:pt x="1889" y="100"/>
                    </a:lnTo>
                    <a:lnTo>
                      <a:pt x="1847" y="96"/>
                    </a:lnTo>
                    <a:lnTo>
                      <a:pt x="1807" y="87"/>
                    </a:lnTo>
                    <a:lnTo>
                      <a:pt x="1768" y="71"/>
                    </a:lnTo>
                    <a:lnTo>
                      <a:pt x="1730" y="49"/>
                    </a:lnTo>
                    <a:lnTo>
                      <a:pt x="1709" y="39"/>
                    </a:lnTo>
                    <a:cubicBezTo>
                      <a:pt x="1707" y="38"/>
                      <a:pt x="1705" y="38"/>
                      <a:pt x="1703" y="38"/>
                    </a:cubicBezTo>
                    <a:lnTo>
                      <a:pt x="1681" y="36"/>
                    </a:lnTo>
                    <a:cubicBezTo>
                      <a:pt x="1679" y="36"/>
                      <a:pt x="1677" y="36"/>
                      <a:pt x="1675" y="36"/>
                    </a:cubicBezTo>
                    <a:lnTo>
                      <a:pt x="1653" y="42"/>
                    </a:lnTo>
                    <a:cubicBezTo>
                      <a:pt x="1651" y="43"/>
                      <a:pt x="1649" y="44"/>
                      <a:pt x="1647" y="45"/>
                    </a:cubicBezTo>
                    <a:lnTo>
                      <a:pt x="1628" y="60"/>
                    </a:lnTo>
                    <a:lnTo>
                      <a:pt x="1607" y="77"/>
                    </a:lnTo>
                    <a:lnTo>
                      <a:pt x="1585" y="90"/>
                    </a:lnTo>
                    <a:lnTo>
                      <a:pt x="1561" y="97"/>
                    </a:lnTo>
                    <a:lnTo>
                      <a:pt x="1535" y="100"/>
                    </a:lnTo>
                    <a:lnTo>
                      <a:pt x="1515" y="100"/>
                    </a:lnTo>
                    <a:lnTo>
                      <a:pt x="1499" y="98"/>
                    </a:lnTo>
                    <a:lnTo>
                      <a:pt x="1487" y="93"/>
                    </a:lnTo>
                    <a:lnTo>
                      <a:pt x="1476" y="85"/>
                    </a:lnTo>
                    <a:lnTo>
                      <a:pt x="1466" y="72"/>
                    </a:lnTo>
                    <a:lnTo>
                      <a:pt x="1456" y="60"/>
                    </a:lnTo>
                    <a:cubicBezTo>
                      <a:pt x="1455" y="58"/>
                      <a:pt x="1453" y="57"/>
                      <a:pt x="1451" y="56"/>
                    </a:cubicBezTo>
                    <a:lnTo>
                      <a:pt x="1430" y="42"/>
                    </a:lnTo>
                    <a:cubicBezTo>
                      <a:pt x="1428" y="41"/>
                      <a:pt x="1426" y="40"/>
                      <a:pt x="1423" y="40"/>
                    </a:cubicBezTo>
                    <a:lnTo>
                      <a:pt x="1399" y="36"/>
                    </a:lnTo>
                    <a:cubicBezTo>
                      <a:pt x="1397" y="36"/>
                      <a:pt x="1395" y="36"/>
                      <a:pt x="1393" y="36"/>
                    </a:cubicBezTo>
                    <a:lnTo>
                      <a:pt x="1369" y="41"/>
                    </a:lnTo>
                    <a:cubicBezTo>
                      <a:pt x="1367" y="42"/>
                      <a:pt x="1364" y="42"/>
                      <a:pt x="1362" y="44"/>
                    </a:cubicBezTo>
                    <a:lnTo>
                      <a:pt x="1340" y="60"/>
                    </a:lnTo>
                    <a:lnTo>
                      <a:pt x="1319" y="77"/>
                    </a:lnTo>
                    <a:lnTo>
                      <a:pt x="1297" y="90"/>
                    </a:lnTo>
                    <a:lnTo>
                      <a:pt x="1273" y="97"/>
                    </a:lnTo>
                    <a:lnTo>
                      <a:pt x="1247" y="100"/>
                    </a:lnTo>
                    <a:lnTo>
                      <a:pt x="1227" y="100"/>
                    </a:lnTo>
                    <a:lnTo>
                      <a:pt x="1211" y="98"/>
                    </a:lnTo>
                    <a:lnTo>
                      <a:pt x="1199" y="93"/>
                    </a:lnTo>
                    <a:lnTo>
                      <a:pt x="1188" y="85"/>
                    </a:lnTo>
                    <a:lnTo>
                      <a:pt x="1178" y="72"/>
                    </a:lnTo>
                    <a:lnTo>
                      <a:pt x="1168" y="60"/>
                    </a:lnTo>
                    <a:cubicBezTo>
                      <a:pt x="1167" y="58"/>
                      <a:pt x="1165" y="57"/>
                      <a:pt x="1163" y="56"/>
                    </a:cubicBezTo>
                    <a:lnTo>
                      <a:pt x="1142" y="42"/>
                    </a:lnTo>
                    <a:cubicBezTo>
                      <a:pt x="1140" y="41"/>
                      <a:pt x="1138" y="40"/>
                      <a:pt x="1135" y="40"/>
                    </a:cubicBezTo>
                    <a:lnTo>
                      <a:pt x="1111" y="36"/>
                    </a:lnTo>
                    <a:cubicBezTo>
                      <a:pt x="1109" y="36"/>
                      <a:pt x="1107" y="36"/>
                      <a:pt x="1105" y="36"/>
                    </a:cubicBezTo>
                    <a:lnTo>
                      <a:pt x="1081" y="41"/>
                    </a:lnTo>
                    <a:cubicBezTo>
                      <a:pt x="1079" y="42"/>
                      <a:pt x="1076" y="42"/>
                      <a:pt x="1074" y="44"/>
                    </a:cubicBezTo>
                    <a:lnTo>
                      <a:pt x="1052" y="60"/>
                    </a:lnTo>
                    <a:lnTo>
                      <a:pt x="1031" y="77"/>
                    </a:lnTo>
                    <a:lnTo>
                      <a:pt x="1009" y="90"/>
                    </a:lnTo>
                    <a:lnTo>
                      <a:pt x="985" y="97"/>
                    </a:lnTo>
                    <a:lnTo>
                      <a:pt x="959" y="100"/>
                    </a:lnTo>
                    <a:lnTo>
                      <a:pt x="939" y="100"/>
                    </a:lnTo>
                    <a:lnTo>
                      <a:pt x="923" y="98"/>
                    </a:lnTo>
                    <a:lnTo>
                      <a:pt x="911" y="93"/>
                    </a:lnTo>
                    <a:lnTo>
                      <a:pt x="900" y="85"/>
                    </a:lnTo>
                    <a:lnTo>
                      <a:pt x="891" y="74"/>
                    </a:lnTo>
                    <a:lnTo>
                      <a:pt x="889" y="71"/>
                    </a:lnTo>
                    <a:cubicBezTo>
                      <a:pt x="888" y="69"/>
                      <a:pt x="887" y="68"/>
                      <a:pt x="886" y="68"/>
                    </a:cubicBezTo>
                    <a:lnTo>
                      <a:pt x="868" y="50"/>
                    </a:lnTo>
                    <a:cubicBezTo>
                      <a:pt x="866" y="48"/>
                      <a:pt x="864" y="47"/>
                      <a:pt x="862" y="46"/>
                    </a:cubicBezTo>
                    <a:lnTo>
                      <a:pt x="839" y="37"/>
                    </a:lnTo>
                    <a:cubicBezTo>
                      <a:pt x="837" y="37"/>
                      <a:pt x="834" y="36"/>
                      <a:pt x="832" y="36"/>
                    </a:cubicBezTo>
                    <a:lnTo>
                      <a:pt x="808" y="37"/>
                    </a:lnTo>
                    <a:cubicBezTo>
                      <a:pt x="806" y="37"/>
                      <a:pt x="803" y="37"/>
                      <a:pt x="801" y="38"/>
                    </a:cubicBezTo>
                    <a:lnTo>
                      <a:pt x="776" y="50"/>
                    </a:lnTo>
                    <a:lnTo>
                      <a:pt x="739" y="71"/>
                    </a:lnTo>
                    <a:lnTo>
                      <a:pt x="701" y="87"/>
                    </a:lnTo>
                    <a:lnTo>
                      <a:pt x="661" y="96"/>
                    </a:lnTo>
                    <a:lnTo>
                      <a:pt x="619" y="100"/>
                    </a:lnTo>
                    <a:lnTo>
                      <a:pt x="53" y="100"/>
                    </a:lnTo>
                    <a:lnTo>
                      <a:pt x="53" y="64"/>
                    </a:lnTo>
                    <a:close/>
                    <a:moveTo>
                      <a:pt x="53" y="135"/>
                    </a:moveTo>
                    <a:lnTo>
                      <a:pt x="619" y="135"/>
                    </a:lnTo>
                    <a:lnTo>
                      <a:pt x="665" y="132"/>
                    </a:lnTo>
                    <a:cubicBezTo>
                      <a:pt x="666" y="132"/>
                      <a:pt x="667" y="131"/>
                      <a:pt x="668" y="131"/>
                    </a:cubicBezTo>
                    <a:lnTo>
                      <a:pt x="710" y="121"/>
                    </a:lnTo>
                    <a:cubicBezTo>
                      <a:pt x="711" y="121"/>
                      <a:pt x="712" y="121"/>
                      <a:pt x="713" y="120"/>
                    </a:cubicBezTo>
                    <a:lnTo>
                      <a:pt x="754" y="104"/>
                    </a:lnTo>
                    <a:cubicBezTo>
                      <a:pt x="754" y="104"/>
                      <a:pt x="755" y="103"/>
                      <a:pt x="756" y="103"/>
                    </a:cubicBezTo>
                    <a:lnTo>
                      <a:pt x="794" y="80"/>
                    </a:lnTo>
                    <a:lnTo>
                      <a:pt x="812" y="72"/>
                    </a:lnTo>
                    <a:lnTo>
                      <a:pt x="829" y="72"/>
                    </a:lnTo>
                    <a:lnTo>
                      <a:pt x="846" y="78"/>
                    </a:lnTo>
                    <a:lnTo>
                      <a:pt x="860" y="92"/>
                    </a:lnTo>
                    <a:lnTo>
                      <a:pt x="861" y="93"/>
                    </a:lnTo>
                    <a:lnTo>
                      <a:pt x="874" y="109"/>
                    </a:lnTo>
                    <a:cubicBezTo>
                      <a:pt x="875" y="110"/>
                      <a:pt x="876" y="111"/>
                      <a:pt x="877" y="112"/>
                    </a:cubicBezTo>
                    <a:lnTo>
                      <a:pt x="891" y="123"/>
                    </a:lnTo>
                    <a:cubicBezTo>
                      <a:pt x="893" y="124"/>
                      <a:pt x="894" y="124"/>
                      <a:pt x="896" y="125"/>
                    </a:cubicBezTo>
                    <a:lnTo>
                      <a:pt x="913" y="132"/>
                    </a:lnTo>
                    <a:cubicBezTo>
                      <a:pt x="914" y="132"/>
                      <a:pt x="915" y="132"/>
                      <a:pt x="917" y="133"/>
                    </a:cubicBezTo>
                    <a:lnTo>
                      <a:pt x="935" y="135"/>
                    </a:lnTo>
                    <a:lnTo>
                      <a:pt x="959" y="135"/>
                    </a:lnTo>
                    <a:lnTo>
                      <a:pt x="990" y="132"/>
                    </a:lnTo>
                    <a:cubicBezTo>
                      <a:pt x="991" y="132"/>
                      <a:pt x="993" y="132"/>
                      <a:pt x="994" y="131"/>
                    </a:cubicBezTo>
                    <a:lnTo>
                      <a:pt x="1021" y="123"/>
                    </a:lnTo>
                    <a:cubicBezTo>
                      <a:pt x="1022" y="123"/>
                      <a:pt x="1023" y="122"/>
                      <a:pt x="1025" y="122"/>
                    </a:cubicBezTo>
                    <a:lnTo>
                      <a:pt x="1050" y="108"/>
                    </a:lnTo>
                    <a:cubicBezTo>
                      <a:pt x="1051" y="107"/>
                      <a:pt x="1052" y="106"/>
                      <a:pt x="1053" y="105"/>
                    </a:cubicBezTo>
                    <a:lnTo>
                      <a:pt x="1075" y="86"/>
                    </a:lnTo>
                    <a:lnTo>
                      <a:pt x="1092" y="75"/>
                    </a:lnTo>
                    <a:lnTo>
                      <a:pt x="1109" y="72"/>
                    </a:lnTo>
                    <a:lnTo>
                      <a:pt x="1126" y="74"/>
                    </a:lnTo>
                    <a:lnTo>
                      <a:pt x="1142" y="84"/>
                    </a:lnTo>
                    <a:lnTo>
                      <a:pt x="1150" y="95"/>
                    </a:lnTo>
                    <a:lnTo>
                      <a:pt x="1162" y="109"/>
                    </a:lnTo>
                    <a:cubicBezTo>
                      <a:pt x="1163" y="110"/>
                      <a:pt x="1164" y="111"/>
                      <a:pt x="1165" y="112"/>
                    </a:cubicBezTo>
                    <a:lnTo>
                      <a:pt x="1179" y="123"/>
                    </a:lnTo>
                    <a:cubicBezTo>
                      <a:pt x="1181" y="124"/>
                      <a:pt x="1182" y="124"/>
                      <a:pt x="1184" y="125"/>
                    </a:cubicBezTo>
                    <a:lnTo>
                      <a:pt x="1201" y="132"/>
                    </a:lnTo>
                    <a:cubicBezTo>
                      <a:pt x="1202" y="132"/>
                      <a:pt x="1203" y="132"/>
                      <a:pt x="1205" y="133"/>
                    </a:cubicBezTo>
                    <a:lnTo>
                      <a:pt x="1223" y="135"/>
                    </a:lnTo>
                    <a:lnTo>
                      <a:pt x="1247" y="135"/>
                    </a:lnTo>
                    <a:lnTo>
                      <a:pt x="1278" y="132"/>
                    </a:lnTo>
                    <a:cubicBezTo>
                      <a:pt x="1279" y="132"/>
                      <a:pt x="1281" y="132"/>
                      <a:pt x="1282" y="131"/>
                    </a:cubicBezTo>
                    <a:lnTo>
                      <a:pt x="1309" y="123"/>
                    </a:lnTo>
                    <a:cubicBezTo>
                      <a:pt x="1310" y="123"/>
                      <a:pt x="1311" y="122"/>
                      <a:pt x="1313" y="122"/>
                    </a:cubicBezTo>
                    <a:lnTo>
                      <a:pt x="1338" y="108"/>
                    </a:lnTo>
                    <a:cubicBezTo>
                      <a:pt x="1339" y="107"/>
                      <a:pt x="1340" y="106"/>
                      <a:pt x="1341" y="105"/>
                    </a:cubicBezTo>
                    <a:lnTo>
                      <a:pt x="1363" y="86"/>
                    </a:lnTo>
                    <a:lnTo>
                      <a:pt x="1380" y="75"/>
                    </a:lnTo>
                    <a:lnTo>
                      <a:pt x="1397" y="72"/>
                    </a:lnTo>
                    <a:lnTo>
                      <a:pt x="1414" y="74"/>
                    </a:lnTo>
                    <a:lnTo>
                      <a:pt x="1430" y="84"/>
                    </a:lnTo>
                    <a:lnTo>
                      <a:pt x="1438" y="95"/>
                    </a:lnTo>
                    <a:lnTo>
                      <a:pt x="1450" y="109"/>
                    </a:lnTo>
                    <a:cubicBezTo>
                      <a:pt x="1451" y="110"/>
                      <a:pt x="1452" y="111"/>
                      <a:pt x="1453" y="112"/>
                    </a:cubicBezTo>
                    <a:lnTo>
                      <a:pt x="1467" y="123"/>
                    </a:lnTo>
                    <a:cubicBezTo>
                      <a:pt x="1469" y="124"/>
                      <a:pt x="1470" y="124"/>
                      <a:pt x="1472" y="125"/>
                    </a:cubicBezTo>
                    <a:lnTo>
                      <a:pt x="1489" y="132"/>
                    </a:lnTo>
                    <a:cubicBezTo>
                      <a:pt x="1490" y="132"/>
                      <a:pt x="1491" y="132"/>
                      <a:pt x="1493" y="133"/>
                    </a:cubicBezTo>
                    <a:lnTo>
                      <a:pt x="1511" y="135"/>
                    </a:lnTo>
                    <a:lnTo>
                      <a:pt x="1535" y="135"/>
                    </a:lnTo>
                    <a:lnTo>
                      <a:pt x="1566" y="132"/>
                    </a:lnTo>
                    <a:cubicBezTo>
                      <a:pt x="1567" y="132"/>
                      <a:pt x="1569" y="132"/>
                      <a:pt x="1570" y="131"/>
                    </a:cubicBezTo>
                    <a:lnTo>
                      <a:pt x="1597" y="123"/>
                    </a:lnTo>
                    <a:cubicBezTo>
                      <a:pt x="1598" y="123"/>
                      <a:pt x="1599" y="122"/>
                      <a:pt x="1601" y="122"/>
                    </a:cubicBezTo>
                    <a:lnTo>
                      <a:pt x="1626" y="108"/>
                    </a:lnTo>
                    <a:cubicBezTo>
                      <a:pt x="1627" y="107"/>
                      <a:pt x="1628" y="106"/>
                      <a:pt x="1629" y="105"/>
                    </a:cubicBezTo>
                    <a:lnTo>
                      <a:pt x="1651" y="86"/>
                    </a:lnTo>
                    <a:lnTo>
                      <a:pt x="1666" y="76"/>
                    </a:lnTo>
                    <a:lnTo>
                      <a:pt x="1681" y="71"/>
                    </a:lnTo>
                    <a:lnTo>
                      <a:pt x="1697" y="73"/>
                    </a:lnTo>
                    <a:lnTo>
                      <a:pt x="1715" y="81"/>
                    </a:lnTo>
                    <a:lnTo>
                      <a:pt x="1751" y="103"/>
                    </a:lnTo>
                    <a:cubicBezTo>
                      <a:pt x="1752" y="103"/>
                      <a:pt x="1753" y="104"/>
                      <a:pt x="1754" y="104"/>
                    </a:cubicBezTo>
                    <a:lnTo>
                      <a:pt x="1795" y="120"/>
                    </a:lnTo>
                    <a:cubicBezTo>
                      <a:pt x="1796" y="121"/>
                      <a:pt x="1797" y="121"/>
                      <a:pt x="1797" y="121"/>
                    </a:cubicBezTo>
                    <a:lnTo>
                      <a:pt x="1840" y="131"/>
                    </a:lnTo>
                    <a:cubicBezTo>
                      <a:pt x="1841" y="131"/>
                      <a:pt x="1842" y="132"/>
                      <a:pt x="1843" y="132"/>
                    </a:cubicBezTo>
                    <a:lnTo>
                      <a:pt x="1887" y="135"/>
                    </a:lnTo>
                    <a:lnTo>
                      <a:pt x="3605" y="135"/>
                    </a:lnTo>
                    <a:lnTo>
                      <a:pt x="3634" y="137"/>
                    </a:lnTo>
                    <a:lnTo>
                      <a:pt x="3661" y="141"/>
                    </a:lnTo>
                    <a:lnTo>
                      <a:pt x="3711" y="156"/>
                    </a:lnTo>
                    <a:lnTo>
                      <a:pt x="3757" y="181"/>
                    </a:lnTo>
                    <a:lnTo>
                      <a:pt x="3797" y="214"/>
                    </a:lnTo>
                    <a:lnTo>
                      <a:pt x="3830" y="254"/>
                    </a:lnTo>
                    <a:lnTo>
                      <a:pt x="3854" y="300"/>
                    </a:lnTo>
                    <a:lnTo>
                      <a:pt x="3870" y="353"/>
                    </a:lnTo>
                    <a:lnTo>
                      <a:pt x="3874" y="379"/>
                    </a:lnTo>
                    <a:lnTo>
                      <a:pt x="3876" y="406"/>
                    </a:lnTo>
                    <a:lnTo>
                      <a:pt x="3876" y="1173"/>
                    </a:lnTo>
                    <a:lnTo>
                      <a:pt x="3877" y="1204"/>
                    </a:lnTo>
                    <a:lnTo>
                      <a:pt x="3882" y="1234"/>
                    </a:lnTo>
                    <a:lnTo>
                      <a:pt x="3899" y="1291"/>
                    </a:lnTo>
                    <a:cubicBezTo>
                      <a:pt x="3899" y="1292"/>
                      <a:pt x="3900" y="1293"/>
                      <a:pt x="3900" y="1294"/>
                    </a:cubicBezTo>
                    <a:lnTo>
                      <a:pt x="3927" y="1343"/>
                    </a:lnTo>
                    <a:cubicBezTo>
                      <a:pt x="3927" y="1344"/>
                      <a:pt x="3928" y="1345"/>
                      <a:pt x="3929" y="1346"/>
                    </a:cubicBezTo>
                    <a:lnTo>
                      <a:pt x="3964" y="1388"/>
                    </a:lnTo>
                    <a:cubicBezTo>
                      <a:pt x="3965" y="1389"/>
                      <a:pt x="3966" y="1390"/>
                      <a:pt x="3967" y="1391"/>
                    </a:cubicBezTo>
                    <a:lnTo>
                      <a:pt x="4009" y="1426"/>
                    </a:lnTo>
                    <a:cubicBezTo>
                      <a:pt x="4010" y="1427"/>
                      <a:pt x="4011" y="1428"/>
                      <a:pt x="4012" y="1428"/>
                    </a:cubicBezTo>
                    <a:lnTo>
                      <a:pt x="4061" y="1455"/>
                    </a:lnTo>
                    <a:cubicBezTo>
                      <a:pt x="4062" y="1455"/>
                      <a:pt x="4063" y="1456"/>
                      <a:pt x="4064" y="1456"/>
                    </a:cubicBezTo>
                    <a:lnTo>
                      <a:pt x="4118" y="1472"/>
                    </a:lnTo>
                    <a:lnTo>
                      <a:pt x="4149" y="1478"/>
                    </a:lnTo>
                    <a:lnTo>
                      <a:pt x="4181" y="1479"/>
                    </a:lnTo>
                    <a:lnTo>
                      <a:pt x="4419" y="1479"/>
                    </a:lnTo>
                    <a:lnTo>
                      <a:pt x="4419" y="1515"/>
                    </a:lnTo>
                    <a:lnTo>
                      <a:pt x="4179" y="1515"/>
                    </a:lnTo>
                    <a:lnTo>
                      <a:pt x="4144" y="1513"/>
                    </a:lnTo>
                    <a:lnTo>
                      <a:pt x="4108" y="1506"/>
                    </a:lnTo>
                    <a:lnTo>
                      <a:pt x="4054" y="1490"/>
                    </a:lnTo>
                    <a:cubicBezTo>
                      <a:pt x="4050" y="1489"/>
                      <a:pt x="4047" y="1488"/>
                      <a:pt x="4044" y="1486"/>
                    </a:cubicBezTo>
                    <a:lnTo>
                      <a:pt x="3995" y="1459"/>
                    </a:lnTo>
                    <a:cubicBezTo>
                      <a:pt x="3992" y="1458"/>
                      <a:pt x="3989" y="1456"/>
                      <a:pt x="3986" y="1453"/>
                    </a:cubicBezTo>
                    <a:lnTo>
                      <a:pt x="3944" y="1418"/>
                    </a:lnTo>
                    <a:cubicBezTo>
                      <a:pt x="3941" y="1416"/>
                      <a:pt x="3939" y="1414"/>
                      <a:pt x="3937" y="1411"/>
                    </a:cubicBezTo>
                    <a:lnTo>
                      <a:pt x="3902" y="1369"/>
                    </a:lnTo>
                    <a:cubicBezTo>
                      <a:pt x="3899" y="1366"/>
                      <a:pt x="3897" y="1363"/>
                      <a:pt x="3896" y="1360"/>
                    </a:cubicBezTo>
                    <a:lnTo>
                      <a:pt x="3869" y="1311"/>
                    </a:lnTo>
                    <a:cubicBezTo>
                      <a:pt x="3867" y="1308"/>
                      <a:pt x="3866" y="1304"/>
                      <a:pt x="3865" y="1301"/>
                    </a:cubicBezTo>
                    <a:lnTo>
                      <a:pt x="3847" y="1240"/>
                    </a:lnTo>
                    <a:lnTo>
                      <a:pt x="3842" y="1206"/>
                    </a:lnTo>
                    <a:lnTo>
                      <a:pt x="3840" y="1173"/>
                    </a:lnTo>
                    <a:lnTo>
                      <a:pt x="3840" y="408"/>
                    </a:lnTo>
                    <a:lnTo>
                      <a:pt x="3839" y="384"/>
                    </a:lnTo>
                    <a:lnTo>
                      <a:pt x="3836" y="363"/>
                    </a:lnTo>
                    <a:lnTo>
                      <a:pt x="3822" y="314"/>
                    </a:lnTo>
                    <a:lnTo>
                      <a:pt x="3800" y="274"/>
                    </a:lnTo>
                    <a:lnTo>
                      <a:pt x="3772" y="239"/>
                    </a:lnTo>
                    <a:lnTo>
                      <a:pt x="3737" y="211"/>
                    </a:lnTo>
                    <a:lnTo>
                      <a:pt x="3697" y="189"/>
                    </a:lnTo>
                    <a:lnTo>
                      <a:pt x="3655" y="176"/>
                    </a:lnTo>
                    <a:lnTo>
                      <a:pt x="3632" y="172"/>
                    </a:lnTo>
                    <a:lnTo>
                      <a:pt x="3605" y="171"/>
                    </a:lnTo>
                    <a:lnTo>
                      <a:pt x="1884" y="171"/>
                    </a:lnTo>
                    <a:lnTo>
                      <a:pt x="1840" y="167"/>
                    </a:lnTo>
                    <a:cubicBezTo>
                      <a:pt x="1837" y="167"/>
                      <a:pt x="1834" y="167"/>
                      <a:pt x="1832" y="166"/>
                    </a:cubicBezTo>
                    <a:lnTo>
                      <a:pt x="1789" y="156"/>
                    </a:lnTo>
                    <a:cubicBezTo>
                      <a:pt x="1787" y="155"/>
                      <a:pt x="1784" y="154"/>
                      <a:pt x="1782" y="153"/>
                    </a:cubicBezTo>
                    <a:lnTo>
                      <a:pt x="1741" y="137"/>
                    </a:lnTo>
                    <a:cubicBezTo>
                      <a:pt x="1738" y="136"/>
                      <a:pt x="1736" y="135"/>
                      <a:pt x="1733" y="133"/>
                    </a:cubicBezTo>
                    <a:lnTo>
                      <a:pt x="1700" y="114"/>
                    </a:lnTo>
                    <a:lnTo>
                      <a:pt x="1688" y="108"/>
                    </a:lnTo>
                    <a:lnTo>
                      <a:pt x="1684" y="107"/>
                    </a:lnTo>
                    <a:lnTo>
                      <a:pt x="1682" y="108"/>
                    </a:lnTo>
                    <a:lnTo>
                      <a:pt x="1674" y="113"/>
                    </a:lnTo>
                    <a:lnTo>
                      <a:pt x="1652" y="132"/>
                    </a:lnTo>
                    <a:cubicBezTo>
                      <a:pt x="1649" y="135"/>
                      <a:pt x="1646" y="137"/>
                      <a:pt x="1643" y="139"/>
                    </a:cubicBezTo>
                    <a:lnTo>
                      <a:pt x="1618" y="153"/>
                    </a:lnTo>
                    <a:cubicBezTo>
                      <a:pt x="1614" y="154"/>
                      <a:pt x="1611" y="156"/>
                      <a:pt x="1608" y="157"/>
                    </a:cubicBezTo>
                    <a:lnTo>
                      <a:pt x="1580" y="165"/>
                    </a:lnTo>
                    <a:cubicBezTo>
                      <a:pt x="1577" y="166"/>
                      <a:pt x="1573" y="167"/>
                      <a:pt x="1570" y="168"/>
                    </a:cubicBezTo>
                    <a:lnTo>
                      <a:pt x="1535" y="171"/>
                    </a:lnTo>
                    <a:lnTo>
                      <a:pt x="1506" y="170"/>
                    </a:lnTo>
                    <a:lnTo>
                      <a:pt x="1488" y="168"/>
                    </a:lnTo>
                    <a:cubicBezTo>
                      <a:pt x="1484" y="167"/>
                      <a:pt x="1480" y="166"/>
                      <a:pt x="1476" y="165"/>
                    </a:cubicBezTo>
                    <a:lnTo>
                      <a:pt x="1459" y="158"/>
                    </a:lnTo>
                    <a:cubicBezTo>
                      <a:pt x="1454" y="156"/>
                      <a:pt x="1450" y="154"/>
                      <a:pt x="1446" y="151"/>
                    </a:cubicBezTo>
                    <a:lnTo>
                      <a:pt x="1431" y="140"/>
                    </a:lnTo>
                    <a:cubicBezTo>
                      <a:pt x="1428" y="137"/>
                      <a:pt x="1425" y="135"/>
                      <a:pt x="1422" y="131"/>
                    </a:cubicBezTo>
                    <a:lnTo>
                      <a:pt x="1410" y="117"/>
                    </a:lnTo>
                    <a:lnTo>
                      <a:pt x="1406" y="111"/>
                    </a:lnTo>
                    <a:lnTo>
                      <a:pt x="1401" y="108"/>
                    </a:lnTo>
                    <a:lnTo>
                      <a:pt x="1398" y="108"/>
                    </a:lnTo>
                    <a:lnTo>
                      <a:pt x="1394" y="108"/>
                    </a:lnTo>
                    <a:lnTo>
                      <a:pt x="1386" y="113"/>
                    </a:lnTo>
                    <a:lnTo>
                      <a:pt x="1364" y="132"/>
                    </a:lnTo>
                    <a:cubicBezTo>
                      <a:pt x="1361" y="135"/>
                      <a:pt x="1358" y="137"/>
                      <a:pt x="1355" y="139"/>
                    </a:cubicBezTo>
                    <a:lnTo>
                      <a:pt x="1330" y="153"/>
                    </a:lnTo>
                    <a:cubicBezTo>
                      <a:pt x="1326" y="154"/>
                      <a:pt x="1323" y="156"/>
                      <a:pt x="1320" y="157"/>
                    </a:cubicBezTo>
                    <a:lnTo>
                      <a:pt x="1292" y="165"/>
                    </a:lnTo>
                    <a:cubicBezTo>
                      <a:pt x="1289" y="166"/>
                      <a:pt x="1285" y="167"/>
                      <a:pt x="1282" y="168"/>
                    </a:cubicBezTo>
                    <a:lnTo>
                      <a:pt x="1247" y="171"/>
                    </a:lnTo>
                    <a:lnTo>
                      <a:pt x="1218" y="170"/>
                    </a:lnTo>
                    <a:lnTo>
                      <a:pt x="1200" y="168"/>
                    </a:lnTo>
                    <a:cubicBezTo>
                      <a:pt x="1196" y="167"/>
                      <a:pt x="1192" y="166"/>
                      <a:pt x="1188" y="165"/>
                    </a:cubicBezTo>
                    <a:lnTo>
                      <a:pt x="1171" y="158"/>
                    </a:lnTo>
                    <a:cubicBezTo>
                      <a:pt x="1166" y="156"/>
                      <a:pt x="1162" y="154"/>
                      <a:pt x="1158" y="151"/>
                    </a:cubicBezTo>
                    <a:lnTo>
                      <a:pt x="1143" y="140"/>
                    </a:lnTo>
                    <a:cubicBezTo>
                      <a:pt x="1140" y="137"/>
                      <a:pt x="1137" y="135"/>
                      <a:pt x="1134" y="131"/>
                    </a:cubicBezTo>
                    <a:lnTo>
                      <a:pt x="1122" y="117"/>
                    </a:lnTo>
                    <a:lnTo>
                      <a:pt x="1118" y="111"/>
                    </a:lnTo>
                    <a:lnTo>
                      <a:pt x="1113" y="108"/>
                    </a:lnTo>
                    <a:lnTo>
                      <a:pt x="1110" y="108"/>
                    </a:lnTo>
                    <a:lnTo>
                      <a:pt x="1106" y="108"/>
                    </a:lnTo>
                    <a:lnTo>
                      <a:pt x="1098" y="113"/>
                    </a:lnTo>
                    <a:lnTo>
                      <a:pt x="1076" y="132"/>
                    </a:lnTo>
                    <a:cubicBezTo>
                      <a:pt x="1073" y="135"/>
                      <a:pt x="1070" y="137"/>
                      <a:pt x="1067" y="139"/>
                    </a:cubicBezTo>
                    <a:lnTo>
                      <a:pt x="1042" y="153"/>
                    </a:lnTo>
                    <a:cubicBezTo>
                      <a:pt x="1038" y="154"/>
                      <a:pt x="1035" y="156"/>
                      <a:pt x="1032" y="157"/>
                    </a:cubicBezTo>
                    <a:lnTo>
                      <a:pt x="1004" y="165"/>
                    </a:lnTo>
                    <a:cubicBezTo>
                      <a:pt x="1001" y="166"/>
                      <a:pt x="997" y="167"/>
                      <a:pt x="994" y="168"/>
                    </a:cubicBezTo>
                    <a:lnTo>
                      <a:pt x="959" y="171"/>
                    </a:lnTo>
                    <a:lnTo>
                      <a:pt x="930" y="170"/>
                    </a:lnTo>
                    <a:lnTo>
                      <a:pt x="912" y="168"/>
                    </a:lnTo>
                    <a:cubicBezTo>
                      <a:pt x="908" y="167"/>
                      <a:pt x="904" y="166"/>
                      <a:pt x="900" y="165"/>
                    </a:cubicBezTo>
                    <a:lnTo>
                      <a:pt x="883" y="158"/>
                    </a:lnTo>
                    <a:cubicBezTo>
                      <a:pt x="878" y="156"/>
                      <a:pt x="874" y="154"/>
                      <a:pt x="870" y="151"/>
                    </a:cubicBezTo>
                    <a:lnTo>
                      <a:pt x="855" y="140"/>
                    </a:lnTo>
                    <a:cubicBezTo>
                      <a:pt x="852" y="137"/>
                      <a:pt x="849" y="135"/>
                      <a:pt x="846" y="131"/>
                    </a:cubicBezTo>
                    <a:lnTo>
                      <a:pt x="832" y="113"/>
                    </a:lnTo>
                    <a:lnTo>
                      <a:pt x="833" y="115"/>
                    </a:lnTo>
                    <a:lnTo>
                      <a:pt x="826" y="109"/>
                    </a:lnTo>
                    <a:lnTo>
                      <a:pt x="823" y="108"/>
                    </a:lnTo>
                    <a:lnTo>
                      <a:pt x="820" y="108"/>
                    </a:lnTo>
                    <a:lnTo>
                      <a:pt x="812" y="111"/>
                    </a:lnTo>
                    <a:lnTo>
                      <a:pt x="774" y="133"/>
                    </a:lnTo>
                    <a:cubicBezTo>
                      <a:pt x="772" y="135"/>
                      <a:pt x="769" y="136"/>
                      <a:pt x="767" y="137"/>
                    </a:cubicBezTo>
                    <a:lnTo>
                      <a:pt x="726" y="153"/>
                    </a:lnTo>
                    <a:cubicBezTo>
                      <a:pt x="723" y="154"/>
                      <a:pt x="721" y="155"/>
                      <a:pt x="718" y="156"/>
                    </a:cubicBezTo>
                    <a:lnTo>
                      <a:pt x="676" y="166"/>
                    </a:lnTo>
                    <a:cubicBezTo>
                      <a:pt x="673" y="167"/>
                      <a:pt x="670" y="167"/>
                      <a:pt x="668" y="167"/>
                    </a:cubicBezTo>
                    <a:lnTo>
                      <a:pt x="619" y="171"/>
                    </a:lnTo>
                    <a:lnTo>
                      <a:pt x="53" y="171"/>
                    </a:lnTo>
                    <a:lnTo>
                      <a:pt x="53" y="135"/>
                    </a:lnTo>
                    <a:close/>
                    <a:moveTo>
                      <a:pt x="53" y="171"/>
                    </a:moveTo>
                    <a:cubicBezTo>
                      <a:pt x="24" y="171"/>
                      <a:pt x="0" y="147"/>
                      <a:pt x="0" y="117"/>
                    </a:cubicBezTo>
                    <a:cubicBezTo>
                      <a:pt x="0" y="88"/>
                      <a:pt x="24" y="64"/>
                      <a:pt x="53" y="64"/>
                    </a:cubicBezTo>
                    <a:lnTo>
                      <a:pt x="53" y="171"/>
                    </a:lnTo>
                    <a:close/>
                    <a:moveTo>
                      <a:pt x="4419" y="1408"/>
                    </a:moveTo>
                    <a:cubicBezTo>
                      <a:pt x="4448" y="1408"/>
                      <a:pt x="4472" y="1432"/>
                      <a:pt x="4472" y="1461"/>
                    </a:cubicBezTo>
                    <a:cubicBezTo>
                      <a:pt x="4472" y="1491"/>
                      <a:pt x="4448" y="1515"/>
                      <a:pt x="4419" y="1515"/>
                    </a:cubicBezTo>
                    <a:lnTo>
                      <a:pt x="4419" y="1408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26" name="Freeform 130">
                <a:extLst>
                  <a:ext uri="{FF2B5EF4-FFF2-40B4-BE49-F238E27FC236}">
                    <a16:creationId xmlns:a16="http://schemas.microsoft.com/office/drawing/2014/main" id="{0C846B70-4BDC-48DC-8F1F-833BD983D7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5" y="2083"/>
                <a:ext cx="90" cy="91"/>
              </a:xfrm>
              <a:custGeom>
                <a:avLst/>
                <a:gdLst>
                  <a:gd name="T0" fmla="*/ 320 w 320"/>
                  <a:gd name="T1" fmla="*/ 160 h 320"/>
                  <a:gd name="T2" fmla="*/ 0 w 320"/>
                  <a:gd name="T3" fmla="*/ 320 h 320"/>
                  <a:gd name="T4" fmla="*/ 0 w 320"/>
                  <a:gd name="T5" fmla="*/ 0 h 320"/>
                  <a:gd name="T6" fmla="*/ 320 w 320"/>
                  <a:gd name="T7" fmla="*/ 16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0" h="320">
                    <a:moveTo>
                      <a:pt x="320" y="160"/>
                    </a:moveTo>
                    <a:lnTo>
                      <a:pt x="0" y="320"/>
                    </a:lnTo>
                    <a:cubicBezTo>
                      <a:pt x="50" y="219"/>
                      <a:pt x="50" y="101"/>
                      <a:pt x="0" y="0"/>
                    </a:cubicBezTo>
                    <a:lnTo>
                      <a:pt x="320" y="16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27" name="Freeform 131">
                <a:extLst>
                  <a:ext uri="{FF2B5EF4-FFF2-40B4-BE49-F238E27FC236}">
                    <a16:creationId xmlns:a16="http://schemas.microsoft.com/office/drawing/2014/main" id="{DB4482E5-D944-45CC-B568-77C2AEEEA7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1" y="1836"/>
                <a:ext cx="1658" cy="20"/>
              </a:xfrm>
              <a:custGeom>
                <a:avLst/>
                <a:gdLst>
                  <a:gd name="T0" fmla="*/ 0 w 5852"/>
                  <a:gd name="T1" fmla="*/ 73 h 73"/>
                  <a:gd name="T2" fmla="*/ 420 w 5852"/>
                  <a:gd name="T3" fmla="*/ 73 h 73"/>
                  <a:gd name="T4" fmla="*/ 586 w 5852"/>
                  <a:gd name="T5" fmla="*/ 21 h 73"/>
                  <a:gd name="T6" fmla="*/ 675 w 5852"/>
                  <a:gd name="T7" fmla="*/ 36 h 73"/>
                  <a:gd name="T8" fmla="*/ 677 w 5852"/>
                  <a:gd name="T9" fmla="*/ 39 h 73"/>
                  <a:gd name="T10" fmla="*/ 738 w 5852"/>
                  <a:gd name="T11" fmla="*/ 73 h 73"/>
                  <a:gd name="T12" fmla="*/ 760 w 5852"/>
                  <a:gd name="T13" fmla="*/ 73 h 73"/>
                  <a:gd name="T14" fmla="*/ 864 w 5852"/>
                  <a:gd name="T15" fmla="*/ 29 h 73"/>
                  <a:gd name="T16" fmla="*/ 955 w 5852"/>
                  <a:gd name="T17" fmla="*/ 27 h 73"/>
                  <a:gd name="T18" fmla="*/ 965 w 5852"/>
                  <a:gd name="T19" fmla="*/ 39 h 73"/>
                  <a:gd name="T20" fmla="*/ 1026 w 5852"/>
                  <a:gd name="T21" fmla="*/ 73 h 73"/>
                  <a:gd name="T22" fmla="*/ 1048 w 5852"/>
                  <a:gd name="T23" fmla="*/ 73 h 73"/>
                  <a:gd name="T24" fmla="*/ 1152 w 5852"/>
                  <a:gd name="T25" fmla="*/ 29 h 73"/>
                  <a:gd name="T26" fmla="*/ 1243 w 5852"/>
                  <a:gd name="T27" fmla="*/ 27 h 73"/>
                  <a:gd name="T28" fmla="*/ 1253 w 5852"/>
                  <a:gd name="T29" fmla="*/ 39 h 73"/>
                  <a:gd name="T30" fmla="*/ 1314 w 5852"/>
                  <a:gd name="T31" fmla="*/ 73 h 73"/>
                  <a:gd name="T32" fmla="*/ 1336 w 5852"/>
                  <a:gd name="T33" fmla="*/ 73 h 73"/>
                  <a:gd name="T34" fmla="*/ 1440 w 5852"/>
                  <a:gd name="T35" fmla="*/ 29 h 73"/>
                  <a:gd name="T36" fmla="*/ 1523 w 5852"/>
                  <a:gd name="T37" fmla="*/ 21 h 73"/>
                  <a:gd name="T38" fmla="*/ 1689 w 5852"/>
                  <a:gd name="T39" fmla="*/ 73 h 73"/>
                  <a:gd name="T40" fmla="*/ 3492 w 5852"/>
                  <a:gd name="T41" fmla="*/ 73 h 73"/>
                  <a:gd name="T42" fmla="*/ 3658 w 5852"/>
                  <a:gd name="T43" fmla="*/ 21 h 73"/>
                  <a:gd name="T44" fmla="*/ 3731 w 5852"/>
                  <a:gd name="T45" fmla="*/ 21 h 73"/>
                  <a:gd name="T46" fmla="*/ 3897 w 5852"/>
                  <a:gd name="T47" fmla="*/ 73 h 73"/>
                  <a:gd name="T48" fmla="*/ 5852 w 5852"/>
                  <a:gd name="T49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852" h="73">
                    <a:moveTo>
                      <a:pt x="0" y="73"/>
                    </a:moveTo>
                    <a:lnTo>
                      <a:pt x="420" y="73"/>
                    </a:lnTo>
                    <a:cubicBezTo>
                      <a:pt x="479" y="73"/>
                      <a:pt x="537" y="55"/>
                      <a:pt x="586" y="21"/>
                    </a:cubicBezTo>
                    <a:cubicBezTo>
                      <a:pt x="615" y="0"/>
                      <a:pt x="654" y="7"/>
                      <a:pt x="675" y="36"/>
                    </a:cubicBezTo>
                    <a:cubicBezTo>
                      <a:pt x="675" y="37"/>
                      <a:pt x="676" y="38"/>
                      <a:pt x="677" y="39"/>
                    </a:cubicBezTo>
                    <a:cubicBezTo>
                      <a:pt x="690" y="60"/>
                      <a:pt x="713" y="73"/>
                      <a:pt x="738" y="73"/>
                    </a:cubicBezTo>
                    <a:lnTo>
                      <a:pt x="760" y="73"/>
                    </a:lnTo>
                    <a:cubicBezTo>
                      <a:pt x="800" y="73"/>
                      <a:pt x="837" y="57"/>
                      <a:pt x="864" y="29"/>
                    </a:cubicBezTo>
                    <a:cubicBezTo>
                      <a:pt x="889" y="3"/>
                      <a:pt x="929" y="2"/>
                      <a:pt x="955" y="27"/>
                    </a:cubicBezTo>
                    <a:cubicBezTo>
                      <a:pt x="959" y="31"/>
                      <a:pt x="962" y="35"/>
                      <a:pt x="965" y="39"/>
                    </a:cubicBezTo>
                    <a:cubicBezTo>
                      <a:pt x="978" y="60"/>
                      <a:pt x="1001" y="73"/>
                      <a:pt x="1026" y="73"/>
                    </a:cubicBezTo>
                    <a:lnTo>
                      <a:pt x="1048" y="73"/>
                    </a:lnTo>
                    <a:cubicBezTo>
                      <a:pt x="1088" y="73"/>
                      <a:pt x="1125" y="57"/>
                      <a:pt x="1152" y="29"/>
                    </a:cubicBezTo>
                    <a:cubicBezTo>
                      <a:pt x="1177" y="3"/>
                      <a:pt x="1217" y="2"/>
                      <a:pt x="1243" y="27"/>
                    </a:cubicBezTo>
                    <a:cubicBezTo>
                      <a:pt x="1247" y="31"/>
                      <a:pt x="1250" y="35"/>
                      <a:pt x="1253" y="39"/>
                    </a:cubicBezTo>
                    <a:cubicBezTo>
                      <a:pt x="1266" y="60"/>
                      <a:pt x="1289" y="73"/>
                      <a:pt x="1314" y="73"/>
                    </a:cubicBezTo>
                    <a:lnTo>
                      <a:pt x="1336" y="73"/>
                    </a:lnTo>
                    <a:cubicBezTo>
                      <a:pt x="1376" y="73"/>
                      <a:pt x="1413" y="57"/>
                      <a:pt x="1440" y="29"/>
                    </a:cubicBezTo>
                    <a:cubicBezTo>
                      <a:pt x="1462" y="6"/>
                      <a:pt x="1497" y="2"/>
                      <a:pt x="1523" y="21"/>
                    </a:cubicBezTo>
                    <a:cubicBezTo>
                      <a:pt x="1572" y="55"/>
                      <a:pt x="1630" y="73"/>
                      <a:pt x="1689" y="73"/>
                    </a:cubicBezTo>
                    <a:lnTo>
                      <a:pt x="3492" y="73"/>
                    </a:lnTo>
                    <a:cubicBezTo>
                      <a:pt x="3551" y="73"/>
                      <a:pt x="3609" y="55"/>
                      <a:pt x="3658" y="21"/>
                    </a:cubicBezTo>
                    <a:cubicBezTo>
                      <a:pt x="3680" y="5"/>
                      <a:pt x="3709" y="5"/>
                      <a:pt x="3731" y="21"/>
                    </a:cubicBezTo>
                    <a:cubicBezTo>
                      <a:pt x="3780" y="55"/>
                      <a:pt x="3838" y="73"/>
                      <a:pt x="3897" y="73"/>
                    </a:cubicBezTo>
                    <a:lnTo>
                      <a:pt x="5852" y="73"/>
                    </a:lnTo>
                  </a:path>
                </a:pathLst>
              </a:cu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28" name="Freeform 132">
                <a:extLst>
                  <a:ext uri="{FF2B5EF4-FFF2-40B4-BE49-F238E27FC236}">
                    <a16:creationId xmlns:a16="http://schemas.microsoft.com/office/drawing/2014/main" id="{DE4253F7-5D1C-4A16-B8DC-D1E6918EA8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0" y="1829"/>
                <a:ext cx="54" cy="55"/>
              </a:xfrm>
              <a:custGeom>
                <a:avLst/>
                <a:gdLst>
                  <a:gd name="T0" fmla="*/ 0 w 386"/>
                  <a:gd name="T1" fmla="*/ 193 h 385"/>
                  <a:gd name="T2" fmla="*/ 386 w 386"/>
                  <a:gd name="T3" fmla="*/ 0 h 385"/>
                  <a:gd name="T4" fmla="*/ 386 w 386"/>
                  <a:gd name="T5" fmla="*/ 385 h 385"/>
                  <a:gd name="T6" fmla="*/ 0 w 386"/>
                  <a:gd name="T7" fmla="*/ 193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6" h="385">
                    <a:moveTo>
                      <a:pt x="0" y="193"/>
                    </a:moveTo>
                    <a:lnTo>
                      <a:pt x="386" y="0"/>
                    </a:lnTo>
                    <a:cubicBezTo>
                      <a:pt x="325" y="121"/>
                      <a:pt x="325" y="264"/>
                      <a:pt x="386" y="385"/>
                    </a:cubicBezTo>
                    <a:lnTo>
                      <a:pt x="0" y="19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29" name="Freeform 133">
                <a:extLst>
                  <a:ext uri="{FF2B5EF4-FFF2-40B4-BE49-F238E27FC236}">
                    <a16:creationId xmlns:a16="http://schemas.microsoft.com/office/drawing/2014/main" id="{D1F0A686-35CE-451E-8093-F0BF3B4793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6" y="1829"/>
                <a:ext cx="54" cy="55"/>
              </a:xfrm>
              <a:custGeom>
                <a:avLst/>
                <a:gdLst>
                  <a:gd name="T0" fmla="*/ 192 w 192"/>
                  <a:gd name="T1" fmla="*/ 96 h 192"/>
                  <a:gd name="T2" fmla="*/ 0 w 192"/>
                  <a:gd name="T3" fmla="*/ 192 h 192"/>
                  <a:gd name="T4" fmla="*/ 0 w 192"/>
                  <a:gd name="T5" fmla="*/ 0 h 192"/>
                  <a:gd name="T6" fmla="*/ 192 w 192"/>
                  <a:gd name="T7" fmla="*/ 96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2" h="192">
                    <a:moveTo>
                      <a:pt x="192" y="96"/>
                    </a:moveTo>
                    <a:lnTo>
                      <a:pt x="0" y="192"/>
                    </a:lnTo>
                    <a:cubicBezTo>
                      <a:pt x="30" y="132"/>
                      <a:pt x="30" y="60"/>
                      <a:pt x="0" y="0"/>
                    </a:cubicBezTo>
                    <a:lnTo>
                      <a:pt x="192" y="9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30" name="Rectangle 134">
                <a:extLst>
                  <a:ext uri="{FF2B5EF4-FFF2-40B4-BE49-F238E27FC236}">
                    <a16:creationId xmlns:a16="http://schemas.microsoft.com/office/drawing/2014/main" id="{89D4D79F-F5C9-403E-ADA2-0744B8ACA2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32" y="1820"/>
                <a:ext cx="136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31" name="Rectangle 135">
                <a:extLst>
                  <a:ext uri="{FF2B5EF4-FFF2-40B4-BE49-F238E27FC236}">
                    <a16:creationId xmlns:a16="http://schemas.microsoft.com/office/drawing/2014/main" id="{59BC105B-BD1E-41C1-BE55-2F0EE5D32F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33" y="1816"/>
                <a:ext cx="177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Serial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32" name="Freeform 136">
                <a:extLst>
                  <a:ext uri="{FF2B5EF4-FFF2-40B4-BE49-F238E27FC236}">
                    <a16:creationId xmlns:a16="http://schemas.microsoft.com/office/drawing/2014/main" id="{2774D9D2-A11A-4E8E-AAF4-5843128CBD3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90" y="2004"/>
                <a:ext cx="31" cy="234"/>
              </a:xfrm>
              <a:custGeom>
                <a:avLst/>
                <a:gdLst>
                  <a:gd name="T0" fmla="*/ 213 w 213"/>
                  <a:gd name="T1" fmla="*/ 107 h 1647"/>
                  <a:gd name="T2" fmla="*/ 213 w 213"/>
                  <a:gd name="T3" fmla="*/ 1541 h 1647"/>
                  <a:gd name="T4" fmla="*/ 142 w 213"/>
                  <a:gd name="T5" fmla="*/ 1541 h 1647"/>
                  <a:gd name="T6" fmla="*/ 142 w 213"/>
                  <a:gd name="T7" fmla="*/ 107 h 1647"/>
                  <a:gd name="T8" fmla="*/ 213 w 213"/>
                  <a:gd name="T9" fmla="*/ 107 h 1647"/>
                  <a:gd name="T10" fmla="*/ 71 w 213"/>
                  <a:gd name="T11" fmla="*/ 107 h 1647"/>
                  <a:gd name="T12" fmla="*/ 71 w 213"/>
                  <a:gd name="T13" fmla="*/ 1541 h 1647"/>
                  <a:gd name="T14" fmla="*/ 0 w 213"/>
                  <a:gd name="T15" fmla="*/ 1541 h 1647"/>
                  <a:gd name="T16" fmla="*/ 0 w 213"/>
                  <a:gd name="T17" fmla="*/ 107 h 1647"/>
                  <a:gd name="T18" fmla="*/ 71 w 213"/>
                  <a:gd name="T19" fmla="*/ 107 h 1647"/>
                  <a:gd name="T20" fmla="*/ 0 w 213"/>
                  <a:gd name="T21" fmla="*/ 107 h 1647"/>
                  <a:gd name="T22" fmla="*/ 106 w 213"/>
                  <a:gd name="T23" fmla="*/ 0 h 1647"/>
                  <a:gd name="T24" fmla="*/ 213 w 213"/>
                  <a:gd name="T25" fmla="*/ 107 h 1647"/>
                  <a:gd name="T26" fmla="*/ 0 w 213"/>
                  <a:gd name="T27" fmla="*/ 107 h 1647"/>
                  <a:gd name="T28" fmla="*/ 213 w 213"/>
                  <a:gd name="T29" fmla="*/ 1541 h 1647"/>
                  <a:gd name="T30" fmla="*/ 106 w 213"/>
                  <a:gd name="T31" fmla="*/ 1647 h 1647"/>
                  <a:gd name="T32" fmla="*/ 0 w 213"/>
                  <a:gd name="T33" fmla="*/ 1541 h 1647"/>
                  <a:gd name="T34" fmla="*/ 213 w 213"/>
                  <a:gd name="T35" fmla="*/ 1541 h 16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3" h="1647">
                    <a:moveTo>
                      <a:pt x="213" y="107"/>
                    </a:moveTo>
                    <a:lnTo>
                      <a:pt x="213" y="1541"/>
                    </a:lnTo>
                    <a:lnTo>
                      <a:pt x="142" y="1541"/>
                    </a:lnTo>
                    <a:lnTo>
                      <a:pt x="142" y="107"/>
                    </a:lnTo>
                    <a:lnTo>
                      <a:pt x="213" y="107"/>
                    </a:lnTo>
                    <a:close/>
                    <a:moveTo>
                      <a:pt x="71" y="107"/>
                    </a:moveTo>
                    <a:lnTo>
                      <a:pt x="71" y="1541"/>
                    </a:lnTo>
                    <a:lnTo>
                      <a:pt x="0" y="1541"/>
                    </a:lnTo>
                    <a:lnTo>
                      <a:pt x="0" y="107"/>
                    </a:lnTo>
                    <a:lnTo>
                      <a:pt x="71" y="107"/>
                    </a:lnTo>
                    <a:close/>
                    <a:moveTo>
                      <a:pt x="0" y="107"/>
                    </a:moveTo>
                    <a:cubicBezTo>
                      <a:pt x="0" y="48"/>
                      <a:pt x="47" y="0"/>
                      <a:pt x="106" y="0"/>
                    </a:cubicBezTo>
                    <a:cubicBezTo>
                      <a:pt x="165" y="0"/>
                      <a:pt x="213" y="48"/>
                      <a:pt x="213" y="107"/>
                    </a:cubicBezTo>
                    <a:lnTo>
                      <a:pt x="0" y="107"/>
                    </a:lnTo>
                    <a:close/>
                    <a:moveTo>
                      <a:pt x="213" y="1541"/>
                    </a:moveTo>
                    <a:cubicBezTo>
                      <a:pt x="213" y="1600"/>
                      <a:pt x="165" y="1647"/>
                      <a:pt x="106" y="1647"/>
                    </a:cubicBezTo>
                    <a:cubicBezTo>
                      <a:pt x="47" y="1647"/>
                      <a:pt x="0" y="1600"/>
                      <a:pt x="0" y="1541"/>
                    </a:cubicBezTo>
                    <a:lnTo>
                      <a:pt x="213" y="1541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33" name="Freeform 137">
                <a:extLst>
                  <a:ext uri="{FF2B5EF4-FFF2-40B4-BE49-F238E27FC236}">
                    <a16:creationId xmlns:a16="http://schemas.microsoft.com/office/drawing/2014/main" id="{32CFEF47-B913-4C13-A24B-CE10A74B3A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0" y="2201"/>
                <a:ext cx="91" cy="91"/>
              </a:xfrm>
              <a:custGeom>
                <a:avLst/>
                <a:gdLst>
                  <a:gd name="T0" fmla="*/ 320 w 641"/>
                  <a:gd name="T1" fmla="*/ 642 h 642"/>
                  <a:gd name="T2" fmla="*/ 0 w 641"/>
                  <a:gd name="T3" fmla="*/ 0 h 642"/>
                  <a:gd name="T4" fmla="*/ 641 w 641"/>
                  <a:gd name="T5" fmla="*/ 0 h 642"/>
                  <a:gd name="T6" fmla="*/ 320 w 641"/>
                  <a:gd name="T7" fmla="*/ 642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1" h="642">
                    <a:moveTo>
                      <a:pt x="320" y="642"/>
                    </a:moveTo>
                    <a:lnTo>
                      <a:pt x="0" y="0"/>
                    </a:lnTo>
                    <a:cubicBezTo>
                      <a:pt x="202" y="101"/>
                      <a:pt x="439" y="101"/>
                      <a:pt x="641" y="0"/>
                    </a:cubicBezTo>
                    <a:lnTo>
                      <a:pt x="320" y="64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34" name="Rectangle 138">
                <a:extLst>
                  <a:ext uri="{FF2B5EF4-FFF2-40B4-BE49-F238E27FC236}">
                    <a16:creationId xmlns:a16="http://schemas.microsoft.com/office/drawing/2014/main" id="{50D6755A-7D38-4148-A81C-49C1F569F5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8" y="2085"/>
                <a:ext cx="95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35" name="Rectangle 139">
                <a:extLst>
                  <a:ext uri="{FF2B5EF4-FFF2-40B4-BE49-F238E27FC236}">
                    <a16:creationId xmlns:a16="http://schemas.microsoft.com/office/drawing/2014/main" id="{A2A29504-71E5-4EF7-936D-94861778E6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9" y="2082"/>
                <a:ext cx="97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28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36" name="Rectangle 140">
                <a:extLst>
                  <a:ext uri="{FF2B5EF4-FFF2-40B4-BE49-F238E27FC236}">
                    <a16:creationId xmlns:a16="http://schemas.microsoft.com/office/drawing/2014/main" id="{1C8F0F4E-E605-4B54-A711-8AEFBF6A5C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0" y="2082"/>
                <a:ext cx="70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V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39" name="Rectangle 143">
                <a:extLst>
                  <a:ext uri="{FF2B5EF4-FFF2-40B4-BE49-F238E27FC236}">
                    <a16:creationId xmlns:a16="http://schemas.microsoft.com/office/drawing/2014/main" id="{201806C2-AD9A-414B-B407-363FFFA0AA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96" y="2355"/>
                <a:ext cx="72" cy="9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43" name="Rectangle 147">
                <a:extLst>
                  <a:ext uri="{FF2B5EF4-FFF2-40B4-BE49-F238E27FC236}">
                    <a16:creationId xmlns:a16="http://schemas.microsoft.com/office/drawing/2014/main" id="{9CB76824-F26F-4AED-A5BB-D5064EB8E6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77" y="2211"/>
                <a:ext cx="73" cy="37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47" name="Freeform 151">
                <a:extLst>
                  <a:ext uri="{FF2B5EF4-FFF2-40B4-BE49-F238E27FC236}">
                    <a16:creationId xmlns:a16="http://schemas.microsoft.com/office/drawing/2014/main" id="{DB0A66EB-2916-4EF6-9F2D-B8BB947471E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65" y="1515"/>
                <a:ext cx="505" cy="30"/>
              </a:xfrm>
              <a:custGeom>
                <a:avLst/>
                <a:gdLst>
                  <a:gd name="T0" fmla="*/ 106 w 3567"/>
                  <a:gd name="T1" fmla="*/ 0 h 213"/>
                  <a:gd name="T2" fmla="*/ 3461 w 3567"/>
                  <a:gd name="T3" fmla="*/ 0 h 213"/>
                  <a:gd name="T4" fmla="*/ 3461 w 3567"/>
                  <a:gd name="T5" fmla="*/ 71 h 213"/>
                  <a:gd name="T6" fmla="*/ 106 w 3567"/>
                  <a:gd name="T7" fmla="*/ 71 h 213"/>
                  <a:gd name="T8" fmla="*/ 106 w 3567"/>
                  <a:gd name="T9" fmla="*/ 0 h 213"/>
                  <a:gd name="T10" fmla="*/ 106 w 3567"/>
                  <a:gd name="T11" fmla="*/ 142 h 213"/>
                  <a:gd name="T12" fmla="*/ 3461 w 3567"/>
                  <a:gd name="T13" fmla="*/ 142 h 213"/>
                  <a:gd name="T14" fmla="*/ 3461 w 3567"/>
                  <a:gd name="T15" fmla="*/ 213 h 213"/>
                  <a:gd name="T16" fmla="*/ 106 w 3567"/>
                  <a:gd name="T17" fmla="*/ 213 h 213"/>
                  <a:gd name="T18" fmla="*/ 106 w 3567"/>
                  <a:gd name="T19" fmla="*/ 142 h 213"/>
                  <a:gd name="T20" fmla="*/ 106 w 3567"/>
                  <a:gd name="T21" fmla="*/ 213 h 213"/>
                  <a:gd name="T22" fmla="*/ 0 w 3567"/>
                  <a:gd name="T23" fmla="*/ 107 h 213"/>
                  <a:gd name="T24" fmla="*/ 106 w 3567"/>
                  <a:gd name="T25" fmla="*/ 0 h 213"/>
                  <a:gd name="T26" fmla="*/ 106 w 3567"/>
                  <a:gd name="T27" fmla="*/ 213 h 213"/>
                  <a:gd name="T28" fmla="*/ 3461 w 3567"/>
                  <a:gd name="T29" fmla="*/ 0 h 213"/>
                  <a:gd name="T30" fmla="*/ 3567 w 3567"/>
                  <a:gd name="T31" fmla="*/ 107 h 213"/>
                  <a:gd name="T32" fmla="*/ 3461 w 3567"/>
                  <a:gd name="T33" fmla="*/ 213 h 213"/>
                  <a:gd name="T34" fmla="*/ 3461 w 3567"/>
                  <a:gd name="T35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67" h="213">
                    <a:moveTo>
                      <a:pt x="106" y="0"/>
                    </a:moveTo>
                    <a:lnTo>
                      <a:pt x="3461" y="0"/>
                    </a:lnTo>
                    <a:lnTo>
                      <a:pt x="3461" y="71"/>
                    </a:lnTo>
                    <a:lnTo>
                      <a:pt x="106" y="71"/>
                    </a:lnTo>
                    <a:lnTo>
                      <a:pt x="106" y="0"/>
                    </a:lnTo>
                    <a:close/>
                    <a:moveTo>
                      <a:pt x="106" y="142"/>
                    </a:moveTo>
                    <a:lnTo>
                      <a:pt x="3461" y="142"/>
                    </a:lnTo>
                    <a:lnTo>
                      <a:pt x="3461" y="213"/>
                    </a:lnTo>
                    <a:lnTo>
                      <a:pt x="106" y="213"/>
                    </a:lnTo>
                    <a:lnTo>
                      <a:pt x="106" y="142"/>
                    </a:lnTo>
                    <a:close/>
                    <a:moveTo>
                      <a:pt x="106" y="213"/>
                    </a:moveTo>
                    <a:cubicBezTo>
                      <a:pt x="47" y="213"/>
                      <a:pt x="0" y="165"/>
                      <a:pt x="0" y="107"/>
                    </a:cubicBezTo>
                    <a:cubicBezTo>
                      <a:pt x="0" y="48"/>
                      <a:pt x="47" y="0"/>
                      <a:pt x="106" y="0"/>
                    </a:cubicBezTo>
                    <a:lnTo>
                      <a:pt x="106" y="213"/>
                    </a:lnTo>
                    <a:close/>
                    <a:moveTo>
                      <a:pt x="3461" y="0"/>
                    </a:moveTo>
                    <a:cubicBezTo>
                      <a:pt x="3520" y="0"/>
                      <a:pt x="3567" y="48"/>
                      <a:pt x="3567" y="107"/>
                    </a:cubicBezTo>
                    <a:cubicBezTo>
                      <a:pt x="3567" y="165"/>
                      <a:pt x="3520" y="213"/>
                      <a:pt x="3461" y="213"/>
                    </a:cubicBezTo>
                    <a:lnTo>
                      <a:pt x="34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48" name="Freeform 152">
                <a:extLst>
                  <a:ext uri="{FF2B5EF4-FFF2-40B4-BE49-F238E27FC236}">
                    <a16:creationId xmlns:a16="http://schemas.microsoft.com/office/drawing/2014/main" id="{D94705B3-D40F-4655-BF4D-83786FBEFD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33" y="1484"/>
                <a:ext cx="91" cy="91"/>
              </a:xfrm>
              <a:custGeom>
                <a:avLst/>
                <a:gdLst>
                  <a:gd name="T0" fmla="*/ 641 w 641"/>
                  <a:gd name="T1" fmla="*/ 321 h 641"/>
                  <a:gd name="T2" fmla="*/ 0 w 641"/>
                  <a:gd name="T3" fmla="*/ 641 h 641"/>
                  <a:gd name="T4" fmla="*/ 0 w 641"/>
                  <a:gd name="T5" fmla="*/ 0 h 641"/>
                  <a:gd name="T6" fmla="*/ 641 w 641"/>
                  <a:gd name="T7" fmla="*/ 32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1" h="641">
                    <a:moveTo>
                      <a:pt x="641" y="321"/>
                    </a:moveTo>
                    <a:lnTo>
                      <a:pt x="0" y="641"/>
                    </a:lnTo>
                    <a:cubicBezTo>
                      <a:pt x="101" y="439"/>
                      <a:pt x="101" y="202"/>
                      <a:pt x="0" y="0"/>
                    </a:cubicBezTo>
                    <a:lnTo>
                      <a:pt x="641" y="32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49" name="Rectangle 153">
                <a:extLst>
                  <a:ext uri="{FF2B5EF4-FFF2-40B4-BE49-F238E27FC236}">
                    <a16:creationId xmlns:a16="http://schemas.microsoft.com/office/drawing/2014/main" id="{BA3D74BA-6087-4D33-B9D5-38BDC3017B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6" y="1494"/>
                <a:ext cx="112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50" name="Rectangle 154">
                <a:extLst>
                  <a:ext uri="{FF2B5EF4-FFF2-40B4-BE49-F238E27FC236}">
                    <a16:creationId xmlns:a16="http://schemas.microsoft.com/office/drawing/2014/main" id="{6E88EC94-7C5F-4C27-BE87-FAC7949395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7" y="1490"/>
                <a:ext cx="152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Pyro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51" name="Freeform 155">
                <a:extLst>
                  <a:ext uri="{FF2B5EF4-FFF2-40B4-BE49-F238E27FC236}">
                    <a16:creationId xmlns:a16="http://schemas.microsoft.com/office/drawing/2014/main" id="{352B5A0B-DEA5-45BD-B506-E4DA14549E6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06" y="2005"/>
                <a:ext cx="1676" cy="628"/>
              </a:xfrm>
              <a:custGeom>
                <a:avLst/>
                <a:gdLst>
                  <a:gd name="T0" fmla="*/ 147 w 5912"/>
                  <a:gd name="T1" fmla="*/ 2008 h 2219"/>
                  <a:gd name="T2" fmla="*/ 344 w 5912"/>
                  <a:gd name="T3" fmla="*/ 2112 h 2219"/>
                  <a:gd name="T4" fmla="*/ 2227 w 5912"/>
                  <a:gd name="T5" fmla="*/ 2054 h 2219"/>
                  <a:gd name="T6" fmla="*/ 2351 w 5912"/>
                  <a:gd name="T7" fmla="*/ 2090 h 2219"/>
                  <a:gd name="T8" fmla="*/ 2384 w 5912"/>
                  <a:gd name="T9" fmla="*/ 2113 h 2219"/>
                  <a:gd name="T10" fmla="*/ 2494 w 5912"/>
                  <a:gd name="T11" fmla="*/ 2063 h 2219"/>
                  <a:gd name="T12" fmla="*/ 2622 w 5912"/>
                  <a:gd name="T13" fmla="*/ 2074 h 2219"/>
                  <a:gd name="T14" fmla="*/ 2672 w 5912"/>
                  <a:gd name="T15" fmla="*/ 2113 h 2219"/>
                  <a:gd name="T16" fmla="*/ 2779 w 5912"/>
                  <a:gd name="T17" fmla="*/ 2064 h 2219"/>
                  <a:gd name="T18" fmla="*/ 2896 w 5912"/>
                  <a:gd name="T19" fmla="*/ 2064 h 2219"/>
                  <a:gd name="T20" fmla="*/ 5167 w 5912"/>
                  <a:gd name="T21" fmla="*/ 2109 h 2219"/>
                  <a:gd name="T22" fmla="*/ 5326 w 5912"/>
                  <a:gd name="T23" fmla="*/ 2049 h 2219"/>
                  <a:gd name="T24" fmla="*/ 5466 w 5912"/>
                  <a:gd name="T25" fmla="*/ 2101 h 2219"/>
                  <a:gd name="T26" fmla="*/ 5495 w 5912"/>
                  <a:gd name="T27" fmla="*/ 2144 h 2219"/>
                  <a:gd name="T28" fmla="*/ 5337 w 5912"/>
                  <a:gd name="T29" fmla="*/ 2084 h 2219"/>
                  <a:gd name="T30" fmla="*/ 5213 w 5912"/>
                  <a:gd name="T31" fmla="*/ 2135 h 2219"/>
                  <a:gd name="T32" fmla="*/ 2920 w 5912"/>
                  <a:gd name="T33" fmla="*/ 2119 h 2219"/>
                  <a:gd name="T34" fmla="*/ 2805 w 5912"/>
                  <a:gd name="T35" fmla="*/ 2090 h 2219"/>
                  <a:gd name="T36" fmla="*/ 2687 w 5912"/>
                  <a:gd name="T37" fmla="*/ 2148 h 2219"/>
                  <a:gd name="T38" fmla="*/ 2608 w 5912"/>
                  <a:gd name="T39" fmla="*/ 2108 h 2219"/>
                  <a:gd name="T40" fmla="*/ 2521 w 5912"/>
                  <a:gd name="T41" fmla="*/ 2089 h 2219"/>
                  <a:gd name="T42" fmla="*/ 2399 w 5912"/>
                  <a:gd name="T43" fmla="*/ 2148 h 2219"/>
                  <a:gd name="T44" fmla="*/ 2329 w 5912"/>
                  <a:gd name="T45" fmla="*/ 2119 h 2219"/>
                  <a:gd name="T46" fmla="*/ 2248 w 5912"/>
                  <a:gd name="T47" fmla="*/ 2085 h 2219"/>
                  <a:gd name="T48" fmla="*/ 2059 w 5912"/>
                  <a:gd name="T49" fmla="*/ 2148 h 2219"/>
                  <a:gd name="T50" fmla="*/ 151 w 5912"/>
                  <a:gd name="T51" fmla="*/ 2068 h 2219"/>
                  <a:gd name="T52" fmla="*/ 71 w 5912"/>
                  <a:gd name="T53" fmla="*/ 53 h 2219"/>
                  <a:gd name="T54" fmla="*/ 59 w 5912"/>
                  <a:gd name="T55" fmla="*/ 1995 h 2219"/>
                  <a:gd name="T56" fmla="*/ 169 w 5912"/>
                  <a:gd name="T57" fmla="*/ 2130 h 2219"/>
                  <a:gd name="T58" fmla="*/ 341 w 5912"/>
                  <a:gd name="T59" fmla="*/ 2183 h 2219"/>
                  <a:gd name="T60" fmla="*/ 2194 w 5912"/>
                  <a:gd name="T61" fmla="*/ 2152 h 2219"/>
                  <a:gd name="T62" fmla="*/ 2300 w 5912"/>
                  <a:gd name="T63" fmla="*/ 2140 h 2219"/>
                  <a:gd name="T64" fmla="*/ 2353 w 5912"/>
                  <a:gd name="T65" fmla="*/ 2180 h 2219"/>
                  <a:gd name="T66" fmla="*/ 2461 w 5912"/>
                  <a:gd name="T67" fmla="*/ 2171 h 2219"/>
                  <a:gd name="T68" fmla="*/ 2549 w 5912"/>
                  <a:gd name="T69" fmla="*/ 2120 h 2219"/>
                  <a:gd name="T70" fmla="*/ 2619 w 5912"/>
                  <a:gd name="T71" fmla="*/ 2171 h 2219"/>
                  <a:gd name="T72" fmla="*/ 2718 w 5912"/>
                  <a:gd name="T73" fmla="*/ 2180 h 2219"/>
                  <a:gd name="T74" fmla="*/ 2803 w 5912"/>
                  <a:gd name="T75" fmla="*/ 2134 h 2219"/>
                  <a:gd name="T76" fmla="*/ 2906 w 5912"/>
                  <a:gd name="T77" fmla="*/ 2152 h 2219"/>
                  <a:gd name="T78" fmla="*/ 5131 w 5912"/>
                  <a:gd name="T79" fmla="*/ 2183 h 2219"/>
                  <a:gd name="T80" fmla="*/ 5268 w 5912"/>
                  <a:gd name="T81" fmla="*/ 2151 h 2219"/>
                  <a:gd name="T82" fmla="*/ 5399 w 5912"/>
                  <a:gd name="T83" fmla="*/ 2151 h 2219"/>
                  <a:gd name="T84" fmla="*/ 5535 w 5912"/>
                  <a:gd name="T85" fmla="*/ 2183 h 2219"/>
                  <a:gd name="T86" fmla="*/ 5437 w 5912"/>
                  <a:gd name="T87" fmla="*/ 2204 h 2219"/>
                  <a:gd name="T88" fmla="*/ 5334 w 5912"/>
                  <a:gd name="T89" fmla="*/ 2155 h 2219"/>
                  <a:gd name="T90" fmla="*/ 5230 w 5912"/>
                  <a:gd name="T91" fmla="*/ 2204 h 2219"/>
                  <a:gd name="T92" fmla="*/ 2984 w 5912"/>
                  <a:gd name="T93" fmla="*/ 2214 h 2219"/>
                  <a:gd name="T94" fmla="*/ 2840 w 5912"/>
                  <a:gd name="T95" fmla="*/ 2156 h 2219"/>
                  <a:gd name="T96" fmla="*/ 2770 w 5912"/>
                  <a:gd name="T97" fmla="*/ 2201 h 2219"/>
                  <a:gd name="T98" fmla="*/ 2640 w 5912"/>
                  <a:gd name="T99" fmla="*/ 2216 h 2219"/>
                  <a:gd name="T100" fmla="*/ 2562 w 5912"/>
                  <a:gd name="T101" fmla="*/ 2165 h 2219"/>
                  <a:gd name="T102" fmla="*/ 2516 w 5912"/>
                  <a:gd name="T103" fmla="*/ 2180 h 2219"/>
                  <a:gd name="T104" fmla="*/ 2399 w 5912"/>
                  <a:gd name="T105" fmla="*/ 2219 h 2219"/>
                  <a:gd name="T106" fmla="*/ 2295 w 5912"/>
                  <a:gd name="T107" fmla="*/ 2188 h 2219"/>
                  <a:gd name="T108" fmla="*/ 2260 w 5912"/>
                  <a:gd name="T109" fmla="*/ 2156 h 2219"/>
                  <a:gd name="T110" fmla="*/ 2116 w 5912"/>
                  <a:gd name="T111" fmla="*/ 2214 h 2219"/>
                  <a:gd name="T112" fmla="*/ 214 w 5912"/>
                  <a:gd name="T113" fmla="*/ 2194 h 2219"/>
                  <a:gd name="T114" fmla="*/ 62 w 5912"/>
                  <a:gd name="T115" fmla="*/ 2073 h 2219"/>
                  <a:gd name="T116" fmla="*/ 0 w 5912"/>
                  <a:gd name="T117" fmla="*/ 1877 h 2219"/>
                  <a:gd name="T118" fmla="*/ 0 w 5912"/>
                  <a:gd name="T119" fmla="*/ 53 h 2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912" h="2219">
                    <a:moveTo>
                      <a:pt x="107" y="53"/>
                    </a:moveTo>
                    <a:lnTo>
                      <a:pt x="107" y="1877"/>
                    </a:lnTo>
                    <a:lnTo>
                      <a:pt x="108" y="1904"/>
                    </a:lnTo>
                    <a:lnTo>
                      <a:pt x="112" y="1927"/>
                    </a:lnTo>
                    <a:lnTo>
                      <a:pt x="125" y="1969"/>
                    </a:lnTo>
                    <a:lnTo>
                      <a:pt x="147" y="2008"/>
                    </a:lnTo>
                    <a:lnTo>
                      <a:pt x="176" y="2043"/>
                    </a:lnTo>
                    <a:lnTo>
                      <a:pt x="211" y="2072"/>
                    </a:lnTo>
                    <a:lnTo>
                      <a:pt x="250" y="2094"/>
                    </a:lnTo>
                    <a:lnTo>
                      <a:pt x="299" y="2108"/>
                    </a:lnTo>
                    <a:lnTo>
                      <a:pt x="320" y="2111"/>
                    </a:lnTo>
                    <a:lnTo>
                      <a:pt x="344" y="2112"/>
                    </a:lnTo>
                    <a:lnTo>
                      <a:pt x="2059" y="2112"/>
                    </a:lnTo>
                    <a:lnTo>
                      <a:pt x="2095" y="2109"/>
                    </a:lnTo>
                    <a:lnTo>
                      <a:pt x="2130" y="2101"/>
                    </a:lnTo>
                    <a:lnTo>
                      <a:pt x="2163" y="2088"/>
                    </a:lnTo>
                    <a:lnTo>
                      <a:pt x="2198" y="2067"/>
                    </a:lnTo>
                    <a:lnTo>
                      <a:pt x="2227" y="2054"/>
                    </a:lnTo>
                    <a:cubicBezTo>
                      <a:pt x="2233" y="2051"/>
                      <a:pt x="2240" y="2049"/>
                      <a:pt x="2247" y="2049"/>
                    </a:cubicBezTo>
                    <a:lnTo>
                      <a:pt x="2271" y="2049"/>
                    </a:lnTo>
                    <a:cubicBezTo>
                      <a:pt x="2278" y="2048"/>
                      <a:pt x="2285" y="2050"/>
                      <a:pt x="2292" y="2052"/>
                    </a:cubicBezTo>
                    <a:lnTo>
                      <a:pt x="2315" y="2061"/>
                    </a:lnTo>
                    <a:cubicBezTo>
                      <a:pt x="2321" y="2064"/>
                      <a:pt x="2327" y="2068"/>
                      <a:pt x="2332" y="2072"/>
                    </a:cubicBezTo>
                    <a:lnTo>
                      <a:pt x="2351" y="2090"/>
                    </a:lnTo>
                    <a:cubicBezTo>
                      <a:pt x="2354" y="2092"/>
                      <a:pt x="2356" y="2096"/>
                      <a:pt x="2358" y="2099"/>
                    </a:cubicBezTo>
                    <a:lnTo>
                      <a:pt x="2360" y="2102"/>
                    </a:lnTo>
                    <a:lnTo>
                      <a:pt x="2365" y="2107"/>
                    </a:lnTo>
                    <a:lnTo>
                      <a:pt x="2368" y="2109"/>
                    </a:lnTo>
                    <a:lnTo>
                      <a:pt x="2372" y="2111"/>
                    </a:lnTo>
                    <a:lnTo>
                      <a:pt x="2384" y="2113"/>
                    </a:lnTo>
                    <a:lnTo>
                      <a:pt x="2399" y="2112"/>
                    </a:lnTo>
                    <a:lnTo>
                      <a:pt x="2418" y="2110"/>
                    </a:lnTo>
                    <a:lnTo>
                      <a:pt x="2435" y="2105"/>
                    </a:lnTo>
                    <a:lnTo>
                      <a:pt x="2451" y="2096"/>
                    </a:lnTo>
                    <a:lnTo>
                      <a:pt x="2469" y="2081"/>
                    </a:lnTo>
                    <a:lnTo>
                      <a:pt x="2494" y="2063"/>
                    </a:lnTo>
                    <a:cubicBezTo>
                      <a:pt x="2500" y="2059"/>
                      <a:pt x="2507" y="2056"/>
                      <a:pt x="2514" y="2054"/>
                    </a:cubicBezTo>
                    <a:lnTo>
                      <a:pt x="2538" y="2049"/>
                    </a:lnTo>
                    <a:cubicBezTo>
                      <a:pt x="2544" y="2048"/>
                      <a:pt x="2551" y="2048"/>
                      <a:pt x="2557" y="2049"/>
                    </a:cubicBezTo>
                    <a:lnTo>
                      <a:pt x="2581" y="2053"/>
                    </a:lnTo>
                    <a:cubicBezTo>
                      <a:pt x="2588" y="2054"/>
                      <a:pt x="2595" y="2057"/>
                      <a:pt x="2601" y="2060"/>
                    </a:cubicBezTo>
                    <a:lnTo>
                      <a:pt x="2622" y="2074"/>
                    </a:lnTo>
                    <a:cubicBezTo>
                      <a:pt x="2627" y="2077"/>
                      <a:pt x="2632" y="2081"/>
                      <a:pt x="2636" y="2086"/>
                    </a:cubicBezTo>
                    <a:lnTo>
                      <a:pt x="2646" y="2098"/>
                    </a:lnTo>
                    <a:lnTo>
                      <a:pt x="2653" y="2107"/>
                    </a:lnTo>
                    <a:lnTo>
                      <a:pt x="2656" y="2109"/>
                    </a:lnTo>
                    <a:lnTo>
                      <a:pt x="2660" y="2111"/>
                    </a:lnTo>
                    <a:lnTo>
                      <a:pt x="2672" y="2113"/>
                    </a:lnTo>
                    <a:lnTo>
                      <a:pt x="2687" y="2112"/>
                    </a:lnTo>
                    <a:lnTo>
                      <a:pt x="2706" y="2110"/>
                    </a:lnTo>
                    <a:lnTo>
                      <a:pt x="2723" y="2105"/>
                    </a:lnTo>
                    <a:lnTo>
                      <a:pt x="2739" y="2096"/>
                    </a:lnTo>
                    <a:lnTo>
                      <a:pt x="2757" y="2081"/>
                    </a:lnTo>
                    <a:lnTo>
                      <a:pt x="2779" y="2064"/>
                    </a:lnTo>
                    <a:cubicBezTo>
                      <a:pt x="2784" y="2061"/>
                      <a:pt x="2789" y="2058"/>
                      <a:pt x="2796" y="2056"/>
                    </a:cubicBezTo>
                    <a:lnTo>
                      <a:pt x="2817" y="2050"/>
                    </a:lnTo>
                    <a:cubicBezTo>
                      <a:pt x="2823" y="2048"/>
                      <a:pt x="2830" y="2048"/>
                      <a:pt x="2836" y="2048"/>
                    </a:cubicBezTo>
                    <a:lnTo>
                      <a:pt x="2858" y="2050"/>
                    </a:lnTo>
                    <a:cubicBezTo>
                      <a:pt x="2864" y="2051"/>
                      <a:pt x="2870" y="2052"/>
                      <a:pt x="2875" y="2055"/>
                    </a:cubicBezTo>
                    <a:lnTo>
                      <a:pt x="2896" y="2064"/>
                    </a:lnTo>
                    <a:lnTo>
                      <a:pt x="2936" y="2088"/>
                    </a:lnTo>
                    <a:lnTo>
                      <a:pt x="2970" y="2101"/>
                    </a:lnTo>
                    <a:lnTo>
                      <a:pt x="3004" y="2109"/>
                    </a:lnTo>
                    <a:lnTo>
                      <a:pt x="3044" y="2112"/>
                    </a:lnTo>
                    <a:lnTo>
                      <a:pt x="5131" y="2112"/>
                    </a:lnTo>
                    <a:lnTo>
                      <a:pt x="5167" y="2109"/>
                    </a:lnTo>
                    <a:lnTo>
                      <a:pt x="5202" y="2101"/>
                    </a:lnTo>
                    <a:lnTo>
                      <a:pt x="5235" y="2088"/>
                    </a:lnTo>
                    <a:lnTo>
                      <a:pt x="5270" y="2067"/>
                    </a:lnTo>
                    <a:lnTo>
                      <a:pt x="5291" y="2056"/>
                    </a:lnTo>
                    <a:cubicBezTo>
                      <a:pt x="5296" y="2054"/>
                      <a:pt x="5301" y="2053"/>
                      <a:pt x="5306" y="2052"/>
                    </a:cubicBezTo>
                    <a:lnTo>
                      <a:pt x="5326" y="2049"/>
                    </a:lnTo>
                    <a:cubicBezTo>
                      <a:pt x="5331" y="2048"/>
                      <a:pt x="5337" y="2048"/>
                      <a:pt x="5342" y="2049"/>
                    </a:cubicBezTo>
                    <a:lnTo>
                      <a:pt x="5361" y="2052"/>
                    </a:lnTo>
                    <a:cubicBezTo>
                      <a:pt x="5366" y="2053"/>
                      <a:pt x="5372" y="2054"/>
                      <a:pt x="5376" y="2056"/>
                    </a:cubicBezTo>
                    <a:lnTo>
                      <a:pt x="5394" y="2065"/>
                    </a:lnTo>
                    <a:lnTo>
                      <a:pt x="5432" y="2088"/>
                    </a:lnTo>
                    <a:lnTo>
                      <a:pt x="5466" y="2101"/>
                    </a:lnTo>
                    <a:lnTo>
                      <a:pt x="5500" y="2109"/>
                    </a:lnTo>
                    <a:lnTo>
                      <a:pt x="5540" y="2112"/>
                    </a:lnTo>
                    <a:lnTo>
                      <a:pt x="5859" y="2112"/>
                    </a:lnTo>
                    <a:lnTo>
                      <a:pt x="5859" y="2148"/>
                    </a:lnTo>
                    <a:lnTo>
                      <a:pt x="5537" y="2148"/>
                    </a:lnTo>
                    <a:lnTo>
                      <a:pt x="5495" y="2144"/>
                    </a:lnTo>
                    <a:lnTo>
                      <a:pt x="5455" y="2135"/>
                    </a:lnTo>
                    <a:lnTo>
                      <a:pt x="5416" y="2119"/>
                    </a:lnTo>
                    <a:lnTo>
                      <a:pt x="5378" y="2097"/>
                    </a:lnTo>
                    <a:lnTo>
                      <a:pt x="5361" y="2088"/>
                    </a:lnTo>
                    <a:cubicBezTo>
                      <a:pt x="5359" y="2088"/>
                      <a:pt x="5357" y="2087"/>
                      <a:pt x="5356" y="2087"/>
                    </a:cubicBezTo>
                    <a:lnTo>
                      <a:pt x="5337" y="2084"/>
                    </a:lnTo>
                    <a:cubicBezTo>
                      <a:pt x="5335" y="2084"/>
                      <a:pt x="5333" y="2084"/>
                      <a:pt x="5331" y="2084"/>
                    </a:cubicBezTo>
                    <a:lnTo>
                      <a:pt x="5312" y="2087"/>
                    </a:lnTo>
                    <a:cubicBezTo>
                      <a:pt x="5310" y="2087"/>
                      <a:pt x="5308" y="2088"/>
                      <a:pt x="5307" y="2088"/>
                    </a:cubicBezTo>
                    <a:lnTo>
                      <a:pt x="5288" y="2098"/>
                    </a:lnTo>
                    <a:lnTo>
                      <a:pt x="5251" y="2119"/>
                    </a:lnTo>
                    <a:lnTo>
                      <a:pt x="5213" y="2135"/>
                    </a:lnTo>
                    <a:lnTo>
                      <a:pt x="5173" y="2144"/>
                    </a:lnTo>
                    <a:lnTo>
                      <a:pt x="5131" y="2148"/>
                    </a:lnTo>
                    <a:lnTo>
                      <a:pt x="3041" y="2148"/>
                    </a:lnTo>
                    <a:lnTo>
                      <a:pt x="2999" y="2144"/>
                    </a:lnTo>
                    <a:lnTo>
                      <a:pt x="2959" y="2135"/>
                    </a:lnTo>
                    <a:lnTo>
                      <a:pt x="2920" y="2119"/>
                    </a:lnTo>
                    <a:lnTo>
                      <a:pt x="2882" y="2097"/>
                    </a:lnTo>
                    <a:lnTo>
                      <a:pt x="2861" y="2087"/>
                    </a:lnTo>
                    <a:cubicBezTo>
                      <a:pt x="2859" y="2086"/>
                      <a:pt x="2857" y="2086"/>
                      <a:pt x="2855" y="2086"/>
                    </a:cubicBezTo>
                    <a:lnTo>
                      <a:pt x="2833" y="2084"/>
                    </a:lnTo>
                    <a:cubicBezTo>
                      <a:pt x="2831" y="2084"/>
                      <a:pt x="2829" y="2084"/>
                      <a:pt x="2827" y="2084"/>
                    </a:cubicBezTo>
                    <a:lnTo>
                      <a:pt x="2805" y="2090"/>
                    </a:lnTo>
                    <a:cubicBezTo>
                      <a:pt x="2803" y="2091"/>
                      <a:pt x="2801" y="2092"/>
                      <a:pt x="2799" y="2093"/>
                    </a:cubicBezTo>
                    <a:lnTo>
                      <a:pt x="2780" y="2108"/>
                    </a:lnTo>
                    <a:lnTo>
                      <a:pt x="2759" y="2125"/>
                    </a:lnTo>
                    <a:lnTo>
                      <a:pt x="2737" y="2138"/>
                    </a:lnTo>
                    <a:lnTo>
                      <a:pt x="2713" y="2145"/>
                    </a:lnTo>
                    <a:lnTo>
                      <a:pt x="2687" y="2148"/>
                    </a:lnTo>
                    <a:lnTo>
                      <a:pt x="2667" y="2148"/>
                    </a:lnTo>
                    <a:lnTo>
                      <a:pt x="2651" y="2146"/>
                    </a:lnTo>
                    <a:lnTo>
                      <a:pt x="2639" y="2141"/>
                    </a:lnTo>
                    <a:lnTo>
                      <a:pt x="2628" y="2133"/>
                    </a:lnTo>
                    <a:lnTo>
                      <a:pt x="2618" y="2120"/>
                    </a:lnTo>
                    <a:lnTo>
                      <a:pt x="2608" y="2108"/>
                    </a:lnTo>
                    <a:cubicBezTo>
                      <a:pt x="2607" y="2106"/>
                      <a:pt x="2605" y="2105"/>
                      <a:pt x="2603" y="2104"/>
                    </a:cubicBezTo>
                    <a:lnTo>
                      <a:pt x="2582" y="2090"/>
                    </a:lnTo>
                    <a:cubicBezTo>
                      <a:pt x="2580" y="2089"/>
                      <a:pt x="2578" y="2088"/>
                      <a:pt x="2575" y="2088"/>
                    </a:cubicBezTo>
                    <a:lnTo>
                      <a:pt x="2551" y="2084"/>
                    </a:lnTo>
                    <a:cubicBezTo>
                      <a:pt x="2549" y="2084"/>
                      <a:pt x="2547" y="2084"/>
                      <a:pt x="2545" y="2084"/>
                    </a:cubicBezTo>
                    <a:lnTo>
                      <a:pt x="2521" y="2089"/>
                    </a:lnTo>
                    <a:cubicBezTo>
                      <a:pt x="2519" y="2090"/>
                      <a:pt x="2516" y="2090"/>
                      <a:pt x="2514" y="2092"/>
                    </a:cubicBezTo>
                    <a:lnTo>
                      <a:pt x="2492" y="2108"/>
                    </a:lnTo>
                    <a:lnTo>
                      <a:pt x="2471" y="2125"/>
                    </a:lnTo>
                    <a:lnTo>
                      <a:pt x="2449" y="2138"/>
                    </a:lnTo>
                    <a:lnTo>
                      <a:pt x="2425" y="2145"/>
                    </a:lnTo>
                    <a:lnTo>
                      <a:pt x="2399" y="2148"/>
                    </a:lnTo>
                    <a:lnTo>
                      <a:pt x="2379" y="2148"/>
                    </a:lnTo>
                    <a:lnTo>
                      <a:pt x="2363" y="2146"/>
                    </a:lnTo>
                    <a:lnTo>
                      <a:pt x="2351" y="2141"/>
                    </a:lnTo>
                    <a:lnTo>
                      <a:pt x="2340" y="2133"/>
                    </a:lnTo>
                    <a:lnTo>
                      <a:pt x="2331" y="2122"/>
                    </a:lnTo>
                    <a:lnTo>
                      <a:pt x="2329" y="2119"/>
                    </a:lnTo>
                    <a:cubicBezTo>
                      <a:pt x="2328" y="2117"/>
                      <a:pt x="2327" y="2116"/>
                      <a:pt x="2326" y="2116"/>
                    </a:cubicBezTo>
                    <a:lnTo>
                      <a:pt x="2308" y="2098"/>
                    </a:lnTo>
                    <a:cubicBezTo>
                      <a:pt x="2306" y="2096"/>
                      <a:pt x="2304" y="2095"/>
                      <a:pt x="2302" y="2094"/>
                    </a:cubicBezTo>
                    <a:lnTo>
                      <a:pt x="2279" y="2085"/>
                    </a:lnTo>
                    <a:cubicBezTo>
                      <a:pt x="2277" y="2085"/>
                      <a:pt x="2274" y="2084"/>
                      <a:pt x="2272" y="2084"/>
                    </a:cubicBezTo>
                    <a:lnTo>
                      <a:pt x="2248" y="2085"/>
                    </a:lnTo>
                    <a:cubicBezTo>
                      <a:pt x="2246" y="2085"/>
                      <a:pt x="2243" y="2085"/>
                      <a:pt x="2241" y="2086"/>
                    </a:cubicBezTo>
                    <a:lnTo>
                      <a:pt x="2216" y="2098"/>
                    </a:lnTo>
                    <a:lnTo>
                      <a:pt x="2179" y="2119"/>
                    </a:lnTo>
                    <a:lnTo>
                      <a:pt x="2141" y="2135"/>
                    </a:lnTo>
                    <a:lnTo>
                      <a:pt x="2101" y="2144"/>
                    </a:lnTo>
                    <a:lnTo>
                      <a:pt x="2059" y="2148"/>
                    </a:lnTo>
                    <a:lnTo>
                      <a:pt x="342" y="2148"/>
                    </a:lnTo>
                    <a:lnTo>
                      <a:pt x="315" y="2146"/>
                    </a:lnTo>
                    <a:lnTo>
                      <a:pt x="289" y="2142"/>
                    </a:lnTo>
                    <a:lnTo>
                      <a:pt x="236" y="2126"/>
                    </a:lnTo>
                    <a:lnTo>
                      <a:pt x="190" y="2102"/>
                    </a:lnTo>
                    <a:lnTo>
                      <a:pt x="151" y="2068"/>
                    </a:lnTo>
                    <a:lnTo>
                      <a:pt x="117" y="2028"/>
                    </a:lnTo>
                    <a:lnTo>
                      <a:pt x="92" y="1983"/>
                    </a:lnTo>
                    <a:lnTo>
                      <a:pt x="77" y="1933"/>
                    </a:lnTo>
                    <a:lnTo>
                      <a:pt x="73" y="1906"/>
                    </a:lnTo>
                    <a:lnTo>
                      <a:pt x="71" y="1877"/>
                    </a:lnTo>
                    <a:lnTo>
                      <a:pt x="71" y="53"/>
                    </a:lnTo>
                    <a:lnTo>
                      <a:pt x="107" y="53"/>
                    </a:lnTo>
                    <a:close/>
                    <a:moveTo>
                      <a:pt x="36" y="53"/>
                    </a:moveTo>
                    <a:lnTo>
                      <a:pt x="36" y="1877"/>
                    </a:lnTo>
                    <a:lnTo>
                      <a:pt x="37" y="1908"/>
                    </a:lnTo>
                    <a:lnTo>
                      <a:pt x="42" y="1938"/>
                    </a:lnTo>
                    <a:lnTo>
                      <a:pt x="59" y="1995"/>
                    </a:lnTo>
                    <a:cubicBezTo>
                      <a:pt x="59" y="1996"/>
                      <a:pt x="60" y="1997"/>
                      <a:pt x="60" y="1998"/>
                    </a:cubicBezTo>
                    <a:lnTo>
                      <a:pt x="87" y="2047"/>
                    </a:lnTo>
                    <a:cubicBezTo>
                      <a:pt x="87" y="2048"/>
                      <a:pt x="88" y="2049"/>
                      <a:pt x="89" y="2050"/>
                    </a:cubicBezTo>
                    <a:lnTo>
                      <a:pt x="124" y="2092"/>
                    </a:lnTo>
                    <a:cubicBezTo>
                      <a:pt x="125" y="2093"/>
                      <a:pt x="126" y="2094"/>
                      <a:pt x="127" y="2095"/>
                    </a:cubicBezTo>
                    <a:lnTo>
                      <a:pt x="169" y="2130"/>
                    </a:lnTo>
                    <a:cubicBezTo>
                      <a:pt x="170" y="2131"/>
                      <a:pt x="171" y="2132"/>
                      <a:pt x="172" y="2132"/>
                    </a:cubicBezTo>
                    <a:lnTo>
                      <a:pt x="221" y="2159"/>
                    </a:lnTo>
                    <a:cubicBezTo>
                      <a:pt x="222" y="2159"/>
                      <a:pt x="223" y="2160"/>
                      <a:pt x="224" y="2160"/>
                    </a:cubicBezTo>
                    <a:lnTo>
                      <a:pt x="278" y="2176"/>
                    </a:lnTo>
                    <a:lnTo>
                      <a:pt x="309" y="2182"/>
                    </a:lnTo>
                    <a:lnTo>
                      <a:pt x="341" y="2183"/>
                    </a:lnTo>
                    <a:lnTo>
                      <a:pt x="2059" y="2183"/>
                    </a:lnTo>
                    <a:lnTo>
                      <a:pt x="2105" y="2180"/>
                    </a:lnTo>
                    <a:cubicBezTo>
                      <a:pt x="2106" y="2180"/>
                      <a:pt x="2107" y="2179"/>
                      <a:pt x="2108" y="2179"/>
                    </a:cubicBezTo>
                    <a:lnTo>
                      <a:pt x="2150" y="2169"/>
                    </a:lnTo>
                    <a:cubicBezTo>
                      <a:pt x="2151" y="2169"/>
                      <a:pt x="2152" y="2169"/>
                      <a:pt x="2153" y="2168"/>
                    </a:cubicBezTo>
                    <a:lnTo>
                      <a:pt x="2194" y="2152"/>
                    </a:lnTo>
                    <a:cubicBezTo>
                      <a:pt x="2194" y="2152"/>
                      <a:pt x="2195" y="2151"/>
                      <a:pt x="2196" y="2151"/>
                    </a:cubicBezTo>
                    <a:lnTo>
                      <a:pt x="2234" y="2128"/>
                    </a:lnTo>
                    <a:lnTo>
                      <a:pt x="2252" y="2120"/>
                    </a:lnTo>
                    <a:lnTo>
                      <a:pt x="2269" y="2120"/>
                    </a:lnTo>
                    <a:lnTo>
                      <a:pt x="2286" y="2126"/>
                    </a:lnTo>
                    <a:lnTo>
                      <a:pt x="2300" y="2140"/>
                    </a:lnTo>
                    <a:lnTo>
                      <a:pt x="2301" y="2141"/>
                    </a:lnTo>
                    <a:lnTo>
                      <a:pt x="2314" y="2157"/>
                    </a:lnTo>
                    <a:cubicBezTo>
                      <a:pt x="2315" y="2158"/>
                      <a:pt x="2316" y="2159"/>
                      <a:pt x="2317" y="2160"/>
                    </a:cubicBezTo>
                    <a:lnTo>
                      <a:pt x="2331" y="2171"/>
                    </a:lnTo>
                    <a:cubicBezTo>
                      <a:pt x="2333" y="2172"/>
                      <a:pt x="2334" y="2172"/>
                      <a:pt x="2336" y="2173"/>
                    </a:cubicBezTo>
                    <a:lnTo>
                      <a:pt x="2353" y="2180"/>
                    </a:lnTo>
                    <a:cubicBezTo>
                      <a:pt x="2354" y="2180"/>
                      <a:pt x="2355" y="2180"/>
                      <a:pt x="2357" y="2181"/>
                    </a:cubicBezTo>
                    <a:lnTo>
                      <a:pt x="2375" y="2183"/>
                    </a:lnTo>
                    <a:lnTo>
                      <a:pt x="2399" y="2183"/>
                    </a:lnTo>
                    <a:lnTo>
                      <a:pt x="2430" y="2180"/>
                    </a:lnTo>
                    <a:cubicBezTo>
                      <a:pt x="2431" y="2180"/>
                      <a:pt x="2433" y="2180"/>
                      <a:pt x="2434" y="2179"/>
                    </a:cubicBezTo>
                    <a:lnTo>
                      <a:pt x="2461" y="2171"/>
                    </a:lnTo>
                    <a:cubicBezTo>
                      <a:pt x="2462" y="2171"/>
                      <a:pt x="2463" y="2170"/>
                      <a:pt x="2465" y="2170"/>
                    </a:cubicBezTo>
                    <a:lnTo>
                      <a:pt x="2490" y="2156"/>
                    </a:lnTo>
                    <a:cubicBezTo>
                      <a:pt x="2491" y="2155"/>
                      <a:pt x="2492" y="2154"/>
                      <a:pt x="2493" y="2153"/>
                    </a:cubicBezTo>
                    <a:lnTo>
                      <a:pt x="2515" y="2134"/>
                    </a:lnTo>
                    <a:lnTo>
                      <a:pt x="2532" y="2123"/>
                    </a:lnTo>
                    <a:lnTo>
                      <a:pt x="2549" y="2120"/>
                    </a:lnTo>
                    <a:lnTo>
                      <a:pt x="2566" y="2122"/>
                    </a:lnTo>
                    <a:lnTo>
                      <a:pt x="2582" y="2132"/>
                    </a:lnTo>
                    <a:lnTo>
                      <a:pt x="2590" y="2143"/>
                    </a:lnTo>
                    <a:lnTo>
                      <a:pt x="2602" y="2157"/>
                    </a:lnTo>
                    <a:cubicBezTo>
                      <a:pt x="2603" y="2158"/>
                      <a:pt x="2604" y="2159"/>
                      <a:pt x="2605" y="2160"/>
                    </a:cubicBezTo>
                    <a:lnTo>
                      <a:pt x="2619" y="2171"/>
                    </a:lnTo>
                    <a:cubicBezTo>
                      <a:pt x="2621" y="2172"/>
                      <a:pt x="2622" y="2172"/>
                      <a:pt x="2624" y="2173"/>
                    </a:cubicBezTo>
                    <a:lnTo>
                      <a:pt x="2641" y="2180"/>
                    </a:lnTo>
                    <a:cubicBezTo>
                      <a:pt x="2642" y="2180"/>
                      <a:pt x="2643" y="2180"/>
                      <a:pt x="2645" y="2181"/>
                    </a:cubicBezTo>
                    <a:lnTo>
                      <a:pt x="2663" y="2183"/>
                    </a:lnTo>
                    <a:lnTo>
                      <a:pt x="2687" y="2183"/>
                    </a:lnTo>
                    <a:lnTo>
                      <a:pt x="2718" y="2180"/>
                    </a:lnTo>
                    <a:cubicBezTo>
                      <a:pt x="2719" y="2180"/>
                      <a:pt x="2721" y="2180"/>
                      <a:pt x="2722" y="2179"/>
                    </a:cubicBezTo>
                    <a:lnTo>
                      <a:pt x="2749" y="2171"/>
                    </a:lnTo>
                    <a:cubicBezTo>
                      <a:pt x="2750" y="2171"/>
                      <a:pt x="2751" y="2170"/>
                      <a:pt x="2753" y="2170"/>
                    </a:cubicBezTo>
                    <a:lnTo>
                      <a:pt x="2778" y="2156"/>
                    </a:lnTo>
                    <a:cubicBezTo>
                      <a:pt x="2779" y="2155"/>
                      <a:pt x="2780" y="2154"/>
                      <a:pt x="2781" y="2153"/>
                    </a:cubicBezTo>
                    <a:lnTo>
                      <a:pt x="2803" y="2134"/>
                    </a:lnTo>
                    <a:lnTo>
                      <a:pt x="2818" y="2124"/>
                    </a:lnTo>
                    <a:lnTo>
                      <a:pt x="2833" y="2119"/>
                    </a:lnTo>
                    <a:lnTo>
                      <a:pt x="2849" y="2121"/>
                    </a:lnTo>
                    <a:lnTo>
                      <a:pt x="2867" y="2129"/>
                    </a:lnTo>
                    <a:lnTo>
                      <a:pt x="2903" y="2151"/>
                    </a:lnTo>
                    <a:cubicBezTo>
                      <a:pt x="2904" y="2151"/>
                      <a:pt x="2905" y="2152"/>
                      <a:pt x="2906" y="2152"/>
                    </a:cubicBezTo>
                    <a:lnTo>
                      <a:pt x="2947" y="2168"/>
                    </a:lnTo>
                    <a:cubicBezTo>
                      <a:pt x="2948" y="2169"/>
                      <a:pt x="2949" y="2169"/>
                      <a:pt x="2949" y="2169"/>
                    </a:cubicBezTo>
                    <a:lnTo>
                      <a:pt x="2992" y="2179"/>
                    </a:lnTo>
                    <a:cubicBezTo>
                      <a:pt x="2993" y="2179"/>
                      <a:pt x="2994" y="2180"/>
                      <a:pt x="2995" y="2180"/>
                    </a:cubicBezTo>
                    <a:lnTo>
                      <a:pt x="3039" y="2183"/>
                    </a:lnTo>
                    <a:lnTo>
                      <a:pt x="5131" y="2183"/>
                    </a:lnTo>
                    <a:lnTo>
                      <a:pt x="5177" y="2180"/>
                    </a:lnTo>
                    <a:cubicBezTo>
                      <a:pt x="5178" y="2180"/>
                      <a:pt x="5179" y="2179"/>
                      <a:pt x="5180" y="2179"/>
                    </a:cubicBezTo>
                    <a:lnTo>
                      <a:pt x="5222" y="2169"/>
                    </a:lnTo>
                    <a:cubicBezTo>
                      <a:pt x="5223" y="2169"/>
                      <a:pt x="5224" y="2169"/>
                      <a:pt x="5225" y="2168"/>
                    </a:cubicBezTo>
                    <a:lnTo>
                      <a:pt x="5266" y="2152"/>
                    </a:lnTo>
                    <a:cubicBezTo>
                      <a:pt x="5266" y="2152"/>
                      <a:pt x="5267" y="2151"/>
                      <a:pt x="5268" y="2151"/>
                    </a:cubicBezTo>
                    <a:lnTo>
                      <a:pt x="5306" y="2128"/>
                    </a:lnTo>
                    <a:lnTo>
                      <a:pt x="5320" y="2122"/>
                    </a:lnTo>
                    <a:lnTo>
                      <a:pt x="5334" y="2119"/>
                    </a:lnTo>
                    <a:lnTo>
                      <a:pt x="5348" y="2122"/>
                    </a:lnTo>
                    <a:lnTo>
                      <a:pt x="5363" y="2129"/>
                    </a:lnTo>
                    <a:lnTo>
                      <a:pt x="5399" y="2151"/>
                    </a:lnTo>
                    <a:cubicBezTo>
                      <a:pt x="5400" y="2151"/>
                      <a:pt x="5401" y="2152"/>
                      <a:pt x="5402" y="2152"/>
                    </a:cubicBezTo>
                    <a:lnTo>
                      <a:pt x="5443" y="2168"/>
                    </a:lnTo>
                    <a:cubicBezTo>
                      <a:pt x="5444" y="2169"/>
                      <a:pt x="5445" y="2169"/>
                      <a:pt x="5445" y="2169"/>
                    </a:cubicBezTo>
                    <a:lnTo>
                      <a:pt x="5488" y="2179"/>
                    </a:lnTo>
                    <a:cubicBezTo>
                      <a:pt x="5489" y="2179"/>
                      <a:pt x="5490" y="2180"/>
                      <a:pt x="5491" y="2180"/>
                    </a:cubicBezTo>
                    <a:lnTo>
                      <a:pt x="5535" y="2183"/>
                    </a:lnTo>
                    <a:lnTo>
                      <a:pt x="5859" y="2183"/>
                    </a:lnTo>
                    <a:lnTo>
                      <a:pt x="5859" y="2219"/>
                    </a:lnTo>
                    <a:lnTo>
                      <a:pt x="5532" y="2219"/>
                    </a:lnTo>
                    <a:lnTo>
                      <a:pt x="5488" y="2215"/>
                    </a:lnTo>
                    <a:cubicBezTo>
                      <a:pt x="5485" y="2215"/>
                      <a:pt x="5482" y="2214"/>
                      <a:pt x="5480" y="2214"/>
                    </a:cubicBezTo>
                    <a:lnTo>
                      <a:pt x="5437" y="2204"/>
                    </a:lnTo>
                    <a:cubicBezTo>
                      <a:pt x="5435" y="2203"/>
                      <a:pt x="5432" y="2202"/>
                      <a:pt x="5430" y="2201"/>
                    </a:cubicBezTo>
                    <a:lnTo>
                      <a:pt x="5389" y="2185"/>
                    </a:lnTo>
                    <a:cubicBezTo>
                      <a:pt x="5386" y="2184"/>
                      <a:pt x="5384" y="2183"/>
                      <a:pt x="5381" y="2181"/>
                    </a:cubicBezTo>
                    <a:lnTo>
                      <a:pt x="5347" y="2161"/>
                    </a:lnTo>
                    <a:lnTo>
                      <a:pt x="5337" y="2156"/>
                    </a:lnTo>
                    <a:lnTo>
                      <a:pt x="5334" y="2155"/>
                    </a:lnTo>
                    <a:lnTo>
                      <a:pt x="5331" y="2156"/>
                    </a:lnTo>
                    <a:lnTo>
                      <a:pt x="5324" y="2159"/>
                    </a:lnTo>
                    <a:lnTo>
                      <a:pt x="5286" y="2181"/>
                    </a:lnTo>
                    <a:cubicBezTo>
                      <a:pt x="5284" y="2183"/>
                      <a:pt x="5281" y="2184"/>
                      <a:pt x="5279" y="2185"/>
                    </a:cubicBezTo>
                    <a:lnTo>
                      <a:pt x="5238" y="2201"/>
                    </a:lnTo>
                    <a:cubicBezTo>
                      <a:pt x="5235" y="2202"/>
                      <a:pt x="5233" y="2203"/>
                      <a:pt x="5230" y="2204"/>
                    </a:cubicBezTo>
                    <a:lnTo>
                      <a:pt x="5188" y="2214"/>
                    </a:lnTo>
                    <a:cubicBezTo>
                      <a:pt x="5185" y="2214"/>
                      <a:pt x="5182" y="2215"/>
                      <a:pt x="5180" y="2215"/>
                    </a:cubicBezTo>
                    <a:lnTo>
                      <a:pt x="5131" y="2219"/>
                    </a:lnTo>
                    <a:lnTo>
                      <a:pt x="3036" y="2219"/>
                    </a:lnTo>
                    <a:lnTo>
                      <a:pt x="2992" y="2215"/>
                    </a:lnTo>
                    <a:cubicBezTo>
                      <a:pt x="2989" y="2215"/>
                      <a:pt x="2986" y="2214"/>
                      <a:pt x="2984" y="2214"/>
                    </a:cubicBezTo>
                    <a:lnTo>
                      <a:pt x="2941" y="2204"/>
                    </a:lnTo>
                    <a:cubicBezTo>
                      <a:pt x="2939" y="2203"/>
                      <a:pt x="2936" y="2202"/>
                      <a:pt x="2934" y="2201"/>
                    </a:cubicBezTo>
                    <a:lnTo>
                      <a:pt x="2893" y="2185"/>
                    </a:lnTo>
                    <a:cubicBezTo>
                      <a:pt x="2890" y="2184"/>
                      <a:pt x="2888" y="2183"/>
                      <a:pt x="2885" y="2181"/>
                    </a:cubicBezTo>
                    <a:lnTo>
                      <a:pt x="2852" y="2162"/>
                    </a:lnTo>
                    <a:lnTo>
                      <a:pt x="2840" y="2156"/>
                    </a:lnTo>
                    <a:lnTo>
                      <a:pt x="2836" y="2155"/>
                    </a:lnTo>
                    <a:lnTo>
                      <a:pt x="2834" y="2156"/>
                    </a:lnTo>
                    <a:lnTo>
                      <a:pt x="2826" y="2161"/>
                    </a:lnTo>
                    <a:lnTo>
                      <a:pt x="2804" y="2180"/>
                    </a:lnTo>
                    <a:cubicBezTo>
                      <a:pt x="2801" y="2183"/>
                      <a:pt x="2798" y="2185"/>
                      <a:pt x="2795" y="2187"/>
                    </a:cubicBezTo>
                    <a:lnTo>
                      <a:pt x="2770" y="2201"/>
                    </a:lnTo>
                    <a:cubicBezTo>
                      <a:pt x="2766" y="2202"/>
                      <a:pt x="2763" y="2204"/>
                      <a:pt x="2760" y="2205"/>
                    </a:cubicBezTo>
                    <a:lnTo>
                      <a:pt x="2732" y="2213"/>
                    </a:lnTo>
                    <a:cubicBezTo>
                      <a:pt x="2729" y="2214"/>
                      <a:pt x="2725" y="2215"/>
                      <a:pt x="2722" y="2216"/>
                    </a:cubicBezTo>
                    <a:lnTo>
                      <a:pt x="2687" y="2219"/>
                    </a:lnTo>
                    <a:lnTo>
                      <a:pt x="2658" y="2218"/>
                    </a:lnTo>
                    <a:lnTo>
                      <a:pt x="2640" y="2216"/>
                    </a:lnTo>
                    <a:cubicBezTo>
                      <a:pt x="2636" y="2215"/>
                      <a:pt x="2632" y="2214"/>
                      <a:pt x="2628" y="2213"/>
                    </a:cubicBezTo>
                    <a:lnTo>
                      <a:pt x="2611" y="2206"/>
                    </a:lnTo>
                    <a:cubicBezTo>
                      <a:pt x="2606" y="2204"/>
                      <a:pt x="2602" y="2202"/>
                      <a:pt x="2598" y="2199"/>
                    </a:cubicBezTo>
                    <a:lnTo>
                      <a:pt x="2583" y="2188"/>
                    </a:lnTo>
                    <a:cubicBezTo>
                      <a:pt x="2580" y="2185"/>
                      <a:pt x="2577" y="2183"/>
                      <a:pt x="2574" y="2179"/>
                    </a:cubicBezTo>
                    <a:lnTo>
                      <a:pt x="2562" y="2165"/>
                    </a:lnTo>
                    <a:lnTo>
                      <a:pt x="2558" y="2159"/>
                    </a:lnTo>
                    <a:lnTo>
                      <a:pt x="2553" y="2156"/>
                    </a:lnTo>
                    <a:lnTo>
                      <a:pt x="2550" y="2156"/>
                    </a:lnTo>
                    <a:lnTo>
                      <a:pt x="2546" y="2156"/>
                    </a:lnTo>
                    <a:lnTo>
                      <a:pt x="2538" y="2161"/>
                    </a:lnTo>
                    <a:lnTo>
                      <a:pt x="2516" y="2180"/>
                    </a:lnTo>
                    <a:cubicBezTo>
                      <a:pt x="2513" y="2183"/>
                      <a:pt x="2510" y="2185"/>
                      <a:pt x="2507" y="2187"/>
                    </a:cubicBezTo>
                    <a:lnTo>
                      <a:pt x="2482" y="2201"/>
                    </a:lnTo>
                    <a:cubicBezTo>
                      <a:pt x="2478" y="2202"/>
                      <a:pt x="2475" y="2204"/>
                      <a:pt x="2472" y="2205"/>
                    </a:cubicBezTo>
                    <a:lnTo>
                      <a:pt x="2444" y="2213"/>
                    </a:lnTo>
                    <a:cubicBezTo>
                      <a:pt x="2441" y="2214"/>
                      <a:pt x="2437" y="2215"/>
                      <a:pt x="2434" y="2216"/>
                    </a:cubicBezTo>
                    <a:lnTo>
                      <a:pt x="2399" y="2219"/>
                    </a:lnTo>
                    <a:lnTo>
                      <a:pt x="2370" y="2218"/>
                    </a:lnTo>
                    <a:lnTo>
                      <a:pt x="2352" y="2216"/>
                    </a:lnTo>
                    <a:cubicBezTo>
                      <a:pt x="2348" y="2215"/>
                      <a:pt x="2344" y="2214"/>
                      <a:pt x="2340" y="2213"/>
                    </a:cubicBezTo>
                    <a:lnTo>
                      <a:pt x="2323" y="2206"/>
                    </a:lnTo>
                    <a:cubicBezTo>
                      <a:pt x="2318" y="2204"/>
                      <a:pt x="2314" y="2202"/>
                      <a:pt x="2310" y="2199"/>
                    </a:cubicBezTo>
                    <a:lnTo>
                      <a:pt x="2295" y="2188"/>
                    </a:lnTo>
                    <a:cubicBezTo>
                      <a:pt x="2292" y="2185"/>
                      <a:pt x="2289" y="2183"/>
                      <a:pt x="2286" y="2179"/>
                    </a:cubicBezTo>
                    <a:lnTo>
                      <a:pt x="2272" y="2161"/>
                    </a:lnTo>
                    <a:lnTo>
                      <a:pt x="2273" y="2163"/>
                    </a:lnTo>
                    <a:lnTo>
                      <a:pt x="2266" y="2157"/>
                    </a:lnTo>
                    <a:lnTo>
                      <a:pt x="2263" y="2156"/>
                    </a:lnTo>
                    <a:lnTo>
                      <a:pt x="2260" y="2156"/>
                    </a:lnTo>
                    <a:lnTo>
                      <a:pt x="2252" y="2159"/>
                    </a:lnTo>
                    <a:lnTo>
                      <a:pt x="2214" y="2181"/>
                    </a:lnTo>
                    <a:cubicBezTo>
                      <a:pt x="2212" y="2183"/>
                      <a:pt x="2209" y="2184"/>
                      <a:pt x="2207" y="2185"/>
                    </a:cubicBezTo>
                    <a:lnTo>
                      <a:pt x="2166" y="2201"/>
                    </a:lnTo>
                    <a:cubicBezTo>
                      <a:pt x="2163" y="2202"/>
                      <a:pt x="2161" y="2203"/>
                      <a:pt x="2158" y="2204"/>
                    </a:cubicBezTo>
                    <a:lnTo>
                      <a:pt x="2116" y="2214"/>
                    </a:lnTo>
                    <a:cubicBezTo>
                      <a:pt x="2113" y="2214"/>
                      <a:pt x="2110" y="2215"/>
                      <a:pt x="2108" y="2215"/>
                    </a:cubicBezTo>
                    <a:lnTo>
                      <a:pt x="2059" y="2219"/>
                    </a:lnTo>
                    <a:lnTo>
                      <a:pt x="339" y="2219"/>
                    </a:lnTo>
                    <a:lnTo>
                      <a:pt x="304" y="2217"/>
                    </a:lnTo>
                    <a:lnTo>
                      <a:pt x="268" y="2210"/>
                    </a:lnTo>
                    <a:lnTo>
                      <a:pt x="214" y="2194"/>
                    </a:lnTo>
                    <a:cubicBezTo>
                      <a:pt x="210" y="2193"/>
                      <a:pt x="207" y="2192"/>
                      <a:pt x="204" y="2190"/>
                    </a:cubicBezTo>
                    <a:lnTo>
                      <a:pt x="155" y="2163"/>
                    </a:lnTo>
                    <a:cubicBezTo>
                      <a:pt x="152" y="2162"/>
                      <a:pt x="149" y="2160"/>
                      <a:pt x="146" y="2157"/>
                    </a:cubicBezTo>
                    <a:lnTo>
                      <a:pt x="104" y="2122"/>
                    </a:lnTo>
                    <a:cubicBezTo>
                      <a:pt x="101" y="2120"/>
                      <a:pt x="99" y="2118"/>
                      <a:pt x="97" y="2115"/>
                    </a:cubicBezTo>
                    <a:lnTo>
                      <a:pt x="62" y="2073"/>
                    </a:lnTo>
                    <a:cubicBezTo>
                      <a:pt x="59" y="2070"/>
                      <a:pt x="57" y="2067"/>
                      <a:pt x="56" y="2064"/>
                    </a:cubicBezTo>
                    <a:lnTo>
                      <a:pt x="29" y="2015"/>
                    </a:lnTo>
                    <a:cubicBezTo>
                      <a:pt x="27" y="2012"/>
                      <a:pt x="26" y="2008"/>
                      <a:pt x="25" y="2005"/>
                    </a:cubicBezTo>
                    <a:lnTo>
                      <a:pt x="7" y="1944"/>
                    </a:lnTo>
                    <a:lnTo>
                      <a:pt x="2" y="1910"/>
                    </a:lnTo>
                    <a:lnTo>
                      <a:pt x="0" y="1877"/>
                    </a:lnTo>
                    <a:lnTo>
                      <a:pt x="0" y="53"/>
                    </a:lnTo>
                    <a:lnTo>
                      <a:pt x="36" y="53"/>
                    </a:lnTo>
                    <a:close/>
                    <a:moveTo>
                      <a:pt x="0" y="53"/>
                    </a:moveTo>
                    <a:cubicBezTo>
                      <a:pt x="0" y="24"/>
                      <a:pt x="24" y="0"/>
                      <a:pt x="53" y="0"/>
                    </a:cubicBezTo>
                    <a:cubicBezTo>
                      <a:pt x="83" y="0"/>
                      <a:pt x="107" y="24"/>
                      <a:pt x="107" y="53"/>
                    </a:cubicBezTo>
                    <a:lnTo>
                      <a:pt x="0" y="53"/>
                    </a:lnTo>
                    <a:close/>
                    <a:moveTo>
                      <a:pt x="5859" y="2112"/>
                    </a:moveTo>
                    <a:cubicBezTo>
                      <a:pt x="5888" y="2112"/>
                      <a:pt x="5912" y="2136"/>
                      <a:pt x="5912" y="2165"/>
                    </a:cubicBezTo>
                    <a:cubicBezTo>
                      <a:pt x="5912" y="2195"/>
                      <a:pt x="5888" y="2219"/>
                      <a:pt x="5859" y="2219"/>
                    </a:cubicBezTo>
                    <a:lnTo>
                      <a:pt x="5859" y="2112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52" name="Freeform 156">
                <a:extLst>
                  <a:ext uri="{FF2B5EF4-FFF2-40B4-BE49-F238E27FC236}">
                    <a16:creationId xmlns:a16="http://schemas.microsoft.com/office/drawing/2014/main" id="{41149D4E-67F0-42DB-985B-B185CFBF6D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5" y="2573"/>
                <a:ext cx="90" cy="91"/>
              </a:xfrm>
              <a:custGeom>
                <a:avLst/>
                <a:gdLst>
                  <a:gd name="T0" fmla="*/ 320 w 320"/>
                  <a:gd name="T1" fmla="*/ 160 h 320"/>
                  <a:gd name="T2" fmla="*/ 0 w 320"/>
                  <a:gd name="T3" fmla="*/ 320 h 320"/>
                  <a:gd name="T4" fmla="*/ 0 w 320"/>
                  <a:gd name="T5" fmla="*/ 0 h 320"/>
                  <a:gd name="T6" fmla="*/ 320 w 320"/>
                  <a:gd name="T7" fmla="*/ 16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0" h="320">
                    <a:moveTo>
                      <a:pt x="320" y="160"/>
                    </a:moveTo>
                    <a:lnTo>
                      <a:pt x="0" y="320"/>
                    </a:lnTo>
                    <a:cubicBezTo>
                      <a:pt x="50" y="219"/>
                      <a:pt x="50" y="101"/>
                      <a:pt x="0" y="0"/>
                    </a:cubicBezTo>
                    <a:lnTo>
                      <a:pt x="320" y="16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53" name="Rectangle 157">
                <a:extLst>
                  <a:ext uri="{FF2B5EF4-FFF2-40B4-BE49-F238E27FC236}">
                    <a16:creationId xmlns:a16="http://schemas.microsoft.com/office/drawing/2014/main" id="{AD43FF9D-8338-42EA-BFEF-89224A7A4A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44" y="2582"/>
                <a:ext cx="112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54" name="Rectangle 158">
                <a:extLst>
                  <a:ext uri="{FF2B5EF4-FFF2-40B4-BE49-F238E27FC236}">
                    <a16:creationId xmlns:a16="http://schemas.microsoft.com/office/drawing/2014/main" id="{809D3132-5412-4079-B45F-6D5FBD2695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45" y="2578"/>
                <a:ext cx="152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Pyro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57" name="Rectangle 161">
                <a:extLst>
                  <a:ext uri="{FF2B5EF4-FFF2-40B4-BE49-F238E27FC236}">
                    <a16:creationId xmlns:a16="http://schemas.microsoft.com/office/drawing/2014/main" id="{7E4B8EB0-CF48-420D-8C9F-F3725707C2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1" y="2419"/>
                <a:ext cx="359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63" name="Rectangle 167">
                <a:extLst>
                  <a:ext uri="{FF2B5EF4-FFF2-40B4-BE49-F238E27FC236}">
                    <a16:creationId xmlns:a16="http://schemas.microsoft.com/office/drawing/2014/main" id="{9FBABE76-4269-4BD3-8166-C16E2F485E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1" y="2500"/>
                <a:ext cx="318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67" name="Freeform 171">
                <a:extLst>
                  <a:ext uri="{FF2B5EF4-FFF2-40B4-BE49-F238E27FC236}">
                    <a16:creationId xmlns:a16="http://schemas.microsoft.com/office/drawing/2014/main" id="{A8A68B78-42D7-47B0-9071-74ADD24CEDC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32" y="925"/>
                <a:ext cx="1028" cy="12"/>
              </a:xfrm>
              <a:custGeom>
                <a:avLst/>
                <a:gdLst>
                  <a:gd name="T0" fmla="*/ 171 w 3627"/>
                  <a:gd name="T1" fmla="*/ 21 h 42"/>
                  <a:gd name="T2" fmla="*/ 0 w 3627"/>
                  <a:gd name="T3" fmla="*/ 21 h 42"/>
                  <a:gd name="T4" fmla="*/ 277 w 3627"/>
                  <a:gd name="T5" fmla="*/ 0 h 42"/>
                  <a:gd name="T6" fmla="*/ 277 w 3627"/>
                  <a:gd name="T7" fmla="*/ 42 h 42"/>
                  <a:gd name="T8" fmla="*/ 405 w 3627"/>
                  <a:gd name="T9" fmla="*/ 0 h 42"/>
                  <a:gd name="T10" fmla="*/ 533 w 3627"/>
                  <a:gd name="T11" fmla="*/ 42 h 42"/>
                  <a:gd name="T12" fmla="*/ 405 w 3627"/>
                  <a:gd name="T13" fmla="*/ 0 h 42"/>
                  <a:gd name="T14" fmla="*/ 683 w 3627"/>
                  <a:gd name="T15" fmla="*/ 21 h 42"/>
                  <a:gd name="T16" fmla="*/ 640 w 3627"/>
                  <a:gd name="T17" fmla="*/ 21 h 42"/>
                  <a:gd name="T18" fmla="*/ 917 w 3627"/>
                  <a:gd name="T19" fmla="*/ 0 h 42"/>
                  <a:gd name="T20" fmla="*/ 789 w 3627"/>
                  <a:gd name="T21" fmla="*/ 42 h 42"/>
                  <a:gd name="T22" fmla="*/ 1045 w 3627"/>
                  <a:gd name="T23" fmla="*/ 0 h 42"/>
                  <a:gd name="T24" fmla="*/ 1046 w 3627"/>
                  <a:gd name="T25" fmla="*/ 42 h 42"/>
                  <a:gd name="T26" fmla="*/ 1045 w 3627"/>
                  <a:gd name="T27" fmla="*/ 0 h 42"/>
                  <a:gd name="T28" fmla="*/ 1323 w 3627"/>
                  <a:gd name="T29" fmla="*/ 21 h 42"/>
                  <a:gd name="T30" fmla="*/ 1152 w 3627"/>
                  <a:gd name="T31" fmla="*/ 21 h 42"/>
                  <a:gd name="T32" fmla="*/ 1430 w 3627"/>
                  <a:gd name="T33" fmla="*/ 0 h 42"/>
                  <a:gd name="T34" fmla="*/ 1430 w 3627"/>
                  <a:gd name="T35" fmla="*/ 42 h 42"/>
                  <a:gd name="T36" fmla="*/ 1558 w 3627"/>
                  <a:gd name="T37" fmla="*/ 0 h 42"/>
                  <a:gd name="T38" fmla="*/ 1686 w 3627"/>
                  <a:gd name="T39" fmla="*/ 42 h 42"/>
                  <a:gd name="T40" fmla="*/ 1558 w 3627"/>
                  <a:gd name="T41" fmla="*/ 0 h 42"/>
                  <a:gd name="T42" fmla="*/ 1835 w 3627"/>
                  <a:gd name="T43" fmla="*/ 21 h 42"/>
                  <a:gd name="T44" fmla="*/ 1792 w 3627"/>
                  <a:gd name="T45" fmla="*/ 21 h 42"/>
                  <a:gd name="T46" fmla="*/ 2070 w 3627"/>
                  <a:gd name="T47" fmla="*/ 0 h 42"/>
                  <a:gd name="T48" fmla="*/ 1942 w 3627"/>
                  <a:gd name="T49" fmla="*/ 42 h 42"/>
                  <a:gd name="T50" fmla="*/ 2198 w 3627"/>
                  <a:gd name="T51" fmla="*/ 0 h 42"/>
                  <a:gd name="T52" fmla="*/ 2198 w 3627"/>
                  <a:gd name="T53" fmla="*/ 42 h 42"/>
                  <a:gd name="T54" fmla="*/ 2198 w 3627"/>
                  <a:gd name="T55" fmla="*/ 0 h 42"/>
                  <a:gd name="T56" fmla="*/ 2475 w 3627"/>
                  <a:gd name="T57" fmla="*/ 21 h 42"/>
                  <a:gd name="T58" fmla="*/ 2304 w 3627"/>
                  <a:gd name="T59" fmla="*/ 21 h 42"/>
                  <a:gd name="T60" fmla="*/ 2582 w 3627"/>
                  <a:gd name="T61" fmla="*/ 0 h 42"/>
                  <a:gd name="T62" fmla="*/ 2582 w 3627"/>
                  <a:gd name="T63" fmla="*/ 42 h 42"/>
                  <a:gd name="T64" fmla="*/ 2710 w 3627"/>
                  <a:gd name="T65" fmla="*/ 0 h 42"/>
                  <a:gd name="T66" fmla="*/ 2838 w 3627"/>
                  <a:gd name="T67" fmla="*/ 42 h 42"/>
                  <a:gd name="T68" fmla="*/ 2710 w 3627"/>
                  <a:gd name="T69" fmla="*/ 0 h 42"/>
                  <a:gd name="T70" fmla="*/ 2987 w 3627"/>
                  <a:gd name="T71" fmla="*/ 21 h 42"/>
                  <a:gd name="T72" fmla="*/ 2944 w 3627"/>
                  <a:gd name="T73" fmla="*/ 21 h 42"/>
                  <a:gd name="T74" fmla="*/ 3222 w 3627"/>
                  <a:gd name="T75" fmla="*/ 0 h 42"/>
                  <a:gd name="T76" fmla="*/ 3094 w 3627"/>
                  <a:gd name="T77" fmla="*/ 42 h 42"/>
                  <a:gd name="T78" fmla="*/ 3350 w 3627"/>
                  <a:gd name="T79" fmla="*/ 0 h 42"/>
                  <a:gd name="T80" fmla="*/ 3350 w 3627"/>
                  <a:gd name="T81" fmla="*/ 42 h 42"/>
                  <a:gd name="T82" fmla="*/ 3350 w 3627"/>
                  <a:gd name="T83" fmla="*/ 0 h 42"/>
                  <a:gd name="T84" fmla="*/ 3627 w 3627"/>
                  <a:gd name="T85" fmla="*/ 21 h 42"/>
                  <a:gd name="T86" fmla="*/ 3456 w 3627"/>
                  <a:gd name="T87" fmla="*/ 2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627" h="42">
                    <a:moveTo>
                      <a:pt x="21" y="0"/>
                    </a:moveTo>
                    <a:lnTo>
                      <a:pt x="149" y="0"/>
                    </a:lnTo>
                    <a:cubicBezTo>
                      <a:pt x="161" y="0"/>
                      <a:pt x="171" y="9"/>
                      <a:pt x="171" y="21"/>
                    </a:cubicBezTo>
                    <a:cubicBezTo>
                      <a:pt x="171" y="33"/>
                      <a:pt x="161" y="42"/>
                      <a:pt x="149" y="42"/>
                    </a:cubicBezTo>
                    <a:lnTo>
                      <a:pt x="21" y="42"/>
                    </a:lnTo>
                    <a:cubicBezTo>
                      <a:pt x="10" y="42"/>
                      <a:pt x="0" y="33"/>
                      <a:pt x="0" y="21"/>
                    </a:cubicBezTo>
                    <a:cubicBezTo>
                      <a:pt x="0" y="9"/>
                      <a:pt x="10" y="0"/>
                      <a:pt x="21" y="0"/>
                    </a:cubicBezTo>
                    <a:close/>
                    <a:moveTo>
                      <a:pt x="277" y="0"/>
                    </a:moveTo>
                    <a:lnTo>
                      <a:pt x="277" y="0"/>
                    </a:lnTo>
                    <a:cubicBezTo>
                      <a:pt x="289" y="0"/>
                      <a:pt x="299" y="9"/>
                      <a:pt x="299" y="21"/>
                    </a:cubicBezTo>
                    <a:cubicBezTo>
                      <a:pt x="299" y="33"/>
                      <a:pt x="289" y="42"/>
                      <a:pt x="277" y="42"/>
                    </a:cubicBezTo>
                    <a:lnTo>
                      <a:pt x="277" y="42"/>
                    </a:lnTo>
                    <a:cubicBezTo>
                      <a:pt x="266" y="42"/>
                      <a:pt x="256" y="33"/>
                      <a:pt x="256" y="21"/>
                    </a:cubicBezTo>
                    <a:cubicBezTo>
                      <a:pt x="256" y="9"/>
                      <a:pt x="266" y="0"/>
                      <a:pt x="277" y="0"/>
                    </a:cubicBezTo>
                    <a:close/>
                    <a:moveTo>
                      <a:pt x="405" y="0"/>
                    </a:moveTo>
                    <a:lnTo>
                      <a:pt x="533" y="0"/>
                    </a:lnTo>
                    <a:cubicBezTo>
                      <a:pt x="545" y="0"/>
                      <a:pt x="555" y="9"/>
                      <a:pt x="555" y="21"/>
                    </a:cubicBezTo>
                    <a:cubicBezTo>
                      <a:pt x="555" y="33"/>
                      <a:pt x="545" y="42"/>
                      <a:pt x="533" y="42"/>
                    </a:cubicBezTo>
                    <a:lnTo>
                      <a:pt x="405" y="42"/>
                    </a:lnTo>
                    <a:cubicBezTo>
                      <a:pt x="394" y="42"/>
                      <a:pt x="384" y="33"/>
                      <a:pt x="384" y="21"/>
                    </a:cubicBezTo>
                    <a:cubicBezTo>
                      <a:pt x="384" y="9"/>
                      <a:pt x="394" y="0"/>
                      <a:pt x="405" y="0"/>
                    </a:cubicBezTo>
                    <a:close/>
                    <a:moveTo>
                      <a:pt x="661" y="0"/>
                    </a:moveTo>
                    <a:lnTo>
                      <a:pt x="661" y="0"/>
                    </a:lnTo>
                    <a:cubicBezTo>
                      <a:pt x="673" y="0"/>
                      <a:pt x="683" y="9"/>
                      <a:pt x="683" y="21"/>
                    </a:cubicBezTo>
                    <a:cubicBezTo>
                      <a:pt x="683" y="33"/>
                      <a:pt x="673" y="42"/>
                      <a:pt x="661" y="42"/>
                    </a:cubicBezTo>
                    <a:lnTo>
                      <a:pt x="661" y="42"/>
                    </a:lnTo>
                    <a:cubicBezTo>
                      <a:pt x="650" y="42"/>
                      <a:pt x="640" y="33"/>
                      <a:pt x="640" y="21"/>
                    </a:cubicBezTo>
                    <a:cubicBezTo>
                      <a:pt x="640" y="9"/>
                      <a:pt x="650" y="0"/>
                      <a:pt x="661" y="0"/>
                    </a:cubicBezTo>
                    <a:close/>
                    <a:moveTo>
                      <a:pt x="789" y="0"/>
                    </a:moveTo>
                    <a:lnTo>
                      <a:pt x="917" y="0"/>
                    </a:lnTo>
                    <a:cubicBezTo>
                      <a:pt x="929" y="0"/>
                      <a:pt x="939" y="9"/>
                      <a:pt x="939" y="21"/>
                    </a:cubicBezTo>
                    <a:cubicBezTo>
                      <a:pt x="939" y="33"/>
                      <a:pt x="929" y="42"/>
                      <a:pt x="917" y="42"/>
                    </a:cubicBezTo>
                    <a:lnTo>
                      <a:pt x="789" y="42"/>
                    </a:lnTo>
                    <a:cubicBezTo>
                      <a:pt x="778" y="42"/>
                      <a:pt x="768" y="33"/>
                      <a:pt x="768" y="21"/>
                    </a:cubicBezTo>
                    <a:cubicBezTo>
                      <a:pt x="768" y="9"/>
                      <a:pt x="778" y="0"/>
                      <a:pt x="789" y="0"/>
                    </a:cubicBezTo>
                    <a:close/>
                    <a:moveTo>
                      <a:pt x="1045" y="0"/>
                    </a:moveTo>
                    <a:lnTo>
                      <a:pt x="1046" y="0"/>
                    </a:lnTo>
                    <a:cubicBezTo>
                      <a:pt x="1057" y="0"/>
                      <a:pt x="1067" y="9"/>
                      <a:pt x="1067" y="21"/>
                    </a:cubicBezTo>
                    <a:cubicBezTo>
                      <a:pt x="1067" y="33"/>
                      <a:pt x="1057" y="42"/>
                      <a:pt x="1046" y="42"/>
                    </a:cubicBezTo>
                    <a:lnTo>
                      <a:pt x="1045" y="42"/>
                    </a:lnTo>
                    <a:cubicBezTo>
                      <a:pt x="1034" y="42"/>
                      <a:pt x="1024" y="33"/>
                      <a:pt x="1024" y="21"/>
                    </a:cubicBezTo>
                    <a:cubicBezTo>
                      <a:pt x="1024" y="9"/>
                      <a:pt x="1034" y="0"/>
                      <a:pt x="1045" y="0"/>
                    </a:cubicBezTo>
                    <a:close/>
                    <a:moveTo>
                      <a:pt x="1174" y="0"/>
                    </a:moveTo>
                    <a:lnTo>
                      <a:pt x="1302" y="0"/>
                    </a:lnTo>
                    <a:cubicBezTo>
                      <a:pt x="1313" y="0"/>
                      <a:pt x="1323" y="9"/>
                      <a:pt x="1323" y="21"/>
                    </a:cubicBezTo>
                    <a:cubicBezTo>
                      <a:pt x="1323" y="33"/>
                      <a:pt x="1313" y="42"/>
                      <a:pt x="1302" y="42"/>
                    </a:cubicBezTo>
                    <a:lnTo>
                      <a:pt x="1174" y="42"/>
                    </a:lnTo>
                    <a:cubicBezTo>
                      <a:pt x="1162" y="42"/>
                      <a:pt x="1152" y="33"/>
                      <a:pt x="1152" y="21"/>
                    </a:cubicBezTo>
                    <a:cubicBezTo>
                      <a:pt x="1152" y="9"/>
                      <a:pt x="1162" y="0"/>
                      <a:pt x="1174" y="0"/>
                    </a:cubicBezTo>
                    <a:close/>
                    <a:moveTo>
                      <a:pt x="1430" y="0"/>
                    </a:moveTo>
                    <a:lnTo>
                      <a:pt x="1430" y="0"/>
                    </a:lnTo>
                    <a:cubicBezTo>
                      <a:pt x="1441" y="0"/>
                      <a:pt x="1451" y="9"/>
                      <a:pt x="1451" y="21"/>
                    </a:cubicBezTo>
                    <a:cubicBezTo>
                      <a:pt x="1451" y="33"/>
                      <a:pt x="1441" y="42"/>
                      <a:pt x="1430" y="42"/>
                    </a:cubicBezTo>
                    <a:lnTo>
                      <a:pt x="1430" y="42"/>
                    </a:lnTo>
                    <a:cubicBezTo>
                      <a:pt x="1418" y="42"/>
                      <a:pt x="1408" y="33"/>
                      <a:pt x="1408" y="21"/>
                    </a:cubicBezTo>
                    <a:cubicBezTo>
                      <a:pt x="1408" y="9"/>
                      <a:pt x="1418" y="0"/>
                      <a:pt x="1430" y="0"/>
                    </a:cubicBezTo>
                    <a:close/>
                    <a:moveTo>
                      <a:pt x="1558" y="0"/>
                    </a:moveTo>
                    <a:lnTo>
                      <a:pt x="1686" y="0"/>
                    </a:lnTo>
                    <a:cubicBezTo>
                      <a:pt x="1697" y="0"/>
                      <a:pt x="1707" y="9"/>
                      <a:pt x="1707" y="21"/>
                    </a:cubicBezTo>
                    <a:cubicBezTo>
                      <a:pt x="1707" y="33"/>
                      <a:pt x="1697" y="42"/>
                      <a:pt x="1686" y="42"/>
                    </a:cubicBezTo>
                    <a:lnTo>
                      <a:pt x="1558" y="42"/>
                    </a:lnTo>
                    <a:cubicBezTo>
                      <a:pt x="1546" y="42"/>
                      <a:pt x="1536" y="33"/>
                      <a:pt x="1536" y="21"/>
                    </a:cubicBezTo>
                    <a:cubicBezTo>
                      <a:pt x="1536" y="9"/>
                      <a:pt x="1546" y="0"/>
                      <a:pt x="1558" y="0"/>
                    </a:cubicBezTo>
                    <a:close/>
                    <a:moveTo>
                      <a:pt x="1814" y="0"/>
                    </a:moveTo>
                    <a:lnTo>
                      <a:pt x="1814" y="0"/>
                    </a:lnTo>
                    <a:cubicBezTo>
                      <a:pt x="1825" y="0"/>
                      <a:pt x="1835" y="9"/>
                      <a:pt x="1835" y="21"/>
                    </a:cubicBezTo>
                    <a:cubicBezTo>
                      <a:pt x="1835" y="33"/>
                      <a:pt x="1825" y="42"/>
                      <a:pt x="1814" y="42"/>
                    </a:cubicBezTo>
                    <a:lnTo>
                      <a:pt x="1814" y="42"/>
                    </a:lnTo>
                    <a:cubicBezTo>
                      <a:pt x="1802" y="42"/>
                      <a:pt x="1792" y="33"/>
                      <a:pt x="1792" y="21"/>
                    </a:cubicBezTo>
                    <a:cubicBezTo>
                      <a:pt x="1792" y="9"/>
                      <a:pt x="1802" y="0"/>
                      <a:pt x="1814" y="0"/>
                    </a:cubicBezTo>
                    <a:close/>
                    <a:moveTo>
                      <a:pt x="1942" y="0"/>
                    </a:moveTo>
                    <a:lnTo>
                      <a:pt x="2070" y="0"/>
                    </a:lnTo>
                    <a:cubicBezTo>
                      <a:pt x="2081" y="0"/>
                      <a:pt x="2091" y="9"/>
                      <a:pt x="2091" y="21"/>
                    </a:cubicBezTo>
                    <a:cubicBezTo>
                      <a:pt x="2091" y="33"/>
                      <a:pt x="2081" y="42"/>
                      <a:pt x="2070" y="42"/>
                    </a:cubicBezTo>
                    <a:lnTo>
                      <a:pt x="1942" y="42"/>
                    </a:lnTo>
                    <a:cubicBezTo>
                      <a:pt x="1930" y="42"/>
                      <a:pt x="1920" y="33"/>
                      <a:pt x="1920" y="21"/>
                    </a:cubicBezTo>
                    <a:cubicBezTo>
                      <a:pt x="1920" y="9"/>
                      <a:pt x="1930" y="0"/>
                      <a:pt x="1942" y="0"/>
                    </a:cubicBezTo>
                    <a:close/>
                    <a:moveTo>
                      <a:pt x="2198" y="0"/>
                    </a:moveTo>
                    <a:lnTo>
                      <a:pt x="2198" y="0"/>
                    </a:lnTo>
                    <a:cubicBezTo>
                      <a:pt x="2209" y="0"/>
                      <a:pt x="2219" y="9"/>
                      <a:pt x="2219" y="21"/>
                    </a:cubicBezTo>
                    <a:cubicBezTo>
                      <a:pt x="2219" y="33"/>
                      <a:pt x="2209" y="42"/>
                      <a:pt x="2198" y="42"/>
                    </a:cubicBezTo>
                    <a:lnTo>
                      <a:pt x="2198" y="42"/>
                    </a:lnTo>
                    <a:cubicBezTo>
                      <a:pt x="2186" y="42"/>
                      <a:pt x="2176" y="33"/>
                      <a:pt x="2176" y="21"/>
                    </a:cubicBezTo>
                    <a:cubicBezTo>
                      <a:pt x="2176" y="9"/>
                      <a:pt x="2186" y="0"/>
                      <a:pt x="2198" y="0"/>
                    </a:cubicBezTo>
                    <a:close/>
                    <a:moveTo>
                      <a:pt x="2326" y="0"/>
                    </a:moveTo>
                    <a:lnTo>
                      <a:pt x="2454" y="0"/>
                    </a:lnTo>
                    <a:cubicBezTo>
                      <a:pt x="2465" y="0"/>
                      <a:pt x="2475" y="9"/>
                      <a:pt x="2475" y="21"/>
                    </a:cubicBezTo>
                    <a:cubicBezTo>
                      <a:pt x="2475" y="33"/>
                      <a:pt x="2465" y="42"/>
                      <a:pt x="2454" y="42"/>
                    </a:cubicBezTo>
                    <a:lnTo>
                      <a:pt x="2326" y="42"/>
                    </a:lnTo>
                    <a:cubicBezTo>
                      <a:pt x="2314" y="42"/>
                      <a:pt x="2304" y="33"/>
                      <a:pt x="2304" y="21"/>
                    </a:cubicBezTo>
                    <a:cubicBezTo>
                      <a:pt x="2304" y="9"/>
                      <a:pt x="2314" y="0"/>
                      <a:pt x="2326" y="0"/>
                    </a:cubicBezTo>
                    <a:close/>
                    <a:moveTo>
                      <a:pt x="2582" y="0"/>
                    </a:moveTo>
                    <a:lnTo>
                      <a:pt x="2582" y="0"/>
                    </a:lnTo>
                    <a:cubicBezTo>
                      <a:pt x="2593" y="0"/>
                      <a:pt x="2603" y="9"/>
                      <a:pt x="2603" y="21"/>
                    </a:cubicBezTo>
                    <a:cubicBezTo>
                      <a:pt x="2603" y="33"/>
                      <a:pt x="2593" y="42"/>
                      <a:pt x="2582" y="42"/>
                    </a:cubicBezTo>
                    <a:lnTo>
                      <a:pt x="2582" y="42"/>
                    </a:lnTo>
                    <a:cubicBezTo>
                      <a:pt x="2570" y="42"/>
                      <a:pt x="2560" y="33"/>
                      <a:pt x="2560" y="21"/>
                    </a:cubicBezTo>
                    <a:cubicBezTo>
                      <a:pt x="2560" y="9"/>
                      <a:pt x="2570" y="0"/>
                      <a:pt x="2582" y="0"/>
                    </a:cubicBezTo>
                    <a:close/>
                    <a:moveTo>
                      <a:pt x="2710" y="0"/>
                    </a:moveTo>
                    <a:lnTo>
                      <a:pt x="2838" y="0"/>
                    </a:lnTo>
                    <a:cubicBezTo>
                      <a:pt x="2849" y="0"/>
                      <a:pt x="2859" y="9"/>
                      <a:pt x="2859" y="21"/>
                    </a:cubicBezTo>
                    <a:cubicBezTo>
                      <a:pt x="2859" y="33"/>
                      <a:pt x="2849" y="42"/>
                      <a:pt x="2838" y="42"/>
                    </a:cubicBezTo>
                    <a:lnTo>
                      <a:pt x="2710" y="42"/>
                    </a:lnTo>
                    <a:cubicBezTo>
                      <a:pt x="2698" y="42"/>
                      <a:pt x="2688" y="33"/>
                      <a:pt x="2688" y="21"/>
                    </a:cubicBezTo>
                    <a:cubicBezTo>
                      <a:pt x="2688" y="9"/>
                      <a:pt x="2698" y="0"/>
                      <a:pt x="2710" y="0"/>
                    </a:cubicBezTo>
                    <a:close/>
                    <a:moveTo>
                      <a:pt x="2966" y="0"/>
                    </a:moveTo>
                    <a:lnTo>
                      <a:pt x="2966" y="0"/>
                    </a:lnTo>
                    <a:cubicBezTo>
                      <a:pt x="2978" y="0"/>
                      <a:pt x="2987" y="9"/>
                      <a:pt x="2987" y="21"/>
                    </a:cubicBezTo>
                    <a:cubicBezTo>
                      <a:pt x="2987" y="33"/>
                      <a:pt x="2978" y="42"/>
                      <a:pt x="2966" y="42"/>
                    </a:cubicBezTo>
                    <a:lnTo>
                      <a:pt x="2966" y="42"/>
                    </a:lnTo>
                    <a:cubicBezTo>
                      <a:pt x="2954" y="42"/>
                      <a:pt x="2944" y="33"/>
                      <a:pt x="2944" y="21"/>
                    </a:cubicBezTo>
                    <a:cubicBezTo>
                      <a:pt x="2944" y="9"/>
                      <a:pt x="2954" y="0"/>
                      <a:pt x="2966" y="0"/>
                    </a:cubicBezTo>
                    <a:close/>
                    <a:moveTo>
                      <a:pt x="3094" y="0"/>
                    </a:moveTo>
                    <a:lnTo>
                      <a:pt x="3222" y="0"/>
                    </a:lnTo>
                    <a:cubicBezTo>
                      <a:pt x="3234" y="0"/>
                      <a:pt x="3243" y="9"/>
                      <a:pt x="3243" y="21"/>
                    </a:cubicBezTo>
                    <a:cubicBezTo>
                      <a:pt x="3243" y="33"/>
                      <a:pt x="3234" y="42"/>
                      <a:pt x="3222" y="42"/>
                    </a:cubicBezTo>
                    <a:lnTo>
                      <a:pt x="3094" y="42"/>
                    </a:lnTo>
                    <a:cubicBezTo>
                      <a:pt x="3082" y="42"/>
                      <a:pt x="3072" y="33"/>
                      <a:pt x="3072" y="21"/>
                    </a:cubicBezTo>
                    <a:cubicBezTo>
                      <a:pt x="3072" y="9"/>
                      <a:pt x="3082" y="0"/>
                      <a:pt x="3094" y="0"/>
                    </a:cubicBezTo>
                    <a:close/>
                    <a:moveTo>
                      <a:pt x="3350" y="0"/>
                    </a:moveTo>
                    <a:lnTo>
                      <a:pt x="3350" y="0"/>
                    </a:lnTo>
                    <a:cubicBezTo>
                      <a:pt x="3362" y="0"/>
                      <a:pt x="3371" y="9"/>
                      <a:pt x="3371" y="21"/>
                    </a:cubicBezTo>
                    <a:cubicBezTo>
                      <a:pt x="3371" y="33"/>
                      <a:pt x="3362" y="42"/>
                      <a:pt x="3350" y="42"/>
                    </a:cubicBezTo>
                    <a:lnTo>
                      <a:pt x="3350" y="42"/>
                    </a:lnTo>
                    <a:cubicBezTo>
                      <a:pt x="3338" y="42"/>
                      <a:pt x="3328" y="33"/>
                      <a:pt x="3328" y="21"/>
                    </a:cubicBezTo>
                    <a:cubicBezTo>
                      <a:pt x="3328" y="9"/>
                      <a:pt x="3338" y="0"/>
                      <a:pt x="3350" y="0"/>
                    </a:cubicBezTo>
                    <a:close/>
                    <a:moveTo>
                      <a:pt x="3478" y="0"/>
                    </a:moveTo>
                    <a:lnTo>
                      <a:pt x="3606" y="0"/>
                    </a:lnTo>
                    <a:cubicBezTo>
                      <a:pt x="3618" y="0"/>
                      <a:pt x="3627" y="9"/>
                      <a:pt x="3627" y="21"/>
                    </a:cubicBezTo>
                    <a:cubicBezTo>
                      <a:pt x="3627" y="33"/>
                      <a:pt x="3618" y="42"/>
                      <a:pt x="3606" y="42"/>
                    </a:cubicBezTo>
                    <a:lnTo>
                      <a:pt x="3478" y="42"/>
                    </a:lnTo>
                    <a:cubicBezTo>
                      <a:pt x="3466" y="42"/>
                      <a:pt x="3456" y="33"/>
                      <a:pt x="3456" y="21"/>
                    </a:cubicBezTo>
                    <a:cubicBezTo>
                      <a:pt x="3456" y="9"/>
                      <a:pt x="3466" y="0"/>
                      <a:pt x="347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68" name="Freeform 172">
                <a:extLst>
                  <a:ext uri="{FF2B5EF4-FFF2-40B4-BE49-F238E27FC236}">
                    <a16:creationId xmlns:a16="http://schemas.microsoft.com/office/drawing/2014/main" id="{458E5E47-0F41-42F4-AE77-42B5F14C9D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7" y="904"/>
                <a:ext cx="55" cy="54"/>
              </a:xfrm>
              <a:custGeom>
                <a:avLst/>
                <a:gdLst>
                  <a:gd name="T0" fmla="*/ 0 w 193"/>
                  <a:gd name="T1" fmla="*/ 96 h 192"/>
                  <a:gd name="T2" fmla="*/ 193 w 193"/>
                  <a:gd name="T3" fmla="*/ 0 h 192"/>
                  <a:gd name="T4" fmla="*/ 193 w 193"/>
                  <a:gd name="T5" fmla="*/ 192 h 192"/>
                  <a:gd name="T6" fmla="*/ 0 w 193"/>
                  <a:gd name="T7" fmla="*/ 96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3" h="192">
                    <a:moveTo>
                      <a:pt x="0" y="96"/>
                    </a:moveTo>
                    <a:lnTo>
                      <a:pt x="193" y="0"/>
                    </a:lnTo>
                    <a:cubicBezTo>
                      <a:pt x="163" y="60"/>
                      <a:pt x="163" y="132"/>
                      <a:pt x="193" y="192"/>
                    </a:cubicBez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69" name="Rectangle 173">
                <a:extLst>
                  <a:ext uri="{FF2B5EF4-FFF2-40B4-BE49-F238E27FC236}">
                    <a16:creationId xmlns:a16="http://schemas.microsoft.com/office/drawing/2014/main" id="{00A6F217-C0D5-4D1D-8540-2DA38898AF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91" y="897"/>
                <a:ext cx="261" cy="7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74" name="Rectangle 178">
                <a:extLst>
                  <a:ext uri="{FF2B5EF4-FFF2-40B4-BE49-F238E27FC236}">
                    <a16:creationId xmlns:a16="http://schemas.microsoft.com/office/drawing/2014/main" id="{D2AFDCC2-4215-48EB-BDC6-2160EBE872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23" y="891"/>
                <a:ext cx="203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Sensors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77" name="Rectangle 181">
                <a:extLst>
                  <a:ext uri="{FF2B5EF4-FFF2-40B4-BE49-F238E27FC236}">
                    <a16:creationId xmlns:a16="http://schemas.microsoft.com/office/drawing/2014/main" id="{1DB49B8E-F26A-484D-960C-4D01016DCD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9" y="1140"/>
                <a:ext cx="327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87" name="Freeform 191">
                <a:extLst>
                  <a:ext uri="{FF2B5EF4-FFF2-40B4-BE49-F238E27FC236}">
                    <a16:creationId xmlns:a16="http://schemas.microsoft.com/office/drawing/2014/main" id="{440A2323-0A59-4B92-A961-5A4D237E4E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51" y="822"/>
                <a:ext cx="109" cy="218"/>
              </a:xfrm>
              <a:custGeom>
                <a:avLst/>
                <a:gdLst>
                  <a:gd name="T0" fmla="*/ 54 w 109"/>
                  <a:gd name="T1" fmla="*/ 0 h 218"/>
                  <a:gd name="T2" fmla="*/ 54 w 109"/>
                  <a:gd name="T3" fmla="*/ 218 h 218"/>
                  <a:gd name="T4" fmla="*/ 54 w 109"/>
                  <a:gd name="T5" fmla="*/ 109 h 218"/>
                  <a:gd name="T6" fmla="*/ 0 w 109"/>
                  <a:gd name="T7" fmla="*/ 0 h 218"/>
                  <a:gd name="T8" fmla="*/ 109 w 109"/>
                  <a:gd name="T9" fmla="*/ 0 h 218"/>
                  <a:gd name="T10" fmla="*/ 54 w 109"/>
                  <a:gd name="T11" fmla="*/ 109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9" h="218">
                    <a:moveTo>
                      <a:pt x="54" y="0"/>
                    </a:moveTo>
                    <a:lnTo>
                      <a:pt x="54" y="218"/>
                    </a:lnTo>
                    <a:moveTo>
                      <a:pt x="54" y="109"/>
                    </a:moveTo>
                    <a:lnTo>
                      <a:pt x="0" y="0"/>
                    </a:lnTo>
                    <a:moveTo>
                      <a:pt x="109" y="0"/>
                    </a:moveTo>
                    <a:lnTo>
                      <a:pt x="54" y="109"/>
                    </a:lnTo>
                  </a:path>
                </a:pathLst>
              </a:custGeom>
              <a:noFill/>
              <a:ln w="2222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88" name="Rectangle 192">
                <a:extLst>
                  <a:ext uri="{FF2B5EF4-FFF2-40B4-BE49-F238E27FC236}">
                    <a16:creationId xmlns:a16="http://schemas.microsoft.com/office/drawing/2014/main" id="{6DC556AB-4027-4BCD-A702-6174B942D2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74" y="891"/>
                <a:ext cx="136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GPS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89" name="Line 193">
                <a:extLst>
                  <a:ext uri="{FF2B5EF4-FFF2-40B4-BE49-F238E27FC236}">
                    <a16:creationId xmlns:a16="http://schemas.microsoft.com/office/drawing/2014/main" id="{43E63EE0-2F81-4EA6-98DE-903C819378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05" y="1040"/>
                <a:ext cx="0" cy="54"/>
              </a:xfrm>
              <a:prstGeom prst="line">
                <a:avLst/>
              </a:pr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90" name="Freeform 194">
                <a:extLst>
                  <a:ext uri="{FF2B5EF4-FFF2-40B4-BE49-F238E27FC236}">
                    <a16:creationId xmlns:a16="http://schemas.microsoft.com/office/drawing/2014/main" id="{254DAB27-4B1A-4768-AABA-E3F342DBDF9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14" y="1584"/>
                <a:ext cx="109" cy="218"/>
              </a:xfrm>
              <a:custGeom>
                <a:avLst/>
                <a:gdLst>
                  <a:gd name="T0" fmla="*/ 55 w 109"/>
                  <a:gd name="T1" fmla="*/ 0 h 218"/>
                  <a:gd name="T2" fmla="*/ 55 w 109"/>
                  <a:gd name="T3" fmla="*/ 218 h 218"/>
                  <a:gd name="T4" fmla="*/ 55 w 109"/>
                  <a:gd name="T5" fmla="*/ 109 h 218"/>
                  <a:gd name="T6" fmla="*/ 0 w 109"/>
                  <a:gd name="T7" fmla="*/ 0 h 218"/>
                  <a:gd name="T8" fmla="*/ 109 w 109"/>
                  <a:gd name="T9" fmla="*/ 0 h 218"/>
                  <a:gd name="T10" fmla="*/ 55 w 109"/>
                  <a:gd name="T11" fmla="*/ 109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9" h="218">
                    <a:moveTo>
                      <a:pt x="55" y="0"/>
                    </a:moveTo>
                    <a:lnTo>
                      <a:pt x="55" y="218"/>
                    </a:lnTo>
                    <a:moveTo>
                      <a:pt x="55" y="109"/>
                    </a:moveTo>
                    <a:lnTo>
                      <a:pt x="0" y="0"/>
                    </a:lnTo>
                    <a:moveTo>
                      <a:pt x="109" y="0"/>
                    </a:moveTo>
                    <a:lnTo>
                      <a:pt x="55" y="109"/>
                    </a:lnTo>
                  </a:path>
                </a:pathLst>
              </a:custGeom>
              <a:noFill/>
              <a:ln w="2222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91" name="Rectangle 195">
                <a:extLst>
                  <a:ext uri="{FF2B5EF4-FFF2-40B4-BE49-F238E27FC236}">
                    <a16:creationId xmlns:a16="http://schemas.microsoft.com/office/drawing/2014/main" id="{578309E0-25E5-44B5-A044-D393F043C7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9" y="1653"/>
                <a:ext cx="220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Iridium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92" name="Freeform 196">
                <a:extLst>
                  <a:ext uri="{FF2B5EF4-FFF2-40B4-BE49-F238E27FC236}">
                    <a16:creationId xmlns:a16="http://schemas.microsoft.com/office/drawing/2014/main" id="{A032DC22-C1B5-40E0-8BA8-BCD9DBBC22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7" y="1802"/>
                <a:ext cx="272" cy="54"/>
              </a:xfrm>
              <a:custGeom>
                <a:avLst/>
                <a:gdLst>
                  <a:gd name="T0" fmla="*/ 0 w 960"/>
                  <a:gd name="T1" fmla="*/ 192 h 192"/>
                  <a:gd name="T2" fmla="*/ 864 w 960"/>
                  <a:gd name="T3" fmla="*/ 192 h 192"/>
                  <a:gd name="T4" fmla="*/ 960 w 960"/>
                  <a:gd name="T5" fmla="*/ 96 h 192"/>
                  <a:gd name="T6" fmla="*/ 960 w 960"/>
                  <a:gd name="T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0" h="192">
                    <a:moveTo>
                      <a:pt x="0" y="192"/>
                    </a:moveTo>
                    <a:lnTo>
                      <a:pt x="864" y="192"/>
                    </a:lnTo>
                    <a:cubicBezTo>
                      <a:pt x="917" y="192"/>
                      <a:pt x="960" y="149"/>
                      <a:pt x="960" y="96"/>
                    </a:cubicBezTo>
                    <a:lnTo>
                      <a:pt x="960" y="0"/>
                    </a:lnTo>
                  </a:path>
                </a:pathLst>
              </a:cu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93" name="Freeform 197">
                <a:extLst>
                  <a:ext uri="{FF2B5EF4-FFF2-40B4-BE49-F238E27FC236}">
                    <a16:creationId xmlns:a16="http://schemas.microsoft.com/office/drawing/2014/main" id="{4B5EE94A-DC7D-4703-B7B5-9AD427644E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8" y="2061"/>
                <a:ext cx="1818" cy="176"/>
              </a:xfrm>
              <a:custGeom>
                <a:avLst/>
                <a:gdLst>
                  <a:gd name="T0" fmla="*/ 0 w 6286"/>
                  <a:gd name="T1" fmla="*/ 0 h 622"/>
                  <a:gd name="T2" fmla="*/ 0 w 6286"/>
                  <a:gd name="T3" fmla="*/ 334 h 622"/>
                  <a:gd name="T4" fmla="*/ 288 w 6286"/>
                  <a:gd name="T5" fmla="*/ 622 h 622"/>
                  <a:gd name="T6" fmla="*/ 854 w 6286"/>
                  <a:gd name="T7" fmla="*/ 622 h 622"/>
                  <a:gd name="T8" fmla="*/ 1020 w 6286"/>
                  <a:gd name="T9" fmla="*/ 570 h 622"/>
                  <a:gd name="T10" fmla="*/ 1109 w 6286"/>
                  <a:gd name="T11" fmla="*/ 585 h 622"/>
                  <a:gd name="T12" fmla="*/ 1111 w 6286"/>
                  <a:gd name="T13" fmla="*/ 588 h 622"/>
                  <a:gd name="T14" fmla="*/ 1172 w 6286"/>
                  <a:gd name="T15" fmla="*/ 622 h 622"/>
                  <a:gd name="T16" fmla="*/ 1194 w 6286"/>
                  <a:gd name="T17" fmla="*/ 622 h 622"/>
                  <a:gd name="T18" fmla="*/ 1298 w 6286"/>
                  <a:gd name="T19" fmla="*/ 578 h 622"/>
                  <a:gd name="T20" fmla="*/ 1389 w 6286"/>
                  <a:gd name="T21" fmla="*/ 576 h 622"/>
                  <a:gd name="T22" fmla="*/ 1399 w 6286"/>
                  <a:gd name="T23" fmla="*/ 588 h 622"/>
                  <a:gd name="T24" fmla="*/ 1460 w 6286"/>
                  <a:gd name="T25" fmla="*/ 622 h 622"/>
                  <a:gd name="T26" fmla="*/ 1482 w 6286"/>
                  <a:gd name="T27" fmla="*/ 622 h 622"/>
                  <a:gd name="T28" fmla="*/ 1586 w 6286"/>
                  <a:gd name="T29" fmla="*/ 578 h 622"/>
                  <a:gd name="T30" fmla="*/ 1669 w 6286"/>
                  <a:gd name="T31" fmla="*/ 570 h 622"/>
                  <a:gd name="T32" fmla="*/ 1835 w 6286"/>
                  <a:gd name="T33" fmla="*/ 622 h 622"/>
                  <a:gd name="T34" fmla="*/ 3926 w 6286"/>
                  <a:gd name="T35" fmla="*/ 622 h 622"/>
                  <a:gd name="T36" fmla="*/ 4092 w 6286"/>
                  <a:gd name="T37" fmla="*/ 570 h 622"/>
                  <a:gd name="T38" fmla="*/ 4165 w 6286"/>
                  <a:gd name="T39" fmla="*/ 570 h 622"/>
                  <a:gd name="T40" fmla="*/ 4331 w 6286"/>
                  <a:gd name="T41" fmla="*/ 622 h 622"/>
                  <a:gd name="T42" fmla="*/ 6286 w 6286"/>
                  <a:gd name="T43" fmla="*/ 622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286" h="622">
                    <a:moveTo>
                      <a:pt x="0" y="0"/>
                    </a:moveTo>
                    <a:lnTo>
                      <a:pt x="0" y="334"/>
                    </a:lnTo>
                    <a:cubicBezTo>
                      <a:pt x="0" y="493"/>
                      <a:pt x="129" y="622"/>
                      <a:pt x="288" y="622"/>
                    </a:cubicBezTo>
                    <a:lnTo>
                      <a:pt x="854" y="622"/>
                    </a:lnTo>
                    <a:cubicBezTo>
                      <a:pt x="913" y="622"/>
                      <a:pt x="971" y="604"/>
                      <a:pt x="1020" y="570"/>
                    </a:cubicBezTo>
                    <a:cubicBezTo>
                      <a:pt x="1049" y="549"/>
                      <a:pt x="1088" y="556"/>
                      <a:pt x="1109" y="585"/>
                    </a:cubicBezTo>
                    <a:cubicBezTo>
                      <a:pt x="1109" y="586"/>
                      <a:pt x="1110" y="587"/>
                      <a:pt x="1111" y="588"/>
                    </a:cubicBezTo>
                    <a:cubicBezTo>
                      <a:pt x="1124" y="609"/>
                      <a:pt x="1147" y="622"/>
                      <a:pt x="1172" y="622"/>
                    </a:cubicBezTo>
                    <a:lnTo>
                      <a:pt x="1194" y="622"/>
                    </a:lnTo>
                    <a:cubicBezTo>
                      <a:pt x="1234" y="622"/>
                      <a:pt x="1271" y="606"/>
                      <a:pt x="1298" y="578"/>
                    </a:cubicBezTo>
                    <a:cubicBezTo>
                      <a:pt x="1323" y="552"/>
                      <a:pt x="1363" y="551"/>
                      <a:pt x="1389" y="576"/>
                    </a:cubicBezTo>
                    <a:cubicBezTo>
                      <a:pt x="1393" y="580"/>
                      <a:pt x="1396" y="584"/>
                      <a:pt x="1399" y="588"/>
                    </a:cubicBezTo>
                    <a:cubicBezTo>
                      <a:pt x="1412" y="609"/>
                      <a:pt x="1435" y="622"/>
                      <a:pt x="1460" y="622"/>
                    </a:cubicBezTo>
                    <a:lnTo>
                      <a:pt x="1482" y="622"/>
                    </a:lnTo>
                    <a:cubicBezTo>
                      <a:pt x="1522" y="622"/>
                      <a:pt x="1559" y="606"/>
                      <a:pt x="1586" y="578"/>
                    </a:cubicBezTo>
                    <a:cubicBezTo>
                      <a:pt x="1608" y="555"/>
                      <a:pt x="1643" y="551"/>
                      <a:pt x="1669" y="570"/>
                    </a:cubicBezTo>
                    <a:cubicBezTo>
                      <a:pt x="1718" y="604"/>
                      <a:pt x="1776" y="622"/>
                      <a:pt x="1835" y="622"/>
                    </a:cubicBezTo>
                    <a:lnTo>
                      <a:pt x="3926" y="622"/>
                    </a:lnTo>
                    <a:cubicBezTo>
                      <a:pt x="3985" y="622"/>
                      <a:pt x="4043" y="604"/>
                      <a:pt x="4092" y="570"/>
                    </a:cubicBezTo>
                    <a:cubicBezTo>
                      <a:pt x="4114" y="554"/>
                      <a:pt x="4143" y="554"/>
                      <a:pt x="4165" y="570"/>
                    </a:cubicBezTo>
                    <a:cubicBezTo>
                      <a:pt x="4214" y="604"/>
                      <a:pt x="4272" y="622"/>
                      <a:pt x="4331" y="622"/>
                    </a:cubicBezTo>
                    <a:lnTo>
                      <a:pt x="6286" y="622"/>
                    </a:lnTo>
                  </a:path>
                </a:pathLst>
              </a:cu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94" name="Freeform 198">
                <a:extLst>
                  <a:ext uri="{FF2B5EF4-FFF2-40B4-BE49-F238E27FC236}">
                    <a16:creationId xmlns:a16="http://schemas.microsoft.com/office/drawing/2014/main" id="{2537A4A5-86E6-4333-922F-8A5953E530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21" y="2020"/>
                <a:ext cx="54" cy="54"/>
              </a:xfrm>
              <a:custGeom>
                <a:avLst/>
                <a:gdLst>
                  <a:gd name="T0" fmla="*/ 192 w 385"/>
                  <a:gd name="T1" fmla="*/ 0 h 385"/>
                  <a:gd name="T2" fmla="*/ 385 w 385"/>
                  <a:gd name="T3" fmla="*/ 385 h 385"/>
                  <a:gd name="T4" fmla="*/ 0 w 385"/>
                  <a:gd name="T5" fmla="*/ 385 h 385"/>
                  <a:gd name="T6" fmla="*/ 192 w 385"/>
                  <a:gd name="T7" fmla="*/ 0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5" h="385">
                    <a:moveTo>
                      <a:pt x="192" y="0"/>
                    </a:moveTo>
                    <a:lnTo>
                      <a:pt x="385" y="385"/>
                    </a:lnTo>
                    <a:cubicBezTo>
                      <a:pt x="264" y="325"/>
                      <a:pt x="121" y="325"/>
                      <a:pt x="0" y="385"/>
                    </a:cubicBezTo>
                    <a:lnTo>
                      <a:pt x="192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96" name="Rectangle 200">
                <a:extLst>
                  <a:ext uri="{FF2B5EF4-FFF2-40B4-BE49-F238E27FC236}">
                    <a16:creationId xmlns:a16="http://schemas.microsoft.com/office/drawing/2014/main" id="{5F6D7009-D70D-4723-A21B-DC0E15B02F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32" y="2201"/>
                <a:ext cx="136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97" name="Rectangle 201">
                <a:extLst>
                  <a:ext uri="{FF2B5EF4-FFF2-40B4-BE49-F238E27FC236}">
                    <a16:creationId xmlns:a16="http://schemas.microsoft.com/office/drawing/2014/main" id="{0C3EE798-DB23-4940-9687-180B45EAEB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33" y="2197"/>
                <a:ext cx="177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Serial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98" name="Freeform 202">
                <a:extLst>
                  <a:ext uri="{FF2B5EF4-FFF2-40B4-BE49-F238E27FC236}">
                    <a16:creationId xmlns:a16="http://schemas.microsoft.com/office/drawing/2014/main" id="{E22453C1-6128-419C-911A-8A3EE614EE3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47" y="2658"/>
                <a:ext cx="955" cy="343"/>
              </a:xfrm>
              <a:custGeom>
                <a:avLst/>
                <a:gdLst>
                  <a:gd name="T0" fmla="*/ 3029 w 3371"/>
                  <a:gd name="T1" fmla="*/ 0 h 1211"/>
                  <a:gd name="T2" fmla="*/ 3096 w 3371"/>
                  <a:gd name="T3" fmla="*/ 7 h 1211"/>
                  <a:gd name="T4" fmla="*/ 3168 w 3371"/>
                  <a:gd name="T5" fmla="*/ 29 h 1211"/>
                  <a:gd name="T6" fmla="*/ 3224 w 3371"/>
                  <a:gd name="T7" fmla="*/ 61 h 1211"/>
                  <a:gd name="T8" fmla="*/ 3275 w 3371"/>
                  <a:gd name="T9" fmla="*/ 104 h 1211"/>
                  <a:gd name="T10" fmla="*/ 3315 w 3371"/>
                  <a:gd name="T11" fmla="*/ 155 h 1211"/>
                  <a:gd name="T12" fmla="*/ 3346 w 3371"/>
                  <a:gd name="T13" fmla="*/ 214 h 1211"/>
                  <a:gd name="T14" fmla="*/ 3369 w 3371"/>
                  <a:gd name="T15" fmla="*/ 304 h 1211"/>
                  <a:gd name="T16" fmla="*/ 3371 w 3371"/>
                  <a:gd name="T17" fmla="*/ 869 h 1211"/>
                  <a:gd name="T18" fmla="*/ 3364 w 3371"/>
                  <a:gd name="T19" fmla="*/ 936 h 1211"/>
                  <a:gd name="T20" fmla="*/ 3342 w 3371"/>
                  <a:gd name="T21" fmla="*/ 1007 h 1211"/>
                  <a:gd name="T22" fmla="*/ 3310 w 3371"/>
                  <a:gd name="T23" fmla="*/ 1064 h 1211"/>
                  <a:gd name="T24" fmla="*/ 3267 w 3371"/>
                  <a:gd name="T25" fmla="*/ 1114 h 1211"/>
                  <a:gd name="T26" fmla="*/ 3216 w 3371"/>
                  <a:gd name="T27" fmla="*/ 1155 h 1211"/>
                  <a:gd name="T28" fmla="*/ 3157 w 3371"/>
                  <a:gd name="T29" fmla="*/ 1186 h 1211"/>
                  <a:gd name="T30" fmla="*/ 3067 w 3371"/>
                  <a:gd name="T31" fmla="*/ 1209 h 1211"/>
                  <a:gd name="T32" fmla="*/ 2984 w 3371"/>
                  <a:gd name="T33" fmla="*/ 1211 h 1211"/>
                  <a:gd name="T34" fmla="*/ 3030 w 3371"/>
                  <a:gd name="T35" fmla="*/ 1175 h 1211"/>
                  <a:gd name="T36" fmla="*/ 3093 w 3371"/>
                  <a:gd name="T37" fmla="*/ 1168 h 1211"/>
                  <a:gd name="T38" fmla="*/ 3150 w 3371"/>
                  <a:gd name="T39" fmla="*/ 1151 h 1211"/>
                  <a:gd name="T40" fmla="*/ 3202 w 3371"/>
                  <a:gd name="T41" fmla="*/ 1122 h 1211"/>
                  <a:gd name="T42" fmla="*/ 3247 w 3371"/>
                  <a:gd name="T43" fmla="*/ 1084 h 1211"/>
                  <a:gd name="T44" fmla="*/ 3284 w 3371"/>
                  <a:gd name="T45" fmla="*/ 1039 h 1211"/>
                  <a:gd name="T46" fmla="*/ 3312 w 3371"/>
                  <a:gd name="T47" fmla="*/ 987 h 1211"/>
                  <a:gd name="T48" fmla="*/ 3334 w 3371"/>
                  <a:gd name="T49" fmla="*/ 900 h 1211"/>
                  <a:gd name="T50" fmla="*/ 3335 w 3371"/>
                  <a:gd name="T51" fmla="*/ 341 h 1211"/>
                  <a:gd name="T52" fmla="*/ 3328 w 3371"/>
                  <a:gd name="T53" fmla="*/ 278 h 1211"/>
                  <a:gd name="T54" fmla="*/ 3311 w 3371"/>
                  <a:gd name="T55" fmla="*/ 220 h 1211"/>
                  <a:gd name="T56" fmla="*/ 3282 w 3371"/>
                  <a:gd name="T57" fmla="*/ 169 h 1211"/>
                  <a:gd name="T58" fmla="*/ 3245 w 3371"/>
                  <a:gd name="T59" fmla="*/ 124 h 1211"/>
                  <a:gd name="T60" fmla="*/ 3199 w 3371"/>
                  <a:gd name="T61" fmla="*/ 87 h 1211"/>
                  <a:gd name="T62" fmla="*/ 3147 w 3371"/>
                  <a:gd name="T63" fmla="*/ 59 h 1211"/>
                  <a:gd name="T64" fmla="*/ 3060 w 3371"/>
                  <a:gd name="T65" fmla="*/ 37 h 1211"/>
                  <a:gd name="T66" fmla="*/ 53 w 3371"/>
                  <a:gd name="T67" fmla="*/ 36 h 1211"/>
                  <a:gd name="T68" fmla="*/ 53 w 3371"/>
                  <a:gd name="T69" fmla="*/ 71 h 1211"/>
                  <a:gd name="T70" fmla="*/ 3058 w 3371"/>
                  <a:gd name="T71" fmla="*/ 73 h 1211"/>
                  <a:gd name="T72" fmla="*/ 3135 w 3371"/>
                  <a:gd name="T73" fmla="*/ 92 h 1211"/>
                  <a:gd name="T74" fmla="*/ 3221 w 3371"/>
                  <a:gd name="T75" fmla="*/ 150 h 1211"/>
                  <a:gd name="T76" fmla="*/ 3278 w 3371"/>
                  <a:gd name="T77" fmla="*/ 236 h 1211"/>
                  <a:gd name="T78" fmla="*/ 3298 w 3371"/>
                  <a:gd name="T79" fmla="*/ 315 h 1211"/>
                  <a:gd name="T80" fmla="*/ 3300 w 3371"/>
                  <a:gd name="T81" fmla="*/ 869 h 1211"/>
                  <a:gd name="T82" fmla="*/ 3294 w 3371"/>
                  <a:gd name="T83" fmla="*/ 925 h 1211"/>
                  <a:gd name="T84" fmla="*/ 3254 w 3371"/>
                  <a:gd name="T85" fmla="*/ 1020 h 1211"/>
                  <a:gd name="T86" fmla="*/ 3180 w 3371"/>
                  <a:gd name="T87" fmla="*/ 1094 h 1211"/>
                  <a:gd name="T88" fmla="*/ 3082 w 3371"/>
                  <a:gd name="T89" fmla="*/ 1134 h 1211"/>
                  <a:gd name="T90" fmla="*/ 3029 w 3371"/>
                  <a:gd name="T91" fmla="*/ 1140 h 1211"/>
                  <a:gd name="T92" fmla="*/ 2984 w 3371"/>
                  <a:gd name="T93" fmla="*/ 1104 h 1211"/>
                  <a:gd name="T94" fmla="*/ 3051 w 3371"/>
                  <a:gd name="T95" fmla="*/ 1103 h 1211"/>
                  <a:gd name="T96" fmla="*/ 3121 w 3371"/>
                  <a:gd name="T97" fmla="*/ 1086 h 1211"/>
                  <a:gd name="T98" fmla="*/ 3196 w 3371"/>
                  <a:gd name="T99" fmla="*/ 1035 h 1211"/>
                  <a:gd name="T100" fmla="*/ 3246 w 3371"/>
                  <a:gd name="T101" fmla="*/ 961 h 1211"/>
                  <a:gd name="T102" fmla="*/ 3263 w 3371"/>
                  <a:gd name="T103" fmla="*/ 896 h 1211"/>
                  <a:gd name="T104" fmla="*/ 3264 w 3371"/>
                  <a:gd name="T105" fmla="*/ 344 h 1211"/>
                  <a:gd name="T106" fmla="*/ 3260 w 3371"/>
                  <a:gd name="T107" fmla="*/ 299 h 1211"/>
                  <a:gd name="T108" fmla="*/ 3224 w 3371"/>
                  <a:gd name="T109" fmla="*/ 210 h 1211"/>
                  <a:gd name="T110" fmla="*/ 3161 w 3371"/>
                  <a:gd name="T111" fmla="*/ 147 h 1211"/>
                  <a:gd name="T112" fmla="*/ 3079 w 3371"/>
                  <a:gd name="T113" fmla="*/ 112 h 1211"/>
                  <a:gd name="T114" fmla="*/ 3029 w 3371"/>
                  <a:gd name="T115" fmla="*/ 107 h 1211"/>
                  <a:gd name="T116" fmla="*/ 53 w 3371"/>
                  <a:gd name="T117" fmla="*/ 71 h 1211"/>
                  <a:gd name="T118" fmla="*/ 0 w 3371"/>
                  <a:gd name="T119" fmla="*/ 53 h 1211"/>
                  <a:gd name="T120" fmla="*/ 53 w 3371"/>
                  <a:gd name="T121" fmla="*/ 107 h 1211"/>
                  <a:gd name="T122" fmla="*/ 2931 w 3371"/>
                  <a:gd name="T123" fmla="*/ 1157 h 1211"/>
                  <a:gd name="T124" fmla="*/ 2984 w 3371"/>
                  <a:gd name="T125" fmla="*/ 1211 h 1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371" h="1211">
                    <a:moveTo>
                      <a:pt x="53" y="0"/>
                    </a:moveTo>
                    <a:lnTo>
                      <a:pt x="3029" y="0"/>
                    </a:lnTo>
                    <a:lnTo>
                      <a:pt x="3062" y="2"/>
                    </a:lnTo>
                    <a:lnTo>
                      <a:pt x="3096" y="7"/>
                    </a:lnTo>
                    <a:lnTo>
                      <a:pt x="3157" y="25"/>
                    </a:lnTo>
                    <a:cubicBezTo>
                      <a:pt x="3161" y="26"/>
                      <a:pt x="3164" y="27"/>
                      <a:pt x="3168" y="29"/>
                    </a:cubicBezTo>
                    <a:lnTo>
                      <a:pt x="3216" y="56"/>
                    </a:lnTo>
                    <a:cubicBezTo>
                      <a:pt x="3219" y="57"/>
                      <a:pt x="3222" y="59"/>
                      <a:pt x="3224" y="61"/>
                    </a:cubicBezTo>
                    <a:lnTo>
                      <a:pt x="3267" y="96"/>
                    </a:lnTo>
                    <a:cubicBezTo>
                      <a:pt x="3270" y="98"/>
                      <a:pt x="3273" y="101"/>
                      <a:pt x="3275" y="104"/>
                    </a:cubicBezTo>
                    <a:lnTo>
                      <a:pt x="3310" y="147"/>
                    </a:lnTo>
                    <a:cubicBezTo>
                      <a:pt x="3312" y="149"/>
                      <a:pt x="3314" y="152"/>
                      <a:pt x="3315" y="155"/>
                    </a:cubicBezTo>
                    <a:lnTo>
                      <a:pt x="3342" y="203"/>
                    </a:lnTo>
                    <a:cubicBezTo>
                      <a:pt x="3344" y="207"/>
                      <a:pt x="3345" y="210"/>
                      <a:pt x="3346" y="214"/>
                    </a:cubicBezTo>
                    <a:lnTo>
                      <a:pt x="3363" y="268"/>
                    </a:lnTo>
                    <a:lnTo>
                      <a:pt x="3369" y="304"/>
                    </a:lnTo>
                    <a:lnTo>
                      <a:pt x="3371" y="339"/>
                    </a:lnTo>
                    <a:lnTo>
                      <a:pt x="3371" y="869"/>
                    </a:lnTo>
                    <a:lnTo>
                      <a:pt x="3369" y="902"/>
                    </a:lnTo>
                    <a:lnTo>
                      <a:pt x="3364" y="936"/>
                    </a:lnTo>
                    <a:lnTo>
                      <a:pt x="3346" y="997"/>
                    </a:lnTo>
                    <a:cubicBezTo>
                      <a:pt x="3345" y="1000"/>
                      <a:pt x="3344" y="1004"/>
                      <a:pt x="3342" y="1007"/>
                    </a:cubicBezTo>
                    <a:lnTo>
                      <a:pt x="3315" y="1056"/>
                    </a:lnTo>
                    <a:cubicBezTo>
                      <a:pt x="3314" y="1059"/>
                      <a:pt x="3312" y="1062"/>
                      <a:pt x="3310" y="1064"/>
                    </a:cubicBezTo>
                    <a:lnTo>
                      <a:pt x="3275" y="1107"/>
                    </a:lnTo>
                    <a:cubicBezTo>
                      <a:pt x="3272" y="1110"/>
                      <a:pt x="3270" y="1112"/>
                      <a:pt x="3267" y="1114"/>
                    </a:cubicBezTo>
                    <a:lnTo>
                      <a:pt x="3224" y="1150"/>
                    </a:lnTo>
                    <a:cubicBezTo>
                      <a:pt x="3222" y="1152"/>
                      <a:pt x="3219" y="1154"/>
                      <a:pt x="3216" y="1155"/>
                    </a:cubicBezTo>
                    <a:lnTo>
                      <a:pt x="3168" y="1182"/>
                    </a:lnTo>
                    <a:cubicBezTo>
                      <a:pt x="3164" y="1184"/>
                      <a:pt x="3161" y="1185"/>
                      <a:pt x="3157" y="1186"/>
                    </a:cubicBezTo>
                    <a:lnTo>
                      <a:pt x="3103" y="1203"/>
                    </a:lnTo>
                    <a:lnTo>
                      <a:pt x="3067" y="1209"/>
                    </a:lnTo>
                    <a:lnTo>
                      <a:pt x="3032" y="1211"/>
                    </a:lnTo>
                    <a:lnTo>
                      <a:pt x="2984" y="1211"/>
                    </a:lnTo>
                    <a:lnTo>
                      <a:pt x="2984" y="1175"/>
                    </a:lnTo>
                    <a:lnTo>
                      <a:pt x="3030" y="1175"/>
                    </a:lnTo>
                    <a:lnTo>
                      <a:pt x="3062" y="1174"/>
                    </a:lnTo>
                    <a:lnTo>
                      <a:pt x="3093" y="1168"/>
                    </a:lnTo>
                    <a:lnTo>
                      <a:pt x="3147" y="1152"/>
                    </a:lnTo>
                    <a:cubicBezTo>
                      <a:pt x="3148" y="1152"/>
                      <a:pt x="3149" y="1151"/>
                      <a:pt x="3150" y="1151"/>
                    </a:cubicBezTo>
                    <a:lnTo>
                      <a:pt x="3199" y="1124"/>
                    </a:lnTo>
                    <a:cubicBezTo>
                      <a:pt x="3200" y="1124"/>
                      <a:pt x="3201" y="1123"/>
                      <a:pt x="3202" y="1122"/>
                    </a:cubicBezTo>
                    <a:lnTo>
                      <a:pt x="3245" y="1087"/>
                    </a:lnTo>
                    <a:cubicBezTo>
                      <a:pt x="3246" y="1086"/>
                      <a:pt x="3246" y="1085"/>
                      <a:pt x="3247" y="1084"/>
                    </a:cubicBezTo>
                    <a:lnTo>
                      <a:pt x="3282" y="1042"/>
                    </a:lnTo>
                    <a:cubicBezTo>
                      <a:pt x="3283" y="1041"/>
                      <a:pt x="3284" y="1040"/>
                      <a:pt x="3284" y="1039"/>
                    </a:cubicBezTo>
                    <a:lnTo>
                      <a:pt x="3311" y="990"/>
                    </a:lnTo>
                    <a:cubicBezTo>
                      <a:pt x="3311" y="989"/>
                      <a:pt x="3312" y="988"/>
                      <a:pt x="3312" y="987"/>
                    </a:cubicBezTo>
                    <a:lnTo>
                      <a:pt x="3329" y="930"/>
                    </a:lnTo>
                    <a:lnTo>
                      <a:pt x="3334" y="900"/>
                    </a:lnTo>
                    <a:lnTo>
                      <a:pt x="3335" y="869"/>
                    </a:lnTo>
                    <a:lnTo>
                      <a:pt x="3335" y="341"/>
                    </a:lnTo>
                    <a:lnTo>
                      <a:pt x="3334" y="309"/>
                    </a:lnTo>
                    <a:lnTo>
                      <a:pt x="3328" y="278"/>
                    </a:lnTo>
                    <a:lnTo>
                      <a:pt x="3312" y="224"/>
                    </a:lnTo>
                    <a:cubicBezTo>
                      <a:pt x="3312" y="223"/>
                      <a:pt x="3311" y="222"/>
                      <a:pt x="3311" y="220"/>
                    </a:cubicBezTo>
                    <a:lnTo>
                      <a:pt x="3284" y="172"/>
                    </a:lnTo>
                    <a:cubicBezTo>
                      <a:pt x="3284" y="171"/>
                      <a:pt x="3283" y="170"/>
                      <a:pt x="3282" y="169"/>
                    </a:cubicBezTo>
                    <a:lnTo>
                      <a:pt x="3247" y="126"/>
                    </a:lnTo>
                    <a:cubicBezTo>
                      <a:pt x="3246" y="125"/>
                      <a:pt x="3246" y="124"/>
                      <a:pt x="3245" y="124"/>
                    </a:cubicBezTo>
                    <a:lnTo>
                      <a:pt x="3202" y="89"/>
                    </a:lnTo>
                    <a:cubicBezTo>
                      <a:pt x="3201" y="88"/>
                      <a:pt x="3200" y="87"/>
                      <a:pt x="3199" y="87"/>
                    </a:cubicBezTo>
                    <a:lnTo>
                      <a:pt x="3150" y="60"/>
                    </a:lnTo>
                    <a:cubicBezTo>
                      <a:pt x="3149" y="60"/>
                      <a:pt x="3148" y="59"/>
                      <a:pt x="3147" y="59"/>
                    </a:cubicBezTo>
                    <a:lnTo>
                      <a:pt x="3090" y="42"/>
                    </a:lnTo>
                    <a:lnTo>
                      <a:pt x="3060" y="37"/>
                    </a:lnTo>
                    <a:lnTo>
                      <a:pt x="3029" y="36"/>
                    </a:lnTo>
                    <a:lnTo>
                      <a:pt x="53" y="36"/>
                    </a:lnTo>
                    <a:lnTo>
                      <a:pt x="53" y="0"/>
                    </a:lnTo>
                    <a:close/>
                    <a:moveTo>
                      <a:pt x="53" y="71"/>
                    </a:moveTo>
                    <a:lnTo>
                      <a:pt x="3029" y="71"/>
                    </a:lnTo>
                    <a:lnTo>
                      <a:pt x="3058" y="73"/>
                    </a:lnTo>
                    <a:lnTo>
                      <a:pt x="3085" y="77"/>
                    </a:lnTo>
                    <a:lnTo>
                      <a:pt x="3135" y="92"/>
                    </a:lnTo>
                    <a:lnTo>
                      <a:pt x="3181" y="117"/>
                    </a:lnTo>
                    <a:lnTo>
                      <a:pt x="3221" y="150"/>
                    </a:lnTo>
                    <a:lnTo>
                      <a:pt x="3254" y="190"/>
                    </a:lnTo>
                    <a:lnTo>
                      <a:pt x="3278" y="236"/>
                    </a:lnTo>
                    <a:lnTo>
                      <a:pt x="3294" y="289"/>
                    </a:lnTo>
                    <a:lnTo>
                      <a:pt x="3298" y="315"/>
                    </a:lnTo>
                    <a:lnTo>
                      <a:pt x="3300" y="342"/>
                    </a:lnTo>
                    <a:lnTo>
                      <a:pt x="3300" y="869"/>
                    </a:lnTo>
                    <a:lnTo>
                      <a:pt x="3298" y="898"/>
                    </a:lnTo>
                    <a:lnTo>
                      <a:pt x="3294" y="925"/>
                    </a:lnTo>
                    <a:lnTo>
                      <a:pt x="3278" y="975"/>
                    </a:lnTo>
                    <a:lnTo>
                      <a:pt x="3254" y="1020"/>
                    </a:lnTo>
                    <a:lnTo>
                      <a:pt x="3221" y="1060"/>
                    </a:lnTo>
                    <a:lnTo>
                      <a:pt x="3180" y="1094"/>
                    </a:lnTo>
                    <a:lnTo>
                      <a:pt x="3135" y="1118"/>
                    </a:lnTo>
                    <a:lnTo>
                      <a:pt x="3082" y="1134"/>
                    </a:lnTo>
                    <a:lnTo>
                      <a:pt x="3056" y="1138"/>
                    </a:lnTo>
                    <a:lnTo>
                      <a:pt x="3029" y="1140"/>
                    </a:lnTo>
                    <a:lnTo>
                      <a:pt x="2984" y="1140"/>
                    </a:lnTo>
                    <a:lnTo>
                      <a:pt x="2984" y="1104"/>
                    </a:lnTo>
                    <a:lnTo>
                      <a:pt x="3027" y="1104"/>
                    </a:lnTo>
                    <a:lnTo>
                      <a:pt x="3051" y="1103"/>
                    </a:lnTo>
                    <a:lnTo>
                      <a:pt x="3072" y="1100"/>
                    </a:lnTo>
                    <a:lnTo>
                      <a:pt x="3121" y="1086"/>
                    </a:lnTo>
                    <a:lnTo>
                      <a:pt x="3160" y="1064"/>
                    </a:lnTo>
                    <a:lnTo>
                      <a:pt x="3196" y="1035"/>
                    </a:lnTo>
                    <a:lnTo>
                      <a:pt x="3224" y="1001"/>
                    </a:lnTo>
                    <a:lnTo>
                      <a:pt x="3246" y="961"/>
                    </a:lnTo>
                    <a:lnTo>
                      <a:pt x="3259" y="919"/>
                    </a:lnTo>
                    <a:lnTo>
                      <a:pt x="3263" y="896"/>
                    </a:lnTo>
                    <a:lnTo>
                      <a:pt x="3264" y="869"/>
                    </a:lnTo>
                    <a:lnTo>
                      <a:pt x="3264" y="344"/>
                    </a:lnTo>
                    <a:lnTo>
                      <a:pt x="3263" y="320"/>
                    </a:lnTo>
                    <a:lnTo>
                      <a:pt x="3260" y="299"/>
                    </a:lnTo>
                    <a:lnTo>
                      <a:pt x="3246" y="250"/>
                    </a:lnTo>
                    <a:lnTo>
                      <a:pt x="3224" y="210"/>
                    </a:lnTo>
                    <a:lnTo>
                      <a:pt x="3196" y="175"/>
                    </a:lnTo>
                    <a:lnTo>
                      <a:pt x="3161" y="147"/>
                    </a:lnTo>
                    <a:lnTo>
                      <a:pt x="3121" y="125"/>
                    </a:lnTo>
                    <a:lnTo>
                      <a:pt x="3079" y="112"/>
                    </a:lnTo>
                    <a:lnTo>
                      <a:pt x="3056" y="108"/>
                    </a:lnTo>
                    <a:lnTo>
                      <a:pt x="3029" y="107"/>
                    </a:lnTo>
                    <a:lnTo>
                      <a:pt x="53" y="107"/>
                    </a:lnTo>
                    <a:lnTo>
                      <a:pt x="53" y="71"/>
                    </a:lnTo>
                    <a:close/>
                    <a:moveTo>
                      <a:pt x="53" y="107"/>
                    </a:moveTo>
                    <a:cubicBezTo>
                      <a:pt x="24" y="107"/>
                      <a:pt x="0" y="83"/>
                      <a:pt x="0" y="53"/>
                    </a:cubicBezTo>
                    <a:cubicBezTo>
                      <a:pt x="0" y="24"/>
                      <a:pt x="24" y="0"/>
                      <a:pt x="53" y="0"/>
                    </a:cubicBezTo>
                    <a:lnTo>
                      <a:pt x="53" y="107"/>
                    </a:lnTo>
                    <a:close/>
                    <a:moveTo>
                      <a:pt x="2984" y="1211"/>
                    </a:moveTo>
                    <a:cubicBezTo>
                      <a:pt x="2955" y="1211"/>
                      <a:pt x="2931" y="1187"/>
                      <a:pt x="2931" y="1157"/>
                    </a:cubicBezTo>
                    <a:cubicBezTo>
                      <a:pt x="2931" y="1128"/>
                      <a:pt x="2955" y="1104"/>
                      <a:pt x="2984" y="1104"/>
                    </a:cubicBezTo>
                    <a:lnTo>
                      <a:pt x="2984" y="1211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99" name="Freeform 203">
                <a:extLst>
                  <a:ext uri="{FF2B5EF4-FFF2-40B4-BE49-F238E27FC236}">
                    <a16:creationId xmlns:a16="http://schemas.microsoft.com/office/drawing/2014/main" id="{FB2A76A8-61F5-40C2-9162-444DD7BDF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3" y="2940"/>
                <a:ext cx="91" cy="91"/>
              </a:xfrm>
              <a:custGeom>
                <a:avLst/>
                <a:gdLst>
                  <a:gd name="T0" fmla="*/ 0 w 321"/>
                  <a:gd name="T1" fmla="*/ 160 h 320"/>
                  <a:gd name="T2" fmla="*/ 321 w 321"/>
                  <a:gd name="T3" fmla="*/ 0 h 320"/>
                  <a:gd name="T4" fmla="*/ 321 w 321"/>
                  <a:gd name="T5" fmla="*/ 320 h 320"/>
                  <a:gd name="T6" fmla="*/ 0 w 321"/>
                  <a:gd name="T7" fmla="*/ 16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1" h="320">
                    <a:moveTo>
                      <a:pt x="0" y="160"/>
                    </a:moveTo>
                    <a:lnTo>
                      <a:pt x="321" y="0"/>
                    </a:lnTo>
                    <a:cubicBezTo>
                      <a:pt x="271" y="101"/>
                      <a:pt x="271" y="219"/>
                      <a:pt x="321" y="320"/>
                    </a:cubicBezTo>
                    <a:lnTo>
                      <a:pt x="0" y="16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00" name="Rectangle 204">
                <a:extLst>
                  <a:ext uri="{FF2B5EF4-FFF2-40B4-BE49-F238E27FC236}">
                    <a16:creationId xmlns:a16="http://schemas.microsoft.com/office/drawing/2014/main" id="{DC8B0DAE-35DE-4AF9-8178-084791D8D8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08" y="2636"/>
                <a:ext cx="112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oup 406">
              <a:extLst>
                <a:ext uri="{FF2B5EF4-FFF2-40B4-BE49-F238E27FC236}">
                  <a16:creationId xmlns:a16="http://schemas.microsoft.com/office/drawing/2014/main" id="{7E226C23-0687-4E22-ADBD-9042C73FB0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4" y="726"/>
              <a:ext cx="7055" cy="3403"/>
              <a:chOff x="514" y="726"/>
              <a:chExt cx="7055" cy="3403"/>
            </a:xfrm>
          </p:grpSpPr>
          <p:sp>
            <p:nvSpPr>
              <p:cNvPr id="4615" name="Rectangle 206">
                <a:extLst>
                  <a:ext uri="{FF2B5EF4-FFF2-40B4-BE49-F238E27FC236}">
                    <a16:creationId xmlns:a16="http://schemas.microsoft.com/office/drawing/2014/main" id="{7CCA1F17-0FC1-4CFD-9719-0CC65ECE2C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09" y="2633"/>
                <a:ext cx="152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Pyro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616" name="Freeform 207">
                <a:extLst>
                  <a:ext uri="{FF2B5EF4-FFF2-40B4-BE49-F238E27FC236}">
                    <a16:creationId xmlns:a16="http://schemas.microsoft.com/office/drawing/2014/main" id="{BCB1CC8C-835D-4CB1-BE03-7407B9C2BE5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47" y="976"/>
                <a:ext cx="1484" cy="1467"/>
              </a:xfrm>
              <a:custGeom>
                <a:avLst/>
                <a:gdLst>
                  <a:gd name="T0" fmla="*/ 3570 w 5240"/>
                  <a:gd name="T1" fmla="*/ 3829 h 3947"/>
                  <a:gd name="T2" fmla="*/ 3674 w 5240"/>
                  <a:gd name="T3" fmla="*/ 3780 h 3947"/>
                  <a:gd name="T4" fmla="*/ 3744 w 5240"/>
                  <a:gd name="T5" fmla="*/ 3784 h 3947"/>
                  <a:gd name="T6" fmla="*/ 3868 w 5240"/>
                  <a:gd name="T7" fmla="*/ 3837 h 3947"/>
                  <a:gd name="T8" fmla="*/ 4231 w 5240"/>
                  <a:gd name="T9" fmla="*/ 3835 h 3947"/>
                  <a:gd name="T10" fmla="*/ 4376 w 5240"/>
                  <a:gd name="T11" fmla="*/ 3737 h 3947"/>
                  <a:gd name="T12" fmla="*/ 4416 w 5240"/>
                  <a:gd name="T13" fmla="*/ 3603 h 3947"/>
                  <a:gd name="T14" fmla="*/ 4441 w 5240"/>
                  <a:gd name="T15" fmla="*/ 214 h 3947"/>
                  <a:gd name="T16" fmla="*/ 4513 w 5240"/>
                  <a:gd name="T17" fmla="*/ 104 h 3947"/>
                  <a:gd name="T18" fmla="*/ 4620 w 5240"/>
                  <a:gd name="T19" fmla="*/ 29 h 3947"/>
                  <a:gd name="T20" fmla="*/ 4755 w 5240"/>
                  <a:gd name="T21" fmla="*/ 0 h 3947"/>
                  <a:gd name="T22" fmla="*/ 4725 w 5240"/>
                  <a:gd name="T23" fmla="*/ 37 h 3947"/>
                  <a:gd name="T24" fmla="*/ 4588 w 5240"/>
                  <a:gd name="T25" fmla="*/ 87 h 3947"/>
                  <a:gd name="T26" fmla="*/ 4505 w 5240"/>
                  <a:gd name="T27" fmla="*/ 169 h 3947"/>
                  <a:gd name="T28" fmla="*/ 4458 w 5240"/>
                  <a:gd name="T29" fmla="*/ 281 h 3947"/>
                  <a:gd name="T30" fmla="*/ 4450 w 5240"/>
                  <a:gd name="T31" fmla="*/ 3632 h 3947"/>
                  <a:gd name="T32" fmla="*/ 4373 w 5240"/>
                  <a:gd name="T33" fmla="*/ 3796 h 3947"/>
                  <a:gd name="T34" fmla="*/ 4210 w 5240"/>
                  <a:gd name="T35" fmla="*/ 3874 h 3947"/>
                  <a:gd name="T36" fmla="*/ 3823 w 5240"/>
                  <a:gd name="T37" fmla="*/ 3863 h 3947"/>
                  <a:gd name="T38" fmla="*/ 3724 w 5240"/>
                  <a:gd name="T39" fmla="*/ 3815 h 3947"/>
                  <a:gd name="T40" fmla="*/ 3675 w 5240"/>
                  <a:gd name="T41" fmla="*/ 3816 h 3947"/>
                  <a:gd name="T42" fmla="*/ 3541 w 5240"/>
                  <a:gd name="T43" fmla="*/ 3872 h 3947"/>
                  <a:gd name="T44" fmla="*/ 53 w 5240"/>
                  <a:gd name="T45" fmla="*/ 3911 h 3947"/>
                  <a:gd name="T46" fmla="*/ 3590 w 5240"/>
                  <a:gd name="T47" fmla="*/ 3897 h 3947"/>
                  <a:gd name="T48" fmla="*/ 3674 w 5240"/>
                  <a:gd name="T49" fmla="*/ 3856 h 3947"/>
                  <a:gd name="T50" fmla="*/ 3731 w 5240"/>
                  <a:gd name="T51" fmla="*/ 3857 h 3947"/>
                  <a:gd name="T52" fmla="*/ 3813 w 5240"/>
                  <a:gd name="T53" fmla="*/ 3897 h 3947"/>
                  <a:gd name="T54" fmla="*/ 4181 w 5240"/>
                  <a:gd name="T55" fmla="*/ 3911 h 3947"/>
                  <a:gd name="T56" fmla="*/ 4302 w 5240"/>
                  <a:gd name="T57" fmla="*/ 3887 h 3947"/>
                  <a:gd name="T58" fmla="*/ 4399 w 5240"/>
                  <a:gd name="T59" fmla="*/ 3820 h 3947"/>
                  <a:gd name="T60" fmla="*/ 4464 w 5240"/>
                  <a:gd name="T61" fmla="*/ 3723 h 3947"/>
                  <a:gd name="T62" fmla="*/ 4487 w 5240"/>
                  <a:gd name="T63" fmla="*/ 341 h 3947"/>
                  <a:gd name="T64" fmla="*/ 4533 w 5240"/>
                  <a:gd name="T65" fmla="*/ 190 h 3947"/>
                  <a:gd name="T66" fmla="*/ 4705 w 5240"/>
                  <a:gd name="T67" fmla="*/ 76 h 3947"/>
                  <a:gd name="T68" fmla="*/ 5187 w 5240"/>
                  <a:gd name="T69" fmla="*/ 107 h 3947"/>
                  <a:gd name="T70" fmla="*/ 4666 w 5240"/>
                  <a:gd name="T71" fmla="*/ 125 h 3947"/>
                  <a:gd name="T72" fmla="*/ 4541 w 5240"/>
                  <a:gd name="T73" fmla="*/ 250 h 3947"/>
                  <a:gd name="T74" fmla="*/ 4523 w 5240"/>
                  <a:gd name="T75" fmla="*/ 3608 h 3947"/>
                  <a:gd name="T76" fmla="*/ 4494 w 5240"/>
                  <a:gd name="T77" fmla="*/ 3743 h 3947"/>
                  <a:gd name="T78" fmla="*/ 4419 w 5240"/>
                  <a:gd name="T79" fmla="*/ 3850 h 3947"/>
                  <a:gd name="T80" fmla="*/ 4309 w 5240"/>
                  <a:gd name="T81" fmla="*/ 3922 h 3947"/>
                  <a:gd name="T82" fmla="*/ 3900 w 5240"/>
                  <a:gd name="T83" fmla="*/ 3947 h 3947"/>
                  <a:gd name="T84" fmla="*/ 3798 w 5240"/>
                  <a:gd name="T85" fmla="*/ 3929 h 3947"/>
                  <a:gd name="T86" fmla="*/ 3705 w 5240"/>
                  <a:gd name="T87" fmla="*/ 3884 h 3947"/>
                  <a:gd name="T88" fmla="*/ 3654 w 5240"/>
                  <a:gd name="T89" fmla="*/ 3909 h 3947"/>
                  <a:gd name="T90" fmla="*/ 3556 w 5240"/>
                  <a:gd name="T91" fmla="*/ 3942 h 3947"/>
                  <a:gd name="T92" fmla="*/ 53 w 5240"/>
                  <a:gd name="T93" fmla="*/ 3911 h 3947"/>
                  <a:gd name="T94" fmla="*/ 53 w 5240"/>
                  <a:gd name="T95" fmla="*/ 3947 h 3947"/>
                  <a:gd name="T96" fmla="*/ 5187 w 5240"/>
                  <a:gd name="T97" fmla="*/ 0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240" h="3947">
                    <a:moveTo>
                      <a:pt x="53" y="3840"/>
                    </a:moveTo>
                    <a:lnTo>
                      <a:pt x="3499" y="3840"/>
                    </a:lnTo>
                    <a:lnTo>
                      <a:pt x="3535" y="3837"/>
                    </a:lnTo>
                    <a:lnTo>
                      <a:pt x="3570" y="3829"/>
                    </a:lnTo>
                    <a:lnTo>
                      <a:pt x="3603" y="3816"/>
                    </a:lnTo>
                    <a:lnTo>
                      <a:pt x="3638" y="3795"/>
                    </a:lnTo>
                    <a:lnTo>
                      <a:pt x="3659" y="3784"/>
                    </a:lnTo>
                    <a:cubicBezTo>
                      <a:pt x="3664" y="3782"/>
                      <a:pt x="3669" y="3781"/>
                      <a:pt x="3674" y="3780"/>
                    </a:cubicBezTo>
                    <a:lnTo>
                      <a:pt x="3694" y="3777"/>
                    </a:lnTo>
                    <a:cubicBezTo>
                      <a:pt x="3699" y="3776"/>
                      <a:pt x="3705" y="3776"/>
                      <a:pt x="3710" y="3777"/>
                    </a:cubicBezTo>
                    <a:lnTo>
                      <a:pt x="3729" y="3780"/>
                    </a:lnTo>
                    <a:cubicBezTo>
                      <a:pt x="3734" y="3781"/>
                      <a:pt x="3740" y="3782"/>
                      <a:pt x="3744" y="3784"/>
                    </a:cubicBezTo>
                    <a:lnTo>
                      <a:pt x="3762" y="3793"/>
                    </a:lnTo>
                    <a:lnTo>
                      <a:pt x="3800" y="3816"/>
                    </a:lnTo>
                    <a:lnTo>
                      <a:pt x="3834" y="3829"/>
                    </a:lnTo>
                    <a:lnTo>
                      <a:pt x="3868" y="3837"/>
                    </a:lnTo>
                    <a:lnTo>
                      <a:pt x="3908" y="3840"/>
                    </a:lnTo>
                    <a:lnTo>
                      <a:pt x="4181" y="3840"/>
                    </a:lnTo>
                    <a:lnTo>
                      <a:pt x="4208" y="3839"/>
                    </a:lnTo>
                    <a:lnTo>
                      <a:pt x="4231" y="3835"/>
                    </a:lnTo>
                    <a:lnTo>
                      <a:pt x="4273" y="3822"/>
                    </a:lnTo>
                    <a:lnTo>
                      <a:pt x="4312" y="3800"/>
                    </a:lnTo>
                    <a:lnTo>
                      <a:pt x="4348" y="3771"/>
                    </a:lnTo>
                    <a:lnTo>
                      <a:pt x="4376" y="3737"/>
                    </a:lnTo>
                    <a:lnTo>
                      <a:pt x="4398" y="3697"/>
                    </a:lnTo>
                    <a:lnTo>
                      <a:pt x="4412" y="3648"/>
                    </a:lnTo>
                    <a:lnTo>
                      <a:pt x="4415" y="3627"/>
                    </a:lnTo>
                    <a:lnTo>
                      <a:pt x="4416" y="3603"/>
                    </a:lnTo>
                    <a:lnTo>
                      <a:pt x="4416" y="341"/>
                    </a:lnTo>
                    <a:lnTo>
                      <a:pt x="4418" y="309"/>
                    </a:lnTo>
                    <a:lnTo>
                      <a:pt x="4423" y="275"/>
                    </a:lnTo>
                    <a:lnTo>
                      <a:pt x="4441" y="214"/>
                    </a:lnTo>
                    <a:cubicBezTo>
                      <a:pt x="4442" y="210"/>
                      <a:pt x="4443" y="207"/>
                      <a:pt x="4445" y="203"/>
                    </a:cubicBezTo>
                    <a:lnTo>
                      <a:pt x="4472" y="155"/>
                    </a:lnTo>
                    <a:cubicBezTo>
                      <a:pt x="4473" y="152"/>
                      <a:pt x="4475" y="149"/>
                      <a:pt x="4477" y="147"/>
                    </a:cubicBezTo>
                    <a:lnTo>
                      <a:pt x="4513" y="104"/>
                    </a:lnTo>
                    <a:cubicBezTo>
                      <a:pt x="4515" y="101"/>
                      <a:pt x="4517" y="98"/>
                      <a:pt x="4520" y="96"/>
                    </a:cubicBezTo>
                    <a:lnTo>
                      <a:pt x="4563" y="61"/>
                    </a:lnTo>
                    <a:cubicBezTo>
                      <a:pt x="4565" y="59"/>
                      <a:pt x="4568" y="57"/>
                      <a:pt x="4571" y="56"/>
                    </a:cubicBezTo>
                    <a:lnTo>
                      <a:pt x="4620" y="29"/>
                    </a:lnTo>
                    <a:cubicBezTo>
                      <a:pt x="4623" y="27"/>
                      <a:pt x="4626" y="26"/>
                      <a:pt x="4630" y="25"/>
                    </a:cubicBezTo>
                    <a:lnTo>
                      <a:pt x="4684" y="8"/>
                    </a:lnTo>
                    <a:lnTo>
                      <a:pt x="4720" y="2"/>
                    </a:lnTo>
                    <a:lnTo>
                      <a:pt x="4755" y="0"/>
                    </a:lnTo>
                    <a:lnTo>
                      <a:pt x="5187" y="0"/>
                    </a:lnTo>
                    <a:lnTo>
                      <a:pt x="5187" y="36"/>
                    </a:lnTo>
                    <a:lnTo>
                      <a:pt x="4757" y="36"/>
                    </a:lnTo>
                    <a:lnTo>
                      <a:pt x="4725" y="37"/>
                    </a:lnTo>
                    <a:lnTo>
                      <a:pt x="4694" y="42"/>
                    </a:lnTo>
                    <a:lnTo>
                      <a:pt x="4640" y="59"/>
                    </a:lnTo>
                    <a:cubicBezTo>
                      <a:pt x="4639" y="59"/>
                      <a:pt x="4638" y="60"/>
                      <a:pt x="4637" y="60"/>
                    </a:cubicBezTo>
                    <a:lnTo>
                      <a:pt x="4588" y="87"/>
                    </a:lnTo>
                    <a:cubicBezTo>
                      <a:pt x="4587" y="87"/>
                      <a:pt x="4586" y="88"/>
                      <a:pt x="4585" y="89"/>
                    </a:cubicBezTo>
                    <a:lnTo>
                      <a:pt x="4543" y="124"/>
                    </a:lnTo>
                    <a:cubicBezTo>
                      <a:pt x="4542" y="124"/>
                      <a:pt x="4541" y="125"/>
                      <a:pt x="4540" y="126"/>
                    </a:cubicBezTo>
                    <a:lnTo>
                      <a:pt x="4505" y="169"/>
                    </a:lnTo>
                    <a:cubicBezTo>
                      <a:pt x="4504" y="170"/>
                      <a:pt x="4503" y="171"/>
                      <a:pt x="4503" y="172"/>
                    </a:cubicBezTo>
                    <a:lnTo>
                      <a:pt x="4476" y="220"/>
                    </a:lnTo>
                    <a:cubicBezTo>
                      <a:pt x="4476" y="222"/>
                      <a:pt x="4475" y="223"/>
                      <a:pt x="4475" y="224"/>
                    </a:cubicBezTo>
                    <a:lnTo>
                      <a:pt x="4458" y="281"/>
                    </a:lnTo>
                    <a:lnTo>
                      <a:pt x="4453" y="311"/>
                    </a:lnTo>
                    <a:lnTo>
                      <a:pt x="4452" y="341"/>
                    </a:lnTo>
                    <a:lnTo>
                      <a:pt x="4452" y="3605"/>
                    </a:lnTo>
                    <a:lnTo>
                      <a:pt x="4450" y="3632"/>
                    </a:lnTo>
                    <a:lnTo>
                      <a:pt x="4446" y="3658"/>
                    </a:lnTo>
                    <a:lnTo>
                      <a:pt x="4430" y="3711"/>
                    </a:lnTo>
                    <a:lnTo>
                      <a:pt x="4406" y="3756"/>
                    </a:lnTo>
                    <a:lnTo>
                      <a:pt x="4373" y="3796"/>
                    </a:lnTo>
                    <a:lnTo>
                      <a:pt x="4332" y="3830"/>
                    </a:lnTo>
                    <a:lnTo>
                      <a:pt x="4287" y="3854"/>
                    </a:lnTo>
                    <a:lnTo>
                      <a:pt x="4237" y="3870"/>
                    </a:lnTo>
                    <a:lnTo>
                      <a:pt x="4210" y="3874"/>
                    </a:lnTo>
                    <a:lnTo>
                      <a:pt x="4181" y="3876"/>
                    </a:lnTo>
                    <a:lnTo>
                      <a:pt x="3905" y="3876"/>
                    </a:lnTo>
                    <a:lnTo>
                      <a:pt x="3863" y="3872"/>
                    </a:lnTo>
                    <a:lnTo>
                      <a:pt x="3823" y="3863"/>
                    </a:lnTo>
                    <a:lnTo>
                      <a:pt x="3784" y="3847"/>
                    </a:lnTo>
                    <a:lnTo>
                      <a:pt x="3746" y="3825"/>
                    </a:lnTo>
                    <a:lnTo>
                      <a:pt x="3729" y="3816"/>
                    </a:lnTo>
                    <a:cubicBezTo>
                      <a:pt x="3727" y="3816"/>
                      <a:pt x="3725" y="3815"/>
                      <a:pt x="3724" y="3815"/>
                    </a:cubicBezTo>
                    <a:lnTo>
                      <a:pt x="3705" y="3812"/>
                    </a:lnTo>
                    <a:cubicBezTo>
                      <a:pt x="3703" y="3812"/>
                      <a:pt x="3701" y="3812"/>
                      <a:pt x="3699" y="3812"/>
                    </a:cubicBezTo>
                    <a:lnTo>
                      <a:pt x="3680" y="3815"/>
                    </a:lnTo>
                    <a:cubicBezTo>
                      <a:pt x="3678" y="3815"/>
                      <a:pt x="3676" y="3816"/>
                      <a:pt x="3675" y="3816"/>
                    </a:cubicBezTo>
                    <a:lnTo>
                      <a:pt x="3656" y="3826"/>
                    </a:lnTo>
                    <a:lnTo>
                      <a:pt x="3619" y="3847"/>
                    </a:lnTo>
                    <a:lnTo>
                      <a:pt x="3581" y="3863"/>
                    </a:lnTo>
                    <a:lnTo>
                      <a:pt x="3541" y="3872"/>
                    </a:lnTo>
                    <a:lnTo>
                      <a:pt x="3499" y="3876"/>
                    </a:lnTo>
                    <a:lnTo>
                      <a:pt x="53" y="3876"/>
                    </a:lnTo>
                    <a:lnTo>
                      <a:pt x="53" y="3840"/>
                    </a:lnTo>
                    <a:close/>
                    <a:moveTo>
                      <a:pt x="53" y="3911"/>
                    </a:moveTo>
                    <a:lnTo>
                      <a:pt x="3499" y="3911"/>
                    </a:lnTo>
                    <a:lnTo>
                      <a:pt x="3545" y="3908"/>
                    </a:lnTo>
                    <a:cubicBezTo>
                      <a:pt x="3546" y="3908"/>
                      <a:pt x="3547" y="3907"/>
                      <a:pt x="3548" y="3907"/>
                    </a:cubicBezTo>
                    <a:lnTo>
                      <a:pt x="3590" y="3897"/>
                    </a:lnTo>
                    <a:cubicBezTo>
                      <a:pt x="3591" y="3897"/>
                      <a:pt x="3592" y="3897"/>
                      <a:pt x="3593" y="3896"/>
                    </a:cubicBezTo>
                    <a:lnTo>
                      <a:pt x="3634" y="3880"/>
                    </a:lnTo>
                    <a:cubicBezTo>
                      <a:pt x="3634" y="3880"/>
                      <a:pt x="3635" y="3879"/>
                      <a:pt x="3636" y="3879"/>
                    </a:cubicBezTo>
                    <a:lnTo>
                      <a:pt x="3674" y="3856"/>
                    </a:lnTo>
                    <a:lnTo>
                      <a:pt x="3688" y="3850"/>
                    </a:lnTo>
                    <a:lnTo>
                      <a:pt x="3702" y="3847"/>
                    </a:lnTo>
                    <a:lnTo>
                      <a:pt x="3716" y="3850"/>
                    </a:lnTo>
                    <a:lnTo>
                      <a:pt x="3731" y="3857"/>
                    </a:lnTo>
                    <a:lnTo>
                      <a:pt x="3767" y="3879"/>
                    </a:lnTo>
                    <a:cubicBezTo>
                      <a:pt x="3768" y="3879"/>
                      <a:pt x="3769" y="3880"/>
                      <a:pt x="3770" y="3880"/>
                    </a:cubicBezTo>
                    <a:lnTo>
                      <a:pt x="3811" y="3896"/>
                    </a:lnTo>
                    <a:cubicBezTo>
                      <a:pt x="3812" y="3897"/>
                      <a:pt x="3813" y="3897"/>
                      <a:pt x="3813" y="3897"/>
                    </a:cubicBezTo>
                    <a:lnTo>
                      <a:pt x="3856" y="3907"/>
                    </a:lnTo>
                    <a:cubicBezTo>
                      <a:pt x="3857" y="3907"/>
                      <a:pt x="3858" y="3908"/>
                      <a:pt x="3859" y="3908"/>
                    </a:cubicBezTo>
                    <a:lnTo>
                      <a:pt x="3903" y="3911"/>
                    </a:lnTo>
                    <a:lnTo>
                      <a:pt x="4181" y="3911"/>
                    </a:lnTo>
                    <a:lnTo>
                      <a:pt x="4212" y="3910"/>
                    </a:lnTo>
                    <a:lnTo>
                      <a:pt x="4242" y="3905"/>
                    </a:lnTo>
                    <a:lnTo>
                      <a:pt x="4299" y="3888"/>
                    </a:lnTo>
                    <a:cubicBezTo>
                      <a:pt x="4300" y="3888"/>
                      <a:pt x="4301" y="3887"/>
                      <a:pt x="4302" y="3887"/>
                    </a:cubicBezTo>
                    <a:lnTo>
                      <a:pt x="4351" y="3860"/>
                    </a:lnTo>
                    <a:cubicBezTo>
                      <a:pt x="4352" y="3860"/>
                      <a:pt x="4353" y="3859"/>
                      <a:pt x="4354" y="3858"/>
                    </a:cubicBezTo>
                    <a:lnTo>
                      <a:pt x="4397" y="3823"/>
                    </a:lnTo>
                    <a:cubicBezTo>
                      <a:pt x="4398" y="3822"/>
                      <a:pt x="4398" y="3821"/>
                      <a:pt x="4399" y="3820"/>
                    </a:cubicBezTo>
                    <a:lnTo>
                      <a:pt x="4434" y="3778"/>
                    </a:lnTo>
                    <a:cubicBezTo>
                      <a:pt x="4435" y="3777"/>
                      <a:pt x="4436" y="3776"/>
                      <a:pt x="4436" y="3775"/>
                    </a:cubicBezTo>
                    <a:lnTo>
                      <a:pt x="4463" y="3726"/>
                    </a:lnTo>
                    <a:cubicBezTo>
                      <a:pt x="4463" y="3725"/>
                      <a:pt x="4464" y="3724"/>
                      <a:pt x="4464" y="3723"/>
                    </a:cubicBezTo>
                    <a:lnTo>
                      <a:pt x="4480" y="3669"/>
                    </a:lnTo>
                    <a:lnTo>
                      <a:pt x="4486" y="3638"/>
                    </a:lnTo>
                    <a:lnTo>
                      <a:pt x="4487" y="3606"/>
                    </a:lnTo>
                    <a:lnTo>
                      <a:pt x="4487" y="341"/>
                    </a:lnTo>
                    <a:lnTo>
                      <a:pt x="4489" y="313"/>
                    </a:lnTo>
                    <a:lnTo>
                      <a:pt x="4493" y="286"/>
                    </a:lnTo>
                    <a:lnTo>
                      <a:pt x="4508" y="236"/>
                    </a:lnTo>
                    <a:lnTo>
                      <a:pt x="4533" y="190"/>
                    </a:lnTo>
                    <a:lnTo>
                      <a:pt x="4567" y="150"/>
                    </a:lnTo>
                    <a:lnTo>
                      <a:pt x="4606" y="117"/>
                    </a:lnTo>
                    <a:lnTo>
                      <a:pt x="4652" y="92"/>
                    </a:lnTo>
                    <a:lnTo>
                      <a:pt x="4705" y="76"/>
                    </a:lnTo>
                    <a:lnTo>
                      <a:pt x="4731" y="73"/>
                    </a:lnTo>
                    <a:lnTo>
                      <a:pt x="4758" y="71"/>
                    </a:lnTo>
                    <a:lnTo>
                      <a:pt x="5187" y="71"/>
                    </a:lnTo>
                    <a:lnTo>
                      <a:pt x="5187" y="107"/>
                    </a:lnTo>
                    <a:lnTo>
                      <a:pt x="4760" y="107"/>
                    </a:lnTo>
                    <a:lnTo>
                      <a:pt x="4736" y="108"/>
                    </a:lnTo>
                    <a:lnTo>
                      <a:pt x="4715" y="110"/>
                    </a:lnTo>
                    <a:lnTo>
                      <a:pt x="4666" y="125"/>
                    </a:lnTo>
                    <a:lnTo>
                      <a:pt x="4626" y="147"/>
                    </a:lnTo>
                    <a:lnTo>
                      <a:pt x="4592" y="175"/>
                    </a:lnTo>
                    <a:lnTo>
                      <a:pt x="4563" y="211"/>
                    </a:lnTo>
                    <a:lnTo>
                      <a:pt x="4541" y="250"/>
                    </a:lnTo>
                    <a:lnTo>
                      <a:pt x="4528" y="292"/>
                    </a:lnTo>
                    <a:lnTo>
                      <a:pt x="4524" y="315"/>
                    </a:lnTo>
                    <a:lnTo>
                      <a:pt x="4523" y="341"/>
                    </a:lnTo>
                    <a:lnTo>
                      <a:pt x="4523" y="3608"/>
                    </a:lnTo>
                    <a:lnTo>
                      <a:pt x="4521" y="3643"/>
                    </a:lnTo>
                    <a:lnTo>
                      <a:pt x="4514" y="3679"/>
                    </a:lnTo>
                    <a:lnTo>
                      <a:pt x="4498" y="3733"/>
                    </a:lnTo>
                    <a:cubicBezTo>
                      <a:pt x="4497" y="3736"/>
                      <a:pt x="4496" y="3740"/>
                      <a:pt x="4494" y="3743"/>
                    </a:cubicBezTo>
                    <a:lnTo>
                      <a:pt x="4467" y="3792"/>
                    </a:lnTo>
                    <a:cubicBezTo>
                      <a:pt x="4466" y="3795"/>
                      <a:pt x="4464" y="3798"/>
                      <a:pt x="4462" y="3800"/>
                    </a:cubicBezTo>
                    <a:lnTo>
                      <a:pt x="4427" y="3843"/>
                    </a:lnTo>
                    <a:cubicBezTo>
                      <a:pt x="4424" y="3846"/>
                      <a:pt x="4422" y="3848"/>
                      <a:pt x="4419" y="3850"/>
                    </a:cubicBezTo>
                    <a:lnTo>
                      <a:pt x="4376" y="3886"/>
                    </a:lnTo>
                    <a:cubicBezTo>
                      <a:pt x="4374" y="3888"/>
                      <a:pt x="4371" y="3890"/>
                      <a:pt x="4368" y="3891"/>
                    </a:cubicBezTo>
                    <a:lnTo>
                      <a:pt x="4320" y="3918"/>
                    </a:lnTo>
                    <a:cubicBezTo>
                      <a:pt x="4316" y="3920"/>
                      <a:pt x="4313" y="3921"/>
                      <a:pt x="4309" y="3922"/>
                    </a:cubicBezTo>
                    <a:lnTo>
                      <a:pt x="4248" y="3940"/>
                    </a:lnTo>
                    <a:lnTo>
                      <a:pt x="4214" y="3945"/>
                    </a:lnTo>
                    <a:lnTo>
                      <a:pt x="4181" y="3947"/>
                    </a:lnTo>
                    <a:lnTo>
                      <a:pt x="3900" y="3947"/>
                    </a:lnTo>
                    <a:lnTo>
                      <a:pt x="3856" y="3943"/>
                    </a:lnTo>
                    <a:cubicBezTo>
                      <a:pt x="3853" y="3943"/>
                      <a:pt x="3850" y="3943"/>
                      <a:pt x="3848" y="3942"/>
                    </a:cubicBezTo>
                    <a:lnTo>
                      <a:pt x="3805" y="3932"/>
                    </a:lnTo>
                    <a:cubicBezTo>
                      <a:pt x="3803" y="3931"/>
                      <a:pt x="3800" y="3930"/>
                      <a:pt x="3798" y="3929"/>
                    </a:cubicBezTo>
                    <a:lnTo>
                      <a:pt x="3757" y="3913"/>
                    </a:lnTo>
                    <a:cubicBezTo>
                      <a:pt x="3754" y="3912"/>
                      <a:pt x="3752" y="3911"/>
                      <a:pt x="3749" y="3909"/>
                    </a:cubicBezTo>
                    <a:lnTo>
                      <a:pt x="3715" y="3889"/>
                    </a:lnTo>
                    <a:lnTo>
                      <a:pt x="3705" y="3884"/>
                    </a:lnTo>
                    <a:lnTo>
                      <a:pt x="3702" y="3883"/>
                    </a:lnTo>
                    <a:lnTo>
                      <a:pt x="3699" y="3884"/>
                    </a:lnTo>
                    <a:lnTo>
                      <a:pt x="3692" y="3887"/>
                    </a:lnTo>
                    <a:lnTo>
                      <a:pt x="3654" y="3909"/>
                    </a:lnTo>
                    <a:cubicBezTo>
                      <a:pt x="3652" y="3911"/>
                      <a:pt x="3649" y="3912"/>
                      <a:pt x="3647" y="3913"/>
                    </a:cubicBezTo>
                    <a:lnTo>
                      <a:pt x="3606" y="3929"/>
                    </a:lnTo>
                    <a:cubicBezTo>
                      <a:pt x="3603" y="3930"/>
                      <a:pt x="3601" y="3931"/>
                      <a:pt x="3598" y="3932"/>
                    </a:cubicBezTo>
                    <a:lnTo>
                      <a:pt x="3556" y="3942"/>
                    </a:lnTo>
                    <a:cubicBezTo>
                      <a:pt x="3553" y="3943"/>
                      <a:pt x="3550" y="3943"/>
                      <a:pt x="3548" y="3943"/>
                    </a:cubicBezTo>
                    <a:lnTo>
                      <a:pt x="3499" y="3947"/>
                    </a:lnTo>
                    <a:lnTo>
                      <a:pt x="53" y="3947"/>
                    </a:lnTo>
                    <a:lnTo>
                      <a:pt x="53" y="3911"/>
                    </a:lnTo>
                    <a:close/>
                    <a:moveTo>
                      <a:pt x="53" y="3947"/>
                    </a:moveTo>
                    <a:cubicBezTo>
                      <a:pt x="24" y="3947"/>
                      <a:pt x="0" y="3923"/>
                      <a:pt x="0" y="3893"/>
                    </a:cubicBezTo>
                    <a:cubicBezTo>
                      <a:pt x="0" y="3864"/>
                      <a:pt x="24" y="3840"/>
                      <a:pt x="53" y="3840"/>
                    </a:cubicBezTo>
                    <a:lnTo>
                      <a:pt x="53" y="3947"/>
                    </a:lnTo>
                    <a:close/>
                    <a:moveTo>
                      <a:pt x="5187" y="0"/>
                    </a:moveTo>
                    <a:cubicBezTo>
                      <a:pt x="5216" y="0"/>
                      <a:pt x="5240" y="24"/>
                      <a:pt x="5240" y="53"/>
                    </a:cubicBezTo>
                    <a:cubicBezTo>
                      <a:pt x="5240" y="83"/>
                      <a:pt x="5216" y="107"/>
                      <a:pt x="5187" y="107"/>
                    </a:cubicBezTo>
                    <a:lnTo>
                      <a:pt x="51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17" name="Freeform 208">
                <a:extLst>
                  <a:ext uri="{FF2B5EF4-FFF2-40B4-BE49-F238E27FC236}">
                    <a16:creationId xmlns:a16="http://schemas.microsoft.com/office/drawing/2014/main" id="{936B2517-D224-4FDA-B0A4-35A42211EE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17" y="944"/>
                <a:ext cx="91" cy="91"/>
              </a:xfrm>
              <a:custGeom>
                <a:avLst/>
                <a:gdLst>
                  <a:gd name="T0" fmla="*/ 320 w 320"/>
                  <a:gd name="T1" fmla="*/ 160 h 320"/>
                  <a:gd name="T2" fmla="*/ 0 w 320"/>
                  <a:gd name="T3" fmla="*/ 320 h 320"/>
                  <a:gd name="T4" fmla="*/ 0 w 320"/>
                  <a:gd name="T5" fmla="*/ 0 h 320"/>
                  <a:gd name="T6" fmla="*/ 320 w 320"/>
                  <a:gd name="T7" fmla="*/ 16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0" h="320">
                    <a:moveTo>
                      <a:pt x="320" y="160"/>
                    </a:moveTo>
                    <a:lnTo>
                      <a:pt x="0" y="320"/>
                    </a:lnTo>
                    <a:cubicBezTo>
                      <a:pt x="50" y="219"/>
                      <a:pt x="50" y="101"/>
                      <a:pt x="0" y="0"/>
                    </a:cubicBezTo>
                    <a:lnTo>
                      <a:pt x="320" y="16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18" name="Rectangle 209">
                <a:extLst>
                  <a:ext uri="{FF2B5EF4-FFF2-40B4-BE49-F238E27FC236}">
                    <a16:creationId xmlns:a16="http://schemas.microsoft.com/office/drawing/2014/main" id="{4962D598-6DED-41F4-9909-25D8B803DC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04" y="2391"/>
                <a:ext cx="112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21" name="Rectangle 210">
                <a:extLst>
                  <a:ext uri="{FF2B5EF4-FFF2-40B4-BE49-F238E27FC236}">
                    <a16:creationId xmlns:a16="http://schemas.microsoft.com/office/drawing/2014/main" id="{DCDF5A48-47AD-4FA4-8E0E-17424CBAD3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05" y="2388"/>
                <a:ext cx="152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Pyro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622" name="Freeform 211">
                <a:extLst>
                  <a:ext uri="{FF2B5EF4-FFF2-40B4-BE49-F238E27FC236}">
                    <a16:creationId xmlns:a16="http://schemas.microsoft.com/office/drawing/2014/main" id="{E6C4ADFB-8898-4F10-9D58-7F242910BBA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47" y="2476"/>
                <a:ext cx="1484" cy="49"/>
              </a:xfrm>
              <a:custGeom>
                <a:avLst/>
                <a:gdLst>
                  <a:gd name="T0" fmla="*/ 3535 w 5240"/>
                  <a:gd name="T1" fmla="*/ 61 h 171"/>
                  <a:gd name="T2" fmla="*/ 3638 w 5240"/>
                  <a:gd name="T3" fmla="*/ 19 h 171"/>
                  <a:gd name="T4" fmla="*/ 3694 w 5240"/>
                  <a:gd name="T5" fmla="*/ 1 h 171"/>
                  <a:gd name="T6" fmla="*/ 3744 w 5240"/>
                  <a:gd name="T7" fmla="*/ 8 h 171"/>
                  <a:gd name="T8" fmla="*/ 3834 w 5240"/>
                  <a:gd name="T9" fmla="*/ 53 h 171"/>
                  <a:gd name="T10" fmla="*/ 4651 w 5240"/>
                  <a:gd name="T11" fmla="*/ 64 h 171"/>
                  <a:gd name="T12" fmla="*/ 4755 w 5240"/>
                  <a:gd name="T13" fmla="*/ 40 h 171"/>
                  <a:gd name="T14" fmla="*/ 4826 w 5240"/>
                  <a:gd name="T15" fmla="*/ 4 h 171"/>
                  <a:gd name="T16" fmla="*/ 4881 w 5240"/>
                  <a:gd name="T17" fmla="*/ 4 h 171"/>
                  <a:gd name="T18" fmla="*/ 4952 w 5240"/>
                  <a:gd name="T19" fmla="*/ 40 h 171"/>
                  <a:gd name="T20" fmla="*/ 5060 w 5240"/>
                  <a:gd name="T21" fmla="*/ 64 h 171"/>
                  <a:gd name="T22" fmla="*/ 5057 w 5240"/>
                  <a:gd name="T23" fmla="*/ 100 h 171"/>
                  <a:gd name="T24" fmla="*/ 4936 w 5240"/>
                  <a:gd name="T25" fmla="*/ 71 h 171"/>
                  <a:gd name="T26" fmla="*/ 4876 w 5240"/>
                  <a:gd name="T27" fmla="*/ 39 h 171"/>
                  <a:gd name="T28" fmla="*/ 4832 w 5240"/>
                  <a:gd name="T29" fmla="*/ 39 h 171"/>
                  <a:gd name="T30" fmla="*/ 4771 w 5240"/>
                  <a:gd name="T31" fmla="*/ 71 h 171"/>
                  <a:gd name="T32" fmla="*/ 4651 w 5240"/>
                  <a:gd name="T33" fmla="*/ 100 h 171"/>
                  <a:gd name="T34" fmla="*/ 3823 w 5240"/>
                  <a:gd name="T35" fmla="*/ 87 h 171"/>
                  <a:gd name="T36" fmla="*/ 3729 w 5240"/>
                  <a:gd name="T37" fmla="*/ 40 h 171"/>
                  <a:gd name="T38" fmla="*/ 3699 w 5240"/>
                  <a:gd name="T39" fmla="*/ 36 h 171"/>
                  <a:gd name="T40" fmla="*/ 3656 w 5240"/>
                  <a:gd name="T41" fmla="*/ 50 h 171"/>
                  <a:gd name="T42" fmla="*/ 3541 w 5240"/>
                  <a:gd name="T43" fmla="*/ 96 h 171"/>
                  <a:gd name="T44" fmla="*/ 53 w 5240"/>
                  <a:gd name="T45" fmla="*/ 64 h 171"/>
                  <a:gd name="T46" fmla="*/ 3545 w 5240"/>
                  <a:gd name="T47" fmla="*/ 132 h 171"/>
                  <a:gd name="T48" fmla="*/ 3593 w 5240"/>
                  <a:gd name="T49" fmla="*/ 120 h 171"/>
                  <a:gd name="T50" fmla="*/ 3674 w 5240"/>
                  <a:gd name="T51" fmla="*/ 80 h 171"/>
                  <a:gd name="T52" fmla="*/ 3716 w 5240"/>
                  <a:gd name="T53" fmla="*/ 74 h 171"/>
                  <a:gd name="T54" fmla="*/ 3770 w 5240"/>
                  <a:gd name="T55" fmla="*/ 104 h 171"/>
                  <a:gd name="T56" fmla="*/ 3856 w 5240"/>
                  <a:gd name="T57" fmla="*/ 131 h 171"/>
                  <a:gd name="T58" fmla="*/ 4651 w 5240"/>
                  <a:gd name="T59" fmla="*/ 135 h 171"/>
                  <a:gd name="T60" fmla="*/ 4742 w 5240"/>
                  <a:gd name="T61" fmla="*/ 121 h 171"/>
                  <a:gd name="T62" fmla="*/ 4788 w 5240"/>
                  <a:gd name="T63" fmla="*/ 103 h 171"/>
                  <a:gd name="T64" fmla="*/ 4854 w 5240"/>
                  <a:gd name="T65" fmla="*/ 71 h 171"/>
                  <a:gd name="T66" fmla="*/ 4919 w 5240"/>
                  <a:gd name="T67" fmla="*/ 103 h 171"/>
                  <a:gd name="T68" fmla="*/ 4965 w 5240"/>
                  <a:gd name="T69" fmla="*/ 121 h 171"/>
                  <a:gd name="T70" fmla="*/ 5055 w 5240"/>
                  <a:gd name="T71" fmla="*/ 135 h 171"/>
                  <a:gd name="T72" fmla="*/ 5052 w 5240"/>
                  <a:gd name="T73" fmla="*/ 171 h 171"/>
                  <a:gd name="T74" fmla="*/ 4957 w 5240"/>
                  <a:gd name="T75" fmla="*/ 156 h 171"/>
                  <a:gd name="T76" fmla="*/ 4901 w 5240"/>
                  <a:gd name="T77" fmla="*/ 133 h 171"/>
                  <a:gd name="T78" fmla="*/ 4854 w 5240"/>
                  <a:gd name="T79" fmla="*/ 107 h 171"/>
                  <a:gd name="T80" fmla="*/ 4806 w 5240"/>
                  <a:gd name="T81" fmla="*/ 133 h 171"/>
                  <a:gd name="T82" fmla="*/ 4750 w 5240"/>
                  <a:gd name="T83" fmla="*/ 156 h 171"/>
                  <a:gd name="T84" fmla="*/ 4651 w 5240"/>
                  <a:gd name="T85" fmla="*/ 171 h 171"/>
                  <a:gd name="T86" fmla="*/ 3848 w 5240"/>
                  <a:gd name="T87" fmla="*/ 166 h 171"/>
                  <a:gd name="T88" fmla="*/ 3757 w 5240"/>
                  <a:gd name="T89" fmla="*/ 137 h 171"/>
                  <a:gd name="T90" fmla="*/ 3705 w 5240"/>
                  <a:gd name="T91" fmla="*/ 108 h 171"/>
                  <a:gd name="T92" fmla="*/ 3692 w 5240"/>
                  <a:gd name="T93" fmla="*/ 111 h 171"/>
                  <a:gd name="T94" fmla="*/ 3606 w 5240"/>
                  <a:gd name="T95" fmla="*/ 153 h 171"/>
                  <a:gd name="T96" fmla="*/ 3548 w 5240"/>
                  <a:gd name="T97" fmla="*/ 167 h 171"/>
                  <a:gd name="T98" fmla="*/ 53 w 5240"/>
                  <a:gd name="T99" fmla="*/ 135 h 171"/>
                  <a:gd name="T100" fmla="*/ 53 w 5240"/>
                  <a:gd name="T101" fmla="*/ 64 h 171"/>
                  <a:gd name="T102" fmla="*/ 5240 w 5240"/>
                  <a:gd name="T103" fmla="*/ 117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240" h="171">
                    <a:moveTo>
                      <a:pt x="53" y="64"/>
                    </a:moveTo>
                    <a:lnTo>
                      <a:pt x="3499" y="64"/>
                    </a:lnTo>
                    <a:lnTo>
                      <a:pt x="3535" y="61"/>
                    </a:lnTo>
                    <a:lnTo>
                      <a:pt x="3570" y="53"/>
                    </a:lnTo>
                    <a:lnTo>
                      <a:pt x="3603" y="40"/>
                    </a:lnTo>
                    <a:lnTo>
                      <a:pt x="3638" y="19"/>
                    </a:lnTo>
                    <a:lnTo>
                      <a:pt x="3659" y="8"/>
                    </a:lnTo>
                    <a:cubicBezTo>
                      <a:pt x="3664" y="6"/>
                      <a:pt x="3669" y="5"/>
                      <a:pt x="3674" y="4"/>
                    </a:cubicBezTo>
                    <a:lnTo>
                      <a:pt x="3694" y="1"/>
                    </a:lnTo>
                    <a:cubicBezTo>
                      <a:pt x="3699" y="0"/>
                      <a:pt x="3705" y="0"/>
                      <a:pt x="3710" y="1"/>
                    </a:cubicBezTo>
                    <a:lnTo>
                      <a:pt x="3729" y="4"/>
                    </a:lnTo>
                    <a:cubicBezTo>
                      <a:pt x="3734" y="5"/>
                      <a:pt x="3740" y="6"/>
                      <a:pt x="3744" y="8"/>
                    </a:cubicBezTo>
                    <a:lnTo>
                      <a:pt x="3762" y="17"/>
                    </a:lnTo>
                    <a:lnTo>
                      <a:pt x="3800" y="40"/>
                    </a:lnTo>
                    <a:lnTo>
                      <a:pt x="3834" y="53"/>
                    </a:lnTo>
                    <a:lnTo>
                      <a:pt x="3868" y="61"/>
                    </a:lnTo>
                    <a:lnTo>
                      <a:pt x="3908" y="64"/>
                    </a:lnTo>
                    <a:lnTo>
                      <a:pt x="4651" y="64"/>
                    </a:lnTo>
                    <a:lnTo>
                      <a:pt x="4687" y="61"/>
                    </a:lnTo>
                    <a:lnTo>
                      <a:pt x="4722" y="53"/>
                    </a:lnTo>
                    <a:lnTo>
                      <a:pt x="4755" y="40"/>
                    </a:lnTo>
                    <a:lnTo>
                      <a:pt x="4790" y="19"/>
                    </a:lnTo>
                    <a:lnTo>
                      <a:pt x="4811" y="8"/>
                    </a:lnTo>
                    <a:cubicBezTo>
                      <a:pt x="4816" y="6"/>
                      <a:pt x="4821" y="5"/>
                      <a:pt x="4826" y="4"/>
                    </a:cubicBezTo>
                    <a:lnTo>
                      <a:pt x="4846" y="1"/>
                    </a:lnTo>
                    <a:cubicBezTo>
                      <a:pt x="4851" y="0"/>
                      <a:pt x="4857" y="0"/>
                      <a:pt x="4862" y="1"/>
                    </a:cubicBezTo>
                    <a:lnTo>
                      <a:pt x="4881" y="4"/>
                    </a:lnTo>
                    <a:cubicBezTo>
                      <a:pt x="4886" y="5"/>
                      <a:pt x="4892" y="6"/>
                      <a:pt x="4896" y="8"/>
                    </a:cubicBezTo>
                    <a:lnTo>
                      <a:pt x="4914" y="17"/>
                    </a:lnTo>
                    <a:lnTo>
                      <a:pt x="4952" y="40"/>
                    </a:lnTo>
                    <a:lnTo>
                      <a:pt x="4986" y="53"/>
                    </a:lnTo>
                    <a:lnTo>
                      <a:pt x="5020" y="61"/>
                    </a:lnTo>
                    <a:lnTo>
                      <a:pt x="5060" y="64"/>
                    </a:lnTo>
                    <a:lnTo>
                      <a:pt x="5187" y="64"/>
                    </a:lnTo>
                    <a:lnTo>
                      <a:pt x="5187" y="100"/>
                    </a:lnTo>
                    <a:lnTo>
                      <a:pt x="5057" y="100"/>
                    </a:lnTo>
                    <a:lnTo>
                      <a:pt x="5015" y="96"/>
                    </a:lnTo>
                    <a:lnTo>
                      <a:pt x="4975" y="87"/>
                    </a:lnTo>
                    <a:lnTo>
                      <a:pt x="4936" y="71"/>
                    </a:lnTo>
                    <a:lnTo>
                      <a:pt x="4898" y="49"/>
                    </a:lnTo>
                    <a:lnTo>
                      <a:pt x="4881" y="40"/>
                    </a:lnTo>
                    <a:cubicBezTo>
                      <a:pt x="4879" y="40"/>
                      <a:pt x="4877" y="39"/>
                      <a:pt x="4876" y="39"/>
                    </a:cubicBezTo>
                    <a:lnTo>
                      <a:pt x="4857" y="36"/>
                    </a:lnTo>
                    <a:cubicBezTo>
                      <a:pt x="4855" y="36"/>
                      <a:pt x="4853" y="36"/>
                      <a:pt x="4851" y="36"/>
                    </a:cubicBezTo>
                    <a:lnTo>
                      <a:pt x="4832" y="39"/>
                    </a:lnTo>
                    <a:cubicBezTo>
                      <a:pt x="4830" y="39"/>
                      <a:pt x="4828" y="40"/>
                      <a:pt x="4827" y="40"/>
                    </a:cubicBezTo>
                    <a:lnTo>
                      <a:pt x="4808" y="50"/>
                    </a:lnTo>
                    <a:lnTo>
                      <a:pt x="4771" y="71"/>
                    </a:lnTo>
                    <a:lnTo>
                      <a:pt x="4733" y="87"/>
                    </a:lnTo>
                    <a:lnTo>
                      <a:pt x="4693" y="96"/>
                    </a:lnTo>
                    <a:lnTo>
                      <a:pt x="4651" y="100"/>
                    </a:lnTo>
                    <a:lnTo>
                      <a:pt x="3905" y="100"/>
                    </a:lnTo>
                    <a:lnTo>
                      <a:pt x="3863" y="96"/>
                    </a:lnTo>
                    <a:lnTo>
                      <a:pt x="3823" y="87"/>
                    </a:lnTo>
                    <a:lnTo>
                      <a:pt x="3784" y="71"/>
                    </a:lnTo>
                    <a:lnTo>
                      <a:pt x="3746" y="49"/>
                    </a:lnTo>
                    <a:lnTo>
                      <a:pt x="3729" y="40"/>
                    </a:lnTo>
                    <a:cubicBezTo>
                      <a:pt x="3727" y="40"/>
                      <a:pt x="3725" y="39"/>
                      <a:pt x="3724" y="39"/>
                    </a:cubicBezTo>
                    <a:lnTo>
                      <a:pt x="3705" y="36"/>
                    </a:lnTo>
                    <a:cubicBezTo>
                      <a:pt x="3703" y="36"/>
                      <a:pt x="3701" y="36"/>
                      <a:pt x="3699" y="36"/>
                    </a:cubicBezTo>
                    <a:lnTo>
                      <a:pt x="3680" y="39"/>
                    </a:lnTo>
                    <a:cubicBezTo>
                      <a:pt x="3678" y="39"/>
                      <a:pt x="3676" y="40"/>
                      <a:pt x="3675" y="40"/>
                    </a:cubicBezTo>
                    <a:lnTo>
                      <a:pt x="3656" y="50"/>
                    </a:lnTo>
                    <a:lnTo>
                      <a:pt x="3619" y="71"/>
                    </a:lnTo>
                    <a:lnTo>
                      <a:pt x="3581" y="87"/>
                    </a:lnTo>
                    <a:lnTo>
                      <a:pt x="3541" y="96"/>
                    </a:lnTo>
                    <a:lnTo>
                      <a:pt x="3499" y="100"/>
                    </a:lnTo>
                    <a:lnTo>
                      <a:pt x="53" y="100"/>
                    </a:lnTo>
                    <a:lnTo>
                      <a:pt x="53" y="64"/>
                    </a:lnTo>
                    <a:close/>
                    <a:moveTo>
                      <a:pt x="53" y="135"/>
                    </a:moveTo>
                    <a:lnTo>
                      <a:pt x="3499" y="135"/>
                    </a:lnTo>
                    <a:lnTo>
                      <a:pt x="3545" y="132"/>
                    </a:lnTo>
                    <a:cubicBezTo>
                      <a:pt x="3546" y="132"/>
                      <a:pt x="3547" y="131"/>
                      <a:pt x="3548" y="131"/>
                    </a:cubicBezTo>
                    <a:lnTo>
                      <a:pt x="3590" y="121"/>
                    </a:lnTo>
                    <a:cubicBezTo>
                      <a:pt x="3591" y="121"/>
                      <a:pt x="3592" y="121"/>
                      <a:pt x="3593" y="120"/>
                    </a:cubicBezTo>
                    <a:lnTo>
                      <a:pt x="3634" y="104"/>
                    </a:lnTo>
                    <a:cubicBezTo>
                      <a:pt x="3634" y="104"/>
                      <a:pt x="3635" y="103"/>
                      <a:pt x="3636" y="103"/>
                    </a:cubicBezTo>
                    <a:lnTo>
                      <a:pt x="3674" y="80"/>
                    </a:lnTo>
                    <a:lnTo>
                      <a:pt x="3688" y="74"/>
                    </a:lnTo>
                    <a:lnTo>
                      <a:pt x="3702" y="71"/>
                    </a:lnTo>
                    <a:lnTo>
                      <a:pt x="3716" y="74"/>
                    </a:lnTo>
                    <a:lnTo>
                      <a:pt x="3731" y="81"/>
                    </a:lnTo>
                    <a:lnTo>
                      <a:pt x="3767" y="103"/>
                    </a:lnTo>
                    <a:cubicBezTo>
                      <a:pt x="3768" y="103"/>
                      <a:pt x="3769" y="104"/>
                      <a:pt x="3770" y="104"/>
                    </a:cubicBezTo>
                    <a:lnTo>
                      <a:pt x="3811" y="120"/>
                    </a:lnTo>
                    <a:cubicBezTo>
                      <a:pt x="3812" y="121"/>
                      <a:pt x="3813" y="121"/>
                      <a:pt x="3813" y="121"/>
                    </a:cubicBezTo>
                    <a:lnTo>
                      <a:pt x="3856" y="131"/>
                    </a:lnTo>
                    <a:cubicBezTo>
                      <a:pt x="3857" y="131"/>
                      <a:pt x="3858" y="132"/>
                      <a:pt x="3859" y="132"/>
                    </a:cubicBezTo>
                    <a:lnTo>
                      <a:pt x="3903" y="135"/>
                    </a:lnTo>
                    <a:lnTo>
                      <a:pt x="4651" y="135"/>
                    </a:lnTo>
                    <a:lnTo>
                      <a:pt x="4697" y="132"/>
                    </a:lnTo>
                    <a:cubicBezTo>
                      <a:pt x="4698" y="132"/>
                      <a:pt x="4699" y="131"/>
                      <a:pt x="4700" y="131"/>
                    </a:cubicBezTo>
                    <a:lnTo>
                      <a:pt x="4742" y="121"/>
                    </a:lnTo>
                    <a:cubicBezTo>
                      <a:pt x="4743" y="121"/>
                      <a:pt x="4744" y="121"/>
                      <a:pt x="4745" y="120"/>
                    </a:cubicBezTo>
                    <a:lnTo>
                      <a:pt x="4786" y="104"/>
                    </a:lnTo>
                    <a:cubicBezTo>
                      <a:pt x="4786" y="104"/>
                      <a:pt x="4787" y="103"/>
                      <a:pt x="4788" y="103"/>
                    </a:cubicBezTo>
                    <a:lnTo>
                      <a:pt x="4826" y="80"/>
                    </a:lnTo>
                    <a:lnTo>
                      <a:pt x="4840" y="74"/>
                    </a:lnTo>
                    <a:lnTo>
                      <a:pt x="4854" y="71"/>
                    </a:lnTo>
                    <a:lnTo>
                      <a:pt x="4868" y="74"/>
                    </a:lnTo>
                    <a:lnTo>
                      <a:pt x="4883" y="81"/>
                    </a:lnTo>
                    <a:lnTo>
                      <a:pt x="4919" y="103"/>
                    </a:lnTo>
                    <a:cubicBezTo>
                      <a:pt x="4920" y="103"/>
                      <a:pt x="4921" y="104"/>
                      <a:pt x="4922" y="104"/>
                    </a:cubicBezTo>
                    <a:lnTo>
                      <a:pt x="4963" y="120"/>
                    </a:lnTo>
                    <a:cubicBezTo>
                      <a:pt x="4964" y="121"/>
                      <a:pt x="4965" y="121"/>
                      <a:pt x="4965" y="121"/>
                    </a:cubicBezTo>
                    <a:lnTo>
                      <a:pt x="5008" y="131"/>
                    </a:lnTo>
                    <a:cubicBezTo>
                      <a:pt x="5009" y="131"/>
                      <a:pt x="5010" y="132"/>
                      <a:pt x="5011" y="132"/>
                    </a:cubicBezTo>
                    <a:lnTo>
                      <a:pt x="5055" y="135"/>
                    </a:lnTo>
                    <a:lnTo>
                      <a:pt x="5187" y="135"/>
                    </a:lnTo>
                    <a:lnTo>
                      <a:pt x="5187" y="171"/>
                    </a:lnTo>
                    <a:lnTo>
                      <a:pt x="5052" y="171"/>
                    </a:lnTo>
                    <a:lnTo>
                      <a:pt x="5008" y="167"/>
                    </a:lnTo>
                    <a:cubicBezTo>
                      <a:pt x="5005" y="167"/>
                      <a:pt x="5002" y="167"/>
                      <a:pt x="5000" y="166"/>
                    </a:cubicBezTo>
                    <a:lnTo>
                      <a:pt x="4957" y="156"/>
                    </a:lnTo>
                    <a:cubicBezTo>
                      <a:pt x="4955" y="155"/>
                      <a:pt x="4952" y="154"/>
                      <a:pt x="4950" y="153"/>
                    </a:cubicBezTo>
                    <a:lnTo>
                      <a:pt x="4909" y="137"/>
                    </a:lnTo>
                    <a:cubicBezTo>
                      <a:pt x="4906" y="136"/>
                      <a:pt x="4904" y="135"/>
                      <a:pt x="4901" y="133"/>
                    </a:cubicBezTo>
                    <a:lnTo>
                      <a:pt x="4867" y="113"/>
                    </a:lnTo>
                    <a:lnTo>
                      <a:pt x="4857" y="108"/>
                    </a:lnTo>
                    <a:lnTo>
                      <a:pt x="4854" y="107"/>
                    </a:lnTo>
                    <a:lnTo>
                      <a:pt x="4851" y="108"/>
                    </a:lnTo>
                    <a:lnTo>
                      <a:pt x="4844" y="111"/>
                    </a:lnTo>
                    <a:lnTo>
                      <a:pt x="4806" y="133"/>
                    </a:lnTo>
                    <a:cubicBezTo>
                      <a:pt x="4804" y="135"/>
                      <a:pt x="4801" y="136"/>
                      <a:pt x="4799" y="137"/>
                    </a:cubicBezTo>
                    <a:lnTo>
                      <a:pt x="4758" y="153"/>
                    </a:lnTo>
                    <a:cubicBezTo>
                      <a:pt x="4755" y="154"/>
                      <a:pt x="4753" y="155"/>
                      <a:pt x="4750" y="156"/>
                    </a:cubicBezTo>
                    <a:lnTo>
                      <a:pt x="4708" y="166"/>
                    </a:lnTo>
                    <a:cubicBezTo>
                      <a:pt x="4705" y="167"/>
                      <a:pt x="4702" y="167"/>
                      <a:pt x="4700" y="167"/>
                    </a:cubicBezTo>
                    <a:lnTo>
                      <a:pt x="4651" y="171"/>
                    </a:lnTo>
                    <a:lnTo>
                      <a:pt x="3900" y="171"/>
                    </a:lnTo>
                    <a:lnTo>
                      <a:pt x="3856" y="167"/>
                    </a:lnTo>
                    <a:cubicBezTo>
                      <a:pt x="3853" y="167"/>
                      <a:pt x="3850" y="167"/>
                      <a:pt x="3848" y="166"/>
                    </a:cubicBezTo>
                    <a:lnTo>
                      <a:pt x="3805" y="156"/>
                    </a:lnTo>
                    <a:cubicBezTo>
                      <a:pt x="3803" y="155"/>
                      <a:pt x="3800" y="154"/>
                      <a:pt x="3798" y="153"/>
                    </a:cubicBezTo>
                    <a:lnTo>
                      <a:pt x="3757" y="137"/>
                    </a:lnTo>
                    <a:cubicBezTo>
                      <a:pt x="3754" y="136"/>
                      <a:pt x="3752" y="135"/>
                      <a:pt x="3749" y="133"/>
                    </a:cubicBezTo>
                    <a:lnTo>
                      <a:pt x="3715" y="113"/>
                    </a:lnTo>
                    <a:lnTo>
                      <a:pt x="3705" y="108"/>
                    </a:lnTo>
                    <a:lnTo>
                      <a:pt x="3702" y="107"/>
                    </a:lnTo>
                    <a:lnTo>
                      <a:pt x="3699" y="108"/>
                    </a:lnTo>
                    <a:lnTo>
                      <a:pt x="3692" y="111"/>
                    </a:lnTo>
                    <a:lnTo>
                      <a:pt x="3654" y="133"/>
                    </a:lnTo>
                    <a:cubicBezTo>
                      <a:pt x="3652" y="135"/>
                      <a:pt x="3649" y="136"/>
                      <a:pt x="3647" y="137"/>
                    </a:cubicBezTo>
                    <a:lnTo>
                      <a:pt x="3606" y="153"/>
                    </a:lnTo>
                    <a:cubicBezTo>
                      <a:pt x="3603" y="154"/>
                      <a:pt x="3601" y="155"/>
                      <a:pt x="3598" y="156"/>
                    </a:cubicBezTo>
                    <a:lnTo>
                      <a:pt x="3556" y="166"/>
                    </a:lnTo>
                    <a:cubicBezTo>
                      <a:pt x="3553" y="167"/>
                      <a:pt x="3550" y="167"/>
                      <a:pt x="3548" y="167"/>
                    </a:cubicBezTo>
                    <a:lnTo>
                      <a:pt x="3499" y="171"/>
                    </a:lnTo>
                    <a:lnTo>
                      <a:pt x="53" y="171"/>
                    </a:lnTo>
                    <a:lnTo>
                      <a:pt x="53" y="135"/>
                    </a:lnTo>
                    <a:close/>
                    <a:moveTo>
                      <a:pt x="53" y="171"/>
                    </a:moveTo>
                    <a:cubicBezTo>
                      <a:pt x="24" y="171"/>
                      <a:pt x="0" y="147"/>
                      <a:pt x="0" y="117"/>
                    </a:cubicBezTo>
                    <a:cubicBezTo>
                      <a:pt x="0" y="88"/>
                      <a:pt x="24" y="64"/>
                      <a:pt x="53" y="64"/>
                    </a:cubicBezTo>
                    <a:lnTo>
                      <a:pt x="53" y="171"/>
                    </a:lnTo>
                    <a:close/>
                    <a:moveTo>
                      <a:pt x="5187" y="64"/>
                    </a:moveTo>
                    <a:cubicBezTo>
                      <a:pt x="5216" y="64"/>
                      <a:pt x="5240" y="88"/>
                      <a:pt x="5240" y="117"/>
                    </a:cubicBezTo>
                    <a:cubicBezTo>
                      <a:pt x="5240" y="147"/>
                      <a:pt x="5216" y="171"/>
                      <a:pt x="5187" y="171"/>
                    </a:cubicBezTo>
                    <a:lnTo>
                      <a:pt x="5187" y="64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23" name="Freeform 212">
                <a:extLst>
                  <a:ext uri="{FF2B5EF4-FFF2-40B4-BE49-F238E27FC236}">
                    <a16:creationId xmlns:a16="http://schemas.microsoft.com/office/drawing/2014/main" id="{2F01BB52-47F6-405F-88B2-12912CC211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4" y="2464"/>
                <a:ext cx="91" cy="91"/>
              </a:xfrm>
              <a:custGeom>
                <a:avLst/>
                <a:gdLst>
                  <a:gd name="T0" fmla="*/ 320 w 320"/>
                  <a:gd name="T1" fmla="*/ 160 h 320"/>
                  <a:gd name="T2" fmla="*/ 0 w 320"/>
                  <a:gd name="T3" fmla="*/ 320 h 320"/>
                  <a:gd name="T4" fmla="*/ 0 w 320"/>
                  <a:gd name="T5" fmla="*/ 0 h 320"/>
                  <a:gd name="T6" fmla="*/ 320 w 320"/>
                  <a:gd name="T7" fmla="*/ 16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0" h="320">
                    <a:moveTo>
                      <a:pt x="320" y="160"/>
                    </a:moveTo>
                    <a:lnTo>
                      <a:pt x="0" y="320"/>
                    </a:lnTo>
                    <a:cubicBezTo>
                      <a:pt x="50" y="219"/>
                      <a:pt x="50" y="101"/>
                      <a:pt x="0" y="0"/>
                    </a:cubicBezTo>
                    <a:lnTo>
                      <a:pt x="320" y="16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24" name="Rectangle 213">
                <a:extLst>
                  <a:ext uri="{FF2B5EF4-FFF2-40B4-BE49-F238E27FC236}">
                    <a16:creationId xmlns:a16="http://schemas.microsoft.com/office/drawing/2014/main" id="{A11DBE79-5EBA-4B8F-BEA4-B9691A90DF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6" y="2473"/>
                <a:ext cx="111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25" name="Rectangle 214">
                <a:extLst>
                  <a:ext uri="{FF2B5EF4-FFF2-40B4-BE49-F238E27FC236}">
                    <a16:creationId xmlns:a16="http://schemas.microsoft.com/office/drawing/2014/main" id="{A3524449-B93F-4244-9723-EA17CD0B80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7" y="2471"/>
                <a:ext cx="152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Pyro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648" name="Freeform 233">
                <a:extLst>
                  <a:ext uri="{FF2B5EF4-FFF2-40B4-BE49-F238E27FC236}">
                    <a16:creationId xmlns:a16="http://schemas.microsoft.com/office/drawing/2014/main" id="{F2388F0B-4838-44A3-9719-3F39F1871E6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4" y="1915"/>
                <a:ext cx="678" cy="29"/>
              </a:xfrm>
              <a:custGeom>
                <a:avLst/>
                <a:gdLst>
                  <a:gd name="T0" fmla="*/ 170 w 4785"/>
                  <a:gd name="T1" fmla="*/ 162 h 205"/>
                  <a:gd name="T2" fmla="*/ 0 w 4785"/>
                  <a:gd name="T3" fmla="*/ 162 h 205"/>
                  <a:gd name="T4" fmla="*/ 384 w 4785"/>
                  <a:gd name="T5" fmla="*/ 120 h 205"/>
                  <a:gd name="T6" fmla="*/ 298 w 4785"/>
                  <a:gd name="T7" fmla="*/ 205 h 205"/>
                  <a:gd name="T8" fmla="*/ 554 w 4785"/>
                  <a:gd name="T9" fmla="*/ 120 h 205"/>
                  <a:gd name="T10" fmla="*/ 640 w 4785"/>
                  <a:gd name="T11" fmla="*/ 205 h 205"/>
                  <a:gd name="T12" fmla="*/ 554 w 4785"/>
                  <a:gd name="T13" fmla="*/ 120 h 205"/>
                  <a:gd name="T14" fmla="*/ 938 w 4785"/>
                  <a:gd name="T15" fmla="*/ 162 h 205"/>
                  <a:gd name="T16" fmla="*/ 768 w 4785"/>
                  <a:gd name="T17" fmla="*/ 162 h 205"/>
                  <a:gd name="T18" fmla="*/ 1152 w 4785"/>
                  <a:gd name="T19" fmla="*/ 120 h 205"/>
                  <a:gd name="T20" fmla="*/ 1066 w 4785"/>
                  <a:gd name="T21" fmla="*/ 205 h 205"/>
                  <a:gd name="T22" fmla="*/ 1322 w 4785"/>
                  <a:gd name="T23" fmla="*/ 120 h 205"/>
                  <a:gd name="T24" fmla="*/ 1408 w 4785"/>
                  <a:gd name="T25" fmla="*/ 205 h 205"/>
                  <a:gd name="T26" fmla="*/ 1322 w 4785"/>
                  <a:gd name="T27" fmla="*/ 120 h 205"/>
                  <a:gd name="T28" fmla="*/ 1706 w 4785"/>
                  <a:gd name="T29" fmla="*/ 162 h 205"/>
                  <a:gd name="T30" fmla="*/ 1536 w 4785"/>
                  <a:gd name="T31" fmla="*/ 162 h 205"/>
                  <a:gd name="T32" fmla="*/ 1920 w 4785"/>
                  <a:gd name="T33" fmla="*/ 120 h 205"/>
                  <a:gd name="T34" fmla="*/ 1834 w 4785"/>
                  <a:gd name="T35" fmla="*/ 205 h 205"/>
                  <a:gd name="T36" fmla="*/ 2090 w 4785"/>
                  <a:gd name="T37" fmla="*/ 120 h 205"/>
                  <a:gd name="T38" fmla="*/ 2176 w 4785"/>
                  <a:gd name="T39" fmla="*/ 205 h 205"/>
                  <a:gd name="T40" fmla="*/ 2090 w 4785"/>
                  <a:gd name="T41" fmla="*/ 120 h 205"/>
                  <a:gd name="T42" fmla="*/ 2474 w 4785"/>
                  <a:gd name="T43" fmla="*/ 162 h 205"/>
                  <a:gd name="T44" fmla="*/ 2304 w 4785"/>
                  <a:gd name="T45" fmla="*/ 162 h 205"/>
                  <a:gd name="T46" fmla="*/ 2688 w 4785"/>
                  <a:gd name="T47" fmla="*/ 120 h 205"/>
                  <a:gd name="T48" fmla="*/ 2602 w 4785"/>
                  <a:gd name="T49" fmla="*/ 205 h 205"/>
                  <a:gd name="T50" fmla="*/ 2858 w 4785"/>
                  <a:gd name="T51" fmla="*/ 120 h 205"/>
                  <a:gd name="T52" fmla="*/ 2944 w 4785"/>
                  <a:gd name="T53" fmla="*/ 205 h 205"/>
                  <a:gd name="T54" fmla="*/ 2858 w 4785"/>
                  <a:gd name="T55" fmla="*/ 120 h 205"/>
                  <a:gd name="T56" fmla="*/ 3173 w 4785"/>
                  <a:gd name="T57" fmla="*/ 114 h 205"/>
                  <a:gd name="T58" fmla="*/ 3209 w 4785"/>
                  <a:gd name="T59" fmla="*/ 193 h 205"/>
                  <a:gd name="T60" fmla="*/ 3118 w 4785"/>
                  <a:gd name="T61" fmla="*/ 203 h 205"/>
                  <a:gd name="T62" fmla="*/ 3338 w 4785"/>
                  <a:gd name="T63" fmla="*/ 60 h 205"/>
                  <a:gd name="T64" fmla="*/ 3473 w 4785"/>
                  <a:gd name="T65" fmla="*/ 36 h 205"/>
                  <a:gd name="T66" fmla="*/ 3382 w 4785"/>
                  <a:gd name="T67" fmla="*/ 133 h 205"/>
                  <a:gd name="T68" fmla="*/ 3618 w 4785"/>
                  <a:gd name="T69" fmla="*/ 44 h 205"/>
                  <a:gd name="T70" fmla="*/ 3659 w 4785"/>
                  <a:gd name="T71" fmla="*/ 105 h 205"/>
                  <a:gd name="T72" fmla="*/ 3631 w 4785"/>
                  <a:gd name="T73" fmla="*/ 192 h 205"/>
                  <a:gd name="T74" fmla="*/ 3582 w 4785"/>
                  <a:gd name="T75" fmla="*/ 142 h 205"/>
                  <a:gd name="T76" fmla="*/ 3560 w 4785"/>
                  <a:gd name="T77" fmla="*/ 106 h 205"/>
                  <a:gd name="T78" fmla="*/ 3733 w 4785"/>
                  <a:gd name="T79" fmla="*/ 77 h 205"/>
                  <a:gd name="T80" fmla="*/ 3792 w 4785"/>
                  <a:gd name="T81" fmla="*/ 19 h 205"/>
                  <a:gd name="T82" fmla="*/ 3846 w 4785"/>
                  <a:gd name="T83" fmla="*/ 88 h 205"/>
                  <a:gd name="T84" fmla="*/ 3807 w 4785"/>
                  <a:gd name="T85" fmla="*/ 122 h 205"/>
                  <a:gd name="T86" fmla="*/ 3733 w 4785"/>
                  <a:gd name="T87" fmla="*/ 77 h 205"/>
                  <a:gd name="T88" fmla="*/ 4048 w 4785"/>
                  <a:gd name="T89" fmla="*/ 63 h 205"/>
                  <a:gd name="T90" fmla="*/ 4047 w 4785"/>
                  <a:gd name="T91" fmla="*/ 154 h 205"/>
                  <a:gd name="T92" fmla="*/ 3965 w 4785"/>
                  <a:gd name="T93" fmla="*/ 112 h 205"/>
                  <a:gd name="T94" fmla="*/ 4230 w 4785"/>
                  <a:gd name="T95" fmla="*/ 115 h 205"/>
                  <a:gd name="T96" fmla="*/ 4355 w 4785"/>
                  <a:gd name="T97" fmla="*/ 162 h 205"/>
                  <a:gd name="T98" fmla="*/ 4224 w 4785"/>
                  <a:gd name="T99" fmla="*/ 200 h 205"/>
                  <a:gd name="T100" fmla="*/ 4483 w 4785"/>
                  <a:gd name="T101" fmla="*/ 120 h 205"/>
                  <a:gd name="T102" fmla="*/ 4568 w 4785"/>
                  <a:gd name="T103" fmla="*/ 205 h 205"/>
                  <a:gd name="T104" fmla="*/ 4483 w 4785"/>
                  <a:gd name="T105" fmla="*/ 120 h 205"/>
                  <a:gd name="T106" fmla="*/ 4785 w 4785"/>
                  <a:gd name="T107" fmla="*/ 162 h 205"/>
                  <a:gd name="T108" fmla="*/ 4696 w 4785"/>
                  <a:gd name="T109" fmla="*/ 162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785" h="205">
                    <a:moveTo>
                      <a:pt x="42" y="120"/>
                    </a:moveTo>
                    <a:lnTo>
                      <a:pt x="128" y="120"/>
                    </a:lnTo>
                    <a:cubicBezTo>
                      <a:pt x="151" y="120"/>
                      <a:pt x="170" y="139"/>
                      <a:pt x="170" y="162"/>
                    </a:cubicBezTo>
                    <a:cubicBezTo>
                      <a:pt x="170" y="186"/>
                      <a:pt x="151" y="205"/>
                      <a:pt x="128" y="205"/>
                    </a:cubicBezTo>
                    <a:lnTo>
                      <a:pt x="42" y="205"/>
                    </a:lnTo>
                    <a:cubicBezTo>
                      <a:pt x="19" y="205"/>
                      <a:pt x="0" y="186"/>
                      <a:pt x="0" y="162"/>
                    </a:cubicBezTo>
                    <a:cubicBezTo>
                      <a:pt x="0" y="139"/>
                      <a:pt x="19" y="120"/>
                      <a:pt x="42" y="120"/>
                    </a:cubicBezTo>
                    <a:close/>
                    <a:moveTo>
                      <a:pt x="298" y="120"/>
                    </a:moveTo>
                    <a:lnTo>
                      <a:pt x="384" y="120"/>
                    </a:lnTo>
                    <a:cubicBezTo>
                      <a:pt x="407" y="120"/>
                      <a:pt x="426" y="139"/>
                      <a:pt x="426" y="162"/>
                    </a:cubicBezTo>
                    <a:cubicBezTo>
                      <a:pt x="426" y="186"/>
                      <a:pt x="407" y="205"/>
                      <a:pt x="384" y="205"/>
                    </a:cubicBezTo>
                    <a:lnTo>
                      <a:pt x="298" y="205"/>
                    </a:lnTo>
                    <a:cubicBezTo>
                      <a:pt x="275" y="205"/>
                      <a:pt x="256" y="186"/>
                      <a:pt x="256" y="162"/>
                    </a:cubicBezTo>
                    <a:cubicBezTo>
                      <a:pt x="256" y="139"/>
                      <a:pt x="275" y="120"/>
                      <a:pt x="298" y="120"/>
                    </a:cubicBezTo>
                    <a:close/>
                    <a:moveTo>
                      <a:pt x="554" y="120"/>
                    </a:moveTo>
                    <a:lnTo>
                      <a:pt x="640" y="120"/>
                    </a:lnTo>
                    <a:cubicBezTo>
                      <a:pt x="663" y="120"/>
                      <a:pt x="682" y="139"/>
                      <a:pt x="682" y="162"/>
                    </a:cubicBezTo>
                    <a:cubicBezTo>
                      <a:pt x="682" y="186"/>
                      <a:pt x="663" y="205"/>
                      <a:pt x="640" y="205"/>
                    </a:cubicBezTo>
                    <a:lnTo>
                      <a:pt x="554" y="205"/>
                    </a:lnTo>
                    <a:cubicBezTo>
                      <a:pt x="531" y="205"/>
                      <a:pt x="512" y="186"/>
                      <a:pt x="512" y="162"/>
                    </a:cubicBezTo>
                    <a:cubicBezTo>
                      <a:pt x="512" y="139"/>
                      <a:pt x="531" y="120"/>
                      <a:pt x="554" y="120"/>
                    </a:cubicBezTo>
                    <a:close/>
                    <a:moveTo>
                      <a:pt x="810" y="120"/>
                    </a:moveTo>
                    <a:lnTo>
                      <a:pt x="896" y="120"/>
                    </a:lnTo>
                    <a:cubicBezTo>
                      <a:pt x="919" y="120"/>
                      <a:pt x="938" y="139"/>
                      <a:pt x="938" y="162"/>
                    </a:cubicBezTo>
                    <a:cubicBezTo>
                      <a:pt x="938" y="186"/>
                      <a:pt x="919" y="205"/>
                      <a:pt x="896" y="205"/>
                    </a:cubicBezTo>
                    <a:lnTo>
                      <a:pt x="810" y="205"/>
                    </a:lnTo>
                    <a:cubicBezTo>
                      <a:pt x="787" y="205"/>
                      <a:pt x="768" y="186"/>
                      <a:pt x="768" y="162"/>
                    </a:cubicBezTo>
                    <a:cubicBezTo>
                      <a:pt x="768" y="139"/>
                      <a:pt x="787" y="120"/>
                      <a:pt x="810" y="120"/>
                    </a:cubicBezTo>
                    <a:close/>
                    <a:moveTo>
                      <a:pt x="1066" y="120"/>
                    </a:moveTo>
                    <a:lnTo>
                      <a:pt x="1152" y="120"/>
                    </a:lnTo>
                    <a:cubicBezTo>
                      <a:pt x="1175" y="120"/>
                      <a:pt x="1194" y="139"/>
                      <a:pt x="1194" y="162"/>
                    </a:cubicBezTo>
                    <a:cubicBezTo>
                      <a:pt x="1194" y="186"/>
                      <a:pt x="1175" y="205"/>
                      <a:pt x="1152" y="205"/>
                    </a:cubicBezTo>
                    <a:lnTo>
                      <a:pt x="1066" y="205"/>
                    </a:lnTo>
                    <a:cubicBezTo>
                      <a:pt x="1043" y="205"/>
                      <a:pt x="1024" y="186"/>
                      <a:pt x="1024" y="162"/>
                    </a:cubicBezTo>
                    <a:cubicBezTo>
                      <a:pt x="1024" y="139"/>
                      <a:pt x="1043" y="120"/>
                      <a:pt x="1066" y="120"/>
                    </a:cubicBezTo>
                    <a:close/>
                    <a:moveTo>
                      <a:pt x="1322" y="120"/>
                    </a:moveTo>
                    <a:lnTo>
                      <a:pt x="1408" y="120"/>
                    </a:lnTo>
                    <a:cubicBezTo>
                      <a:pt x="1431" y="120"/>
                      <a:pt x="1450" y="139"/>
                      <a:pt x="1450" y="162"/>
                    </a:cubicBezTo>
                    <a:cubicBezTo>
                      <a:pt x="1450" y="186"/>
                      <a:pt x="1431" y="205"/>
                      <a:pt x="1408" y="205"/>
                    </a:cubicBezTo>
                    <a:lnTo>
                      <a:pt x="1322" y="205"/>
                    </a:lnTo>
                    <a:cubicBezTo>
                      <a:pt x="1299" y="205"/>
                      <a:pt x="1280" y="186"/>
                      <a:pt x="1280" y="162"/>
                    </a:cubicBezTo>
                    <a:cubicBezTo>
                      <a:pt x="1280" y="139"/>
                      <a:pt x="1299" y="120"/>
                      <a:pt x="1322" y="120"/>
                    </a:cubicBezTo>
                    <a:close/>
                    <a:moveTo>
                      <a:pt x="1578" y="120"/>
                    </a:moveTo>
                    <a:lnTo>
                      <a:pt x="1664" y="120"/>
                    </a:lnTo>
                    <a:cubicBezTo>
                      <a:pt x="1687" y="120"/>
                      <a:pt x="1706" y="139"/>
                      <a:pt x="1706" y="162"/>
                    </a:cubicBezTo>
                    <a:cubicBezTo>
                      <a:pt x="1706" y="186"/>
                      <a:pt x="1687" y="205"/>
                      <a:pt x="1664" y="205"/>
                    </a:cubicBezTo>
                    <a:lnTo>
                      <a:pt x="1578" y="205"/>
                    </a:lnTo>
                    <a:cubicBezTo>
                      <a:pt x="1555" y="205"/>
                      <a:pt x="1536" y="186"/>
                      <a:pt x="1536" y="162"/>
                    </a:cubicBezTo>
                    <a:cubicBezTo>
                      <a:pt x="1536" y="139"/>
                      <a:pt x="1555" y="120"/>
                      <a:pt x="1578" y="120"/>
                    </a:cubicBezTo>
                    <a:close/>
                    <a:moveTo>
                      <a:pt x="1834" y="120"/>
                    </a:moveTo>
                    <a:lnTo>
                      <a:pt x="1920" y="120"/>
                    </a:lnTo>
                    <a:cubicBezTo>
                      <a:pt x="1943" y="120"/>
                      <a:pt x="1962" y="139"/>
                      <a:pt x="1962" y="162"/>
                    </a:cubicBezTo>
                    <a:cubicBezTo>
                      <a:pt x="1962" y="186"/>
                      <a:pt x="1943" y="205"/>
                      <a:pt x="1920" y="205"/>
                    </a:cubicBezTo>
                    <a:lnTo>
                      <a:pt x="1834" y="205"/>
                    </a:lnTo>
                    <a:cubicBezTo>
                      <a:pt x="1811" y="205"/>
                      <a:pt x="1792" y="186"/>
                      <a:pt x="1792" y="162"/>
                    </a:cubicBezTo>
                    <a:cubicBezTo>
                      <a:pt x="1792" y="139"/>
                      <a:pt x="1811" y="120"/>
                      <a:pt x="1834" y="120"/>
                    </a:cubicBezTo>
                    <a:close/>
                    <a:moveTo>
                      <a:pt x="2090" y="120"/>
                    </a:moveTo>
                    <a:lnTo>
                      <a:pt x="2176" y="120"/>
                    </a:lnTo>
                    <a:cubicBezTo>
                      <a:pt x="2199" y="120"/>
                      <a:pt x="2218" y="139"/>
                      <a:pt x="2218" y="162"/>
                    </a:cubicBezTo>
                    <a:cubicBezTo>
                      <a:pt x="2218" y="186"/>
                      <a:pt x="2199" y="205"/>
                      <a:pt x="2176" y="205"/>
                    </a:cubicBezTo>
                    <a:lnTo>
                      <a:pt x="2090" y="205"/>
                    </a:lnTo>
                    <a:cubicBezTo>
                      <a:pt x="2067" y="205"/>
                      <a:pt x="2048" y="186"/>
                      <a:pt x="2048" y="162"/>
                    </a:cubicBezTo>
                    <a:cubicBezTo>
                      <a:pt x="2048" y="139"/>
                      <a:pt x="2067" y="120"/>
                      <a:pt x="2090" y="120"/>
                    </a:cubicBezTo>
                    <a:close/>
                    <a:moveTo>
                      <a:pt x="2346" y="120"/>
                    </a:moveTo>
                    <a:lnTo>
                      <a:pt x="2432" y="120"/>
                    </a:lnTo>
                    <a:cubicBezTo>
                      <a:pt x="2455" y="120"/>
                      <a:pt x="2474" y="139"/>
                      <a:pt x="2474" y="162"/>
                    </a:cubicBezTo>
                    <a:cubicBezTo>
                      <a:pt x="2474" y="186"/>
                      <a:pt x="2455" y="205"/>
                      <a:pt x="2432" y="205"/>
                    </a:cubicBezTo>
                    <a:lnTo>
                      <a:pt x="2346" y="205"/>
                    </a:lnTo>
                    <a:cubicBezTo>
                      <a:pt x="2323" y="205"/>
                      <a:pt x="2304" y="186"/>
                      <a:pt x="2304" y="162"/>
                    </a:cubicBezTo>
                    <a:cubicBezTo>
                      <a:pt x="2304" y="139"/>
                      <a:pt x="2323" y="120"/>
                      <a:pt x="2346" y="120"/>
                    </a:cubicBezTo>
                    <a:close/>
                    <a:moveTo>
                      <a:pt x="2602" y="120"/>
                    </a:moveTo>
                    <a:lnTo>
                      <a:pt x="2688" y="120"/>
                    </a:lnTo>
                    <a:cubicBezTo>
                      <a:pt x="2711" y="120"/>
                      <a:pt x="2730" y="139"/>
                      <a:pt x="2730" y="162"/>
                    </a:cubicBezTo>
                    <a:cubicBezTo>
                      <a:pt x="2730" y="186"/>
                      <a:pt x="2711" y="205"/>
                      <a:pt x="2688" y="205"/>
                    </a:cubicBezTo>
                    <a:lnTo>
                      <a:pt x="2602" y="205"/>
                    </a:lnTo>
                    <a:cubicBezTo>
                      <a:pt x="2579" y="205"/>
                      <a:pt x="2560" y="186"/>
                      <a:pt x="2560" y="162"/>
                    </a:cubicBezTo>
                    <a:cubicBezTo>
                      <a:pt x="2560" y="139"/>
                      <a:pt x="2579" y="120"/>
                      <a:pt x="2602" y="120"/>
                    </a:cubicBezTo>
                    <a:close/>
                    <a:moveTo>
                      <a:pt x="2858" y="120"/>
                    </a:moveTo>
                    <a:lnTo>
                      <a:pt x="2944" y="120"/>
                    </a:lnTo>
                    <a:cubicBezTo>
                      <a:pt x="2967" y="120"/>
                      <a:pt x="2986" y="139"/>
                      <a:pt x="2986" y="162"/>
                    </a:cubicBezTo>
                    <a:cubicBezTo>
                      <a:pt x="2986" y="186"/>
                      <a:pt x="2967" y="205"/>
                      <a:pt x="2944" y="205"/>
                    </a:cubicBezTo>
                    <a:lnTo>
                      <a:pt x="2858" y="205"/>
                    </a:lnTo>
                    <a:cubicBezTo>
                      <a:pt x="2835" y="205"/>
                      <a:pt x="2816" y="186"/>
                      <a:pt x="2816" y="162"/>
                    </a:cubicBezTo>
                    <a:cubicBezTo>
                      <a:pt x="2816" y="139"/>
                      <a:pt x="2835" y="120"/>
                      <a:pt x="2858" y="120"/>
                    </a:cubicBezTo>
                    <a:close/>
                    <a:moveTo>
                      <a:pt x="3111" y="118"/>
                    </a:moveTo>
                    <a:lnTo>
                      <a:pt x="3179" y="113"/>
                    </a:lnTo>
                    <a:lnTo>
                      <a:pt x="3173" y="114"/>
                    </a:lnTo>
                    <a:lnTo>
                      <a:pt x="3189" y="110"/>
                    </a:lnTo>
                    <a:cubicBezTo>
                      <a:pt x="3212" y="105"/>
                      <a:pt x="3235" y="119"/>
                      <a:pt x="3241" y="142"/>
                    </a:cubicBezTo>
                    <a:cubicBezTo>
                      <a:pt x="3246" y="165"/>
                      <a:pt x="3232" y="188"/>
                      <a:pt x="3209" y="193"/>
                    </a:cubicBezTo>
                    <a:lnTo>
                      <a:pt x="3192" y="197"/>
                    </a:lnTo>
                    <a:cubicBezTo>
                      <a:pt x="3190" y="197"/>
                      <a:pt x="3188" y="198"/>
                      <a:pt x="3186" y="198"/>
                    </a:cubicBezTo>
                    <a:lnTo>
                      <a:pt x="3118" y="203"/>
                    </a:lnTo>
                    <a:cubicBezTo>
                      <a:pt x="3094" y="205"/>
                      <a:pt x="3074" y="188"/>
                      <a:pt x="3072" y="164"/>
                    </a:cubicBezTo>
                    <a:cubicBezTo>
                      <a:pt x="3070" y="141"/>
                      <a:pt x="3088" y="120"/>
                      <a:pt x="3111" y="118"/>
                    </a:cubicBezTo>
                    <a:close/>
                    <a:moveTo>
                      <a:pt x="3338" y="60"/>
                    </a:moveTo>
                    <a:lnTo>
                      <a:pt x="3404" y="21"/>
                    </a:lnTo>
                    <a:lnTo>
                      <a:pt x="3416" y="15"/>
                    </a:lnTo>
                    <a:cubicBezTo>
                      <a:pt x="3438" y="5"/>
                      <a:pt x="3463" y="15"/>
                      <a:pt x="3473" y="36"/>
                    </a:cubicBezTo>
                    <a:cubicBezTo>
                      <a:pt x="3482" y="58"/>
                      <a:pt x="3473" y="83"/>
                      <a:pt x="3451" y="93"/>
                    </a:cubicBezTo>
                    <a:lnTo>
                      <a:pt x="3447" y="94"/>
                    </a:lnTo>
                    <a:lnTo>
                      <a:pt x="3382" y="133"/>
                    </a:lnTo>
                    <a:cubicBezTo>
                      <a:pt x="3361" y="145"/>
                      <a:pt x="3335" y="138"/>
                      <a:pt x="3323" y="118"/>
                    </a:cubicBezTo>
                    <a:cubicBezTo>
                      <a:pt x="3311" y="98"/>
                      <a:pt x="3318" y="72"/>
                      <a:pt x="3338" y="60"/>
                    </a:cubicBezTo>
                    <a:close/>
                    <a:moveTo>
                      <a:pt x="3618" y="44"/>
                    </a:moveTo>
                    <a:lnTo>
                      <a:pt x="3633" y="57"/>
                    </a:lnTo>
                    <a:cubicBezTo>
                      <a:pt x="3637" y="61"/>
                      <a:pt x="3640" y="65"/>
                      <a:pt x="3642" y="70"/>
                    </a:cubicBezTo>
                    <a:lnTo>
                      <a:pt x="3659" y="105"/>
                    </a:lnTo>
                    <a:cubicBezTo>
                      <a:pt x="3661" y="109"/>
                      <a:pt x="3662" y="113"/>
                      <a:pt x="3663" y="117"/>
                    </a:cubicBezTo>
                    <a:lnTo>
                      <a:pt x="3667" y="143"/>
                    </a:lnTo>
                    <a:cubicBezTo>
                      <a:pt x="3670" y="166"/>
                      <a:pt x="3654" y="188"/>
                      <a:pt x="3631" y="192"/>
                    </a:cubicBezTo>
                    <a:cubicBezTo>
                      <a:pt x="3608" y="195"/>
                      <a:pt x="3586" y="179"/>
                      <a:pt x="3582" y="156"/>
                    </a:cubicBezTo>
                    <a:lnTo>
                      <a:pt x="3578" y="130"/>
                    </a:lnTo>
                    <a:lnTo>
                      <a:pt x="3582" y="142"/>
                    </a:lnTo>
                    <a:lnTo>
                      <a:pt x="3565" y="107"/>
                    </a:lnTo>
                    <a:lnTo>
                      <a:pt x="3574" y="119"/>
                    </a:lnTo>
                    <a:lnTo>
                      <a:pt x="3560" y="106"/>
                    </a:lnTo>
                    <a:cubicBezTo>
                      <a:pt x="3542" y="89"/>
                      <a:pt x="3542" y="62"/>
                      <a:pt x="3558" y="45"/>
                    </a:cubicBezTo>
                    <a:cubicBezTo>
                      <a:pt x="3574" y="28"/>
                      <a:pt x="3601" y="27"/>
                      <a:pt x="3618" y="44"/>
                    </a:cubicBezTo>
                    <a:close/>
                    <a:moveTo>
                      <a:pt x="3733" y="77"/>
                    </a:moveTo>
                    <a:lnTo>
                      <a:pt x="3742" y="67"/>
                    </a:lnTo>
                    <a:lnTo>
                      <a:pt x="3778" y="28"/>
                    </a:lnTo>
                    <a:cubicBezTo>
                      <a:pt x="3782" y="24"/>
                      <a:pt x="3787" y="21"/>
                      <a:pt x="3792" y="19"/>
                    </a:cubicBezTo>
                    <a:lnTo>
                      <a:pt x="3811" y="10"/>
                    </a:lnTo>
                    <a:cubicBezTo>
                      <a:pt x="3832" y="0"/>
                      <a:pt x="3858" y="10"/>
                      <a:pt x="3867" y="31"/>
                    </a:cubicBezTo>
                    <a:cubicBezTo>
                      <a:pt x="3877" y="53"/>
                      <a:pt x="3868" y="78"/>
                      <a:pt x="3846" y="88"/>
                    </a:cubicBezTo>
                    <a:lnTo>
                      <a:pt x="3827" y="96"/>
                    </a:lnTo>
                    <a:lnTo>
                      <a:pt x="3840" y="87"/>
                    </a:lnTo>
                    <a:lnTo>
                      <a:pt x="3807" y="122"/>
                    </a:lnTo>
                    <a:lnTo>
                      <a:pt x="3798" y="133"/>
                    </a:lnTo>
                    <a:cubicBezTo>
                      <a:pt x="3783" y="150"/>
                      <a:pt x="3756" y="153"/>
                      <a:pt x="3738" y="137"/>
                    </a:cubicBezTo>
                    <a:cubicBezTo>
                      <a:pt x="3720" y="122"/>
                      <a:pt x="3718" y="95"/>
                      <a:pt x="3733" y="77"/>
                    </a:cubicBezTo>
                    <a:close/>
                    <a:moveTo>
                      <a:pt x="4009" y="39"/>
                    </a:moveTo>
                    <a:lnTo>
                      <a:pt x="4054" y="66"/>
                    </a:lnTo>
                    <a:lnTo>
                      <a:pt x="4048" y="63"/>
                    </a:lnTo>
                    <a:lnTo>
                      <a:pt x="4079" y="75"/>
                    </a:lnTo>
                    <a:cubicBezTo>
                      <a:pt x="4101" y="84"/>
                      <a:pt x="4111" y="109"/>
                      <a:pt x="4102" y="131"/>
                    </a:cubicBezTo>
                    <a:cubicBezTo>
                      <a:pt x="4094" y="152"/>
                      <a:pt x="4069" y="163"/>
                      <a:pt x="4047" y="154"/>
                    </a:cubicBezTo>
                    <a:lnTo>
                      <a:pt x="4017" y="142"/>
                    </a:lnTo>
                    <a:cubicBezTo>
                      <a:pt x="4015" y="141"/>
                      <a:pt x="4013" y="140"/>
                      <a:pt x="4011" y="139"/>
                    </a:cubicBezTo>
                    <a:lnTo>
                      <a:pt x="3965" y="112"/>
                    </a:lnTo>
                    <a:cubicBezTo>
                      <a:pt x="3945" y="100"/>
                      <a:pt x="3938" y="74"/>
                      <a:pt x="3950" y="54"/>
                    </a:cubicBezTo>
                    <a:cubicBezTo>
                      <a:pt x="3962" y="34"/>
                      <a:pt x="3989" y="27"/>
                      <a:pt x="4009" y="39"/>
                    </a:cubicBezTo>
                    <a:close/>
                    <a:moveTo>
                      <a:pt x="4230" y="115"/>
                    </a:moveTo>
                    <a:lnTo>
                      <a:pt x="4291" y="120"/>
                    </a:lnTo>
                    <a:lnTo>
                      <a:pt x="4312" y="120"/>
                    </a:lnTo>
                    <a:cubicBezTo>
                      <a:pt x="4336" y="120"/>
                      <a:pt x="4355" y="139"/>
                      <a:pt x="4355" y="162"/>
                    </a:cubicBezTo>
                    <a:cubicBezTo>
                      <a:pt x="4355" y="186"/>
                      <a:pt x="4336" y="205"/>
                      <a:pt x="4312" y="205"/>
                    </a:cubicBezTo>
                    <a:lnTo>
                      <a:pt x="4284" y="205"/>
                    </a:lnTo>
                    <a:lnTo>
                      <a:pt x="4224" y="200"/>
                    </a:lnTo>
                    <a:cubicBezTo>
                      <a:pt x="4200" y="198"/>
                      <a:pt x="4183" y="178"/>
                      <a:pt x="4184" y="154"/>
                    </a:cubicBezTo>
                    <a:cubicBezTo>
                      <a:pt x="4186" y="131"/>
                      <a:pt x="4207" y="113"/>
                      <a:pt x="4230" y="115"/>
                    </a:cubicBezTo>
                    <a:close/>
                    <a:moveTo>
                      <a:pt x="4483" y="120"/>
                    </a:moveTo>
                    <a:lnTo>
                      <a:pt x="4568" y="120"/>
                    </a:lnTo>
                    <a:cubicBezTo>
                      <a:pt x="4592" y="120"/>
                      <a:pt x="4611" y="139"/>
                      <a:pt x="4611" y="162"/>
                    </a:cubicBezTo>
                    <a:cubicBezTo>
                      <a:pt x="4611" y="186"/>
                      <a:pt x="4592" y="205"/>
                      <a:pt x="4568" y="205"/>
                    </a:cubicBezTo>
                    <a:lnTo>
                      <a:pt x="4483" y="205"/>
                    </a:lnTo>
                    <a:cubicBezTo>
                      <a:pt x="4459" y="205"/>
                      <a:pt x="4440" y="186"/>
                      <a:pt x="4440" y="162"/>
                    </a:cubicBezTo>
                    <a:cubicBezTo>
                      <a:pt x="4440" y="139"/>
                      <a:pt x="4459" y="120"/>
                      <a:pt x="4483" y="120"/>
                    </a:cubicBezTo>
                    <a:close/>
                    <a:moveTo>
                      <a:pt x="4739" y="120"/>
                    </a:moveTo>
                    <a:lnTo>
                      <a:pt x="4742" y="120"/>
                    </a:lnTo>
                    <a:cubicBezTo>
                      <a:pt x="4766" y="120"/>
                      <a:pt x="4785" y="139"/>
                      <a:pt x="4785" y="162"/>
                    </a:cubicBezTo>
                    <a:cubicBezTo>
                      <a:pt x="4785" y="186"/>
                      <a:pt x="4766" y="205"/>
                      <a:pt x="4742" y="205"/>
                    </a:cubicBezTo>
                    <a:lnTo>
                      <a:pt x="4739" y="205"/>
                    </a:lnTo>
                    <a:cubicBezTo>
                      <a:pt x="4715" y="205"/>
                      <a:pt x="4696" y="186"/>
                      <a:pt x="4696" y="162"/>
                    </a:cubicBezTo>
                    <a:cubicBezTo>
                      <a:pt x="4696" y="139"/>
                      <a:pt x="4715" y="120"/>
                      <a:pt x="4739" y="120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51" name="Freeform 234">
                <a:extLst>
                  <a:ext uri="{FF2B5EF4-FFF2-40B4-BE49-F238E27FC236}">
                    <a16:creationId xmlns:a16="http://schemas.microsoft.com/office/drawing/2014/main" id="{F179F2C2-A55B-4F15-829A-B018498521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2" y="1911"/>
                <a:ext cx="55" cy="54"/>
              </a:xfrm>
              <a:custGeom>
                <a:avLst/>
                <a:gdLst>
                  <a:gd name="T0" fmla="*/ 385 w 385"/>
                  <a:gd name="T1" fmla="*/ 193 h 385"/>
                  <a:gd name="T2" fmla="*/ 0 w 385"/>
                  <a:gd name="T3" fmla="*/ 385 h 385"/>
                  <a:gd name="T4" fmla="*/ 0 w 385"/>
                  <a:gd name="T5" fmla="*/ 0 h 385"/>
                  <a:gd name="T6" fmla="*/ 385 w 385"/>
                  <a:gd name="T7" fmla="*/ 193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5" h="385">
                    <a:moveTo>
                      <a:pt x="385" y="193"/>
                    </a:moveTo>
                    <a:lnTo>
                      <a:pt x="0" y="385"/>
                    </a:lnTo>
                    <a:cubicBezTo>
                      <a:pt x="60" y="264"/>
                      <a:pt x="60" y="121"/>
                      <a:pt x="0" y="0"/>
                    </a:cubicBezTo>
                    <a:lnTo>
                      <a:pt x="385" y="19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52" name="Rectangle 235">
                <a:extLst>
                  <a:ext uri="{FF2B5EF4-FFF2-40B4-BE49-F238E27FC236}">
                    <a16:creationId xmlns:a16="http://schemas.microsoft.com/office/drawing/2014/main" id="{7AE2EF92-5EF1-47B7-9B93-BFBC90BFF8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" y="1902"/>
                <a:ext cx="332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53" name="Rectangle 236">
                <a:extLst>
                  <a:ext uri="{FF2B5EF4-FFF2-40B4-BE49-F238E27FC236}">
                    <a16:creationId xmlns:a16="http://schemas.microsoft.com/office/drawing/2014/main" id="{666B3180-FFB8-48A8-8776-CCE45F5B4E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3" y="1898"/>
                <a:ext cx="381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PAS Sep Loop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654" name="Freeform 237">
                <a:extLst>
                  <a:ext uri="{FF2B5EF4-FFF2-40B4-BE49-F238E27FC236}">
                    <a16:creationId xmlns:a16="http://schemas.microsoft.com/office/drawing/2014/main" id="{55FBFE17-87C1-461D-893A-B00E69C168D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74" y="1687"/>
                <a:ext cx="495" cy="12"/>
              </a:xfrm>
              <a:custGeom>
                <a:avLst/>
                <a:gdLst>
                  <a:gd name="T0" fmla="*/ 128 w 3498"/>
                  <a:gd name="T1" fmla="*/ 0 h 85"/>
                  <a:gd name="T2" fmla="*/ 128 w 3498"/>
                  <a:gd name="T3" fmla="*/ 85 h 85"/>
                  <a:gd name="T4" fmla="*/ 0 w 3498"/>
                  <a:gd name="T5" fmla="*/ 43 h 85"/>
                  <a:gd name="T6" fmla="*/ 298 w 3498"/>
                  <a:gd name="T7" fmla="*/ 0 h 85"/>
                  <a:gd name="T8" fmla="*/ 426 w 3498"/>
                  <a:gd name="T9" fmla="*/ 43 h 85"/>
                  <a:gd name="T10" fmla="*/ 298 w 3498"/>
                  <a:gd name="T11" fmla="*/ 85 h 85"/>
                  <a:gd name="T12" fmla="*/ 298 w 3498"/>
                  <a:gd name="T13" fmla="*/ 0 h 85"/>
                  <a:gd name="T14" fmla="*/ 640 w 3498"/>
                  <a:gd name="T15" fmla="*/ 0 h 85"/>
                  <a:gd name="T16" fmla="*/ 640 w 3498"/>
                  <a:gd name="T17" fmla="*/ 85 h 85"/>
                  <a:gd name="T18" fmla="*/ 512 w 3498"/>
                  <a:gd name="T19" fmla="*/ 43 h 85"/>
                  <a:gd name="T20" fmla="*/ 810 w 3498"/>
                  <a:gd name="T21" fmla="*/ 0 h 85"/>
                  <a:gd name="T22" fmla="*/ 938 w 3498"/>
                  <a:gd name="T23" fmla="*/ 43 h 85"/>
                  <a:gd name="T24" fmla="*/ 810 w 3498"/>
                  <a:gd name="T25" fmla="*/ 85 h 85"/>
                  <a:gd name="T26" fmla="*/ 810 w 3498"/>
                  <a:gd name="T27" fmla="*/ 0 h 85"/>
                  <a:gd name="T28" fmla="*/ 1152 w 3498"/>
                  <a:gd name="T29" fmla="*/ 0 h 85"/>
                  <a:gd name="T30" fmla="*/ 1152 w 3498"/>
                  <a:gd name="T31" fmla="*/ 85 h 85"/>
                  <a:gd name="T32" fmla="*/ 1024 w 3498"/>
                  <a:gd name="T33" fmla="*/ 43 h 85"/>
                  <a:gd name="T34" fmla="*/ 1322 w 3498"/>
                  <a:gd name="T35" fmla="*/ 0 h 85"/>
                  <a:gd name="T36" fmla="*/ 1450 w 3498"/>
                  <a:gd name="T37" fmla="*/ 43 h 85"/>
                  <a:gd name="T38" fmla="*/ 1322 w 3498"/>
                  <a:gd name="T39" fmla="*/ 85 h 85"/>
                  <a:gd name="T40" fmla="*/ 1322 w 3498"/>
                  <a:gd name="T41" fmla="*/ 0 h 85"/>
                  <a:gd name="T42" fmla="*/ 1664 w 3498"/>
                  <a:gd name="T43" fmla="*/ 0 h 85"/>
                  <a:gd name="T44" fmla="*/ 1664 w 3498"/>
                  <a:gd name="T45" fmla="*/ 85 h 85"/>
                  <a:gd name="T46" fmla="*/ 1536 w 3498"/>
                  <a:gd name="T47" fmla="*/ 43 h 85"/>
                  <a:gd name="T48" fmla="*/ 1834 w 3498"/>
                  <a:gd name="T49" fmla="*/ 0 h 85"/>
                  <a:gd name="T50" fmla="*/ 1962 w 3498"/>
                  <a:gd name="T51" fmla="*/ 43 h 85"/>
                  <a:gd name="T52" fmla="*/ 1834 w 3498"/>
                  <a:gd name="T53" fmla="*/ 85 h 85"/>
                  <a:gd name="T54" fmla="*/ 1834 w 3498"/>
                  <a:gd name="T55" fmla="*/ 0 h 85"/>
                  <a:gd name="T56" fmla="*/ 2176 w 3498"/>
                  <a:gd name="T57" fmla="*/ 0 h 85"/>
                  <a:gd name="T58" fmla="*/ 2176 w 3498"/>
                  <a:gd name="T59" fmla="*/ 85 h 85"/>
                  <a:gd name="T60" fmla="*/ 2048 w 3498"/>
                  <a:gd name="T61" fmla="*/ 43 h 85"/>
                  <a:gd name="T62" fmla="*/ 2346 w 3498"/>
                  <a:gd name="T63" fmla="*/ 0 h 85"/>
                  <a:gd name="T64" fmla="*/ 2474 w 3498"/>
                  <a:gd name="T65" fmla="*/ 43 h 85"/>
                  <a:gd name="T66" fmla="*/ 2346 w 3498"/>
                  <a:gd name="T67" fmla="*/ 85 h 85"/>
                  <a:gd name="T68" fmla="*/ 2346 w 3498"/>
                  <a:gd name="T69" fmla="*/ 0 h 85"/>
                  <a:gd name="T70" fmla="*/ 2688 w 3498"/>
                  <a:gd name="T71" fmla="*/ 0 h 85"/>
                  <a:gd name="T72" fmla="*/ 2688 w 3498"/>
                  <a:gd name="T73" fmla="*/ 85 h 85"/>
                  <a:gd name="T74" fmla="*/ 2560 w 3498"/>
                  <a:gd name="T75" fmla="*/ 43 h 85"/>
                  <a:gd name="T76" fmla="*/ 2858 w 3498"/>
                  <a:gd name="T77" fmla="*/ 0 h 85"/>
                  <a:gd name="T78" fmla="*/ 2986 w 3498"/>
                  <a:gd name="T79" fmla="*/ 43 h 85"/>
                  <a:gd name="T80" fmla="*/ 2858 w 3498"/>
                  <a:gd name="T81" fmla="*/ 85 h 85"/>
                  <a:gd name="T82" fmla="*/ 2858 w 3498"/>
                  <a:gd name="T83" fmla="*/ 0 h 85"/>
                  <a:gd name="T84" fmla="*/ 3200 w 3498"/>
                  <a:gd name="T85" fmla="*/ 0 h 85"/>
                  <a:gd name="T86" fmla="*/ 3200 w 3498"/>
                  <a:gd name="T87" fmla="*/ 85 h 85"/>
                  <a:gd name="T88" fmla="*/ 3072 w 3498"/>
                  <a:gd name="T89" fmla="*/ 43 h 85"/>
                  <a:gd name="T90" fmla="*/ 3370 w 3498"/>
                  <a:gd name="T91" fmla="*/ 0 h 85"/>
                  <a:gd name="T92" fmla="*/ 3498 w 3498"/>
                  <a:gd name="T93" fmla="*/ 43 h 85"/>
                  <a:gd name="T94" fmla="*/ 3370 w 3498"/>
                  <a:gd name="T95" fmla="*/ 85 h 85"/>
                  <a:gd name="T96" fmla="*/ 3370 w 3498"/>
                  <a:gd name="T97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498" h="85">
                    <a:moveTo>
                      <a:pt x="42" y="0"/>
                    </a:moveTo>
                    <a:lnTo>
                      <a:pt x="128" y="0"/>
                    </a:lnTo>
                    <a:cubicBezTo>
                      <a:pt x="151" y="0"/>
                      <a:pt x="170" y="19"/>
                      <a:pt x="170" y="43"/>
                    </a:cubicBezTo>
                    <a:cubicBezTo>
                      <a:pt x="170" y="66"/>
                      <a:pt x="151" y="85"/>
                      <a:pt x="128" y="85"/>
                    </a:cubicBezTo>
                    <a:lnTo>
                      <a:pt x="42" y="85"/>
                    </a:lnTo>
                    <a:cubicBezTo>
                      <a:pt x="19" y="85"/>
                      <a:pt x="0" y="66"/>
                      <a:pt x="0" y="43"/>
                    </a:cubicBezTo>
                    <a:cubicBezTo>
                      <a:pt x="0" y="19"/>
                      <a:pt x="19" y="0"/>
                      <a:pt x="42" y="0"/>
                    </a:cubicBezTo>
                    <a:close/>
                    <a:moveTo>
                      <a:pt x="298" y="0"/>
                    </a:moveTo>
                    <a:lnTo>
                      <a:pt x="384" y="0"/>
                    </a:lnTo>
                    <a:cubicBezTo>
                      <a:pt x="407" y="0"/>
                      <a:pt x="426" y="19"/>
                      <a:pt x="426" y="43"/>
                    </a:cubicBezTo>
                    <a:cubicBezTo>
                      <a:pt x="426" y="66"/>
                      <a:pt x="407" y="85"/>
                      <a:pt x="384" y="85"/>
                    </a:cubicBezTo>
                    <a:lnTo>
                      <a:pt x="298" y="85"/>
                    </a:lnTo>
                    <a:cubicBezTo>
                      <a:pt x="275" y="85"/>
                      <a:pt x="256" y="66"/>
                      <a:pt x="256" y="43"/>
                    </a:cubicBezTo>
                    <a:cubicBezTo>
                      <a:pt x="256" y="19"/>
                      <a:pt x="275" y="0"/>
                      <a:pt x="298" y="0"/>
                    </a:cubicBezTo>
                    <a:close/>
                    <a:moveTo>
                      <a:pt x="554" y="0"/>
                    </a:moveTo>
                    <a:lnTo>
                      <a:pt x="640" y="0"/>
                    </a:lnTo>
                    <a:cubicBezTo>
                      <a:pt x="663" y="0"/>
                      <a:pt x="682" y="19"/>
                      <a:pt x="682" y="43"/>
                    </a:cubicBezTo>
                    <a:cubicBezTo>
                      <a:pt x="682" y="66"/>
                      <a:pt x="663" y="85"/>
                      <a:pt x="640" y="85"/>
                    </a:cubicBezTo>
                    <a:lnTo>
                      <a:pt x="554" y="85"/>
                    </a:lnTo>
                    <a:cubicBezTo>
                      <a:pt x="531" y="85"/>
                      <a:pt x="512" y="66"/>
                      <a:pt x="512" y="43"/>
                    </a:cubicBezTo>
                    <a:cubicBezTo>
                      <a:pt x="512" y="19"/>
                      <a:pt x="531" y="0"/>
                      <a:pt x="554" y="0"/>
                    </a:cubicBezTo>
                    <a:close/>
                    <a:moveTo>
                      <a:pt x="810" y="0"/>
                    </a:moveTo>
                    <a:lnTo>
                      <a:pt x="896" y="0"/>
                    </a:lnTo>
                    <a:cubicBezTo>
                      <a:pt x="919" y="0"/>
                      <a:pt x="938" y="19"/>
                      <a:pt x="938" y="43"/>
                    </a:cubicBezTo>
                    <a:cubicBezTo>
                      <a:pt x="938" y="66"/>
                      <a:pt x="919" y="85"/>
                      <a:pt x="896" y="85"/>
                    </a:cubicBezTo>
                    <a:lnTo>
                      <a:pt x="810" y="85"/>
                    </a:lnTo>
                    <a:cubicBezTo>
                      <a:pt x="787" y="85"/>
                      <a:pt x="768" y="66"/>
                      <a:pt x="768" y="43"/>
                    </a:cubicBezTo>
                    <a:cubicBezTo>
                      <a:pt x="768" y="19"/>
                      <a:pt x="787" y="0"/>
                      <a:pt x="810" y="0"/>
                    </a:cubicBezTo>
                    <a:close/>
                    <a:moveTo>
                      <a:pt x="1066" y="0"/>
                    </a:moveTo>
                    <a:lnTo>
                      <a:pt x="1152" y="0"/>
                    </a:lnTo>
                    <a:cubicBezTo>
                      <a:pt x="1175" y="0"/>
                      <a:pt x="1194" y="19"/>
                      <a:pt x="1194" y="43"/>
                    </a:cubicBezTo>
                    <a:cubicBezTo>
                      <a:pt x="1194" y="66"/>
                      <a:pt x="1175" y="85"/>
                      <a:pt x="1152" y="85"/>
                    </a:cubicBezTo>
                    <a:lnTo>
                      <a:pt x="1066" y="85"/>
                    </a:lnTo>
                    <a:cubicBezTo>
                      <a:pt x="1043" y="85"/>
                      <a:pt x="1024" y="66"/>
                      <a:pt x="1024" y="43"/>
                    </a:cubicBezTo>
                    <a:cubicBezTo>
                      <a:pt x="1024" y="19"/>
                      <a:pt x="1043" y="0"/>
                      <a:pt x="1066" y="0"/>
                    </a:cubicBezTo>
                    <a:close/>
                    <a:moveTo>
                      <a:pt x="1322" y="0"/>
                    </a:moveTo>
                    <a:lnTo>
                      <a:pt x="1408" y="0"/>
                    </a:lnTo>
                    <a:cubicBezTo>
                      <a:pt x="1431" y="0"/>
                      <a:pt x="1450" y="19"/>
                      <a:pt x="1450" y="43"/>
                    </a:cubicBezTo>
                    <a:cubicBezTo>
                      <a:pt x="1450" y="66"/>
                      <a:pt x="1431" y="85"/>
                      <a:pt x="1408" y="85"/>
                    </a:cubicBezTo>
                    <a:lnTo>
                      <a:pt x="1322" y="85"/>
                    </a:lnTo>
                    <a:cubicBezTo>
                      <a:pt x="1299" y="85"/>
                      <a:pt x="1280" y="66"/>
                      <a:pt x="1280" y="43"/>
                    </a:cubicBezTo>
                    <a:cubicBezTo>
                      <a:pt x="1280" y="19"/>
                      <a:pt x="1299" y="0"/>
                      <a:pt x="1322" y="0"/>
                    </a:cubicBezTo>
                    <a:close/>
                    <a:moveTo>
                      <a:pt x="1578" y="0"/>
                    </a:moveTo>
                    <a:lnTo>
                      <a:pt x="1664" y="0"/>
                    </a:lnTo>
                    <a:cubicBezTo>
                      <a:pt x="1687" y="0"/>
                      <a:pt x="1706" y="19"/>
                      <a:pt x="1706" y="43"/>
                    </a:cubicBezTo>
                    <a:cubicBezTo>
                      <a:pt x="1706" y="66"/>
                      <a:pt x="1687" y="85"/>
                      <a:pt x="1664" y="85"/>
                    </a:cubicBezTo>
                    <a:lnTo>
                      <a:pt x="1578" y="85"/>
                    </a:lnTo>
                    <a:cubicBezTo>
                      <a:pt x="1555" y="85"/>
                      <a:pt x="1536" y="66"/>
                      <a:pt x="1536" y="43"/>
                    </a:cubicBezTo>
                    <a:cubicBezTo>
                      <a:pt x="1536" y="19"/>
                      <a:pt x="1555" y="0"/>
                      <a:pt x="1578" y="0"/>
                    </a:cubicBezTo>
                    <a:close/>
                    <a:moveTo>
                      <a:pt x="1834" y="0"/>
                    </a:moveTo>
                    <a:lnTo>
                      <a:pt x="1920" y="0"/>
                    </a:lnTo>
                    <a:cubicBezTo>
                      <a:pt x="1943" y="0"/>
                      <a:pt x="1962" y="19"/>
                      <a:pt x="1962" y="43"/>
                    </a:cubicBezTo>
                    <a:cubicBezTo>
                      <a:pt x="1962" y="66"/>
                      <a:pt x="1943" y="85"/>
                      <a:pt x="1920" y="85"/>
                    </a:cubicBezTo>
                    <a:lnTo>
                      <a:pt x="1834" y="85"/>
                    </a:lnTo>
                    <a:cubicBezTo>
                      <a:pt x="1811" y="85"/>
                      <a:pt x="1792" y="66"/>
                      <a:pt x="1792" y="43"/>
                    </a:cubicBezTo>
                    <a:cubicBezTo>
                      <a:pt x="1792" y="19"/>
                      <a:pt x="1811" y="0"/>
                      <a:pt x="1834" y="0"/>
                    </a:cubicBezTo>
                    <a:close/>
                    <a:moveTo>
                      <a:pt x="2090" y="0"/>
                    </a:moveTo>
                    <a:lnTo>
                      <a:pt x="2176" y="0"/>
                    </a:lnTo>
                    <a:cubicBezTo>
                      <a:pt x="2199" y="0"/>
                      <a:pt x="2218" y="19"/>
                      <a:pt x="2218" y="43"/>
                    </a:cubicBezTo>
                    <a:cubicBezTo>
                      <a:pt x="2218" y="66"/>
                      <a:pt x="2199" y="85"/>
                      <a:pt x="2176" y="85"/>
                    </a:cubicBezTo>
                    <a:lnTo>
                      <a:pt x="2090" y="85"/>
                    </a:lnTo>
                    <a:cubicBezTo>
                      <a:pt x="2067" y="85"/>
                      <a:pt x="2048" y="66"/>
                      <a:pt x="2048" y="43"/>
                    </a:cubicBezTo>
                    <a:cubicBezTo>
                      <a:pt x="2048" y="19"/>
                      <a:pt x="2067" y="0"/>
                      <a:pt x="2090" y="0"/>
                    </a:cubicBezTo>
                    <a:close/>
                    <a:moveTo>
                      <a:pt x="2346" y="0"/>
                    </a:moveTo>
                    <a:lnTo>
                      <a:pt x="2432" y="0"/>
                    </a:lnTo>
                    <a:cubicBezTo>
                      <a:pt x="2455" y="0"/>
                      <a:pt x="2474" y="19"/>
                      <a:pt x="2474" y="43"/>
                    </a:cubicBezTo>
                    <a:cubicBezTo>
                      <a:pt x="2474" y="66"/>
                      <a:pt x="2455" y="85"/>
                      <a:pt x="2432" y="85"/>
                    </a:cubicBezTo>
                    <a:lnTo>
                      <a:pt x="2346" y="85"/>
                    </a:lnTo>
                    <a:cubicBezTo>
                      <a:pt x="2323" y="85"/>
                      <a:pt x="2304" y="66"/>
                      <a:pt x="2304" y="43"/>
                    </a:cubicBezTo>
                    <a:cubicBezTo>
                      <a:pt x="2304" y="19"/>
                      <a:pt x="2323" y="0"/>
                      <a:pt x="2346" y="0"/>
                    </a:cubicBezTo>
                    <a:close/>
                    <a:moveTo>
                      <a:pt x="2602" y="0"/>
                    </a:moveTo>
                    <a:lnTo>
                      <a:pt x="2688" y="0"/>
                    </a:lnTo>
                    <a:cubicBezTo>
                      <a:pt x="2711" y="0"/>
                      <a:pt x="2730" y="19"/>
                      <a:pt x="2730" y="43"/>
                    </a:cubicBezTo>
                    <a:cubicBezTo>
                      <a:pt x="2730" y="66"/>
                      <a:pt x="2711" y="85"/>
                      <a:pt x="2688" y="85"/>
                    </a:cubicBezTo>
                    <a:lnTo>
                      <a:pt x="2602" y="85"/>
                    </a:lnTo>
                    <a:cubicBezTo>
                      <a:pt x="2579" y="85"/>
                      <a:pt x="2560" y="66"/>
                      <a:pt x="2560" y="43"/>
                    </a:cubicBezTo>
                    <a:cubicBezTo>
                      <a:pt x="2560" y="19"/>
                      <a:pt x="2579" y="0"/>
                      <a:pt x="2602" y="0"/>
                    </a:cubicBezTo>
                    <a:close/>
                    <a:moveTo>
                      <a:pt x="2858" y="0"/>
                    </a:moveTo>
                    <a:lnTo>
                      <a:pt x="2944" y="0"/>
                    </a:lnTo>
                    <a:cubicBezTo>
                      <a:pt x="2967" y="0"/>
                      <a:pt x="2986" y="19"/>
                      <a:pt x="2986" y="43"/>
                    </a:cubicBezTo>
                    <a:cubicBezTo>
                      <a:pt x="2986" y="66"/>
                      <a:pt x="2967" y="85"/>
                      <a:pt x="2944" y="85"/>
                    </a:cubicBezTo>
                    <a:lnTo>
                      <a:pt x="2858" y="85"/>
                    </a:lnTo>
                    <a:cubicBezTo>
                      <a:pt x="2835" y="85"/>
                      <a:pt x="2816" y="66"/>
                      <a:pt x="2816" y="43"/>
                    </a:cubicBezTo>
                    <a:cubicBezTo>
                      <a:pt x="2816" y="19"/>
                      <a:pt x="2835" y="0"/>
                      <a:pt x="2858" y="0"/>
                    </a:cubicBezTo>
                    <a:close/>
                    <a:moveTo>
                      <a:pt x="3114" y="0"/>
                    </a:moveTo>
                    <a:lnTo>
                      <a:pt x="3200" y="0"/>
                    </a:lnTo>
                    <a:cubicBezTo>
                      <a:pt x="3223" y="0"/>
                      <a:pt x="3242" y="19"/>
                      <a:pt x="3242" y="43"/>
                    </a:cubicBezTo>
                    <a:cubicBezTo>
                      <a:pt x="3242" y="66"/>
                      <a:pt x="3223" y="85"/>
                      <a:pt x="3200" y="85"/>
                    </a:cubicBezTo>
                    <a:lnTo>
                      <a:pt x="3114" y="85"/>
                    </a:lnTo>
                    <a:cubicBezTo>
                      <a:pt x="3091" y="85"/>
                      <a:pt x="3072" y="66"/>
                      <a:pt x="3072" y="43"/>
                    </a:cubicBezTo>
                    <a:cubicBezTo>
                      <a:pt x="3072" y="19"/>
                      <a:pt x="3091" y="0"/>
                      <a:pt x="3114" y="0"/>
                    </a:cubicBezTo>
                    <a:close/>
                    <a:moveTo>
                      <a:pt x="3370" y="0"/>
                    </a:moveTo>
                    <a:lnTo>
                      <a:pt x="3456" y="0"/>
                    </a:lnTo>
                    <a:cubicBezTo>
                      <a:pt x="3479" y="0"/>
                      <a:pt x="3498" y="19"/>
                      <a:pt x="3498" y="43"/>
                    </a:cubicBezTo>
                    <a:cubicBezTo>
                      <a:pt x="3498" y="66"/>
                      <a:pt x="3479" y="85"/>
                      <a:pt x="3456" y="85"/>
                    </a:cubicBezTo>
                    <a:lnTo>
                      <a:pt x="3370" y="85"/>
                    </a:lnTo>
                    <a:cubicBezTo>
                      <a:pt x="3347" y="85"/>
                      <a:pt x="3328" y="66"/>
                      <a:pt x="3328" y="43"/>
                    </a:cubicBezTo>
                    <a:cubicBezTo>
                      <a:pt x="3328" y="19"/>
                      <a:pt x="3347" y="0"/>
                      <a:pt x="337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55" name="Freeform 238">
                <a:extLst>
                  <a:ext uri="{FF2B5EF4-FFF2-40B4-BE49-F238E27FC236}">
                    <a16:creationId xmlns:a16="http://schemas.microsoft.com/office/drawing/2014/main" id="{2E19A68B-8635-49EF-BE6E-7FDC25CDC4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9" y="1666"/>
                <a:ext cx="55" cy="54"/>
              </a:xfrm>
              <a:custGeom>
                <a:avLst/>
                <a:gdLst>
                  <a:gd name="T0" fmla="*/ 385 w 385"/>
                  <a:gd name="T1" fmla="*/ 193 h 385"/>
                  <a:gd name="T2" fmla="*/ 0 w 385"/>
                  <a:gd name="T3" fmla="*/ 385 h 385"/>
                  <a:gd name="T4" fmla="*/ 0 w 385"/>
                  <a:gd name="T5" fmla="*/ 0 h 385"/>
                  <a:gd name="T6" fmla="*/ 385 w 385"/>
                  <a:gd name="T7" fmla="*/ 193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5" h="385">
                    <a:moveTo>
                      <a:pt x="385" y="193"/>
                    </a:moveTo>
                    <a:lnTo>
                      <a:pt x="0" y="385"/>
                    </a:lnTo>
                    <a:cubicBezTo>
                      <a:pt x="60" y="264"/>
                      <a:pt x="60" y="121"/>
                      <a:pt x="0" y="0"/>
                    </a:cubicBezTo>
                    <a:lnTo>
                      <a:pt x="385" y="19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56" name="Rectangle 239">
                <a:extLst>
                  <a:ext uri="{FF2B5EF4-FFF2-40B4-BE49-F238E27FC236}">
                    <a16:creationId xmlns:a16="http://schemas.microsoft.com/office/drawing/2014/main" id="{061052E3-A385-4000-B788-10CF24233A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3" y="1657"/>
                <a:ext cx="198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57" name="Rectangle 240">
                <a:extLst>
                  <a:ext uri="{FF2B5EF4-FFF2-40B4-BE49-F238E27FC236}">
                    <a16:creationId xmlns:a16="http://schemas.microsoft.com/office/drawing/2014/main" id="{A09C0889-82DE-4277-8E44-B3779A37E4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4" y="1653"/>
                <a:ext cx="241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PAS Sep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658" name="Freeform 241">
                <a:extLst>
                  <a:ext uri="{FF2B5EF4-FFF2-40B4-BE49-F238E27FC236}">
                    <a16:creationId xmlns:a16="http://schemas.microsoft.com/office/drawing/2014/main" id="{8B0B2AED-6A75-4213-B0F4-663E466EABC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4" y="1833"/>
                <a:ext cx="678" cy="29"/>
              </a:xfrm>
              <a:custGeom>
                <a:avLst/>
                <a:gdLst>
                  <a:gd name="T0" fmla="*/ 170 w 4785"/>
                  <a:gd name="T1" fmla="*/ 162 h 205"/>
                  <a:gd name="T2" fmla="*/ 0 w 4785"/>
                  <a:gd name="T3" fmla="*/ 162 h 205"/>
                  <a:gd name="T4" fmla="*/ 384 w 4785"/>
                  <a:gd name="T5" fmla="*/ 120 h 205"/>
                  <a:gd name="T6" fmla="*/ 298 w 4785"/>
                  <a:gd name="T7" fmla="*/ 205 h 205"/>
                  <a:gd name="T8" fmla="*/ 554 w 4785"/>
                  <a:gd name="T9" fmla="*/ 120 h 205"/>
                  <a:gd name="T10" fmla="*/ 640 w 4785"/>
                  <a:gd name="T11" fmla="*/ 205 h 205"/>
                  <a:gd name="T12" fmla="*/ 554 w 4785"/>
                  <a:gd name="T13" fmla="*/ 120 h 205"/>
                  <a:gd name="T14" fmla="*/ 938 w 4785"/>
                  <a:gd name="T15" fmla="*/ 162 h 205"/>
                  <a:gd name="T16" fmla="*/ 768 w 4785"/>
                  <a:gd name="T17" fmla="*/ 162 h 205"/>
                  <a:gd name="T18" fmla="*/ 1152 w 4785"/>
                  <a:gd name="T19" fmla="*/ 120 h 205"/>
                  <a:gd name="T20" fmla="*/ 1066 w 4785"/>
                  <a:gd name="T21" fmla="*/ 205 h 205"/>
                  <a:gd name="T22" fmla="*/ 1322 w 4785"/>
                  <a:gd name="T23" fmla="*/ 120 h 205"/>
                  <a:gd name="T24" fmla="*/ 1408 w 4785"/>
                  <a:gd name="T25" fmla="*/ 205 h 205"/>
                  <a:gd name="T26" fmla="*/ 1322 w 4785"/>
                  <a:gd name="T27" fmla="*/ 120 h 205"/>
                  <a:gd name="T28" fmla="*/ 1706 w 4785"/>
                  <a:gd name="T29" fmla="*/ 162 h 205"/>
                  <a:gd name="T30" fmla="*/ 1536 w 4785"/>
                  <a:gd name="T31" fmla="*/ 162 h 205"/>
                  <a:gd name="T32" fmla="*/ 1920 w 4785"/>
                  <a:gd name="T33" fmla="*/ 120 h 205"/>
                  <a:gd name="T34" fmla="*/ 1834 w 4785"/>
                  <a:gd name="T35" fmla="*/ 205 h 205"/>
                  <a:gd name="T36" fmla="*/ 2090 w 4785"/>
                  <a:gd name="T37" fmla="*/ 120 h 205"/>
                  <a:gd name="T38" fmla="*/ 2176 w 4785"/>
                  <a:gd name="T39" fmla="*/ 205 h 205"/>
                  <a:gd name="T40" fmla="*/ 2090 w 4785"/>
                  <a:gd name="T41" fmla="*/ 120 h 205"/>
                  <a:gd name="T42" fmla="*/ 2474 w 4785"/>
                  <a:gd name="T43" fmla="*/ 162 h 205"/>
                  <a:gd name="T44" fmla="*/ 2304 w 4785"/>
                  <a:gd name="T45" fmla="*/ 162 h 205"/>
                  <a:gd name="T46" fmla="*/ 2688 w 4785"/>
                  <a:gd name="T47" fmla="*/ 120 h 205"/>
                  <a:gd name="T48" fmla="*/ 2602 w 4785"/>
                  <a:gd name="T49" fmla="*/ 205 h 205"/>
                  <a:gd name="T50" fmla="*/ 2858 w 4785"/>
                  <a:gd name="T51" fmla="*/ 120 h 205"/>
                  <a:gd name="T52" fmla="*/ 2944 w 4785"/>
                  <a:gd name="T53" fmla="*/ 205 h 205"/>
                  <a:gd name="T54" fmla="*/ 2858 w 4785"/>
                  <a:gd name="T55" fmla="*/ 120 h 205"/>
                  <a:gd name="T56" fmla="*/ 3173 w 4785"/>
                  <a:gd name="T57" fmla="*/ 114 h 205"/>
                  <a:gd name="T58" fmla="*/ 3209 w 4785"/>
                  <a:gd name="T59" fmla="*/ 193 h 205"/>
                  <a:gd name="T60" fmla="*/ 3118 w 4785"/>
                  <a:gd name="T61" fmla="*/ 203 h 205"/>
                  <a:gd name="T62" fmla="*/ 3338 w 4785"/>
                  <a:gd name="T63" fmla="*/ 60 h 205"/>
                  <a:gd name="T64" fmla="*/ 3473 w 4785"/>
                  <a:gd name="T65" fmla="*/ 36 h 205"/>
                  <a:gd name="T66" fmla="*/ 3382 w 4785"/>
                  <a:gd name="T67" fmla="*/ 133 h 205"/>
                  <a:gd name="T68" fmla="*/ 3618 w 4785"/>
                  <a:gd name="T69" fmla="*/ 44 h 205"/>
                  <a:gd name="T70" fmla="*/ 3659 w 4785"/>
                  <a:gd name="T71" fmla="*/ 105 h 205"/>
                  <a:gd name="T72" fmla="*/ 3631 w 4785"/>
                  <a:gd name="T73" fmla="*/ 192 h 205"/>
                  <a:gd name="T74" fmla="*/ 3582 w 4785"/>
                  <a:gd name="T75" fmla="*/ 142 h 205"/>
                  <a:gd name="T76" fmla="*/ 3560 w 4785"/>
                  <a:gd name="T77" fmla="*/ 106 h 205"/>
                  <a:gd name="T78" fmla="*/ 3733 w 4785"/>
                  <a:gd name="T79" fmla="*/ 77 h 205"/>
                  <a:gd name="T80" fmla="*/ 3792 w 4785"/>
                  <a:gd name="T81" fmla="*/ 19 h 205"/>
                  <a:gd name="T82" fmla="*/ 3846 w 4785"/>
                  <a:gd name="T83" fmla="*/ 88 h 205"/>
                  <a:gd name="T84" fmla="*/ 3807 w 4785"/>
                  <a:gd name="T85" fmla="*/ 122 h 205"/>
                  <a:gd name="T86" fmla="*/ 3733 w 4785"/>
                  <a:gd name="T87" fmla="*/ 77 h 205"/>
                  <a:gd name="T88" fmla="*/ 4048 w 4785"/>
                  <a:gd name="T89" fmla="*/ 63 h 205"/>
                  <a:gd name="T90" fmla="*/ 4047 w 4785"/>
                  <a:gd name="T91" fmla="*/ 154 h 205"/>
                  <a:gd name="T92" fmla="*/ 3965 w 4785"/>
                  <a:gd name="T93" fmla="*/ 112 h 205"/>
                  <a:gd name="T94" fmla="*/ 4230 w 4785"/>
                  <a:gd name="T95" fmla="*/ 115 h 205"/>
                  <a:gd name="T96" fmla="*/ 4355 w 4785"/>
                  <a:gd name="T97" fmla="*/ 162 h 205"/>
                  <a:gd name="T98" fmla="*/ 4224 w 4785"/>
                  <a:gd name="T99" fmla="*/ 200 h 205"/>
                  <a:gd name="T100" fmla="*/ 4483 w 4785"/>
                  <a:gd name="T101" fmla="*/ 120 h 205"/>
                  <a:gd name="T102" fmla="*/ 4568 w 4785"/>
                  <a:gd name="T103" fmla="*/ 205 h 205"/>
                  <a:gd name="T104" fmla="*/ 4483 w 4785"/>
                  <a:gd name="T105" fmla="*/ 120 h 205"/>
                  <a:gd name="T106" fmla="*/ 4785 w 4785"/>
                  <a:gd name="T107" fmla="*/ 162 h 205"/>
                  <a:gd name="T108" fmla="*/ 4696 w 4785"/>
                  <a:gd name="T109" fmla="*/ 162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785" h="205">
                    <a:moveTo>
                      <a:pt x="42" y="120"/>
                    </a:moveTo>
                    <a:lnTo>
                      <a:pt x="128" y="120"/>
                    </a:lnTo>
                    <a:cubicBezTo>
                      <a:pt x="151" y="120"/>
                      <a:pt x="170" y="139"/>
                      <a:pt x="170" y="162"/>
                    </a:cubicBezTo>
                    <a:cubicBezTo>
                      <a:pt x="170" y="186"/>
                      <a:pt x="151" y="205"/>
                      <a:pt x="128" y="205"/>
                    </a:cubicBezTo>
                    <a:lnTo>
                      <a:pt x="42" y="205"/>
                    </a:lnTo>
                    <a:cubicBezTo>
                      <a:pt x="19" y="205"/>
                      <a:pt x="0" y="186"/>
                      <a:pt x="0" y="162"/>
                    </a:cubicBezTo>
                    <a:cubicBezTo>
                      <a:pt x="0" y="139"/>
                      <a:pt x="19" y="120"/>
                      <a:pt x="42" y="120"/>
                    </a:cubicBezTo>
                    <a:close/>
                    <a:moveTo>
                      <a:pt x="298" y="120"/>
                    </a:moveTo>
                    <a:lnTo>
                      <a:pt x="384" y="120"/>
                    </a:lnTo>
                    <a:cubicBezTo>
                      <a:pt x="407" y="120"/>
                      <a:pt x="426" y="139"/>
                      <a:pt x="426" y="162"/>
                    </a:cubicBezTo>
                    <a:cubicBezTo>
                      <a:pt x="426" y="186"/>
                      <a:pt x="407" y="205"/>
                      <a:pt x="384" y="205"/>
                    </a:cubicBezTo>
                    <a:lnTo>
                      <a:pt x="298" y="205"/>
                    </a:lnTo>
                    <a:cubicBezTo>
                      <a:pt x="275" y="205"/>
                      <a:pt x="256" y="186"/>
                      <a:pt x="256" y="162"/>
                    </a:cubicBezTo>
                    <a:cubicBezTo>
                      <a:pt x="256" y="139"/>
                      <a:pt x="275" y="120"/>
                      <a:pt x="298" y="120"/>
                    </a:cubicBezTo>
                    <a:close/>
                    <a:moveTo>
                      <a:pt x="554" y="120"/>
                    </a:moveTo>
                    <a:lnTo>
                      <a:pt x="640" y="120"/>
                    </a:lnTo>
                    <a:cubicBezTo>
                      <a:pt x="663" y="120"/>
                      <a:pt x="682" y="139"/>
                      <a:pt x="682" y="162"/>
                    </a:cubicBezTo>
                    <a:cubicBezTo>
                      <a:pt x="682" y="186"/>
                      <a:pt x="663" y="205"/>
                      <a:pt x="640" y="205"/>
                    </a:cubicBezTo>
                    <a:lnTo>
                      <a:pt x="554" y="205"/>
                    </a:lnTo>
                    <a:cubicBezTo>
                      <a:pt x="531" y="205"/>
                      <a:pt x="512" y="186"/>
                      <a:pt x="512" y="162"/>
                    </a:cubicBezTo>
                    <a:cubicBezTo>
                      <a:pt x="512" y="139"/>
                      <a:pt x="531" y="120"/>
                      <a:pt x="554" y="120"/>
                    </a:cubicBezTo>
                    <a:close/>
                    <a:moveTo>
                      <a:pt x="810" y="120"/>
                    </a:moveTo>
                    <a:lnTo>
                      <a:pt x="896" y="120"/>
                    </a:lnTo>
                    <a:cubicBezTo>
                      <a:pt x="919" y="120"/>
                      <a:pt x="938" y="139"/>
                      <a:pt x="938" y="162"/>
                    </a:cubicBezTo>
                    <a:cubicBezTo>
                      <a:pt x="938" y="186"/>
                      <a:pt x="919" y="205"/>
                      <a:pt x="896" y="205"/>
                    </a:cubicBezTo>
                    <a:lnTo>
                      <a:pt x="810" y="205"/>
                    </a:lnTo>
                    <a:cubicBezTo>
                      <a:pt x="787" y="205"/>
                      <a:pt x="768" y="186"/>
                      <a:pt x="768" y="162"/>
                    </a:cubicBezTo>
                    <a:cubicBezTo>
                      <a:pt x="768" y="139"/>
                      <a:pt x="787" y="120"/>
                      <a:pt x="810" y="120"/>
                    </a:cubicBezTo>
                    <a:close/>
                    <a:moveTo>
                      <a:pt x="1066" y="120"/>
                    </a:moveTo>
                    <a:lnTo>
                      <a:pt x="1152" y="120"/>
                    </a:lnTo>
                    <a:cubicBezTo>
                      <a:pt x="1175" y="120"/>
                      <a:pt x="1194" y="139"/>
                      <a:pt x="1194" y="162"/>
                    </a:cubicBezTo>
                    <a:cubicBezTo>
                      <a:pt x="1194" y="186"/>
                      <a:pt x="1175" y="205"/>
                      <a:pt x="1152" y="205"/>
                    </a:cubicBezTo>
                    <a:lnTo>
                      <a:pt x="1066" y="205"/>
                    </a:lnTo>
                    <a:cubicBezTo>
                      <a:pt x="1043" y="205"/>
                      <a:pt x="1024" y="186"/>
                      <a:pt x="1024" y="162"/>
                    </a:cubicBezTo>
                    <a:cubicBezTo>
                      <a:pt x="1024" y="139"/>
                      <a:pt x="1043" y="120"/>
                      <a:pt x="1066" y="120"/>
                    </a:cubicBezTo>
                    <a:close/>
                    <a:moveTo>
                      <a:pt x="1322" y="120"/>
                    </a:moveTo>
                    <a:lnTo>
                      <a:pt x="1408" y="120"/>
                    </a:lnTo>
                    <a:cubicBezTo>
                      <a:pt x="1431" y="120"/>
                      <a:pt x="1450" y="139"/>
                      <a:pt x="1450" y="162"/>
                    </a:cubicBezTo>
                    <a:cubicBezTo>
                      <a:pt x="1450" y="186"/>
                      <a:pt x="1431" y="205"/>
                      <a:pt x="1408" y="205"/>
                    </a:cubicBezTo>
                    <a:lnTo>
                      <a:pt x="1322" y="205"/>
                    </a:lnTo>
                    <a:cubicBezTo>
                      <a:pt x="1299" y="205"/>
                      <a:pt x="1280" y="186"/>
                      <a:pt x="1280" y="162"/>
                    </a:cubicBezTo>
                    <a:cubicBezTo>
                      <a:pt x="1280" y="139"/>
                      <a:pt x="1299" y="120"/>
                      <a:pt x="1322" y="120"/>
                    </a:cubicBezTo>
                    <a:close/>
                    <a:moveTo>
                      <a:pt x="1578" y="120"/>
                    </a:moveTo>
                    <a:lnTo>
                      <a:pt x="1664" y="120"/>
                    </a:lnTo>
                    <a:cubicBezTo>
                      <a:pt x="1687" y="120"/>
                      <a:pt x="1706" y="139"/>
                      <a:pt x="1706" y="162"/>
                    </a:cubicBezTo>
                    <a:cubicBezTo>
                      <a:pt x="1706" y="186"/>
                      <a:pt x="1687" y="205"/>
                      <a:pt x="1664" y="205"/>
                    </a:cubicBezTo>
                    <a:lnTo>
                      <a:pt x="1578" y="205"/>
                    </a:lnTo>
                    <a:cubicBezTo>
                      <a:pt x="1555" y="205"/>
                      <a:pt x="1536" y="186"/>
                      <a:pt x="1536" y="162"/>
                    </a:cubicBezTo>
                    <a:cubicBezTo>
                      <a:pt x="1536" y="139"/>
                      <a:pt x="1555" y="120"/>
                      <a:pt x="1578" y="120"/>
                    </a:cubicBezTo>
                    <a:close/>
                    <a:moveTo>
                      <a:pt x="1834" y="120"/>
                    </a:moveTo>
                    <a:lnTo>
                      <a:pt x="1920" y="120"/>
                    </a:lnTo>
                    <a:cubicBezTo>
                      <a:pt x="1943" y="120"/>
                      <a:pt x="1962" y="139"/>
                      <a:pt x="1962" y="162"/>
                    </a:cubicBezTo>
                    <a:cubicBezTo>
                      <a:pt x="1962" y="186"/>
                      <a:pt x="1943" y="205"/>
                      <a:pt x="1920" y="205"/>
                    </a:cubicBezTo>
                    <a:lnTo>
                      <a:pt x="1834" y="205"/>
                    </a:lnTo>
                    <a:cubicBezTo>
                      <a:pt x="1811" y="205"/>
                      <a:pt x="1792" y="186"/>
                      <a:pt x="1792" y="162"/>
                    </a:cubicBezTo>
                    <a:cubicBezTo>
                      <a:pt x="1792" y="139"/>
                      <a:pt x="1811" y="120"/>
                      <a:pt x="1834" y="120"/>
                    </a:cubicBezTo>
                    <a:close/>
                    <a:moveTo>
                      <a:pt x="2090" y="120"/>
                    </a:moveTo>
                    <a:lnTo>
                      <a:pt x="2176" y="120"/>
                    </a:lnTo>
                    <a:cubicBezTo>
                      <a:pt x="2199" y="120"/>
                      <a:pt x="2218" y="139"/>
                      <a:pt x="2218" y="162"/>
                    </a:cubicBezTo>
                    <a:cubicBezTo>
                      <a:pt x="2218" y="186"/>
                      <a:pt x="2199" y="205"/>
                      <a:pt x="2176" y="205"/>
                    </a:cubicBezTo>
                    <a:lnTo>
                      <a:pt x="2090" y="205"/>
                    </a:lnTo>
                    <a:cubicBezTo>
                      <a:pt x="2067" y="205"/>
                      <a:pt x="2048" y="186"/>
                      <a:pt x="2048" y="162"/>
                    </a:cubicBezTo>
                    <a:cubicBezTo>
                      <a:pt x="2048" y="139"/>
                      <a:pt x="2067" y="120"/>
                      <a:pt x="2090" y="120"/>
                    </a:cubicBezTo>
                    <a:close/>
                    <a:moveTo>
                      <a:pt x="2346" y="120"/>
                    </a:moveTo>
                    <a:lnTo>
                      <a:pt x="2432" y="120"/>
                    </a:lnTo>
                    <a:cubicBezTo>
                      <a:pt x="2455" y="120"/>
                      <a:pt x="2474" y="139"/>
                      <a:pt x="2474" y="162"/>
                    </a:cubicBezTo>
                    <a:cubicBezTo>
                      <a:pt x="2474" y="186"/>
                      <a:pt x="2455" y="205"/>
                      <a:pt x="2432" y="205"/>
                    </a:cubicBezTo>
                    <a:lnTo>
                      <a:pt x="2346" y="205"/>
                    </a:lnTo>
                    <a:cubicBezTo>
                      <a:pt x="2323" y="205"/>
                      <a:pt x="2304" y="186"/>
                      <a:pt x="2304" y="162"/>
                    </a:cubicBezTo>
                    <a:cubicBezTo>
                      <a:pt x="2304" y="139"/>
                      <a:pt x="2323" y="120"/>
                      <a:pt x="2346" y="120"/>
                    </a:cubicBezTo>
                    <a:close/>
                    <a:moveTo>
                      <a:pt x="2602" y="120"/>
                    </a:moveTo>
                    <a:lnTo>
                      <a:pt x="2688" y="120"/>
                    </a:lnTo>
                    <a:cubicBezTo>
                      <a:pt x="2711" y="120"/>
                      <a:pt x="2730" y="139"/>
                      <a:pt x="2730" y="162"/>
                    </a:cubicBezTo>
                    <a:cubicBezTo>
                      <a:pt x="2730" y="186"/>
                      <a:pt x="2711" y="205"/>
                      <a:pt x="2688" y="205"/>
                    </a:cubicBezTo>
                    <a:lnTo>
                      <a:pt x="2602" y="205"/>
                    </a:lnTo>
                    <a:cubicBezTo>
                      <a:pt x="2579" y="205"/>
                      <a:pt x="2560" y="186"/>
                      <a:pt x="2560" y="162"/>
                    </a:cubicBezTo>
                    <a:cubicBezTo>
                      <a:pt x="2560" y="139"/>
                      <a:pt x="2579" y="120"/>
                      <a:pt x="2602" y="120"/>
                    </a:cubicBezTo>
                    <a:close/>
                    <a:moveTo>
                      <a:pt x="2858" y="120"/>
                    </a:moveTo>
                    <a:lnTo>
                      <a:pt x="2944" y="120"/>
                    </a:lnTo>
                    <a:cubicBezTo>
                      <a:pt x="2967" y="120"/>
                      <a:pt x="2986" y="139"/>
                      <a:pt x="2986" y="162"/>
                    </a:cubicBezTo>
                    <a:cubicBezTo>
                      <a:pt x="2986" y="186"/>
                      <a:pt x="2967" y="205"/>
                      <a:pt x="2944" y="205"/>
                    </a:cubicBezTo>
                    <a:lnTo>
                      <a:pt x="2858" y="205"/>
                    </a:lnTo>
                    <a:cubicBezTo>
                      <a:pt x="2835" y="205"/>
                      <a:pt x="2816" y="186"/>
                      <a:pt x="2816" y="162"/>
                    </a:cubicBezTo>
                    <a:cubicBezTo>
                      <a:pt x="2816" y="139"/>
                      <a:pt x="2835" y="120"/>
                      <a:pt x="2858" y="120"/>
                    </a:cubicBezTo>
                    <a:close/>
                    <a:moveTo>
                      <a:pt x="3111" y="118"/>
                    </a:moveTo>
                    <a:lnTo>
                      <a:pt x="3179" y="113"/>
                    </a:lnTo>
                    <a:lnTo>
                      <a:pt x="3173" y="114"/>
                    </a:lnTo>
                    <a:lnTo>
                      <a:pt x="3189" y="110"/>
                    </a:lnTo>
                    <a:cubicBezTo>
                      <a:pt x="3212" y="105"/>
                      <a:pt x="3235" y="119"/>
                      <a:pt x="3241" y="142"/>
                    </a:cubicBezTo>
                    <a:cubicBezTo>
                      <a:pt x="3246" y="165"/>
                      <a:pt x="3232" y="188"/>
                      <a:pt x="3209" y="193"/>
                    </a:cubicBezTo>
                    <a:lnTo>
                      <a:pt x="3192" y="197"/>
                    </a:lnTo>
                    <a:cubicBezTo>
                      <a:pt x="3190" y="197"/>
                      <a:pt x="3188" y="198"/>
                      <a:pt x="3186" y="198"/>
                    </a:cubicBezTo>
                    <a:lnTo>
                      <a:pt x="3118" y="203"/>
                    </a:lnTo>
                    <a:cubicBezTo>
                      <a:pt x="3094" y="205"/>
                      <a:pt x="3074" y="188"/>
                      <a:pt x="3072" y="164"/>
                    </a:cubicBezTo>
                    <a:cubicBezTo>
                      <a:pt x="3070" y="141"/>
                      <a:pt x="3088" y="120"/>
                      <a:pt x="3111" y="118"/>
                    </a:cubicBezTo>
                    <a:close/>
                    <a:moveTo>
                      <a:pt x="3338" y="60"/>
                    </a:moveTo>
                    <a:lnTo>
                      <a:pt x="3404" y="21"/>
                    </a:lnTo>
                    <a:lnTo>
                      <a:pt x="3416" y="15"/>
                    </a:lnTo>
                    <a:cubicBezTo>
                      <a:pt x="3438" y="5"/>
                      <a:pt x="3463" y="15"/>
                      <a:pt x="3473" y="36"/>
                    </a:cubicBezTo>
                    <a:cubicBezTo>
                      <a:pt x="3482" y="58"/>
                      <a:pt x="3473" y="83"/>
                      <a:pt x="3451" y="93"/>
                    </a:cubicBezTo>
                    <a:lnTo>
                      <a:pt x="3447" y="94"/>
                    </a:lnTo>
                    <a:lnTo>
                      <a:pt x="3382" y="133"/>
                    </a:lnTo>
                    <a:cubicBezTo>
                      <a:pt x="3361" y="145"/>
                      <a:pt x="3335" y="138"/>
                      <a:pt x="3323" y="118"/>
                    </a:cubicBezTo>
                    <a:cubicBezTo>
                      <a:pt x="3311" y="98"/>
                      <a:pt x="3318" y="72"/>
                      <a:pt x="3338" y="60"/>
                    </a:cubicBezTo>
                    <a:close/>
                    <a:moveTo>
                      <a:pt x="3618" y="44"/>
                    </a:moveTo>
                    <a:lnTo>
                      <a:pt x="3633" y="57"/>
                    </a:lnTo>
                    <a:cubicBezTo>
                      <a:pt x="3637" y="61"/>
                      <a:pt x="3640" y="65"/>
                      <a:pt x="3642" y="70"/>
                    </a:cubicBezTo>
                    <a:lnTo>
                      <a:pt x="3659" y="105"/>
                    </a:lnTo>
                    <a:cubicBezTo>
                      <a:pt x="3661" y="109"/>
                      <a:pt x="3662" y="113"/>
                      <a:pt x="3663" y="117"/>
                    </a:cubicBezTo>
                    <a:lnTo>
                      <a:pt x="3667" y="143"/>
                    </a:lnTo>
                    <a:cubicBezTo>
                      <a:pt x="3670" y="166"/>
                      <a:pt x="3654" y="188"/>
                      <a:pt x="3631" y="192"/>
                    </a:cubicBezTo>
                    <a:cubicBezTo>
                      <a:pt x="3608" y="195"/>
                      <a:pt x="3586" y="179"/>
                      <a:pt x="3582" y="156"/>
                    </a:cubicBezTo>
                    <a:lnTo>
                      <a:pt x="3578" y="130"/>
                    </a:lnTo>
                    <a:lnTo>
                      <a:pt x="3582" y="142"/>
                    </a:lnTo>
                    <a:lnTo>
                      <a:pt x="3565" y="107"/>
                    </a:lnTo>
                    <a:lnTo>
                      <a:pt x="3574" y="119"/>
                    </a:lnTo>
                    <a:lnTo>
                      <a:pt x="3560" y="106"/>
                    </a:lnTo>
                    <a:cubicBezTo>
                      <a:pt x="3542" y="89"/>
                      <a:pt x="3542" y="62"/>
                      <a:pt x="3558" y="45"/>
                    </a:cubicBezTo>
                    <a:cubicBezTo>
                      <a:pt x="3574" y="28"/>
                      <a:pt x="3601" y="27"/>
                      <a:pt x="3618" y="44"/>
                    </a:cubicBezTo>
                    <a:close/>
                    <a:moveTo>
                      <a:pt x="3733" y="77"/>
                    </a:moveTo>
                    <a:lnTo>
                      <a:pt x="3742" y="67"/>
                    </a:lnTo>
                    <a:lnTo>
                      <a:pt x="3778" y="28"/>
                    </a:lnTo>
                    <a:cubicBezTo>
                      <a:pt x="3782" y="24"/>
                      <a:pt x="3787" y="21"/>
                      <a:pt x="3792" y="19"/>
                    </a:cubicBezTo>
                    <a:lnTo>
                      <a:pt x="3811" y="10"/>
                    </a:lnTo>
                    <a:cubicBezTo>
                      <a:pt x="3832" y="0"/>
                      <a:pt x="3858" y="10"/>
                      <a:pt x="3867" y="31"/>
                    </a:cubicBezTo>
                    <a:cubicBezTo>
                      <a:pt x="3877" y="53"/>
                      <a:pt x="3868" y="78"/>
                      <a:pt x="3846" y="88"/>
                    </a:cubicBezTo>
                    <a:lnTo>
                      <a:pt x="3827" y="96"/>
                    </a:lnTo>
                    <a:lnTo>
                      <a:pt x="3840" y="87"/>
                    </a:lnTo>
                    <a:lnTo>
                      <a:pt x="3807" y="122"/>
                    </a:lnTo>
                    <a:lnTo>
                      <a:pt x="3798" y="133"/>
                    </a:lnTo>
                    <a:cubicBezTo>
                      <a:pt x="3783" y="150"/>
                      <a:pt x="3756" y="153"/>
                      <a:pt x="3738" y="137"/>
                    </a:cubicBezTo>
                    <a:cubicBezTo>
                      <a:pt x="3720" y="122"/>
                      <a:pt x="3718" y="95"/>
                      <a:pt x="3733" y="77"/>
                    </a:cubicBezTo>
                    <a:close/>
                    <a:moveTo>
                      <a:pt x="4009" y="39"/>
                    </a:moveTo>
                    <a:lnTo>
                      <a:pt x="4054" y="66"/>
                    </a:lnTo>
                    <a:lnTo>
                      <a:pt x="4048" y="63"/>
                    </a:lnTo>
                    <a:lnTo>
                      <a:pt x="4079" y="75"/>
                    </a:lnTo>
                    <a:cubicBezTo>
                      <a:pt x="4101" y="84"/>
                      <a:pt x="4111" y="109"/>
                      <a:pt x="4102" y="131"/>
                    </a:cubicBezTo>
                    <a:cubicBezTo>
                      <a:pt x="4094" y="152"/>
                      <a:pt x="4069" y="163"/>
                      <a:pt x="4047" y="154"/>
                    </a:cubicBezTo>
                    <a:lnTo>
                      <a:pt x="4017" y="142"/>
                    </a:lnTo>
                    <a:cubicBezTo>
                      <a:pt x="4015" y="141"/>
                      <a:pt x="4013" y="140"/>
                      <a:pt x="4011" y="139"/>
                    </a:cubicBezTo>
                    <a:lnTo>
                      <a:pt x="3965" y="112"/>
                    </a:lnTo>
                    <a:cubicBezTo>
                      <a:pt x="3945" y="100"/>
                      <a:pt x="3938" y="74"/>
                      <a:pt x="3950" y="54"/>
                    </a:cubicBezTo>
                    <a:cubicBezTo>
                      <a:pt x="3962" y="34"/>
                      <a:pt x="3989" y="27"/>
                      <a:pt x="4009" y="39"/>
                    </a:cubicBezTo>
                    <a:close/>
                    <a:moveTo>
                      <a:pt x="4230" y="115"/>
                    </a:moveTo>
                    <a:lnTo>
                      <a:pt x="4291" y="120"/>
                    </a:lnTo>
                    <a:lnTo>
                      <a:pt x="4312" y="120"/>
                    </a:lnTo>
                    <a:cubicBezTo>
                      <a:pt x="4336" y="120"/>
                      <a:pt x="4355" y="139"/>
                      <a:pt x="4355" y="162"/>
                    </a:cubicBezTo>
                    <a:cubicBezTo>
                      <a:pt x="4355" y="186"/>
                      <a:pt x="4336" y="205"/>
                      <a:pt x="4312" y="205"/>
                    </a:cubicBezTo>
                    <a:lnTo>
                      <a:pt x="4284" y="205"/>
                    </a:lnTo>
                    <a:lnTo>
                      <a:pt x="4224" y="200"/>
                    </a:lnTo>
                    <a:cubicBezTo>
                      <a:pt x="4200" y="198"/>
                      <a:pt x="4183" y="178"/>
                      <a:pt x="4184" y="154"/>
                    </a:cubicBezTo>
                    <a:cubicBezTo>
                      <a:pt x="4186" y="131"/>
                      <a:pt x="4207" y="113"/>
                      <a:pt x="4230" y="115"/>
                    </a:cubicBezTo>
                    <a:close/>
                    <a:moveTo>
                      <a:pt x="4483" y="120"/>
                    </a:moveTo>
                    <a:lnTo>
                      <a:pt x="4568" y="120"/>
                    </a:lnTo>
                    <a:cubicBezTo>
                      <a:pt x="4592" y="120"/>
                      <a:pt x="4611" y="139"/>
                      <a:pt x="4611" y="162"/>
                    </a:cubicBezTo>
                    <a:cubicBezTo>
                      <a:pt x="4611" y="186"/>
                      <a:pt x="4592" y="205"/>
                      <a:pt x="4568" y="205"/>
                    </a:cubicBezTo>
                    <a:lnTo>
                      <a:pt x="4483" y="205"/>
                    </a:lnTo>
                    <a:cubicBezTo>
                      <a:pt x="4459" y="205"/>
                      <a:pt x="4440" y="186"/>
                      <a:pt x="4440" y="162"/>
                    </a:cubicBezTo>
                    <a:cubicBezTo>
                      <a:pt x="4440" y="139"/>
                      <a:pt x="4459" y="120"/>
                      <a:pt x="4483" y="120"/>
                    </a:cubicBezTo>
                    <a:close/>
                    <a:moveTo>
                      <a:pt x="4739" y="120"/>
                    </a:moveTo>
                    <a:lnTo>
                      <a:pt x="4742" y="120"/>
                    </a:lnTo>
                    <a:cubicBezTo>
                      <a:pt x="4766" y="120"/>
                      <a:pt x="4785" y="139"/>
                      <a:pt x="4785" y="162"/>
                    </a:cubicBezTo>
                    <a:cubicBezTo>
                      <a:pt x="4785" y="186"/>
                      <a:pt x="4766" y="205"/>
                      <a:pt x="4742" y="205"/>
                    </a:cubicBezTo>
                    <a:lnTo>
                      <a:pt x="4739" y="205"/>
                    </a:lnTo>
                    <a:cubicBezTo>
                      <a:pt x="4715" y="205"/>
                      <a:pt x="4696" y="186"/>
                      <a:pt x="4696" y="162"/>
                    </a:cubicBezTo>
                    <a:cubicBezTo>
                      <a:pt x="4696" y="139"/>
                      <a:pt x="4715" y="120"/>
                      <a:pt x="4739" y="120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59" name="Freeform 242">
                <a:extLst>
                  <a:ext uri="{FF2B5EF4-FFF2-40B4-BE49-F238E27FC236}">
                    <a16:creationId xmlns:a16="http://schemas.microsoft.com/office/drawing/2014/main" id="{42CF0CB4-1588-4533-B7B2-0587C802C7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2" y="1829"/>
                <a:ext cx="55" cy="55"/>
              </a:xfrm>
              <a:custGeom>
                <a:avLst/>
                <a:gdLst>
                  <a:gd name="T0" fmla="*/ 385 w 385"/>
                  <a:gd name="T1" fmla="*/ 193 h 385"/>
                  <a:gd name="T2" fmla="*/ 0 w 385"/>
                  <a:gd name="T3" fmla="*/ 385 h 385"/>
                  <a:gd name="T4" fmla="*/ 0 w 385"/>
                  <a:gd name="T5" fmla="*/ 0 h 385"/>
                  <a:gd name="T6" fmla="*/ 385 w 385"/>
                  <a:gd name="T7" fmla="*/ 193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5" h="385">
                    <a:moveTo>
                      <a:pt x="385" y="193"/>
                    </a:moveTo>
                    <a:lnTo>
                      <a:pt x="0" y="385"/>
                    </a:lnTo>
                    <a:cubicBezTo>
                      <a:pt x="60" y="264"/>
                      <a:pt x="60" y="121"/>
                      <a:pt x="0" y="0"/>
                    </a:cubicBezTo>
                    <a:lnTo>
                      <a:pt x="385" y="19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60" name="Rectangle 243">
                <a:extLst>
                  <a:ext uri="{FF2B5EF4-FFF2-40B4-BE49-F238E27FC236}">
                    <a16:creationId xmlns:a16="http://schemas.microsoft.com/office/drawing/2014/main" id="{F010915C-A834-4E51-B5AC-2DC07B83BB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9" y="1820"/>
                <a:ext cx="298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61" name="Rectangle 244">
                <a:extLst>
                  <a:ext uri="{FF2B5EF4-FFF2-40B4-BE49-F238E27FC236}">
                    <a16:creationId xmlns:a16="http://schemas.microsoft.com/office/drawing/2014/main" id="{5E6B56EE-5356-43DC-9492-BDB63705AC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0" y="1816"/>
                <a:ext cx="345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LV Sep Loop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662" name="Freeform 245">
                <a:extLst>
                  <a:ext uri="{FF2B5EF4-FFF2-40B4-BE49-F238E27FC236}">
                    <a16:creationId xmlns:a16="http://schemas.microsoft.com/office/drawing/2014/main" id="{D25A8B5B-7F26-4226-98F4-14A2112B0F2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74" y="1605"/>
                <a:ext cx="495" cy="12"/>
              </a:xfrm>
              <a:custGeom>
                <a:avLst/>
                <a:gdLst>
                  <a:gd name="T0" fmla="*/ 128 w 3498"/>
                  <a:gd name="T1" fmla="*/ 0 h 85"/>
                  <a:gd name="T2" fmla="*/ 128 w 3498"/>
                  <a:gd name="T3" fmla="*/ 85 h 85"/>
                  <a:gd name="T4" fmla="*/ 0 w 3498"/>
                  <a:gd name="T5" fmla="*/ 43 h 85"/>
                  <a:gd name="T6" fmla="*/ 298 w 3498"/>
                  <a:gd name="T7" fmla="*/ 0 h 85"/>
                  <a:gd name="T8" fmla="*/ 426 w 3498"/>
                  <a:gd name="T9" fmla="*/ 43 h 85"/>
                  <a:gd name="T10" fmla="*/ 298 w 3498"/>
                  <a:gd name="T11" fmla="*/ 85 h 85"/>
                  <a:gd name="T12" fmla="*/ 298 w 3498"/>
                  <a:gd name="T13" fmla="*/ 0 h 85"/>
                  <a:gd name="T14" fmla="*/ 640 w 3498"/>
                  <a:gd name="T15" fmla="*/ 0 h 85"/>
                  <a:gd name="T16" fmla="*/ 640 w 3498"/>
                  <a:gd name="T17" fmla="*/ 85 h 85"/>
                  <a:gd name="T18" fmla="*/ 512 w 3498"/>
                  <a:gd name="T19" fmla="*/ 43 h 85"/>
                  <a:gd name="T20" fmla="*/ 810 w 3498"/>
                  <a:gd name="T21" fmla="*/ 0 h 85"/>
                  <a:gd name="T22" fmla="*/ 938 w 3498"/>
                  <a:gd name="T23" fmla="*/ 43 h 85"/>
                  <a:gd name="T24" fmla="*/ 810 w 3498"/>
                  <a:gd name="T25" fmla="*/ 85 h 85"/>
                  <a:gd name="T26" fmla="*/ 810 w 3498"/>
                  <a:gd name="T27" fmla="*/ 0 h 85"/>
                  <a:gd name="T28" fmla="*/ 1152 w 3498"/>
                  <a:gd name="T29" fmla="*/ 0 h 85"/>
                  <a:gd name="T30" fmla="*/ 1152 w 3498"/>
                  <a:gd name="T31" fmla="*/ 85 h 85"/>
                  <a:gd name="T32" fmla="*/ 1024 w 3498"/>
                  <a:gd name="T33" fmla="*/ 43 h 85"/>
                  <a:gd name="T34" fmla="*/ 1322 w 3498"/>
                  <a:gd name="T35" fmla="*/ 0 h 85"/>
                  <a:gd name="T36" fmla="*/ 1450 w 3498"/>
                  <a:gd name="T37" fmla="*/ 43 h 85"/>
                  <a:gd name="T38" fmla="*/ 1322 w 3498"/>
                  <a:gd name="T39" fmla="*/ 85 h 85"/>
                  <a:gd name="T40" fmla="*/ 1322 w 3498"/>
                  <a:gd name="T41" fmla="*/ 0 h 85"/>
                  <a:gd name="T42" fmla="*/ 1664 w 3498"/>
                  <a:gd name="T43" fmla="*/ 0 h 85"/>
                  <a:gd name="T44" fmla="*/ 1664 w 3498"/>
                  <a:gd name="T45" fmla="*/ 85 h 85"/>
                  <a:gd name="T46" fmla="*/ 1536 w 3498"/>
                  <a:gd name="T47" fmla="*/ 43 h 85"/>
                  <a:gd name="T48" fmla="*/ 1834 w 3498"/>
                  <a:gd name="T49" fmla="*/ 0 h 85"/>
                  <a:gd name="T50" fmla="*/ 1962 w 3498"/>
                  <a:gd name="T51" fmla="*/ 43 h 85"/>
                  <a:gd name="T52" fmla="*/ 1834 w 3498"/>
                  <a:gd name="T53" fmla="*/ 85 h 85"/>
                  <a:gd name="T54" fmla="*/ 1834 w 3498"/>
                  <a:gd name="T55" fmla="*/ 0 h 85"/>
                  <a:gd name="T56" fmla="*/ 2176 w 3498"/>
                  <a:gd name="T57" fmla="*/ 0 h 85"/>
                  <a:gd name="T58" fmla="*/ 2176 w 3498"/>
                  <a:gd name="T59" fmla="*/ 85 h 85"/>
                  <a:gd name="T60" fmla="*/ 2048 w 3498"/>
                  <a:gd name="T61" fmla="*/ 43 h 85"/>
                  <a:gd name="T62" fmla="*/ 2346 w 3498"/>
                  <a:gd name="T63" fmla="*/ 0 h 85"/>
                  <a:gd name="T64" fmla="*/ 2474 w 3498"/>
                  <a:gd name="T65" fmla="*/ 43 h 85"/>
                  <a:gd name="T66" fmla="*/ 2346 w 3498"/>
                  <a:gd name="T67" fmla="*/ 85 h 85"/>
                  <a:gd name="T68" fmla="*/ 2346 w 3498"/>
                  <a:gd name="T69" fmla="*/ 0 h 85"/>
                  <a:gd name="T70" fmla="*/ 2688 w 3498"/>
                  <a:gd name="T71" fmla="*/ 0 h 85"/>
                  <a:gd name="T72" fmla="*/ 2688 w 3498"/>
                  <a:gd name="T73" fmla="*/ 85 h 85"/>
                  <a:gd name="T74" fmla="*/ 2560 w 3498"/>
                  <a:gd name="T75" fmla="*/ 43 h 85"/>
                  <a:gd name="T76" fmla="*/ 2858 w 3498"/>
                  <a:gd name="T77" fmla="*/ 0 h 85"/>
                  <a:gd name="T78" fmla="*/ 2986 w 3498"/>
                  <a:gd name="T79" fmla="*/ 43 h 85"/>
                  <a:gd name="T80" fmla="*/ 2858 w 3498"/>
                  <a:gd name="T81" fmla="*/ 85 h 85"/>
                  <a:gd name="T82" fmla="*/ 2858 w 3498"/>
                  <a:gd name="T83" fmla="*/ 0 h 85"/>
                  <a:gd name="T84" fmla="*/ 3200 w 3498"/>
                  <a:gd name="T85" fmla="*/ 0 h 85"/>
                  <a:gd name="T86" fmla="*/ 3200 w 3498"/>
                  <a:gd name="T87" fmla="*/ 85 h 85"/>
                  <a:gd name="T88" fmla="*/ 3072 w 3498"/>
                  <a:gd name="T89" fmla="*/ 43 h 85"/>
                  <a:gd name="T90" fmla="*/ 3370 w 3498"/>
                  <a:gd name="T91" fmla="*/ 0 h 85"/>
                  <a:gd name="T92" fmla="*/ 3498 w 3498"/>
                  <a:gd name="T93" fmla="*/ 43 h 85"/>
                  <a:gd name="T94" fmla="*/ 3370 w 3498"/>
                  <a:gd name="T95" fmla="*/ 85 h 85"/>
                  <a:gd name="T96" fmla="*/ 3370 w 3498"/>
                  <a:gd name="T97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498" h="85">
                    <a:moveTo>
                      <a:pt x="42" y="0"/>
                    </a:moveTo>
                    <a:lnTo>
                      <a:pt x="128" y="0"/>
                    </a:lnTo>
                    <a:cubicBezTo>
                      <a:pt x="151" y="0"/>
                      <a:pt x="170" y="19"/>
                      <a:pt x="170" y="43"/>
                    </a:cubicBezTo>
                    <a:cubicBezTo>
                      <a:pt x="170" y="66"/>
                      <a:pt x="151" y="85"/>
                      <a:pt x="128" y="85"/>
                    </a:cubicBezTo>
                    <a:lnTo>
                      <a:pt x="42" y="85"/>
                    </a:lnTo>
                    <a:cubicBezTo>
                      <a:pt x="19" y="85"/>
                      <a:pt x="0" y="66"/>
                      <a:pt x="0" y="43"/>
                    </a:cubicBezTo>
                    <a:cubicBezTo>
                      <a:pt x="0" y="19"/>
                      <a:pt x="19" y="0"/>
                      <a:pt x="42" y="0"/>
                    </a:cubicBezTo>
                    <a:close/>
                    <a:moveTo>
                      <a:pt x="298" y="0"/>
                    </a:moveTo>
                    <a:lnTo>
                      <a:pt x="384" y="0"/>
                    </a:lnTo>
                    <a:cubicBezTo>
                      <a:pt x="407" y="0"/>
                      <a:pt x="426" y="19"/>
                      <a:pt x="426" y="43"/>
                    </a:cubicBezTo>
                    <a:cubicBezTo>
                      <a:pt x="426" y="66"/>
                      <a:pt x="407" y="85"/>
                      <a:pt x="384" y="85"/>
                    </a:cubicBezTo>
                    <a:lnTo>
                      <a:pt x="298" y="85"/>
                    </a:lnTo>
                    <a:cubicBezTo>
                      <a:pt x="275" y="85"/>
                      <a:pt x="256" y="66"/>
                      <a:pt x="256" y="43"/>
                    </a:cubicBezTo>
                    <a:cubicBezTo>
                      <a:pt x="256" y="19"/>
                      <a:pt x="275" y="0"/>
                      <a:pt x="298" y="0"/>
                    </a:cubicBezTo>
                    <a:close/>
                    <a:moveTo>
                      <a:pt x="554" y="0"/>
                    </a:moveTo>
                    <a:lnTo>
                      <a:pt x="640" y="0"/>
                    </a:lnTo>
                    <a:cubicBezTo>
                      <a:pt x="663" y="0"/>
                      <a:pt x="682" y="19"/>
                      <a:pt x="682" y="43"/>
                    </a:cubicBezTo>
                    <a:cubicBezTo>
                      <a:pt x="682" y="66"/>
                      <a:pt x="663" y="85"/>
                      <a:pt x="640" y="85"/>
                    </a:cubicBezTo>
                    <a:lnTo>
                      <a:pt x="554" y="85"/>
                    </a:lnTo>
                    <a:cubicBezTo>
                      <a:pt x="531" y="85"/>
                      <a:pt x="512" y="66"/>
                      <a:pt x="512" y="43"/>
                    </a:cubicBezTo>
                    <a:cubicBezTo>
                      <a:pt x="512" y="19"/>
                      <a:pt x="531" y="0"/>
                      <a:pt x="554" y="0"/>
                    </a:cubicBezTo>
                    <a:close/>
                    <a:moveTo>
                      <a:pt x="810" y="0"/>
                    </a:moveTo>
                    <a:lnTo>
                      <a:pt x="896" y="0"/>
                    </a:lnTo>
                    <a:cubicBezTo>
                      <a:pt x="919" y="0"/>
                      <a:pt x="938" y="19"/>
                      <a:pt x="938" y="43"/>
                    </a:cubicBezTo>
                    <a:cubicBezTo>
                      <a:pt x="938" y="66"/>
                      <a:pt x="919" y="85"/>
                      <a:pt x="896" y="85"/>
                    </a:cubicBezTo>
                    <a:lnTo>
                      <a:pt x="810" y="85"/>
                    </a:lnTo>
                    <a:cubicBezTo>
                      <a:pt x="787" y="85"/>
                      <a:pt x="768" y="66"/>
                      <a:pt x="768" y="43"/>
                    </a:cubicBezTo>
                    <a:cubicBezTo>
                      <a:pt x="768" y="19"/>
                      <a:pt x="787" y="0"/>
                      <a:pt x="810" y="0"/>
                    </a:cubicBezTo>
                    <a:close/>
                    <a:moveTo>
                      <a:pt x="1066" y="0"/>
                    </a:moveTo>
                    <a:lnTo>
                      <a:pt x="1152" y="0"/>
                    </a:lnTo>
                    <a:cubicBezTo>
                      <a:pt x="1175" y="0"/>
                      <a:pt x="1194" y="19"/>
                      <a:pt x="1194" y="43"/>
                    </a:cubicBezTo>
                    <a:cubicBezTo>
                      <a:pt x="1194" y="66"/>
                      <a:pt x="1175" y="85"/>
                      <a:pt x="1152" y="85"/>
                    </a:cubicBezTo>
                    <a:lnTo>
                      <a:pt x="1066" y="85"/>
                    </a:lnTo>
                    <a:cubicBezTo>
                      <a:pt x="1043" y="85"/>
                      <a:pt x="1024" y="66"/>
                      <a:pt x="1024" y="43"/>
                    </a:cubicBezTo>
                    <a:cubicBezTo>
                      <a:pt x="1024" y="19"/>
                      <a:pt x="1043" y="0"/>
                      <a:pt x="1066" y="0"/>
                    </a:cubicBezTo>
                    <a:close/>
                    <a:moveTo>
                      <a:pt x="1322" y="0"/>
                    </a:moveTo>
                    <a:lnTo>
                      <a:pt x="1408" y="0"/>
                    </a:lnTo>
                    <a:cubicBezTo>
                      <a:pt x="1431" y="0"/>
                      <a:pt x="1450" y="19"/>
                      <a:pt x="1450" y="43"/>
                    </a:cubicBezTo>
                    <a:cubicBezTo>
                      <a:pt x="1450" y="66"/>
                      <a:pt x="1431" y="85"/>
                      <a:pt x="1408" y="85"/>
                    </a:cubicBezTo>
                    <a:lnTo>
                      <a:pt x="1322" y="85"/>
                    </a:lnTo>
                    <a:cubicBezTo>
                      <a:pt x="1299" y="85"/>
                      <a:pt x="1280" y="66"/>
                      <a:pt x="1280" y="43"/>
                    </a:cubicBezTo>
                    <a:cubicBezTo>
                      <a:pt x="1280" y="19"/>
                      <a:pt x="1299" y="0"/>
                      <a:pt x="1322" y="0"/>
                    </a:cubicBezTo>
                    <a:close/>
                    <a:moveTo>
                      <a:pt x="1578" y="0"/>
                    </a:moveTo>
                    <a:lnTo>
                      <a:pt x="1664" y="0"/>
                    </a:lnTo>
                    <a:cubicBezTo>
                      <a:pt x="1687" y="0"/>
                      <a:pt x="1706" y="19"/>
                      <a:pt x="1706" y="43"/>
                    </a:cubicBezTo>
                    <a:cubicBezTo>
                      <a:pt x="1706" y="66"/>
                      <a:pt x="1687" y="85"/>
                      <a:pt x="1664" y="85"/>
                    </a:cubicBezTo>
                    <a:lnTo>
                      <a:pt x="1578" y="85"/>
                    </a:lnTo>
                    <a:cubicBezTo>
                      <a:pt x="1555" y="85"/>
                      <a:pt x="1536" y="66"/>
                      <a:pt x="1536" y="43"/>
                    </a:cubicBezTo>
                    <a:cubicBezTo>
                      <a:pt x="1536" y="19"/>
                      <a:pt x="1555" y="0"/>
                      <a:pt x="1578" y="0"/>
                    </a:cubicBezTo>
                    <a:close/>
                    <a:moveTo>
                      <a:pt x="1834" y="0"/>
                    </a:moveTo>
                    <a:lnTo>
                      <a:pt x="1920" y="0"/>
                    </a:lnTo>
                    <a:cubicBezTo>
                      <a:pt x="1943" y="0"/>
                      <a:pt x="1962" y="19"/>
                      <a:pt x="1962" y="43"/>
                    </a:cubicBezTo>
                    <a:cubicBezTo>
                      <a:pt x="1962" y="66"/>
                      <a:pt x="1943" y="85"/>
                      <a:pt x="1920" y="85"/>
                    </a:cubicBezTo>
                    <a:lnTo>
                      <a:pt x="1834" y="85"/>
                    </a:lnTo>
                    <a:cubicBezTo>
                      <a:pt x="1811" y="85"/>
                      <a:pt x="1792" y="66"/>
                      <a:pt x="1792" y="43"/>
                    </a:cubicBezTo>
                    <a:cubicBezTo>
                      <a:pt x="1792" y="19"/>
                      <a:pt x="1811" y="0"/>
                      <a:pt x="1834" y="0"/>
                    </a:cubicBezTo>
                    <a:close/>
                    <a:moveTo>
                      <a:pt x="2090" y="0"/>
                    </a:moveTo>
                    <a:lnTo>
                      <a:pt x="2176" y="0"/>
                    </a:lnTo>
                    <a:cubicBezTo>
                      <a:pt x="2199" y="0"/>
                      <a:pt x="2218" y="19"/>
                      <a:pt x="2218" y="43"/>
                    </a:cubicBezTo>
                    <a:cubicBezTo>
                      <a:pt x="2218" y="66"/>
                      <a:pt x="2199" y="85"/>
                      <a:pt x="2176" y="85"/>
                    </a:cubicBezTo>
                    <a:lnTo>
                      <a:pt x="2090" y="85"/>
                    </a:lnTo>
                    <a:cubicBezTo>
                      <a:pt x="2067" y="85"/>
                      <a:pt x="2048" y="66"/>
                      <a:pt x="2048" y="43"/>
                    </a:cubicBezTo>
                    <a:cubicBezTo>
                      <a:pt x="2048" y="19"/>
                      <a:pt x="2067" y="0"/>
                      <a:pt x="2090" y="0"/>
                    </a:cubicBezTo>
                    <a:close/>
                    <a:moveTo>
                      <a:pt x="2346" y="0"/>
                    </a:moveTo>
                    <a:lnTo>
                      <a:pt x="2432" y="0"/>
                    </a:lnTo>
                    <a:cubicBezTo>
                      <a:pt x="2455" y="0"/>
                      <a:pt x="2474" y="19"/>
                      <a:pt x="2474" y="43"/>
                    </a:cubicBezTo>
                    <a:cubicBezTo>
                      <a:pt x="2474" y="66"/>
                      <a:pt x="2455" y="85"/>
                      <a:pt x="2432" y="85"/>
                    </a:cubicBezTo>
                    <a:lnTo>
                      <a:pt x="2346" y="85"/>
                    </a:lnTo>
                    <a:cubicBezTo>
                      <a:pt x="2323" y="85"/>
                      <a:pt x="2304" y="66"/>
                      <a:pt x="2304" y="43"/>
                    </a:cubicBezTo>
                    <a:cubicBezTo>
                      <a:pt x="2304" y="19"/>
                      <a:pt x="2323" y="0"/>
                      <a:pt x="2346" y="0"/>
                    </a:cubicBezTo>
                    <a:close/>
                    <a:moveTo>
                      <a:pt x="2602" y="0"/>
                    </a:moveTo>
                    <a:lnTo>
                      <a:pt x="2688" y="0"/>
                    </a:lnTo>
                    <a:cubicBezTo>
                      <a:pt x="2711" y="0"/>
                      <a:pt x="2730" y="19"/>
                      <a:pt x="2730" y="43"/>
                    </a:cubicBezTo>
                    <a:cubicBezTo>
                      <a:pt x="2730" y="66"/>
                      <a:pt x="2711" y="85"/>
                      <a:pt x="2688" y="85"/>
                    </a:cubicBezTo>
                    <a:lnTo>
                      <a:pt x="2602" y="85"/>
                    </a:lnTo>
                    <a:cubicBezTo>
                      <a:pt x="2579" y="85"/>
                      <a:pt x="2560" y="66"/>
                      <a:pt x="2560" y="43"/>
                    </a:cubicBezTo>
                    <a:cubicBezTo>
                      <a:pt x="2560" y="19"/>
                      <a:pt x="2579" y="0"/>
                      <a:pt x="2602" y="0"/>
                    </a:cubicBezTo>
                    <a:close/>
                    <a:moveTo>
                      <a:pt x="2858" y="0"/>
                    </a:moveTo>
                    <a:lnTo>
                      <a:pt x="2944" y="0"/>
                    </a:lnTo>
                    <a:cubicBezTo>
                      <a:pt x="2967" y="0"/>
                      <a:pt x="2986" y="19"/>
                      <a:pt x="2986" y="43"/>
                    </a:cubicBezTo>
                    <a:cubicBezTo>
                      <a:pt x="2986" y="66"/>
                      <a:pt x="2967" y="85"/>
                      <a:pt x="2944" y="85"/>
                    </a:cubicBezTo>
                    <a:lnTo>
                      <a:pt x="2858" y="85"/>
                    </a:lnTo>
                    <a:cubicBezTo>
                      <a:pt x="2835" y="85"/>
                      <a:pt x="2816" y="66"/>
                      <a:pt x="2816" y="43"/>
                    </a:cubicBezTo>
                    <a:cubicBezTo>
                      <a:pt x="2816" y="19"/>
                      <a:pt x="2835" y="0"/>
                      <a:pt x="2858" y="0"/>
                    </a:cubicBezTo>
                    <a:close/>
                    <a:moveTo>
                      <a:pt x="3114" y="0"/>
                    </a:moveTo>
                    <a:lnTo>
                      <a:pt x="3200" y="0"/>
                    </a:lnTo>
                    <a:cubicBezTo>
                      <a:pt x="3223" y="0"/>
                      <a:pt x="3242" y="19"/>
                      <a:pt x="3242" y="43"/>
                    </a:cubicBezTo>
                    <a:cubicBezTo>
                      <a:pt x="3242" y="66"/>
                      <a:pt x="3223" y="85"/>
                      <a:pt x="3200" y="85"/>
                    </a:cubicBezTo>
                    <a:lnTo>
                      <a:pt x="3114" y="85"/>
                    </a:lnTo>
                    <a:cubicBezTo>
                      <a:pt x="3091" y="85"/>
                      <a:pt x="3072" y="66"/>
                      <a:pt x="3072" y="43"/>
                    </a:cubicBezTo>
                    <a:cubicBezTo>
                      <a:pt x="3072" y="19"/>
                      <a:pt x="3091" y="0"/>
                      <a:pt x="3114" y="0"/>
                    </a:cubicBezTo>
                    <a:close/>
                    <a:moveTo>
                      <a:pt x="3370" y="0"/>
                    </a:moveTo>
                    <a:lnTo>
                      <a:pt x="3456" y="0"/>
                    </a:lnTo>
                    <a:cubicBezTo>
                      <a:pt x="3479" y="0"/>
                      <a:pt x="3498" y="19"/>
                      <a:pt x="3498" y="43"/>
                    </a:cubicBezTo>
                    <a:cubicBezTo>
                      <a:pt x="3498" y="66"/>
                      <a:pt x="3479" y="85"/>
                      <a:pt x="3456" y="85"/>
                    </a:cubicBezTo>
                    <a:lnTo>
                      <a:pt x="3370" y="85"/>
                    </a:lnTo>
                    <a:cubicBezTo>
                      <a:pt x="3347" y="85"/>
                      <a:pt x="3328" y="66"/>
                      <a:pt x="3328" y="43"/>
                    </a:cubicBezTo>
                    <a:cubicBezTo>
                      <a:pt x="3328" y="19"/>
                      <a:pt x="3347" y="0"/>
                      <a:pt x="337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63" name="Freeform 246">
                <a:extLst>
                  <a:ext uri="{FF2B5EF4-FFF2-40B4-BE49-F238E27FC236}">
                    <a16:creationId xmlns:a16="http://schemas.microsoft.com/office/drawing/2014/main" id="{FAF315A0-02A5-4504-AE48-16AC7FF4AA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9" y="1584"/>
                <a:ext cx="55" cy="55"/>
              </a:xfrm>
              <a:custGeom>
                <a:avLst/>
                <a:gdLst>
                  <a:gd name="T0" fmla="*/ 385 w 385"/>
                  <a:gd name="T1" fmla="*/ 193 h 385"/>
                  <a:gd name="T2" fmla="*/ 0 w 385"/>
                  <a:gd name="T3" fmla="*/ 385 h 385"/>
                  <a:gd name="T4" fmla="*/ 0 w 385"/>
                  <a:gd name="T5" fmla="*/ 0 h 385"/>
                  <a:gd name="T6" fmla="*/ 385 w 385"/>
                  <a:gd name="T7" fmla="*/ 193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5" h="385">
                    <a:moveTo>
                      <a:pt x="385" y="193"/>
                    </a:moveTo>
                    <a:lnTo>
                      <a:pt x="0" y="385"/>
                    </a:lnTo>
                    <a:cubicBezTo>
                      <a:pt x="60" y="264"/>
                      <a:pt x="60" y="121"/>
                      <a:pt x="0" y="0"/>
                    </a:cubicBezTo>
                    <a:lnTo>
                      <a:pt x="385" y="19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64" name="Rectangle 247">
                <a:extLst>
                  <a:ext uri="{FF2B5EF4-FFF2-40B4-BE49-F238E27FC236}">
                    <a16:creationId xmlns:a16="http://schemas.microsoft.com/office/drawing/2014/main" id="{3039DA66-E3F5-4DA9-9231-87A3878D85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0" y="1575"/>
                <a:ext cx="163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65" name="Rectangle 248">
                <a:extLst>
                  <a:ext uri="{FF2B5EF4-FFF2-40B4-BE49-F238E27FC236}">
                    <a16:creationId xmlns:a16="http://schemas.microsoft.com/office/drawing/2014/main" id="{29C82030-4D2F-4515-B63F-081189E9FE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1" y="1572"/>
                <a:ext cx="204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LV Sep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671" name="Rectangle 254">
                <a:extLst>
                  <a:ext uri="{FF2B5EF4-FFF2-40B4-BE49-F238E27FC236}">
                    <a16:creationId xmlns:a16="http://schemas.microsoft.com/office/drawing/2014/main" id="{E29352E5-33AF-4B3C-9B2B-7D5246182F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8" y="3806"/>
                <a:ext cx="296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77" name="Rectangle 258">
                <a:extLst>
                  <a:ext uri="{FF2B5EF4-FFF2-40B4-BE49-F238E27FC236}">
                    <a16:creationId xmlns:a16="http://schemas.microsoft.com/office/drawing/2014/main" id="{097AB43B-BB38-4989-8206-AFF0EDD5BA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5" y="3725"/>
                <a:ext cx="315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362" name="Picture 266">
                <a:extLst>
                  <a:ext uri="{FF2B5EF4-FFF2-40B4-BE49-F238E27FC236}">
                    <a16:creationId xmlns:a16="http://schemas.microsoft.com/office/drawing/2014/main" id="{87EB5FA1-3030-47EA-ADBC-9B5418B6BC5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51" y="3855"/>
                <a:ext cx="818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363" name="Picture 267">
                <a:extLst>
                  <a:ext uri="{FF2B5EF4-FFF2-40B4-BE49-F238E27FC236}">
                    <a16:creationId xmlns:a16="http://schemas.microsoft.com/office/drawing/2014/main" id="{9A665389-D558-4323-89BF-5EA00B97D6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51" y="3855"/>
                <a:ext cx="818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687" name="Rectangle 268">
                <a:extLst>
                  <a:ext uri="{FF2B5EF4-FFF2-40B4-BE49-F238E27FC236}">
                    <a16:creationId xmlns:a16="http://schemas.microsoft.com/office/drawing/2014/main" id="{4011DA61-6B87-4284-AEAA-73589ADAF5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76" y="3870"/>
                <a:ext cx="762" cy="217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88" name="Rectangle 269">
                <a:extLst>
                  <a:ext uri="{FF2B5EF4-FFF2-40B4-BE49-F238E27FC236}">
                    <a16:creationId xmlns:a16="http://schemas.microsoft.com/office/drawing/2014/main" id="{4C992A5E-3572-441F-86E0-D71F576A7C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76" y="3870"/>
                <a:ext cx="762" cy="217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89" name="Rectangle 270">
                <a:extLst>
                  <a:ext uri="{FF2B5EF4-FFF2-40B4-BE49-F238E27FC236}">
                    <a16:creationId xmlns:a16="http://schemas.microsoft.com/office/drawing/2014/main" id="{E7C5BF50-5801-4D03-BBE5-FC71BC70DC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65" y="3890"/>
                <a:ext cx="393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Subsystems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690" name="Rectangle 271">
                <a:extLst>
                  <a:ext uri="{FF2B5EF4-FFF2-40B4-BE49-F238E27FC236}">
                    <a16:creationId xmlns:a16="http://schemas.microsoft.com/office/drawing/2014/main" id="{06F59168-F7F5-424B-95DB-A83C1D72EF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19" y="3890"/>
                <a:ext cx="71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/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691" name="Line 272">
                <a:extLst>
                  <a:ext uri="{FF2B5EF4-FFF2-40B4-BE49-F238E27FC236}">
                    <a16:creationId xmlns:a16="http://schemas.microsoft.com/office/drawing/2014/main" id="{0F627672-DCC6-4B27-9D5C-AD18E9C524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965" y="3965"/>
                <a:ext cx="38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92" name="Rectangle 273">
                <a:extLst>
                  <a:ext uri="{FF2B5EF4-FFF2-40B4-BE49-F238E27FC236}">
                    <a16:creationId xmlns:a16="http://schemas.microsoft.com/office/drawing/2014/main" id="{B8348F2B-B6DB-46F8-A1FA-9EE66855BC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67" y="3977"/>
                <a:ext cx="464" cy="1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Components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693" name="Line 274">
                <a:extLst>
                  <a:ext uri="{FF2B5EF4-FFF2-40B4-BE49-F238E27FC236}">
                    <a16:creationId xmlns:a16="http://schemas.microsoft.com/office/drawing/2014/main" id="{9490052E-6174-447A-A0F7-0DD96FF2C9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966" y="4052"/>
                <a:ext cx="382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94" name="Freeform 275">
                <a:extLst>
                  <a:ext uri="{FF2B5EF4-FFF2-40B4-BE49-F238E27FC236}">
                    <a16:creationId xmlns:a16="http://schemas.microsoft.com/office/drawing/2014/main" id="{F4050B8F-F51F-4BA8-81EF-41DD43352D3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70" y="3722"/>
                <a:ext cx="701" cy="12"/>
              </a:xfrm>
              <a:custGeom>
                <a:avLst/>
                <a:gdLst>
                  <a:gd name="T0" fmla="*/ 149 w 2475"/>
                  <a:gd name="T1" fmla="*/ 0 h 43"/>
                  <a:gd name="T2" fmla="*/ 149 w 2475"/>
                  <a:gd name="T3" fmla="*/ 43 h 43"/>
                  <a:gd name="T4" fmla="*/ 0 w 2475"/>
                  <a:gd name="T5" fmla="*/ 22 h 43"/>
                  <a:gd name="T6" fmla="*/ 277 w 2475"/>
                  <a:gd name="T7" fmla="*/ 0 h 43"/>
                  <a:gd name="T8" fmla="*/ 299 w 2475"/>
                  <a:gd name="T9" fmla="*/ 22 h 43"/>
                  <a:gd name="T10" fmla="*/ 277 w 2475"/>
                  <a:gd name="T11" fmla="*/ 43 h 43"/>
                  <a:gd name="T12" fmla="*/ 277 w 2475"/>
                  <a:gd name="T13" fmla="*/ 0 h 43"/>
                  <a:gd name="T14" fmla="*/ 533 w 2475"/>
                  <a:gd name="T15" fmla="*/ 0 h 43"/>
                  <a:gd name="T16" fmla="*/ 533 w 2475"/>
                  <a:gd name="T17" fmla="*/ 43 h 43"/>
                  <a:gd name="T18" fmla="*/ 384 w 2475"/>
                  <a:gd name="T19" fmla="*/ 22 h 43"/>
                  <a:gd name="T20" fmla="*/ 661 w 2475"/>
                  <a:gd name="T21" fmla="*/ 0 h 43"/>
                  <a:gd name="T22" fmla="*/ 683 w 2475"/>
                  <a:gd name="T23" fmla="*/ 22 h 43"/>
                  <a:gd name="T24" fmla="*/ 661 w 2475"/>
                  <a:gd name="T25" fmla="*/ 43 h 43"/>
                  <a:gd name="T26" fmla="*/ 661 w 2475"/>
                  <a:gd name="T27" fmla="*/ 0 h 43"/>
                  <a:gd name="T28" fmla="*/ 918 w 2475"/>
                  <a:gd name="T29" fmla="*/ 0 h 43"/>
                  <a:gd name="T30" fmla="*/ 918 w 2475"/>
                  <a:gd name="T31" fmla="*/ 43 h 43"/>
                  <a:gd name="T32" fmla="*/ 768 w 2475"/>
                  <a:gd name="T33" fmla="*/ 22 h 43"/>
                  <a:gd name="T34" fmla="*/ 1046 w 2475"/>
                  <a:gd name="T35" fmla="*/ 0 h 43"/>
                  <a:gd name="T36" fmla="*/ 1067 w 2475"/>
                  <a:gd name="T37" fmla="*/ 22 h 43"/>
                  <a:gd name="T38" fmla="*/ 1046 w 2475"/>
                  <a:gd name="T39" fmla="*/ 43 h 43"/>
                  <a:gd name="T40" fmla="*/ 1046 w 2475"/>
                  <a:gd name="T41" fmla="*/ 0 h 43"/>
                  <a:gd name="T42" fmla="*/ 1302 w 2475"/>
                  <a:gd name="T43" fmla="*/ 0 h 43"/>
                  <a:gd name="T44" fmla="*/ 1302 w 2475"/>
                  <a:gd name="T45" fmla="*/ 43 h 43"/>
                  <a:gd name="T46" fmla="*/ 1152 w 2475"/>
                  <a:gd name="T47" fmla="*/ 22 h 43"/>
                  <a:gd name="T48" fmla="*/ 1430 w 2475"/>
                  <a:gd name="T49" fmla="*/ 0 h 43"/>
                  <a:gd name="T50" fmla="*/ 1451 w 2475"/>
                  <a:gd name="T51" fmla="*/ 22 h 43"/>
                  <a:gd name="T52" fmla="*/ 1430 w 2475"/>
                  <a:gd name="T53" fmla="*/ 43 h 43"/>
                  <a:gd name="T54" fmla="*/ 1430 w 2475"/>
                  <a:gd name="T55" fmla="*/ 0 h 43"/>
                  <a:gd name="T56" fmla="*/ 1686 w 2475"/>
                  <a:gd name="T57" fmla="*/ 0 h 43"/>
                  <a:gd name="T58" fmla="*/ 1686 w 2475"/>
                  <a:gd name="T59" fmla="*/ 43 h 43"/>
                  <a:gd name="T60" fmla="*/ 1536 w 2475"/>
                  <a:gd name="T61" fmla="*/ 22 h 43"/>
                  <a:gd name="T62" fmla="*/ 1814 w 2475"/>
                  <a:gd name="T63" fmla="*/ 0 h 43"/>
                  <a:gd name="T64" fmla="*/ 1835 w 2475"/>
                  <a:gd name="T65" fmla="*/ 22 h 43"/>
                  <a:gd name="T66" fmla="*/ 1814 w 2475"/>
                  <a:gd name="T67" fmla="*/ 43 h 43"/>
                  <a:gd name="T68" fmla="*/ 1814 w 2475"/>
                  <a:gd name="T69" fmla="*/ 0 h 43"/>
                  <a:gd name="T70" fmla="*/ 2070 w 2475"/>
                  <a:gd name="T71" fmla="*/ 0 h 43"/>
                  <a:gd name="T72" fmla="*/ 2070 w 2475"/>
                  <a:gd name="T73" fmla="*/ 43 h 43"/>
                  <a:gd name="T74" fmla="*/ 1920 w 2475"/>
                  <a:gd name="T75" fmla="*/ 22 h 43"/>
                  <a:gd name="T76" fmla="*/ 2198 w 2475"/>
                  <a:gd name="T77" fmla="*/ 0 h 43"/>
                  <a:gd name="T78" fmla="*/ 2219 w 2475"/>
                  <a:gd name="T79" fmla="*/ 22 h 43"/>
                  <a:gd name="T80" fmla="*/ 2198 w 2475"/>
                  <a:gd name="T81" fmla="*/ 43 h 43"/>
                  <a:gd name="T82" fmla="*/ 2198 w 2475"/>
                  <a:gd name="T83" fmla="*/ 0 h 43"/>
                  <a:gd name="T84" fmla="*/ 2454 w 2475"/>
                  <a:gd name="T85" fmla="*/ 0 h 43"/>
                  <a:gd name="T86" fmla="*/ 2454 w 2475"/>
                  <a:gd name="T87" fmla="*/ 43 h 43"/>
                  <a:gd name="T88" fmla="*/ 2304 w 2475"/>
                  <a:gd name="T89" fmla="*/ 2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75" h="43">
                    <a:moveTo>
                      <a:pt x="21" y="0"/>
                    </a:moveTo>
                    <a:lnTo>
                      <a:pt x="149" y="0"/>
                    </a:lnTo>
                    <a:cubicBezTo>
                      <a:pt x="161" y="0"/>
                      <a:pt x="171" y="10"/>
                      <a:pt x="171" y="22"/>
                    </a:cubicBezTo>
                    <a:cubicBezTo>
                      <a:pt x="171" y="34"/>
                      <a:pt x="161" y="43"/>
                      <a:pt x="149" y="43"/>
                    </a:cubicBezTo>
                    <a:lnTo>
                      <a:pt x="21" y="43"/>
                    </a:lnTo>
                    <a:cubicBezTo>
                      <a:pt x="10" y="43"/>
                      <a:pt x="0" y="34"/>
                      <a:pt x="0" y="22"/>
                    </a:cubicBezTo>
                    <a:cubicBezTo>
                      <a:pt x="0" y="10"/>
                      <a:pt x="10" y="0"/>
                      <a:pt x="21" y="0"/>
                    </a:cubicBezTo>
                    <a:close/>
                    <a:moveTo>
                      <a:pt x="277" y="0"/>
                    </a:moveTo>
                    <a:lnTo>
                      <a:pt x="277" y="0"/>
                    </a:lnTo>
                    <a:cubicBezTo>
                      <a:pt x="289" y="0"/>
                      <a:pt x="299" y="10"/>
                      <a:pt x="299" y="22"/>
                    </a:cubicBezTo>
                    <a:cubicBezTo>
                      <a:pt x="299" y="34"/>
                      <a:pt x="289" y="43"/>
                      <a:pt x="277" y="43"/>
                    </a:cubicBezTo>
                    <a:lnTo>
                      <a:pt x="277" y="43"/>
                    </a:lnTo>
                    <a:cubicBezTo>
                      <a:pt x="266" y="43"/>
                      <a:pt x="256" y="34"/>
                      <a:pt x="256" y="22"/>
                    </a:cubicBezTo>
                    <a:cubicBezTo>
                      <a:pt x="256" y="10"/>
                      <a:pt x="266" y="0"/>
                      <a:pt x="277" y="0"/>
                    </a:cubicBezTo>
                    <a:close/>
                    <a:moveTo>
                      <a:pt x="405" y="0"/>
                    </a:moveTo>
                    <a:lnTo>
                      <a:pt x="533" y="0"/>
                    </a:lnTo>
                    <a:cubicBezTo>
                      <a:pt x="545" y="0"/>
                      <a:pt x="555" y="10"/>
                      <a:pt x="555" y="22"/>
                    </a:cubicBezTo>
                    <a:cubicBezTo>
                      <a:pt x="555" y="34"/>
                      <a:pt x="545" y="43"/>
                      <a:pt x="533" y="43"/>
                    </a:cubicBezTo>
                    <a:lnTo>
                      <a:pt x="405" y="43"/>
                    </a:lnTo>
                    <a:cubicBezTo>
                      <a:pt x="394" y="43"/>
                      <a:pt x="384" y="34"/>
                      <a:pt x="384" y="22"/>
                    </a:cubicBezTo>
                    <a:cubicBezTo>
                      <a:pt x="384" y="10"/>
                      <a:pt x="394" y="0"/>
                      <a:pt x="405" y="0"/>
                    </a:cubicBezTo>
                    <a:close/>
                    <a:moveTo>
                      <a:pt x="661" y="0"/>
                    </a:moveTo>
                    <a:lnTo>
                      <a:pt x="662" y="0"/>
                    </a:lnTo>
                    <a:cubicBezTo>
                      <a:pt x="673" y="0"/>
                      <a:pt x="683" y="10"/>
                      <a:pt x="683" y="22"/>
                    </a:cubicBezTo>
                    <a:cubicBezTo>
                      <a:pt x="683" y="34"/>
                      <a:pt x="673" y="43"/>
                      <a:pt x="662" y="43"/>
                    </a:cubicBezTo>
                    <a:lnTo>
                      <a:pt x="661" y="43"/>
                    </a:lnTo>
                    <a:cubicBezTo>
                      <a:pt x="650" y="43"/>
                      <a:pt x="640" y="34"/>
                      <a:pt x="640" y="22"/>
                    </a:cubicBezTo>
                    <a:cubicBezTo>
                      <a:pt x="640" y="10"/>
                      <a:pt x="650" y="0"/>
                      <a:pt x="661" y="0"/>
                    </a:cubicBezTo>
                    <a:close/>
                    <a:moveTo>
                      <a:pt x="790" y="0"/>
                    </a:moveTo>
                    <a:lnTo>
                      <a:pt x="918" y="0"/>
                    </a:lnTo>
                    <a:cubicBezTo>
                      <a:pt x="929" y="0"/>
                      <a:pt x="939" y="10"/>
                      <a:pt x="939" y="22"/>
                    </a:cubicBezTo>
                    <a:cubicBezTo>
                      <a:pt x="939" y="34"/>
                      <a:pt x="929" y="43"/>
                      <a:pt x="918" y="43"/>
                    </a:cubicBezTo>
                    <a:lnTo>
                      <a:pt x="790" y="43"/>
                    </a:lnTo>
                    <a:cubicBezTo>
                      <a:pt x="778" y="43"/>
                      <a:pt x="768" y="34"/>
                      <a:pt x="768" y="22"/>
                    </a:cubicBezTo>
                    <a:cubicBezTo>
                      <a:pt x="768" y="10"/>
                      <a:pt x="778" y="0"/>
                      <a:pt x="790" y="0"/>
                    </a:cubicBezTo>
                    <a:close/>
                    <a:moveTo>
                      <a:pt x="1046" y="0"/>
                    </a:moveTo>
                    <a:lnTo>
                      <a:pt x="1046" y="0"/>
                    </a:lnTo>
                    <a:cubicBezTo>
                      <a:pt x="1057" y="0"/>
                      <a:pt x="1067" y="10"/>
                      <a:pt x="1067" y="22"/>
                    </a:cubicBezTo>
                    <a:cubicBezTo>
                      <a:pt x="1067" y="34"/>
                      <a:pt x="1057" y="43"/>
                      <a:pt x="1046" y="43"/>
                    </a:cubicBezTo>
                    <a:lnTo>
                      <a:pt x="1046" y="43"/>
                    </a:lnTo>
                    <a:cubicBezTo>
                      <a:pt x="1034" y="43"/>
                      <a:pt x="1024" y="34"/>
                      <a:pt x="1024" y="22"/>
                    </a:cubicBezTo>
                    <a:cubicBezTo>
                      <a:pt x="1024" y="10"/>
                      <a:pt x="1034" y="0"/>
                      <a:pt x="1046" y="0"/>
                    </a:cubicBezTo>
                    <a:close/>
                    <a:moveTo>
                      <a:pt x="1174" y="0"/>
                    </a:moveTo>
                    <a:lnTo>
                      <a:pt x="1302" y="0"/>
                    </a:lnTo>
                    <a:cubicBezTo>
                      <a:pt x="1313" y="0"/>
                      <a:pt x="1323" y="10"/>
                      <a:pt x="1323" y="22"/>
                    </a:cubicBezTo>
                    <a:cubicBezTo>
                      <a:pt x="1323" y="34"/>
                      <a:pt x="1313" y="43"/>
                      <a:pt x="1302" y="43"/>
                    </a:cubicBezTo>
                    <a:lnTo>
                      <a:pt x="1174" y="43"/>
                    </a:lnTo>
                    <a:cubicBezTo>
                      <a:pt x="1162" y="43"/>
                      <a:pt x="1152" y="34"/>
                      <a:pt x="1152" y="22"/>
                    </a:cubicBezTo>
                    <a:cubicBezTo>
                      <a:pt x="1152" y="10"/>
                      <a:pt x="1162" y="0"/>
                      <a:pt x="1174" y="0"/>
                    </a:cubicBezTo>
                    <a:close/>
                    <a:moveTo>
                      <a:pt x="1430" y="0"/>
                    </a:moveTo>
                    <a:lnTo>
                      <a:pt x="1430" y="0"/>
                    </a:lnTo>
                    <a:cubicBezTo>
                      <a:pt x="1441" y="0"/>
                      <a:pt x="1451" y="10"/>
                      <a:pt x="1451" y="22"/>
                    </a:cubicBezTo>
                    <a:cubicBezTo>
                      <a:pt x="1451" y="34"/>
                      <a:pt x="1441" y="43"/>
                      <a:pt x="1430" y="43"/>
                    </a:cubicBezTo>
                    <a:lnTo>
                      <a:pt x="1430" y="43"/>
                    </a:lnTo>
                    <a:cubicBezTo>
                      <a:pt x="1418" y="43"/>
                      <a:pt x="1408" y="34"/>
                      <a:pt x="1408" y="22"/>
                    </a:cubicBezTo>
                    <a:cubicBezTo>
                      <a:pt x="1408" y="10"/>
                      <a:pt x="1418" y="0"/>
                      <a:pt x="1430" y="0"/>
                    </a:cubicBezTo>
                    <a:close/>
                    <a:moveTo>
                      <a:pt x="1558" y="0"/>
                    </a:moveTo>
                    <a:lnTo>
                      <a:pt x="1686" y="0"/>
                    </a:lnTo>
                    <a:cubicBezTo>
                      <a:pt x="1697" y="0"/>
                      <a:pt x="1707" y="10"/>
                      <a:pt x="1707" y="22"/>
                    </a:cubicBezTo>
                    <a:cubicBezTo>
                      <a:pt x="1707" y="34"/>
                      <a:pt x="1697" y="43"/>
                      <a:pt x="1686" y="43"/>
                    </a:cubicBezTo>
                    <a:lnTo>
                      <a:pt x="1558" y="43"/>
                    </a:lnTo>
                    <a:cubicBezTo>
                      <a:pt x="1546" y="43"/>
                      <a:pt x="1536" y="34"/>
                      <a:pt x="1536" y="22"/>
                    </a:cubicBezTo>
                    <a:cubicBezTo>
                      <a:pt x="1536" y="10"/>
                      <a:pt x="1546" y="0"/>
                      <a:pt x="1558" y="0"/>
                    </a:cubicBezTo>
                    <a:close/>
                    <a:moveTo>
                      <a:pt x="1814" y="0"/>
                    </a:moveTo>
                    <a:lnTo>
                      <a:pt x="1814" y="0"/>
                    </a:lnTo>
                    <a:cubicBezTo>
                      <a:pt x="1825" y="0"/>
                      <a:pt x="1835" y="10"/>
                      <a:pt x="1835" y="22"/>
                    </a:cubicBezTo>
                    <a:cubicBezTo>
                      <a:pt x="1835" y="34"/>
                      <a:pt x="1825" y="43"/>
                      <a:pt x="1814" y="43"/>
                    </a:cubicBezTo>
                    <a:lnTo>
                      <a:pt x="1814" y="43"/>
                    </a:lnTo>
                    <a:cubicBezTo>
                      <a:pt x="1802" y="43"/>
                      <a:pt x="1792" y="34"/>
                      <a:pt x="1792" y="22"/>
                    </a:cubicBezTo>
                    <a:cubicBezTo>
                      <a:pt x="1792" y="10"/>
                      <a:pt x="1802" y="0"/>
                      <a:pt x="1814" y="0"/>
                    </a:cubicBezTo>
                    <a:close/>
                    <a:moveTo>
                      <a:pt x="1942" y="0"/>
                    </a:moveTo>
                    <a:lnTo>
                      <a:pt x="2070" y="0"/>
                    </a:lnTo>
                    <a:cubicBezTo>
                      <a:pt x="2081" y="0"/>
                      <a:pt x="2091" y="10"/>
                      <a:pt x="2091" y="22"/>
                    </a:cubicBezTo>
                    <a:cubicBezTo>
                      <a:pt x="2091" y="34"/>
                      <a:pt x="2081" y="43"/>
                      <a:pt x="2070" y="43"/>
                    </a:cubicBezTo>
                    <a:lnTo>
                      <a:pt x="1942" y="43"/>
                    </a:lnTo>
                    <a:cubicBezTo>
                      <a:pt x="1930" y="43"/>
                      <a:pt x="1920" y="34"/>
                      <a:pt x="1920" y="22"/>
                    </a:cubicBezTo>
                    <a:cubicBezTo>
                      <a:pt x="1920" y="10"/>
                      <a:pt x="1930" y="0"/>
                      <a:pt x="1942" y="0"/>
                    </a:cubicBezTo>
                    <a:close/>
                    <a:moveTo>
                      <a:pt x="2198" y="0"/>
                    </a:moveTo>
                    <a:lnTo>
                      <a:pt x="2198" y="0"/>
                    </a:lnTo>
                    <a:cubicBezTo>
                      <a:pt x="2209" y="0"/>
                      <a:pt x="2219" y="10"/>
                      <a:pt x="2219" y="22"/>
                    </a:cubicBezTo>
                    <a:cubicBezTo>
                      <a:pt x="2219" y="34"/>
                      <a:pt x="2209" y="43"/>
                      <a:pt x="2198" y="43"/>
                    </a:cubicBezTo>
                    <a:lnTo>
                      <a:pt x="2198" y="43"/>
                    </a:lnTo>
                    <a:cubicBezTo>
                      <a:pt x="2186" y="43"/>
                      <a:pt x="2176" y="34"/>
                      <a:pt x="2176" y="22"/>
                    </a:cubicBezTo>
                    <a:cubicBezTo>
                      <a:pt x="2176" y="10"/>
                      <a:pt x="2186" y="0"/>
                      <a:pt x="2198" y="0"/>
                    </a:cubicBezTo>
                    <a:close/>
                    <a:moveTo>
                      <a:pt x="2326" y="0"/>
                    </a:moveTo>
                    <a:lnTo>
                      <a:pt x="2454" y="0"/>
                    </a:lnTo>
                    <a:cubicBezTo>
                      <a:pt x="2465" y="0"/>
                      <a:pt x="2475" y="10"/>
                      <a:pt x="2475" y="22"/>
                    </a:cubicBezTo>
                    <a:cubicBezTo>
                      <a:pt x="2475" y="34"/>
                      <a:pt x="2465" y="43"/>
                      <a:pt x="2454" y="43"/>
                    </a:cubicBezTo>
                    <a:lnTo>
                      <a:pt x="2326" y="43"/>
                    </a:lnTo>
                    <a:cubicBezTo>
                      <a:pt x="2314" y="43"/>
                      <a:pt x="2304" y="34"/>
                      <a:pt x="2304" y="22"/>
                    </a:cubicBezTo>
                    <a:cubicBezTo>
                      <a:pt x="2304" y="10"/>
                      <a:pt x="2314" y="0"/>
                      <a:pt x="232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95" name="Freeform 276">
                <a:extLst>
                  <a:ext uri="{FF2B5EF4-FFF2-40B4-BE49-F238E27FC236}">
                    <a16:creationId xmlns:a16="http://schemas.microsoft.com/office/drawing/2014/main" id="{44AC355F-9684-495E-A390-BF2AE30021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83" y="3701"/>
                <a:ext cx="55" cy="55"/>
              </a:xfrm>
              <a:custGeom>
                <a:avLst/>
                <a:gdLst>
                  <a:gd name="T0" fmla="*/ 0 w 55"/>
                  <a:gd name="T1" fmla="*/ 0 h 55"/>
                  <a:gd name="T2" fmla="*/ 55 w 55"/>
                  <a:gd name="T3" fmla="*/ 27 h 55"/>
                  <a:gd name="T4" fmla="*/ 0 w 55"/>
                  <a:gd name="T5" fmla="*/ 55 h 55"/>
                  <a:gd name="T6" fmla="*/ 0 w 55"/>
                  <a:gd name="T7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5" h="55">
                    <a:moveTo>
                      <a:pt x="0" y="0"/>
                    </a:moveTo>
                    <a:lnTo>
                      <a:pt x="55" y="27"/>
                    </a:lnTo>
                    <a:lnTo>
                      <a:pt x="0" y="5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96" name="Rectangle 277">
                <a:extLst>
                  <a:ext uri="{FF2B5EF4-FFF2-40B4-BE49-F238E27FC236}">
                    <a16:creationId xmlns:a16="http://schemas.microsoft.com/office/drawing/2014/main" id="{9DE00804-2299-4139-9387-67868E0D7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72" y="3692"/>
                <a:ext cx="170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97" name="Rectangle 278">
                <a:extLst>
                  <a:ext uri="{FF2B5EF4-FFF2-40B4-BE49-F238E27FC236}">
                    <a16:creationId xmlns:a16="http://schemas.microsoft.com/office/drawing/2014/main" id="{70152845-3337-4650-943E-8264FB3103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73" y="3688"/>
                <a:ext cx="213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Analog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4375" name="Picture 279">
                <a:extLst>
                  <a:ext uri="{FF2B5EF4-FFF2-40B4-BE49-F238E27FC236}">
                    <a16:creationId xmlns:a16="http://schemas.microsoft.com/office/drawing/2014/main" id="{F21EE183-97FF-4ADF-89DD-627A8CDD7C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5" y="889"/>
                <a:ext cx="383" cy="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700" name="Rectangle 281">
                <a:extLst>
                  <a:ext uri="{FF2B5EF4-FFF2-40B4-BE49-F238E27FC236}">
                    <a16:creationId xmlns:a16="http://schemas.microsoft.com/office/drawing/2014/main" id="{4E61118C-0E1E-435A-B5EB-DE818C98D2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0" y="904"/>
                <a:ext cx="327" cy="299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01" name="Rectangle 282">
                <a:extLst>
                  <a:ext uri="{FF2B5EF4-FFF2-40B4-BE49-F238E27FC236}">
                    <a16:creationId xmlns:a16="http://schemas.microsoft.com/office/drawing/2014/main" id="{FA99286B-6FFD-4EF3-B8C1-DE7330C536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0" y="904"/>
                <a:ext cx="327" cy="299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02" name="Rectangle 283">
                <a:extLst>
                  <a:ext uri="{FF2B5EF4-FFF2-40B4-BE49-F238E27FC236}">
                    <a16:creationId xmlns:a16="http://schemas.microsoft.com/office/drawing/2014/main" id="{788C21AD-51BE-494C-B400-567B6AF1FF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73" y="965"/>
                <a:ext cx="163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DAS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03" name="Line 284">
                <a:extLst>
                  <a:ext uri="{FF2B5EF4-FFF2-40B4-BE49-F238E27FC236}">
                    <a16:creationId xmlns:a16="http://schemas.microsoft.com/office/drawing/2014/main" id="{339DE465-4806-4848-BC2B-27F93473F1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72" y="1040"/>
                <a:ext cx="124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04" name="Rectangle 285">
                <a:extLst>
                  <a:ext uri="{FF2B5EF4-FFF2-40B4-BE49-F238E27FC236}">
                    <a16:creationId xmlns:a16="http://schemas.microsoft.com/office/drawing/2014/main" id="{067CEAA1-6AC1-4030-8A65-D1C1450B99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44" y="1052"/>
                <a:ext cx="241" cy="1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ADAU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05" name="Line 286">
                <a:extLst>
                  <a:ext uri="{FF2B5EF4-FFF2-40B4-BE49-F238E27FC236}">
                    <a16:creationId xmlns:a16="http://schemas.microsoft.com/office/drawing/2014/main" id="{4829C0C1-9960-469E-A69A-D5FCC3365C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43" y="1127"/>
                <a:ext cx="181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383" name="Picture 287">
                <a:extLst>
                  <a:ext uri="{FF2B5EF4-FFF2-40B4-BE49-F238E27FC236}">
                    <a16:creationId xmlns:a16="http://schemas.microsoft.com/office/drawing/2014/main" id="{4D245DCE-C849-4ED3-8E78-EB0E2B3105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98" y="3692"/>
                <a:ext cx="628" cy="4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384" name="Picture 288">
                <a:extLst>
                  <a:ext uri="{FF2B5EF4-FFF2-40B4-BE49-F238E27FC236}">
                    <a16:creationId xmlns:a16="http://schemas.microsoft.com/office/drawing/2014/main" id="{CE60358A-7BFE-45A4-AA5E-EAAD9B7C76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98" y="3692"/>
                <a:ext cx="628" cy="4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706" name="Rectangle 289">
                <a:extLst>
                  <a:ext uri="{FF2B5EF4-FFF2-40B4-BE49-F238E27FC236}">
                    <a16:creationId xmlns:a16="http://schemas.microsoft.com/office/drawing/2014/main" id="{BB02480C-FB94-4CC0-9CB1-E06B6571E5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4" y="3707"/>
                <a:ext cx="571" cy="353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07" name="Rectangle 290">
                <a:extLst>
                  <a:ext uri="{FF2B5EF4-FFF2-40B4-BE49-F238E27FC236}">
                    <a16:creationId xmlns:a16="http://schemas.microsoft.com/office/drawing/2014/main" id="{25CCDA94-A197-4C2B-B5F7-8BD67BAF5B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4" y="3707"/>
                <a:ext cx="571" cy="353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08" name="Rectangle 291">
                <a:extLst>
                  <a:ext uri="{FF2B5EF4-FFF2-40B4-BE49-F238E27FC236}">
                    <a16:creationId xmlns:a16="http://schemas.microsoft.com/office/drawing/2014/main" id="{2FFE56A0-0E6B-41C9-80D7-99D3C2DF65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65" y="3838"/>
                <a:ext cx="583" cy="1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Inflation System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09" name="Line 292">
                <a:extLst>
                  <a:ext uri="{FF2B5EF4-FFF2-40B4-BE49-F238E27FC236}">
                    <a16:creationId xmlns:a16="http://schemas.microsoft.com/office/drawing/2014/main" id="{D1662FEE-6BD1-4AEF-AC69-160AABB29D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64" y="3913"/>
                <a:ext cx="491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389" name="Picture 293">
                <a:extLst>
                  <a:ext uri="{FF2B5EF4-FFF2-40B4-BE49-F238E27FC236}">
                    <a16:creationId xmlns:a16="http://schemas.microsoft.com/office/drawing/2014/main" id="{F3E1A0FB-14FC-4EE0-988C-7BFEF8D43A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1" y="2712"/>
                <a:ext cx="383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390" name="Picture 294">
                <a:extLst>
                  <a:ext uri="{FF2B5EF4-FFF2-40B4-BE49-F238E27FC236}">
                    <a16:creationId xmlns:a16="http://schemas.microsoft.com/office/drawing/2014/main" id="{85F3AC63-8774-40BA-8061-FC22861035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1" y="2712"/>
                <a:ext cx="383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710" name="Rectangle 295">
                <a:extLst>
                  <a:ext uri="{FF2B5EF4-FFF2-40B4-BE49-F238E27FC236}">
                    <a16:creationId xmlns:a16="http://schemas.microsoft.com/office/drawing/2014/main" id="{89611407-CBD0-467E-9918-B548AE3CAA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97" y="2727"/>
                <a:ext cx="326" cy="517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11" name="Rectangle 296">
                <a:extLst>
                  <a:ext uri="{FF2B5EF4-FFF2-40B4-BE49-F238E27FC236}">
                    <a16:creationId xmlns:a16="http://schemas.microsoft.com/office/drawing/2014/main" id="{4A681105-A9CF-4B16-A28C-520D923E03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97" y="2727"/>
                <a:ext cx="326" cy="517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12" name="Rectangle 297">
                <a:extLst>
                  <a:ext uri="{FF2B5EF4-FFF2-40B4-BE49-F238E27FC236}">
                    <a16:creationId xmlns:a16="http://schemas.microsoft.com/office/drawing/2014/main" id="{C9D30C2F-7ACB-43E4-A523-05DF8AAA14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40" y="2897"/>
                <a:ext cx="297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Ejection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13" name="Line 298">
                <a:extLst>
                  <a:ext uri="{FF2B5EF4-FFF2-40B4-BE49-F238E27FC236}">
                    <a16:creationId xmlns:a16="http://schemas.microsoft.com/office/drawing/2014/main" id="{8098E2E0-48BD-4001-9945-3DEA9C9E13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39" y="2972"/>
                <a:ext cx="242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14" name="Rectangle 299">
                <a:extLst>
                  <a:ext uri="{FF2B5EF4-FFF2-40B4-BE49-F238E27FC236}">
                    <a16:creationId xmlns:a16="http://schemas.microsoft.com/office/drawing/2014/main" id="{1978B248-49E5-45C2-B59B-ACA73B250A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2" y="2984"/>
                <a:ext cx="256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System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15" name="Line 300">
                <a:extLst>
                  <a:ext uri="{FF2B5EF4-FFF2-40B4-BE49-F238E27FC236}">
                    <a16:creationId xmlns:a16="http://schemas.microsoft.com/office/drawing/2014/main" id="{2E9D1B19-1B18-4C5A-9BAC-547185E89E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51" y="3059"/>
                <a:ext cx="218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397" name="Picture 301">
                <a:extLst>
                  <a:ext uri="{FF2B5EF4-FFF2-40B4-BE49-F238E27FC236}">
                    <a16:creationId xmlns:a16="http://schemas.microsoft.com/office/drawing/2014/main" id="{120177D3-EF08-43B4-BB00-4C7F02B1BC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58" y="726"/>
                <a:ext cx="792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398" name="Picture 302">
                <a:extLst>
                  <a:ext uri="{FF2B5EF4-FFF2-40B4-BE49-F238E27FC236}">
                    <a16:creationId xmlns:a16="http://schemas.microsoft.com/office/drawing/2014/main" id="{AC63B778-037D-4347-8913-67EA75418C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58" y="726"/>
                <a:ext cx="792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716" name="Rectangle 303">
                <a:extLst>
                  <a:ext uri="{FF2B5EF4-FFF2-40B4-BE49-F238E27FC236}">
                    <a16:creationId xmlns:a16="http://schemas.microsoft.com/office/drawing/2014/main" id="{C0987651-31A4-45BD-975D-EBF5063EA2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4" y="741"/>
                <a:ext cx="734" cy="190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17" name="Rectangle 304">
                <a:extLst>
                  <a:ext uri="{FF2B5EF4-FFF2-40B4-BE49-F238E27FC236}">
                    <a16:creationId xmlns:a16="http://schemas.microsoft.com/office/drawing/2014/main" id="{01C3D1C7-CD24-427D-B1CA-61F7C35A63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4" y="741"/>
                <a:ext cx="734" cy="190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18" name="Rectangle 305">
                <a:extLst>
                  <a:ext uri="{FF2B5EF4-FFF2-40B4-BE49-F238E27FC236}">
                    <a16:creationId xmlns:a16="http://schemas.microsoft.com/office/drawing/2014/main" id="{D9866706-E6D4-42A0-A9E1-75D983A2C4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90" y="747"/>
                <a:ext cx="179" cy="1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DAS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19" name="Line 306">
                <a:extLst>
                  <a:ext uri="{FF2B5EF4-FFF2-40B4-BE49-F238E27FC236}">
                    <a16:creationId xmlns:a16="http://schemas.microsoft.com/office/drawing/2014/main" id="{F4107BCE-141D-4CED-9045-A820369238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89" y="822"/>
                <a:ext cx="124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20" name="Rectangle 307">
                <a:extLst>
                  <a:ext uri="{FF2B5EF4-FFF2-40B4-BE49-F238E27FC236}">
                    <a16:creationId xmlns:a16="http://schemas.microsoft.com/office/drawing/2014/main" id="{B2008844-9545-4BF5-8CE4-C2E0DD8349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73" y="834"/>
                <a:ext cx="437" cy="1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Data Switch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21" name="Line 308">
                <a:extLst>
                  <a:ext uri="{FF2B5EF4-FFF2-40B4-BE49-F238E27FC236}">
                    <a16:creationId xmlns:a16="http://schemas.microsoft.com/office/drawing/2014/main" id="{F4A1DC71-5DEA-4128-8FEC-FA8A27B81C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71" y="909"/>
                <a:ext cx="360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405" name="Picture 309">
                <a:extLst>
                  <a:ext uri="{FF2B5EF4-FFF2-40B4-BE49-F238E27FC236}">
                    <a16:creationId xmlns:a16="http://schemas.microsoft.com/office/drawing/2014/main" id="{4C51293C-E7AF-41A5-B9BB-9E685FAD59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9" y="835"/>
                <a:ext cx="601" cy="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406" name="Picture 310">
                <a:extLst>
                  <a:ext uri="{FF2B5EF4-FFF2-40B4-BE49-F238E27FC236}">
                    <a16:creationId xmlns:a16="http://schemas.microsoft.com/office/drawing/2014/main" id="{2402B39C-66EA-473F-B1B3-B6D9060253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9" y="835"/>
                <a:ext cx="601" cy="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722" name="Rectangle 311">
                <a:extLst>
                  <a:ext uri="{FF2B5EF4-FFF2-40B4-BE49-F238E27FC236}">
                    <a16:creationId xmlns:a16="http://schemas.microsoft.com/office/drawing/2014/main" id="{DAF8412E-4A3F-4D95-9780-63CC3299E4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85" y="850"/>
                <a:ext cx="544" cy="208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23" name="Rectangle 312">
                <a:extLst>
                  <a:ext uri="{FF2B5EF4-FFF2-40B4-BE49-F238E27FC236}">
                    <a16:creationId xmlns:a16="http://schemas.microsoft.com/office/drawing/2014/main" id="{1D6B75F4-13F2-45D7-AE44-74AF54A595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85" y="850"/>
                <a:ext cx="544" cy="202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24" name="Rectangle 313">
                <a:extLst>
                  <a:ext uri="{FF2B5EF4-FFF2-40B4-BE49-F238E27FC236}">
                    <a16:creationId xmlns:a16="http://schemas.microsoft.com/office/drawing/2014/main" id="{E9F59700-7ACE-4EE5-AB9A-08B5FC4990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32" y="913"/>
                <a:ext cx="304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Aeroshell 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25" name="Line 314">
                <a:extLst>
                  <a:ext uri="{FF2B5EF4-FFF2-40B4-BE49-F238E27FC236}">
                    <a16:creationId xmlns:a16="http://schemas.microsoft.com/office/drawing/2014/main" id="{08089980-0590-487E-8C88-9FB7B93A04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031" y="986"/>
                <a:ext cx="279" cy="2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422" name="Picture 326">
                <a:extLst>
                  <a:ext uri="{FF2B5EF4-FFF2-40B4-BE49-F238E27FC236}">
                    <a16:creationId xmlns:a16="http://schemas.microsoft.com/office/drawing/2014/main" id="{264211D0-E8C0-42CF-AA79-A0D83159AD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9" y="2413"/>
                <a:ext cx="601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423" name="Picture 327">
                <a:extLst>
                  <a:ext uri="{FF2B5EF4-FFF2-40B4-BE49-F238E27FC236}">
                    <a16:creationId xmlns:a16="http://schemas.microsoft.com/office/drawing/2014/main" id="{A33A4E0B-709E-4FC7-BD41-CF7046BE229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9" y="2413"/>
                <a:ext cx="601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353" name="Rectangle 328">
                <a:extLst>
                  <a:ext uri="{FF2B5EF4-FFF2-40B4-BE49-F238E27FC236}">
                    <a16:creationId xmlns:a16="http://schemas.microsoft.com/office/drawing/2014/main" id="{392F072A-8FBB-4B4E-9453-B6633F6CA5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85" y="2428"/>
                <a:ext cx="544" cy="163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4" name="Rectangle 329">
                <a:extLst>
                  <a:ext uri="{FF2B5EF4-FFF2-40B4-BE49-F238E27FC236}">
                    <a16:creationId xmlns:a16="http://schemas.microsoft.com/office/drawing/2014/main" id="{6EBB9EAE-3F04-434B-89DE-DAD139C74A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85" y="2428"/>
                <a:ext cx="544" cy="163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5" name="Rectangle 330">
                <a:extLst>
                  <a:ext uri="{FF2B5EF4-FFF2-40B4-BE49-F238E27FC236}">
                    <a16:creationId xmlns:a16="http://schemas.microsoft.com/office/drawing/2014/main" id="{E507139F-A4B2-47CC-9DDC-9E6A9A169F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05" y="2464"/>
                <a:ext cx="379" cy="1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Parachute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56" name="Line 331">
                <a:extLst>
                  <a:ext uri="{FF2B5EF4-FFF2-40B4-BE49-F238E27FC236}">
                    <a16:creationId xmlns:a16="http://schemas.microsoft.com/office/drawing/2014/main" id="{544585AA-AC61-4590-94BA-521CD56C0E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04" y="2539"/>
                <a:ext cx="306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428" name="Picture 332">
                <a:extLst>
                  <a:ext uri="{FF2B5EF4-FFF2-40B4-BE49-F238E27FC236}">
                    <a16:creationId xmlns:a16="http://schemas.microsoft.com/office/drawing/2014/main" id="{B7A1735A-A2DA-4770-B480-206C9A7721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9" y="1542"/>
                <a:ext cx="601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436" name="Picture 340">
                <a:extLst>
                  <a:ext uri="{FF2B5EF4-FFF2-40B4-BE49-F238E27FC236}">
                    <a16:creationId xmlns:a16="http://schemas.microsoft.com/office/drawing/2014/main" id="{34A4C262-734B-4885-A85B-8C703CEA63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08" y="1379"/>
                <a:ext cx="383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437" name="Picture 341">
                <a:extLst>
                  <a:ext uri="{FF2B5EF4-FFF2-40B4-BE49-F238E27FC236}">
                    <a16:creationId xmlns:a16="http://schemas.microsoft.com/office/drawing/2014/main" id="{DEF5FAD7-A48A-4701-8942-613E9F820B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08" y="1379"/>
                <a:ext cx="383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365" name="Rectangle 342">
                <a:extLst>
                  <a:ext uri="{FF2B5EF4-FFF2-40B4-BE49-F238E27FC236}">
                    <a16:creationId xmlns:a16="http://schemas.microsoft.com/office/drawing/2014/main" id="{1AA48013-96D6-4F46-B2DF-AF3DCF2775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34" y="1394"/>
                <a:ext cx="326" cy="217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6" name="Rectangle 343">
                <a:extLst>
                  <a:ext uri="{FF2B5EF4-FFF2-40B4-BE49-F238E27FC236}">
                    <a16:creationId xmlns:a16="http://schemas.microsoft.com/office/drawing/2014/main" id="{94A6958A-9523-443F-8361-A65BBCD23C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34" y="1394"/>
                <a:ext cx="326" cy="217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7" name="Rectangle 344">
                <a:extLst>
                  <a:ext uri="{FF2B5EF4-FFF2-40B4-BE49-F238E27FC236}">
                    <a16:creationId xmlns:a16="http://schemas.microsoft.com/office/drawing/2014/main" id="{E0B3FB57-9F16-4CC5-AE43-BB41469272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72" y="1414"/>
                <a:ext cx="125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Up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68" name="Rectangle 345">
                <a:extLst>
                  <a:ext uri="{FF2B5EF4-FFF2-40B4-BE49-F238E27FC236}">
                    <a16:creationId xmlns:a16="http://schemas.microsoft.com/office/drawing/2014/main" id="{6FDD6DE7-6FB3-48CF-A9F2-A8093AAE09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58" y="1414"/>
                <a:ext cx="61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69" name="Rectangle 346">
                <a:extLst>
                  <a:ext uri="{FF2B5EF4-FFF2-40B4-BE49-F238E27FC236}">
                    <a16:creationId xmlns:a16="http://schemas.microsoft.com/office/drawing/2014/main" id="{3F7E32CB-C1DE-4496-BFFC-364C91D40D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80" y="1414"/>
                <a:ext cx="200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Look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70" name="Line 347">
                <a:extLst>
                  <a:ext uri="{FF2B5EF4-FFF2-40B4-BE49-F238E27FC236}">
                    <a16:creationId xmlns:a16="http://schemas.microsoft.com/office/drawing/2014/main" id="{479E7836-3EA2-4EDC-B5BC-8167FD9BE2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71" y="1489"/>
                <a:ext cx="252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71" name="Rectangle 348">
                <a:extLst>
                  <a:ext uri="{FF2B5EF4-FFF2-40B4-BE49-F238E27FC236}">
                    <a16:creationId xmlns:a16="http://schemas.microsoft.com/office/drawing/2014/main" id="{AE73742A-FCF1-4F40-8CB0-166A0DB235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82" y="1501"/>
                <a:ext cx="270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Camera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72" name="Line 349">
                <a:extLst>
                  <a:ext uri="{FF2B5EF4-FFF2-40B4-BE49-F238E27FC236}">
                    <a16:creationId xmlns:a16="http://schemas.microsoft.com/office/drawing/2014/main" id="{F6CD9BA7-9570-426C-B42D-509794F1D7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81" y="1576"/>
                <a:ext cx="232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73" name="Freeform 350">
                <a:extLst>
                  <a:ext uri="{FF2B5EF4-FFF2-40B4-BE49-F238E27FC236}">
                    <a16:creationId xmlns:a16="http://schemas.microsoft.com/office/drawing/2014/main" id="{A675CBA7-DDAD-40ED-AA53-9AB3259E664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47" y="1488"/>
                <a:ext cx="233" cy="30"/>
              </a:xfrm>
              <a:custGeom>
                <a:avLst/>
                <a:gdLst>
                  <a:gd name="T0" fmla="*/ 53 w 824"/>
                  <a:gd name="T1" fmla="*/ 0 h 106"/>
                  <a:gd name="T2" fmla="*/ 771 w 824"/>
                  <a:gd name="T3" fmla="*/ 0 h 106"/>
                  <a:gd name="T4" fmla="*/ 771 w 824"/>
                  <a:gd name="T5" fmla="*/ 35 h 106"/>
                  <a:gd name="T6" fmla="*/ 53 w 824"/>
                  <a:gd name="T7" fmla="*/ 35 h 106"/>
                  <a:gd name="T8" fmla="*/ 53 w 824"/>
                  <a:gd name="T9" fmla="*/ 0 h 106"/>
                  <a:gd name="T10" fmla="*/ 53 w 824"/>
                  <a:gd name="T11" fmla="*/ 71 h 106"/>
                  <a:gd name="T12" fmla="*/ 771 w 824"/>
                  <a:gd name="T13" fmla="*/ 71 h 106"/>
                  <a:gd name="T14" fmla="*/ 771 w 824"/>
                  <a:gd name="T15" fmla="*/ 106 h 106"/>
                  <a:gd name="T16" fmla="*/ 53 w 824"/>
                  <a:gd name="T17" fmla="*/ 106 h 106"/>
                  <a:gd name="T18" fmla="*/ 53 w 824"/>
                  <a:gd name="T19" fmla="*/ 71 h 106"/>
                  <a:gd name="T20" fmla="*/ 53 w 824"/>
                  <a:gd name="T21" fmla="*/ 106 h 106"/>
                  <a:gd name="T22" fmla="*/ 0 w 824"/>
                  <a:gd name="T23" fmla="*/ 53 h 106"/>
                  <a:gd name="T24" fmla="*/ 53 w 824"/>
                  <a:gd name="T25" fmla="*/ 0 h 106"/>
                  <a:gd name="T26" fmla="*/ 53 w 824"/>
                  <a:gd name="T27" fmla="*/ 106 h 106"/>
                  <a:gd name="T28" fmla="*/ 771 w 824"/>
                  <a:gd name="T29" fmla="*/ 0 h 106"/>
                  <a:gd name="T30" fmla="*/ 824 w 824"/>
                  <a:gd name="T31" fmla="*/ 53 h 106"/>
                  <a:gd name="T32" fmla="*/ 771 w 824"/>
                  <a:gd name="T33" fmla="*/ 106 h 106"/>
                  <a:gd name="T34" fmla="*/ 771 w 824"/>
                  <a:gd name="T3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24" h="106">
                    <a:moveTo>
                      <a:pt x="53" y="0"/>
                    </a:moveTo>
                    <a:lnTo>
                      <a:pt x="771" y="0"/>
                    </a:lnTo>
                    <a:lnTo>
                      <a:pt x="771" y="35"/>
                    </a:lnTo>
                    <a:lnTo>
                      <a:pt x="53" y="35"/>
                    </a:lnTo>
                    <a:lnTo>
                      <a:pt x="53" y="0"/>
                    </a:lnTo>
                    <a:close/>
                    <a:moveTo>
                      <a:pt x="53" y="71"/>
                    </a:moveTo>
                    <a:lnTo>
                      <a:pt x="771" y="71"/>
                    </a:lnTo>
                    <a:lnTo>
                      <a:pt x="771" y="106"/>
                    </a:lnTo>
                    <a:lnTo>
                      <a:pt x="53" y="106"/>
                    </a:lnTo>
                    <a:lnTo>
                      <a:pt x="53" y="71"/>
                    </a:lnTo>
                    <a:close/>
                    <a:moveTo>
                      <a:pt x="53" y="106"/>
                    </a:moveTo>
                    <a:cubicBezTo>
                      <a:pt x="24" y="106"/>
                      <a:pt x="0" y="82"/>
                      <a:pt x="0" y="53"/>
                    </a:cubicBezTo>
                    <a:cubicBezTo>
                      <a:pt x="0" y="24"/>
                      <a:pt x="24" y="0"/>
                      <a:pt x="53" y="0"/>
                    </a:cubicBezTo>
                    <a:lnTo>
                      <a:pt x="53" y="106"/>
                    </a:lnTo>
                    <a:close/>
                    <a:moveTo>
                      <a:pt x="771" y="0"/>
                    </a:moveTo>
                    <a:cubicBezTo>
                      <a:pt x="800" y="0"/>
                      <a:pt x="824" y="24"/>
                      <a:pt x="824" y="53"/>
                    </a:cubicBezTo>
                    <a:cubicBezTo>
                      <a:pt x="824" y="82"/>
                      <a:pt x="800" y="106"/>
                      <a:pt x="771" y="106"/>
                    </a:cubicBezTo>
                    <a:lnTo>
                      <a:pt x="771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74" name="Freeform 351">
                <a:extLst>
                  <a:ext uri="{FF2B5EF4-FFF2-40B4-BE49-F238E27FC236}">
                    <a16:creationId xmlns:a16="http://schemas.microsoft.com/office/drawing/2014/main" id="{7EAA2F54-0A57-4E5C-97DF-7E35E9DBEB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3" y="1457"/>
                <a:ext cx="91" cy="91"/>
              </a:xfrm>
              <a:custGeom>
                <a:avLst/>
                <a:gdLst>
                  <a:gd name="T0" fmla="*/ 320 w 320"/>
                  <a:gd name="T1" fmla="*/ 160 h 320"/>
                  <a:gd name="T2" fmla="*/ 0 w 320"/>
                  <a:gd name="T3" fmla="*/ 320 h 320"/>
                  <a:gd name="T4" fmla="*/ 0 w 320"/>
                  <a:gd name="T5" fmla="*/ 0 h 320"/>
                  <a:gd name="T6" fmla="*/ 320 w 320"/>
                  <a:gd name="T7" fmla="*/ 16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0" h="320">
                    <a:moveTo>
                      <a:pt x="320" y="160"/>
                    </a:moveTo>
                    <a:lnTo>
                      <a:pt x="0" y="320"/>
                    </a:lnTo>
                    <a:cubicBezTo>
                      <a:pt x="50" y="219"/>
                      <a:pt x="50" y="101"/>
                      <a:pt x="0" y="0"/>
                    </a:cubicBezTo>
                    <a:lnTo>
                      <a:pt x="320" y="16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77" name="Rectangle 352">
                <a:extLst>
                  <a:ext uri="{FF2B5EF4-FFF2-40B4-BE49-F238E27FC236}">
                    <a16:creationId xmlns:a16="http://schemas.microsoft.com/office/drawing/2014/main" id="{B94A284F-1549-4776-8081-1E5B635934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38" y="1466"/>
                <a:ext cx="65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78" name="Rectangle 353">
                <a:extLst>
                  <a:ext uri="{FF2B5EF4-FFF2-40B4-BE49-F238E27FC236}">
                    <a16:creationId xmlns:a16="http://schemas.microsoft.com/office/drawing/2014/main" id="{FA92E8D0-6491-4AC3-85E5-DA1FFFE975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39" y="1463"/>
                <a:ext cx="66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79" name="Rectangle 354">
                <a:extLst>
                  <a:ext uri="{FF2B5EF4-FFF2-40B4-BE49-F238E27FC236}">
                    <a16:creationId xmlns:a16="http://schemas.microsoft.com/office/drawing/2014/main" id="{B647F3FE-667D-4417-8199-A91CCD817A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0" y="1463"/>
                <a:ext cx="70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V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82" name="Rectangle 357">
                <a:extLst>
                  <a:ext uri="{FF2B5EF4-FFF2-40B4-BE49-F238E27FC236}">
                    <a16:creationId xmlns:a16="http://schemas.microsoft.com/office/drawing/2014/main" id="{55FD31B3-B07D-4261-8799-044B677D4E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97" y="3970"/>
                <a:ext cx="484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86" name="Rectangle 359">
                <a:extLst>
                  <a:ext uri="{FF2B5EF4-FFF2-40B4-BE49-F238E27FC236}">
                    <a16:creationId xmlns:a16="http://schemas.microsoft.com/office/drawing/2014/main" id="{9EE45402-A3D3-48D9-A51D-C07DB23071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11" y="3966"/>
                <a:ext cx="63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,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88" name="Freeform 361">
                <a:extLst>
                  <a:ext uri="{FF2B5EF4-FFF2-40B4-BE49-F238E27FC236}">
                    <a16:creationId xmlns:a16="http://schemas.microsoft.com/office/drawing/2014/main" id="{E6AB369E-1779-4D72-A005-6E785C4C461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90" y="2494"/>
                <a:ext cx="31" cy="1159"/>
              </a:xfrm>
              <a:custGeom>
                <a:avLst/>
                <a:gdLst>
                  <a:gd name="T0" fmla="*/ 213 w 213"/>
                  <a:gd name="T1" fmla="*/ 107 h 8175"/>
                  <a:gd name="T2" fmla="*/ 213 w 213"/>
                  <a:gd name="T3" fmla="*/ 8069 h 8175"/>
                  <a:gd name="T4" fmla="*/ 142 w 213"/>
                  <a:gd name="T5" fmla="*/ 8069 h 8175"/>
                  <a:gd name="T6" fmla="*/ 142 w 213"/>
                  <a:gd name="T7" fmla="*/ 107 h 8175"/>
                  <a:gd name="T8" fmla="*/ 213 w 213"/>
                  <a:gd name="T9" fmla="*/ 107 h 8175"/>
                  <a:gd name="T10" fmla="*/ 71 w 213"/>
                  <a:gd name="T11" fmla="*/ 107 h 8175"/>
                  <a:gd name="T12" fmla="*/ 71 w 213"/>
                  <a:gd name="T13" fmla="*/ 8069 h 8175"/>
                  <a:gd name="T14" fmla="*/ 0 w 213"/>
                  <a:gd name="T15" fmla="*/ 8069 h 8175"/>
                  <a:gd name="T16" fmla="*/ 0 w 213"/>
                  <a:gd name="T17" fmla="*/ 107 h 8175"/>
                  <a:gd name="T18" fmla="*/ 71 w 213"/>
                  <a:gd name="T19" fmla="*/ 107 h 8175"/>
                  <a:gd name="T20" fmla="*/ 0 w 213"/>
                  <a:gd name="T21" fmla="*/ 107 h 8175"/>
                  <a:gd name="T22" fmla="*/ 106 w 213"/>
                  <a:gd name="T23" fmla="*/ 0 h 8175"/>
                  <a:gd name="T24" fmla="*/ 213 w 213"/>
                  <a:gd name="T25" fmla="*/ 107 h 8175"/>
                  <a:gd name="T26" fmla="*/ 0 w 213"/>
                  <a:gd name="T27" fmla="*/ 107 h 8175"/>
                  <a:gd name="T28" fmla="*/ 213 w 213"/>
                  <a:gd name="T29" fmla="*/ 8069 h 8175"/>
                  <a:gd name="T30" fmla="*/ 106 w 213"/>
                  <a:gd name="T31" fmla="*/ 8175 h 8175"/>
                  <a:gd name="T32" fmla="*/ 0 w 213"/>
                  <a:gd name="T33" fmla="*/ 8069 h 8175"/>
                  <a:gd name="T34" fmla="*/ 213 w 213"/>
                  <a:gd name="T35" fmla="*/ 8069 h 8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3" h="8175">
                    <a:moveTo>
                      <a:pt x="213" y="107"/>
                    </a:moveTo>
                    <a:lnTo>
                      <a:pt x="213" y="8069"/>
                    </a:lnTo>
                    <a:lnTo>
                      <a:pt x="142" y="8069"/>
                    </a:lnTo>
                    <a:lnTo>
                      <a:pt x="142" y="107"/>
                    </a:lnTo>
                    <a:lnTo>
                      <a:pt x="213" y="107"/>
                    </a:lnTo>
                    <a:close/>
                    <a:moveTo>
                      <a:pt x="71" y="107"/>
                    </a:moveTo>
                    <a:lnTo>
                      <a:pt x="71" y="8069"/>
                    </a:lnTo>
                    <a:lnTo>
                      <a:pt x="0" y="8069"/>
                    </a:lnTo>
                    <a:lnTo>
                      <a:pt x="0" y="107"/>
                    </a:lnTo>
                    <a:lnTo>
                      <a:pt x="71" y="107"/>
                    </a:lnTo>
                    <a:close/>
                    <a:moveTo>
                      <a:pt x="0" y="107"/>
                    </a:moveTo>
                    <a:cubicBezTo>
                      <a:pt x="0" y="48"/>
                      <a:pt x="47" y="0"/>
                      <a:pt x="106" y="0"/>
                    </a:cubicBezTo>
                    <a:cubicBezTo>
                      <a:pt x="165" y="0"/>
                      <a:pt x="213" y="48"/>
                      <a:pt x="213" y="107"/>
                    </a:cubicBezTo>
                    <a:lnTo>
                      <a:pt x="0" y="107"/>
                    </a:lnTo>
                    <a:close/>
                    <a:moveTo>
                      <a:pt x="213" y="8069"/>
                    </a:moveTo>
                    <a:cubicBezTo>
                      <a:pt x="213" y="8128"/>
                      <a:pt x="165" y="8175"/>
                      <a:pt x="106" y="8175"/>
                    </a:cubicBezTo>
                    <a:cubicBezTo>
                      <a:pt x="47" y="8175"/>
                      <a:pt x="0" y="8128"/>
                      <a:pt x="0" y="8069"/>
                    </a:cubicBezTo>
                    <a:lnTo>
                      <a:pt x="213" y="8069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91" name="Freeform 362">
                <a:extLst>
                  <a:ext uri="{FF2B5EF4-FFF2-40B4-BE49-F238E27FC236}">
                    <a16:creationId xmlns:a16="http://schemas.microsoft.com/office/drawing/2014/main" id="{4F22259F-C697-4FDD-A385-7478B55270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0" y="3616"/>
                <a:ext cx="91" cy="91"/>
              </a:xfrm>
              <a:custGeom>
                <a:avLst/>
                <a:gdLst>
                  <a:gd name="T0" fmla="*/ 320 w 641"/>
                  <a:gd name="T1" fmla="*/ 642 h 642"/>
                  <a:gd name="T2" fmla="*/ 0 w 641"/>
                  <a:gd name="T3" fmla="*/ 0 h 642"/>
                  <a:gd name="T4" fmla="*/ 641 w 641"/>
                  <a:gd name="T5" fmla="*/ 0 h 642"/>
                  <a:gd name="T6" fmla="*/ 320 w 641"/>
                  <a:gd name="T7" fmla="*/ 642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1" h="642">
                    <a:moveTo>
                      <a:pt x="320" y="642"/>
                    </a:moveTo>
                    <a:lnTo>
                      <a:pt x="0" y="0"/>
                    </a:lnTo>
                    <a:cubicBezTo>
                      <a:pt x="202" y="101"/>
                      <a:pt x="439" y="101"/>
                      <a:pt x="641" y="0"/>
                    </a:cubicBezTo>
                    <a:lnTo>
                      <a:pt x="320" y="64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92" name="Rectangle 363">
                <a:extLst>
                  <a:ext uri="{FF2B5EF4-FFF2-40B4-BE49-F238E27FC236}">
                    <a16:creationId xmlns:a16="http://schemas.microsoft.com/office/drawing/2014/main" id="{9709EA05-3981-4729-900A-5E770C9ECB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4" y="2582"/>
                <a:ext cx="283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93" name="Rectangle 364">
                <a:extLst>
                  <a:ext uri="{FF2B5EF4-FFF2-40B4-BE49-F238E27FC236}">
                    <a16:creationId xmlns:a16="http://schemas.microsoft.com/office/drawing/2014/main" id="{A407D393-95D9-4523-BE10-159A3367EF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5" y="2578"/>
                <a:ext cx="97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28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94" name="Rectangle 365">
                <a:extLst>
                  <a:ext uri="{FF2B5EF4-FFF2-40B4-BE49-F238E27FC236}">
                    <a16:creationId xmlns:a16="http://schemas.microsoft.com/office/drawing/2014/main" id="{52CEF09B-5072-483C-8F94-0C1A0F2D2C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6" y="2578"/>
                <a:ext cx="84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V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95" name="Rectangle 366">
                <a:extLst>
                  <a:ext uri="{FF2B5EF4-FFF2-40B4-BE49-F238E27FC236}">
                    <a16:creationId xmlns:a16="http://schemas.microsoft.com/office/drawing/2014/main" id="{76401294-630E-48C2-9427-9BBF9A8BFA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4" y="2578"/>
                <a:ext cx="66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96" name="Rectangle 367">
                <a:extLst>
                  <a:ext uri="{FF2B5EF4-FFF2-40B4-BE49-F238E27FC236}">
                    <a16:creationId xmlns:a16="http://schemas.microsoft.com/office/drawing/2014/main" id="{8239DA8A-3A6F-46A8-BE3F-5CB502899C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5" y="2578"/>
                <a:ext cx="84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V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99" name="Rectangle 368">
                <a:extLst>
                  <a:ext uri="{FF2B5EF4-FFF2-40B4-BE49-F238E27FC236}">
                    <a16:creationId xmlns:a16="http://schemas.microsoft.com/office/drawing/2014/main" id="{E9629F36-EBC7-40C1-ACCB-0AE37E274A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3" y="2578"/>
                <a:ext cx="97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12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00" name="Rectangle 369">
                <a:extLst>
                  <a:ext uri="{FF2B5EF4-FFF2-40B4-BE49-F238E27FC236}">
                    <a16:creationId xmlns:a16="http://schemas.microsoft.com/office/drawing/2014/main" id="{C4971BA1-25A9-4B12-B6F5-D11C7A8881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14" y="2578"/>
                <a:ext cx="70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V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01" name="Line 370">
                <a:extLst>
                  <a:ext uri="{FF2B5EF4-FFF2-40B4-BE49-F238E27FC236}">
                    <a16:creationId xmlns:a16="http://schemas.microsoft.com/office/drawing/2014/main" id="{C3A470CF-C549-45D0-974D-0CF6C54ADF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50" y="2061"/>
                <a:ext cx="0" cy="1646"/>
              </a:xfrm>
              <a:prstGeom prst="line">
                <a:avLst/>
              </a:pr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02" name="Freeform 371">
                <a:extLst>
                  <a:ext uri="{FF2B5EF4-FFF2-40B4-BE49-F238E27FC236}">
                    <a16:creationId xmlns:a16="http://schemas.microsoft.com/office/drawing/2014/main" id="{0FCFA3E9-5FC9-4B95-BC01-8AF4B11EB7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3" y="2020"/>
                <a:ext cx="55" cy="54"/>
              </a:xfrm>
              <a:custGeom>
                <a:avLst/>
                <a:gdLst>
                  <a:gd name="T0" fmla="*/ 192 w 385"/>
                  <a:gd name="T1" fmla="*/ 0 h 385"/>
                  <a:gd name="T2" fmla="*/ 385 w 385"/>
                  <a:gd name="T3" fmla="*/ 385 h 385"/>
                  <a:gd name="T4" fmla="*/ 0 w 385"/>
                  <a:gd name="T5" fmla="*/ 385 h 385"/>
                  <a:gd name="T6" fmla="*/ 192 w 385"/>
                  <a:gd name="T7" fmla="*/ 0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5" h="385">
                    <a:moveTo>
                      <a:pt x="192" y="0"/>
                    </a:moveTo>
                    <a:lnTo>
                      <a:pt x="385" y="385"/>
                    </a:lnTo>
                    <a:cubicBezTo>
                      <a:pt x="264" y="325"/>
                      <a:pt x="121" y="325"/>
                      <a:pt x="0" y="385"/>
                    </a:cubicBezTo>
                    <a:lnTo>
                      <a:pt x="192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09" name="Rectangle 376">
                <a:extLst>
                  <a:ext uri="{FF2B5EF4-FFF2-40B4-BE49-F238E27FC236}">
                    <a16:creationId xmlns:a16="http://schemas.microsoft.com/office/drawing/2014/main" id="{A86D7468-052E-4C10-A3DE-B15AB33B80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6" y="2908"/>
                <a:ext cx="349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474" name="Picture 378">
                <a:extLst>
                  <a:ext uri="{FF2B5EF4-FFF2-40B4-BE49-F238E27FC236}">
                    <a16:creationId xmlns:a16="http://schemas.microsoft.com/office/drawing/2014/main" id="{4A1CE8B7-956A-4CC0-BDEA-F78CE6664D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0" y="1433"/>
                <a:ext cx="383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475" name="Picture 379">
                <a:extLst>
                  <a:ext uri="{FF2B5EF4-FFF2-40B4-BE49-F238E27FC236}">
                    <a16:creationId xmlns:a16="http://schemas.microsoft.com/office/drawing/2014/main" id="{0055780C-AEFB-4B45-8D91-BDF401D3F2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0" y="1433"/>
                <a:ext cx="383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411" name="Rectangle 380">
                <a:extLst>
                  <a:ext uri="{FF2B5EF4-FFF2-40B4-BE49-F238E27FC236}">
                    <a16:creationId xmlns:a16="http://schemas.microsoft.com/office/drawing/2014/main" id="{0431291D-2E1F-403E-A0DF-63C1ECF23A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5" y="1448"/>
                <a:ext cx="327" cy="109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12" name="Rectangle 381">
                <a:extLst>
                  <a:ext uri="{FF2B5EF4-FFF2-40B4-BE49-F238E27FC236}">
                    <a16:creationId xmlns:a16="http://schemas.microsoft.com/office/drawing/2014/main" id="{837BF4D3-7E38-4E6D-A6D9-FE7C94201C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5" y="1448"/>
                <a:ext cx="327" cy="109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13" name="Rectangle 382">
                <a:extLst>
                  <a:ext uri="{FF2B5EF4-FFF2-40B4-BE49-F238E27FC236}">
                    <a16:creationId xmlns:a16="http://schemas.microsoft.com/office/drawing/2014/main" id="{53BD9E5A-BAEF-418E-AE1F-1968B244DF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00" y="1457"/>
                <a:ext cx="136" cy="1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DC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14" name="Rectangle 383">
                <a:extLst>
                  <a:ext uri="{FF2B5EF4-FFF2-40B4-BE49-F238E27FC236}">
                    <a16:creationId xmlns:a16="http://schemas.microsoft.com/office/drawing/2014/main" id="{CBF50F8A-2D41-4C21-8B6E-EED826D6BA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84" y="1457"/>
                <a:ext cx="77" cy="1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/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15" name="Rectangle 384">
                <a:extLst>
                  <a:ext uri="{FF2B5EF4-FFF2-40B4-BE49-F238E27FC236}">
                    <a16:creationId xmlns:a16="http://schemas.microsoft.com/office/drawing/2014/main" id="{96B2477B-EC24-4141-9061-0F2683EB1C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15" y="1457"/>
                <a:ext cx="136" cy="1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DC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16" name="Line 385">
                <a:extLst>
                  <a:ext uri="{FF2B5EF4-FFF2-40B4-BE49-F238E27FC236}">
                    <a16:creationId xmlns:a16="http://schemas.microsoft.com/office/drawing/2014/main" id="{6F659037-E94C-4687-87F9-72CAFF871D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99" y="1533"/>
                <a:ext cx="199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417" name="Picture 386">
                <a:extLst>
                  <a:ext uri="{FF2B5EF4-FFF2-40B4-BE49-F238E27FC236}">
                    <a16:creationId xmlns:a16="http://schemas.microsoft.com/office/drawing/2014/main" id="{832D7A5C-C542-489D-9A3F-68DC7F1DCA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4" y="2277"/>
                <a:ext cx="329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418" name="Picture 387">
                <a:extLst>
                  <a:ext uri="{FF2B5EF4-FFF2-40B4-BE49-F238E27FC236}">
                    <a16:creationId xmlns:a16="http://schemas.microsoft.com/office/drawing/2014/main" id="{4CCCD274-8128-4358-881E-5817F7F3CE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4" y="2277"/>
                <a:ext cx="329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419" name="Rectangle 388">
                <a:extLst>
                  <a:ext uri="{FF2B5EF4-FFF2-40B4-BE49-F238E27FC236}">
                    <a16:creationId xmlns:a16="http://schemas.microsoft.com/office/drawing/2014/main" id="{25AFE251-93B0-4313-A24E-FC359AED48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9" y="2292"/>
                <a:ext cx="272" cy="217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20" name="Rectangle 389">
                <a:extLst>
                  <a:ext uri="{FF2B5EF4-FFF2-40B4-BE49-F238E27FC236}">
                    <a16:creationId xmlns:a16="http://schemas.microsoft.com/office/drawing/2014/main" id="{D6DFBF89-C58C-401D-8126-D20A3948E2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9" y="2292"/>
                <a:ext cx="272" cy="217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21" name="Rectangle 390">
                <a:extLst>
                  <a:ext uri="{FF2B5EF4-FFF2-40B4-BE49-F238E27FC236}">
                    <a16:creationId xmlns:a16="http://schemas.microsoft.com/office/drawing/2014/main" id="{2F2F0F5D-92B9-40DF-A9BE-34C3034068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4" y="2312"/>
                <a:ext cx="204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PDSU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24" name="Line 391">
                <a:extLst>
                  <a:ext uri="{FF2B5EF4-FFF2-40B4-BE49-F238E27FC236}">
                    <a16:creationId xmlns:a16="http://schemas.microsoft.com/office/drawing/2014/main" id="{AF8A9BDD-C88B-490F-A165-7A5A7D2487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23" y="2387"/>
                <a:ext cx="16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25" name="Rectangle 392">
                <a:extLst>
                  <a:ext uri="{FF2B5EF4-FFF2-40B4-BE49-F238E27FC236}">
                    <a16:creationId xmlns:a16="http://schemas.microsoft.com/office/drawing/2014/main" id="{5EFD7754-3BF9-4085-AB55-3AAB46DA1A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3" y="2399"/>
                <a:ext cx="166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ISPS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26" name="Line 393">
                <a:extLst>
                  <a:ext uri="{FF2B5EF4-FFF2-40B4-BE49-F238E27FC236}">
                    <a16:creationId xmlns:a16="http://schemas.microsoft.com/office/drawing/2014/main" id="{94D2AC41-13C6-4AB4-B9E2-520B1E955C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42" y="2474"/>
                <a:ext cx="127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427" name="Picture 394">
                <a:extLst>
                  <a:ext uri="{FF2B5EF4-FFF2-40B4-BE49-F238E27FC236}">
                    <a16:creationId xmlns:a16="http://schemas.microsoft.com/office/drawing/2014/main" id="{8C5EBDBD-456F-4340-BC35-72696A57E9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17" y="1079"/>
                <a:ext cx="383" cy="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430" name="Picture 395">
                <a:extLst>
                  <a:ext uri="{FF2B5EF4-FFF2-40B4-BE49-F238E27FC236}">
                    <a16:creationId xmlns:a16="http://schemas.microsoft.com/office/drawing/2014/main" id="{E26858BA-96E5-425D-837C-30E9F2D462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17" y="1079"/>
                <a:ext cx="383" cy="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431" name="Rectangle 396">
                <a:extLst>
                  <a:ext uri="{FF2B5EF4-FFF2-40B4-BE49-F238E27FC236}">
                    <a16:creationId xmlns:a16="http://schemas.microsoft.com/office/drawing/2014/main" id="{753721E1-A42F-4F27-8ADC-E4E169E1A0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2" y="1094"/>
                <a:ext cx="327" cy="218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32" name="Rectangle 397">
                <a:extLst>
                  <a:ext uri="{FF2B5EF4-FFF2-40B4-BE49-F238E27FC236}">
                    <a16:creationId xmlns:a16="http://schemas.microsoft.com/office/drawing/2014/main" id="{D7D84CD9-B96E-49AA-B371-3047E1A13E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2" y="1094"/>
                <a:ext cx="327" cy="218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33" name="Rectangle 398">
                <a:extLst>
                  <a:ext uri="{FF2B5EF4-FFF2-40B4-BE49-F238E27FC236}">
                    <a16:creationId xmlns:a16="http://schemas.microsoft.com/office/drawing/2014/main" id="{214C8FB1-2569-4762-B59C-3DEB36B254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4" y="1115"/>
                <a:ext cx="204" cy="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PDSU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34" name="Line 399">
                <a:extLst>
                  <a:ext uri="{FF2B5EF4-FFF2-40B4-BE49-F238E27FC236}">
                    <a16:creationId xmlns:a16="http://schemas.microsoft.com/office/drawing/2014/main" id="{670336C4-D35F-45B9-8AEE-F04C6F508C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23" y="1190"/>
                <a:ext cx="16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35" name="Rectangle 400">
                <a:extLst>
                  <a:ext uri="{FF2B5EF4-FFF2-40B4-BE49-F238E27FC236}">
                    <a16:creationId xmlns:a16="http://schemas.microsoft.com/office/drawing/2014/main" id="{3155F5A1-6F5C-49A0-A3FB-F2709C7444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5" y="1202"/>
                <a:ext cx="161" cy="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LNA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38" name="Line 401">
                <a:extLst>
                  <a:ext uri="{FF2B5EF4-FFF2-40B4-BE49-F238E27FC236}">
                    <a16:creationId xmlns:a16="http://schemas.microsoft.com/office/drawing/2014/main" id="{2EE32560-6EA3-40D7-BDF7-E2F81DFBD6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44" y="1277"/>
                <a:ext cx="123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39" name="Line 402">
                <a:extLst>
                  <a:ext uri="{FF2B5EF4-FFF2-40B4-BE49-F238E27FC236}">
                    <a16:creationId xmlns:a16="http://schemas.microsoft.com/office/drawing/2014/main" id="{C69DDC47-6C03-4C01-966D-83512BED06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05" y="1312"/>
                <a:ext cx="0" cy="55"/>
              </a:xfrm>
              <a:prstGeom prst="line">
                <a:avLst/>
              </a:pr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40" name="Freeform 403">
                <a:extLst>
                  <a:ext uri="{FF2B5EF4-FFF2-40B4-BE49-F238E27FC236}">
                    <a16:creationId xmlns:a16="http://schemas.microsoft.com/office/drawing/2014/main" id="{3FB96701-D8A5-4024-919C-3462C483B8F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22" y="1188"/>
                <a:ext cx="207" cy="194"/>
              </a:xfrm>
              <a:custGeom>
                <a:avLst/>
                <a:gdLst>
                  <a:gd name="T0" fmla="*/ 1242 w 1455"/>
                  <a:gd name="T1" fmla="*/ 682 h 1365"/>
                  <a:gd name="T2" fmla="*/ 1231 w 1455"/>
                  <a:gd name="T3" fmla="*/ 583 h 1365"/>
                  <a:gd name="T4" fmla="*/ 1162 w 1455"/>
                  <a:gd name="T5" fmla="*/ 420 h 1365"/>
                  <a:gd name="T6" fmla="*/ 1035 w 1455"/>
                  <a:gd name="T7" fmla="*/ 293 h 1365"/>
                  <a:gd name="T8" fmla="*/ 858 w 1455"/>
                  <a:gd name="T9" fmla="*/ 221 h 1365"/>
                  <a:gd name="T10" fmla="*/ 767 w 1455"/>
                  <a:gd name="T11" fmla="*/ 213 h 1365"/>
                  <a:gd name="T12" fmla="*/ 106 w 1455"/>
                  <a:gd name="T13" fmla="*/ 142 h 1365"/>
                  <a:gd name="T14" fmla="*/ 826 w 1455"/>
                  <a:gd name="T15" fmla="*/ 145 h 1365"/>
                  <a:gd name="T16" fmla="*/ 984 w 1455"/>
                  <a:gd name="T17" fmla="*/ 184 h 1365"/>
                  <a:gd name="T18" fmla="*/ 1155 w 1455"/>
                  <a:gd name="T19" fmla="*/ 300 h 1365"/>
                  <a:gd name="T20" fmla="*/ 1270 w 1455"/>
                  <a:gd name="T21" fmla="*/ 471 h 1365"/>
                  <a:gd name="T22" fmla="*/ 1310 w 1455"/>
                  <a:gd name="T23" fmla="*/ 625 h 1365"/>
                  <a:gd name="T24" fmla="*/ 1313 w 1455"/>
                  <a:gd name="T25" fmla="*/ 1258 h 1365"/>
                  <a:gd name="T26" fmla="*/ 1384 w 1455"/>
                  <a:gd name="T27" fmla="*/ 1258 h 1365"/>
                  <a:gd name="T28" fmla="*/ 1381 w 1455"/>
                  <a:gd name="T29" fmla="*/ 622 h 1365"/>
                  <a:gd name="T30" fmla="*/ 1337 w 1455"/>
                  <a:gd name="T31" fmla="*/ 447 h 1365"/>
                  <a:gd name="T32" fmla="*/ 1282 w 1455"/>
                  <a:gd name="T33" fmla="*/ 343 h 1365"/>
                  <a:gd name="T34" fmla="*/ 1208 w 1455"/>
                  <a:gd name="T35" fmla="*/ 252 h 1365"/>
                  <a:gd name="T36" fmla="*/ 1117 w 1455"/>
                  <a:gd name="T37" fmla="*/ 177 h 1365"/>
                  <a:gd name="T38" fmla="*/ 1015 w 1455"/>
                  <a:gd name="T39" fmla="*/ 120 h 1365"/>
                  <a:gd name="T40" fmla="*/ 899 w 1455"/>
                  <a:gd name="T41" fmla="*/ 84 h 1365"/>
                  <a:gd name="T42" fmla="*/ 774 w 1455"/>
                  <a:gd name="T43" fmla="*/ 71 h 1365"/>
                  <a:gd name="T44" fmla="*/ 106 w 1455"/>
                  <a:gd name="T45" fmla="*/ 0 h 1365"/>
                  <a:gd name="T46" fmla="*/ 848 w 1455"/>
                  <a:gd name="T47" fmla="*/ 4 h 1365"/>
                  <a:gd name="T48" fmla="*/ 1028 w 1455"/>
                  <a:gd name="T49" fmla="*/ 49 h 1365"/>
                  <a:gd name="T50" fmla="*/ 1146 w 1455"/>
                  <a:gd name="T51" fmla="*/ 111 h 1365"/>
                  <a:gd name="T52" fmla="*/ 1248 w 1455"/>
                  <a:gd name="T53" fmla="*/ 192 h 1365"/>
                  <a:gd name="T54" fmla="*/ 1333 w 1455"/>
                  <a:gd name="T55" fmla="*/ 293 h 1365"/>
                  <a:gd name="T56" fmla="*/ 1397 w 1455"/>
                  <a:gd name="T57" fmla="*/ 406 h 1365"/>
                  <a:gd name="T58" fmla="*/ 1442 w 1455"/>
                  <a:gd name="T59" fmla="*/ 550 h 1365"/>
                  <a:gd name="T60" fmla="*/ 1455 w 1455"/>
                  <a:gd name="T61" fmla="*/ 682 h 1365"/>
                  <a:gd name="T62" fmla="*/ 1384 w 1455"/>
                  <a:gd name="T63" fmla="*/ 1258 h 1365"/>
                  <a:gd name="T64" fmla="*/ 1348 w 1455"/>
                  <a:gd name="T65" fmla="*/ 1365 h 1365"/>
                  <a:gd name="T66" fmla="*/ 1455 w 1455"/>
                  <a:gd name="T67" fmla="*/ 1258 h 1365"/>
                  <a:gd name="T68" fmla="*/ 0 w 1455"/>
                  <a:gd name="T69" fmla="*/ 106 h 1365"/>
                  <a:gd name="T70" fmla="*/ 106 w 1455"/>
                  <a:gd name="T71" fmla="*/ 213 h 1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455" h="1365">
                    <a:moveTo>
                      <a:pt x="1242" y="1258"/>
                    </a:moveTo>
                    <a:lnTo>
                      <a:pt x="1242" y="682"/>
                    </a:lnTo>
                    <a:lnTo>
                      <a:pt x="1239" y="629"/>
                    </a:lnTo>
                    <a:lnTo>
                      <a:pt x="1231" y="583"/>
                    </a:lnTo>
                    <a:lnTo>
                      <a:pt x="1205" y="499"/>
                    </a:lnTo>
                    <a:lnTo>
                      <a:pt x="1162" y="420"/>
                    </a:lnTo>
                    <a:lnTo>
                      <a:pt x="1105" y="350"/>
                    </a:lnTo>
                    <a:lnTo>
                      <a:pt x="1035" y="293"/>
                    </a:lnTo>
                    <a:lnTo>
                      <a:pt x="956" y="250"/>
                    </a:lnTo>
                    <a:lnTo>
                      <a:pt x="858" y="221"/>
                    </a:lnTo>
                    <a:lnTo>
                      <a:pt x="815" y="215"/>
                    </a:lnTo>
                    <a:lnTo>
                      <a:pt x="767" y="213"/>
                    </a:lnTo>
                    <a:lnTo>
                      <a:pt x="106" y="213"/>
                    </a:lnTo>
                    <a:lnTo>
                      <a:pt x="106" y="142"/>
                    </a:lnTo>
                    <a:lnTo>
                      <a:pt x="771" y="142"/>
                    </a:lnTo>
                    <a:lnTo>
                      <a:pt x="826" y="145"/>
                    </a:lnTo>
                    <a:lnTo>
                      <a:pt x="878" y="152"/>
                    </a:lnTo>
                    <a:lnTo>
                      <a:pt x="984" y="184"/>
                    </a:lnTo>
                    <a:lnTo>
                      <a:pt x="1075" y="234"/>
                    </a:lnTo>
                    <a:lnTo>
                      <a:pt x="1155" y="300"/>
                    </a:lnTo>
                    <a:lnTo>
                      <a:pt x="1221" y="380"/>
                    </a:lnTo>
                    <a:lnTo>
                      <a:pt x="1270" y="471"/>
                    </a:lnTo>
                    <a:lnTo>
                      <a:pt x="1301" y="572"/>
                    </a:lnTo>
                    <a:lnTo>
                      <a:pt x="1310" y="625"/>
                    </a:lnTo>
                    <a:lnTo>
                      <a:pt x="1313" y="682"/>
                    </a:lnTo>
                    <a:lnTo>
                      <a:pt x="1313" y="1258"/>
                    </a:lnTo>
                    <a:lnTo>
                      <a:pt x="1242" y="1258"/>
                    </a:lnTo>
                    <a:close/>
                    <a:moveTo>
                      <a:pt x="1384" y="1258"/>
                    </a:moveTo>
                    <a:lnTo>
                      <a:pt x="1384" y="682"/>
                    </a:lnTo>
                    <a:lnTo>
                      <a:pt x="1381" y="622"/>
                    </a:lnTo>
                    <a:lnTo>
                      <a:pt x="1372" y="561"/>
                    </a:lnTo>
                    <a:lnTo>
                      <a:pt x="1337" y="447"/>
                    </a:lnTo>
                    <a:cubicBezTo>
                      <a:pt x="1337" y="445"/>
                      <a:pt x="1336" y="443"/>
                      <a:pt x="1335" y="440"/>
                    </a:cubicBezTo>
                    <a:lnTo>
                      <a:pt x="1282" y="343"/>
                    </a:lnTo>
                    <a:cubicBezTo>
                      <a:pt x="1281" y="342"/>
                      <a:pt x="1279" y="340"/>
                      <a:pt x="1278" y="338"/>
                    </a:cubicBezTo>
                    <a:lnTo>
                      <a:pt x="1208" y="252"/>
                    </a:lnTo>
                    <a:cubicBezTo>
                      <a:pt x="1207" y="250"/>
                      <a:pt x="1205" y="248"/>
                      <a:pt x="1203" y="247"/>
                    </a:cubicBezTo>
                    <a:lnTo>
                      <a:pt x="1117" y="177"/>
                    </a:lnTo>
                    <a:cubicBezTo>
                      <a:pt x="1115" y="176"/>
                      <a:pt x="1113" y="174"/>
                      <a:pt x="1112" y="173"/>
                    </a:cubicBezTo>
                    <a:lnTo>
                      <a:pt x="1015" y="120"/>
                    </a:lnTo>
                    <a:cubicBezTo>
                      <a:pt x="1012" y="119"/>
                      <a:pt x="1010" y="118"/>
                      <a:pt x="1008" y="117"/>
                    </a:cubicBezTo>
                    <a:lnTo>
                      <a:pt x="899" y="84"/>
                    </a:lnTo>
                    <a:lnTo>
                      <a:pt x="837" y="74"/>
                    </a:lnTo>
                    <a:lnTo>
                      <a:pt x="774" y="71"/>
                    </a:lnTo>
                    <a:lnTo>
                      <a:pt x="106" y="71"/>
                    </a:lnTo>
                    <a:lnTo>
                      <a:pt x="106" y="0"/>
                    </a:lnTo>
                    <a:lnTo>
                      <a:pt x="778" y="0"/>
                    </a:lnTo>
                    <a:lnTo>
                      <a:pt x="848" y="4"/>
                    </a:lnTo>
                    <a:lnTo>
                      <a:pt x="919" y="16"/>
                    </a:lnTo>
                    <a:lnTo>
                      <a:pt x="1028" y="49"/>
                    </a:lnTo>
                    <a:cubicBezTo>
                      <a:pt x="1035" y="52"/>
                      <a:pt x="1042" y="54"/>
                      <a:pt x="1049" y="58"/>
                    </a:cubicBezTo>
                    <a:lnTo>
                      <a:pt x="1146" y="111"/>
                    </a:lnTo>
                    <a:cubicBezTo>
                      <a:pt x="1151" y="114"/>
                      <a:pt x="1157" y="118"/>
                      <a:pt x="1162" y="122"/>
                    </a:cubicBezTo>
                    <a:lnTo>
                      <a:pt x="1248" y="192"/>
                    </a:lnTo>
                    <a:cubicBezTo>
                      <a:pt x="1253" y="196"/>
                      <a:pt x="1259" y="201"/>
                      <a:pt x="1263" y="207"/>
                    </a:cubicBezTo>
                    <a:lnTo>
                      <a:pt x="1333" y="293"/>
                    </a:lnTo>
                    <a:cubicBezTo>
                      <a:pt x="1337" y="298"/>
                      <a:pt x="1341" y="304"/>
                      <a:pt x="1344" y="309"/>
                    </a:cubicBezTo>
                    <a:lnTo>
                      <a:pt x="1397" y="406"/>
                    </a:lnTo>
                    <a:cubicBezTo>
                      <a:pt x="1401" y="413"/>
                      <a:pt x="1403" y="420"/>
                      <a:pt x="1406" y="427"/>
                    </a:cubicBezTo>
                    <a:lnTo>
                      <a:pt x="1442" y="550"/>
                    </a:lnTo>
                    <a:lnTo>
                      <a:pt x="1452" y="618"/>
                    </a:lnTo>
                    <a:lnTo>
                      <a:pt x="1455" y="682"/>
                    </a:lnTo>
                    <a:lnTo>
                      <a:pt x="1455" y="1258"/>
                    </a:lnTo>
                    <a:lnTo>
                      <a:pt x="1384" y="1258"/>
                    </a:lnTo>
                    <a:close/>
                    <a:moveTo>
                      <a:pt x="1455" y="1258"/>
                    </a:moveTo>
                    <a:cubicBezTo>
                      <a:pt x="1455" y="1317"/>
                      <a:pt x="1407" y="1365"/>
                      <a:pt x="1348" y="1365"/>
                    </a:cubicBezTo>
                    <a:cubicBezTo>
                      <a:pt x="1290" y="1365"/>
                      <a:pt x="1242" y="1317"/>
                      <a:pt x="1242" y="1258"/>
                    </a:cubicBezTo>
                    <a:lnTo>
                      <a:pt x="1455" y="1258"/>
                    </a:lnTo>
                    <a:close/>
                    <a:moveTo>
                      <a:pt x="106" y="213"/>
                    </a:moveTo>
                    <a:cubicBezTo>
                      <a:pt x="48" y="213"/>
                      <a:pt x="0" y="165"/>
                      <a:pt x="0" y="106"/>
                    </a:cubicBezTo>
                    <a:cubicBezTo>
                      <a:pt x="0" y="48"/>
                      <a:pt x="48" y="0"/>
                      <a:pt x="106" y="0"/>
                    </a:cubicBezTo>
                    <a:lnTo>
                      <a:pt x="106" y="213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41" name="Freeform 404">
                <a:extLst>
                  <a:ext uri="{FF2B5EF4-FFF2-40B4-BE49-F238E27FC236}">
                    <a16:creationId xmlns:a16="http://schemas.microsoft.com/office/drawing/2014/main" id="{50D53F57-DB0E-4073-86CF-A92ECFD3B5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9" y="1158"/>
                <a:ext cx="91" cy="91"/>
              </a:xfrm>
              <a:custGeom>
                <a:avLst/>
                <a:gdLst>
                  <a:gd name="T0" fmla="*/ 0 w 642"/>
                  <a:gd name="T1" fmla="*/ 321 h 641"/>
                  <a:gd name="T2" fmla="*/ 642 w 642"/>
                  <a:gd name="T3" fmla="*/ 0 h 641"/>
                  <a:gd name="T4" fmla="*/ 642 w 642"/>
                  <a:gd name="T5" fmla="*/ 641 h 641"/>
                  <a:gd name="T6" fmla="*/ 0 w 642"/>
                  <a:gd name="T7" fmla="*/ 32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2" h="641">
                    <a:moveTo>
                      <a:pt x="0" y="321"/>
                    </a:moveTo>
                    <a:lnTo>
                      <a:pt x="642" y="0"/>
                    </a:lnTo>
                    <a:cubicBezTo>
                      <a:pt x="541" y="202"/>
                      <a:pt x="541" y="439"/>
                      <a:pt x="642" y="641"/>
                    </a:cubicBezTo>
                    <a:lnTo>
                      <a:pt x="0" y="32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42" name="Rectangle 405">
                <a:extLst>
                  <a:ext uri="{FF2B5EF4-FFF2-40B4-BE49-F238E27FC236}">
                    <a16:creationId xmlns:a16="http://schemas.microsoft.com/office/drawing/2014/main" id="{474E7DB9-D585-42FB-A19D-AD74A8E400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97" y="1235"/>
                <a:ext cx="205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1" name="Group 607">
              <a:extLst>
                <a:ext uri="{FF2B5EF4-FFF2-40B4-BE49-F238E27FC236}">
                  <a16:creationId xmlns:a16="http://schemas.microsoft.com/office/drawing/2014/main" id="{1023DCF9-AE56-4CF8-A48E-8ACC44166FE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3" y="790"/>
              <a:ext cx="7347" cy="3312"/>
              <a:chOff x="113" y="790"/>
              <a:chExt cx="7347" cy="3312"/>
            </a:xfrm>
          </p:grpSpPr>
          <p:sp>
            <p:nvSpPr>
              <p:cNvPr id="13" name="Rectangle 407">
                <a:extLst>
                  <a:ext uri="{FF2B5EF4-FFF2-40B4-BE49-F238E27FC236}">
                    <a16:creationId xmlns:a16="http://schemas.microsoft.com/office/drawing/2014/main" id="{CFB1AC14-3798-48F1-8F55-7ABCB326AF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98" y="1231"/>
                <a:ext cx="98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15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" name="Rectangle 408">
                <a:extLst>
                  <a:ext uri="{FF2B5EF4-FFF2-40B4-BE49-F238E27FC236}">
                    <a16:creationId xmlns:a16="http://schemas.microsoft.com/office/drawing/2014/main" id="{B6482B96-525A-46DE-92BE-1022ECFA97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0" y="1231"/>
                <a:ext cx="183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V Pwr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4505" name="Picture 409">
                <a:extLst>
                  <a:ext uri="{FF2B5EF4-FFF2-40B4-BE49-F238E27FC236}">
                    <a16:creationId xmlns:a16="http://schemas.microsoft.com/office/drawing/2014/main" id="{425F78A7-70B8-4523-9C79-379E00578E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3" y="1678"/>
                <a:ext cx="438" cy="3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506" name="Picture 410">
                <a:extLst>
                  <a:ext uri="{FF2B5EF4-FFF2-40B4-BE49-F238E27FC236}">
                    <a16:creationId xmlns:a16="http://schemas.microsoft.com/office/drawing/2014/main" id="{393DD04D-87E2-4D89-9B80-000750C337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3" y="1678"/>
                <a:ext cx="438" cy="3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" name="Rectangle 411">
                <a:extLst>
                  <a:ext uri="{FF2B5EF4-FFF2-40B4-BE49-F238E27FC236}">
                    <a16:creationId xmlns:a16="http://schemas.microsoft.com/office/drawing/2014/main" id="{2AE2DF5F-D03E-4711-BA42-F79A1906C0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" y="1693"/>
                <a:ext cx="381" cy="327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Rectangle 412">
                <a:extLst>
                  <a:ext uri="{FF2B5EF4-FFF2-40B4-BE49-F238E27FC236}">
                    <a16:creationId xmlns:a16="http://schemas.microsoft.com/office/drawing/2014/main" id="{ACFB6D60-C828-483A-84E0-BF48D7EE6F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" y="1693"/>
                <a:ext cx="381" cy="327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Rectangle 413">
                <a:extLst>
                  <a:ext uri="{FF2B5EF4-FFF2-40B4-BE49-F238E27FC236}">
                    <a16:creationId xmlns:a16="http://schemas.microsoft.com/office/drawing/2014/main" id="{B7C40CB2-8D3E-4244-B8BE-5160D0EA10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4" y="1811"/>
                <a:ext cx="124" cy="1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LV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" name="Line 414">
                <a:extLst>
                  <a:ext uri="{FF2B5EF4-FFF2-40B4-BE49-F238E27FC236}">
                    <a16:creationId xmlns:a16="http://schemas.microsoft.com/office/drawing/2014/main" id="{5F80ECBA-2BCC-444F-AA10-7D4E29027D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3" y="188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Freeform 415">
                <a:extLst>
                  <a:ext uri="{FF2B5EF4-FFF2-40B4-BE49-F238E27FC236}">
                    <a16:creationId xmlns:a16="http://schemas.microsoft.com/office/drawing/2014/main" id="{8D0D3E93-E276-4E6C-8FD4-3B98198EDE8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51" y="2005"/>
                <a:ext cx="1866" cy="329"/>
              </a:xfrm>
              <a:custGeom>
                <a:avLst/>
                <a:gdLst>
                  <a:gd name="T0" fmla="*/ 147 w 6584"/>
                  <a:gd name="T1" fmla="*/ 952 h 1163"/>
                  <a:gd name="T2" fmla="*/ 344 w 6584"/>
                  <a:gd name="T3" fmla="*/ 1056 h 1163"/>
                  <a:gd name="T4" fmla="*/ 1363 w 6584"/>
                  <a:gd name="T5" fmla="*/ 998 h 1163"/>
                  <a:gd name="T6" fmla="*/ 1487 w 6584"/>
                  <a:gd name="T7" fmla="*/ 1034 h 1163"/>
                  <a:gd name="T8" fmla="*/ 1520 w 6584"/>
                  <a:gd name="T9" fmla="*/ 1057 h 1163"/>
                  <a:gd name="T10" fmla="*/ 1630 w 6584"/>
                  <a:gd name="T11" fmla="*/ 1007 h 1163"/>
                  <a:gd name="T12" fmla="*/ 1758 w 6584"/>
                  <a:gd name="T13" fmla="*/ 1018 h 1163"/>
                  <a:gd name="T14" fmla="*/ 1808 w 6584"/>
                  <a:gd name="T15" fmla="*/ 1057 h 1163"/>
                  <a:gd name="T16" fmla="*/ 1915 w 6584"/>
                  <a:gd name="T17" fmla="*/ 1008 h 1163"/>
                  <a:gd name="T18" fmla="*/ 2032 w 6584"/>
                  <a:gd name="T19" fmla="*/ 1008 h 1163"/>
                  <a:gd name="T20" fmla="*/ 4303 w 6584"/>
                  <a:gd name="T21" fmla="*/ 1053 h 1163"/>
                  <a:gd name="T22" fmla="*/ 4462 w 6584"/>
                  <a:gd name="T23" fmla="*/ 993 h 1163"/>
                  <a:gd name="T24" fmla="*/ 4602 w 6584"/>
                  <a:gd name="T25" fmla="*/ 1045 h 1163"/>
                  <a:gd name="T26" fmla="*/ 4631 w 6584"/>
                  <a:gd name="T27" fmla="*/ 1088 h 1163"/>
                  <a:gd name="T28" fmla="*/ 4473 w 6584"/>
                  <a:gd name="T29" fmla="*/ 1028 h 1163"/>
                  <a:gd name="T30" fmla="*/ 4349 w 6584"/>
                  <a:gd name="T31" fmla="*/ 1079 h 1163"/>
                  <a:gd name="T32" fmla="*/ 2056 w 6584"/>
                  <a:gd name="T33" fmla="*/ 1063 h 1163"/>
                  <a:gd name="T34" fmla="*/ 1941 w 6584"/>
                  <a:gd name="T35" fmla="*/ 1034 h 1163"/>
                  <a:gd name="T36" fmla="*/ 1823 w 6584"/>
                  <a:gd name="T37" fmla="*/ 1092 h 1163"/>
                  <a:gd name="T38" fmla="*/ 1744 w 6584"/>
                  <a:gd name="T39" fmla="*/ 1052 h 1163"/>
                  <a:gd name="T40" fmla="*/ 1657 w 6584"/>
                  <a:gd name="T41" fmla="*/ 1033 h 1163"/>
                  <a:gd name="T42" fmla="*/ 1535 w 6584"/>
                  <a:gd name="T43" fmla="*/ 1092 h 1163"/>
                  <a:gd name="T44" fmla="*/ 1465 w 6584"/>
                  <a:gd name="T45" fmla="*/ 1063 h 1163"/>
                  <a:gd name="T46" fmla="*/ 1384 w 6584"/>
                  <a:gd name="T47" fmla="*/ 1029 h 1163"/>
                  <a:gd name="T48" fmla="*/ 1195 w 6584"/>
                  <a:gd name="T49" fmla="*/ 1092 h 1163"/>
                  <a:gd name="T50" fmla="*/ 151 w 6584"/>
                  <a:gd name="T51" fmla="*/ 1012 h 1163"/>
                  <a:gd name="T52" fmla="*/ 71 w 6584"/>
                  <a:gd name="T53" fmla="*/ 53 h 1163"/>
                  <a:gd name="T54" fmla="*/ 59 w 6584"/>
                  <a:gd name="T55" fmla="*/ 939 h 1163"/>
                  <a:gd name="T56" fmla="*/ 169 w 6584"/>
                  <a:gd name="T57" fmla="*/ 1074 h 1163"/>
                  <a:gd name="T58" fmla="*/ 341 w 6584"/>
                  <a:gd name="T59" fmla="*/ 1127 h 1163"/>
                  <a:gd name="T60" fmla="*/ 1330 w 6584"/>
                  <a:gd name="T61" fmla="*/ 1096 h 1163"/>
                  <a:gd name="T62" fmla="*/ 1436 w 6584"/>
                  <a:gd name="T63" fmla="*/ 1084 h 1163"/>
                  <a:gd name="T64" fmla="*/ 1489 w 6584"/>
                  <a:gd name="T65" fmla="*/ 1124 h 1163"/>
                  <a:gd name="T66" fmla="*/ 1597 w 6584"/>
                  <a:gd name="T67" fmla="*/ 1115 h 1163"/>
                  <a:gd name="T68" fmla="*/ 1685 w 6584"/>
                  <a:gd name="T69" fmla="*/ 1064 h 1163"/>
                  <a:gd name="T70" fmla="*/ 1755 w 6584"/>
                  <a:gd name="T71" fmla="*/ 1115 h 1163"/>
                  <a:gd name="T72" fmla="*/ 1854 w 6584"/>
                  <a:gd name="T73" fmla="*/ 1124 h 1163"/>
                  <a:gd name="T74" fmla="*/ 1939 w 6584"/>
                  <a:gd name="T75" fmla="*/ 1078 h 1163"/>
                  <a:gd name="T76" fmla="*/ 2042 w 6584"/>
                  <a:gd name="T77" fmla="*/ 1096 h 1163"/>
                  <a:gd name="T78" fmla="*/ 4267 w 6584"/>
                  <a:gd name="T79" fmla="*/ 1127 h 1163"/>
                  <a:gd name="T80" fmla="*/ 4404 w 6584"/>
                  <a:gd name="T81" fmla="*/ 1095 h 1163"/>
                  <a:gd name="T82" fmla="*/ 4535 w 6584"/>
                  <a:gd name="T83" fmla="*/ 1095 h 1163"/>
                  <a:gd name="T84" fmla="*/ 4671 w 6584"/>
                  <a:gd name="T85" fmla="*/ 1127 h 1163"/>
                  <a:gd name="T86" fmla="*/ 4573 w 6584"/>
                  <a:gd name="T87" fmla="*/ 1148 h 1163"/>
                  <a:gd name="T88" fmla="*/ 4470 w 6584"/>
                  <a:gd name="T89" fmla="*/ 1099 h 1163"/>
                  <a:gd name="T90" fmla="*/ 4366 w 6584"/>
                  <a:gd name="T91" fmla="*/ 1148 h 1163"/>
                  <a:gd name="T92" fmla="*/ 2120 w 6584"/>
                  <a:gd name="T93" fmla="*/ 1158 h 1163"/>
                  <a:gd name="T94" fmla="*/ 1976 w 6584"/>
                  <a:gd name="T95" fmla="*/ 1100 h 1163"/>
                  <a:gd name="T96" fmla="*/ 1906 w 6584"/>
                  <a:gd name="T97" fmla="*/ 1145 h 1163"/>
                  <a:gd name="T98" fmla="*/ 1776 w 6584"/>
                  <a:gd name="T99" fmla="*/ 1160 h 1163"/>
                  <a:gd name="T100" fmla="*/ 1698 w 6584"/>
                  <a:gd name="T101" fmla="*/ 1109 h 1163"/>
                  <a:gd name="T102" fmla="*/ 1652 w 6584"/>
                  <a:gd name="T103" fmla="*/ 1124 h 1163"/>
                  <a:gd name="T104" fmla="*/ 1535 w 6584"/>
                  <a:gd name="T105" fmla="*/ 1163 h 1163"/>
                  <a:gd name="T106" fmla="*/ 1431 w 6584"/>
                  <a:gd name="T107" fmla="*/ 1132 h 1163"/>
                  <a:gd name="T108" fmla="*/ 1396 w 6584"/>
                  <a:gd name="T109" fmla="*/ 1100 h 1163"/>
                  <a:gd name="T110" fmla="*/ 1252 w 6584"/>
                  <a:gd name="T111" fmla="*/ 1158 h 1163"/>
                  <a:gd name="T112" fmla="*/ 214 w 6584"/>
                  <a:gd name="T113" fmla="*/ 1138 h 1163"/>
                  <a:gd name="T114" fmla="*/ 62 w 6584"/>
                  <a:gd name="T115" fmla="*/ 1017 h 1163"/>
                  <a:gd name="T116" fmla="*/ 0 w 6584"/>
                  <a:gd name="T117" fmla="*/ 821 h 1163"/>
                  <a:gd name="T118" fmla="*/ 0 w 6584"/>
                  <a:gd name="T119" fmla="*/ 53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584" h="1163">
                    <a:moveTo>
                      <a:pt x="107" y="53"/>
                    </a:moveTo>
                    <a:lnTo>
                      <a:pt x="107" y="821"/>
                    </a:lnTo>
                    <a:lnTo>
                      <a:pt x="108" y="848"/>
                    </a:lnTo>
                    <a:lnTo>
                      <a:pt x="112" y="871"/>
                    </a:lnTo>
                    <a:lnTo>
                      <a:pt x="125" y="913"/>
                    </a:lnTo>
                    <a:lnTo>
                      <a:pt x="147" y="952"/>
                    </a:lnTo>
                    <a:lnTo>
                      <a:pt x="176" y="987"/>
                    </a:lnTo>
                    <a:lnTo>
                      <a:pt x="211" y="1016"/>
                    </a:lnTo>
                    <a:lnTo>
                      <a:pt x="250" y="1038"/>
                    </a:lnTo>
                    <a:lnTo>
                      <a:pt x="299" y="1052"/>
                    </a:lnTo>
                    <a:lnTo>
                      <a:pt x="320" y="1055"/>
                    </a:lnTo>
                    <a:lnTo>
                      <a:pt x="344" y="1056"/>
                    </a:lnTo>
                    <a:lnTo>
                      <a:pt x="1195" y="1056"/>
                    </a:lnTo>
                    <a:lnTo>
                      <a:pt x="1231" y="1053"/>
                    </a:lnTo>
                    <a:lnTo>
                      <a:pt x="1266" y="1045"/>
                    </a:lnTo>
                    <a:lnTo>
                      <a:pt x="1299" y="1032"/>
                    </a:lnTo>
                    <a:lnTo>
                      <a:pt x="1334" y="1011"/>
                    </a:lnTo>
                    <a:lnTo>
                      <a:pt x="1363" y="998"/>
                    </a:lnTo>
                    <a:cubicBezTo>
                      <a:pt x="1369" y="995"/>
                      <a:pt x="1376" y="993"/>
                      <a:pt x="1383" y="993"/>
                    </a:cubicBezTo>
                    <a:lnTo>
                      <a:pt x="1407" y="993"/>
                    </a:lnTo>
                    <a:cubicBezTo>
                      <a:pt x="1414" y="992"/>
                      <a:pt x="1421" y="994"/>
                      <a:pt x="1428" y="996"/>
                    </a:cubicBezTo>
                    <a:lnTo>
                      <a:pt x="1451" y="1005"/>
                    </a:lnTo>
                    <a:cubicBezTo>
                      <a:pt x="1457" y="1008"/>
                      <a:pt x="1463" y="1012"/>
                      <a:pt x="1468" y="1016"/>
                    </a:cubicBezTo>
                    <a:lnTo>
                      <a:pt x="1487" y="1034"/>
                    </a:lnTo>
                    <a:cubicBezTo>
                      <a:pt x="1490" y="1036"/>
                      <a:pt x="1492" y="1040"/>
                      <a:pt x="1494" y="1043"/>
                    </a:cubicBezTo>
                    <a:lnTo>
                      <a:pt x="1496" y="1046"/>
                    </a:lnTo>
                    <a:lnTo>
                      <a:pt x="1501" y="1051"/>
                    </a:lnTo>
                    <a:lnTo>
                      <a:pt x="1504" y="1053"/>
                    </a:lnTo>
                    <a:lnTo>
                      <a:pt x="1508" y="1055"/>
                    </a:lnTo>
                    <a:lnTo>
                      <a:pt x="1520" y="1057"/>
                    </a:lnTo>
                    <a:lnTo>
                      <a:pt x="1535" y="1056"/>
                    </a:lnTo>
                    <a:lnTo>
                      <a:pt x="1554" y="1054"/>
                    </a:lnTo>
                    <a:lnTo>
                      <a:pt x="1571" y="1049"/>
                    </a:lnTo>
                    <a:lnTo>
                      <a:pt x="1587" y="1040"/>
                    </a:lnTo>
                    <a:lnTo>
                      <a:pt x="1605" y="1025"/>
                    </a:lnTo>
                    <a:lnTo>
                      <a:pt x="1630" y="1007"/>
                    </a:lnTo>
                    <a:cubicBezTo>
                      <a:pt x="1636" y="1003"/>
                      <a:pt x="1643" y="1000"/>
                      <a:pt x="1650" y="998"/>
                    </a:cubicBezTo>
                    <a:lnTo>
                      <a:pt x="1674" y="993"/>
                    </a:lnTo>
                    <a:cubicBezTo>
                      <a:pt x="1680" y="992"/>
                      <a:pt x="1687" y="992"/>
                      <a:pt x="1693" y="993"/>
                    </a:cubicBezTo>
                    <a:lnTo>
                      <a:pt x="1717" y="997"/>
                    </a:lnTo>
                    <a:cubicBezTo>
                      <a:pt x="1724" y="998"/>
                      <a:pt x="1731" y="1001"/>
                      <a:pt x="1737" y="1004"/>
                    </a:cubicBezTo>
                    <a:lnTo>
                      <a:pt x="1758" y="1018"/>
                    </a:lnTo>
                    <a:cubicBezTo>
                      <a:pt x="1763" y="1021"/>
                      <a:pt x="1768" y="1025"/>
                      <a:pt x="1772" y="1030"/>
                    </a:cubicBezTo>
                    <a:lnTo>
                      <a:pt x="1782" y="1042"/>
                    </a:lnTo>
                    <a:lnTo>
                      <a:pt x="1789" y="1051"/>
                    </a:lnTo>
                    <a:lnTo>
                      <a:pt x="1792" y="1053"/>
                    </a:lnTo>
                    <a:lnTo>
                      <a:pt x="1796" y="1055"/>
                    </a:lnTo>
                    <a:lnTo>
                      <a:pt x="1808" y="1057"/>
                    </a:lnTo>
                    <a:lnTo>
                      <a:pt x="1823" y="1056"/>
                    </a:lnTo>
                    <a:lnTo>
                      <a:pt x="1842" y="1054"/>
                    </a:lnTo>
                    <a:lnTo>
                      <a:pt x="1859" y="1049"/>
                    </a:lnTo>
                    <a:lnTo>
                      <a:pt x="1875" y="1040"/>
                    </a:lnTo>
                    <a:lnTo>
                      <a:pt x="1893" y="1025"/>
                    </a:lnTo>
                    <a:lnTo>
                      <a:pt x="1915" y="1008"/>
                    </a:lnTo>
                    <a:cubicBezTo>
                      <a:pt x="1920" y="1005"/>
                      <a:pt x="1925" y="1002"/>
                      <a:pt x="1932" y="1000"/>
                    </a:cubicBezTo>
                    <a:lnTo>
                      <a:pt x="1953" y="994"/>
                    </a:lnTo>
                    <a:cubicBezTo>
                      <a:pt x="1959" y="992"/>
                      <a:pt x="1966" y="992"/>
                      <a:pt x="1972" y="992"/>
                    </a:cubicBezTo>
                    <a:lnTo>
                      <a:pt x="1994" y="994"/>
                    </a:lnTo>
                    <a:cubicBezTo>
                      <a:pt x="2000" y="995"/>
                      <a:pt x="2006" y="996"/>
                      <a:pt x="2011" y="999"/>
                    </a:cubicBezTo>
                    <a:lnTo>
                      <a:pt x="2032" y="1008"/>
                    </a:lnTo>
                    <a:lnTo>
                      <a:pt x="2072" y="1032"/>
                    </a:lnTo>
                    <a:lnTo>
                      <a:pt x="2106" y="1045"/>
                    </a:lnTo>
                    <a:lnTo>
                      <a:pt x="2140" y="1053"/>
                    </a:lnTo>
                    <a:lnTo>
                      <a:pt x="2180" y="1056"/>
                    </a:lnTo>
                    <a:lnTo>
                      <a:pt x="4267" y="1056"/>
                    </a:lnTo>
                    <a:lnTo>
                      <a:pt x="4303" y="1053"/>
                    </a:lnTo>
                    <a:lnTo>
                      <a:pt x="4338" y="1045"/>
                    </a:lnTo>
                    <a:lnTo>
                      <a:pt x="4371" y="1032"/>
                    </a:lnTo>
                    <a:lnTo>
                      <a:pt x="4406" y="1011"/>
                    </a:lnTo>
                    <a:lnTo>
                      <a:pt x="4427" y="1000"/>
                    </a:lnTo>
                    <a:cubicBezTo>
                      <a:pt x="4432" y="998"/>
                      <a:pt x="4437" y="997"/>
                      <a:pt x="4442" y="996"/>
                    </a:cubicBezTo>
                    <a:lnTo>
                      <a:pt x="4462" y="993"/>
                    </a:lnTo>
                    <a:cubicBezTo>
                      <a:pt x="4467" y="992"/>
                      <a:pt x="4473" y="992"/>
                      <a:pt x="4478" y="993"/>
                    </a:cubicBezTo>
                    <a:lnTo>
                      <a:pt x="4497" y="996"/>
                    </a:lnTo>
                    <a:cubicBezTo>
                      <a:pt x="4502" y="997"/>
                      <a:pt x="4508" y="998"/>
                      <a:pt x="4512" y="1000"/>
                    </a:cubicBezTo>
                    <a:lnTo>
                      <a:pt x="4530" y="1009"/>
                    </a:lnTo>
                    <a:lnTo>
                      <a:pt x="4568" y="1032"/>
                    </a:lnTo>
                    <a:lnTo>
                      <a:pt x="4602" y="1045"/>
                    </a:lnTo>
                    <a:lnTo>
                      <a:pt x="4636" y="1053"/>
                    </a:lnTo>
                    <a:lnTo>
                      <a:pt x="4676" y="1056"/>
                    </a:lnTo>
                    <a:lnTo>
                      <a:pt x="6531" y="1056"/>
                    </a:lnTo>
                    <a:lnTo>
                      <a:pt x="6531" y="1092"/>
                    </a:lnTo>
                    <a:lnTo>
                      <a:pt x="4673" y="1092"/>
                    </a:lnTo>
                    <a:lnTo>
                      <a:pt x="4631" y="1088"/>
                    </a:lnTo>
                    <a:lnTo>
                      <a:pt x="4591" y="1079"/>
                    </a:lnTo>
                    <a:lnTo>
                      <a:pt x="4552" y="1063"/>
                    </a:lnTo>
                    <a:lnTo>
                      <a:pt x="4514" y="1041"/>
                    </a:lnTo>
                    <a:lnTo>
                      <a:pt x="4497" y="1032"/>
                    </a:lnTo>
                    <a:cubicBezTo>
                      <a:pt x="4495" y="1032"/>
                      <a:pt x="4493" y="1031"/>
                      <a:pt x="4492" y="1031"/>
                    </a:cubicBezTo>
                    <a:lnTo>
                      <a:pt x="4473" y="1028"/>
                    </a:lnTo>
                    <a:cubicBezTo>
                      <a:pt x="4471" y="1028"/>
                      <a:pt x="4469" y="1028"/>
                      <a:pt x="4467" y="1028"/>
                    </a:cubicBezTo>
                    <a:lnTo>
                      <a:pt x="4448" y="1031"/>
                    </a:lnTo>
                    <a:cubicBezTo>
                      <a:pt x="4446" y="1031"/>
                      <a:pt x="4444" y="1032"/>
                      <a:pt x="4443" y="1032"/>
                    </a:cubicBezTo>
                    <a:lnTo>
                      <a:pt x="4424" y="1042"/>
                    </a:lnTo>
                    <a:lnTo>
                      <a:pt x="4387" y="1063"/>
                    </a:lnTo>
                    <a:lnTo>
                      <a:pt x="4349" y="1079"/>
                    </a:lnTo>
                    <a:lnTo>
                      <a:pt x="4309" y="1088"/>
                    </a:lnTo>
                    <a:lnTo>
                      <a:pt x="4267" y="1092"/>
                    </a:lnTo>
                    <a:lnTo>
                      <a:pt x="2177" y="1092"/>
                    </a:lnTo>
                    <a:lnTo>
                      <a:pt x="2135" y="1088"/>
                    </a:lnTo>
                    <a:lnTo>
                      <a:pt x="2095" y="1079"/>
                    </a:lnTo>
                    <a:lnTo>
                      <a:pt x="2056" y="1063"/>
                    </a:lnTo>
                    <a:lnTo>
                      <a:pt x="2018" y="1041"/>
                    </a:lnTo>
                    <a:lnTo>
                      <a:pt x="1997" y="1031"/>
                    </a:lnTo>
                    <a:cubicBezTo>
                      <a:pt x="1995" y="1030"/>
                      <a:pt x="1993" y="1030"/>
                      <a:pt x="1991" y="1030"/>
                    </a:cubicBezTo>
                    <a:lnTo>
                      <a:pt x="1969" y="1028"/>
                    </a:lnTo>
                    <a:cubicBezTo>
                      <a:pt x="1967" y="1028"/>
                      <a:pt x="1965" y="1028"/>
                      <a:pt x="1963" y="1028"/>
                    </a:cubicBezTo>
                    <a:lnTo>
                      <a:pt x="1941" y="1034"/>
                    </a:lnTo>
                    <a:cubicBezTo>
                      <a:pt x="1939" y="1035"/>
                      <a:pt x="1937" y="1036"/>
                      <a:pt x="1935" y="1037"/>
                    </a:cubicBezTo>
                    <a:lnTo>
                      <a:pt x="1916" y="1052"/>
                    </a:lnTo>
                    <a:lnTo>
                      <a:pt x="1895" y="1069"/>
                    </a:lnTo>
                    <a:lnTo>
                      <a:pt x="1873" y="1082"/>
                    </a:lnTo>
                    <a:lnTo>
                      <a:pt x="1849" y="1089"/>
                    </a:lnTo>
                    <a:lnTo>
                      <a:pt x="1823" y="1092"/>
                    </a:lnTo>
                    <a:lnTo>
                      <a:pt x="1803" y="1092"/>
                    </a:lnTo>
                    <a:lnTo>
                      <a:pt x="1787" y="1090"/>
                    </a:lnTo>
                    <a:lnTo>
                      <a:pt x="1775" y="1085"/>
                    </a:lnTo>
                    <a:lnTo>
                      <a:pt x="1764" y="1077"/>
                    </a:lnTo>
                    <a:lnTo>
                      <a:pt x="1754" y="1064"/>
                    </a:lnTo>
                    <a:lnTo>
                      <a:pt x="1744" y="1052"/>
                    </a:lnTo>
                    <a:cubicBezTo>
                      <a:pt x="1743" y="1050"/>
                      <a:pt x="1741" y="1049"/>
                      <a:pt x="1739" y="1048"/>
                    </a:cubicBezTo>
                    <a:lnTo>
                      <a:pt x="1718" y="1034"/>
                    </a:lnTo>
                    <a:cubicBezTo>
                      <a:pt x="1716" y="1033"/>
                      <a:pt x="1714" y="1032"/>
                      <a:pt x="1711" y="1032"/>
                    </a:cubicBezTo>
                    <a:lnTo>
                      <a:pt x="1687" y="1028"/>
                    </a:lnTo>
                    <a:cubicBezTo>
                      <a:pt x="1685" y="1028"/>
                      <a:pt x="1683" y="1028"/>
                      <a:pt x="1681" y="1028"/>
                    </a:cubicBezTo>
                    <a:lnTo>
                      <a:pt x="1657" y="1033"/>
                    </a:lnTo>
                    <a:cubicBezTo>
                      <a:pt x="1655" y="1034"/>
                      <a:pt x="1652" y="1034"/>
                      <a:pt x="1650" y="1036"/>
                    </a:cubicBezTo>
                    <a:lnTo>
                      <a:pt x="1628" y="1052"/>
                    </a:lnTo>
                    <a:lnTo>
                      <a:pt x="1607" y="1069"/>
                    </a:lnTo>
                    <a:lnTo>
                      <a:pt x="1585" y="1082"/>
                    </a:lnTo>
                    <a:lnTo>
                      <a:pt x="1561" y="1089"/>
                    </a:lnTo>
                    <a:lnTo>
                      <a:pt x="1535" y="1092"/>
                    </a:lnTo>
                    <a:lnTo>
                      <a:pt x="1515" y="1092"/>
                    </a:lnTo>
                    <a:lnTo>
                      <a:pt x="1499" y="1090"/>
                    </a:lnTo>
                    <a:lnTo>
                      <a:pt x="1487" y="1085"/>
                    </a:lnTo>
                    <a:lnTo>
                      <a:pt x="1476" y="1077"/>
                    </a:lnTo>
                    <a:lnTo>
                      <a:pt x="1467" y="1066"/>
                    </a:lnTo>
                    <a:lnTo>
                      <a:pt x="1465" y="1063"/>
                    </a:lnTo>
                    <a:cubicBezTo>
                      <a:pt x="1464" y="1061"/>
                      <a:pt x="1463" y="1060"/>
                      <a:pt x="1462" y="1060"/>
                    </a:cubicBezTo>
                    <a:lnTo>
                      <a:pt x="1444" y="1042"/>
                    </a:lnTo>
                    <a:cubicBezTo>
                      <a:pt x="1442" y="1040"/>
                      <a:pt x="1440" y="1039"/>
                      <a:pt x="1438" y="1038"/>
                    </a:cubicBezTo>
                    <a:lnTo>
                      <a:pt x="1415" y="1029"/>
                    </a:lnTo>
                    <a:cubicBezTo>
                      <a:pt x="1413" y="1029"/>
                      <a:pt x="1410" y="1028"/>
                      <a:pt x="1408" y="1028"/>
                    </a:cubicBezTo>
                    <a:lnTo>
                      <a:pt x="1384" y="1029"/>
                    </a:lnTo>
                    <a:cubicBezTo>
                      <a:pt x="1382" y="1029"/>
                      <a:pt x="1379" y="1029"/>
                      <a:pt x="1377" y="1030"/>
                    </a:cubicBezTo>
                    <a:lnTo>
                      <a:pt x="1352" y="1042"/>
                    </a:lnTo>
                    <a:lnTo>
                      <a:pt x="1315" y="1063"/>
                    </a:lnTo>
                    <a:lnTo>
                      <a:pt x="1277" y="1079"/>
                    </a:lnTo>
                    <a:lnTo>
                      <a:pt x="1237" y="1088"/>
                    </a:lnTo>
                    <a:lnTo>
                      <a:pt x="1195" y="1092"/>
                    </a:lnTo>
                    <a:lnTo>
                      <a:pt x="342" y="1092"/>
                    </a:lnTo>
                    <a:lnTo>
                      <a:pt x="315" y="1090"/>
                    </a:lnTo>
                    <a:lnTo>
                      <a:pt x="289" y="1086"/>
                    </a:lnTo>
                    <a:lnTo>
                      <a:pt x="236" y="1070"/>
                    </a:lnTo>
                    <a:lnTo>
                      <a:pt x="190" y="1046"/>
                    </a:lnTo>
                    <a:lnTo>
                      <a:pt x="151" y="1012"/>
                    </a:lnTo>
                    <a:lnTo>
                      <a:pt x="117" y="972"/>
                    </a:lnTo>
                    <a:lnTo>
                      <a:pt x="92" y="927"/>
                    </a:lnTo>
                    <a:lnTo>
                      <a:pt x="77" y="877"/>
                    </a:lnTo>
                    <a:lnTo>
                      <a:pt x="73" y="850"/>
                    </a:lnTo>
                    <a:lnTo>
                      <a:pt x="71" y="821"/>
                    </a:lnTo>
                    <a:lnTo>
                      <a:pt x="71" y="53"/>
                    </a:lnTo>
                    <a:lnTo>
                      <a:pt x="107" y="53"/>
                    </a:lnTo>
                    <a:close/>
                    <a:moveTo>
                      <a:pt x="36" y="53"/>
                    </a:moveTo>
                    <a:lnTo>
                      <a:pt x="36" y="821"/>
                    </a:lnTo>
                    <a:lnTo>
                      <a:pt x="37" y="852"/>
                    </a:lnTo>
                    <a:lnTo>
                      <a:pt x="42" y="882"/>
                    </a:lnTo>
                    <a:lnTo>
                      <a:pt x="59" y="939"/>
                    </a:lnTo>
                    <a:cubicBezTo>
                      <a:pt x="59" y="940"/>
                      <a:pt x="60" y="941"/>
                      <a:pt x="60" y="942"/>
                    </a:cubicBezTo>
                    <a:lnTo>
                      <a:pt x="87" y="991"/>
                    </a:lnTo>
                    <a:cubicBezTo>
                      <a:pt x="87" y="992"/>
                      <a:pt x="88" y="993"/>
                      <a:pt x="89" y="994"/>
                    </a:cubicBezTo>
                    <a:lnTo>
                      <a:pt x="124" y="1036"/>
                    </a:lnTo>
                    <a:cubicBezTo>
                      <a:pt x="125" y="1037"/>
                      <a:pt x="126" y="1038"/>
                      <a:pt x="127" y="1039"/>
                    </a:cubicBezTo>
                    <a:lnTo>
                      <a:pt x="169" y="1074"/>
                    </a:lnTo>
                    <a:cubicBezTo>
                      <a:pt x="170" y="1075"/>
                      <a:pt x="171" y="1076"/>
                      <a:pt x="172" y="1076"/>
                    </a:cubicBezTo>
                    <a:lnTo>
                      <a:pt x="221" y="1103"/>
                    </a:lnTo>
                    <a:cubicBezTo>
                      <a:pt x="222" y="1103"/>
                      <a:pt x="223" y="1104"/>
                      <a:pt x="224" y="1104"/>
                    </a:cubicBezTo>
                    <a:lnTo>
                      <a:pt x="278" y="1120"/>
                    </a:lnTo>
                    <a:lnTo>
                      <a:pt x="309" y="1126"/>
                    </a:lnTo>
                    <a:lnTo>
                      <a:pt x="341" y="1127"/>
                    </a:lnTo>
                    <a:lnTo>
                      <a:pt x="1195" y="1127"/>
                    </a:lnTo>
                    <a:lnTo>
                      <a:pt x="1241" y="1124"/>
                    </a:lnTo>
                    <a:cubicBezTo>
                      <a:pt x="1242" y="1124"/>
                      <a:pt x="1243" y="1123"/>
                      <a:pt x="1244" y="1123"/>
                    </a:cubicBezTo>
                    <a:lnTo>
                      <a:pt x="1286" y="1113"/>
                    </a:lnTo>
                    <a:cubicBezTo>
                      <a:pt x="1287" y="1113"/>
                      <a:pt x="1288" y="1113"/>
                      <a:pt x="1289" y="1112"/>
                    </a:cubicBezTo>
                    <a:lnTo>
                      <a:pt x="1330" y="1096"/>
                    </a:lnTo>
                    <a:cubicBezTo>
                      <a:pt x="1330" y="1096"/>
                      <a:pt x="1331" y="1095"/>
                      <a:pt x="1332" y="1095"/>
                    </a:cubicBezTo>
                    <a:lnTo>
                      <a:pt x="1370" y="1072"/>
                    </a:lnTo>
                    <a:lnTo>
                      <a:pt x="1388" y="1064"/>
                    </a:lnTo>
                    <a:lnTo>
                      <a:pt x="1405" y="1064"/>
                    </a:lnTo>
                    <a:lnTo>
                      <a:pt x="1422" y="1070"/>
                    </a:lnTo>
                    <a:lnTo>
                      <a:pt x="1436" y="1084"/>
                    </a:lnTo>
                    <a:lnTo>
                      <a:pt x="1437" y="1085"/>
                    </a:lnTo>
                    <a:lnTo>
                      <a:pt x="1450" y="1101"/>
                    </a:lnTo>
                    <a:cubicBezTo>
                      <a:pt x="1451" y="1102"/>
                      <a:pt x="1452" y="1103"/>
                      <a:pt x="1453" y="1104"/>
                    </a:cubicBezTo>
                    <a:lnTo>
                      <a:pt x="1467" y="1115"/>
                    </a:lnTo>
                    <a:cubicBezTo>
                      <a:pt x="1469" y="1116"/>
                      <a:pt x="1470" y="1116"/>
                      <a:pt x="1472" y="1117"/>
                    </a:cubicBezTo>
                    <a:lnTo>
                      <a:pt x="1489" y="1124"/>
                    </a:lnTo>
                    <a:cubicBezTo>
                      <a:pt x="1490" y="1124"/>
                      <a:pt x="1491" y="1124"/>
                      <a:pt x="1493" y="1125"/>
                    </a:cubicBezTo>
                    <a:lnTo>
                      <a:pt x="1511" y="1127"/>
                    </a:lnTo>
                    <a:lnTo>
                      <a:pt x="1535" y="1127"/>
                    </a:lnTo>
                    <a:lnTo>
                      <a:pt x="1566" y="1124"/>
                    </a:lnTo>
                    <a:cubicBezTo>
                      <a:pt x="1567" y="1124"/>
                      <a:pt x="1569" y="1124"/>
                      <a:pt x="1570" y="1123"/>
                    </a:cubicBezTo>
                    <a:lnTo>
                      <a:pt x="1597" y="1115"/>
                    </a:lnTo>
                    <a:cubicBezTo>
                      <a:pt x="1598" y="1115"/>
                      <a:pt x="1599" y="1114"/>
                      <a:pt x="1601" y="1114"/>
                    </a:cubicBezTo>
                    <a:lnTo>
                      <a:pt x="1626" y="1100"/>
                    </a:lnTo>
                    <a:cubicBezTo>
                      <a:pt x="1627" y="1099"/>
                      <a:pt x="1628" y="1098"/>
                      <a:pt x="1629" y="1097"/>
                    </a:cubicBezTo>
                    <a:lnTo>
                      <a:pt x="1651" y="1078"/>
                    </a:lnTo>
                    <a:lnTo>
                      <a:pt x="1668" y="1067"/>
                    </a:lnTo>
                    <a:lnTo>
                      <a:pt x="1685" y="1064"/>
                    </a:lnTo>
                    <a:lnTo>
                      <a:pt x="1702" y="1066"/>
                    </a:lnTo>
                    <a:lnTo>
                      <a:pt x="1718" y="1076"/>
                    </a:lnTo>
                    <a:lnTo>
                      <a:pt x="1726" y="1087"/>
                    </a:lnTo>
                    <a:lnTo>
                      <a:pt x="1738" y="1101"/>
                    </a:lnTo>
                    <a:cubicBezTo>
                      <a:pt x="1739" y="1102"/>
                      <a:pt x="1740" y="1103"/>
                      <a:pt x="1741" y="1104"/>
                    </a:cubicBezTo>
                    <a:lnTo>
                      <a:pt x="1755" y="1115"/>
                    </a:lnTo>
                    <a:cubicBezTo>
                      <a:pt x="1757" y="1116"/>
                      <a:pt x="1758" y="1116"/>
                      <a:pt x="1760" y="1117"/>
                    </a:cubicBezTo>
                    <a:lnTo>
                      <a:pt x="1777" y="1124"/>
                    </a:lnTo>
                    <a:cubicBezTo>
                      <a:pt x="1778" y="1124"/>
                      <a:pt x="1779" y="1124"/>
                      <a:pt x="1781" y="1125"/>
                    </a:cubicBezTo>
                    <a:lnTo>
                      <a:pt x="1799" y="1127"/>
                    </a:lnTo>
                    <a:lnTo>
                      <a:pt x="1823" y="1127"/>
                    </a:lnTo>
                    <a:lnTo>
                      <a:pt x="1854" y="1124"/>
                    </a:lnTo>
                    <a:cubicBezTo>
                      <a:pt x="1855" y="1124"/>
                      <a:pt x="1857" y="1124"/>
                      <a:pt x="1858" y="1123"/>
                    </a:cubicBezTo>
                    <a:lnTo>
                      <a:pt x="1885" y="1115"/>
                    </a:lnTo>
                    <a:cubicBezTo>
                      <a:pt x="1886" y="1115"/>
                      <a:pt x="1887" y="1114"/>
                      <a:pt x="1889" y="1114"/>
                    </a:cubicBezTo>
                    <a:lnTo>
                      <a:pt x="1914" y="1100"/>
                    </a:lnTo>
                    <a:cubicBezTo>
                      <a:pt x="1915" y="1099"/>
                      <a:pt x="1916" y="1098"/>
                      <a:pt x="1917" y="1097"/>
                    </a:cubicBezTo>
                    <a:lnTo>
                      <a:pt x="1939" y="1078"/>
                    </a:lnTo>
                    <a:lnTo>
                      <a:pt x="1954" y="1068"/>
                    </a:lnTo>
                    <a:lnTo>
                      <a:pt x="1969" y="1063"/>
                    </a:lnTo>
                    <a:lnTo>
                      <a:pt x="1985" y="1065"/>
                    </a:lnTo>
                    <a:lnTo>
                      <a:pt x="2003" y="1073"/>
                    </a:lnTo>
                    <a:lnTo>
                      <a:pt x="2039" y="1095"/>
                    </a:lnTo>
                    <a:cubicBezTo>
                      <a:pt x="2040" y="1095"/>
                      <a:pt x="2041" y="1096"/>
                      <a:pt x="2042" y="1096"/>
                    </a:cubicBezTo>
                    <a:lnTo>
                      <a:pt x="2083" y="1112"/>
                    </a:lnTo>
                    <a:cubicBezTo>
                      <a:pt x="2084" y="1113"/>
                      <a:pt x="2085" y="1113"/>
                      <a:pt x="2085" y="1113"/>
                    </a:cubicBezTo>
                    <a:lnTo>
                      <a:pt x="2128" y="1123"/>
                    </a:lnTo>
                    <a:cubicBezTo>
                      <a:pt x="2129" y="1123"/>
                      <a:pt x="2130" y="1124"/>
                      <a:pt x="2131" y="1124"/>
                    </a:cubicBezTo>
                    <a:lnTo>
                      <a:pt x="2175" y="1127"/>
                    </a:lnTo>
                    <a:lnTo>
                      <a:pt x="4267" y="1127"/>
                    </a:lnTo>
                    <a:lnTo>
                      <a:pt x="4313" y="1124"/>
                    </a:lnTo>
                    <a:cubicBezTo>
                      <a:pt x="4314" y="1124"/>
                      <a:pt x="4315" y="1123"/>
                      <a:pt x="4316" y="1123"/>
                    </a:cubicBezTo>
                    <a:lnTo>
                      <a:pt x="4358" y="1113"/>
                    </a:lnTo>
                    <a:cubicBezTo>
                      <a:pt x="4359" y="1113"/>
                      <a:pt x="4360" y="1113"/>
                      <a:pt x="4361" y="1112"/>
                    </a:cubicBezTo>
                    <a:lnTo>
                      <a:pt x="4402" y="1096"/>
                    </a:lnTo>
                    <a:cubicBezTo>
                      <a:pt x="4402" y="1096"/>
                      <a:pt x="4403" y="1095"/>
                      <a:pt x="4404" y="1095"/>
                    </a:cubicBezTo>
                    <a:lnTo>
                      <a:pt x="4442" y="1072"/>
                    </a:lnTo>
                    <a:lnTo>
                      <a:pt x="4456" y="1066"/>
                    </a:lnTo>
                    <a:lnTo>
                      <a:pt x="4470" y="1063"/>
                    </a:lnTo>
                    <a:lnTo>
                      <a:pt x="4484" y="1066"/>
                    </a:lnTo>
                    <a:lnTo>
                      <a:pt x="4499" y="1073"/>
                    </a:lnTo>
                    <a:lnTo>
                      <a:pt x="4535" y="1095"/>
                    </a:lnTo>
                    <a:cubicBezTo>
                      <a:pt x="4536" y="1095"/>
                      <a:pt x="4537" y="1096"/>
                      <a:pt x="4538" y="1096"/>
                    </a:cubicBezTo>
                    <a:lnTo>
                      <a:pt x="4579" y="1112"/>
                    </a:lnTo>
                    <a:cubicBezTo>
                      <a:pt x="4580" y="1113"/>
                      <a:pt x="4581" y="1113"/>
                      <a:pt x="4581" y="1113"/>
                    </a:cubicBezTo>
                    <a:lnTo>
                      <a:pt x="4624" y="1123"/>
                    </a:lnTo>
                    <a:cubicBezTo>
                      <a:pt x="4625" y="1123"/>
                      <a:pt x="4626" y="1124"/>
                      <a:pt x="4627" y="1124"/>
                    </a:cubicBezTo>
                    <a:lnTo>
                      <a:pt x="4671" y="1127"/>
                    </a:lnTo>
                    <a:lnTo>
                      <a:pt x="6531" y="1127"/>
                    </a:lnTo>
                    <a:lnTo>
                      <a:pt x="6531" y="1163"/>
                    </a:lnTo>
                    <a:lnTo>
                      <a:pt x="4668" y="1163"/>
                    </a:lnTo>
                    <a:lnTo>
                      <a:pt x="4624" y="1159"/>
                    </a:lnTo>
                    <a:cubicBezTo>
                      <a:pt x="4621" y="1159"/>
                      <a:pt x="4618" y="1158"/>
                      <a:pt x="4616" y="1158"/>
                    </a:cubicBezTo>
                    <a:lnTo>
                      <a:pt x="4573" y="1148"/>
                    </a:lnTo>
                    <a:cubicBezTo>
                      <a:pt x="4571" y="1147"/>
                      <a:pt x="4568" y="1146"/>
                      <a:pt x="4566" y="1145"/>
                    </a:cubicBezTo>
                    <a:lnTo>
                      <a:pt x="4525" y="1129"/>
                    </a:lnTo>
                    <a:cubicBezTo>
                      <a:pt x="4522" y="1128"/>
                      <a:pt x="4520" y="1127"/>
                      <a:pt x="4517" y="1125"/>
                    </a:cubicBezTo>
                    <a:lnTo>
                      <a:pt x="4483" y="1105"/>
                    </a:lnTo>
                    <a:lnTo>
                      <a:pt x="4473" y="1100"/>
                    </a:lnTo>
                    <a:lnTo>
                      <a:pt x="4470" y="1099"/>
                    </a:lnTo>
                    <a:lnTo>
                      <a:pt x="4467" y="1100"/>
                    </a:lnTo>
                    <a:lnTo>
                      <a:pt x="4460" y="1103"/>
                    </a:lnTo>
                    <a:lnTo>
                      <a:pt x="4422" y="1125"/>
                    </a:lnTo>
                    <a:cubicBezTo>
                      <a:pt x="4420" y="1127"/>
                      <a:pt x="4417" y="1128"/>
                      <a:pt x="4415" y="1129"/>
                    </a:cubicBezTo>
                    <a:lnTo>
                      <a:pt x="4374" y="1145"/>
                    </a:lnTo>
                    <a:cubicBezTo>
                      <a:pt x="4371" y="1146"/>
                      <a:pt x="4369" y="1147"/>
                      <a:pt x="4366" y="1148"/>
                    </a:cubicBezTo>
                    <a:lnTo>
                      <a:pt x="4324" y="1158"/>
                    </a:lnTo>
                    <a:cubicBezTo>
                      <a:pt x="4321" y="1159"/>
                      <a:pt x="4318" y="1159"/>
                      <a:pt x="4316" y="1159"/>
                    </a:cubicBezTo>
                    <a:lnTo>
                      <a:pt x="4267" y="1163"/>
                    </a:lnTo>
                    <a:lnTo>
                      <a:pt x="2172" y="1163"/>
                    </a:lnTo>
                    <a:lnTo>
                      <a:pt x="2128" y="1159"/>
                    </a:lnTo>
                    <a:cubicBezTo>
                      <a:pt x="2125" y="1159"/>
                      <a:pt x="2122" y="1158"/>
                      <a:pt x="2120" y="1158"/>
                    </a:cubicBezTo>
                    <a:lnTo>
                      <a:pt x="2077" y="1148"/>
                    </a:lnTo>
                    <a:cubicBezTo>
                      <a:pt x="2075" y="1147"/>
                      <a:pt x="2072" y="1146"/>
                      <a:pt x="2070" y="1145"/>
                    </a:cubicBezTo>
                    <a:lnTo>
                      <a:pt x="2029" y="1129"/>
                    </a:lnTo>
                    <a:cubicBezTo>
                      <a:pt x="2026" y="1128"/>
                      <a:pt x="2024" y="1127"/>
                      <a:pt x="2021" y="1125"/>
                    </a:cubicBezTo>
                    <a:lnTo>
                      <a:pt x="1988" y="1106"/>
                    </a:lnTo>
                    <a:lnTo>
                      <a:pt x="1976" y="1100"/>
                    </a:lnTo>
                    <a:lnTo>
                      <a:pt x="1972" y="1099"/>
                    </a:lnTo>
                    <a:lnTo>
                      <a:pt x="1970" y="1100"/>
                    </a:lnTo>
                    <a:lnTo>
                      <a:pt x="1962" y="1105"/>
                    </a:lnTo>
                    <a:lnTo>
                      <a:pt x="1940" y="1124"/>
                    </a:lnTo>
                    <a:cubicBezTo>
                      <a:pt x="1937" y="1127"/>
                      <a:pt x="1934" y="1129"/>
                      <a:pt x="1931" y="1131"/>
                    </a:cubicBezTo>
                    <a:lnTo>
                      <a:pt x="1906" y="1145"/>
                    </a:lnTo>
                    <a:cubicBezTo>
                      <a:pt x="1902" y="1146"/>
                      <a:pt x="1899" y="1148"/>
                      <a:pt x="1896" y="1149"/>
                    </a:cubicBezTo>
                    <a:lnTo>
                      <a:pt x="1868" y="1157"/>
                    </a:lnTo>
                    <a:cubicBezTo>
                      <a:pt x="1865" y="1158"/>
                      <a:pt x="1861" y="1159"/>
                      <a:pt x="1858" y="1160"/>
                    </a:cubicBezTo>
                    <a:lnTo>
                      <a:pt x="1823" y="1163"/>
                    </a:lnTo>
                    <a:lnTo>
                      <a:pt x="1794" y="1162"/>
                    </a:lnTo>
                    <a:lnTo>
                      <a:pt x="1776" y="1160"/>
                    </a:lnTo>
                    <a:cubicBezTo>
                      <a:pt x="1772" y="1159"/>
                      <a:pt x="1768" y="1158"/>
                      <a:pt x="1764" y="1157"/>
                    </a:cubicBezTo>
                    <a:lnTo>
                      <a:pt x="1747" y="1150"/>
                    </a:lnTo>
                    <a:cubicBezTo>
                      <a:pt x="1742" y="1148"/>
                      <a:pt x="1738" y="1146"/>
                      <a:pt x="1734" y="1143"/>
                    </a:cubicBezTo>
                    <a:lnTo>
                      <a:pt x="1719" y="1132"/>
                    </a:lnTo>
                    <a:cubicBezTo>
                      <a:pt x="1716" y="1129"/>
                      <a:pt x="1713" y="1127"/>
                      <a:pt x="1710" y="1123"/>
                    </a:cubicBezTo>
                    <a:lnTo>
                      <a:pt x="1698" y="1109"/>
                    </a:lnTo>
                    <a:lnTo>
                      <a:pt x="1694" y="1103"/>
                    </a:lnTo>
                    <a:lnTo>
                      <a:pt x="1689" y="1100"/>
                    </a:lnTo>
                    <a:lnTo>
                      <a:pt x="1686" y="1100"/>
                    </a:lnTo>
                    <a:lnTo>
                      <a:pt x="1682" y="1100"/>
                    </a:lnTo>
                    <a:lnTo>
                      <a:pt x="1674" y="1105"/>
                    </a:lnTo>
                    <a:lnTo>
                      <a:pt x="1652" y="1124"/>
                    </a:lnTo>
                    <a:cubicBezTo>
                      <a:pt x="1649" y="1127"/>
                      <a:pt x="1646" y="1129"/>
                      <a:pt x="1643" y="1131"/>
                    </a:cubicBezTo>
                    <a:lnTo>
                      <a:pt x="1618" y="1145"/>
                    </a:lnTo>
                    <a:cubicBezTo>
                      <a:pt x="1614" y="1146"/>
                      <a:pt x="1611" y="1148"/>
                      <a:pt x="1608" y="1149"/>
                    </a:cubicBezTo>
                    <a:lnTo>
                      <a:pt x="1580" y="1157"/>
                    </a:lnTo>
                    <a:cubicBezTo>
                      <a:pt x="1577" y="1158"/>
                      <a:pt x="1573" y="1159"/>
                      <a:pt x="1570" y="1160"/>
                    </a:cubicBezTo>
                    <a:lnTo>
                      <a:pt x="1535" y="1163"/>
                    </a:lnTo>
                    <a:lnTo>
                      <a:pt x="1506" y="1162"/>
                    </a:lnTo>
                    <a:lnTo>
                      <a:pt x="1488" y="1160"/>
                    </a:lnTo>
                    <a:cubicBezTo>
                      <a:pt x="1484" y="1159"/>
                      <a:pt x="1480" y="1158"/>
                      <a:pt x="1476" y="1157"/>
                    </a:cubicBezTo>
                    <a:lnTo>
                      <a:pt x="1459" y="1150"/>
                    </a:lnTo>
                    <a:cubicBezTo>
                      <a:pt x="1454" y="1148"/>
                      <a:pt x="1450" y="1146"/>
                      <a:pt x="1446" y="1143"/>
                    </a:cubicBezTo>
                    <a:lnTo>
                      <a:pt x="1431" y="1132"/>
                    </a:lnTo>
                    <a:cubicBezTo>
                      <a:pt x="1428" y="1129"/>
                      <a:pt x="1425" y="1127"/>
                      <a:pt x="1422" y="1123"/>
                    </a:cubicBezTo>
                    <a:lnTo>
                      <a:pt x="1408" y="1105"/>
                    </a:lnTo>
                    <a:lnTo>
                      <a:pt x="1409" y="1107"/>
                    </a:lnTo>
                    <a:lnTo>
                      <a:pt x="1402" y="1101"/>
                    </a:lnTo>
                    <a:lnTo>
                      <a:pt x="1399" y="1100"/>
                    </a:lnTo>
                    <a:lnTo>
                      <a:pt x="1396" y="1100"/>
                    </a:lnTo>
                    <a:lnTo>
                      <a:pt x="1388" y="1103"/>
                    </a:lnTo>
                    <a:lnTo>
                      <a:pt x="1350" y="1125"/>
                    </a:lnTo>
                    <a:cubicBezTo>
                      <a:pt x="1348" y="1127"/>
                      <a:pt x="1345" y="1128"/>
                      <a:pt x="1343" y="1129"/>
                    </a:cubicBezTo>
                    <a:lnTo>
                      <a:pt x="1302" y="1145"/>
                    </a:lnTo>
                    <a:cubicBezTo>
                      <a:pt x="1299" y="1146"/>
                      <a:pt x="1297" y="1147"/>
                      <a:pt x="1294" y="1148"/>
                    </a:cubicBezTo>
                    <a:lnTo>
                      <a:pt x="1252" y="1158"/>
                    </a:lnTo>
                    <a:cubicBezTo>
                      <a:pt x="1249" y="1158"/>
                      <a:pt x="1246" y="1159"/>
                      <a:pt x="1244" y="1159"/>
                    </a:cubicBezTo>
                    <a:lnTo>
                      <a:pt x="1195" y="1163"/>
                    </a:lnTo>
                    <a:lnTo>
                      <a:pt x="339" y="1163"/>
                    </a:lnTo>
                    <a:lnTo>
                      <a:pt x="304" y="1161"/>
                    </a:lnTo>
                    <a:lnTo>
                      <a:pt x="268" y="1154"/>
                    </a:lnTo>
                    <a:lnTo>
                      <a:pt x="214" y="1138"/>
                    </a:lnTo>
                    <a:cubicBezTo>
                      <a:pt x="210" y="1137"/>
                      <a:pt x="207" y="1136"/>
                      <a:pt x="204" y="1134"/>
                    </a:cubicBezTo>
                    <a:lnTo>
                      <a:pt x="155" y="1107"/>
                    </a:lnTo>
                    <a:cubicBezTo>
                      <a:pt x="152" y="1106"/>
                      <a:pt x="149" y="1104"/>
                      <a:pt x="146" y="1101"/>
                    </a:cubicBezTo>
                    <a:lnTo>
                      <a:pt x="104" y="1066"/>
                    </a:lnTo>
                    <a:cubicBezTo>
                      <a:pt x="101" y="1064"/>
                      <a:pt x="99" y="1062"/>
                      <a:pt x="97" y="1059"/>
                    </a:cubicBezTo>
                    <a:lnTo>
                      <a:pt x="62" y="1017"/>
                    </a:lnTo>
                    <a:cubicBezTo>
                      <a:pt x="59" y="1014"/>
                      <a:pt x="57" y="1011"/>
                      <a:pt x="56" y="1008"/>
                    </a:cubicBezTo>
                    <a:lnTo>
                      <a:pt x="29" y="959"/>
                    </a:lnTo>
                    <a:cubicBezTo>
                      <a:pt x="27" y="956"/>
                      <a:pt x="26" y="952"/>
                      <a:pt x="25" y="949"/>
                    </a:cubicBezTo>
                    <a:lnTo>
                      <a:pt x="7" y="888"/>
                    </a:lnTo>
                    <a:lnTo>
                      <a:pt x="2" y="854"/>
                    </a:lnTo>
                    <a:lnTo>
                      <a:pt x="0" y="821"/>
                    </a:lnTo>
                    <a:lnTo>
                      <a:pt x="0" y="53"/>
                    </a:lnTo>
                    <a:lnTo>
                      <a:pt x="36" y="53"/>
                    </a:lnTo>
                    <a:close/>
                    <a:moveTo>
                      <a:pt x="0" y="53"/>
                    </a:moveTo>
                    <a:cubicBezTo>
                      <a:pt x="0" y="24"/>
                      <a:pt x="24" y="0"/>
                      <a:pt x="53" y="0"/>
                    </a:cubicBezTo>
                    <a:cubicBezTo>
                      <a:pt x="83" y="0"/>
                      <a:pt x="107" y="24"/>
                      <a:pt x="107" y="53"/>
                    </a:cubicBezTo>
                    <a:lnTo>
                      <a:pt x="0" y="53"/>
                    </a:lnTo>
                    <a:close/>
                    <a:moveTo>
                      <a:pt x="6531" y="1056"/>
                    </a:moveTo>
                    <a:cubicBezTo>
                      <a:pt x="6560" y="1056"/>
                      <a:pt x="6584" y="1080"/>
                      <a:pt x="6584" y="1109"/>
                    </a:cubicBezTo>
                    <a:cubicBezTo>
                      <a:pt x="6584" y="1139"/>
                      <a:pt x="6560" y="1163"/>
                      <a:pt x="6531" y="1163"/>
                    </a:cubicBezTo>
                    <a:lnTo>
                      <a:pt x="6531" y="1056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416">
                <a:extLst>
                  <a:ext uri="{FF2B5EF4-FFF2-40B4-BE49-F238E27FC236}">
                    <a16:creationId xmlns:a16="http://schemas.microsoft.com/office/drawing/2014/main" id="{58320B5C-A359-426E-9D5D-FC5FE31EA8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0" y="2274"/>
                <a:ext cx="90" cy="90"/>
              </a:xfrm>
              <a:custGeom>
                <a:avLst/>
                <a:gdLst>
                  <a:gd name="T0" fmla="*/ 320 w 320"/>
                  <a:gd name="T1" fmla="*/ 160 h 320"/>
                  <a:gd name="T2" fmla="*/ 0 w 320"/>
                  <a:gd name="T3" fmla="*/ 320 h 320"/>
                  <a:gd name="T4" fmla="*/ 0 w 320"/>
                  <a:gd name="T5" fmla="*/ 0 h 320"/>
                  <a:gd name="T6" fmla="*/ 320 w 320"/>
                  <a:gd name="T7" fmla="*/ 16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0" h="320">
                    <a:moveTo>
                      <a:pt x="320" y="160"/>
                    </a:moveTo>
                    <a:lnTo>
                      <a:pt x="0" y="320"/>
                    </a:lnTo>
                    <a:cubicBezTo>
                      <a:pt x="50" y="219"/>
                      <a:pt x="50" y="101"/>
                      <a:pt x="0" y="0"/>
                    </a:cubicBezTo>
                    <a:lnTo>
                      <a:pt x="320" y="16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Rectangle 417">
                <a:extLst>
                  <a:ext uri="{FF2B5EF4-FFF2-40B4-BE49-F238E27FC236}">
                    <a16:creationId xmlns:a16="http://schemas.microsoft.com/office/drawing/2014/main" id="{711D97C0-9AFA-4DFA-9AE0-D704BF4C9F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34" y="2283"/>
                <a:ext cx="332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Rectangle 418">
                <a:extLst>
                  <a:ext uri="{FF2B5EF4-FFF2-40B4-BE49-F238E27FC236}">
                    <a16:creationId xmlns:a16="http://schemas.microsoft.com/office/drawing/2014/main" id="{A2410C8E-AF93-47B5-8C7F-8D9C5C8BB9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35" y="2279"/>
                <a:ext cx="66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" name="Rectangle 419">
                <a:extLst>
                  <a:ext uri="{FF2B5EF4-FFF2-40B4-BE49-F238E27FC236}">
                    <a16:creationId xmlns:a16="http://schemas.microsoft.com/office/drawing/2014/main" id="{0198EABE-66C4-4A23-A468-9D1CA12D9A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6" y="2279"/>
                <a:ext cx="84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V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4" name="Rectangle 420">
                <a:extLst>
                  <a:ext uri="{FF2B5EF4-FFF2-40B4-BE49-F238E27FC236}">
                    <a16:creationId xmlns:a16="http://schemas.microsoft.com/office/drawing/2014/main" id="{1CADA1CE-EFB9-4634-A172-4C657A38F9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14" y="2279"/>
                <a:ext cx="65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+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5" name="Rectangle 421">
                <a:extLst>
                  <a:ext uri="{FF2B5EF4-FFF2-40B4-BE49-F238E27FC236}">
                    <a16:creationId xmlns:a16="http://schemas.microsoft.com/office/drawing/2014/main" id="{96BBB12A-B0A9-4118-A248-84A34B70E5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44" y="2279"/>
                <a:ext cx="97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15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6" name="Rectangle 422">
                <a:extLst>
                  <a:ext uri="{FF2B5EF4-FFF2-40B4-BE49-F238E27FC236}">
                    <a16:creationId xmlns:a16="http://schemas.microsoft.com/office/drawing/2014/main" id="{6F85818C-542B-467C-96E5-5F390C6DB8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5" y="2279"/>
                <a:ext cx="84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V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7" name="Rectangle 423">
                <a:extLst>
                  <a:ext uri="{FF2B5EF4-FFF2-40B4-BE49-F238E27FC236}">
                    <a16:creationId xmlns:a16="http://schemas.microsoft.com/office/drawing/2014/main" id="{6EEAB391-EBFE-4BA8-8B03-13DEC94990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3" y="2279"/>
                <a:ext cx="52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8" name="Rectangle 424">
                <a:extLst>
                  <a:ext uri="{FF2B5EF4-FFF2-40B4-BE49-F238E27FC236}">
                    <a16:creationId xmlns:a16="http://schemas.microsoft.com/office/drawing/2014/main" id="{4B94F662-A198-479B-8C68-D4FC4C3B52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2" y="2279"/>
                <a:ext cx="97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15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9" name="Rectangle 425">
                <a:extLst>
                  <a:ext uri="{FF2B5EF4-FFF2-40B4-BE49-F238E27FC236}">
                    <a16:creationId xmlns:a16="http://schemas.microsoft.com/office/drawing/2014/main" id="{E6C00E38-89AC-46F3-8A33-8F9EF0087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33" y="2279"/>
                <a:ext cx="70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V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" name="Rectangle 428">
                <a:extLst>
                  <a:ext uri="{FF2B5EF4-FFF2-40B4-BE49-F238E27FC236}">
                    <a16:creationId xmlns:a16="http://schemas.microsoft.com/office/drawing/2014/main" id="{D483FB64-82DB-4405-ACF1-7C7E74DD91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62" y="1058"/>
                <a:ext cx="140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526" name="Picture 430">
                <a:extLst>
                  <a:ext uri="{FF2B5EF4-FFF2-40B4-BE49-F238E27FC236}">
                    <a16:creationId xmlns:a16="http://schemas.microsoft.com/office/drawing/2014/main" id="{AA720E35-0001-401D-959F-4A8A6DDEE0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9" y="2739"/>
                <a:ext cx="601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527" name="Picture 431">
                <a:extLst>
                  <a:ext uri="{FF2B5EF4-FFF2-40B4-BE49-F238E27FC236}">
                    <a16:creationId xmlns:a16="http://schemas.microsoft.com/office/drawing/2014/main" id="{5AA414C1-37BE-4FD3-A27E-C86E447516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9" y="2739"/>
                <a:ext cx="601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4" name="Rectangle 432">
                <a:extLst>
                  <a:ext uri="{FF2B5EF4-FFF2-40B4-BE49-F238E27FC236}">
                    <a16:creationId xmlns:a16="http://schemas.microsoft.com/office/drawing/2014/main" id="{FD2C59EB-D689-48F9-B983-B3B6101B32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85" y="2754"/>
                <a:ext cx="544" cy="163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Rectangle 433">
                <a:extLst>
                  <a:ext uri="{FF2B5EF4-FFF2-40B4-BE49-F238E27FC236}">
                    <a16:creationId xmlns:a16="http://schemas.microsoft.com/office/drawing/2014/main" id="{7A8D7676-47DD-4A9D-B24D-250146CD55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85" y="2754"/>
                <a:ext cx="544" cy="163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Rectangle 434">
                <a:extLst>
                  <a:ext uri="{FF2B5EF4-FFF2-40B4-BE49-F238E27FC236}">
                    <a16:creationId xmlns:a16="http://schemas.microsoft.com/office/drawing/2014/main" id="{1C5DD91D-283B-412B-82AB-1473D97E31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23" y="2791"/>
                <a:ext cx="508" cy="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Recovery Lights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7" name="Line 435">
                <a:extLst>
                  <a:ext uri="{FF2B5EF4-FFF2-40B4-BE49-F238E27FC236}">
                    <a16:creationId xmlns:a16="http://schemas.microsoft.com/office/drawing/2014/main" id="{4C14EA76-CFFB-4B19-9012-BEED0E31A6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922" y="2866"/>
                <a:ext cx="470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Rectangle 439">
                <a:extLst>
                  <a:ext uri="{FF2B5EF4-FFF2-40B4-BE49-F238E27FC236}">
                    <a16:creationId xmlns:a16="http://schemas.microsoft.com/office/drawing/2014/main" id="{B2FF9F93-5E18-4594-B79C-C73A9564A4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3" y="2174"/>
                <a:ext cx="345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Freeform 441">
                <a:extLst>
                  <a:ext uri="{FF2B5EF4-FFF2-40B4-BE49-F238E27FC236}">
                    <a16:creationId xmlns:a16="http://schemas.microsoft.com/office/drawing/2014/main" id="{D3FEDBF7-19ED-4D3B-80C8-04D45E95FE0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5" y="2073"/>
                <a:ext cx="1145" cy="560"/>
              </a:xfrm>
              <a:custGeom>
                <a:avLst/>
                <a:gdLst>
                  <a:gd name="T0" fmla="*/ 7402 w 8085"/>
                  <a:gd name="T1" fmla="*/ 3739 h 3952"/>
                  <a:gd name="T2" fmla="*/ 7502 w 8085"/>
                  <a:gd name="T3" fmla="*/ 3728 h 3952"/>
                  <a:gd name="T4" fmla="*/ 7664 w 8085"/>
                  <a:gd name="T5" fmla="*/ 3659 h 3952"/>
                  <a:gd name="T6" fmla="*/ 7792 w 8085"/>
                  <a:gd name="T7" fmla="*/ 3532 h 3952"/>
                  <a:gd name="T8" fmla="*/ 7864 w 8085"/>
                  <a:gd name="T9" fmla="*/ 3354 h 3952"/>
                  <a:gd name="T10" fmla="*/ 7872 w 8085"/>
                  <a:gd name="T11" fmla="*/ 3264 h 3952"/>
                  <a:gd name="T12" fmla="*/ 7943 w 8085"/>
                  <a:gd name="T13" fmla="*/ 106 h 3952"/>
                  <a:gd name="T14" fmla="*/ 7940 w 8085"/>
                  <a:gd name="T15" fmla="*/ 3323 h 3952"/>
                  <a:gd name="T16" fmla="*/ 7900 w 8085"/>
                  <a:gd name="T17" fmla="*/ 3480 h 3952"/>
                  <a:gd name="T18" fmla="*/ 7785 w 8085"/>
                  <a:gd name="T19" fmla="*/ 3651 h 3952"/>
                  <a:gd name="T20" fmla="*/ 7614 w 8085"/>
                  <a:gd name="T21" fmla="*/ 3768 h 3952"/>
                  <a:gd name="T22" fmla="*/ 7460 w 8085"/>
                  <a:gd name="T23" fmla="*/ 3807 h 3952"/>
                  <a:gd name="T24" fmla="*/ 106 w 8085"/>
                  <a:gd name="T25" fmla="*/ 3810 h 3952"/>
                  <a:gd name="T26" fmla="*/ 106 w 8085"/>
                  <a:gd name="T27" fmla="*/ 3881 h 3952"/>
                  <a:gd name="T28" fmla="*/ 7463 w 8085"/>
                  <a:gd name="T29" fmla="*/ 3878 h 3952"/>
                  <a:gd name="T30" fmla="*/ 7638 w 8085"/>
                  <a:gd name="T31" fmla="*/ 3834 h 3952"/>
                  <a:gd name="T32" fmla="*/ 7742 w 8085"/>
                  <a:gd name="T33" fmla="*/ 3779 h 3952"/>
                  <a:gd name="T34" fmla="*/ 7833 w 8085"/>
                  <a:gd name="T35" fmla="*/ 3704 h 3952"/>
                  <a:gd name="T36" fmla="*/ 7908 w 8085"/>
                  <a:gd name="T37" fmla="*/ 3614 h 3952"/>
                  <a:gd name="T38" fmla="*/ 7965 w 8085"/>
                  <a:gd name="T39" fmla="*/ 3510 h 3952"/>
                  <a:gd name="T40" fmla="*/ 8000 w 8085"/>
                  <a:gd name="T41" fmla="*/ 3396 h 3952"/>
                  <a:gd name="T42" fmla="*/ 8014 w 8085"/>
                  <a:gd name="T43" fmla="*/ 3271 h 3952"/>
                  <a:gd name="T44" fmla="*/ 8085 w 8085"/>
                  <a:gd name="T45" fmla="*/ 106 h 3952"/>
                  <a:gd name="T46" fmla="*/ 8081 w 8085"/>
                  <a:gd name="T47" fmla="*/ 3345 h 3952"/>
                  <a:gd name="T48" fmla="*/ 8035 w 8085"/>
                  <a:gd name="T49" fmla="*/ 3525 h 3952"/>
                  <a:gd name="T50" fmla="*/ 7974 w 8085"/>
                  <a:gd name="T51" fmla="*/ 3642 h 3952"/>
                  <a:gd name="T52" fmla="*/ 7893 w 8085"/>
                  <a:gd name="T53" fmla="*/ 3744 h 3952"/>
                  <a:gd name="T54" fmla="*/ 7792 w 8085"/>
                  <a:gd name="T55" fmla="*/ 3830 h 3952"/>
                  <a:gd name="T56" fmla="*/ 7679 w 8085"/>
                  <a:gd name="T57" fmla="*/ 3894 h 3952"/>
                  <a:gd name="T58" fmla="*/ 7535 w 8085"/>
                  <a:gd name="T59" fmla="*/ 3939 h 3952"/>
                  <a:gd name="T60" fmla="*/ 7402 w 8085"/>
                  <a:gd name="T61" fmla="*/ 3952 h 3952"/>
                  <a:gd name="T62" fmla="*/ 106 w 8085"/>
                  <a:gd name="T63" fmla="*/ 3881 h 3952"/>
                  <a:gd name="T64" fmla="*/ 0 w 8085"/>
                  <a:gd name="T65" fmla="*/ 3845 h 3952"/>
                  <a:gd name="T66" fmla="*/ 106 w 8085"/>
                  <a:gd name="T67" fmla="*/ 3952 h 3952"/>
                  <a:gd name="T68" fmla="*/ 7978 w 8085"/>
                  <a:gd name="T69" fmla="*/ 0 h 3952"/>
                  <a:gd name="T70" fmla="*/ 7872 w 8085"/>
                  <a:gd name="T71" fmla="*/ 106 h 39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085" h="3952">
                    <a:moveTo>
                      <a:pt x="106" y="3739"/>
                    </a:moveTo>
                    <a:lnTo>
                      <a:pt x="7402" y="3739"/>
                    </a:lnTo>
                    <a:lnTo>
                      <a:pt x="7456" y="3736"/>
                    </a:lnTo>
                    <a:lnTo>
                      <a:pt x="7502" y="3728"/>
                    </a:lnTo>
                    <a:lnTo>
                      <a:pt x="7586" y="3702"/>
                    </a:lnTo>
                    <a:lnTo>
                      <a:pt x="7664" y="3659"/>
                    </a:lnTo>
                    <a:lnTo>
                      <a:pt x="7735" y="3601"/>
                    </a:lnTo>
                    <a:lnTo>
                      <a:pt x="7792" y="3532"/>
                    </a:lnTo>
                    <a:lnTo>
                      <a:pt x="7835" y="3452"/>
                    </a:lnTo>
                    <a:lnTo>
                      <a:pt x="7864" y="3354"/>
                    </a:lnTo>
                    <a:lnTo>
                      <a:pt x="7870" y="3312"/>
                    </a:lnTo>
                    <a:lnTo>
                      <a:pt x="7872" y="3264"/>
                    </a:lnTo>
                    <a:lnTo>
                      <a:pt x="7872" y="106"/>
                    </a:lnTo>
                    <a:lnTo>
                      <a:pt x="7943" y="106"/>
                    </a:lnTo>
                    <a:lnTo>
                      <a:pt x="7943" y="3268"/>
                    </a:lnTo>
                    <a:lnTo>
                      <a:pt x="7940" y="3323"/>
                    </a:lnTo>
                    <a:lnTo>
                      <a:pt x="7932" y="3375"/>
                    </a:lnTo>
                    <a:lnTo>
                      <a:pt x="7900" y="3480"/>
                    </a:lnTo>
                    <a:lnTo>
                      <a:pt x="7851" y="3572"/>
                    </a:lnTo>
                    <a:lnTo>
                      <a:pt x="7785" y="3651"/>
                    </a:lnTo>
                    <a:lnTo>
                      <a:pt x="7704" y="3718"/>
                    </a:lnTo>
                    <a:lnTo>
                      <a:pt x="7614" y="3768"/>
                    </a:lnTo>
                    <a:lnTo>
                      <a:pt x="7513" y="3798"/>
                    </a:lnTo>
                    <a:lnTo>
                      <a:pt x="7460" y="3807"/>
                    </a:lnTo>
                    <a:lnTo>
                      <a:pt x="7402" y="3810"/>
                    </a:lnTo>
                    <a:lnTo>
                      <a:pt x="106" y="3810"/>
                    </a:lnTo>
                    <a:lnTo>
                      <a:pt x="106" y="3739"/>
                    </a:lnTo>
                    <a:close/>
                    <a:moveTo>
                      <a:pt x="106" y="3881"/>
                    </a:moveTo>
                    <a:lnTo>
                      <a:pt x="7402" y="3881"/>
                    </a:lnTo>
                    <a:lnTo>
                      <a:pt x="7463" y="3878"/>
                    </a:lnTo>
                    <a:lnTo>
                      <a:pt x="7524" y="3869"/>
                    </a:lnTo>
                    <a:lnTo>
                      <a:pt x="7638" y="3834"/>
                    </a:lnTo>
                    <a:cubicBezTo>
                      <a:pt x="7640" y="3834"/>
                      <a:pt x="7642" y="3833"/>
                      <a:pt x="7645" y="3832"/>
                    </a:cubicBezTo>
                    <a:lnTo>
                      <a:pt x="7742" y="3779"/>
                    </a:lnTo>
                    <a:cubicBezTo>
                      <a:pt x="7743" y="3778"/>
                      <a:pt x="7745" y="3776"/>
                      <a:pt x="7747" y="3775"/>
                    </a:cubicBezTo>
                    <a:lnTo>
                      <a:pt x="7833" y="3704"/>
                    </a:lnTo>
                    <a:cubicBezTo>
                      <a:pt x="7835" y="3702"/>
                      <a:pt x="7836" y="3701"/>
                      <a:pt x="7838" y="3699"/>
                    </a:cubicBezTo>
                    <a:lnTo>
                      <a:pt x="7908" y="3614"/>
                    </a:lnTo>
                    <a:cubicBezTo>
                      <a:pt x="7909" y="3612"/>
                      <a:pt x="7911" y="3610"/>
                      <a:pt x="7912" y="3608"/>
                    </a:cubicBezTo>
                    <a:lnTo>
                      <a:pt x="7965" y="3510"/>
                    </a:lnTo>
                    <a:cubicBezTo>
                      <a:pt x="7966" y="3508"/>
                      <a:pt x="7967" y="3506"/>
                      <a:pt x="7967" y="3504"/>
                    </a:cubicBezTo>
                    <a:lnTo>
                      <a:pt x="8000" y="3396"/>
                    </a:lnTo>
                    <a:lnTo>
                      <a:pt x="8011" y="3334"/>
                    </a:lnTo>
                    <a:lnTo>
                      <a:pt x="8014" y="3271"/>
                    </a:lnTo>
                    <a:lnTo>
                      <a:pt x="8014" y="106"/>
                    </a:lnTo>
                    <a:lnTo>
                      <a:pt x="8085" y="106"/>
                    </a:lnTo>
                    <a:lnTo>
                      <a:pt x="8085" y="3275"/>
                    </a:lnTo>
                    <a:lnTo>
                      <a:pt x="8081" y="3345"/>
                    </a:lnTo>
                    <a:lnTo>
                      <a:pt x="8068" y="3417"/>
                    </a:lnTo>
                    <a:lnTo>
                      <a:pt x="8035" y="3525"/>
                    </a:lnTo>
                    <a:cubicBezTo>
                      <a:pt x="8033" y="3531"/>
                      <a:pt x="8031" y="3538"/>
                      <a:pt x="8027" y="3544"/>
                    </a:cubicBezTo>
                    <a:lnTo>
                      <a:pt x="7974" y="3642"/>
                    </a:lnTo>
                    <a:cubicBezTo>
                      <a:pt x="7971" y="3648"/>
                      <a:pt x="7967" y="3654"/>
                      <a:pt x="7963" y="3659"/>
                    </a:cubicBezTo>
                    <a:lnTo>
                      <a:pt x="7893" y="3744"/>
                    </a:lnTo>
                    <a:cubicBezTo>
                      <a:pt x="7888" y="3750"/>
                      <a:pt x="7884" y="3754"/>
                      <a:pt x="7878" y="3759"/>
                    </a:cubicBezTo>
                    <a:lnTo>
                      <a:pt x="7792" y="3830"/>
                    </a:lnTo>
                    <a:cubicBezTo>
                      <a:pt x="7787" y="3834"/>
                      <a:pt x="7782" y="3838"/>
                      <a:pt x="7776" y="3841"/>
                    </a:cubicBezTo>
                    <a:lnTo>
                      <a:pt x="7679" y="3894"/>
                    </a:lnTo>
                    <a:cubicBezTo>
                      <a:pt x="7672" y="3898"/>
                      <a:pt x="7665" y="3900"/>
                      <a:pt x="7658" y="3903"/>
                    </a:cubicBezTo>
                    <a:lnTo>
                      <a:pt x="7535" y="3939"/>
                    </a:lnTo>
                    <a:lnTo>
                      <a:pt x="7467" y="3949"/>
                    </a:lnTo>
                    <a:lnTo>
                      <a:pt x="7402" y="3952"/>
                    </a:lnTo>
                    <a:lnTo>
                      <a:pt x="106" y="3952"/>
                    </a:lnTo>
                    <a:lnTo>
                      <a:pt x="106" y="3881"/>
                    </a:lnTo>
                    <a:close/>
                    <a:moveTo>
                      <a:pt x="106" y="3952"/>
                    </a:moveTo>
                    <a:cubicBezTo>
                      <a:pt x="48" y="3952"/>
                      <a:pt x="0" y="3904"/>
                      <a:pt x="0" y="3845"/>
                    </a:cubicBezTo>
                    <a:cubicBezTo>
                      <a:pt x="0" y="3787"/>
                      <a:pt x="48" y="3739"/>
                      <a:pt x="106" y="3739"/>
                    </a:cubicBezTo>
                    <a:lnTo>
                      <a:pt x="106" y="3952"/>
                    </a:lnTo>
                    <a:close/>
                    <a:moveTo>
                      <a:pt x="7872" y="106"/>
                    </a:moveTo>
                    <a:cubicBezTo>
                      <a:pt x="7872" y="48"/>
                      <a:pt x="7920" y="0"/>
                      <a:pt x="7978" y="0"/>
                    </a:cubicBezTo>
                    <a:cubicBezTo>
                      <a:pt x="8037" y="0"/>
                      <a:pt x="8085" y="48"/>
                      <a:pt x="8085" y="106"/>
                    </a:cubicBezTo>
                    <a:lnTo>
                      <a:pt x="7872" y="106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Freeform 442">
                <a:extLst>
                  <a:ext uri="{FF2B5EF4-FFF2-40B4-BE49-F238E27FC236}">
                    <a16:creationId xmlns:a16="http://schemas.microsoft.com/office/drawing/2014/main" id="{16CA9F16-A93E-4012-96E7-B5F7282404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0" y="2020"/>
                <a:ext cx="90" cy="90"/>
              </a:xfrm>
              <a:custGeom>
                <a:avLst/>
                <a:gdLst>
                  <a:gd name="T0" fmla="*/ 320 w 641"/>
                  <a:gd name="T1" fmla="*/ 0 h 641"/>
                  <a:gd name="T2" fmla="*/ 641 w 641"/>
                  <a:gd name="T3" fmla="*/ 641 h 641"/>
                  <a:gd name="T4" fmla="*/ 0 w 641"/>
                  <a:gd name="T5" fmla="*/ 641 h 641"/>
                  <a:gd name="T6" fmla="*/ 320 w 641"/>
                  <a:gd name="T7" fmla="*/ 0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1" h="641">
                    <a:moveTo>
                      <a:pt x="320" y="0"/>
                    </a:moveTo>
                    <a:lnTo>
                      <a:pt x="641" y="641"/>
                    </a:lnTo>
                    <a:cubicBezTo>
                      <a:pt x="439" y="540"/>
                      <a:pt x="202" y="540"/>
                      <a:pt x="0" y="641"/>
                    </a:cubicBezTo>
                    <a:lnTo>
                      <a:pt x="3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Rectangle 443">
                <a:extLst>
                  <a:ext uri="{FF2B5EF4-FFF2-40B4-BE49-F238E27FC236}">
                    <a16:creationId xmlns:a16="http://schemas.microsoft.com/office/drawing/2014/main" id="{23CF94CD-6C85-46A4-B8D7-05FB91A038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1" y="2582"/>
                <a:ext cx="342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Rectangle 444">
                <a:extLst>
                  <a:ext uri="{FF2B5EF4-FFF2-40B4-BE49-F238E27FC236}">
                    <a16:creationId xmlns:a16="http://schemas.microsoft.com/office/drawing/2014/main" id="{22422DB4-A634-4289-89BD-485ACA335F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2" y="2578"/>
                <a:ext cx="392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Sys Btry Chrgr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9" name="Rectangle 447">
                <a:extLst>
                  <a:ext uri="{FF2B5EF4-FFF2-40B4-BE49-F238E27FC236}">
                    <a16:creationId xmlns:a16="http://schemas.microsoft.com/office/drawing/2014/main" id="{3BD34187-983D-4C55-9BA6-C6F1C5F45D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8" y="1738"/>
                <a:ext cx="348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Rectangle 451">
                <a:extLst>
                  <a:ext uri="{FF2B5EF4-FFF2-40B4-BE49-F238E27FC236}">
                    <a16:creationId xmlns:a16="http://schemas.microsoft.com/office/drawing/2014/main" id="{95A4F449-6CA9-47C0-BBEA-8B512B39CB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8" y="2419"/>
                <a:ext cx="348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Freeform 453">
                <a:extLst>
                  <a:ext uri="{FF2B5EF4-FFF2-40B4-BE49-F238E27FC236}">
                    <a16:creationId xmlns:a16="http://schemas.microsoft.com/office/drawing/2014/main" id="{58B7838E-9EFD-4746-B755-2D61029DE0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" y="3359"/>
                <a:ext cx="4433" cy="21"/>
              </a:xfrm>
              <a:custGeom>
                <a:avLst/>
                <a:gdLst>
                  <a:gd name="T0" fmla="*/ 0 w 15644"/>
                  <a:gd name="T1" fmla="*/ 73 h 73"/>
                  <a:gd name="T2" fmla="*/ 3876 w 15644"/>
                  <a:gd name="T3" fmla="*/ 73 h 73"/>
                  <a:gd name="T4" fmla="*/ 4042 w 15644"/>
                  <a:gd name="T5" fmla="*/ 21 h 73"/>
                  <a:gd name="T6" fmla="*/ 4115 w 15644"/>
                  <a:gd name="T7" fmla="*/ 21 h 73"/>
                  <a:gd name="T8" fmla="*/ 4281 w 15644"/>
                  <a:gd name="T9" fmla="*/ 73 h 73"/>
                  <a:gd name="T10" fmla="*/ 6660 w 15644"/>
                  <a:gd name="T11" fmla="*/ 73 h 73"/>
                  <a:gd name="T12" fmla="*/ 6826 w 15644"/>
                  <a:gd name="T13" fmla="*/ 21 h 73"/>
                  <a:gd name="T14" fmla="*/ 6899 w 15644"/>
                  <a:gd name="T15" fmla="*/ 21 h 73"/>
                  <a:gd name="T16" fmla="*/ 7065 w 15644"/>
                  <a:gd name="T17" fmla="*/ 73 h 73"/>
                  <a:gd name="T18" fmla="*/ 7524 w 15644"/>
                  <a:gd name="T19" fmla="*/ 73 h 73"/>
                  <a:gd name="T20" fmla="*/ 7690 w 15644"/>
                  <a:gd name="T21" fmla="*/ 21 h 73"/>
                  <a:gd name="T22" fmla="*/ 7779 w 15644"/>
                  <a:gd name="T23" fmla="*/ 36 h 73"/>
                  <a:gd name="T24" fmla="*/ 7781 w 15644"/>
                  <a:gd name="T25" fmla="*/ 39 h 73"/>
                  <a:gd name="T26" fmla="*/ 7842 w 15644"/>
                  <a:gd name="T27" fmla="*/ 73 h 73"/>
                  <a:gd name="T28" fmla="*/ 7864 w 15644"/>
                  <a:gd name="T29" fmla="*/ 73 h 73"/>
                  <a:gd name="T30" fmla="*/ 7968 w 15644"/>
                  <a:gd name="T31" fmla="*/ 29 h 73"/>
                  <a:gd name="T32" fmla="*/ 8059 w 15644"/>
                  <a:gd name="T33" fmla="*/ 27 h 73"/>
                  <a:gd name="T34" fmla="*/ 8069 w 15644"/>
                  <a:gd name="T35" fmla="*/ 39 h 73"/>
                  <a:gd name="T36" fmla="*/ 8130 w 15644"/>
                  <a:gd name="T37" fmla="*/ 73 h 73"/>
                  <a:gd name="T38" fmla="*/ 8152 w 15644"/>
                  <a:gd name="T39" fmla="*/ 73 h 73"/>
                  <a:gd name="T40" fmla="*/ 8256 w 15644"/>
                  <a:gd name="T41" fmla="*/ 29 h 73"/>
                  <a:gd name="T42" fmla="*/ 8339 w 15644"/>
                  <a:gd name="T43" fmla="*/ 21 h 73"/>
                  <a:gd name="T44" fmla="*/ 8505 w 15644"/>
                  <a:gd name="T45" fmla="*/ 73 h 73"/>
                  <a:gd name="T46" fmla="*/ 14820 w 15644"/>
                  <a:gd name="T47" fmla="*/ 73 h 73"/>
                  <a:gd name="T48" fmla="*/ 14986 w 15644"/>
                  <a:gd name="T49" fmla="*/ 21 h 73"/>
                  <a:gd name="T50" fmla="*/ 15059 w 15644"/>
                  <a:gd name="T51" fmla="*/ 21 h 73"/>
                  <a:gd name="T52" fmla="*/ 15225 w 15644"/>
                  <a:gd name="T53" fmla="*/ 73 h 73"/>
                  <a:gd name="T54" fmla="*/ 15644 w 15644"/>
                  <a:gd name="T5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5644" h="73">
                    <a:moveTo>
                      <a:pt x="0" y="73"/>
                    </a:moveTo>
                    <a:lnTo>
                      <a:pt x="3876" y="73"/>
                    </a:lnTo>
                    <a:cubicBezTo>
                      <a:pt x="3935" y="73"/>
                      <a:pt x="3993" y="55"/>
                      <a:pt x="4042" y="21"/>
                    </a:cubicBezTo>
                    <a:cubicBezTo>
                      <a:pt x="4064" y="5"/>
                      <a:pt x="4093" y="5"/>
                      <a:pt x="4115" y="21"/>
                    </a:cubicBezTo>
                    <a:cubicBezTo>
                      <a:pt x="4164" y="55"/>
                      <a:pt x="4222" y="73"/>
                      <a:pt x="4281" y="73"/>
                    </a:cubicBezTo>
                    <a:lnTo>
                      <a:pt x="6660" y="73"/>
                    </a:lnTo>
                    <a:cubicBezTo>
                      <a:pt x="6719" y="73"/>
                      <a:pt x="6777" y="55"/>
                      <a:pt x="6826" y="21"/>
                    </a:cubicBezTo>
                    <a:cubicBezTo>
                      <a:pt x="6848" y="5"/>
                      <a:pt x="6877" y="5"/>
                      <a:pt x="6899" y="21"/>
                    </a:cubicBezTo>
                    <a:cubicBezTo>
                      <a:pt x="6948" y="55"/>
                      <a:pt x="7006" y="73"/>
                      <a:pt x="7065" y="73"/>
                    </a:cubicBezTo>
                    <a:lnTo>
                      <a:pt x="7524" y="73"/>
                    </a:lnTo>
                    <a:cubicBezTo>
                      <a:pt x="7583" y="73"/>
                      <a:pt x="7641" y="55"/>
                      <a:pt x="7690" y="21"/>
                    </a:cubicBezTo>
                    <a:cubicBezTo>
                      <a:pt x="7719" y="0"/>
                      <a:pt x="7758" y="7"/>
                      <a:pt x="7779" y="36"/>
                    </a:cubicBezTo>
                    <a:cubicBezTo>
                      <a:pt x="7779" y="37"/>
                      <a:pt x="7780" y="38"/>
                      <a:pt x="7781" y="39"/>
                    </a:cubicBezTo>
                    <a:cubicBezTo>
                      <a:pt x="7794" y="60"/>
                      <a:pt x="7817" y="73"/>
                      <a:pt x="7842" y="73"/>
                    </a:cubicBezTo>
                    <a:lnTo>
                      <a:pt x="7864" y="73"/>
                    </a:lnTo>
                    <a:cubicBezTo>
                      <a:pt x="7904" y="73"/>
                      <a:pt x="7941" y="57"/>
                      <a:pt x="7968" y="29"/>
                    </a:cubicBezTo>
                    <a:cubicBezTo>
                      <a:pt x="7993" y="3"/>
                      <a:pt x="8033" y="2"/>
                      <a:pt x="8059" y="27"/>
                    </a:cubicBezTo>
                    <a:cubicBezTo>
                      <a:pt x="8063" y="31"/>
                      <a:pt x="8066" y="35"/>
                      <a:pt x="8069" y="39"/>
                    </a:cubicBezTo>
                    <a:cubicBezTo>
                      <a:pt x="8082" y="60"/>
                      <a:pt x="8105" y="73"/>
                      <a:pt x="8130" y="73"/>
                    </a:cubicBezTo>
                    <a:lnTo>
                      <a:pt x="8152" y="73"/>
                    </a:lnTo>
                    <a:cubicBezTo>
                      <a:pt x="8192" y="73"/>
                      <a:pt x="8229" y="57"/>
                      <a:pt x="8256" y="29"/>
                    </a:cubicBezTo>
                    <a:cubicBezTo>
                      <a:pt x="8278" y="6"/>
                      <a:pt x="8313" y="2"/>
                      <a:pt x="8339" y="21"/>
                    </a:cubicBezTo>
                    <a:cubicBezTo>
                      <a:pt x="8388" y="55"/>
                      <a:pt x="8446" y="73"/>
                      <a:pt x="8505" y="73"/>
                    </a:cubicBezTo>
                    <a:lnTo>
                      <a:pt x="14820" y="73"/>
                    </a:lnTo>
                    <a:cubicBezTo>
                      <a:pt x="14879" y="73"/>
                      <a:pt x="14937" y="55"/>
                      <a:pt x="14986" y="21"/>
                    </a:cubicBezTo>
                    <a:cubicBezTo>
                      <a:pt x="15008" y="5"/>
                      <a:pt x="15037" y="5"/>
                      <a:pt x="15059" y="21"/>
                    </a:cubicBezTo>
                    <a:cubicBezTo>
                      <a:pt x="15108" y="55"/>
                      <a:pt x="15166" y="73"/>
                      <a:pt x="15225" y="73"/>
                    </a:cubicBezTo>
                    <a:lnTo>
                      <a:pt x="15644" y="73"/>
                    </a:lnTo>
                  </a:path>
                </a:pathLst>
              </a:cu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Freeform 454">
                <a:extLst>
                  <a:ext uri="{FF2B5EF4-FFF2-40B4-BE49-F238E27FC236}">
                    <a16:creationId xmlns:a16="http://schemas.microsoft.com/office/drawing/2014/main" id="{3763E91A-0EBE-4F65-80B1-ABFD706D8D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" y="3353"/>
                <a:ext cx="54" cy="54"/>
              </a:xfrm>
              <a:custGeom>
                <a:avLst/>
                <a:gdLst>
                  <a:gd name="T0" fmla="*/ 0 w 386"/>
                  <a:gd name="T1" fmla="*/ 193 h 385"/>
                  <a:gd name="T2" fmla="*/ 386 w 386"/>
                  <a:gd name="T3" fmla="*/ 0 h 385"/>
                  <a:gd name="T4" fmla="*/ 386 w 386"/>
                  <a:gd name="T5" fmla="*/ 385 h 385"/>
                  <a:gd name="T6" fmla="*/ 0 w 386"/>
                  <a:gd name="T7" fmla="*/ 193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6" h="385">
                    <a:moveTo>
                      <a:pt x="0" y="193"/>
                    </a:moveTo>
                    <a:lnTo>
                      <a:pt x="386" y="0"/>
                    </a:lnTo>
                    <a:cubicBezTo>
                      <a:pt x="325" y="121"/>
                      <a:pt x="325" y="264"/>
                      <a:pt x="386" y="385"/>
                    </a:cubicBezTo>
                    <a:lnTo>
                      <a:pt x="0" y="19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Freeform 455">
                <a:extLst>
                  <a:ext uri="{FF2B5EF4-FFF2-40B4-BE49-F238E27FC236}">
                    <a16:creationId xmlns:a16="http://schemas.microsoft.com/office/drawing/2014/main" id="{2D5AC459-5448-4E09-AAF4-BDEC6325C9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1" y="3353"/>
                <a:ext cx="54" cy="54"/>
              </a:xfrm>
              <a:custGeom>
                <a:avLst/>
                <a:gdLst>
                  <a:gd name="T0" fmla="*/ 192 w 192"/>
                  <a:gd name="T1" fmla="*/ 96 h 192"/>
                  <a:gd name="T2" fmla="*/ 0 w 192"/>
                  <a:gd name="T3" fmla="*/ 192 h 192"/>
                  <a:gd name="T4" fmla="*/ 0 w 192"/>
                  <a:gd name="T5" fmla="*/ 0 h 192"/>
                  <a:gd name="T6" fmla="*/ 192 w 192"/>
                  <a:gd name="T7" fmla="*/ 96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2" h="192">
                    <a:moveTo>
                      <a:pt x="192" y="96"/>
                    </a:moveTo>
                    <a:lnTo>
                      <a:pt x="0" y="192"/>
                    </a:lnTo>
                    <a:cubicBezTo>
                      <a:pt x="30" y="132"/>
                      <a:pt x="30" y="60"/>
                      <a:pt x="0" y="0"/>
                    </a:cubicBezTo>
                    <a:lnTo>
                      <a:pt x="192" y="9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Rectangle 456">
                <a:extLst>
                  <a:ext uri="{FF2B5EF4-FFF2-40B4-BE49-F238E27FC236}">
                    <a16:creationId xmlns:a16="http://schemas.microsoft.com/office/drawing/2014/main" id="{C6E6A3E4-0C9F-4864-8261-C67767FEF1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6" y="3344"/>
                <a:ext cx="207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Rectangle 457">
                <a:extLst>
                  <a:ext uri="{FF2B5EF4-FFF2-40B4-BE49-F238E27FC236}">
                    <a16:creationId xmlns:a16="http://schemas.microsoft.com/office/drawing/2014/main" id="{DF87A018-E30C-4ABB-83FB-B8420E8641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7" y="3340"/>
                <a:ext cx="254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LB Serial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2" name="Rectangle 460">
                <a:extLst>
                  <a:ext uri="{FF2B5EF4-FFF2-40B4-BE49-F238E27FC236}">
                    <a16:creationId xmlns:a16="http://schemas.microsoft.com/office/drawing/2014/main" id="{857DA3E5-5FDB-481F-AAAC-EA3591FED3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2" y="3425"/>
                <a:ext cx="335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80" name="Freeform 462">
                <a:extLst>
                  <a:ext uri="{FF2B5EF4-FFF2-40B4-BE49-F238E27FC236}">
                    <a16:creationId xmlns:a16="http://schemas.microsoft.com/office/drawing/2014/main" id="{C27812C0-F153-43A5-84FC-8427BD7A386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5" y="3510"/>
                <a:ext cx="4477" cy="49"/>
              </a:xfrm>
              <a:custGeom>
                <a:avLst/>
                <a:gdLst>
                  <a:gd name="T0" fmla="*/ 4250 w 15800"/>
                  <a:gd name="T1" fmla="*/ 4 h 171"/>
                  <a:gd name="T2" fmla="*/ 4444 w 15800"/>
                  <a:gd name="T3" fmla="*/ 61 h 171"/>
                  <a:gd name="T4" fmla="*/ 7034 w 15800"/>
                  <a:gd name="T5" fmla="*/ 4 h 171"/>
                  <a:gd name="T6" fmla="*/ 7228 w 15800"/>
                  <a:gd name="T7" fmla="*/ 61 h 171"/>
                  <a:gd name="T8" fmla="*/ 7911 w 15800"/>
                  <a:gd name="T9" fmla="*/ 1 h 171"/>
                  <a:gd name="T10" fmla="*/ 8029 w 15800"/>
                  <a:gd name="T11" fmla="*/ 59 h 171"/>
                  <a:gd name="T12" fmla="*/ 8133 w 15800"/>
                  <a:gd name="T13" fmla="*/ 33 h 171"/>
                  <a:gd name="T14" fmla="*/ 8300 w 15800"/>
                  <a:gd name="T15" fmla="*/ 38 h 171"/>
                  <a:gd name="T16" fmla="*/ 8387 w 15800"/>
                  <a:gd name="T17" fmla="*/ 57 h 171"/>
                  <a:gd name="T18" fmla="*/ 8539 w 15800"/>
                  <a:gd name="T19" fmla="*/ 7 h 171"/>
                  <a:gd name="T20" fmla="*/ 15090 w 15800"/>
                  <a:gd name="T21" fmla="*/ 53 h 171"/>
                  <a:gd name="T22" fmla="*/ 15264 w 15800"/>
                  <a:gd name="T23" fmla="*/ 8 h 171"/>
                  <a:gd name="T24" fmla="*/ 15425 w 15800"/>
                  <a:gd name="T25" fmla="*/ 100 h 171"/>
                  <a:gd name="T26" fmla="*/ 15219 w 15800"/>
                  <a:gd name="T27" fmla="*/ 36 h 171"/>
                  <a:gd name="T28" fmla="*/ 8705 w 15800"/>
                  <a:gd name="T29" fmla="*/ 100 h 171"/>
                  <a:gd name="T30" fmla="*/ 8491 w 15800"/>
                  <a:gd name="T31" fmla="*/ 36 h 171"/>
                  <a:gd name="T32" fmla="*/ 8331 w 15800"/>
                  <a:gd name="T33" fmla="*/ 100 h 171"/>
                  <a:gd name="T34" fmla="*/ 8239 w 15800"/>
                  <a:gd name="T35" fmla="*/ 40 h 171"/>
                  <a:gd name="T36" fmla="*/ 8089 w 15800"/>
                  <a:gd name="T37" fmla="*/ 97 h 171"/>
                  <a:gd name="T38" fmla="*/ 7990 w 15800"/>
                  <a:gd name="T39" fmla="*/ 68 h 171"/>
                  <a:gd name="T40" fmla="*/ 7843 w 15800"/>
                  <a:gd name="T41" fmla="*/ 71 h 171"/>
                  <a:gd name="T42" fmla="*/ 7106 w 15800"/>
                  <a:gd name="T43" fmla="*/ 49 h 171"/>
                  <a:gd name="T44" fmla="*/ 6979 w 15800"/>
                  <a:gd name="T45" fmla="*/ 71 h 171"/>
                  <a:gd name="T46" fmla="*/ 4322 w 15800"/>
                  <a:gd name="T47" fmla="*/ 49 h 171"/>
                  <a:gd name="T48" fmla="*/ 4195 w 15800"/>
                  <a:gd name="T49" fmla="*/ 71 h 171"/>
                  <a:gd name="T50" fmla="*/ 4121 w 15800"/>
                  <a:gd name="T51" fmla="*/ 132 h 171"/>
                  <a:gd name="T52" fmla="*/ 4278 w 15800"/>
                  <a:gd name="T53" fmla="*/ 71 h 171"/>
                  <a:gd name="T54" fmla="*/ 4435 w 15800"/>
                  <a:gd name="T55" fmla="*/ 132 h 171"/>
                  <a:gd name="T56" fmla="*/ 6996 w 15800"/>
                  <a:gd name="T57" fmla="*/ 103 h 171"/>
                  <a:gd name="T58" fmla="*/ 7171 w 15800"/>
                  <a:gd name="T59" fmla="*/ 120 h 171"/>
                  <a:gd name="T60" fmla="*/ 7814 w 15800"/>
                  <a:gd name="T61" fmla="*/ 121 h 171"/>
                  <a:gd name="T62" fmla="*/ 7964 w 15800"/>
                  <a:gd name="T63" fmla="*/ 92 h 171"/>
                  <a:gd name="T64" fmla="*/ 8039 w 15800"/>
                  <a:gd name="T65" fmla="*/ 135 h 171"/>
                  <a:gd name="T66" fmla="*/ 8179 w 15800"/>
                  <a:gd name="T67" fmla="*/ 86 h 171"/>
                  <a:gd name="T68" fmla="*/ 8283 w 15800"/>
                  <a:gd name="T69" fmla="*/ 123 h 171"/>
                  <a:gd name="T70" fmla="*/ 8413 w 15800"/>
                  <a:gd name="T71" fmla="*/ 123 h 171"/>
                  <a:gd name="T72" fmla="*/ 8531 w 15800"/>
                  <a:gd name="T73" fmla="*/ 81 h 171"/>
                  <a:gd name="T74" fmla="*/ 15019 w 15800"/>
                  <a:gd name="T75" fmla="*/ 135 h 171"/>
                  <a:gd name="T76" fmla="*/ 15208 w 15800"/>
                  <a:gd name="T77" fmla="*/ 74 h 171"/>
                  <a:gd name="T78" fmla="*/ 15376 w 15800"/>
                  <a:gd name="T79" fmla="*/ 131 h 171"/>
                  <a:gd name="T80" fmla="*/ 15325 w 15800"/>
                  <a:gd name="T81" fmla="*/ 156 h 171"/>
                  <a:gd name="T82" fmla="*/ 15212 w 15800"/>
                  <a:gd name="T83" fmla="*/ 111 h 171"/>
                  <a:gd name="T84" fmla="*/ 8700 w 15800"/>
                  <a:gd name="T85" fmla="*/ 171 h 171"/>
                  <a:gd name="T86" fmla="*/ 8504 w 15800"/>
                  <a:gd name="T87" fmla="*/ 108 h 171"/>
                  <a:gd name="T88" fmla="*/ 8396 w 15800"/>
                  <a:gd name="T89" fmla="*/ 165 h 171"/>
                  <a:gd name="T90" fmla="*/ 8247 w 15800"/>
                  <a:gd name="T91" fmla="*/ 140 h 171"/>
                  <a:gd name="T92" fmla="*/ 8180 w 15800"/>
                  <a:gd name="T93" fmla="*/ 132 h 171"/>
                  <a:gd name="T94" fmla="*/ 8016 w 15800"/>
                  <a:gd name="T95" fmla="*/ 168 h 171"/>
                  <a:gd name="T96" fmla="*/ 7930 w 15800"/>
                  <a:gd name="T97" fmla="*/ 109 h 171"/>
                  <a:gd name="T98" fmla="*/ 7780 w 15800"/>
                  <a:gd name="T99" fmla="*/ 166 h 171"/>
                  <a:gd name="T100" fmla="*/ 7117 w 15800"/>
                  <a:gd name="T101" fmla="*/ 137 h 171"/>
                  <a:gd name="T102" fmla="*/ 7007 w 15800"/>
                  <a:gd name="T103" fmla="*/ 137 h 171"/>
                  <a:gd name="T104" fmla="*/ 4424 w 15800"/>
                  <a:gd name="T105" fmla="*/ 166 h 171"/>
                  <a:gd name="T106" fmla="*/ 4275 w 15800"/>
                  <a:gd name="T107" fmla="*/ 108 h 171"/>
                  <a:gd name="T108" fmla="*/ 4075 w 15800"/>
                  <a:gd name="T109" fmla="*/ 171 h 171"/>
                  <a:gd name="T110" fmla="*/ 15800 w 15800"/>
                  <a:gd name="T111" fmla="*/ 117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5800" h="171">
                    <a:moveTo>
                      <a:pt x="53" y="64"/>
                    </a:moveTo>
                    <a:lnTo>
                      <a:pt x="4075" y="64"/>
                    </a:lnTo>
                    <a:lnTo>
                      <a:pt x="4111" y="61"/>
                    </a:lnTo>
                    <a:lnTo>
                      <a:pt x="4146" y="53"/>
                    </a:lnTo>
                    <a:lnTo>
                      <a:pt x="4179" y="40"/>
                    </a:lnTo>
                    <a:lnTo>
                      <a:pt x="4214" y="19"/>
                    </a:lnTo>
                    <a:lnTo>
                      <a:pt x="4235" y="8"/>
                    </a:lnTo>
                    <a:cubicBezTo>
                      <a:pt x="4240" y="6"/>
                      <a:pt x="4245" y="5"/>
                      <a:pt x="4250" y="4"/>
                    </a:cubicBezTo>
                    <a:lnTo>
                      <a:pt x="4270" y="1"/>
                    </a:lnTo>
                    <a:cubicBezTo>
                      <a:pt x="4275" y="0"/>
                      <a:pt x="4281" y="0"/>
                      <a:pt x="4286" y="1"/>
                    </a:cubicBezTo>
                    <a:lnTo>
                      <a:pt x="4305" y="4"/>
                    </a:lnTo>
                    <a:cubicBezTo>
                      <a:pt x="4310" y="5"/>
                      <a:pt x="4316" y="6"/>
                      <a:pt x="4320" y="8"/>
                    </a:cubicBezTo>
                    <a:lnTo>
                      <a:pt x="4338" y="17"/>
                    </a:lnTo>
                    <a:lnTo>
                      <a:pt x="4376" y="40"/>
                    </a:lnTo>
                    <a:lnTo>
                      <a:pt x="4410" y="53"/>
                    </a:lnTo>
                    <a:lnTo>
                      <a:pt x="4444" y="61"/>
                    </a:lnTo>
                    <a:lnTo>
                      <a:pt x="4484" y="64"/>
                    </a:lnTo>
                    <a:lnTo>
                      <a:pt x="6859" y="64"/>
                    </a:lnTo>
                    <a:lnTo>
                      <a:pt x="6895" y="61"/>
                    </a:lnTo>
                    <a:lnTo>
                      <a:pt x="6930" y="53"/>
                    </a:lnTo>
                    <a:lnTo>
                      <a:pt x="6963" y="40"/>
                    </a:lnTo>
                    <a:lnTo>
                      <a:pt x="6998" y="19"/>
                    </a:lnTo>
                    <a:lnTo>
                      <a:pt x="7019" y="8"/>
                    </a:lnTo>
                    <a:cubicBezTo>
                      <a:pt x="7024" y="6"/>
                      <a:pt x="7029" y="5"/>
                      <a:pt x="7034" y="4"/>
                    </a:cubicBezTo>
                    <a:lnTo>
                      <a:pt x="7054" y="1"/>
                    </a:lnTo>
                    <a:cubicBezTo>
                      <a:pt x="7059" y="0"/>
                      <a:pt x="7065" y="0"/>
                      <a:pt x="7070" y="1"/>
                    </a:cubicBezTo>
                    <a:lnTo>
                      <a:pt x="7089" y="4"/>
                    </a:lnTo>
                    <a:cubicBezTo>
                      <a:pt x="7094" y="5"/>
                      <a:pt x="7100" y="6"/>
                      <a:pt x="7104" y="8"/>
                    </a:cubicBezTo>
                    <a:lnTo>
                      <a:pt x="7122" y="17"/>
                    </a:lnTo>
                    <a:lnTo>
                      <a:pt x="7160" y="40"/>
                    </a:lnTo>
                    <a:lnTo>
                      <a:pt x="7194" y="53"/>
                    </a:lnTo>
                    <a:lnTo>
                      <a:pt x="7228" y="61"/>
                    </a:lnTo>
                    <a:lnTo>
                      <a:pt x="7268" y="64"/>
                    </a:lnTo>
                    <a:lnTo>
                      <a:pt x="7723" y="64"/>
                    </a:lnTo>
                    <a:lnTo>
                      <a:pt x="7759" y="61"/>
                    </a:lnTo>
                    <a:lnTo>
                      <a:pt x="7794" y="53"/>
                    </a:lnTo>
                    <a:lnTo>
                      <a:pt x="7827" y="40"/>
                    </a:lnTo>
                    <a:lnTo>
                      <a:pt x="7862" y="19"/>
                    </a:lnTo>
                    <a:lnTo>
                      <a:pt x="7891" y="6"/>
                    </a:lnTo>
                    <a:cubicBezTo>
                      <a:pt x="7897" y="3"/>
                      <a:pt x="7904" y="1"/>
                      <a:pt x="7911" y="1"/>
                    </a:cubicBezTo>
                    <a:lnTo>
                      <a:pt x="7935" y="1"/>
                    </a:lnTo>
                    <a:cubicBezTo>
                      <a:pt x="7942" y="0"/>
                      <a:pt x="7949" y="2"/>
                      <a:pt x="7956" y="4"/>
                    </a:cubicBezTo>
                    <a:lnTo>
                      <a:pt x="7979" y="13"/>
                    </a:lnTo>
                    <a:cubicBezTo>
                      <a:pt x="7985" y="16"/>
                      <a:pt x="7991" y="20"/>
                      <a:pt x="7996" y="24"/>
                    </a:cubicBezTo>
                    <a:lnTo>
                      <a:pt x="8015" y="42"/>
                    </a:lnTo>
                    <a:cubicBezTo>
                      <a:pt x="8018" y="44"/>
                      <a:pt x="8020" y="48"/>
                      <a:pt x="8022" y="51"/>
                    </a:cubicBezTo>
                    <a:lnTo>
                      <a:pt x="8024" y="54"/>
                    </a:lnTo>
                    <a:lnTo>
                      <a:pt x="8029" y="59"/>
                    </a:lnTo>
                    <a:lnTo>
                      <a:pt x="8032" y="61"/>
                    </a:lnTo>
                    <a:lnTo>
                      <a:pt x="8036" y="63"/>
                    </a:lnTo>
                    <a:lnTo>
                      <a:pt x="8048" y="65"/>
                    </a:lnTo>
                    <a:lnTo>
                      <a:pt x="8063" y="64"/>
                    </a:lnTo>
                    <a:lnTo>
                      <a:pt x="8082" y="62"/>
                    </a:lnTo>
                    <a:lnTo>
                      <a:pt x="8099" y="57"/>
                    </a:lnTo>
                    <a:lnTo>
                      <a:pt x="8115" y="48"/>
                    </a:lnTo>
                    <a:lnTo>
                      <a:pt x="8133" y="33"/>
                    </a:lnTo>
                    <a:lnTo>
                      <a:pt x="8158" y="15"/>
                    </a:lnTo>
                    <a:cubicBezTo>
                      <a:pt x="8164" y="11"/>
                      <a:pt x="8171" y="8"/>
                      <a:pt x="8178" y="6"/>
                    </a:cubicBezTo>
                    <a:lnTo>
                      <a:pt x="8202" y="1"/>
                    </a:lnTo>
                    <a:cubicBezTo>
                      <a:pt x="8208" y="0"/>
                      <a:pt x="8215" y="0"/>
                      <a:pt x="8221" y="1"/>
                    </a:cubicBezTo>
                    <a:lnTo>
                      <a:pt x="8245" y="5"/>
                    </a:lnTo>
                    <a:cubicBezTo>
                      <a:pt x="8252" y="6"/>
                      <a:pt x="8259" y="9"/>
                      <a:pt x="8265" y="12"/>
                    </a:cubicBezTo>
                    <a:lnTo>
                      <a:pt x="8286" y="26"/>
                    </a:lnTo>
                    <a:cubicBezTo>
                      <a:pt x="8291" y="29"/>
                      <a:pt x="8296" y="33"/>
                      <a:pt x="8300" y="38"/>
                    </a:cubicBezTo>
                    <a:lnTo>
                      <a:pt x="8310" y="50"/>
                    </a:lnTo>
                    <a:lnTo>
                      <a:pt x="8317" y="59"/>
                    </a:lnTo>
                    <a:lnTo>
                      <a:pt x="8320" y="61"/>
                    </a:lnTo>
                    <a:lnTo>
                      <a:pt x="8324" y="63"/>
                    </a:lnTo>
                    <a:lnTo>
                      <a:pt x="8336" y="65"/>
                    </a:lnTo>
                    <a:lnTo>
                      <a:pt x="8351" y="64"/>
                    </a:lnTo>
                    <a:lnTo>
                      <a:pt x="8370" y="62"/>
                    </a:lnTo>
                    <a:lnTo>
                      <a:pt x="8387" y="57"/>
                    </a:lnTo>
                    <a:lnTo>
                      <a:pt x="8403" y="48"/>
                    </a:lnTo>
                    <a:lnTo>
                      <a:pt x="8421" y="33"/>
                    </a:lnTo>
                    <a:lnTo>
                      <a:pt x="8443" y="16"/>
                    </a:lnTo>
                    <a:cubicBezTo>
                      <a:pt x="8448" y="13"/>
                      <a:pt x="8453" y="10"/>
                      <a:pt x="8460" y="8"/>
                    </a:cubicBezTo>
                    <a:lnTo>
                      <a:pt x="8481" y="2"/>
                    </a:lnTo>
                    <a:cubicBezTo>
                      <a:pt x="8487" y="0"/>
                      <a:pt x="8494" y="0"/>
                      <a:pt x="8500" y="0"/>
                    </a:cubicBezTo>
                    <a:lnTo>
                      <a:pt x="8522" y="2"/>
                    </a:lnTo>
                    <a:cubicBezTo>
                      <a:pt x="8528" y="3"/>
                      <a:pt x="8534" y="4"/>
                      <a:pt x="8539" y="7"/>
                    </a:cubicBezTo>
                    <a:lnTo>
                      <a:pt x="8560" y="16"/>
                    </a:lnTo>
                    <a:lnTo>
                      <a:pt x="8600" y="40"/>
                    </a:lnTo>
                    <a:lnTo>
                      <a:pt x="8634" y="53"/>
                    </a:lnTo>
                    <a:lnTo>
                      <a:pt x="8668" y="61"/>
                    </a:lnTo>
                    <a:lnTo>
                      <a:pt x="8708" y="64"/>
                    </a:lnTo>
                    <a:lnTo>
                      <a:pt x="15019" y="64"/>
                    </a:lnTo>
                    <a:lnTo>
                      <a:pt x="15055" y="61"/>
                    </a:lnTo>
                    <a:lnTo>
                      <a:pt x="15090" y="53"/>
                    </a:lnTo>
                    <a:lnTo>
                      <a:pt x="15123" y="40"/>
                    </a:lnTo>
                    <a:lnTo>
                      <a:pt x="15158" y="19"/>
                    </a:lnTo>
                    <a:lnTo>
                      <a:pt x="15179" y="8"/>
                    </a:lnTo>
                    <a:cubicBezTo>
                      <a:pt x="15184" y="6"/>
                      <a:pt x="15189" y="5"/>
                      <a:pt x="15194" y="4"/>
                    </a:cubicBezTo>
                    <a:lnTo>
                      <a:pt x="15214" y="1"/>
                    </a:lnTo>
                    <a:cubicBezTo>
                      <a:pt x="15219" y="0"/>
                      <a:pt x="15225" y="0"/>
                      <a:pt x="15230" y="1"/>
                    </a:cubicBezTo>
                    <a:lnTo>
                      <a:pt x="15249" y="4"/>
                    </a:lnTo>
                    <a:cubicBezTo>
                      <a:pt x="15254" y="5"/>
                      <a:pt x="15260" y="6"/>
                      <a:pt x="15264" y="8"/>
                    </a:cubicBezTo>
                    <a:lnTo>
                      <a:pt x="15282" y="17"/>
                    </a:lnTo>
                    <a:lnTo>
                      <a:pt x="15320" y="40"/>
                    </a:lnTo>
                    <a:lnTo>
                      <a:pt x="15354" y="53"/>
                    </a:lnTo>
                    <a:lnTo>
                      <a:pt x="15388" y="61"/>
                    </a:lnTo>
                    <a:lnTo>
                      <a:pt x="15428" y="64"/>
                    </a:lnTo>
                    <a:lnTo>
                      <a:pt x="15747" y="64"/>
                    </a:lnTo>
                    <a:lnTo>
                      <a:pt x="15747" y="100"/>
                    </a:lnTo>
                    <a:lnTo>
                      <a:pt x="15425" y="100"/>
                    </a:lnTo>
                    <a:lnTo>
                      <a:pt x="15383" y="96"/>
                    </a:lnTo>
                    <a:lnTo>
                      <a:pt x="15343" y="87"/>
                    </a:lnTo>
                    <a:lnTo>
                      <a:pt x="15304" y="71"/>
                    </a:lnTo>
                    <a:lnTo>
                      <a:pt x="15266" y="49"/>
                    </a:lnTo>
                    <a:lnTo>
                      <a:pt x="15249" y="40"/>
                    </a:lnTo>
                    <a:cubicBezTo>
                      <a:pt x="15247" y="40"/>
                      <a:pt x="15245" y="39"/>
                      <a:pt x="15244" y="39"/>
                    </a:cubicBezTo>
                    <a:lnTo>
                      <a:pt x="15225" y="36"/>
                    </a:lnTo>
                    <a:cubicBezTo>
                      <a:pt x="15223" y="36"/>
                      <a:pt x="15221" y="36"/>
                      <a:pt x="15219" y="36"/>
                    </a:cubicBezTo>
                    <a:lnTo>
                      <a:pt x="15200" y="39"/>
                    </a:lnTo>
                    <a:cubicBezTo>
                      <a:pt x="15198" y="39"/>
                      <a:pt x="15196" y="40"/>
                      <a:pt x="15195" y="40"/>
                    </a:cubicBezTo>
                    <a:lnTo>
                      <a:pt x="15176" y="50"/>
                    </a:lnTo>
                    <a:lnTo>
                      <a:pt x="15139" y="71"/>
                    </a:lnTo>
                    <a:lnTo>
                      <a:pt x="15101" y="87"/>
                    </a:lnTo>
                    <a:lnTo>
                      <a:pt x="15061" y="96"/>
                    </a:lnTo>
                    <a:lnTo>
                      <a:pt x="15019" y="100"/>
                    </a:lnTo>
                    <a:lnTo>
                      <a:pt x="8705" y="100"/>
                    </a:lnTo>
                    <a:lnTo>
                      <a:pt x="8663" y="96"/>
                    </a:lnTo>
                    <a:lnTo>
                      <a:pt x="8623" y="87"/>
                    </a:lnTo>
                    <a:lnTo>
                      <a:pt x="8584" y="71"/>
                    </a:lnTo>
                    <a:lnTo>
                      <a:pt x="8546" y="49"/>
                    </a:lnTo>
                    <a:lnTo>
                      <a:pt x="8525" y="39"/>
                    </a:lnTo>
                    <a:cubicBezTo>
                      <a:pt x="8523" y="38"/>
                      <a:pt x="8521" y="38"/>
                      <a:pt x="8519" y="38"/>
                    </a:cubicBezTo>
                    <a:lnTo>
                      <a:pt x="8497" y="36"/>
                    </a:lnTo>
                    <a:cubicBezTo>
                      <a:pt x="8495" y="36"/>
                      <a:pt x="8493" y="36"/>
                      <a:pt x="8491" y="36"/>
                    </a:cubicBezTo>
                    <a:lnTo>
                      <a:pt x="8469" y="42"/>
                    </a:lnTo>
                    <a:cubicBezTo>
                      <a:pt x="8467" y="43"/>
                      <a:pt x="8465" y="44"/>
                      <a:pt x="8463" y="45"/>
                    </a:cubicBezTo>
                    <a:lnTo>
                      <a:pt x="8444" y="60"/>
                    </a:lnTo>
                    <a:lnTo>
                      <a:pt x="8423" y="77"/>
                    </a:lnTo>
                    <a:lnTo>
                      <a:pt x="8401" y="90"/>
                    </a:lnTo>
                    <a:lnTo>
                      <a:pt x="8377" y="97"/>
                    </a:lnTo>
                    <a:lnTo>
                      <a:pt x="8351" y="100"/>
                    </a:lnTo>
                    <a:lnTo>
                      <a:pt x="8331" y="100"/>
                    </a:lnTo>
                    <a:lnTo>
                      <a:pt x="8315" y="98"/>
                    </a:lnTo>
                    <a:lnTo>
                      <a:pt x="8303" y="93"/>
                    </a:lnTo>
                    <a:lnTo>
                      <a:pt x="8292" y="85"/>
                    </a:lnTo>
                    <a:lnTo>
                      <a:pt x="8282" y="72"/>
                    </a:lnTo>
                    <a:lnTo>
                      <a:pt x="8272" y="60"/>
                    </a:lnTo>
                    <a:cubicBezTo>
                      <a:pt x="8271" y="58"/>
                      <a:pt x="8269" y="57"/>
                      <a:pt x="8267" y="56"/>
                    </a:cubicBezTo>
                    <a:lnTo>
                      <a:pt x="8246" y="42"/>
                    </a:lnTo>
                    <a:cubicBezTo>
                      <a:pt x="8244" y="41"/>
                      <a:pt x="8242" y="40"/>
                      <a:pt x="8239" y="40"/>
                    </a:cubicBezTo>
                    <a:lnTo>
                      <a:pt x="8215" y="36"/>
                    </a:lnTo>
                    <a:cubicBezTo>
                      <a:pt x="8213" y="36"/>
                      <a:pt x="8211" y="36"/>
                      <a:pt x="8209" y="36"/>
                    </a:cubicBezTo>
                    <a:lnTo>
                      <a:pt x="8185" y="41"/>
                    </a:lnTo>
                    <a:cubicBezTo>
                      <a:pt x="8183" y="42"/>
                      <a:pt x="8180" y="42"/>
                      <a:pt x="8178" y="44"/>
                    </a:cubicBezTo>
                    <a:lnTo>
                      <a:pt x="8156" y="60"/>
                    </a:lnTo>
                    <a:lnTo>
                      <a:pt x="8135" y="77"/>
                    </a:lnTo>
                    <a:lnTo>
                      <a:pt x="8113" y="90"/>
                    </a:lnTo>
                    <a:lnTo>
                      <a:pt x="8089" y="97"/>
                    </a:lnTo>
                    <a:lnTo>
                      <a:pt x="8063" y="100"/>
                    </a:lnTo>
                    <a:lnTo>
                      <a:pt x="8043" y="100"/>
                    </a:lnTo>
                    <a:lnTo>
                      <a:pt x="8027" y="98"/>
                    </a:lnTo>
                    <a:lnTo>
                      <a:pt x="8015" y="93"/>
                    </a:lnTo>
                    <a:lnTo>
                      <a:pt x="8004" y="85"/>
                    </a:lnTo>
                    <a:lnTo>
                      <a:pt x="7995" y="74"/>
                    </a:lnTo>
                    <a:lnTo>
                      <a:pt x="7993" y="71"/>
                    </a:lnTo>
                    <a:cubicBezTo>
                      <a:pt x="7992" y="69"/>
                      <a:pt x="7991" y="68"/>
                      <a:pt x="7990" y="68"/>
                    </a:cubicBezTo>
                    <a:lnTo>
                      <a:pt x="7972" y="50"/>
                    </a:lnTo>
                    <a:cubicBezTo>
                      <a:pt x="7970" y="48"/>
                      <a:pt x="7968" y="47"/>
                      <a:pt x="7966" y="46"/>
                    </a:cubicBezTo>
                    <a:lnTo>
                      <a:pt x="7943" y="37"/>
                    </a:lnTo>
                    <a:cubicBezTo>
                      <a:pt x="7941" y="37"/>
                      <a:pt x="7938" y="36"/>
                      <a:pt x="7936" y="36"/>
                    </a:cubicBezTo>
                    <a:lnTo>
                      <a:pt x="7912" y="37"/>
                    </a:lnTo>
                    <a:cubicBezTo>
                      <a:pt x="7910" y="37"/>
                      <a:pt x="7907" y="37"/>
                      <a:pt x="7905" y="38"/>
                    </a:cubicBezTo>
                    <a:lnTo>
                      <a:pt x="7880" y="50"/>
                    </a:lnTo>
                    <a:lnTo>
                      <a:pt x="7843" y="71"/>
                    </a:lnTo>
                    <a:lnTo>
                      <a:pt x="7805" y="87"/>
                    </a:lnTo>
                    <a:lnTo>
                      <a:pt x="7765" y="96"/>
                    </a:lnTo>
                    <a:lnTo>
                      <a:pt x="7723" y="100"/>
                    </a:lnTo>
                    <a:lnTo>
                      <a:pt x="7265" y="100"/>
                    </a:lnTo>
                    <a:lnTo>
                      <a:pt x="7223" y="96"/>
                    </a:lnTo>
                    <a:lnTo>
                      <a:pt x="7183" y="87"/>
                    </a:lnTo>
                    <a:lnTo>
                      <a:pt x="7144" y="71"/>
                    </a:lnTo>
                    <a:lnTo>
                      <a:pt x="7106" y="49"/>
                    </a:lnTo>
                    <a:lnTo>
                      <a:pt x="7089" y="40"/>
                    </a:lnTo>
                    <a:cubicBezTo>
                      <a:pt x="7087" y="40"/>
                      <a:pt x="7085" y="39"/>
                      <a:pt x="7084" y="39"/>
                    </a:cubicBezTo>
                    <a:lnTo>
                      <a:pt x="7065" y="36"/>
                    </a:lnTo>
                    <a:cubicBezTo>
                      <a:pt x="7063" y="36"/>
                      <a:pt x="7061" y="36"/>
                      <a:pt x="7059" y="36"/>
                    </a:cubicBezTo>
                    <a:lnTo>
                      <a:pt x="7040" y="39"/>
                    </a:lnTo>
                    <a:cubicBezTo>
                      <a:pt x="7038" y="39"/>
                      <a:pt x="7036" y="40"/>
                      <a:pt x="7035" y="40"/>
                    </a:cubicBezTo>
                    <a:lnTo>
                      <a:pt x="7016" y="50"/>
                    </a:lnTo>
                    <a:lnTo>
                      <a:pt x="6979" y="71"/>
                    </a:lnTo>
                    <a:lnTo>
                      <a:pt x="6941" y="87"/>
                    </a:lnTo>
                    <a:lnTo>
                      <a:pt x="6901" y="96"/>
                    </a:lnTo>
                    <a:lnTo>
                      <a:pt x="6859" y="100"/>
                    </a:lnTo>
                    <a:lnTo>
                      <a:pt x="4481" y="100"/>
                    </a:lnTo>
                    <a:lnTo>
                      <a:pt x="4439" y="96"/>
                    </a:lnTo>
                    <a:lnTo>
                      <a:pt x="4399" y="87"/>
                    </a:lnTo>
                    <a:lnTo>
                      <a:pt x="4360" y="71"/>
                    </a:lnTo>
                    <a:lnTo>
                      <a:pt x="4322" y="49"/>
                    </a:lnTo>
                    <a:lnTo>
                      <a:pt x="4305" y="40"/>
                    </a:lnTo>
                    <a:cubicBezTo>
                      <a:pt x="4303" y="40"/>
                      <a:pt x="4301" y="39"/>
                      <a:pt x="4300" y="39"/>
                    </a:cubicBezTo>
                    <a:lnTo>
                      <a:pt x="4281" y="36"/>
                    </a:lnTo>
                    <a:cubicBezTo>
                      <a:pt x="4279" y="36"/>
                      <a:pt x="4277" y="36"/>
                      <a:pt x="4275" y="36"/>
                    </a:cubicBezTo>
                    <a:lnTo>
                      <a:pt x="4256" y="39"/>
                    </a:lnTo>
                    <a:cubicBezTo>
                      <a:pt x="4254" y="39"/>
                      <a:pt x="4252" y="40"/>
                      <a:pt x="4251" y="40"/>
                    </a:cubicBezTo>
                    <a:lnTo>
                      <a:pt x="4232" y="50"/>
                    </a:lnTo>
                    <a:lnTo>
                      <a:pt x="4195" y="71"/>
                    </a:lnTo>
                    <a:lnTo>
                      <a:pt x="4157" y="87"/>
                    </a:lnTo>
                    <a:lnTo>
                      <a:pt x="4117" y="96"/>
                    </a:lnTo>
                    <a:lnTo>
                      <a:pt x="4075" y="100"/>
                    </a:lnTo>
                    <a:lnTo>
                      <a:pt x="53" y="100"/>
                    </a:lnTo>
                    <a:lnTo>
                      <a:pt x="53" y="64"/>
                    </a:lnTo>
                    <a:close/>
                    <a:moveTo>
                      <a:pt x="53" y="135"/>
                    </a:moveTo>
                    <a:lnTo>
                      <a:pt x="4075" y="135"/>
                    </a:lnTo>
                    <a:lnTo>
                      <a:pt x="4121" y="132"/>
                    </a:lnTo>
                    <a:cubicBezTo>
                      <a:pt x="4122" y="132"/>
                      <a:pt x="4123" y="131"/>
                      <a:pt x="4124" y="131"/>
                    </a:cubicBezTo>
                    <a:lnTo>
                      <a:pt x="4166" y="121"/>
                    </a:lnTo>
                    <a:cubicBezTo>
                      <a:pt x="4167" y="121"/>
                      <a:pt x="4168" y="121"/>
                      <a:pt x="4169" y="120"/>
                    </a:cubicBezTo>
                    <a:lnTo>
                      <a:pt x="4210" y="104"/>
                    </a:lnTo>
                    <a:cubicBezTo>
                      <a:pt x="4210" y="104"/>
                      <a:pt x="4211" y="103"/>
                      <a:pt x="4212" y="103"/>
                    </a:cubicBezTo>
                    <a:lnTo>
                      <a:pt x="4250" y="80"/>
                    </a:lnTo>
                    <a:lnTo>
                      <a:pt x="4264" y="74"/>
                    </a:lnTo>
                    <a:lnTo>
                      <a:pt x="4278" y="71"/>
                    </a:lnTo>
                    <a:lnTo>
                      <a:pt x="4292" y="74"/>
                    </a:lnTo>
                    <a:lnTo>
                      <a:pt x="4307" y="81"/>
                    </a:lnTo>
                    <a:lnTo>
                      <a:pt x="4343" y="103"/>
                    </a:lnTo>
                    <a:cubicBezTo>
                      <a:pt x="4344" y="103"/>
                      <a:pt x="4345" y="104"/>
                      <a:pt x="4346" y="104"/>
                    </a:cubicBezTo>
                    <a:lnTo>
                      <a:pt x="4387" y="120"/>
                    </a:lnTo>
                    <a:cubicBezTo>
                      <a:pt x="4388" y="121"/>
                      <a:pt x="4389" y="121"/>
                      <a:pt x="4389" y="121"/>
                    </a:cubicBezTo>
                    <a:lnTo>
                      <a:pt x="4432" y="131"/>
                    </a:lnTo>
                    <a:cubicBezTo>
                      <a:pt x="4433" y="131"/>
                      <a:pt x="4434" y="132"/>
                      <a:pt x="4435" y="132"/>
                    </a:cubicBezTo>
                    <a:lnTo>
                      <a:pt x="4479" y="135"/>
                    </a:lnTo>
                    <a:lnTo>
                      <a:pt x="6859" y="135"/>
                    </a:lnTo>
                    <a:lnTo>
                      <a:pt x="6905" y="132"/>
                    </a:lnTo>
                    <a:cubicBezTo>
                      <a:pt x="6906" y="132"/>
                      <a:pt x="6907" y="131"/>
                      <a:pt x="6908" y="131"/>
                    </a:cubicBezTo>
                    <a:lnTo>
                      <a:pt x="6950" y="121"/>
                    </a:lnTo>
                    <a:cubicBezTo>
                      <a:pt x="6951" y="121"/>
                      <a:pt x="6952" y="121"/>
                      <a:pt x="6953" y="120"/>
                    </a:cubicBezTo>
                    <a:lnTo>
                      <a:pt x="6994" y="104"/>
                    </a:lnTo>
                    <a:cubicBezTo>
                      <a:pt x="6994" y="104"/>
                      <a:pt x="6995" y="103"/>
                      <a:pt x="6996" y="103"/>
                    </a:cubicBezTo>
                    <a:lnTo>
                      <a:pt x="7034" y="80"/>
                    </a:lnTo>
                    <a:lnTo>
                      <a:pt x="7048" y="74"/>
                    </a:lnTo>
                    <a:lnTo>
                      <a:pt x="7062" y="71"/>
                    </a:lnTo>
                    <a:lnTo>
                      <a:pt x="7076" y="74"/>
                    </a:lnTo>
                    <a:lnTo>
                      <a:pt x="7091" y="81"/>
                    </a:lnTo>
                    <a:lnTo>
                      <a:pt x="7127" y="103"/>
                    </a:lnTo>
                    <a:cubicBezTo>
                      <a:pt x="7128" y="103"/>
                      <a:pt x="7129" y="104"/>
                      <a:pt x="7130" y="104"/>
                    </a:cubicBezTo>
                    <a:lnTo>
                      <a:pt x="7171" y="120"/>
                    </a:lnTo>
                    <a:cubicBezTo>
                      <a:pt x="7172" y="121"/>
                      <a:pt x="7173" y="121"/>
                      <a:pt x="7173" y="121"/>
                    </a:cubicBezTo>
                    <a:lnTo>
                      <a:pt x="7216" y="131"/>
                    </a:lnTo>
                    <a:cubicBezTo>
                      <a:pt x="7217" y="131"/>
                      <a:pt x="7218" y="132"/>
                      <a:pt x="7219" y="132"/>
                    </a:cubicBezTo>
                    <a:lnTo>
                      <a:pt x="7263" y="135"/>
                    </a:lnTo>
                    <a:lnTo>
                      <a:pt x="7723" y="135"/>
                    </a:lnTo>
                    <a:lnTo>
                      <a:pt x="7769" y="132"/>
                    </a:lnTo>
                    <a:cubicBezTo>
                      <a:pt x="7770" y="132"/>
                      <a:pt x="7771" y="131"/>
                      <a:pt x="7772" y="131"/>
                    </a:cubicBezTo>
                    <a:lnTo>
                      <a:pt x="7814" y="121"/>
                    </a:lnTo>
                    <a:cubicBezTo>
                      <a:pt x="7815" y="121"/>
                      <a:pt x="7816" y="121"/>
                      <a:pt x="7817" y="120"/>
                    </a:cubicBezTo>
                    <a:lnTo>
                      <a:pt x="7858" y="104"/>
                    </a:lnTo>
                    <a:cubicBezTo>
                      <a:pt x="7858" y="104"/>
                      <a:pt x="7859" y="103"/>
                      <a:pt x="7860" y="103"/>
                    </a:cubicBezTo>
                    <a:lnTo>
                      <a:pt x="7898" y="80"/>
                    </a:lnTo>
                    <a:lnTo>
                      <a:pt x="7916" y="72"/>
                    </a:lnTo>
                    <a:lnTo>
                      <a:pt x="7933" y="72"/>
                    </a:lnTo>
                    <a:lnTo>
                      <a:pt x="7950" y="78"/>
                    </a:lnTo>
                    <a:lnTo>
                      <a:pt x="7964" y="92"/>
                    </a:lnTo>
                    <a:lnTo>
                      <a:pt x="7965" y="93"/>
                    </a:lnTo>
                    <a:lnTo>
                      <a:pt x="7978" y="109"/>
                    </a:lnTo>
                    <a:cubicBezTo>
                      <a:pt x="7979" y="110"/>
                      <a:pt x="7980" y="111"/>
                      <a:pt x="7981" y="112"/>
                    </a:cubicBezTo>
                    <a:lnTo>
                      <a:pt x="7995" y="123"/>
                    </a:lnTo>
                    <a:cubicBezTo>
                      <a:pt x="7997" y="124"/>
                      <a:pt x="7998" y="124"/>
                      <a:pt x="8000" y="125"/>
                    </a:cubicBezTo>
                    <a:lnTo>
                      <a:pt x="8017" y="132"/>
                    </a:lnTo>
                    <a:cubicBezTo>
                      <a:pt x="8018" y="132"/>
                      <a:pt x="8019" y="132"/>
                      <a:pt x="8021" y="133"/>
                    </a:cubicBezTo>
                    <a:lnTo>
                      <a:pt x="8039" y="135"/>
                    </a:lnTo>
                    <a:lnTo>
                      <a:pt x="8063" y="135"/>
                    </a:lnTo>
                    <a:lnTo>
                      <a:pt x="8094" y="132"/>
                    </a:lnTo>
                    <a:cubicBezTo>
                      <a:pt x="8095" y="132"/>
                      <a:pt x="8097" y="132"/>
                      <a:pt x="8098" y="131"/>
                    </a:cubicBezTo>
                    <a:lnTo>
                      <a:pt x="8125" y="123"/>
                    </a:lnTo>
                    <a:cubicBezTo>
                      <a:pt x="8126" y="123"/>
                      <a:pt x="8127" y="122"/>
                      <a:pt x="8129" y="122"/>
                    </a:cubicBezTo>
                    <a:lnTo>
                      <a:pt x="8154" y="108"/>
                    </a:lnTo>
                    <a:cubicBezTo>
                      <a:pt x="8155" y="107"/>
                      <a:pt x="8156" y="106"/>
                      <a:pt x="8157" y="105"/>
                    </a:cubicBezTo>
                    <a:lnTo>
                      <a:pt x="8179" y="86"/>
                    </a:lnTo>
                    <a:lnTo>
                      <a:pt x="8196" y="75"/>
                    </a:lnTo>
                    <a:lnTo>
                      <a:pt x="8213" y="72"/>
                    </a:lnTo>
                    <a:lnTo>
                      <a:pt x="8230" y="74"/>
                    </a:lnTo>
                    <a:lnTo>
                      <a:pt x="8246" y="84"/>
                    </a:lnTo>
                    <a:lnTo>
                      <a:pt x="8254" y="95"/>
                    </a:lnTo>
                    <a:lnTo>
                      <a:pt x="8266" y="109"/>
                    </a:lnTo>
                    <a:cubicBezTo>
                      <a:pt x="8267" y="110"/>
                      <a:pt x="8268" y="111"/>
                      <a:pt x="8269" y="112"/>
                    </a:cubicBezTo>
                    <a:lnTo>
                      <a:pt x="8283" y="123"/>
                    </a:lnTo>
                    <a:cubicBezTo>
                      <a:pt x="8285" y="124"/>
                      <a:pt x="8286" y="124"/>
                      <a:pt x="8288" y="125"/>
                    </a:cubicBezTo>
                    <a:lnTo>
                      <a:pt x="8305" y="132"/>
                    </a:lnTo>
                    <a:cubicBezTo>
                      <a:pt x="8306" y="132"/>
                      <a:pt x="8307" y="132"/>
                      <a:pt x="8309" y="133"/>
                    </a:cubicBezTo>
                    <a:lnTo>
                      <a:pt x="8327" y="135"/>
                    </a:lnTo>
                    <a:lnTo>
                      <a:pt x="8351" y="135"/>
                    </a:lnTo>
                    <a:lnTo>
                      <a:pt x="8382" y="132"/>
                    </a:lnTo>
                    <a:cubicBezTo>
                      <a:pt x="8383" y="132"/>
                      <a:pt x="8385" y="132"/>
                      <a:pt x="8386" y="131"/>
                    </a:cubicBezTo>
                    <a:lnTo>
                      <a:pt x="8413" y="123"/>
                    </a:lnTo>
                    <a:cubicBezTo>
                      <a:pt x="8414" y="123"/>
                      <a:pt x="8415" y="122"/>
                      <a:pt x="8417" y="122"/>
                    </a:cubicBezTo>
                    <a:lnTo>
                      <a:pt x="8442" y="108"/>
                    </a:lnTo>
                    <a:cubicBezTo>
                      <a:pt x="8443" y="107"/>
                      <a:pt x="8444" y="106"/>
                      <a:pt x="8445" y="105"/>
                    </a:cubicBezTo>
                    <a:lnTo>
                      <a:pt x="8467" y="86"/>
                    </a:lnTo>
                    <a:lnTo>
                      <a:pt x="8482" y="76"/>
                    </a:lnTo>
                    <a:lnTo>
                      <a:pt x="8497" y="71"/>
                    </a:lnTo>
                    <a:lnTo>
                      <a:pt x="8513" y="73"/>
                    </a:lnTo>
                    <a:lnTo>
                      <a:pt x="8531" y="81"/>
                    </a:lnTo>
                    <a:lnTo>
                      <a:pt x="8567" y="103"/>
                    </a:lnTo>
                    <a:cubicBezTo>
                      <a:pt x="8568" y="103"/>
                      <a:pt x="8569" y="104"/>
                      <a:pt x="8570" y="104"/>
                    </a:cubicBezTo>
                    <a:lnTo>
                      <a:pt x="8611" y="120"/>
                    </a:lnTo>
                    <a:cubicBezTo>
                      <a:pt x="8612" y="121"/>
                      <a:pt x="8613" y="121"/>
                      <a:pt x="8613" y="121"/>
                    </a:cubicBezTo>
                    <a:lnTo>
                      <a:pt x="8656" y="131"/>
                    </a:lnTo>
                    <a:cubicBezTo>
                      <a:pt x="8657" y="131"/>
                      <a:pt x="8658" y="132"/>
                      <a:pt x="8659" y="132"/>
                    </a:cubicBezTo>
                    <a:lnTo>
                      <a:pt x="8703" y="135"/>
                    </a:lnTo>
                    <a:lnTo>
                      <a:pt x="15019" y="135"/>
                    </a:lnTo>
                    <a:lnTo>
                      <a:pt x="15065" y="132"/>
                    </a:lnTo>
                    <a:cubicBezTo>
                      <a:pt x="15066" y="132"/>
                      <a:pt x="15067" y="131"/>
                      <a:pt x="15068" y="131"/>
                    </a:cubicBezTo>
                    <a:lnTo>
                      <a:pt x="15110" y="121"/>
                    </a:lnTo>
                    <a:cubicBezTo>
                      <a:pt x="15111" y="121"/>
                      <a:pt x="15112" y="121"/>
                      <a:pt x="15113" y="120"/>
                    </a:cubicBezTo>
                    <a:lnTo>
                      <a:pt x="15154" y="104"/>
                    </a:lnTo>
                    <a:cubicBezTo>
                      <a:pt x="15154" y="104"/>
                      <a:pt x="15155" y="103"/>
                      <a:pt x="15156" y="103"/>
                    </a:cubicBezTo>
                    <a:lnTo>
                      <a:pt x="15194" y="80"/>
                    </a:lnTo>
                    <a:lnTo>
                      <a:pt x="15208" y="74"/>
                    </a:lnTo>
                    <a:lnTo>
                      <a:pt x="15222" y="71"/>
                    </a:lnTo>
                    <a:lnTo>
                      <a:pt x="15236" y="74"/>
                    </a:lnTo>
                    <a:lnTo>
                      <a:pt x="15251" y="81"/>
                    </a:lnTo>
                    <a:lnTo>
                      <a:pt x="15287" y="103"/>
                    </a:lnTo>
                    <a:cubicBezTo>
                      <a:pt x="15288" y="103"/>
                      <a:pt x="15289" y="104"/>
                      <a:pt x="15290" y="104"/>
                    </a:cubicBezTo>
                    <a:lnTo>
                      <a:pt x="15331" y="120"/>
                    </a:lnTo>
                    <a:cubicBezTo>
                      <a:pt x="15332" y="121"/>
                      <a:pt x="15333" y="121"/>
                      <a:pt x="15333" y="121"/>
                    </a:cubicBezTo>
                    <a:lnTo>
                      <a:pt x="15376" y="131"/>
                    </a:lnTo>
                    <a:cubicBezTo>
                      <a:pt x="15377" y="131"/>
                      <a:pt x="15378" y="132"/>
                      <a:pt x="15379" y="132"/>
                    </a:cubicBezTo>
                    <a:lnTo>
                      <a:pt x="15423" y="135"/>
                    </a:lnTo>
                    <a:lnTo>
                      <a:pt x="15747" y="135"/>
                    </a:lnTo>
                    <a:lnTo>
                      <a:pt x="15747" y="171"/>
                    </a:lnTo>
                    <a:lnTo>
                      <a:pt x="15420" y="171"/>
                    </a:lnTo>
                    <a:lnTo>
                      <a:pt x="15376" y="167"/>
                    </a:lnTo>
                    <a:cubicBezTo>
                      <a:pt x="15373" y="167"/>
                      <a:pt x="15370" y="166"/>
                      <a:pt x="15368" y="166"/>
                    </a:cubicBezTo>
                    <a:lnTo>
                      <a:pt x="15325" y="156"/>
                    </a:lnTo>
                    <a:cubicBezTo>
                      <a:pt x="15323" y="155"/>
                      <a:pt x="15320" y="154"/>
                      <a:pt x="15318" y="153"/>
                    </a:cubicBezTo>
                    <a:lnTo>
                      <a:pt x="15277" y="137"/>
                    </a:lnTo>
                    <a:cubicBezTo>
                      <a:pt x="15274" y="136"/>
                      <a:pt x="15272" y="135"/>
                      <a:pt x="15269" y="133"/>
                    </a:cubicBezTo>
                    <a:lnTo>
                      <a:pt x="15235" y="113"/>
                    </a:lnTo>
                    <a:lnTo>
                      <a:pt x="15225" y="108"/>
                    </a:lnTo>
                    <a:lnTo>
                      <a:pt x="15222" y="107"/>
                    </a:lnTo>
                    <a:lnTo>
                      <a:pt x="15219" y="108"/>
                    </a:lnTo>
                    <a:lnTo>
                      <a:pt x="15212" y="111"/>
                    </a:lnTo>
                    <a:lnTo>
                      <a:pt x="15174" y="133"/>
                    </a:lnTo>
                    <a:cubicBezTo>
                      <a:pt x="15172" y="135"/>
                      <a:pt x="15169" y="136"/>
                      <a:pt x="15167" y="137"/>
                    </a:cubicBezTo>
                    <a:lnTo>
                      <a:pt x="15126" y="153"/>
                    </a:lnTo>
                    <a:cubicBezTo>
                      <a:pt x="15123" y="154"/>
                      <a:pt x="15121" y="155"/>
                      <a:pt x="15118" y="156"/>
                    </a:cubicBezTo>
                    <a:lnTo>
                      <a:pt x="15076" y="166"/>
                    </a:lnTo>
                    <a:cubicBezTo>
                      <a:pt x="15073" y="167"/>
                      <a:pt x="15070" y="167"/>
                      <a:pt x="15068" y="167"/>
                    </a:cubicBezTo>
                    <a:lnTo>
                      <a:pt x="15019" y="171"/>
                    </a:lnTo>
                    <a:lnTo>
                      <a:pt x="8700" y="171"/>
                    </a:lnTo>
                    <a:lnTo>
                      <a:pt x="8656" y="167"/>
                    </a:lnTo>
                    <a:cubicBezTo>
                      <a:pt x="8653" y="167"/>
                      <a:pt x="8650" y="167"/>
                      <a:pt x="8648" y="166"/>
                    </a:cubicBezTo>
                    <a:lnTo>
                      <a:pt x="8605" y="156"/>
                    </a:lnTo>
                    <a:cubicBezTo>
                      <a:pt x="8603" y="155"/>
                      <a:pt x="8600" y="154"/>
                      <a:pt x="8598" y="153"/>
                    </a:cubicBezTo>
                    <a:lnTo>
                      <a:pt x="8557" y="137"/>
                    </a:lnTo>
                    <a:cubicBezTo>
                      <a:pt x="8554" y="136"/>
                      <a:pt x="8552" y="135"/>
                      <a:pt x="8549" y="133"/>
                    </a:cubicBezTo>
                    <a:lnTo>
                      <a:pt x="8516" y="114"/>
                    </a:lnTo>
                    <a:lnTo>
                      <a:pt x="8504" y="108"/>
                    </a:lnTo>
                    <a:lnTo>
                      <a:pt x="8500" y="107"/>
                    </a:lnTo>
                    <a:lnTo>
                      <a:pt x="8498" y="108"/>
                    </a:lnTo>
                    <a:lnTo>
                      <a:pt x="8490" y="113"/>
                    </a:lnTo>
                    <a:lnTo>
                      <a:pt x="8468" y="132"/>
                    </a:lnTo>
                    <a:cubicBezTo>
                      <a:pt x="8465" y="135"/>
                      <a:pt x="8462" y="137"/>
                      <a:pt x="8459" y="139"/>
                    </a:cubicBezTo>
                    <a:lnTo>
                      <a:pt x="8434" y="153"/>
                    </a:lnTo>
                    <a:cubicBezTo>
                      <a:pt x="8430" y="154"/>
                      <a:pt x="8427" y="156"/>
                      <a:pt x="8424" y="157"/>
                    </a:cubicBezTo>
                    <a:lnTo>
                      <a:pt x="8396" y="165"/>
                    </a:lnTo>
                    <a:cubicBezTo>
                      <a:pt x="8393" y="166"/>
                      <a:pt x="8389" y="167"/>
                      <a:pt x="8386" y="168"/>
                    </a:cubicBezTo>
                    <a:lnTo>
                      <a:pt x="8351" y="171"/>
                    </a:lnTo>
                    <a:lnTo>
                      <a:pt x="8322" y="170"/>
                    </a:lnTo>
                    <a:lnTo>
                      <a:pt x="8304" y="168"/>
                    </a:lnTo>
                    <a:cubicBezTo>
                      <a:pt x="8300" y="167"/>
                      <a:pt x="8296" y="166"/>
                      <a:pt x="8292" y="165"/>
                    </a:cubicBezTo>
                    <a:lnTo>
                      <a:pt x="8275" y="158"/>
                    </a:lnTo>
                    <a:cubicBezTo>
                      <a:pt x="8270" y="156"/>
                      <a:pt x="8266" y="154"/>
                      <a:pt x="8262" y="151"/>
                    </a:cubicBezTo>
                    <a:lnTo>
                      <a:pt x="8247" y="140"/>
                    </a:lnTo>
                    <a:cubicBezTo>
                      <a:pt x="8244" y="137"/>
                      <a:pt x="8241" y="135"/>
                      <a:pt x="8238" y="131"/>
                    </a:cubicBezTo>
                    <a:lnTo>
                      <a:pt x="8226" y="117"/>
                    </a:lnTo>
                    <a:lnTo>
                      <a:pt x="8222" y="111"/>
                    </a:lnTo>
                    <a:lnTo>
                      <a:pt x="8217" y="108"/>
                    </a:lnTo>
                    <a:lnTo>
                      <a:pt x="8214" y="108"/>
                    </a:lnTo>
                    <a:lnTo>
                      <a:pt x="8210" y="108"/>
                    </a:lnTo>
                    <a:lnTo>
                      <a:pt x="8202" y="113"/>
                    </a:lnTo>
                    <a:lnTo>
                      <a:pt x="8180" y="132"/>
                    </a:lnTo>
                    <a:cubicBezTo>
                      <a:pt x="8177" y="135"/>
                      <a:pt x="8174" y="137"/>
                      <a:pt x="8171" y="139"/>
                    </a:cubicBezTo>
                    <a:lnTo>
                      <a:pt x="8146" y="153"/>
                    </a:lnTo>
                    <a:cubicBezTo>
                      <a:pt x="8142" y="154"/>
                      <a:pt x="8139" y="156"/>
                      <a:pt x="8136" y="157"/>
                    </a:cubicBezTo>
                    <a:lnTo>
                      <a:pt x="8108" y="165"/>
                    </a:lnTo>
                    <a:cubicBezTo>
                      <a:pt x="8105" y="166"/>
                      <a:pt x="8101" y="167"/>
                      <a:pt x="8098" y="168"/>
                    </a:cubicBezTo>
                    <a:lnTo>
                      <a:pt x="8063" y="171"/>
                    </a:lnTo>
                    <a:lnTo>
                      <a:pt x="8034" y="170"/>
                    </a:lnTo>
                    <a:lnTo>
                      <a:pt x="8016" y="168"/>
                    </a:lnTo>
                    <a:cubicBezTo>
                      <a:pt x="8012" y="167"/>
                      <a:pt x="8008" y="166"/>
                      <a:pt x="8004" y="165"/>
                    </a:cubicBezTo>
                    <a:lnTo>
                      <a:pt x="7987" y="158"/>
                    </a:lnTo>
                    <a:cubicBezTo>
                      <a:pt x="7982" y="156"/>
                      <a:pt x="7978" y="154"/>
                      <a:pt x="7974" y="151"/>
                    </a:cubicBezTo>
                    <a:lnTo>
                      <a:pt x="7959" y="140"/>
                    </a:lnTo>
                    <a:cubicBezTo>
                      <a:pt x="7956" y="137"/>
                      <a:pt x="7953" y="135"/>
                      <a:pt x="7950" y="131"/>
                    </a:cubicBezTo>
                    <a:lnTo>
                      <a:pt x="7936" y="113"/>
                    </a:lnTo>
                    <a:lnTo>
                      <a:pt x="7937" y="115"/>
                    </a:lnTo>
                    <a:lnTo>
                      <a:pt x="7930" y="109"/>
                    </a:lnTo>
                    <a:lnTo>
                      <a:pt x="7927" y="108"/>
                    </a:lnTo>
                    <a:lnTo>
                      <a:pt x="7924" y="108"/>
                    </a:lnTo>
                    <a:lnTo>
                      <a:pt x="7916" y="111"/>
                    </a:lnTo>
                    <a:lnTo>
                      <a:pt x="7878" y="133"/>
                    </a:lnTo>
                    <a:cubicBezTo>
                      <a:pt x="7876" y="135"/>
                      <a:pt x="7873" y="136"/>
                      <a:pt x="7871" y="137"/>
                    </a:cubicBezTo>
                    <a:lnTo>
                      <a:pt x="7830" y="153"/>
                    </a:lnTo>
                    <a:cubicBezTo>
                      <a:pt x="7827" y="154"/>
                      <a:pt x="7825" y="155"/>
                      <a:pt x="7822" y="156"/>
                    </a:cubicBezTo>
                    <a:lnTo>
                      <a:pt x="7780" y="166"/>
                    </a:lnTo>
                    <a:cubicBezTo>
                      <a:pt x="7777" y="167"/>
                      <a:pt x="7774" y="167"/>
                      <a:pt x="7772" y="167"/>
                    </a:cubicBezTo>
                    <a:lnTo>
                      <a:pt x="7723" y="171"/>
                    </a:lnTo>
                    <a:lnTo>
                      <a:pt x="7260" y="171"/>
                    </a:lnTo>
                    <a:lnTo>
                      <a:pt x="7216" y="167"/>
                    </a:lnTo>
                    <a:cubicBezTo>
                      <a:pt x="7213" y="167"/>
                      <a:pt x="7210" y="167"/>
                      <a:pt x="7208" y="166"/>
                    </a:cubicBezTo>
                    <a:lnTo>
                      <a:pt x="7165" y="156"/>
                    </a:lnTo>
                    <a:cubicBezTo>
                      <a:pt x="7163" y="155"/>
                      <a:pt x="7160" y="154"/>
                      <a:pt x="7158" y="153"/>
                    </a:cubicBezTo>
                    <a:lnTo>
                      <a:pt x="7117" y="137"/>
                    </a:lnTo>
                    <a:cubicBezTo>
                      <a:pt x="7114" y="136"/>
                      <a:pt x="7112" y="135"/>
                      <a:pt x="7109" y="133"/>
                    </a:cubicBezTo>
                    <a:lnTo>
                      <a:pt x="7075" y="113"/>
                    </a:lnTo>
                    <a:lnTo>
                      <a:pt x="7065" y="108"/>
                    </a:lnTo>
                    <a:lnTo>
                      <a:pt x="7062" y="107"/>
                    </a:lnTo>
                    <a:lnTo>
                      <a:pt x="7059" y="108"/>
                    </a:lnTo>
                    <a:lnTo>
                      <a:pt x="7052" y="111"/>
                    </a:lnTo>
                    <a:lnTo>
                      <a:pt x="7014" y="133"/>
                    </a:lnTo>
                    <a:cubicBezTo>
                      <a:pt x="7012" y="135"/>
                      <a:pt x="7009" y="136"/>
                      <a:pt x="7007" y="137"/>
                    </a:cubicBezTo>
                    <a:lnTo>
                      <a:pt x="6966" y="153"/>
                    </a:lnTo>
                    <a:cubicBezTo>
                      <a:pt x="6963" y="154"/>
                      <a:pt x="6961" y="155"/>
                      <a:pt x="6958" y="156"/>
                    </a:cubicBezTo>
                    <a:lnTo>
                      <a:pt x="6916" y="166"/>
                    </a:lnTo>
                    <a:cubicBezTo>
                      <a:pt x="6913" y="166"/>
                      <a:pt x="6910" y="167"/>
                      <a:pt x="6908" y="167"/>
                    </a:cubicBezTo>
                    <a:lnTo>
                      <a:pt x="6859" y="171"/>
                    </a:lnTo>
                    <a:lnTo>
                      <a:pt x="4476" y="171"/>
                    </a:lnTo>
                    <a:lnTo>
                      <a:pt x="4432" y="167"/>
                    </a:lnTo>
                    <a:cubicBezTo>
                      <a:pt x="4429" y="167"/>
                      <a:pt x="4426" y="167"/>
                      <a:pt x="4424" y="166"/>
                    </a:cubicBezTo>
                    <a:lnTo>
                      <a:pt x="4381" y="156"/>
                    </a:lnTo>
                    <a:cubicBezTo>
                      <a:pt x="4379" y="155"/>
                      <a:pt x="4376" y="154"/>
                      <a:pt x="4374" y="153"/>
                    </a:cubicBezTo>
                    <a:lnTo>
                      <a:pt x="4333" y="137"/>
                    </a:lnTo>
                    <a:cubicBezTo>
                      <a:pt x="4330" y="136"/>
                      <a:pt x="4328" y="135"/>
                      <a:pt x="4325" y="133"/>
                    </a:cubicBezTo>
                    <a:lnTo>
                      <a:pt x="4291" y="113"/>
                    </a:lnTo>
                    <a:lnTo>
                      <a:pt x="4281" y="108"/>
                    </a:lnTo>
                    <a:lnTo>
                      <a:pt x="4278" y="107"/>
                    </a:lnTo>
                    <a:lnTo>
                      <a:pt x="4275" y="108"/>
                    </a:lnTo>
                    <a:lnTo>
                      <a:pt x="4268" y="111"/>
                    </a:lnTo>
                    <a:lnTo>
                      <a:pt x="4230" y="133"/>
                    </a:lnTo>
                    <a:cubicBezTo>
                      <a:pt x="4228" y="135"/>
                      <a:pt x="4225" y="136"/>
                      <a:pt x="4223" y="137"/>
                    </a:cubicBezTo>
                    <a:lnTo>
                      <a:pt x="4182" y="153"/>
                    </a:lnTo>
                    <a:cubicBezTo>
                      <a:pt x="4179" y="154"/>
                      <a:pt x="4177" y="155"/>
                      <a:pt x="4174" y="156"/>
                    </a:cubicBezTo>
                    <a:lnTo>
                      <a:pt x="4132" y="166"/>
                    </a:lnTo>
                    <a:cubicBezTo>
                      <a:pt x="4129" y="166"/>
                      <a:pt x="4126" y="167"/>
                      <a:pt x="4124" y="167"/>
                    </a:cubicBezTo>
                    <a:lnTo>
                      <a:pt x="4075" y="171"/>
                    </a:lnTo>
                    <a:lnTo>
                      <a:pt x="53" y="171"/>
                    </a:lnTo>
                    <a:lnTo>
                      <a:pt x="53" y="135"/>
                    </a:lnTo>
                    <a:close/>
                    <a:moveTo>
                      <a:pt x="53" y="171"/>
                    </a:moveTo>
                    <a:cubicBezTo>
                      <a:pt x="24" y="171"/>
                      <a:pt x="0" y="147"/>
                      <a:pt x="0" y="117"/>
                    </a:cubicBezTo>
                    <a:cubicBezTo>
                      <a:pt x="0" y="88"/>
                      <a:pt x="24" y="64"/>
                      <a:pt x="53" y="64"/>
                    </a:cubicBezTo>
                    <a:lnTo>
                      <a:pt x="53" y="171"/>
                    </a:lnTo>
                    <a:close/>
                    <a:moveTo>
                      <a:pt x="15747" y="64"/>
                    </a:moveTo>
                    <a:cubicBezTo>
                      <a:pt x="15776" y="64"/>
                      <a:pt x="15800" y="88"/>
                      <a:pt x="15800" y="117"/>
                    </a:cubicBezTo>
                    <a:cubicBezTo>
                      <a:pt x="15800" y="147"/>
                      <a:pt x="15776" y="171"/>
                      <a:pt x="15747" y="171"/>
                    </a:cubicBezTo>
                    <a:lnTo>
                      <a:pt x="15747" y="64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81" name="Freeform 463">
                <a:extLst>
                  <a:ext uri="{FF2B5EF4-FFF2-40B4-BE49-F238E27FC236}">
                    <a16:creationId xmlns:a16="http://schemas.microsoft.com/office/drawing/2014/main" id="{4F84195B-5703-462C-BF21-B05896C616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5" y="3498"/>
                <a:ext cx="90" cy="91"/>
              </a:xfrm>
              <a:custGeom>
                <a:avLst/>
                <a:gdLst>
                  <a:gd name="T0" fmla="*/ 320 w 320"/>
                  <a:gd name="T1" fmla="*/ 160 h 320"/>
                  <a:gd name="T2" fmla="*/ 0 w 320"/>
                  <a:gd name="T3" fmla="*/ 320 h 320"/>
                  <a:gd name="T4" fmla="*/ 0 w 320"/>
                  <a:gd name="T5" fmla="*/ 0 h 320"/>
                  <a:gd name="T6" fmla="*/ 320 w 320"/>
                  <a:gd name="T7" fmla="*/ 16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0" h="320">
                    <a:moveTo>
                      <a:pt x="320" y="160"/>
                    </a:moveTo>
                    <a:lnTo>
                      <a:pt x="0" y="320"/>
                    </a:lnTo>
                    <a:cubicBezTo>
                      <a:pt x="50" y="219"/>
                      <a:pt x="50" y="101"/>
                      <a:pt x="0" y="0"/>
                    </a:cubicBezTo>
                    <a:lnTo>
                      <a:pt x="320" y="16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82" name="Rectangle 464">
                <a:extLst>
                  <a:ext uri="{FF2B5EF4-FFF2-40B4-BE49-F238E27FC236}">
                    <a16:creationId xmlns:a16="http://schemas.microsoft.com/office/drawing/2014/main" id="{0FFBF448-B7F3-4181-AE3B-90E15C5C84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9" y="3507"/>
                <a:ext cx="321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83" name="Rectangle 465">
                <a:extLst>
                  <a:ext uri="{FF2B5EF4-FFF2-40B4-BE49-F238E27FC236}">
                    <a16:creationId xmlns:a16="http://schemas.microsoft.com/office/drawing/2014/main" id="{4F31F4FB-69DC-4F4F-A5AF-7F7FB78D2B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0" y="3503"/>
                <a:ext cx="371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LB Btry Chrgr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84" name="Freeform 466">
                <a:extLst>
                  <a:ext uri="{FF2B5EF4-FFF2-40B4-BE49-F238E27FC236}">
                    <a16:creationId xmlns:a16="http://schemas.microsoft.com/office/drawing/2014/main" id="{15DCAF1E-E3F4-44AF-8E59-046CDDD193B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47" y="2558"/>
                <a:ext cx="1484" cy="293"/>
              </a:xfrm>
              <a:custGeom>
                <a:avLst/>
                <a:gdLst>
                  <a:gd name="T0" fmla="*/ 3603 w 5240"/>
                  <a:gd name="T1" fmla="*/ 40 h 1035"/>
                  <a:gd name="T2" fmla="*/ 3710 w 5240"/>
                  <a:gd name="T3" fmla="*/ 1 h 1035"/>
                  <a:gd name="T4" fmla="*/ 3834 w 5240"/>
                  <a:gd name="T5" fmla="*/ 53 h 1035"/>
                  <a:gd name="T6" fmla="*/ 4248 w 5240"/>
                  <a:gd name="T7" fmla="*/ 71 h 1035"/>
                  <a:gd name="T8" fmla="*/ 4419 w 5240"/>
                  <a:gd name="T9" fmla="*/ 160 h 1035"/>
                  <a:gd name="T10" fmla="*/ 4498 w 5240"/>
                  <a:gd name="T11" fmla="*/ 278 h 1035"/>
                  <a:gd name="T12" fmla="*/ 4525 w 5240"/>
                  <a:gd name="T13" fmla="*/ 843 h 1035"/>
                  <a:gd name="T14" fmla="*/ 4588 w 5240"/>
                  <a:gd name="T15" fmla="*/ 919 h 1035"/>
                  <a:gd name="T16" fmla="*/ 4722 w 5240"/>
                  <a:gd name="T17" fmla="*/ 917 h 1035"/>
                  <a:gd name="T18" fmla="*/ 4846 w 5240"/>
                  <a:gd name="T19" fmla="*/ 865 h 1035"/>
                  <a:gd name="T20" fmla="*/ 4952 w 5240"/>
                  <a:gd name="T21" fmla="*/ 904 h 1035"/>
                  <a:gd name="T22" fmla="*/ 5187 w 5240"/>
                  <a:gd name="T23" fmla="*/ 964 h 1035"/>
                  <a:gd name="T24" fmla="*/ 4898 w 5240"/>
                  <a:gd name="T25" fmla="*/ 913 h 1035"/>
                  <a:gd name="T26" fmla="*/ 4832 w 5240"/>
                  <a:gd name="T27" fmla="*/ 903 h 1035"/>
                  <a:gd name="T28" fmla="*/ 4693 w 5240"/>
                  <a:gd name="T29" fmla="*/ 960 h 1035"/>
                  <a:gd name="T30" fmla="*/ 4550 w 5240"/>
                  <a:gd name="T31" fmla="*/ 939 h 1035"/>
                  <a:gd name="T32" fmla="*/ 4487 w 5240"/>
                  <a:gd name="T33" fmla="*/ 821 h 1035"/>
                  <a:gd name="T34" fmla="*/ 4463 w 5240"/>
                  <a:gd name="T35" fmla="*/ 284 h 1035"/>
                  <a:gd name="T36" fmla="*/ 4354 w 5240"/>
                  <a:gd name="T37" fmla="*/ 153 h 1035"/>
                  <a:gd name="T38" fmla="*/ 4212 w 5240"/>
                  <a:gd name="T39" fmla="*/ 101 h 1035"/>
                  <a:gd name="T40" fmla="*/ 3784 w 5240"/>
                  <a:gd name="T41" fmla="*/ 71 h 1035"/>
                  <a:gd name="T42" fmla="*/ 3699 w 5240"/>
                  <a:gd name="T43" fmla="*/ 36 h 1035"/>
                  <a:gd name="T44" fmla="*/ 3581 w 5240"/>
                  <a:gd name="T45" fmla="*/ 87 h 1035"/>
                  <a:gd name="T46" fmla="*/ 53 w 5240"/>
                  <a:gd name="T47" fmla="*/ 135 h 1035"/>
                  <a:gd name="T48" fmla="*/ 3593 w 5240"/>
                  <a:gd name="T49" fmla="*/ 120 h 1035"/>
                  <a:gd name="T50" fmla="*/ 3702 w 5240"/>
                  <a:gd name="T51" fmla="*/ 71 h 1035"/>
                  <a:gd name="T52" fmla="*/ 3811 w 5240"/>
                  <a:gd name="T53" fmla="*/ 120 h 1035"/>
                  <a:gd name="T54" fmla="*/ 4181 w 5240"/>
                  <a:gd name="T55" fmla="*/ 135 h 1035"/>
                  <a:gd name="T56" fmla="*/ 4373 w 5240"/>
                  <a:gd name="T57" fmla="*/ 214 h 1035"/>
                  <a:gd name="T58" fmla="*/ 4452 w 5240"/>
                  <a:gd name="T59" fmla="*/ 406 h 1035"/>
                  <a:gd name="T60" fmla="*/ 4466 w 5240"/>
                  <a:gd name="T61" fmla="*/ 892 h 1035"/>
                  <a:gd name="T62" fmla="*/ 4529 w 5240"/>
                  <a:gd name="T63" fmla="*/ 968 h 1035"/>
                  <a:gd name="T64" fmla="*/ 4596 w 5240"/>
                  <a:gd name="T65" fmla="*/ 996 h 1035"/>
                  <a:gd name="T66" fmla="*/ 4742 w 5240"/>
                  <a:gd name="T67" fmla="*/ 985 h 1035"/>
                  <a:gd name="T68" fmla="*/ 4840 w 5240"/>
                  <a:gd name="T69" fmla="*/ 938 h 1035"/>
                  <a:gd name="T70" fmla="*/ 4922 w 5240"/>
                  <a:gd name="T71" fmla="*/ 968 h 1035"/>
                  <a:gd name="T72" fmla="*/ 5055 w 5240"/>
                  <a:gd name="T73" fmla="*/ 999 h 1035"/>
                  <a:gd name="T74" fmla="*/ 5000 w 5240"/>
                  <a:gd name="T75" fmla="*/ 1030 h 1035"/>
                  <a:gd name="T76" fmla="*/ 4867 w 5240"/>
                  <a:gd name="T77" fmla="*/ 977 h 1035"/>
                  <a:gd name="T78" fmla="*/ 4806 w 5240"/>
                  <a:gd name="T79" fmla="*/ 997 h 1035"/>
                  <a:gd name="T80" fmla="*/ 4700 w 5240"/>
                  <a:gd name="T81" fmla="*/ 1031 h 1035"/>
                  <a:gd name="T82" fmla="*/ 4552 w 5240"/>
                  <a:gd name="T83" fmla="*/ 1020 h 1035"/>
                  <a:gd name="T84" fmla="*/ 4475 w 5240"/>
                  <a:gd name="T85" fmla="*/ 969 h 1035"/>
                  <a:gd name="T86" fmla="*/ 4422 w 5240"/>
                  <a:gd name="T87" fmla="*/ 869 h 1035"/>
                  <a:gd name="T88" fmla="*/ 4412 w 5240"/>
                  <a:gd name="T89" fmla="*/ 363 h 1035"/>
                  <a:gd name="T90" fmla="*/ 4273 w 5240"/>
                  <a:gd name="T91" fmla="*/ 189 h 1035"/>
                  <a:gd name="T92" fmla="*/ 3856 w 5240"/>
                  <a:gd name="T93" fmla="*/ 167 h 1035"/>
                  <a:gd name="T94" fmla="*/ 3749 w 5240"/>
                  <a:gd name="T95" fmla="*/ 133 h 1035"/>
                  <a:gd name="T96" fmla="*/ 3692 w 5240"/>
                  <a:gd name="T97" fmla="*/ 111 h 1035"/>
                  <a:gd name="T98" fmla="*/ 3556 w 5240"/>
                  <a:gd name="T99" fmla="*/ 166 h 1035"/>
                  <a:gd name="T100" fmla="*/ 53 w 5240"/>
                  <a:gd name="T101" fmla="*/ 171 h 1035"/>
                  <a:gd name="T102" fmla="*/ 5240 w 5240"/>
                  <a:gd name="T103" fmla="*/ 981 h 10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240" h="1035">
                    <a:moveTo>
                      <a:pt x="53" y="64"/>
                    </a:moveTo>
                    <a:lnTo>
                      <a:pt x="3499" y="64"/>
                    </a:lnTo>
                    <a:lnTo>
                      <a:pt x="3535" y="61"/>
                    </a:lnTo>
                    <a:lnTo>
                      <a:pt x="3570" y="53"/>
                    </a:lnTo>
                    <a:lnTo>
                      <a:pt x="3603" y="40"/>
                    </a:lnTo>
                    <a:lnTo>
                      <a:pt x="3638" y="19"/>
                    </a:lnTo>
                    <a:lnTo>
                      <a:pt x="3659" y="8"/>
                    </a:lnTo>
                    <a:cubicBezTo>
                      <a:pt x="3664" y="6"/>
                      <a:pt x="3669" y="5"/>
                      <a:pt x="3674" y="4"/>
                    </a:cubicBezTo>
                    <a:lnTo>
                      <a:pt x="3694" y="1"/>
                    </a:lnTo>
                    <a:cubicBezTo>
                      <a:pt x="3699" y="0"/>
                      <a:pt x="3705" y="0"/>
                      <a:pt x="3710" y="1"/>
                    </a:cubicBezTo>
                    <a:lnTo>
                      <a:pt x="3729" y="4"/>
                    </a:lnTo>
                    <a:cubicBezTo>
                      <a:pt x="3734" y="5"/>
                      <a:pt x="3740" y="6"/>
                      <a:pt x="3744" y="8"/>
                    </a:cubicBezTo>
                    <a:lnTo>
                      <a:pt x="3762" y="17"/>
                    </a:lnTo>
                    <a:lnTo>
                      <a:pt x="3800" y="40"/>
                    </a:lnTo>
                    <a:lnTo>
                      <a:pt x="3834" y="53"/>
                    </a:lnTo>
                    <a:lnTo>
                      <a:pt x="3868" y="61"/>
                    </a:lnTo>
                    <a:lnTo>
                      <a:pt x="3908" y="64"/>
                    </a:lnTo>
                    <a:lnTo>
                      <a:pt x="4181" y="64"/>
                    </a:lnTo>
                    <a:lnTo>
                      <a:pt x="4214" y="66"/>
                    </a:lnTo>
                    <a:lnTo>
                      <a:pt x="4248" y="71"/>
                    </a:lnTo>
                    <a:lnTo>
                      <a:pt x="4309" y="89"/>
                    </a:lnTo>
                    <a:cubicBezTo>
                      <a:pt x="4313" y="90"/>
                      <a:pt x="4316" y="91"/>
                      <a:pt x="4320" y="93"/>
                    </a:cubicBezTo>
                    <a:lnTo>
                      <a:pt x="4368" y="120"/>
                    </a:lnTo>
                    <a:cubicBezTo>
                      <a:pt x="4371" y="121"/>
                      <a:pt x="4374" y="123"/>
                      <a:pt x="4376" y="125"/>
                    </a:cubicBezTo>
                    <a:lnTo>
                      <a:pt x="4419" y="160"/>
                    </a:lnTo>
                    <a:cubicBezTo>
                      <a:pt x="4422" y="162"/>
                      <a:pt x="4425" y="165"/>
                      <a:pt x="4427" y="168"/>
                    </a:cubicBezTo>
                    <a:lnTo>
                      <a:pt x="4462" y="211"/>
                    </a:lnTo>
                    <a:cubicBezTo>
                      <a:pt x="4464" y="213"/>
                      <a:pt x="4466" y="216"/>
                      <a:pt x="4467" y="219"/>
                    </a:cubicBezTo>
                    <a:lnTo>
                      <a:pt x="4494" y="267"/>
                    </a:lnTo>
                    <a:cubicBezTo>
                      <a:pt x="4496" y="271"/>
                      <a:pt x="4497" y="274"/>
                      <a:pt x="4498" y="278"/>
                    </a:cubicBezTo>
                    <a:lnTo>
                      <a:pt x="4515" y="332"/>
                    </a:lnTo>
                    <a:lnTo>
                      <a:pt x="4521" y="368"/>
                    </a:lnTo>
                    <a:lnTo>
                      <a:pt x="4523" y="403"/>
                    </a:lnTo>
                    <a:lnTo>
                      <a:pt x="4523" y="821"/>
                    </a:lnTo>
                    <a:lnTo>
                      <a:pt x="4525" y="843"/>
                    </a:lnTo>
                    <a:lnTo>
                      <a:pt x="4531" y="863"/>
                    </a:lnTo>
                    <a:lnTo>
                      <a:pt x="4541" y="881"/>
                    </a:lnTo>
                    <a:lnTo>
                      <a:pt x="4554" y="897"/>
                    </a:lnTo>
                    <a:lnTo>
                      <a:pt x="4570" y="910"/>
                    </a:lnTo>
                    <a:lnTo>
                      <a:pt x="4588" y="919"/>
                    </a:lnTo>
                    <a:lnTo>
                      <a:pt x="4608" y="925"/>
                    </a:lnTo>
                    <a:lnTo>
                      <a:pt x="4635" y="928"/>
                    </a:lnTo>
                    <a:lnTo>
                      <a:pt x="4651" y="928"/>
                    </a:lnTo>
                    <a:lnTo>
                      <a:pt x="4687" y="925"/>
                    </a:lnTo>
                    <a:lnTo>
                      <a:pt x="4722" y="917"/>
                    </a:lnTo>
                    <a:lnTo>
                      <a:pt x="4755" y="904"/>
                    </a:lnTo>
                    <a:lnTo>
                      <a:pt x="4790" y="883"/>
                    </a:lnTo>
                    <a:lnTo>
                      <a:pt x="4811" y="872"/>
                    </a:lnTo>
                    <a:cubicBezTo>
                      <a:pt x="4816" y="870"/>
                      <a:pt x="4821" y="869"/>
                      <a:pt x="4826" y="868"/>
                    </a:cubicBezTo>
                    <a:lnTo>
                      <a:pt x="4846" y="865"/>
                    </a:lnTo>
                    <a:cubicBezTo>
                      <a:pt x="4851" y="864"/>
                      <a:pt x="4857" y="864"/>
                      <a:pt x="4862" y="865"/>
                    </a:cubicBezTo>
                    <a:lnTo>
                      <a:pt x="4881" y="868"/>
                    </a:lnTo>
                    <a:cubicBezTo>
                      <a:pt x="4886" y="869"/>
                      <a:pt x="4892" y="870"/>
                      <a:pt x="4896" y="872"/>
                    </a:cubicBezTo>
                    <a:lnTo>
                      <a:pt x="4914" y="881"/>
                    </a:lnTo>
                    <a:lnTo>
                      <a:pt x="4952" y="904"/>
                    </a:lnTo>
                    <a:lnTo>
                      <a:pt x="4986" y="917"/>
                    </a:lnTo>
                    <a:lnTo>
                      <a:pt x="5020" y="925"/>
                    </a:lnTo>
                    <a:lnTo>
                      <a:pt x="5060" y="928"/>
                    </a:lnTo>
                    <a:lnTo>
                      <a:pt x="5187" y="928"/>
                    </a:lnTo>
                    <a:lnTo>
                      <a:pt x="5187" y="964"/>
                    </a:lnTo>
                    <a:lnTo>
                      <a:pt x="5057" y="964"/>
                    </a:lnTo>
                    <a:lnTo>
                      <a:pt x="5015" y="960"/>
                    </a:lnTo>
                    <a:lnTo>
                      <a:pt x="4975" y="951"/>
                    </a:lnTo>
                    <a:lnTo>
                      <a:pt x="4936" y="935"/>
                    </a:lnTo>
                    <a:lnTo>
                      <a:pt x="4898" y="913"/>
                    </a:lnTo>
                    <a:lnTo>
                      <a:pt x="4881" y="904"/>
                    </a:lnTo>
                    <a:cubicBezTo>
                      <a:pt x="4879" y="904"/>
                      <a:pt x="4877" y="903"/>
                      <a:pt x="4876" y="903"/>
                    </a:cubicBezTo>
                    <a:lnTo>
                      <a:pt x="4857" y="900"/>
                    </a:lnTo>
                    <a:cubicBezTo>
                      <a:pt x="4855" y="900"/>
                      <a:pt x="4853" y="900"/>
                      <a:pt x="4851" y="900"/>
                    </a:cubicBezTo>
                    <a:lnTo>
                      <a:pt x="4832" y="903"/>
                    </a:lnTo>
                    <a:cubicBezTo>
                      <a:pt x="4830" y="903"/>
                      <a:pt x="4828" y="904"/>
                      <a:pt x="4827" y="904"/>
                    </a:cubicBezTo>
                    <a:lnTo>
                      <a:pt x="4808" y="914"/>
                    </a:lnTo>
                    <a:lnTo>
                      <a:pt x="4771" y="935"/>
                    </a:lnTo>
                    <a:lnTo>
                      <a:pt x="4733" y="951"/>
                    </a:lnTo>
                    <a:lnTo>
                      <a:pt x="4693" y="960"/>
                    </a:lnTo>
                    <a:lnTo>
                      <a:pt x="4651" y="964"/>
                    </a:lnTo>
                    <a:lnTo>
                      <a:pt x="4631" y="964"/>
                    </a:lnTo>
                    <a:lnTo>
                      <a:pt x="4601" y="960"/>
                    </a:lnTo>
                    <a:lnTo>
                      <a:pt x="4574" y="952"/>
                    </a:lnTo>
                    <a:lnTo>
                      <a:pt x="4550" y="939"/>
                    </a:lnTo>
                    <a:lnTo>
                      <a:pt x="4529" y="922"/>
                    </a:lnTo>
                    <a:lnTo>
                      <a:pt x="4512" y="901"/>
                    </a:lnTo>
                    <a:lnTo>
                      <a:pt x="4498" y="877"/>
                    </a:lnTo>
                    <a:lnTo>
                      <a:pt x="4490" y="850"/>
                    </a:lnTo>
                    <a:lnTo>
                      <a:pt x="4487" y="821"/>
                    </a:lnTo>
                    <a:lnTo>
                      <a:pt x="4487" y="405"/>
                    </a:lnTo>
                    <a:lnTo>
                      <a:pt x="4486" y="373"/>
                    </a:lnTo>
                    <a:lnTo>
                      <a:pt x="4480" y="342"/>
                    </a:lnTo>
                    <a:lnTo>
                      <a:pt x="4464" y="288"/>
                    </a:lnTo>
                    <a:cubicBezTo>
                      <a:pt x="4464" y="287"/>
                      <a:pt x="4463" y="286"/>
                      <a:pt x="4463" y="284"/>
                    </a:cubicBezTo>
                    <a:lnTo>
                      <a:pt x="4436" y="236"/>
                    </a:lnTo>
                    <a:cubicBezTo>
                      <a:pt x="4436" y="235"/>
                      <a:pt x="4435" y="234"/>
                      <a:pt x="4434" y="233"/>
                    </a:cubicBezTo>
                    <a:lnTo>
                      <a:pt x="4399" y="190"/>
                    </a:lnTo>
                    <a:cubicBezTo>
                      <a:pt x="4398" y="189"/>
                      <a:pt x="4398" y="188"/>
                      <a:pt x="4397" y="188"/>
                    </a:cubicBezTo>
                    <a:lnTo>
                      <a:pt x="4354" y="153"/>
                    </a:lnTo>
                    <a:cubicBezTo>
                      <a:pt x="4353" y="152"/>
                      <a:pt x="4352" y="151"/>
                      <a:pt x="4351" y="151"/>
                    </a:cubicBezTo>
                    <a:lnTo>
                      <a:pt x="4302" y="124"/>
                    </a:lnTo>
                    <a:cubicBezTo>
                      <a:pt x="4301" y="124"/>
                      <a:pt x="4300" y="123"/>
                      <a:pt x="4299" y="123"/>
                    </a:cubicBezTo>
                    <a:lnTo>
                      <a:pt x="4242" y="106"/>
                    </a:lnTo>
                    <a:lnTo>
                      <a:pt x="4212" y="101"/>
                    </a:lnTo>
                    <a:lnTo>
                      <a:pt x="4181" y="100"/>
                    </a:lnTo>
                    <a:lnTo>
                      <a:pt x="3905" y="100"/>
                    </a:lnTo>
                    <a:lnTo>
                      <a:pt x="3863" y="96"/>
                    </a:lnTo>
                    <a:lnTo>
                      <a:pt x="3823" y="87"/>
                    </a:lnTo>
                    <a:lnTo>
                      <a:pt x="3784" y="71"/>
                    </a:lnTo>
                    <a:lnTo>
                      <a:pt x="3746" y="49"/>
                    </a:lnTo>
                    <a:lnTo>
                      <a:pt x="3729" y="40"/>
                    </a:lnTo>
                    <a:cubicBezTo>
                      <a:pt x="3727" y="40"/>
                      <a:pt x="3725" y="39"/>
                      <a:pt x="3724" y="39"/>
                    </a:cubicBezTo>
                    <a:lnTo>
                      <a:pt x="3705" y="36"/>
                    </a:lnTo>
                    <a:cubicBezTo>
                      <a:pt x="3703" y="36"/>
                      <a:pt x="3701" y="36"/>
                      <a:pt x="3699" y="36"/>
                    </a:cubicBezTo>
                    <a:lnTo>
                      <a:pt x="3680" y="39"/>
                    </a:lnTo>
                    <a:cubicBezTo>
                      <a:pt x="3678" y="39"/>
                      <a:pt x="3676" y="40"/>
                      <a:pt x="3675" y="40"/>
                    </a:cubicBezTo>
                    <a:lnTo>
                      <a:pt x="3656" y="50"/>
                    </a:lnTo>
                    <a:lnTo>
                      <a:pt x="3619" y="71"/>
                    </a:lnTo>
                    <a:lnTo>
                      <a:pt x="3581" y="87"/>
                    </a:lnTo>
                    <a:lnTo>
                      <a:pt x="3541" y="96"/>
                    </a:lnTo>
                    <a:lnTo>
                      <a:pt x="3499" y="100"/>
                    </a:lnTo>
                    <a:lnTo>
                      <a:pt x="53" y="100"/>
                    </a:lnTo>
                    <a:lnTo>
                      <a:pt x="53" y="64"/>
                    </a:lnTo>
                    <a:close/>
                    <a:moveTo>
                      <a:pt x="53" y="135"/>
                    </a:moveTo>
                    <a:lnTo>
                      <a:pt x="3499" y="135"/>
                    </a:lnTo>
                    <a:lnTo>
                      <a:pt x="3545" y="132"/>
                    </a:lnTo>
                    <a:cubicBezTo>
                      <a:pt x="3546" y="132"/>
                      <a:pt x="3547" y="131"/>
                      <a:pt x="3548" y="131"/>
                    </a:cubicBezTo>
                    <a:lnTo>
                      <a:pt x="3590" y="121"/>
                    </a:lnTo>
                    <a:cubicBezTo>
                      <a:pt x="3591" y="121"/>
                      <a:pt x="3592" y="121"/>
                      <a:pt x="3593" y="120"/>
                    </a:cubicBezTo>
                    <a:lnTo>
                      <a:pt x="3634" y="104"/>
                    </a:lnTo>
                    <a:cubicBezTo>
                      <a:pt x="3634" y="104"/>
                      <a:pt x="3635" y="103"/>
                      <a:pt x="3636" y="103"/>
                    </a:cubicBezTo>
                    <a:lnTo>
                      <a:pt x="3674" y="80"/>
                    </a:lnTo>
                    <a:lnTo>
                      <a:pt x="3688" y="74"/>
                    </a:lnTo>
                    <a:lnTo>
                      <a:pt x="3702" y="71"/>
                    </a:lnTo>
                    <a:lnTo>
                      <a:pt x="3716" y="74"/>
                    </a:lnTo>
                    <a:lnTo>
                      <a:pt x="3731" y="81"/>
                    </a:lnTo>
                    <a:lnTo>
                      <a:pt x="3767" y="103"/>
                    </a:lnTo>
                    <a:cubicBezTo>
                      <a:pt x="3768" y="103"/>
                      <a:pt x="3769" y="104"/>
                      <a:pt x="3770" y="104"/>
                    </a:cubicBezTo>
                    <a:lnTo>
                      <a:pt x="3811" y="120"/>
                    </a:lnTo>
                    <a:cubicBezTo>
                      <a:pt x="3812" y="121"/>
                      <a:pt x="3813" y="121"/>
                      <a:pt x="3813" y="121"/>
                    </a:cubicBezTo>
                    <a:lnTo>
                      <a:pt x="3856" y="131"/>
                    </a:lnTo>
                    <a:cubicBezTo>
                      <a:pt x="3857" y="131"/>
                      <a:pt x="3858" y="132"/>
                      <a:pt x="3859" y="132"/>
                    </a:cubicBezTo>
                    <a:lnTo>
                      <a:pt x="3903" y="135"/>
                    </a:lnTo>
                    <a:lnTo>
                      <a:pt x="4181" y="135"/>
                    </a:lnTo>
                    <a:lnTo>
                      <a:pt x="4210" y="137"/>
                    </a:lnTo>
                    <a:lnTo>
                      <a:pt x="4237" y="141"/>
                    </a:lnTo>
                    <a:lnTo>
                      <a:pt x="4287" y="156"/>
                    </a:lnTo>
                    <a:lnTo>
                      <a:pt x="4333" y="181"/>
                    </a:lnTo>
                    <a:lnTo>
                      <a:pt x="4373" y="214"/>
                    </a:lnTo>
                    <a:lnTo>
                      <a:pt x="4406" y="254"/>
                    </a:lnTo>
                    <a:lnTo>
                      <a:pt x="4430" y="300"/>
                    </a:lnTo>
                    <a:lnTo>
                      <a:pt x="4446" y="353"/>
                    </a:lnTo>
                    <a:lnTo>
                      <a:pt x="4450" y="379"/>
                    </a:lnTo>
                    <a:lnTo>
                      <a:pt x="4452" y="406"/>
                    </a:lnTo>
                    <a:lnTo>
                      <a:pt x="4452" y="821"/>
                    </a:lnTo>
                    <a:lnTo>
                      <a:pt x="4455" y="855"/>
                    </a:lnTo>
                    <a:cubicBezTo>
                      <a:pt x="4455" y="856"/>
                      <a:pt x="4456" y="858"/>
                      <a:pt x="4456" y="859"/>
                    </a:cubicBezTo>
                    <a:lnTo>
                      <a:pt x="4465" y="889"/>
                    </a:lnTo>
                    <a:cubicBezTo>
                      <a:pt x="4465" y="890"/>
                      <a:pt x="4466" y="891"/>
                      <a:pt x="4466" y="892"/>
                    </a:cubicBezTo>
                    <a:lnTo>
                      <a:pt x="4481" y="919"/>
                    </a:lnTo>
                    <a:cubicBezTo>
                      <a:pt x="4482" y="920"/>
                      <a:pt x="4483" y="921"/>
                      <a:pt x="4483" y="922"/>
                    </a:cubicBezTo>
                    <a:lnTo>
                      <a:pt x="4503" y="946"/>
                    </a:lnTo>
                    <a:cubicBezTo>
                      <a:pt x="4503" y="947"/>
                      <a:pt x="4504" y="947"/>
                      <a:pt x="4505" y="948"/>
                    </a:cubicBezTo>
                    <a:lnTo>
                      <a:pt x="4529" y="968"/>
                    </a:lnTo>
                    <a:cubicBezTo>
                      <a:pt x="4529" y="968"/>
                      <a:pt x="4530" y="969"/>
                      <a:pt x="4531" y="970"/>
                    </a:cubicBezTo>
                    <a:lnTo>
                      <a:pt x="4559" y="985"/>
                    </a:lnTo>
                    <a:cubicBezTo>
                      <a:pt x="4560" y="985"/>
                      <a:pt x="4561" y="986"/>
                      <a:pt x="4562" y="986"/>
                    </a:cubicBezTo>
                    <a:lnTo>
                      <a:pt x="4592" y="995"/>
                    </a:lnTo>
                    <a:cubicBezTo>
                      <a:pt x="4593" y="995"/>
                      <a:pt x="4594" y="996"/>
                      <a:pt x="4596" y="996"/>
                    </a:cubicBezTo>
                    <a:lnTo>
                      <a:pt x="4628" y="999"/>
                    </a:lnTo>
                    <a:lnTo>
                      <a:pt x="4651" y="999"/>
                    </a:lnTo>
                    <a:lnTo>
                      <a:pt x="4697" y="996"/>
                    </a:lnTo>
                    <a:cubicBezTo>
                      <a:pt x="4698" y="996"/>
                      <a:pt x="4699" y="995"/>
                      <a:pt x="4700" y="995"/>
                    </a:cubicBezTo>
                    <a:lnTo>
                      <a:pt x="4742" y="985"/>
                    </a:lnTo>
                    <a:cubicBezTo>
                      <a:pt x="4743" y="985"/>
                      <a:pt x="4744" y="985"/>
                      <a:pt x="4745" y="984"/>
                    </a:cubicBezTo>
                    <a:lnTo>
                      <a:pt x="4786" y="968"/>
                    </a:lnTo>
                    <a:cubicBezTo>
                      <a:pt x="4786" y="968"/>
                      <a:pt x="4787" y="967"/>
                      <a:pt x="4788" y="967"/>
                    </a:cubicBezTo>
                    <a:lnTo>
                      <a:pt x="4826" y="944"/>
                    </a:lnTo>
                    <a:lnTo>
                      <a:pt x="4840" y="938"/>
                    </a:lnTo>
                    <a:lnTo>
                      <a:pt x="4854" y="935"/>
                    </a:lnTo>
                    <a:lnTo>
                      <a:pt x="4868" y="938"/>
                    </a:lnTo>
                    <a:lnTo>
                      <a:pt x="4883" y="945"/>
                    </a:lnTo>
                    <a:lnTo>
                      <a:pt x="4919" y="967"/>
                    </a:lnTo>
                    <a:cubicBezTo>
                      <a:pt x="4920" y="967"/>
                      <a:pt x="4921" y="968"/>
                      <a:pt x="4922" y="968"/>
                    </a:cubicBezTo>
                    <a:lnTo>
                      <a:pt x="4963" y="984"/>
                    </a:lnTo>
                    <a:cubicBezTo>
                      <a:pt x="4964" y="985"/>
                      <a:pt x="4965" y="985"/>
                      <a:pt x="4965" y="985"/>
                    </a:cubicBezTo>
                    <a:lnTo>
                      <a:pt x="5008" y="995"/>
                    </a:lnTo>
                    <a:cubicBezTo>
                      <a:pt x="5009" y="995"/>
                      <a:pt x="5010" y="996"/>
                      <a:pt x="5011" y="996"/>
                    </a:cubicBezTo>
                    <a:lnTo>
                      <a:pt x="5055" y="999"/>
                    </a:lnTo>
                    <a:lnTo>
                      <a:pt x="5187" y="999"/>
                    </a:lnTo>
                    <a:lnTo>
                      <a:pt x="5187" y="1035"/>
                    </a:lnTo>
                    <a:lnTo>
                      <a:pt x="5052" y="1035"/>
                    </a:lnTo>
                    <a:lnTo>
                      <a:pt x="5008" y="1031"/>
                    </a:lnTo>
                    <a:cubicBezTo>
                      <a:pt x="5005" y="1031"/>
                      <a:pt x="5002" y="1031"/>
                      <a:pt x="5000" y="1030"/>
                    </a:cubicBezTo>
                    <a:lnTo>
                      <a:pt x="4957" y="1020"/>
                    </a:lnTo>
                    <a:cubicBezTo>
                      <a:pt x="4955" y="1019"/>
                      <a:pt x="4952" y="1018"/>
                      <a:pt x="4950" y="1017"/>
                    </a:cubicBezTo>
                    <a:lnTo>
                      <a:pt x="4909" y="1001"/>
                    </a:lnTo>
                    <a:cubicBezTo>
                      <a:pt x="4906" y="1000"/>
                      <a:pt x="4904" y="999"/>
                      <a:pt x="4901" y="997"/>
                    </a:cubicBezTo>
                    <a:lnTo>
                      <a:pt x="4867" y="977"/>
                    </a:lnTo>
                    <a:lnTo>
                      <a:pt x="4857" y="972"/>
                    </a:lnTo>
                    <a:lnTo>
                      <a:pt x="4854" y="971"/>
                    </a:lnTo>
                    <a:lnTo>
                      <a:pt x="4851" y="972"/>
                    </a:lnTo>
                    <a:lnTo>
                      <a:pt x="4844" y="975"/>
                    </a:lnTo>
                    <a:lnTo>
                      <a:pt x="4806" y="997"/>
                    </a:lnTo>
                    <a:cubicBezTo>
                      <a:pt x="4804" y="999"/>
                      <a:pt x="4801" y="1000"/>
                      <a:pt x="4799" y="1001"/>
                    </a:cubicBezTo>
                    <a:lnTo>
                      <a:pt x="4758" y="1017"/>
                    </a:lnTo>
                    <a:cubicBezTo>
                      <a:pt x="4755" y="1018"/>
                      <a:pt x="4753" y="1019"/>
                      <a:pt x="4750" y="1020"/>
                    </a:cubicBezTo>
                    <a:lnTo>
                      <a:pt x="4708" y="1030"/>
                    </a:lnTo>
                    <a:cubicBezTo>
                      <a:pt x="4705" y="1030"/>
                      <a:pt x="4702" y="1031"/>
                      <a:pt x="4700" y="1031"/>
                    </a:cubicBezTo>
                    <a:lnTo>
                      <a:pt x="4651" y="1035"/>
                    </a:lnTo>
                    <a:lnTo>
                      <a:pt x="4624" y="1034"/>
                    </a:lnTo>
                    <a:lnTo>
                      <a:pt x="4592" y="1031"/>
                    </a:lnTo>
                    <a:cubicBezTo>
                      <a:pt x="4588" y="1031"/>
                      <a:pt x="4585" y="1030"/>
                      <a:pt x="4582" y="1029"/>
                    </a:cubicBezTo>
                    <a:lnTo>
                      <a:pt x="4552" y="1020"/>
                    </a:lnTo>
                    <a:cubicBezTo>
                      <a:pt x="4549" y="1019"/>
                      <a:pt x="4545" y="1018"/>
                      <a:pt x="4542" y="1016"/>
                    </a:cubicBezTo>
                    <a:lnTo>
                      <a:pt x="4514" y="1001"/>
                    </a:lnTo>
                    <a:cubicBezTo>
                      <a:pt x="4511" y="999"/>
                      <a:pt x="4509" y="997"/>
                      <a:pt x="4506" y="995"/>
                    </a:cubicBezTo>
                    <a:lnTo>
                      <a:pt x="4482" y="976"/>
                    </a:lnTo>
                    <a:cubicBezTo>
                      <a:pt x="4480" y="973"/>
                      <a:pt x="4478" y="971"/>
                      <a:pt x="4475" y="969"/>
                    </a:cubicBezTo>
                    <a:lnTo>
                      <a:pt x="4456" y="945"/>
                    </a:lnTo>
                    <a:cubicBezTo>
                      <a:pt x="4454" y="942"/>
                      <a:pt x="4452" y="940"/>
                      <a:pt x="4450" y="937"/>
                    </a:cubicBezTo>
                    <a:lnTo>
                      <a:pt x="4435" y="909"/>
                    </a:lnTo>
                    <a:cubicBezTo>
                      <a:pt x="4433" y="906"/>
                      <a:pt x="4432" y="902"/>
                      <a:pt x="4431" y="899"/>
                    </a:cubicBezTo>
                    <a:lnTo>
                      <a:pt x="4422" y="869"/>
                    </a:lnTo>
                    <a:cubicBezTo>
                      <a:pt x="4421" y="866"/>
                      <a:pt x="4420" y="862"/>
                      <a:pt x="4420" y="859"/>
                    </a:cubicBezTo>
                    <a:lnTo>
                      <a:pt x="4416" y="821"/>
                    </a:lnTo>
                    <a:lnTo>
                      <a:pt x="4416" y="408"/>
                    </a:lnTo>
                    <a:lnTo>
                      <a:pt x="4415" y="384"/>
                    </a:lnTo>
                    <a:lnTo>
                      <a:pt x="4412" y="363"/>
                    </a:lnTo>
                    <a:lnTo>
                      <a:pt x="4398" y="314"/>
                    </a:lnTo>
                    <a:lnTo>
                      <a:pt x="4376" y="274"/>
                    </a:lnTo>
                    <a:lnTo>
                      <a:pt x="4348" y="239"/>
                    </a:lnTo>
                    <a:lnTo>
                      <a:pt x="4313" y="211"/>
                    </a:lnTo>
                    <a:lnTo>
                      <a:pt x="4273" y="189"/>
                    </a:lnTo>
                    <a:lnTo>
                      <a:pt x="4231" y="176"/>
                    </a:lnTo>
                    <a:lnTo>
                      <a:pt x="4208" y="172"/>
                    </a:lnTo>
                    <a:lnTo>
                      <a:pt x="4181" y="171"/>
                    </a:lnTo>
                    <a:lnTo>
                      <a:pt x="3900" y="171"/>
                    </a:lnTo>
                    <a:lnTo>
                      <a:pt x="3856" y="167"/>
                    </a:lnTo>
                    <a:cubicBezTo>
                      <a:pt x="3853" y="167"/>
                      <a:pt x="3850" y="167"/>
                      <a:pt x="3848" y="166"/>
                    </a:cubicBezTo>
                    <a:lnTo>
                      <a:pt x="3805" y="156"/>
                    </a:lnTo>
                    <a:cubicBezTo>
                      <a:pt x="3803" y="155"/>
                      <a:pt x="3800" y="154"/>
                      <a:pt x="3798" y="153"/>
                    </a:cubicBezTo>
                    <a:lnTo>
                      <a:pt x="3757" y="137"/>
                    </a:lnTo>
                    <a:cubicBezTo>
                      <a:pt x="3754" y="136"/>
                      <a:pt x="3752" y="135"/>
                      <a:pt x="3749" y="133"/>
                    </a:cubicBezTo>
                    <a:lnTo>
                      <a:pt x="3715" y="113"/>
                    </a:lnTo>
                    <a:lnTo>
                      <a:pt x="3705" y="108"/>
                    </a:lnTo>
                    <a:lnTo>
                      <a:pt x="3702" y="107"/>
                    </a:lnTo>
                    <a:lnTo>
                      <a:pt x="3699" y="108"/>
                    </a:lnTo>
                    <a:lnTo>
                      <a:pt x="3692" y="111"/>
                    </a:lnTo>
                    <a:lnTo>
                      <a:pt x="3654" y="133"/>
                    </a:lnTo>
                    <a:cubicBezTo>
                      <a:pt x="3652" y="135"/>
                      <a:pt x="3649" y="136"/>
                      <a:pt x="3647" y="137"/>
                    </a:cubicBezTo>
                    <a:lnTo>
                      <a:pt x="3606" y="153"/>
                    </a:lnTo>
                    <a:cubicBezTo>
                      <a:pt x="3603" y="154"/>
                      <a:pt x="3601" y="155"/>
                      <a:pt x="3598" y="156"/>
                    </a:cubicBezTo>
                    <a:lnTo>
                      <a:pt x="3556" y="166"/>
                    </a:lnTo>
                    <a:cubicBezTo>
                      <a:pt x="3553" y="167"/>
                      <a:pt x="3550" y="167"/>
                      <a:pt x="3548" y="167"/>
                    </a:cubicBezTo>
                    <a:lnTo>
                      <a:pt x="3499" y="171"/>
                    </a:lnTo>
                    <a:lnTo>
                      <a:pt x="53" y="171"/>
                    </a:lnTo>
                    <a:lnTo>
                      <a:pt x="53" y="135"/>
                    </a:lnTo>
                    <a:close/>
                    <a:moveTo>
                      <a:pt x="53" y="171"/>
                    </a:moveTo>
                    <a:cubicBezTo>
                      <a:pt x="24" y="171"/>
                      <a:pt x="0" y="147"/>
                      <a:pt x="0" y="117"/>
                    </a:cubicBezTo>
                    <a:cubicBezTo>
                      <a:pt x="0" y="88"/>
                      <a:pt x="24" y="64"/>
                      <a:pt x="53" y="64"/>
                    </a:cubicBezTo>
                    <a:lnTo>
                      <a:pt x="53" y="171"/>
                    </a:lnTo>
                    <a:close/>
                    <a:moveTo>
                      <a:pt x="5187" y="928"/>
                    </a:moveTo>
                    <a:cubicBezTo>
                      <a:pt x="5216" y="928"/>
                      <a:pt x="5240" y="952"/>
                      <a:pt x="5240" y="981"/>
                    </a:cubicBezTo>
                    <a:cubicBezTo>
                      <a:pt x="5240" y="1011"/>
                      <a:pt x="5216" y="1035"/>
                      <a:pt x="5187" y="1035"/>
                    </a:cubicBezTo>
                    <a:lnTo>
                      <a:pt x="5187" y="928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85" name="Freeform 467">
                <a:extLst>
                  <a:ext uri="{FF2B5EF4-FFF2-40B4-BE49-F238E27FC236}">
                    <a16:creationId xmlns:a16="http://schemas.microsoft.com/office/drawing/2014/main" id="{D07DB984-8E45-479E-9A9F-91B07E4C06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4" y="2791"/>
                <a:ext cx="91" cy="90"/>
              </a:xfrm>
              <a:custGeom>
                <a:avLst/>
                <a:gdLst>
                  <a:gd name="T0" fmla="*/ 320 w 320"/>
                  <a:gd name="T1" fmla="*/ 160 h 320"/>
                  <a:gd name="T2" fmla="*/ 0 w 320"/>
                  <a:gd name="T3" fmla="*/ 320 h 320"/>
                  <a:gd name="T4" fmla="*/ 0 w 320"/>
                  <a:gd name="T5" fmla="*/ 0 h 320"/>
                  <a:gd name="T6" fmla="*/ 320 w 320"/>
                  <a:gd name="T7" fmla="*/ 16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0" h="320">
                    <a:moveTo>
                      <a:pt x="320" y="160"/>
                    </a:moveTo>
                    <a:lnTo>
                      <a:pt x="0" y="320"/>
                    </a:lnTo>
                    <a:cubicBezTo>
                      <a:pt x="50" y="219"/>
                      <a:pt x="50" y="101"/>
                      <a:pt x="0" y="0"/>
                    </a:cubicBezTo>
                    <a:lnTo>
                      <a:pt x="320" y="16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86" name="Rectangle 468">
                <a:extLst>
                  <a:ext uri="{FF2B5EF4-FFF2-40B4-BE49-F238E27FC236}">
                    <a16:creationId xmlns:a16="http://schemas.microsoft.com/office/drawing/2014/main" id="{FDE79F16-B5D6-48DD-A4C8-70432DF884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7" y="2555"/>
                <a:ext cx="111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87" name="Rectangle 469">
                <a:extLst>
                  <a:ext uri="{FF2B5EF4-FFF2-40B4-BE49-F238E27FC236}">
                    <a16:creationId xmlns:a16="http://schemas.microsoft.com/office/drawing/2014/main" id="{E2997AF5-AC7A-4BD0-9ADE-7902FEA72A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8" y="2551"/>
                <a:ext cx="152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Pyro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88" name="Freeform 470">
                <a:extLst>
                  <a:ext uri="{FF2B5EF4-FFF2-40B4-BE49-F238E27FC236}">
                    <a16:creationId xmlns:a16="http://schemas.microsoft.com/office/drawing/2014/main" id="{BB018130-E428-489F-B6D0-6CC6C7BE379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14" y="1714"/>
                <a:ext cx="1268" cy="49"/>
              </a:xfrm>
              <a:custGeom>
                <a:avLst/>
                <a:gdLst>
                  <a:gd name="T0" fmla="*/ 723 w 4472"/>
                  <a:gd name="T1" fmla="*/ 40 h 171"/>
                  <a:gd name="T2" fmla="*/ 852 w 4472"/>
                  <a:gd name="T3" fmla="*/ 4 h 171"/>
                  <a:gd name="T4" fmla="*/ 920 w 4472"/>
                  <a:gd name="T5" fmla="*/ 54 h 171"/>
                  <a:gd name="T6" fmla="*/ 959 w 4472"/>
                  <a:gd name="T7" fmla="*/ 64 h 171"/>
                  <a:gd name="T8" fmla="*/ 1054 w 4472"/>
                  <a:gd name="T9" fmla="*/ 15 h 171"/>
                  <a:gd name="T10" fmla="*/ 1161 w 4472"/>
                  <a:gd name="T11" fmla="*/ 12 h 171"/>
                  <a:gd name="T12" fmla="*/ 1216 w 4472"/>
                  <a:gd name="T13" fmla="*/ 61 h 171"/>
                  <a:gd name="T14" fmla="*/ 1283 w 4472"/>
                  <a:gd name="T15" fmla="*/ 57 h 171"/>
                  <a:gd name="T16" fmla="*/ 1386 w 4472"/>
                  <a:gd name="T17" fmla="*/ 1 h 171"/>
                  <a:gd name="T18" fmla="*/ 1484 w 4472"/>
                  <a:gd name="T19" fmla="*/ 38 h 171"/>
                  <a:gd name="T20" fmla="*/ 1520 w 4472"/>
                  <a:gd name="T21" fmla="*/ 65 h 171"/>
                  <a:gd name="T22" fmla="*/ 1605 w 4472"/>
                  <a:gd name="T23" fmla="*/ 33 h 171"/>
                  <a:gd name="T24" fmla="*/ 1706 w 4472"/>
                  <a:gd name="T25" fmla="*/ 2 h 171"/>
                  <a:gd name="T26" fmla="*/ 1852 w 4472"/>
                  <a:gd name="T27" fmla="*/ 61 h 171"/>
                  <a:gd name="T28" fmla="*/ 1847 w 4472"/>
                  <a:gd name="T29" fmla="*/ 96 h 171"/>
                  <a:gd name="T30" fmla="*/ 1703 w 4472"/>
                  <a:gd name="T31" fmla="*/ 38 h 171"/>
                  <a:gd name="T32" fmla="*/ 1628 w 4472"/>
                  <a:gd name="T33" fmla="*/ 60 h 171"/>
                  <a:gd name="T34" fmla="*/ 1515 w 4472"/>
                  <a:gd name="T35" fmla="*/ 100 h 171"/>
                  <a:gd name="T36" fmla="*/ 1456 w 4472"/>
                  <a:gd name="T37" fmla="*/ 60 h 171"/>
                  <a:gd name="T38" fmla="*/ 1393 w 4472"/>
                  <a:gd name="T39" fmla="*/ 36 h 171"/>
                  <a:gd name="T40" fmla="*/ 1297 w 4472"/>
                  <a:gd name="T41" fmla="*/ 90 h 171"/>
                  <a:gd name="T42" fmla="*/ 1199 w 4472"/>
                  <a:gd name="T43" fmla="*/ 93 h 171"/>
                  <a:gd name="T44" fmla="*/ 1142 w 4472"/>
                  <a:gd name="T45" fmla="*/ 42 h 171"/>
                  <a:gd name="T46" fmla="*/ 1074 w 4472"/>
                  <a:gd name="T47" fmla="*/ 44 h 171"/>
                  <a:gd name="T48" fmla="*/ 959 w 4472"/>
                  <a:gd name="T49" fmla="*/ 100 h 171"/>
                  <a:gd name="T50" fmla="*/ 891 w 4472"/>
                  <a:gd name="T51" fmla="*/ 74 h 171"/>
                  <a:gd name="T52" fmla="*/ 839 w 4472"/>
                  <a:gd name="T53" fmla="*/ 37 h 171"/>
                  <a:gd name="T54" fmla="*/ 739 w 4472"/>
                  <a:gd name="T55" fmla="*/ 71 h 171"/>
                  <a:gd name="T56" fmla="*/ 53 w 4472"/>
                  <a:gd name="T57" fmla="*/ 64 h 171"/>
                  <a:gd name="T58" fmla="*/ 710 w 4472"/>
                  <a:gd name="T59" fmla="*/ 121 h 171"/>
                  <a:gd name="T60" fmla="*/ 812 w 4472"/>
                  <a:gd name="T61" fmla="*/ 72 h 171"/>
                  <a:gd name="T62" fmla="*/ 874 w 4472"/>
                  <a:gd name="T63" fmla="*/ 109 h 171"/>
                  <a:gd name="T64" fmla="*/ 917 w 4472"/>
                  <a:gd name="T65" fmla="*/ 133 h 171"/>
                  <a:gd name="T66" fmla="*/ 1021 w 4472"/>
                  <a:gd name="T67" fmla="*/ 123 h 171"/>
                  <a:gd name="T68" fmla="*/ 1092 w 4472"/>
                  <a:gd name="T69" fmla="*/ 75 h 171"/>
                  <a:gd name="T70" fmla="*/ 1162 w 4472"/>
                  <a:gd name="T71" fmla="*/ 109 h 171"/>
                  <a:gd name="T72" fmla="*/ 1205 w 4472"/>
                  <a:gd name="T73" fmla="*/ 133 h 171"/>
                  <a:gd name="T74" fmla="*/ 1309 w 4472"/>
                  <a:gd name="T75" fmla="*/ 123 h 171"/>
                  <a:gd name="T76" fmla="*/ 1380 w 4472"/>
                  <a:gd name="T77" fmla="*/ 75 h 171"/>
                  <a:gd name="T78" fmla="*/ 1450 w 4472"/>
                  <a:gd name="T79" fmla="*/ 109 h 171"/>
                  <a:gd name="T80" fmla="*/ 1493 w 4472"/>
                  <a:gd name="T81" fmla="*/ 133 h 171"/>
                  <a:gd name="T82" fmla="*/ 1597 w 4472"/>
                  <a:gd name="T83" fmla="*/ 123 h 171"/>
                  <a:gd name="T84" fmla="*/ 1666 w 4472"/>
                  <a:gd name="T85" fmla="*/ 76 h 171"/>
                  <a:gd name="T86" fmla="*/ 1754 w 4472"/>
                  <a:gd name="T87" fmla="*/ 104 h 171"/>
                  <a:gd name="T88" fmla="*/ 1887 w 4472"/>
                  <a:gd name="T89" fmla="*/ 135 h 171"/>
                  <a:gd name="T90" fmla="*/ 1832 w 4472"/>
                  <a:gd name="T91" fmla="*/ 166 h 171"/>
                  <a:gd name="T92" fmla="*/ 1700 w 4472"/>
                  <a:gd name="T93" fmla="*/ 114 h 171"/>
                  <a:gd name="T94" fmla="*/ 1652 w 4472"/>
                  <a:gd name="T95" fmla="*/ 132 h 171"/>
                  <a:gd name="T96" fmla="*/ 1570 w 4472"/>
                  <a:gd name="T97" fmla="*/ 168 h 171"/>
                  <a:gd name="T98" fmla="*/ 1459 w 4472"/>
                  <a:gd name="T99" fmla="*/ 158 h 171"/>
                  <a:gd name="T100" fmla="*/ 1406 w 4472"/>
                  <a:gd name="T101" fmla="*/ 111 h 171"/>
                  <a:gd name="T102" fmla="*/ 1364 w 4472"/>
                  <a:gd name="T103" fmla="*/ 132 h 171"/>
                  <a:gd name="T104" fmla="*/ 1282 w 4472"/>
                  <a:gd name="T105" fmla="*/ 168 h 171"/>
                  <a:gd name="T106" fmla="*/ 1171 w 4472"/>
                  <a:gd name="T107" fmla="*/ 158 h 171"/>
                  <a:gd name="T108" fmla="*/ 1118 w 4472"/>
                  <a:gd name="T109" fmla="*/ 111 h 171"/>
                  <a:gd name="T110" fmla="*/ 1076 w 4472"/>
                  <a:gd name="T111" fmla="*/ 132 h 171"/>
                  <a:gd name="T112" fmla="*/ 994 w 4472"/>
                  <a:gd name="T113" fmla="*/ 168 h 171"/>
                  <a:gd name="T114" fmla="*/ 883 w 4472"/>
                  <a:gd name="T115" fmla="*/ 158 h 171"/>
                  <a:gd name="T116" fmla="*/ 833 w 4472"/>
                  <a:gd name="T117" fmla="*/ 115 h 171"/>
                  <a:gd name="T118" fmla="*/ 774 w 4472"/>
                  <a:gd name="T119" fmla="*/ 133 h 171"/>
                  <a:gd name="T120" fmla="*/ 668 w 4472"/>
                  <a:gd name="T121" fmla="*/ 167 h 171"/>
                  <a:gd name="T122" fmla="*/ 0 w 4472"/>
                  <a:gd name="T123" fmla="*/ 117 h 171"/>
                  <a:gd name="T124" fmla="*/ 4419 w 4472"/>
                  <a:gd name="T125" fmla="*/ 17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472" h="171">
                    <a:moveTo>
                      <a:pt x="53" y="64"/>
                    </a:moveTo>
                    <a:lnTo>
                      <a:pt x="619" y="64"/>
                    </a:lnTo>
                    <a:lnTo>
                      <a:pt x="655" y="61"/>
                    </a:lnTo>
                    <a:lnTo>
                      <a:pt x="690" y="53"/>
                    </a:lnTo>
                    <a:lnTo>
                      <a:pt x="723" y="40"/>
                    </a:lnTo>
                    <a:lnTo>
                      <a:pt x="758" y="19"/>
                    </a:lnTo>
                    <a:lnTo>
                      <a:pt x="787" y="6"/>
                    </a:lnTo>
                    <a:cubicBezTo>
                      <a:pt x="793" y="3"/>
                      <a:pt x="800" y="1"/>
                      <a:pt x="807" y="1"/>
                    </a:cubicBezTo>
                    <a:lnTo>
                      <a:pt x="831" y="1"/>
                    </a:lnTo>
                    <a:cubicBezTo>
                      <a:pt x="838" y="0"/>
                      <a:pt x="845" y="2"/>
                      <a:pt x="852" y="4"/>
                    </a:cubicBezTo>
                    <a:lnTo>
                      <a:pt x="875" y="13"/>
                    </a:lnTo>
                    <a:cubicBezTo>
                      <a:pt x="881" y="16"/>
                      <a:pt x="887" y="20"/>
                      <a:pt x="892" y="24"/>
                    </a:cubicBezTo>
                    <a:lnTo>
                      <a:pt x="911" y="42"/>
                    </a:lnTo>
                    <a:cubicBezTo>
                      <a:pt x="914" y="44"/>
                      <a:pt x="916" y="48"/>
                      <a:pt x="918" y="51"/>
                    </a:cubicBezTo>
                    <a:lnTo>
                      <a:pt x="920" y="54"/>
                    </a:lnTo>
                    <a:lnTo>
                      <a:pt x="925" y="59"/>
                    </a:lnTo>
                    <a:lnTo>
                      <a:pt x="928" y="61"/>
                    </a:lnTo>
                    <a:lnTo>
                      <a:pt x="932" y="63"/>
                    </a:lnTo>
                    <a:lnTo>
                      <a:pt x="944" y="65"/>
                    </a:lnTo>
                    <a:lnTo>
                      <a:pt x="959" y="64"/>
                    </a:lnTo>
                    <a:lnTo>
                      <a:pt x="978" y="62"/>
                    </a:lnTo>
                    <a:lnTo>
                      <a:pt x="995" y="57"/>
                    </a:lnTo>
                    <a:lnTo>
                      <a:pt x="1011" y="48"/>
                    </a:lnTo>
                    <a:lnTo>
                      <a:pt x="1029" y="33"/>
                    </a:lnTo>
                    <a:lnTo>
                      <a:pt x="1054" y="15"/>
                    </a:lnTo>
                    <a:cubicBezTo>
                      <a:pt x="1060" y="11"/>
                      <a:pt x="1067" y="8"/>
                      <a:pt x="1074" y="6"/>
                    </a:cubicBezTo>
                    <a:lnTo>
                      <a:pt x="1098" y="1"/>
                    </a:lnTo>
                    <a:cubicBezTo>
                      <a:pt x="1104" y="0"/>
                      <a:pt x="1111" y="0"/>
                      <a:pt x="1117" y="1"/>
                    </a:cubicBezTo>
                    <a:lnTo>
                      <a:pt x="1141" y="5"/>
                    </a:lnTo>
                    <a:cubicBezTo>
                      <a:pt x="1148" y="6"/>
                      <a:pt x="1155" y="9"/>
                      <a:pt x="1161" y="12"/>
                    </a:cubicBezTo>
                    <a:lnTo>
                      <a:pt x="1182" y="26"/>
                    </a:lnTo>
                    <a:cubicBezTo>
                      <a:pt x="1187" y="29"/>
                      <a:pt x="1192" y="33"/>
                      <a:pt x="1196" y="38"/>
                    </a:cubicBezTo>
                    <a:lnTo>
                      <a:pt x="1206" y="50"/>
                    </a:lnTo>
                    <a:lnTo>
                      <a:pt x="1213" y="59"/>
                    </a:lnTo>
                    <a:lnTo>
                      <a:pt x="1216" y="61"/>
                    </a:lnTo>
                    <a:lnTo>
                      <a:pt x="1220" y="63"/>
                    </a:lnTo>
                    <a:lnTo>
                      <a:pt x="1232" y="65"/>
                    </a:lnTo>
                    <a:lnTo>
                      <a:pt x="1247" y="64"/>
                    </a:lnTo>
                    <a:lnTo>
                      <a:pt x="1266" y="62"/>
                    </a:lnTo>
                    <a:lnTo>
                      <a:pt x="1283" y="57"/>
                    </a:lnTo>
                    <a:lnTo>
                      <a:pt x="1299" y="48"/>
                    </a:lnTo>
                    <a:lnTo>
                      <a:pt x="1317" y="33"/>
                    </a:lnTo>
                    <a:lnTo>
                      <a:pt x="1342" y="15"/>
                    </a:lnTo>
                    <a:cubicBezTo>
                      <a:pt x="1348" y="11"/>
                      <a:pt x="1355" y="8"/>
                      <a:pt x="1362" y="6"/>
                    </a:cubicBezTo>
                    <a:lnTo>
                      <a:pt x="1386" y="1"/>
                    </a:lnTo>
                    <a:cubicBezTo>
                      <a:pt x="1392" y="0"/>
                      <a:pt x="1399" y="0"/>
                      <a:pt x="1405" y="1"/>
                    </a:cubicBezTo>
                    <a:lnTo>
                      <a:pt x="1429" y="5"/>
                    </a:lnTo>
                    <a:cubicBezTo>
                      <a:pt x="1436" y="6"/>
                      <a:pt x="1443" y="9"/>
                      <a:pt x="1449" y="12"/>
                    </a:cubicBezTo>
                    <a:lnTo>
                      <a:pt x="1470" y="26"/>
                    </a:lnTo>
                    <a:cubicBezTo>
                      <a:pt x="1475" y="29"/>
                      <a:pt x="1480" y="33"/>
                      <a:pt x="1484" y="38"/>
                    </a:cubicBezTo>
                    <a:lnTo>
                      <a:pt x="1494" y="50"/>
                    </a:lnTo>
                    <a:lnTo>
                      <a:pt x="1501" y="59"/>
                    </a:lnTo>
                    <a:lnTo>
                      <a:pt x="1504" y="61"/>
                    </a:lnTo>
                    <a:lnTo>
                      <a:pt x="1508" y="63"/>
                    </a:lnTo>
                    <a:lnTo>
                      <a:pt x="1520" y="65"/>
                    </a:lnTo>
                    <a:lnTo>
                      <a:pt x="1535" y="64"/>
                    </a:lnTo>
                    <a:lnTo>
                      <a:pt x="1554" y="62"/>
                    </a:lnTo>
                    <a:lnTo>
                      <a:pt x="1571" y="57"/>
                    </a:lnTo>
                    <a:lnTo>
                      <a:pt x="1587" y="48"/>
                    </a:lnTo>
                    <a:lnTo>
                      <a:pt x="1605" y="33"/>
                    </a:lnTo>
                    <a:lnTo>
                      <a:pt x="1627" y="16"/>
                    </a:lnTo>
                    <a:cubicBezTo>
                      <a:pt x="1632" y="13"/>
                      <a:pt x="1637" y="10"/>
                      <a:pt x="1644" y="8"/>
                    </a:cubicBezTo>
                    <a:lnTo>
                      <a:pt x="1665" y="2"/>
                    </a:lnTo>
                    <a:cubicBezTo>
                      <a:pt x="1671" y="0"/>
                      <a:pt x="1678" y="0"/>
                      <a:pt x="1684" y="0"/>
                    </a:cubicBezTo>
                    <a:lnTo>
                      <a:pt x="1706" y="2"/>
                    </a:lnTo>
                    <a:cubicBezTo>
                      <a:pt x="1712" y="3"/>
                      <a:pt x="1718" y="4"/>
                      <a:pt x="1723" y="7"/>
                    </a:cubicBezTo>
                    <a:lnTo>
                      <a:pt x="1744" y="16"/>
                    </a:lnTo>
                    <a:lnTo>
                      <a:pt x="1784" y="40"/>
                    </a:lnTo>
                    <a:lnTo>
                      <a:pt x="1818" y="53"/>
                    </a:lnTo>
                    <a:lnTo>
                      <a:pt x="1852" y="61"/>
                    </a:lnTo>
                    <a:lnTo>
                      <a:pt x="1892" y="64"/>
                    </a:lnTo>
                    <a:lnTo>
                      <a:pt x="4419" y="64"/>
                    </a:lnTo>
                    <a:lnTo>
                      <a:pt x="4419" y="100"/>
                    </a:lnTo>
                    <a:lnTo>
                      <a:pt x="1889" y="100"/>
                    </a:lnTo>
                    <a:lnTo>
                      <a:pt x="1847" y="96"/>
                    </a:lnTo>
                    <a:lnTo>
                      <a:pt x="1807" y="87"/>
                    </a:lnTo>
                    <a:lnTo>
                      <a:pt x="1768" y="71"/>
                    </a:lnTo>
                    <a:lnTo>
                      <a:pt x="1730" y="49"/>
                    </a:lnTo>
                    <a:lnTo>
                      <a:pt x="1709" y="39"/>
                    </a:lnTo>
                    <a:cubicBezTo>
                      <a:pt x="1707" y="38"/>
                      <a:pt x="1705" y="38"/>
                      <a:pt x="1703" y="38"/>
                    </a:cubicBezTo>
                    <a:lnTo>
                      <a:pt x="1681" y="36"/>
                    </a:lnTo>
                    <a:cubicBezTo>
                      <a:pt x="1679" y="36"/>
                      <a:pt x="1677" y="36"/>
                      <a:pt x="1675" y="36"/>
                    </a:cubicBezTo>
                    <a:lnTo>
                      <a:pt x="1653" y="42"/>
                    </a:lnTo>
                    <a:cubicBezTo>
                      <a:pt x="1651" y="43"/>
                      <a:pt x="1649" y="44"/>
                      <a:pt x="1647" y="45"/>
                    </a:cubicBezTo>
                    <a:lnTo>
                      <a:pt x="1628" y="60"/>
                    </a:lnTo>
                    <a:lnTo>
                      <a:pt x="1607" y="77"/>
                    </a:lnTo>
                    <a:lnTo>
                      <a:pt x="1585" y="90"/>
                    </a:lnTo>
                    <a:lnTo>
                      <a:pt x="1561" y="97"/>
                    </a:lnTo>
                    <a:lnTo>
                      <a:pt x="1535" y="100"/>
                    </a:lnTo>
                    <a:lnTo>
                      <a:pt x="1515" y="100"/>
                    </a:lnTo>
                    <a:lnTo>
                      <a:pt x="1499" y="98"/>
                    </a:lnTo>
                    <a:lnTo>
                      <a:pt x="1487" y="93"/>
                    </a:lnTo>
                    <a:lnTo>
                      <a:pt x="1476" y="85"/>
                    </a:lnTo>
                    <a:lnTo>
                      <a:pt x="1466" y="72"/>
                    </a:lnTo>
                    <a:lnTo>
                      <a:pt x="1456" y="60"/>
                    </a:lnTo>
                    <a:cubicBezTo>
                      <a:pt x="1455" y="58"/>
                      <a:pt x="1453" y="57"/>
                      <a:pt x="1451" y="56"/>
                    </a:cubicBezTo>
                    <a:lnTo>
                      <a:pt x="1430" y="42"/>
                    </a:lnTo>
                    <a:cubicBezTo>
                      <a:pt x="1428" y="41"/>
                      <a:pt x="1426" y="40"/>
                      <a:pt x="1423" y="40"/>
                    </a:cubicBezTo>
                    <a:lnTo>
                      <a:pt x="1399" y="36"/>
                    </a:lnTo>
                    <a:cubicBezTo>
                      <a:pt x="1397" y="36"/>
                      <a:pt x="1395" y="36"/>
                      <a:pt x="1393" y="36"/>
                    </a:cubicBezTo>
                    <a:lnTo>
                      <a:pt x="1369" y="41"/>
                    </a:lnTo>
                    <a:cubicBezTo>
                      <a:pt x="1367" y="42"/>
                      <a:pt x="1364" y="42"/>
                      <a:pt x="1362" y="44"/>
                    </a:cubicBezTo>
                    <a:lnTo>
                      <a:pt x="1340" y="60"/>
                    </a:lnTo>
                    <a:lnTo>
                      <a:pt x="1319" y="77"/>
                    </a:lnTo>
                    <a:lnTo>
                      <a:pt x="1297" y="90"/>
                    </a:lnTo>
                    <a:lnTo>
                      <a:pt x="1273" y="97"/>
                    </a:lnTo>
                    <a:lnTo>
                      <a:pt x="1247" y="100"/>
                    </a:lnTo>
                    <a:lnTo>
                      <a:pt x="1227" y="100"/>
                    </a:lnTo>
                    <a:lnTo>
                      <a:pt x="1211" y="98"/>
                    </a:lnTo>
                    <a:lnTo>
                      <a:pt x="1199" y="93"/>
                    </a:lnTo>
                    <a:lnTo>
                      <a:pt x="1188" y="85"/>
                    </a:lnTo>
                    <a:lnTo>
                      <a:pt x="1178" y="72"/>
                    </a:lnTo>
                    <a:lnTo>
                      <a:pt x="1168" y="60"/>
                    </a:lnTo>
                    <a:cubicBezTo>
                      <a:pt x="1167" y="58"/>
                      <a:pt x="1165" y="57"/>
                      <a:pt x="1163" y="56"/>
                    </a:cubicBezTo>
                    <a:lnTo>
                      <a:pt x="1142" y="42"/>
                    </a:lnTo>
                    <a:cubicBezTo>
                      <a:pt x="1140" y="41"/>
                      <a:pt x="1138" y="40"/>
                      <a:pt x="1135" y="40"/>
                    </a:cubicBezTo>
                    <a:lnTo>
                      <a:pt x="1111" y="36"/>
                    </a:lnTo>
                    <a:cubicBezTo>
                      <a:pt x="1109" y="36"/>
                      <a:pt x="1107" y="36"/>
                      <a:pt x="1105" y="36"/>
                    </a:cubicBezTo>
                    <a:lnTo>
                      <a:pt x="1081" y="41"/>
                    </a:lnTo>
                    <a:cubicBezTo>
                      <a:pt x="1079" y="42"/>
                      <a:pt x="1076" y="42"/>
                      <a:pt x="1074" y="44"/>
                    </a:cubicBezTo>
                    <a:lnTo>
                      <a:pt x="1052" y="60"/>
                    </a:lnTo>
                    <a:lnTo>
                      <a:pt x="1031" y="77"/>
                    </a:lnTo>
                    <a:lnTo>
                      <a:pt x="1009" y="90"/>
                    </a:lnTo>
                    <a:lnTo>
                      <a:pt x="985" y="97"/>
                    </a:lnTo>
                    <a:lnTo>
                      <a:pt x="959" y="100"/>
                    </a:lnTo>
                    <a:lnTo>
                      <a:pt x="939" y="100"/>
                    </a:lnTo>
                    <a:lnTo>
                      <a:pt x="923" y="98"/>
                    </a:lnTo>
                    <a:lnTo>
                      <a:pt x="911" y="93"/>
                    </a:lnTo>
                    <a:lnTo>
                      <a:pt x="900" y="85"/>
                    </a:lnTo>
                    <a:lnTo>
                      <a:pt x="891" y="74"/>
                    </a:lnTo>
                    <a:lnTo>
                      <a:pt x="889" y="71"/>
                    </a:lnTo>
                    <a:cubicBezTo>
                      <a:pt x="888" y="69"/>
                      <a:pt x="887" y="68"/>
                      <a:pt x="886" y="68"/>
                    </a:cubicBezTo>
                    <a:lnTo>
                      <a:pt x="868" y="50"/>
                    </a:lnTo>
                    <a:cubicBezTo>
                      <a:pt x="866" y="48"/>
                      <a:pt x="864" y="47"/>
                      <a:pt x="862" y="46"/>
                    </a:cubicBezTo>
                    <a:lnTo>
                      <a:pt x="839" y="37"/>
                    </a:lnTo>
                    <a:cubicBezTo>
                      <a:pt x="837" y="37"/>
                      <a:pt x="834" y="36"/>
                      <a:pt x="832" y="36"/>
                    </a:cubicBezTo>
                    <a:lnTo>
                      <a:pt x="808" y="37"/>
                    </a:lnTo>
                    <a:cubicBezTo>
                      <a:pt x="806" y="37"/>
                      <a:pt x="803" y="37"/>
                      <a:pt x="801" y="38"/>
                    </a:cubicBezTo>
                    <a:lnTo>
                      <a:pt x="776" y="50"/>
                    </a:lnTo>
                    <a:lnTo>
                      <a:pt x="739" y="71"/>
                    </a:lnTo>
                    <a:lnTo>
                      <a:pt x="701" y="87"/>
                    </a:lnTo>
                    <a:lnTo>
                      <a:pt x="661" y="96"/>
                    </a:lnTo>
                    <a:lnTo>
                      <a:pt x="619" y="100"/>
                    </a:lnTo>
                    <a:lnTo>
                      <a:pt x="53" y="100"/>
                    </a:lnTo>
                    <a:lnTo>
                      <a:pt x="53" y="64"/>
                    </a:lnTo>
                    <a:close/>
                    <a:moveTo>
                      <a:pt x="53" y="135"/>
                    </a:moveTo>
                    <a:lnTo>
                      <a:pt x="619" y="135"/>
                    </a:lnTo>
                    <a:lnTo>
                      <a:pt x="665" y="132"/>
                    </a:lnTo>
                    <a:cubicBezTo>
                      <a:pt x="666" y="132"/>
                      <a:pt x="667" y="131"/>
                      <a:pt x="668" y="131"/>
                    </a:cubicBezTo>
                    <a:lnTo>
                      <a:pt x="710" y="121"/>
                    </a:lnTo>
                    <a:cubicBezTo>
                      <a:pt x="711" y="121"/>
                      <a:pt x="712" y="121"/>
                      <a:pt x="713" y="120"/>
                    </a:cubicBezTo>
                    <a:lnTo>
                      <a:pt x="754" y="104"/>
                    </a:lnTo>
                    <a:cubicBezTo>
                      <a:pt x="754" y="104"/>
                      <a:pt x="755" y="103"/>
                      <a:pt x="756" y="103"/>
                    </a:cubicBezTo>
                    <a:lnTo>
                      <a:pt x="794" y="80"/>
                    </a:lnTo>
                    <a:lnTo>
                      <a:pt x="812" y="72"/>
                    </a:lnTo>
                    <a:lnTo>
                      <a:pt x="829" y="72"/>
                    </a:lnTo>
                    <a:lnTo>
                      <a:pt x="846" y="78"/>
                    </a:lnTo>
                    <a:lnTo>
                      <a:pt x="860" y="92"/>
                    </a:lnTo>
                    <a:lnTo>
                      <a:pt x="861" y="93"/>
                    </a:lnTo>
                    <a:lnTo>
                      <a:pt x="874" y="109"/>
                    </a:lnTo>
                    <a:cubicBezTo>
                      <a:pt x="875" y="110"/>
                      <a:pt x="876" y="111"/>
                      <a:pt x="877" y="112"/>
                    </a:cubicBezTo>
                    <a:lnTo>
                      <a:pt x="891" y="123"/>
                    </a:lnTo>
                    <a:cubicBezTo>
                      <a:pt x="893" y="124"/>
                      <a:pt x="894" y="124"/>
                      <a:pt x="896" y="125"/>
                    </a:cubicBezTo>
                    <a:lnTo>
                      <a:pt x="913" y="132"/>
                    </a:lnTo>
                    <a:cubicBezTo>
                      <a:pt x="914" y="132"/>
                      <a:pt x="915" y="132"/>
                      <a:pt x="917" y="133"/>
                    </a:cubicBezTo>
                    <a:lnTo>
                      <a:pt x="935" y="135"/>
                    </a:lnTo>
                    <a:lnTo>
                      <a:pt x="959" y="135"/>
                    </a:lnTo>
                    <a:lnTo>
                      <a:pt x="990" y="132"/>
                    </a:lnTo>
                    <a:cubicBezTo>
                      <a:pt x="991" y="132"/>
                      <a:pt x="993" y="132"/>
                      <a:pt x="994" y="131"/>
                    </a:cubicBezTo>
                    <a:lnTo>
                      <a:pt x="1021" y="123"/>
                    </a:lnTo>
                    <a:cubicBezTo>
                      <a:pt x="1022" y="123"/>
                      <a:pt x="1023" y="122"/>
                      <a:pt x="1025" y="122"/>
                    </a:cubicBezTo>
                    <a:lnTo>
                      <a:pt x="1050" y="108"/>
                    </a:lnTo>
                    <a:cubicBezTo>
                      <a:pt x="1051" y="107"/>
                      <a:pt x="1052" y="106"/>
                      <a:pt x="1053" y="105"/>
                    </a:cubicBezTo>
                    <a:lnTo>
                      <a:pt x="1075" y="86"/>
                    </a:lnTo>
                    <a:lnTo>
                      <a:pt x="1092" y="75"/>
                    </a:lnTo>
                    <a:lnTo>
                      <a:pt x="1109" y="72"/>
                    </a:lnTo>
                    <a:lnTo>
                      <a:pt x="1126" y="74"/>
                    </a:lnTo>
                    <a:lnTo>
                      <a:pt x="1142" y="84"/>
                    </a:lnTo>
                    <a:lnTo>
                      <a:pt x="1150" y="95"/>
                    </a:lnTo>
                    <a:lnTo>
                      <a:pt x="1162" y="109"/>
                    </a:lnTo>
                    <a:cubicBezTo>
                      <a:pt x="1163" y="110"/>
                      <a:pt x="1164" y="111"/>
                      <a:pt x="1165" y="112"/>
                    </a:cubicBezTo>
                    <a:lnTo>
                      <a:pt x="1179" y="123"/>
                    </a:lnTo>
                    <a:cubicBezTo>
                      <a:pt x="1181" y="124"/>
                      <a:pt x="1182" y="124"/>
                      <a:pt x="1184" y="125"/>
                    </a:cubicBezTo>
                    <a:lnTo>
                      <a:pt x="1201" y="132"/>
                    </a:lnTo>
                    <a:cubicBezTo>
                      <a:pt x="1202" y="132"/>
                      <a:pt x="1203" y="132"/>
                      <a:pt x="1205" y="133"/>
                    </a:cubicBezTo>
                    <a:lnTo>
                      <a:pt x="1223" y="135"/>
                    </a:lnTo>
                    <a:lnTo>
                      <a:pt x="1247" y="135"/>
                    </a:lnTo>
                    <a:lnTo>
                      <a:pt x="1278" y="132"/>
                    </a:lnTo>
                    <a:cubicBezTo>
                      <a:pt x="1279" y="132"/>
                      <a:pt x="1281" y="132"/>
                      <a:pt x="1282" y="131"/>
                    </a:cubicBezTo>
                    <a:lnTo>
                      <a:pt x="1309" y="123"/>
                    </a:lnTo>
                    <a:cubicBezTo>
                      <a:pt x="1310" y="123"/>
                      <a:pt x="1311" y="122"/>
                      <a:pt x="1313" y="122"/>
                    </a:cubicBezTo>
                    <a:lnTo>
                      <a:pt x="1338" y="108"/>
                    </a:lnTo>
                    <a:cubicBezTo>
                      <a:pt x="1339" y="107"/>
                      <a:pt x="1340" y="106"/>
                      <a:pt x="1341" y="105"/>
                    </a:cubicBezTo>
                    <a:lnTo>
                      <a:pt x="1363" y="86"/>
                    </a:lnTo>
                    <a:lnTo>
                      <a:pt x="1380" y="75"/>
                    </a:lnTo>
                    <a:lnTo>
                      <a:pt x="1397" y="72"/>
                    </a:lnTo>
                    <a:lnTo>
                      <a:pt x="1414" y="74"/>
                    </a:lnTo>
                    <a:lnTo>
                      <a:pt x="1430" y="84"/>
                    </a:lnTo>
                    <a:lnTo>
                      <a:pt x="1438" y="95"/>
                    </a:lnTo>
                    <a:lnTo>
                      <a:pt x="1450" y="109"/>
                    </a:lnTo>
                    <a:cubicBezTo>
                      <a:pt x="1451" y="110"/>
                      <a:pt x="1452" y="111"/>
                      <a:pt x="1453" y="112"/>
                    </a:cubicBezTo>
                    <a:lnTo>
                      <a:pt x="1467" y="123"/>
                    </a:lnTo>
                    <a:cubicBezTo>
                      <a:pt x="1469" y="124"/>
                      <a:pt x="1470" y="124"/>
                      <a:pt x="1472" y="125"/>
                    </a:cubicBezTo>
                    <a:lnTo>
                      <a:pt x="1489" y="132"/>
                    </a:lnTo>
                    <a:cubicBezTo>
                      <a:pt x="1490" y="132"/>
                      <a:pt x="1491" y="132"/>
                      <a:pt x="1493" y="133"/>
                    </a:cubicBezTo>
                    <a:lnTo>
                      <a:pt x="1511" y="135"/>
                    </a:lnTo>
                    <a:lnTo>
                      <a:pt x="1535" y="135"/>
                    </a:lnTo>
                    <a:lnTo>
                      <a:pt x="1566" y="132"/>
                    </a:lnTo>
                    <a:cubicBezTo>
                      <a:pt x="1567" y="132"/>
                      <a:pt x="1569" y="132"/>
                      <a:pt x="1570" y="131"/>
                    </a:cubicBezTo>
                    <a:lnTo>
                      <a:pt x="1597" y="123"/>
                    </a:lnTo>
                    <a:cubicBezTo>
                      <a:pt x="1598" y="123"/>
                      <a:pt x="1599" y="122"/>
                      <a:pt x="1601" y="122"/>
                    </a:cubicBezTo>
                    <a:lnTo>
                      <a:pt x="1626" y="108"/>
                    </a:lnTo>
                    <a:cubicBezTo>
                      <a:pt x="1627" y="107"/>
                      <a:pt x="1628" y="106"/>
                      <a:pt x="1629" y="105"/>
                    </a:cubicBezTo>
                    <a:lnTo>
                      <a:pt x="1651" y="86"/>
                    </a:lnTo>
                    <a:lnTo>
                      <a:pt x="1666" y="76"/>
                    </a:lnTo>
                    <a:lnTo>
                      <a:pt x="1681" y="71"/>
                    </a:lnTo>
                    <a:lnTo>
                      <a:pt x="1697" y="73"/>
                    </a:lnTo>
                    <a:lnTo>
                      <a:pt x="1715" y="81"/>
                    </a:lnTo>
                    <a:lnTo>
                      <a:pt x="1751" y="103"/>
                    </a:lnTo>
                    <a:cubicBezTo>
                      <a:pt x="1752" y="103"/>
                      <a:pt x="1753" y="104"/>
                      <a:pt x="1754" y="104"/>
                    </a:cubicBezTo>
                    <a:lnTo>
                      <a:pt x="1795" y="120"/>
                    </a:lnTo>
                    <a:cubicBezTo>
                      <a:pt x="1796" y="121"/>
                      <a:pt x="1797" y="121"/>
                      <a:pt x="1797" y="121"/>
                    </a:cubicBezTo>
                    <a:lnTo>
                      <a:pt x="1840" y="131"/>
                    </a:lnTo>
                    <a:cubicBezTo>
                      <a:pt x="1841" y="131"/>
                      <a:pt x="1842" y="132"/>
                      <a:pt x="1843" y="132"/>
                    </a:cubicBezTo>
                    <a:lnTo>
                      <a:pt x="1887" y="135"/>
                    </a:lnTo>
                    <a:lnTo>
                      <a:pt x="4419" y="135"/>
                    </a:lnTo>
                    <a:lnTo>
                      <a:pt x="4419" y="171"/>
                    </a:lnTo>
                    <a:lnTo>
                      <a:pt x="1884" y="171"/>
                    </a:lnTo>
                    <a:lnTo>
                      <a:pt x="1840" y="167"/>
                    </a:lnTo>
                    <a:cubicBezTo>
                      <a:pt x="1837" y="167"/>
                      <a:pt x="1834" y="167"/>
                      <a:pt x="1832" y="166"/>
                    </a:cubicBezTo>
                    <a:lnTo>
                      <a:pt x="1789" y="156"/>
                    </a:lnTo>
                    <a:cubicBezTo>
                      <a:pt x="1787" y="155"/>
                      <a:pt x="1784" y="154"/>
                      <a:pt x="1782" y="153"/>
                    </a:cubicBezTo>
                    <a:lnTo>
                      <a:pt x="1741" y="137"/>
                    </a:lnTo>
                    <a:cubicBezTo>
                      <a:pt x="1738" y="136"/>
                      <a:pt x="1736" y="135"/>
                      <a:pt x="1733" y="133"/>
                    </a:cubicBezTo>
                    <a:lnTo>
                      <a:pt x="1700" y="114"/>
                    </a:lnTo>
                    <a:lnTo>
                      <a:pt x="1688" y="108"/>
                    </a:lnTo>
                    <a:lnTo>
                      <a:pt x="1684" y="107"/>
                    </a:lnTo>
                    <a:lnTo>
                      <a:pt x="1682" y="108"/>
                    </a:lnTo>
                    <a:lnTo>
                      <a:pt x="1674" y="113"/>
                    </a:lnTo>
                    <a:lnTo>
                      <a:pt x="1652" y="132"/>
                    </a:lnTo>
                    <a:cubicBezTo>
                      <a:pt x="1649" y="135"/>
                      <a:pt x="1646" y="137"/>
                      <a:pt x="1643" y="139"/>
                    </a:cubicBezTo>
                    <a:lnTo>
                      <a:pt x="1618" y="153"/>
                    </a:lnTo>
                    <a:cubicBezTo>
                      <a:pt x="1614" y="154"/>
                      <a:pt x="1611" y="156"/>
                      <a:pt x="1608" y="157"/>
                    </a:cubicBezTo>
                    <a:lnTo>
                      <a:pt x="1580" y="165"/>
                    </a:lnTo>
                    <a:cubicBezTo>
                      <a:pt x="1577" y="166"/>
                      <a:pt x="1573" y="167"/>
                      <a:pt x="1570" y="168"/>
                    </a:cubicBezTo>
                    <a:lnTo>
                      <a:pt x="1535" y="171"/>
                    </a:lnTo>
                    <a:lnTo>
                      <a:pt x="1506" y="170"/>
                    </a:lnTo>
                    <a:lnTo>
                      <a:pt x="1488" y="168"/>
                    </a:lnTo>
                    <a:cubicBezTo>
                      <a:pt x="1484" y="167"/>
                      <a:pt x="1480" y="166"/>
                      <a:pt x="1476" y="165"/>
                    </a:cubicBezTo>
                    <a:lnTo>
                      <a:pt x="1459" y="158"/>
                    </a:lnTo>
                    <a:cubicBezTo>
                      <a:pt x="1454" y="156"/>
                      <a:pt x="1450" y="154"/>
                      <a:pt x="1446" y="151"/>
                    </a:cubicBezTo>
                    <a:lnTo>
                      <a:pt x="1431" y="140"/>
                    </a:lnTo>
                    <a:cubicBezTo>
                      <a:pt x="1428" y="137"/>
                      <a:pt x="1425" y="135"/>
                      <a:pt x="1422" y="131"/>
                    </a:cubicBezTo>
                    <a:lnTo>
                      <a:pt x="1410" y="117"/>
                    </a:lnTo>
                    <a:lnTo>
                      <a:pt x="1406" y="111"/>
                    </a:lnTo>
                    <a:lnTo>
                      <a:pt x="1401" y="108"/>
                    </a:lnTo>
                    <a:lnTo>
                      <a:pt x="1398" y="108"/>
                    </a:lnTo>
                    <a:lnTo>
                      <a:pt x="1394" y="108"/>
                    </a:lnTo>
                    <a:lnTo>
                      <a:pt x="1386" y="113"/>
                    </a:lnTo>
                    <a:lnTo>
                      <a:pt x="1364" y="132"/>
                    </a:lnTo>
                    <a:cubicBezTo>
                      <a:pt x="1361" y="135"/>
                      <a:pt x="1358" y="137"/>
                      <a:pt x="1355" y="139"/>
                    </a:cubicBezTo>
                    <a:lnTo>
                      <a:pt x="1330" y="153"/>
                    </a:lnTo>
                    <a:cubicBezTo>
                      <a:pt x="1326" y="154"/>
                      <a:pt x="1323" y="156"/>
                      <a:pt x="1320" y="157"/>
                    </a:cubicBezTo>
                    <a:lnTo>
                      <a:pt x="1292" y="165"/>
                    </a:lnTo>
                    <a:cubicBezTo>
                      <a:pt x="1289" y="166"/>
                      <a:pt x="1285" y="167"/>
                      <a:pt x="1282" y="168"/>
                    </a:cubicBezTo>
                    <a:lnTo>
                      <a:pt x="1247" y="171"/>
                    </a:lnTo>
                    <a:lnTo>
                      <a:pt x="1218" y="170"/>
                    </a:lnTo>
                    <a:lnTo>
                      <a:pt x="1200" y="168"/>
                    </a:lnTo>
                    <a:cubicBezTo>
                      <a:pt x="1196" y="167"/>
                      <a:pt x="1192" y="166"/>
                      <a:pt x="1188" y="165"/>
                    </a:cubicBezTo>
                    <a:lnTo>
                      <a:pt x="1171" y="158"/>
                    </a:lnTo>
                    <a:cubicBezTo>
                      <a:pt x="1166" y="156"/>
                      <a:pt x="1162" y="154"/>
                      <a:pt x="1158" y="151"/>
                    </a:cubicBezTo>
                    <a:lnTo>
                      <a:pt x="1143" y="140"/>
                    </a:lnTo>
                    <a:cubicBezTo>
                      <a:pt x="1140" y="137"/>
                      <a:pt x="1137" y="135"/>
                      <a:pt x="1134" y="131"/>
                    </a:cubicBezTo>
                    <a:lnTo>
                      <a:pt x="1122" y="117"/>
                    </a:lnTo>
                    <a:lnTo>
                      <a:pt x="1118" y="111"/>
                    </a:lnTo>
                    <a:lnTo>
                      <a:pt x="1113" y="108"/>
                    </a:lnTo>
                    <a:lnTo>
                      <a:pt x="1110" y="108"/>
                    </a:lnTo>
                    <a:lnTo>
                      <a:pt x="1106" y="108"/>
                    </a:lnTo>
                    <a:lnTo>
                      <a:pt x="1098" y="113"/>
                    </a:lnTo>
                    <a:lnTo>
                      <a:pt x="1076" y="132"/>
                    </a:lnTo>
                    <a:cubicBezTo>
                      <a:pt x="1073" y="135"/>
                      <a:pt x="1070" y="137"/>
                      <a:pt x="1067" y="139"/>
                    </a:cubicBezTo>
                    <a:lnTo>
                      <a:pt x="1042" y="153"/>
                    </a:lnTo>
                    <a:cubicBezTo>
                      <a:pt x="1038" y="154"/>
                      <a:pt x="1035" y="156"/>
                      <a:pt x="1032" y="157"/>
                    </a:cubicBezTo>
                    <a:lnTo>
                      <a:pt x="1004" y="165"/>
                    </a:lnTo>
                    <a:cubicBezTo>
                      <a:pt x="1001" y="166"/>
                      <a:pt x="997" y="167"/>
                      <a:pt x="994" y="168"/>
                    </a:cubicBezTo>
                    <a:lnTo>
                      <a:pt x="959" y="171"/>
                    </a:lnTo>
                    <a:lnTo>
                      <a:pt x="930" y="170"/>
                    </a:lnTo>
                    <a:lnTo>
                      <a:pt x="912" y="168"/>
                    </a:lnTo>
                    <a:cubicBezTo>
                      <a:pt x="908" y="167"/>
                      <a:pt x="904" y="166"/>
                      <a:pt x="900" y="165"/>
                    </a:cubicBezTo>
                    <a:lnTo>
                      <a:pt x="883" y="158"/>
                    </a:lnTo>
                    <a:cubicBezTo>
                      <a:pt x="878" y="156"/>
                      <a:pt x="874" y="154"/>
                      <a:pt x="870" y="151"/>
                    </a:cubicBezTo>
                    <a:lnTo>
                      <a:pt x="855" y="140"/>
                    </a:lnTo>
                    <a:cubicBezTo>
                      <a:pt x="852" y="137"/>
                      <a:pt x="849" y="135"/>
                      <a:pt x="846" y="131"/>
                    </a:cubicBezTo>
                    <a:lnTo>
                      <a:pt x="832" y="113"/>
                    </a:lnTo>
                    <a:lnTo>
                      <a:pt x="833" y="115"/>
                    </a:lnTo>
                    <a:lnTo>
                      <a:pt x="826" y="109"/>
                    </a:lnTo>
                    <a:lnTo>
                      <a:pt x="823" y="108"/>
                    </a:lnTo>
                    <a:lnTo>
                      <a:pt x="820" y="108"/>
                    </a:lnTo>
                    <a:lnTo>
                      <a:pt x="812" y="111"/>
                    </a:lnTo>
                    <a:lnTo>
                      <a:pt x="774" y="133"/>
                    </a:lnTo>
                    <a:cubicBezTo>
                      <a:pt x="772" y="135"/>
                      <a:pt x="769" y="136"/>
                      <a:pt x="767" y="137"/>
                    </a:cubicBezTo>
                    <a:lnTo>
                      <a:pt x="726" y="153"/>
                    </a:lnTo>
                    <a:cubicBezTo>
                      <a:pt x="723" y="154"/>
                      <a:pt x="721" y="155"/>
                      <a:pt x="718" y="156"/>
                    </a:cubicBezTo>
                    <a:lnTo>
                      <a:pt x="676" y="166"/>
                    </a:lnTo>
                    <a:cubicBezTo>
                      <a:pt x="673" y="167"/>
                      <a:pt x="670" y="167"/>
                      <a:pt x="668" y="167"/>
                    </a:cubicBezTo>
                    <a:lnTo>
                      <a:pt x="619" y="171"/>
                    </a:lnTo>
                    <a:lnTo>
                      <a:pt x="53" y="171"/>
                    </a:lnTo>
                    <a:lnTo>
                      <a:pt x="53" y="135"/>
                    </a:lnTo>
                    <a:close/>
                    <a:moveTo>
                      <a:pt x="53" y="171"/>
                    </a:moveTo>
                    <a:cubicBezTo>
                      <a:pt x="24" y="171"/>
                      <a:pt x="0" y="147"/>
                      <a:pt x="0" y="117"/>
                    </a:cubicBezTo>
                    <a:cubicBezTo>
                      <a:pt x="0" y="88"/>
                      <a:pt x="24" y="64"/>
                      <a:pt x="53" y="64"/>
                    </a:cubicBezTo>
                    <a:lnTo>
                      <a:pt x="53" y="171"/>
                    </a:lnTo>
                    <a:close/>
                    <a:moveTo>
                      <a:pt x="4419" y="64"/>
                    </a:moveTo>
                    <a:cubicBezTo>
                      <a:pt x="4448" y="64"/>
                      <a:pt x="4472" y="88"/>
                      <a:pt x="4472" y="117"/>
                    </a:cubicBezTo>
                    <a:cubicBezTo>
                      <a:pt x="4472" y="147"/>
                      <a:pt x="4448" y="171"/>
                      <a:pt x="4419" y="171"/>
                    </a:cubicBezTo>
                    <a:lnTo>
                      <a:pt x="4419" y="64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89" name="Freeform 471">
                <a:extLst>
                  <a:ext uri="{FF2B5EF4-FFF2-40B4-BE49-F238E27FC236}">
                    <a16:creationId xmlns:a16="http://schemas.microsoft.com/office/drawing/2014/main" id="{11353AAC-9567-4A08-92CF-6B54D9EB21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5" y="1702"/>
                <a:ext cx="90" cy="91"/>
              </a:xfrm>
              <a:custGeom>
                <a:avLst/>
                <a:gdLst>
                  <a:gd name="T0" fmla="*/ 320 w 320"/>
                  <a:gd name="T1" fmla="*/ 160 h 320"/>
                  <a:gd name="T2" fmla="*/ 0 w 320"/>
                  <a:gd name="T3" fmla="*/ 320 h 320"/>
                  <a:gd name="T4" fmla="*/ 0 w 320"/>
                  <a:gd name="T5" fmla="*/ 0 h 320"/>
                  <a:gd name="T6" fmla="*/ 320 w 320"/>
                  <a:gd name="T7" fmla="*/ 16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0" h="320">
                    <a:moveTo>
                      <a:pt x="320" y="160"/>
                    </a:moveTo>
                    <a:lnTo>
                      <a:pt x="0" y="320"/>
                    </a:lnTo>
                    <a:cubicBezTo>
                      <a:pt x="50" y="219"/>
                      <a:pt x="50" y="101"/>
                      <a:pt x="0" y="0"/>
                    </a:cubicBezTo>
                    <a:lnTo>
                      <a:pt x="320" y="16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90" name="Freeform 472">
                <a:extLst>
                  <a:ext uri="{FF2B5EF4-FFF2-40B4-BE49-F238E27FC236}">
                    <a16:creationId xmlns:a16="http://schemas.microsoft.com/office/drawing/2014/main" id="{63E55278-0525-41DF-992A-63B01CA9258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14" y="821"/>
                <a:ext cx="1119" cy="942"/>
              </a:xfrm>
              <a:custGeom>
                <a:avLst/>
                <a:gdLst>
                  <a:gd name="T0" fmla="*/ 787 w 3947"/>
                  <a:gd name="T1" fmla="*/ 3158 h 3323"/>
                  <a:gd name="T2" fmla="*/ 918 w 3947"/>
                  <a:gd name="T3" fmla="*/ 3203 h 3323"/>
                  <a:gd name="T4" fmla="*/ 978 w 3947"/>
                  <a:gd name="T5" fmla="*/ 3214 h 3323"/>
                  <a:gd name="T6" fmla="*/ 1117 w 3947"/>
                  <a:gd name="T7" fmla="*/ 3153 h 3323"/>
                  <a:gd name="T8" fmla="*/ 1216 w 3947"/>
                  <a:gd name="T9" fmla="*/ 3213 h 3323"/>
                  <a:gd name="T10" fmla="*/ 1317 w 3947"/>
                  <a:gd name="T11" fmla="*/ 3185 h 3323"/>
                  <a:gd name="T12" fmla="*/ 1470 w 3947"/>
                  <a:gd name="T13" fmla="*/ 3178 h 3323"/>
                  <a:gd name="T14" fmla="*/ 1535 w 3947"/>
                  <a:gd name="T15" fmla="*/ 3216 h 3323"/>
                  <a:gd name="T16" fmla="*/ 1665 w 3947"/>
                  <a:gd name="T17" fmla="*/ 3154 h 3323"/>
                  <a:gd name="T18" fmla="*/ 1852 w 3947"/>
                  <a:gd name="T19" fmla="*/ 3213 h 3323"/>
                  <a:gd name="T20" fmla="*/ 3772 w 3947"/>
                  <a:gd name="T21" fmla="*/ 3147 h 3323"/>
                  <a:gd name="T22" fmla="*/ 3839 w 3947"/>
                  <a:gd name="T23" fmla="*/ 315 h 3323"/>
                  <a:gd name="T24" fmla="*/ 3648 w 3947"/>
                  <a:gd name="T25" fmla="*/ 111 h 3323"/>
                  <a:gd name="T26" fmla="*/ 3658 w 3947"/>
                  <a:gd name="T27" fmla="*/ 76 h 3323"/>
                  <a:gd name="T28" fmla="*/ 3874 w 3947"/>
                  <a:gd name="T29" fmla="*/ 313 h 3323"/>
                  <a:gd name="T30" fmla="*/ 3797 w 3947"/>
                  <a:gd name="T31" fmla="*/ 3172 h 3323"/>
                  <a:gd name="T32" fmla="*/ 1847 w 3947"/>
                  <a:gd name="T33" fmla="*/ 3248 h 3323"/>
                  <a:gd name="T34" fmla="*/ 1675 w 3947"/>
                  <a:gd name="T35" fmla="*/ 3188 h 3323"/>
                  <a:gd name="T36" fmla="*/ 1535 w 3947"/>
                  <a:gd name="T37" fmla="*/ 3252 h 3323"/>
                  <a:gd name="T38" fmla="*/ 1451 w 3947"/>
                  <a:gd name="T39" fmla="*/ 3208 h 3323"/>
                  <a:gd name="T40" fmla="*/ 1340 w 3947"/>
                  <a:gd name="T41" fmla="*/ 3212 h 3323"/>
                  <a:gd name="T42" fmla="*/ 1199 w 3947"/>
                  <a:gd name="T43" fmla="*/ 3245 h 3323"/>
                  <a:gd name="T44" fmla="*/ 1111 w 3947"/>
                  <a:gd name="T45" fmla="*/ 3188 h 3323"/>
                  <a:gd name="T46" fmla="*/ 985 w 3947"/>
                  <a:gd name="T47" fmla="*/ 3249 h 3323"/>
                  <a:gd name="T48" fmla="*/ 889 w 3947"/>
                  <a:gd name="T49" fmla="*/ 3223 h 3323"/>
                  <a:gd name="T50" fmla="*/ 801 w 3947"/>
                  <a:gd name="T51" fmla="*/ 3190 h 3323"/>
                  <a:gd name="T52" fmla="*/ 53 w 3947"/>
                  <a:gd name="T53" fmla="*/ 3216 h 3323"/>
                  <a:gd name="T54" fmla="*/ 754 w 3947"/>
                  <a:gd name="T55" fmla="*/ 3256 h 3323"/>
                  <a:gd name="T56" fmla="*/ 861 w 3947"/>
                  <a:gd name="T57" fmla="*/ 3245 h 3323"/>
                  <a:gd name="T58" fmla="*/ 935 w 3947"/>
                  <a:gd name="T59" fmla="*/ 3287 h 3323"/>
                  <a:gd name="T60" fmla="*/ 1053 w 3947"/>
                  <a:gd name="T61" fmla="*/ 3257 h 3323"/>
                  <a:gd name="T62" fmla="*/ 1162 w 3947"/>
                  <a:gd name="T63" fmla="*/ 3261 h 3323"/>
                  <a:gd name="T64" fmla="*/ 1247 w 3947"/>
                  <a:gd name="T65" fmla="*/ 3287 h 3323"/>
                  <a:gd name="T66" fmla="*/ 1363 w 3947"/>
                  <a:gd name="T67" fmla="*/ 3238 h 3323"/>
                  <a:gd name="T68" fmla="*/ 1453 w 3947"/>
                  <a:gd name="T69" fmla="*/ 3264 h 3323"/>
                  <a:gd name="T70" fmla="*/ 1566 w 3947"/>
                  <a:gd name="T71" fmla="*/ 3284 h 3323"/>
                  <a:gd name="T72" fmla="*/ 1666 w 3947"/>
                  <a:gd name="T73" fmla="*/ 3228 h 3323"/>
                  <a:gd name="T74" fmla="*/ 1797 w 3947"/>
                  <a:gd name="T75" fmla="*/ 3273 h 3323"/>
                  <a:gd name="T76" fmla="*/ 3723 w 3947"/>
                  <a:gd name="T77" fmla="*/ 3264 h 3323"/>
                  <a:gd name="T78" fmla="*/ 3860 w 3947"/>
                  <a:gd name="T79" fmla="*/ 3151 h 3323"/>
                  <a:gd name="T80" fmla="*/ 3910 w 3947"/>
                  <a:gd name="T81" fmla="*/ 311 h 3323"/>
                  <a:gd name="T82" fmla="*/ 3821 w 3947"/>
                  <a:gd name="T83" fmla="*/ 124 h 3323"/>
                  <a:gd name="T84" fmla="*/ 3606 w 3947"/>
                  <a:gd name="T85" fmla="*/ 36 h 3323"/>
                  <a:gd name="T86" fmla="*/ 3744 w 3947"/>
                  <a:gd name="T87" fmla="*/ 29 h 3323"/>
                  <a:gd name="T88" fmla="*/ 3918 w 3947"/>
                  <a:gd name="T89" fmla="*/ 203 h 3323"/>
                  <a:gd name="T90" fmla="*/ 3938 w 3947"/>
                  <a:gd name="T91" fmla="*/ 3055 h 3323"/>
                  <a:gd name="T92" fmla="*/ 3800 w 3947"/>
                  <a:gd name="T93" fmla="*/ 3262 h 3323"/>
                  <a:gd name="T94" fmla="*/ 1884 w 3947"/>
                  <a:gd name="T95" fmla="*/ 3323 h 3323"/>
                  <a:gd name="T96" fmla="*/ 1700 w 3947"/>
                  <a:gd name="T97" fmla="*/ 3266 h 3323"/>
                  <a:gd name="T98" fmla="*/ 1618 w 3947"/>
                  <a:gd name="T99" fmla="*/ 3305 h 3323"/>
                  <a:gd name="T100" fmla="*/ 1476 w 3947"/>
                  <a:gd name="T101" fmla="*/ 3317 h 3323"/>
                  <a:gd name="T102" fmla="*/ 1401 w 3947"/>
                  <a:gd name="T103" fmla="*/ 3260 h 3323"/>
                  <a:gd name="T104" fmla="*/ 1320 w 3947"/>
                  <a:gd name="T105" fmla="*/ 3309 h 3323"/>
                  <a:gd name="T106" fmla="*/ 1171 w 3947"/>
                  <a:gd name="T107" fmla="*/ 3310 h 3323"/>
                  <a:gd name="T108" fmla="*/ 1110 w 3947"/>
                  <a:gd name="T109" fmla="*/ 3260 h 3323"/>
                  <a:gd name="T110" fmla="*/ 1004 w 3947"/>
                  <a:gd name="T111" fmla="*/ 3317 h 3323"/>
                  <a:gd name="T112" fmla="*/ 870 w 3947"/>
                  <a:gd name="T113" fmla="*/ 3303 h 3323"/>
                  <a:gd name="T114" fmla="*/ 820 w 3947"/>
                  <a:gd name="T115" fmla="*/ 3260 h 3323"/>
                  <a:gd name="T116" fmla="*/ 668 w 3947"/>
                  <a:gd name="T117" fmla="*/ 3319 h 3323"/>
                  <a:gd name="T118" fmla="*/ 53 w 3947"/>
                  <a:gd name="T119" fmla="*/ 3323 h 3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947" h="3323">
                    <a:moveTo>
                      <a:pt x="53" y="3216"/>
                    </a:moveTo>
                    <a:lnTo>
                      <a:pt x="619" y="3216"/>
                    </a:lnTo>
                    <a:lnTo>
                      <a:pt x="655" y="3213"/>
                    </a:lnTo>
                    <a:lnTo>
                      <a:pt x="690" y="3205"/>
                    </a:lnTo>
                    <a:lnTo>
                      <a:pt x="723" y="3192"/>
                    </a:lnTo>
                    <a:lnTo>
                      <a:pt x="758" y="3171"/>
                    </a:lnTo>
                    <a:lnTo>
                      <a:pt x="787" y="3158"/>
                    </a:lnTo>
                    <a:cubicBezTo>
                      <a:pt x="793" y="3155"/>
                      <a:pt x="800" y="3153"/>
                      <a:pt x="807" y="3153"/>
                    </a:cubicBezTo>
                    <a:lnTo>
                      <a:pt x="831" y="3153"/>
                    </a:lnTo>
                    <a:cubicBezTo>
                      <a:pt x="838" y="3152"/>
                      <a:pt x="845" y="3154"/>
                      <a:pt x="852" y="3156"/>
                    </a:cubicBezTo>
                    <a:lnTo>
                      <a:pt x="875" y="3165"/>
                    </a:lnTo>
                    <a:cubicBezTo>
                      <a:pt x="881" y="3168"/>
                      <a:pt x="887" y="3172"/>
                      <a:pt x="892" y="3176"/>
                    </a:cubicBezTo>
                    <a:lnTo>
                      <a:pt x="911" y="3194"/>
                    </a:lnTo>
                    <a:cubicBezTo>
                      <a:pt x="914" y="3196"/>
                      <a:pt x="916" y="3200"/>
                      <a:pt x="918" y="3203"/>
                    </a:cubicBezTo>
                    <a:lnTo>
                      <a:pt x="920" y="3206"/>
                    </a:lnTo>
                    <a:lnTo>
                      <a:pt x="925" y="3211"/>
                    </a:lnTo>
                    <a:lnTo>
                      <a:pt x="928" y="3213"/>
                    </a:lnTo>
                    <a:lnTo>
                      <a:pt x="932" y="3215"/>
                    </a:lnTo>
                    <a:lnTo>
                      <a:pt x="944" y="3217"/>
                    </a:lnTo>
                    <a:lnTo>
                      <a:pt x="959" y="3216"/>
                    </a:lnTo>
                    <a:lnTo>
                      <a:pt x="978" y="3214"/>
                    </a:lnTo>
                    <a:lnTo>
                      <a:pt x="995" y="3209"/>
                    </a:lnTo>
                    <a:lnTo>
                      <a:pt x="1011" y="3200"/>
                    </a:lnTo>
                    <a:lnTo>
                      <a:pt x="1029" y="3185"/>
                    </a:lnTo>
                    <a:lnTo>
                      <a:pt x="1054" y="3167"/>
                    </a:lnTo>
                    <a:cubicBezTo>
                      <a:pt x="1060" y="3163"/>
                      <a:pt x="1067" y="3160"/>
                      <a:pt x="1074" y="3158"/>
                    </a:cubicBezTo>
                    <a:lnTo>
                      <a:pt x="1098" y="3153"/>
                    </a:lnTo>
                    <a:cubicBezTo>
                      <a:pt x="1104" y="3152"/>
                      <a:pt x="1111" y="3152"/>
                      <a:pt x="1117" y="3153"/>
                    </a:cubicBezTo>
                    <a:lnTo>
                      <a:pt x="1141" y="3157"/>
                    </a:lnTo>
                    <a:cubicBezTo>
                      <a:pt x="1148" y="3158"/>
                      <a:pt x="1155" y="3161"/>
                      <a:pt x="1161" y="3164"/>
                    </a:cubicBezTo>
                    <a:lnTo>
                      <a:pt x="1182" y="3178"/>
                    </a:lnTo>
                    <a:cubicBezTo>
                      <a:pt x="1187" y="3181"/>
                      <a:pt x="1192" y="3185"/>
                      <a:pt x="1196" y="3190"/>
                    </a:cubicBezTo>
                    <a:lnTo>
                      <a:pt x="1206" y="3202"/>
                    </a:lnTo>
                    <a:lnTo>
                      <a:pt x="1213" y="3211"/>
                    </a:lnTo>
                    <a:lnTo>
                      <a:pt x="1216" y="3213"/>
                    </a:lnTo>
                    <a:lnTo>
                      <a:pt x="1220" y="3215"/>
                    </a:lnTo>
                    <a:lnTo>
                      <a:pt x="1232" y="3217"/>
                    </a:lnTo>
                    <a:lnTo>
                      <a:pt x="1247" y="3216"/>
                    </a:lnTo>
                    <a:lnTo>
                      <a:pt x="1266" y="3214"/>
                    </a:lnTo>
                    <a:lnTo>
                      <a:pt x="1283" y="3209"/>
                    </a:lnTo>
                    <a:lnTo>
                      <a:pt x="1299" y="3200"/>
                    </a:lnTo>
                    <a:lnTo>
                      <a:pt x="1317" y="3185"/>
                    </a:lnTo>
                    <a:lnTo>
                      <a:pt x="1342" y="3167"/>
                    </a:lnTo>
                    <a:cubicBezTo>
                      <a:pt x="1348" y="3163"/>
                      <a:pt x="1355" y="3160"/>
                      <a:pt x="1362" y="3158"/>
                    </a:cubicBezTo>
                    <a:lnTo>
                      <a:pt x="1386" y="3153"/>
                    </a:lnTo>
                    <a:cubicBezTo>
                      <a:pt x="1392" y="3152"/>
                      <a:pt x="1399" y="3152"/>
                      <a:pt x="1405" y="3153"/>
                    </a:cubicBezTo>
                    <a:lnTo>
                      <a:pt x="1429" y="3157"/>
                    </a:lnTo>
                    <a:cubicBezTo>
                      <a:pt x="1436" y="3158"/>
                      <a:pt x="1443" y="3161"/>
                      <a:pt x="1449" y="3164"/>
                    </a:cubicBezTo>
                    <a:lnTo>
                      <a:pt x="1470" y="3178"/>
                    </a:lnTo>
                    <a:cubicBezTo>
                      <a:pt x="1475" y="3181"/>
                      <a:pt x="1480" y="3185"/>
                      <a:pt x="1484" y="3190"/>
                    </a:cubicBezTo>
                    <a:lnTo>
                      <a:pt x="1494" y="3202"/>
                    </a:lnTo>
                    <a:lnTo>
                      <a:pt x="1501" y="3211"/>
                    </a:lnTo>
                    <a:lnTo>
                      <a:pt x="1504" y="3213"/>
                    </a:lnTo>
                    <a:lnTo>
                      <a:pt x="1508" y="3215"/>
                    </a:lnTo>
                    <a:lnTo>
                      <a:pt x="1520" y="3217"/>
                    </a:lnTo>
                    <a:lnTo>
                      <a:pt x="1535" y="3216"/>
                    </a:lnTo>
                    <a:lnTo>
                      <a:pt x="1554" y="3214"/>
                    </a:lnTo>
                    <a:lnTo>
                      <a:pt x="1571" y="3209"/>
                    </a:lnTo>
                    <a:lnTo>
                      <a:pt x="1587" y="3200"/>
                    </a:lnTo>
                    <a:lnTo>
                      <a:pt x="1605" y="3185"/>
                    </a:lnTo>
                    <a:lnTo>
                      <a:pt x="1627" y="3168"/>
                    </a:lnTo>
                    <a:cubicBezTo>
                      <a:pt x="1632" y="3165"/>
                      <a:pt x="1637" y="3162"/>
                      <a:pt x="1644" y="3160"/>
                    </a:cubicBezTo>
                    <a:lnTo>
                      <a:pt x="1665" y="3154"/>
                    </a:lnTo>
                    <a:cubicBezTo>
                      <a:pt x="1671" y="3152"/>
                      <a:pt x="1678" y="3152"/>
                      <a:pt x="1684" y="3152"/>
                    </a:cubicBezTo>
                    <a:lnTo>
                      <a:pt x="1706" y="3154"/>
                    </a:lnTo>
                    <a:cubicBezTo>
                      <a:pt x="1712" y="3155"/>
                      <a:pt x="1718" y="3156"/>
                      <a:pt x="1723" y="3159"/>
                    </a:cubicBezTo>
                    <a:lnTo>
                      <a:pt x="1744" y="3168"/>
                    </a:lnTo>
                    <a:lnTo>
                      <a:pt x="1784" y="3192"/>
                    </a:lnTo>
                    <a:lnTo>
                      <a:pt x="1818" y="3205"/>
                    </a:lnTo>
                    <a:lnTo>
                      <a:pt x="1852" y="3213"/>
                    </a:lnTo>
                    <a:lnTo>
                      <a:pt x="1892" y="3216"/>
                    </a:lnTo>
                    <a:lnTo>
                      <a:pt x="3605" y="3216"/>
                    </a:lnTo>
                    <a:lnTo>
                      <a:pt x="3632" y="3215"/>
                    </a:lnTo>
                    <a:lnTo>
                      <a:pt x="3655" y="3211"/>
                    </a:lnTo>
                    <a:lnTo>
                      <a:pt x="3697" y="3198"/>
                    </a:lnTo>
                    <a:lnTo>
                      <a:pt x="3736" y="3176"/>
                    </a:lnTo>
                    <a:lnTo>
                      <a:pt x="3772" y="3147"/>
                    </a:lnTo>
                    <a:lnTo>
                      <a:pt x="3800" y="3113"/>
                    </a:lnTo>
                    <a:lnTo>
                      <a:pt x="3822" y="3073"/>
                    </a:lnTo>
                    <a:lnTo>
                      <a:pt x="3836" y="3024"/>
                    </a:lnTo>
                    <a:lnTo>
                      <a:pt x="3839" y="3003"/>
                    </a:lnTo>
                    <a:lnTo>
                      <a:pt x="3840" y="2979"/>
                    </a:lnTo>
                    <a:lnTo>
                      <a:pt x="3840" y="341"/>
                    </a:lnTo>
                    <a:lnTo>
                      <a:pt x="3839" y="315"/>
                    </a:lnTo>
                    <a:lnTo>
                      <a:pt x="3835" y="292"/>
                    </a:lnTo>
                    <a:lnTo>
                      <a:pt x="3822" y="250"/>
                    </a:lnTo>
                    <a:lnTo>
                      <a:pt x="3800" y="210"/>
                    </a:lnTo>
                    <a:lnTo>
                      <a:pt x="3772" y="175"/>
                    </a:lnTo>
                    <a:lnTo>
                      <a:pt x="3737" y="147"/>
                    </a:lnTo>
                    <a:lnTo>
                      <a:pt x="3697" y="125"/>
                    </a:lnTo>
                    <a:lnTo>
                      <a:pt x="3648" y="111"/>
                    </a:lnTo>
                    <a:lnTo>
                      <a:pt x="3627" y="108"/>
                    </a:lnTo>
                    <a:lnTo>
                      <a:pt x="3603" y="107"/>
                    </a:lnTo>
                    <a:lnTo>
                      <a:pt x="3080" y="107"/>
                    </a:lnTo>
                    <a:lnTo>
                      <a:pt x="3080" y="71"/>
                    </a:lnTo>
                    <a:lnTo>
                      <a:pt x="3605" y="71"/>
                    </a:lnTo>
                    <a:lnTo>
                      <a:pt x="3632" y="73"/>
                    </a:lnTo>
                    <a:lnTo>
                      <a:pt x="3658" y="76"/>
                    </a:lnTo>
                    <a:lnTo>
                      <a:pt x="3711" y="92"/>
                    </a:lnTo>
                    <a:lnTo>
                      <a:pt x="3757" y="117"/>
                    </a:lnTo>
                    <a:lnTo>
                      <a:pt x="3797" y="150"/>
                    </a:lnTo>
                    <a:lnTo>
                      <a:pt x="3830" y="190"/>
                    </a:lnTo>
                    <a:lnTo>
                      <a:pt x="3854" y="236"/>
                    </a:lnTo>
                    <a:lnTo>
                      <a:pt x="3870" y="286"/>
                    </a:lnTo>
                    <a:lnTo>
                      <a:pt x="3874" y="313"/>
                    </a:lnTo>
                    <a:lnTo>
                      <a:pt x="3876" y="341"/>
                    </a:lnTo>
                    <a:lnTo>
                      <a:pt x="3876" y="2981"/>
                    </a:lnTo>
                    <a:lnTo>
                      <a:pt x="3874" y="3008"/>
                    </a:lnTo>
                    <a:lnTo>
                      <a:pt x="3870" y="3034"/>
                    </a:lnTo>
                    <a:lnTo>
                      <a:pt x="3854" y="3087"/>
                    </a:lnTo>
                    <a:lnTo>
                      <a:pt x="3830" y="3132"/>
                    </a:lnTo>
                    <a:lnTo>
                      <a:pt x="3797" y="3172"/>
                    </a:lnTo>
                    <a:lnTo>
                      <a:pt x="3756" y="3206"/>
                    </a:lnTo>
                    <a:lnTo>
                      <a:pt x="3711" y="3230"/>
                    </a:lnTo>
                    <a:lnTo>
                      <a:pt x="3661" y="3246"/>
                    </a:lnTo>
                    <a:lnTo>
                      <a:pt x="3634" y="3250"/>
                    </a:lnTo>
                    <a:lnTo>
                      <a:pt x="3605" y="3252"/>
                    </a:lnTo>
                    <a:lnTo>
                      <a:pt x="1889" y="3252"/>
                    </a:lnTo>
                    <a:lnTo>
                      <a:pt x="1847" y="3248"/>
                    </a:lnTo>
                    <a:lnTo>
                      <a:pt x="1807" y="3239"/>
                    </a:lnTo>
                    <a:lnTo>
                      <a:pt x="1768" y="3223"/>
                    </a:lnTo>
                    <a:lnTo>
                      <a:pt x="1730" y="3201"/>
                    </a:lnTo>
                    <a:lnTo>
                      <a:pt x="1709" y="3191"/>
                    </a:lnTo>
                    <a:cubicBezTo>
                      <a:pt x="1707" y="3190"/>
                      <a:pt x="1705" y="3190"/>
                      <a:pt x="1703" y="3190"/>
                    </a:cubicBezTo>
                    <a:lnTo>
                      <a:pt x="1681" y="3188"/>
                    </a:lnTo>
                    <a:cubicBezTo>
                      <a:pt x="1679" y="3188"/>
                      <a:pt x="1677" y="3188"/>
                      <a:pt x="1675" y="3188"/>
                    </a:cubicBezTo>
                    <a:lnTo>
                      <a:pt x="1653" y="3194"/>
                    </a:lnTo>
                    <a:cubicBezTo>
                      <a:pt x="1651" y="3195"/>
                      <a:pt x="1649" y="3196"/>
                      <a:pt x="1647" y="3197"/>
                    </a:cubicBezTo>
                    <a:lnTo>
                      <a:pt x="1628" y="3212"/>
                    </a:lnTo>
                    <a:lnTo>
                      <a:pt x="1607" y="3229"/>
                    </a:lnTo>
                    <a:lnTo>
                      <a:pt x="1585" y="3242"/>
                    </a:lnTo>
                    <a:lnTo>
                      <a:pt x="1561" y="3249"/>
                    </a:lnTo>
                    <a:lnTo>
                      <a:pt x="1535" y="3252"/>
                    </a:lnTo>
                    <a:lnTo>
                      <a:pt x="1515" y="3252"/>
                    </a:lnTo>
                    <a:lnTo>
                      <a:pt x="1499" y="3250"/>
                    </a:lnTo>
                    <a:lnTo>
                      <a:pt x="1487" y="3245"/>
                    </a:lnTo>
                    <a:lnTo>
                      <a:pt x="1476" y="3237"/>
                    </a:lnTo>
                    <a:lnTo>
                      <a:pt x="1466" y="3224"/>
                    </a:lnTo>
                    <a:lnTo>
                      <a:pt x="1456" y="3212"/>
                    </a:lnTo>
                    <a:cubicBezTo>
                      <a:pt x="1455" y="3210"/>
                      <a:pt x="1453" y="3209"/>
                      <a:pt x="1451" y="3208"/>
                    </a:cubicBezTo>
                    <a:lnTo>
                      <a:pt x="1430" y="3194"/>
                    </a:lnTo>
                    <a:cubicBezTo>
                      <a:pt x="1428" y="3193"/>
                      <a:pt x="1426" y="3192"/>
                      <a:pt x="1423" y="3192"/>
                    </a:cubicBezTo>
                    <a:lnTo>
                      <a:pt x="1399" y="3188"/>
                    </a:lnTo>
                    <a:cubicBezTo>
                      <a:pt x="1397" y="3188"/>
                      <a:pt x="1395" y="3188"/>
                      <a:pt x="1393" y="3188"/>
                    </a:cubicBezTo>
                    <a:lnTo>
                      <a:pt x="1369" y="3193"/>
                    </a:lnTo>
                    <a:cubicBezTo>
                      <a:pt x="1367" y="3194"/>
                      <a:pt x="1364" y="3194"/>
                      <a:pt x="1362" y="3196"/>
                    </a:cubicBezTo>
                    <a:lnTo>
                      <a:pt x="1340" y="3212"/>
                    </a:lnTo>
                    <a:lnTo>
                      <a:pt x="1319" y="3229"/>
                    </a:lnTo>
                    <a:lnTo>
                      <a:pt x="1297" y="3242"/>
                    </a:lnTo>
                    <a:lnTo>
                      <a:pt x="1273" y="3249"/>
                    </a:lnTo>
                    <a:lnTo>
                      <a:pt x="1247" y="3252"/>
                    </a:lnTo>
                    <a:lnTo>
                      <a:pt x="1227" y="3252"/>
                    </a:lnTo>
                    <a:lnTo>
                      <a:pt x="1211" y="3250"/>
                    </a:lnTo>
                    <a:lnTo>
                      <a:pt x="1199" y="3245"/>
                    </a:lnTo>
                    <a:lnTo>
                      <a:pt x="1188" y="3237"/>
                    </a:lnTo>
                    <a:lnTo>
                      <a:pt x="1178" y="3224"/>
                    </a:lnTo>
                    <a:lnTo>
                      <a:pt x="1168" y="3212"/>
                    </a:lnTo>
                    <a:cubicBezTo>
                      <a:pt x="1167" y="3210"/>
                      <a:pt x="1165" y="3209"/>
                      <a:pt x="1163" y="3208"/>
                    </a:cubicBezTo>
                    <a:lnTo>
                      <a:pt x="1142" y="3194"/>
                    </a:lnTo>
                    <a:cubicBezTo>
                      <a:pt x="1140" y="3193"/>
                      <a:pt x="1138" y="3192"/>
                      <a:pt x="1135" y="3192"/>
                    </a:cubicBezTo>
                    <a:lnTo>
                      <a:pt x="1111" y="3188"/>
                    </a:lnTo>
                    <a:cubicBezTo>
                      <a:pt x="1109" y="3188"/>
                      <a:pt x="1107" y="3188"/>
                      <a:pt x="1105" y="3188"/>
                    </a:cubicBezTo>
                    <a:lnTo>
                      <a:pt x="1081" y="3193"/>
                    </a:lnTo>
                    <a:cubicBezTo>
                      <a:pt x="1079" y="3194"/>
                      <a:pt x="1076" y="3194"/>
                      <a:pt x="1074" y="3196"/>
                    </a:cubicBezTo>
                    <a:lnTo>
                      <a:pt x="1052" y="3212"/>
                    </a:lnTo>
                    <a:lnTo>
                      <a:pt x="1031" y="3229"/>
                    </a:lnTo>
                    <a:lnTo>
                      <a:pt x="1009" y="3242"/>
                    </a:lnTo>
                    <a:lnTo>
                      <a:pt x="985" y="3249"/>
                    </a:lnTo>
                    <a:lnTo>
                      <a:pt x="959" y="3252"/>
                    </a:lnTo>
                    <a:lnTo>
                      <a:pt x="939" y="3252"/>
                    </a:lnTo>
                    <a:lnTo>
                      <a:pt x="923" y="3250"/>
                    </a:lnTo>
                    <a:lnTo>
                      <a:pt x="911" y="3245"/>
                    </a:lnTo>
                    <a:lnTo>
                      <a:pt x="900" y="3237"/>
                    </a:lnTo>
                    <a:lnTo>
                      <a:pt x="891" y="3226"/>
                    </a:lnTo>
                    <a:lnTo>
                      <a:pt x="889" y="3223"/>
                    </a:lnTo>
                    <a:cubicBezTo>
                      <a:pt x="888" y="3221"/>
                      <a:pt x="887" y="3220"/>
                      <a:pt x="886" y="3220"/>
                    </a:cubicBezTo>
                    <a:lnTo>
                      <a:pt x="868" y="3202"/>
                    </a:lnTo>
                    <a:cubicBezTo>
                      <a:pt x="866" y="3200"/>
                      <a:pt x="864" y="3199"/>
                      <a:pt x="862" y="3198"/>
                    </a:cubicBezTo>
                    <a:lnTo>
                      <a:pt x="839" y="3189"/>
                    </a:lnTo>
                    <a:cubicBezTo>
                      <a:pt x="837" y="3189"/>
                      <a:pt x="834" y="3188"/>
                      <a:pt x="832" y="3188"/>
                    </a:cubicBezTo>
                    <a:lnTo>
                      <a:pt x="808" y="3189"/>
                    </a:lnTo>
                    <a:cubicBezTo>
                      <a:pt x="806" y="3189"/>
                      <a:pt x="803" y="3189"/>
                      <a:pt x="801" y="3190"/>
                    </a:cubicBezTo>
                    <a:lnTo>
                      <a:pt x="776" y="3202"/>
                    </a:lnTo>
                    <a:lnTo>
                      <a:pt x="739" y="3223"/>
                    </a:lnTo>
                    <a:lnTo>
                      <a:pt x="701" y="3239"/>
                    </a:lnTo>
                    <a:lnTo>
                      <a:pt x="661" y="3248"/>
                    </a:lnTo>
                    <a:lnTo>
                      <a:pt x="619" y="3252"/>
                    </a:lnTo>
                    <a:lnTo>
                      <a:pt x="53" y="3252"/>
                    </a:lnTo>
                    <a:lnTo>
                      <a:pt x="53" y="3216"/>
                    </a:lnTo>
                    <a:close/>
                    <a:moveTo>
                      <a:pt x="53" y="3287"/>
                    </a:moveTo>
                    <a:lnTo>
                      <a:pt x="619" y="3287"/>
                    </a:lnTo>
                    <a:lnTo>
                      <a:pt x="665" y="3284"/>
                    </a:lnTo>
                    <a:cubicBezTo>
                      <a:pt x="666" y="3284"/>
                      <a:pt x="667" y="3283"/>
                      <a:pt x="668" y="3283"/>
                    </a:cubicBezTo>
                    <a:lnTo>
                      <a:pt x="710" y="3273"/>
                    </a:lnTo>
                    <a:cubicBezTo>
                      <a:pt x="711" y="3273"/>
                      <a:pt x="712" y="3273"/>
                      <a:pt x="713" y="3272"/>
                    </a:cubicBezTo>
                    <a:lnTo>
                      <a:pt x="754" y="3256"/>
                    </a:lnTo>
                    <a:cubicBezTo>
                      <a:pt x="754" y="3256"/>
                      <a:pt x="755" y="3255"/>
                      <a:pt x="756" y="3255"/>
                    </a:cubicBezTo>
                    <a:lnTo>
                      <a:pt x="794" y="3232"/>
                    </a:lnTo>
                    <a:lnTo>
                      <a:pt x="812" y="3224"/>
                    </a:lnTo>
                    <a:lnTo>
                      <a:pt x="829" y="3224"/>
                    </a:lnTo>
                    <a:lnTo>
                      <a:pt x="846" y="3230"/>
                    </a:lnTo>
                    <a:lnTo>
                      <a:pt x="860" y="3244"/>
                    </a:lnTo>
                    <a:lnTo>
                      <a:pt x="861" y="3245"/>
                    </a:lnTo>
                    <a:lnTo>
                      <a:pt x="874" y="3261"/>
                    </a:lnTo>
                    <a:cubicBezTo>
                      <a:pt x="875" y="3262"/>
                      <a:pt x="876" y="3263"/>
                      <a:pt x="877" y="3264"/>
                    </a:cubicBezTo>
                    <a:lnTo>
                      <a:pt x="891" y="3275"/>
                    </a:lnTo>
                    <a:cubicBezTo>
                      <a:pt x="893" y="3276"/>
                      <a:pt x="894" y="3276"/>
                      <a:pt x="896" y="3277"/>
                    </a:cubicBezTo>
                    <a:lnTo>
                      <a:pt x="913" y="3284"/>
                    </a:lnTo>
                    <a:cubicBezTo>
                      <a:pt x="914" y="3284"/>
                      <a:pt x="915" y="3284"/>
                      <a:pt x="917" y="3285"/>
                    </a:cubicBezTo>
                    <a:lnTo>
                      <a:pt x="935" y="3287"/>
                    </a:lnTo>
                    <a:lnTo>
                      <a:pt x="959" y="3287"/>
                    </a:lnTo>
                    <a:lnTo>
                      <a:pt x="990" y="3284"/>
                    </a:lnTo>
                    <a:cubicBezTo>
                      <a:pt x="991" y="3284"/>
                      <a:pt x="993" y="3284"/>
                      <a:pt x="994" y="3283"/>
                    </a:cubicBezTo>
                    <a:lnTo>
                      <a:pt x="1021" y="3275"/>
                    </a:lnTo>
                    <a:cubicBezTo>
                      <a:pt x="1022" y="3275"/>
                      <a:pt x="1023" y="3274"/>
                      <a:pt x="1025" y="3274"/>
                    </a:cubicBezTo>
                    <a:lnTo>
                      <a:pt x="1050" y="3260"/>
                    </a:lnTo>
                    <a:cubicBezTo>
                      <a:pt x="1051" y="3259"/>
                      <a:pt x="1052" y="3258"/>
                      <a:pt x="1053" y="3257"/>
                    </a:cubicBezTo>
                    <a:lnTo>
                      <a:pt x="1075" y="3238"/>
                    </a:lnTo>
                    <a:lnTo>
                      <a:pt x="1092" y="3227"/>
                    </a:lnTo>
                    <a:lnTo>
                      <a:pt x="1109" y="3224"/>
                    </a:lnTo>
                    <a:lnTo>
                      <a:pt x="1126" y="3226"/>
                    </a:lnTo>
                    <a:lnTo>
                      <a:pt x="1142" y="3236"/>
                    </a:lnTo>
                    <a:lnTo>
                      <a:pt x="1150" y="3247"/>
                    </a:lnTo>
                    <a:lnTo>
                      <a:pt x="1162" y="3261"/>
                    </a:lnTo>
                    <a:cubicBezTo>
                      <a:pt x="1163" y="3262"/>
                      <a:pt x="1164" y="3263"/>
                      <a:pt x="1165" y="3264"/>
                    </a:cubicBezTo>
                    <a:lnTo>
                      <a:pt x="1179" y="3275"/>
                    </a:lnTo>
                    <a:cubicBezTo>
                      <a:pt x="1181" y="3276"/>
                      <a:pt x="1182" y="3276"/>
                      <a:pt x="1184" y="3277"/>
                    </a:cubicBezTo>
                    <a:lnTo>
                      <a:pt x="1201" y="3284"/>
                    </a:lnTo>
                    <a:cubicBezTo>
                      <a:pt x="1202" y="3284"/>
                      <a:pt x="1203" y="3284"/>
                      <a:pt x="1205" y="3285"/>
                    </a:cubicBezTo>
                    <a:lnTo>
                      <a:pt x="1223" y="3287"/>
                    </a:lnTo>
                    <a:lnTo>
                      <a:pt x="1247" y="3287"/>
                    </a:lnTo>
                    <a:lnTo>
                      <a:pt x="1278" y="3284"/>
                    </a:lnTo>
                    <a:cubicBezTo>
                      <a:pt x="1279" y="3284"/>
                      <a:pt x="1281" y="3284"/>
                      <a:pt x="1282" y="3283"/>
                    </a:cubicBezTo>
                    <a:lnTo>
                      <a:pt x="1309" y="3275"/>
                    </a:lnTo>
                    <a:cubicBezTo>
                      <a:pt x="1310" y="3275"/>
                      <a:pt x="1311" y="3274"/>
                      <a:pt x="1313" y="3274"/>
                    </a:cubicBezTo>
                    <a:lnTo>
                      <a:pt x="1338" y="3260"/>
                    </a:lnTo>
                    <a:cubicBezTo>
                      <a:pt x="1339" y="3259"/>
                      <a:pt x="1340" y="3258"/>
                      <a:pt x="1341" y="3257"/>
                    </a:cubicBezTo>
                    <a:lnTo>
                      <a:pt x="1363" y="3238"/>
                    </a:lnTo>
                    <a:lnTo>
                      <a:pt x="1380" y="3227"/>
                    </a:lnTo>
                    <a:lnTo>
                      <a:pt x="1397" y="3224"/>
                    </a:lnTo>
                    <a:lnTo>
                      <a:pt x="1414" y="3226"/>
                    </a:lnTo>
                    <a:lnTo>
                      <a:pt x="1430" y="3236"/>
                    </a:lnTo>
                    <a:lnTo>
                      <a:pt x="1438" y="3247"/>
                    </a:lnTo>
                    <a:lnTo>
                      <a:pt x="1450" y="3261"/>
                    </a:lnTo>
                    <a:cubicBezTo>
                      <a:pt x="1451" y="3262"/>
                      <a:pt x="1452" y="3263"/>
                      <a:pt x="1453" y="3264"/>
                    </a:cubicBezTo>
                    <a:lnTo>
                      <a:pt x="1467" y="3275"/>
                    </a:lnTo>
                    <a:cubicBezTo>
                      <a:pt x="1469" y="3276"/>
                      <a:pt x="1470" y="3276"/>
                      <a:pt x="1472" y="3277"/>
                    </a:cubicBezTo>
                    <a:lnTo>
                      <a:pt x="1489" y="3284"/>
                    </a:lnTo>
                    <a:cubicBezTo>
                      <a:pt x="1490" y="3284"/>
                      <a:pt x="1491" y="3284"/>
                      <a:pt x="1493" y="3285"/>
                    </a:cubicBezTo>
                    <a:lnTo>
                      <a:pt x="1511" y="3287"/>
                    </a:lnTo>
                    <a:lnTo>
                      <a:pt x="1535" y="3287"/>
                    </a:lnTo>
                    <a:lnTo>
                      <a:pt x="1566" y="3284"/>
                    </a:lnTo>
                    <a:cubicBezTo>
                      <a:pt x="1567" y="3284"/>
                      <a:pt x="1569" y="3284"/>
                      <a:pt x="1570" y="3283"/>
                    </a:cubicBezTo>
                    <a:lnTo>
                      <a:pt x="1597" y="3275"/>
                    </a:lnTo>
                    <a:cubicBezTo>
                      <a:pt x="1598" y="3275"/>
                      <a:pt x="1599" y="3274"/>
                      <a:pt x="1601" y="3274"/>
                    </a:cubicBezTo>
                    <a:lnTo>
                      <a:pt x="1626" y="3260"/>
                    </a:lnTo>
                    <a:cubicBezTo>
                      <a:pt x="1627" y="3259"/>
                      <a:pt x="1628" y="3258"/>
                      <a:pt x="1629" y="3257"/>
                    </a:cubicBezTo>
                    <a:lnTo>
                      <a:pt x="1651" y="3238"/>
                    </a:lnTo>
                    <a:lnTo>
                      <a:pt x="1666" y="3228"/>
                    </a:lnTo>
                    <a:lnTo>
                      <a:pt x="1681" y="3223"/>
                    </a:lnTo>
                    <a:lnTo>
                      <a:pt x="1697" y="3225"/>
                    </a:lnTo>
                    <a:lnTo>
                      <a:pt x="1715" y="3233"/>
                    </a:lnTo>
                    <a:lnTo>
                      <a:pt x="1751" y="3255"/>
                    </a:lnTo>
                    <a:cubicBezTo>
                      <a:pt x="1752" y="3255"/>
                      <a:pt x="1753" y="3256"/>
                      <a:pt x="1754" y="3256"/>
                    </a:cubicBezTo>
                    <a:lnTo>
                      <a:pt x="1795" y="3272"/>
                    </a:lnTo>
                    <a:cubicBezTo>
                      <a:pt x="1796" y="3273"/>
                      <a:pt x="1797" y="3273"/>
                      <a:pt x="1797" y="3273"/>
                    </a:cubicBezTo>
                    <a:lnTo>
                      <a:pt x="1840" y="3283"/>
                    </a:lnTo>
                    <a:cubicBezTo>
                      <a:pt x="1841" y="3283"/>
                      <a:pt x="1842" y="3284"/>
                      <a:pt x="1843" y="3284"/>
                    </a:cubicBezTo>
                    <a:lnTo>
                      <a:pt x="1887" y="3287"/>
                    </a:lnTo>
                    <a:lnTo>
                      <a:pt x="3605" y="3287"/>
                    </a:lnTo>
                    <a:lnTo>
                      <a:pt x="3636" y="3286"/>
                    </a:lnTo>
                    <a:lnTo>
                      <a:pt x="3666" y="3281"/>
                    </a:lnTo>
                    <a:lnTo>
                      <a:pt x="3723" y="3264"/>
                    </a:lnTo>
                    <a:cubicBezTo>
                      <a:pt x="3724" y="3264"/>
                      <a:pt x="3725" y="3263"/>
                      <a:pt x="3726" y="3263"/>
                    </a:cubicBezTo>
                    <a:lnTo>
                      <a:pt x="3775" y="3236"/>
                    </a:lnTo>
                    <a:cubicBezTo>
                      <a:pt x="3776" y="3236"/>
                      <a:pt x="3777" y="3235"/>
                      <a:pt x="3778" y="3234"/>
                    </a:cubicBezTo>
                    <a:lnTo>
                      <a:pt x="3821" y="3199"/>
                    </a:lnTo>
                    <a:cubicBezTo>
                      <a:pt x="3822" y="3198"/>
                      <a:pt x="3822" y="3197"/>
                      <a:pt x="3823" y="3196"/>
                    </a:cubicBezTo>
                    <a:lnTo>
                      <a:pt x="3858" y="3154"/>
                    </a:lnTo>
                    <a:cubicBezTo>
                      <a:pt x="3859" y="3153"/>
                      <a:pt x="3860" y="3152"/>
                      <a:pt x="3860" y="3151"/>
                    </a:cubicBezTo>
                    <a:lnTo>
                      <a:pt x="3887" y="3102"/>
                    </a:lnTo>
                    <a:cubicBezTo>
                      <a:pt x="3887" y="3101"/>
                      <a:pt x="3888" y="3100"/>
                      <a:pt x="3888" y="3099"/>
                    </a:cubicBezTo>
                    <a:lnTo>
                      <a:pt x="3904" y="3045"/>
                    </a:lnTo>
                    <a:lnTo>
                      <a:pt x="3910" y="3014"/>
                    </a:lnTo>
                    <a:lnTo>
                      <a:pt x="3911" y="2982"/>
                    </a:lnTo>
                    <a:lnTo>
                      <a:pt x="3911" y="341"/>
                    </a:lnTo>
                    <a:lnTo>
                      <a:pt x="3910" y="311"/>
                    </a:lnTo>
                    <a:lnTo>
                      <a:pt x="3905" y="281"/>
                    </a:lnTo>
                    <a:lnTo>
                      <a:pt x="3888" y="224"/>
                    </a:lnTo>
                    <a:cubicBezTo>
                      <a:pt x="3888" y="223"/>
                      <a:pt x="3887" y="222"/>
                      <a:pt x="3887" y="220"/>
                    </a:cubicBezTo>
                    <a:lnTo>
                      <a:pt x="3860" y="172"/>
                    </a:lnTo>
                    <a:cubicBezTo>
                      <a:pt x="3860" y="171"/>
                      <a:pt x="3859" y="170"/>
                      <a:pt x="3858" y="169"/>
                    </a:cubicBezTo>
                    <a:lnTo>
                      <a:pt x="3823" y="126"/>
                    </a:lnTo>
                    <a:cubicBezTo>
                      <a:pt x="3822" y="125"/>
                      <a:pt x="3822" y="124"/>
                      <a:pt x="3821" y="124"/>
                    </a:cubicBezTo>
                    <a:lnTo>
                      <a:pt x="3778" y="89"/>
                    </a:lnTo>
                    <a:cubicBezTo>
                      <a:pt x="3777" y="88"/>
                      <a:pt x="3776" y="87"/>
                      <a:pt x="3775" y="87"/>
                    </a:cubicBezTo>
                    <a:lnTo>
                      <a:pt x="3726" y="60"/>
                    </a:lnTo>
                    <a:cubicBezTo>
                      <a:pt x="3725" y="60"/>
                      <a:pt x="3724" y="59"/>
                      <a:pt x="3723" y="59"/>
                    </a:cubicBezTo>
                    <a:lnTo>
                      <a:pt x="3669" y="42"/>
                    </a:lnTo>
                    <a:lnTo>
                      <a:pt x="3638" y="37"/>
                    </a:lnTo>
                    <a:lnTo>
                      <a:pt x="3606" y="36"/>
                    </a:lnTo>
                    <a:lnTo>
                      <a:pt x="3080" y="36"/>
                    </a:lnTo>
                    <a:lnTo>
                      <a:pt x="3080" y="0"/>
                    </a:lnTo>
                    <a:lnTo>
                      <a:pt x="3608" y="0"/>
                    </a:lnTo>
                    <a:lnTo>
                      <a:pt x="3643" y="2"/>
                    </a:lnTo>
                    <a:lnTo>
                      <a:pt x="3679" y="8"/>
                    </a:lnTo>
                    <a:lnTo>
                      <a:pt x="3733" y="25"/>
                    </a:lnTo>
                    <a:cubicBezTo>
                      <a:pt x="3737" y="26"/>
                      <a:pt x="3740" y="27"/>
                      <a:pt x="3744" y="29"/>
                    </a:cubicBezTo>
                    <a:lnTo>
                      <a:pt x="3792" y="56"/>
                    </a:lnTo>
                    <a:cubicBezTo>
                      <a:pt x="3795" y="57"/>
                      <a:pt x="3798" y="59"/>
                      <a:pt x="3800" y="61"/>
                    </a:cubicBezTo>
                    <a:lnTo>
                      <a:pt x="3843" y="96"/>
                    </a:lnTo>
                    <a:cubicBezTo>
                      <a:pt x="3846" y="98"/>
                      <a:pt x="3849" y="101"/>
                      <a:pt x="3851" y="104"/>
                    </a:cubicBezTo>
                    <a:lnTo>
                      <a:pt x="3886" y="147"/>
                    </a:lnTo>
                    <a:cubicBezTo>
                      <a:pt x="3888" y="149"/>
                      <a:pt x="3890" y="152"/>
                      <a:pt x="3891" y="155"/>
                    </a:cubicBezTo>
                    <a:lnTo>
                      <a:pt x="3918" y="203"/>
                    </a:lnTo>
                    <a:cubicBezTo>
                      <a:pt x="3920" y="207"/>
                      <a:pt x="3921" y="210"/>
                      <a:pt x="3922" y="214"/>
                    </a:cubicBezTo>
                    <a:lnTo>
                      <a:pt x="3940" y="275"/>
                    </a:lnTo>
                    <a:lnTo>
                      <a:pt x="3945" y="309"/>
                    </a:lnTo>
                    <a:lnTo>
                      <a:pt x="3947" y="341"/>
                    </a:lnTo>
                    <a:lnTo>
                      <a:pt x="3947" y="2984"/>
                    </a:lnTo>
                    <a:lnTo>
                      <a:pt x="3945" y="3019"/>
                    </a:lnTo>
                    <a:lnTo>
                      <a:pt x="3938" y="3055"/>
                    </a:lnTo>
                    <a:lnTo>
                      <a:pt x="3922" y="3109"/>
                    </a:lnTo>
                    <a:cubicBezTo>
                      <a:pt x="3921" y="3112"/>
                      <a:pt x="3920" y="3116"/>
                      <a:pt x="3918" y="3119"/>
                    </a:cubicBezTo>
                    <a:lnTo>
                      <a:pt x="3891" y="3168"/>
                    </a:lnTo>
                    <a:cubicBezTo>
                      <a:pt x="3890" y="3171"/>
                      <a:pt x="3888" y="3174"/>
                      <a:pt x="3886" y="3176"/>
                    </a:cubicBezTo>
                    <a:lnTo>
                      <a:pt x="3851" y="3219"/>
                    </a:lnTo>
                    <a:cubicBezTo>
                      <a:pt x="3848" y="3222"/>
                      <a:pt x="3846" y="3224"/>
                      <a:pt x="3843" y="3226"/>
                    </a:cubicBezTo>
                    <a:lnTo>
                      <a:pt x="3800" y="3262"/>
                    </a:lnTo>
                    <a:cubicBezTo>
                      <a:pt x="3798" y="3264"/>
                      <a:pt x="3795" y="3266"/>
                      <a:pt x="3792" y="3267"/>
                    </a:cubicBezTo>
                    <a:lnTo>
                      <a:pt x="3744" y="3294"/>
                    </a:lnTo>
                    <a:cubicBezTo>
                      <a:pt x="3740" y="3296"/>
                      <a:pt x="3737" y="3297"/>
                      <a:pt x="3733" y="3298"/>
                    </a:cubicBezTo>
                    <a:lnTo>
                      <a:pt x="3672" y="3316"/>
                    </a:lnTo>
                    <a:lnTo>
                      <a:pt x="3638" y="3321"/>
                    </a:lnTo>
                    <a:lnTo>
                      <a:pt x="3605" y="3323"/>
                    </a:lnTo>
                    <a:lnTo>
                      <a:pt x="1884" y="3323"/>
                    </a:lnTo>
                    <a:lnTo>
                      <a:pt x="1840" y="3319"/>
                    </a:lnTo>
                    <a:cubicBezTo>
                      <a:pt x="1837" y="3319"/>
                      <a:pt x="1834" y="3319"/>
                      <a:pt x="1832" y="3318"/>
                    </a:cubicBezTo>
                    <a:lnTo>
                      <a:pt x="1789" y="3308"/>
                    </a:lnTo>
                    <a:cubicBezTo>
                      <a:pt x="1787" y="3307"/>
                      <a:pt x="1784" y="3306"/>
                      <a:pt x="1782" y="3305"/>
                    </a:cubicBezTo>
                    <a:lnTo>
                      <a:pt x="1741" y="3289"/>
                    </a:lnTo>
                    <a:cubicBezTo>
                      <a:pt x="1738" y="3288"/>
                      <a:pt x="1736" y="3287"/>
                      <a:pt x="1733" y="3285"/>
                    </a:cubicBezTo>
                    <a:lnTo>
                      <a:pt x="1700" y="3266"/>
                    </a:lnTo>
                    <a:lnTo>
                      <a:pt x="1688" y="3260"/>
                    </a:lnTo>
                    <a:lnTo>
                      <a:pt x="1684" y="3259"/>
                    </a:lnTo>
                    <a:lnTo>
                      <a:pt x="1682" y="3260"/>
                    </a:lnTo>
                    <a:lnTo>
                      <a:pt x="1674" y="3265"/>
                    </a:lnTo>
                    <a:lnTo>
                      <a:pt x="1652" y="3284"/>
                    </a:lnTo>
                    <a:cubicBezTo>
                      <a:pt x="1649" y="3287"/>
                      <a:pt x="1646" y="3289"/>
                      <a:pt x="1643" y="3291"/>
                    </a:cubicBezTo>
                    <a:lnTo>
                      <a:pt x="1618" y="3305"/>
                    </a:lnTo>
                    <a:cubicBezTo>
                      <a:pt x="1614" y="3306"/>
                      <a:pt x="1611" y="3308"/>
                      <a:pt x="1608" y="3309"/>
                    </a:cubicBezTo>
                    <a:lnTo>
                      <a:pt x="1580" y="3317"/>
                    </a:lnTo>
                    <a:cubicBezTo>
                      <a:pt x="1577" y="3318"/>
                      <a:pt x="1573" y="3319"/>
                      <a:pt x="1570" y="3320"/>
                    </a:cubicBezTo>
                    <a:lnTo>
                      <a:pt x="1535" y="3323"/>
                    </a:lnTo>
                    <a:lnTo>
                      <a:pt x="1506" y="3322"/>
                    </a:lnTo>
                    <a:lnTo>
                      <a:pt x="1488" y="3320"/>
                    </a:lnTo>
                    <a:cubicBezTo>
                      <a:pt x="1484" y="3319"/>
                      <a:pt x="1480" y="3318"/>
                      <a:pt x="1476" y="3317"/>
                    </a:cubicBezTo>
                    <a:lnTo>
                      <a:pt x="1459" y="3310"/>
                    </a:lnTo>
                    <a:cubicBezTo>
                      <a:pt x="1454" y="3308"/>
                      <a:pt x="1450" y="3306"/>
                      <a:pt x="1446" y="3303"/>
                    </a:cubicBezTo>
                    <a:lnTo>
                      <a:pt x="1431" y="3292"/>
                    </a:lnTo>
                    <a:cubicBezTo>
                      <a:pt x="1428" y="3289"/>
                      <a:pt x="1425" y="3287"/>
                      <a:pt x="1422" y="3283"/>
                    </a:cubicBezTo>
                    <a:lnTo>
                      <a:pt x="1410" y="3269"/>
                    </a:lnTo>
                    <a:lnTo>
                      <a:pt x="1406" y="3263"/>
                    </a:lnTo>
                    <a:lnTo>
                      <a:pt x="1401" y="3260"/>
                    </a:lnTo>
                    <a:lnTo>
                      <a:pt x="1398" y="3260"/>
                    </a:lnTo>
                    <a:lnTo>
                      <a:pt x="1394" y="3260"/>
                    </a:lnTo>
                    <a:lnTo>
                      <a:pt x="1386" y="3265"/>
                    </a:lnTo>
                    <a:lnTo>
                      <a:pt x="1364" y="3284"/>
                    </a:lnTo>
                    <a:cubicBezTo>
                      <a:pt x="1361" y="3287"/>
                      <a:pt x="1358" y="3289"/>
                      <a:pt x="1355" y="3291"/>
                    </a:cubicBezTo>
                    <a:lnTo>
                      <a:pt x="1330" y="3305"/>
                    </a:lnTo>
                    <a:cubicBezTo>
                      <a:pt x="1326" y="3306"/>
                      <a:pt x="1323" y="3308"/>
                      <a:pt x="1320" y="3309"/>
                    </a:cubicBezTo>
                    <a:lnTo>
                      <a:pt x="1292" y="3317"/>
                    </a:lnTo>
                    <a:cubicBezTo>
                      <a:pt x="1289" y="3318"/>
                      <a:pt x="1285" y="3319"/>
                      <a:pt x="1282" y="3320"/>
                    </a:cubicBezTo>
                    <a:lnTo>
                      <a:pt x="1247" y="3323"/>
                    </a:lnTo>
                    <a:lnTo>
                      <a:pt x="1218" y="3322"/>
                    </a:lnTo>
                    <a:lnTo>
                      <a:pt x="1200" y="3320"/>
                    </a:lnTo>
                    <a:cubicBezTo>
                      <a:pt x="1196" y="3319"/>
                      <a:pt x="1192" y="3318"/>
                      <a:pt x="1188" y="3317"/>
                    </a:cubicBezTo>
                    <a:lnTo>
                      <a:pt x="1171" y="3310"/>
                    </a:lnTo>
                    <a:cubicBezTo>
                      <a:pt x="1166" y="3308"/>
                      <a:pt x="1162" y="3306"/>
                      <a:pt x="1158" y="3303"/>
                    </a:cubicBezTo>
                    <a:lnTo>
                      <a:pt x="1143" y="3292"/>
                    </a:lnTo>
                    <a:cubicBezTo>
                      <a:pt x="1140" y="3289"/>
                      <a:pt x="1137" y="3287"/>
                      <a:pt x="1134" y="3283"/>
                    </a:cubicBezTo>
                    <a:lnTo>
                      <a:pt x="1122" y="3269"/>
                    </a:lnTo>
                    <a:lnTo>
                      <a:pt x="1118" y="3263"/>
                    </a:lnTo>
                    <a:lnTo>
                      <a:pt x="1113" y="3260"/>
                    </a:lnTo>
                    <a:lnTo>
                      <a:pt x="1110" y="3260"/>
                    </a:lnTo>
                    <a:lnTo>
                      <a:pt x="1106" y="3260"/>
                    </a:lnTo>
                    <a:lnTo>
                      <a:pt x="1098" y="3265"/>
                    </a:lnTo>
                    <a:lnTo>
                      <a:pt x="1076" y="3284"/>
                    </a:lnTo>
                    <a:cubicBezTo>
                      <a:pt x="1073" y="3287"/>
                      <a:pt x="1070" y="3289"/>
                      <a:pt x="1067" y="3291"/>
                    </a:cubicBezTo>
                    <a:lnTo>
                      <a:pt x="1042" y="3305"/>
                    </a:lnTo>
                    <a:cubicBezTo>
                      <a:pt x="1038" y="3306"/>
                      <a:pt x="1035" y="3308"/>
                      <a:pt x="1032" y="3309"/>
                    </a:cubicBezTo>
                    <a:lnTo>
                      <a:pt x="1004" y="3317"/>
                    </a:lnTo>
                    <a:cubicBezTo>
                      <a:pt x="1001" y="3318"/>
                      <a:pt x="997" y="3319"/>
                      <a:pt x="994" y="3320"/>
                    </a:cubicBezTo>
                    <a:lnTo>
                      <a:pt x="959" y="3323"/>
                    </a:lnTo>
                    <a:lnTo>
                      <a:pt x="930" y="3322"/>
                    </a:lnTo>
                    <a:lnTo>
                      <a:pt x="912" y="3320"/>
                    </a:lnTo>
                    <a:cubicBezTo>
                      <a:pt x="908" y="3319"/>
                      <a:pt x="904" y="3318"/>
                      <a:pt x="900" y="3317"/>
                    </a:cubicBezTo>
                    <a:lnTo>
                      <a:pt x="883" y="3310"/>
                    </a:lnTo>
                    <a:cubicBezTo>
                      <a:pt x="878" y="3308"/>
                      <a:pt x="874" y="3306"/>
                      <a:pt x="870" y="3303"/>
                    </a:cubicBezTo>
                    <a:lnTo>
                      <a:pt x="855" y="3292"/>
                    </a:lnTo>
                    <a:cubicBezTo>
                      <a:pt x="852" y="3289"/>
                      <a:pt x="849" y="3287"/>
                      <a:pt x="846" y="3283"/>
                    </a:cubicBezTo>
                    <a:lnTo>
                      <a:pt x="832" y="3265"/>
                    </a:lnTo>
                    <a:lnTo>
                      <a:pt x="833" y="3267"/>
                    </a:lnTo>
                    <a:lnTo>
                      <a:pt x="826" y="3261"/>
                    </a:lnTo>
                    <a:lnTo>
                      <a:pt x="823" y="3260"/>
                    </a:lnTo>
                    <a:lnTo>
                      <a:pt x="820" y="3260"/>
                    </a:lnTo>
                    <a:lnTo>
                      <a:pt x="812" y="3263"/>
                    </a:lnTo>
                    <a:lnTo>
                      <a:pt x="774" y="3285"/>
                    </a:lnTo>
                    <a:cubicBezTo>
                      <a:pt x="772" y="3287"/>
                      <a:pt x="769" y="3288"/>
                      <a:pt x="767" y="3289"/>
                    </a:cubicBezTo>
                    <a:lnTo>
                      <a:pt x="726" y="3305"/>
                    </a:lnTo>
                    <a:cubicBezTo>
                      <a:pt x="723" y="3306"/>
                      <a:pt x="721" y="3307"/>
                      <a:pt x="718" y="3308"/>
                    </a:cubicBezTo>
                    <a:lnTo>
                      <a:pt x="676" y="3318"/>
                    </a:lnTo>
                    <a:cubicBezTo>
                      <a:pt x="673" y="3319"/>
                      <a:pt x="670" y="3319"/>
                      <a:pt x="668" y="3319"/>
                    </a:cubicBezTo>
                    <a:lnTo>
                      <a:pt x="619" y="3323"/>
                    </a:lnTo>
                    <a:lnTo>
                      <a:pt x="53" y="3323"/>
                    </a:lnTo>
                    <a:lnTo>
                      <a:pt x="53" y="3287"/>
                    </a:lnTo>
                    <a:close/>
                    <a:moveTo>
                      <a:pt x="53" y="3323"/>
                    </a:moveTo>
                    <a:cubicBezTo>
                      <a:pt x="24" y="3323"/>
                      <a:pt x="0" y="3299"/>
                      <a:pt x="0" y="3269"/>
                    </a:cubicBezTo>
                    <a:cubicBezTo>
                      <a:pt x="0" y="3240"/>
                      <a:pt x="24" y="3216"/>
                      <a:pt x="53" y="3216"/>
                    </a:cubicBezTo>
                    <a:lnTo>
                      <a:pt x="53" y="3323"/>
                    </a:lnTo>
                    <a:close/>
                    <a:moveTo>
                      <a:pt x="3080" y="107"/>
                    </a:moveTo>
                    <a:cubicBezTo>
                      <a:pt x="3051" y="107"/>
                      <a:pt x="3027" y="83"/>
                      <a:pt x="3027" y="53"/>
                    </a:cubicBezTo>
                    <a:cubicBezTo>
                      <a:pt x="3027" y="24"/>
                      <a:pt x="3051" y="0"/>
                      <a:pt x="3080" y="0"/>
                    </a:cubicBezTo>
                    <a:lnTo>
                      <a:pt x="3080" y="107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91" name="Freeform 473">
                <a:extLst>
                  <a:ext uri="{FF2B5EF4-FFF2-40B4-BE49-F238E27FC236}">
                    <a16:creationId xmlns:a16="http://schemas.microsoft.com/office/drawing/2014/main" id="{B664C724-E4C2-41A1-911A-DCA141D246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8" y="790"/>
                <a:ext cx="91" cy="91"/>
              </a:xfrm>
              <a:custGeom>
                <a:avLst/>
                <a:gdLst>
                  <a:gd name="T0" fmla="*/ 0 w 642"/>
                  <a:gd name="T1" fmla="*/ 321 h 641"/>
                  <a:gd name="T2" fmla="*/ 642 w 642"/>
                  <a:gd name="T3" fmla="*/ 0 h 641"/>
                  <a:gd name="T4" fmla="*/ 642 w 642"/>
                  <a:gd name="T5" fmla="*/ 641 h 641"/>
                  <a:gd name="T6" fmla="*/ 0 w 642"/>
                  <a:gd name="T7" fmla="*/ 32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2" h="641">
                    <a:moveTo>
                      <a:pt x="0" y="321"/>
                    </a:moveTo>
                    <a:lnTo>
                      <a:pt x="642" y="0"/>
                    </a:lnTo>
                    <a:cubicBezTo>
                      <a:pt x="541" y="202"/>
                      <a:pt x="541" y="439"/>
                      <a:pt x="642" y="641"/>
                    </a:cubicBezTo>
                    <a:lnTo>
                      <a:pt x="0" y="32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92" name="Freeform 474">
                <a:extLst>
                  <a:ext uri="{FF2B5EF4-FFF2-40B4-BE49-F238E27FC236}">
                    <a16:creationId xmlns:a16="http://schemas.microsoft.com/office/drawing/2014/main" id="{73D7D2EA-81CF-42F1-92C2-25A460EA329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14" y="1076"/>
                <a:ext cx="1703" cy="687"/>
              </a:xfrm>
              <a:custGeom>
                <a:avLst/>
                <a:gdLst>
                  <a:gd name="T0" fmla="*/ 787 w 6008"/>
                  <a:gd name="T1" fmla="*/ 2258 h 2423"/>
                  <a:gd name="T2" fmla="*/ 918 w 6008"/>
                  <a:gd name="T3" fmla="*/ 2303 h 2423"/>
                  <a:gd name="T4" fmla="*/ 978 w 6008"/>
                  <a:gd name="T5" fmla="*/ 2314 h 2423"/>
                  <a:gd name="T6" fmla="*/ 1117 w 6008"/>
                  <a:gd name="T7" fmla="*/ 2253 h 2423"/>
                  <a:gd name="T8" fmla="*/ 1216 w 6008"/>
                  <a:gd name="T9" fmla="*/ 2313 h 2423"/>
                  <a:gd name="T10" fmla="*/ 1317 w 6008"/>
                  <a:gd name="T11" fmla="*/ 2285 h 2423"/>
                  <a:gd name="T12" fmla="*/ 1470 w 6008"/>
                  <a:gd name="T13" fmla="*/ 2278 h 2423"/>
                  <a:gd name="T14" fmla="*/ 1535 w 6008"/>
                  <a:gd name="T15" fmla="*/ 2316 h 2423"/>
                  <a:gd name="T16" fmla="*/ 1665 w 6008"/>
                  <a:gd name="T17" fmla="*/ 2254 h 2423"/>
                  <a:gd name="T18" fmla="*/ 1852 w 6008"/>
                  <a:gd name="T19" fmla="*/ 2313 h 2423"/>
                  <a:gd name="T20" fmla="*/ 3772 w 6008"/>
                  <a:gd name="T21" fmla="*/ 2247 h 2423"/>
                  <a:gd name="T22" fmla="*/ 3842 w 6008"/>
                  <a:gd name="T23" fmla="*/ 309 h 2423"/>
                  <a:gd name="T24" fmla="*/ 3944 w 6008"/>
                  <a:gd name="T25" fmla="*/ 96 h 2423"/>
                  <a:gd name="T26" fmla="*/ 4179 w 6008"/>
                  <a:gd name="T27" fmla="*/ 0 h 2423"/>
                  <a:gd name="T28" fmla="*/ 4061 w 6008"/>
                  <a:gd name="T29" fmla="*/ 60 h 2423"/>
                  <a:gd name="T30" fmla="*/ 3900 w 6008"/>
                  <a:gd name="T31" fmla="*/ 220 h 2423"/>
                  <a:gd name="T32" fmla="*/ 3870 w 6008"/>
                  <a:gd name="T33" fmla="*/ 2134 h 2423"/>
                  <a:gd name="T34" fmla="*/ 3634 w 6008"/>
                  <a:gd name="T35" fmla="*/ 2350 h 2423"/>
                  <a:gd name="T36" fmla="*/ 1709 w 6008"/>
                  <a:gd name="T37" fmla="*/ 2291 h 2423"/>
                  <a:gd name="T38" fmla="*/ 1607 w 6008"/>
                  <a:gd name="T39" fmla="*/ 2329 h 2423"/>
                  <a:gd name="T40" fmla="*/ 1476 w 6008"/>
                  <a:gd name="T41" fmla="*/ 2337 h 2423"/>
                  <a:gd name="T42" fmla="*/ 1393 w 6008"/>
                  <a:gd name="T43" fmla="*/ 2288 h 2423"/>
                  <a:gd name="T44" fmla="*/ 1247 w 6008"/>
                  <a:gd name="T45" fmla="*/ 2352 h 2423"/>
                  <a:gd name="T46" fmla="*/ 1163 w 6008"/>
                  <a:gd name="T47" fmla="*/ 2308 h 2423"/>
                  <a:gd name="T48" fmla="*/ 1052 w 6008"/>
                  <a:gd name="T49" fmla="*/ 2312 h 2423"/>
                  <a:gd name="T50" fmla="*/ 911 w 6008"/>
                  <a:gd name="T51" fmla="*/ 2345 h 2423"/>
                  <a:gd name="T52" fmla="*/ 839 w 6008"/>
                  <a:gd name="T53" fmla="*/ 2289 h 2423"/>
                  <a:gd name="T54" fmla="*/ 661 w 6008"/>
                  <a:gd name="T55" fmla="*/ 2348 h 2423"/>
                  <a:gd name="T56" fmla="*/ 668 w 6008"/>
                  <a:gd name="T57" fmla="*/ 2383 h 2423"/>
                  <a:gd name="T58" fmla="*/ 829 w 6008"/>
                  <a:gd name="T59" fmla="*/ 2324 h 2423"/>
                  <a:gd name="T60" fmla="*/ 896 w 6008"/>
                  <a:gd name="T61" fmla="*/ 2377 h 2423"/>
                  <a:gd name="T62" fmla="*/ 1021 w 6008"/>
                  <a:gd name="T63" fmla="*/ 2375 h 2423"/>
                  <a:gd name="T64" fmla="*/ 1126 w 6008"/>
                  <a:gd name="T65" fmla="*/ 2326 h 2423"/>
                  <a:gd name="T66" fmla="*/ 1201 w 6008"/>
                  <a:gd name="T67" fmla="*/ 2384 h 2423"/>
                  <a:gd name="T68" fmla="*/ 1313 w 6008"/>
                  <a:gd name="T69" fmla="*/ 2374 h 2423"/>
                  <a:gd name="T70" fmla="*/ 1430 w 6008"/>
                  <a:gd name="T71" fmla="*/ 2336 h 2423"/>
                  <a:gd name="T72" fmla="*/ 1493 w 6008"/>
                  <a:gd name="T73" fmla="*/ 2385 h 2423"/>
                  <a:gd name="T74" fmla="*/ 1626 w 6008"/>
                  <a:gd name="T75" fmla="*/ 2360 h 2423"/>
                  <a:gd name="T76" fmla="*/ 1751 w 6008"/>
                  <a:gd name="T77" fmla="*/ 2355 h 2423"/>
                  <a:gd name="T78" fmla="*/ 3605 w 6008"/>
                  <a:gd name="T79" fmla="*/ 2387 h 2423"/>
                  <a:gd name="T80" fmla="*/ 3821 w 6008"/>
                  <a:gd name="T81" fmla="*/ 2299 h 2423"/>
                  <a:gd name="T82" fmla="*/ 3910 w 6008"/>
                  <a:gd name="T83" fmla="*/ 2114 h 2423"/>
                  <a:gd name="T84" fmla="*/ 3991 w 6008"/>
                  <a:gd name="T85" fmla="*/ 150 h 2423"/>
                  <a:gd name="T86" fmla="*/ 5955 w 6008"/>
                  <a:gd name="T87" fmla="*/ 107 h 2423"/>
                  <a:gd name="T88" fmla="*/ 3987 w 6008"/>
                  <a:gd name="T89" fmla="*/ 211 h 2423"/>
                  <a:gd name="T90" fmla="*/ 3938 w 6008"/>
                  <a:gd name="T91" fmla="*/ 2155 h 2423"/>
                  <a:gd name="T92" fmla="*/ 3800 w 6008"/>
                  <a:gd name="T93" fmla="*/ 2362 h 2423"/>
                  <a:gd name="T94" fmla="*/ 1884 w 6008"/>
                  <a:gd name="T95" fmla="*/ 2423 h 2423"/>
                  <a:gd name="T96" fmla="*/ 1700 w 6008"/>
                  <a:gd name="T97" fmla="*/ 2366 h 2423"/>
                  <a:gd name="T98" fmla="*/ 1618 w 6008"/>
                  <a:gd name="T99" fmla="*/ 2405 h 2423"/>
                  <a:gd name="T100" fmla="*/ 1476 w 6008"/>
                  <a:gd name="T101" fmla="*/ 2417 h 2423"/>
                  <a:gd name="T102" fmla="*/ 1401 w 6008"/>
                  <a:gd name="T103" fmla="*/ 2360 h 2423"/>
                  <a:gd name="T104" fmla="*/ 1320 w 6008"/>
                  <a:gd name="T105" fmla="*/ 2409 h 2423"/>
                  <a:gd name="T106" fmla="*/ 1171 w 6008"/>
                  <a:gd name="T107" fmla="*/ 2410 h 2423"/>
                  <a:gd name="T108" fmla="*/ 1110 w 6008"/>
                  <a:gd name="T109" fmla="*/ 2360 h 2423"/>
                  <a:gd name="T110" fmla="*/ 1004 w 6008"/>
                  <a:gd name="T111" fmla="*/ 2417 h 2423"/>
                  <a:gd name="T112" fmla="*/ 870 w 6008"/>
                  <a:gd name="T113" fmla="*/ 2403 h 2423"/>
                  <a:gd name="T114" fmla="*/ 820 w 6008"/>
                  <a:gd name="T115" fmla="*/ 2360 h 2423"/>
                  <a:gd name="T116" fmla="*/ 668 w 6008"/>
                  <a:gd name="T117" fmla="*/ 2419 h 2423"/>
                  <a:gd name="T118" fmla="*/ 53 w 6008"/>
                  <a:gd name="T119" fmla="*/ 2423 h 2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008" h="2423">
                    <a:moveTo>
                      <a:pt x="53" y="2316"/>
                    </a:moveTo>
                    <a:lnTo>
                      <a:pt x="619" y="2316"/>
                    </a:lnTo>
                    <a:lnTo>
                      <a:pt x="655" y="2313"/>
                    </a:lnTo>
                    <a:lnTo>
                      <a:pt x="690" y="2305"/>
                    </a:lnTo>
                    <a:lnTo>
                      <a:pt x="723" y="2292"/>
                    </a:lnTo>
                    <a:lnTo>
                      <a:pt x="758" y="2271"/>
                    </a:lnTo>
                    <a:lnTo>
                      <a:pt x="787" y="2258"/>
                    </a:lnTo>
                    <a:cubicBezTo>
                      <a:pt x="793" y="2255"/>
                      <a:pt x="800" y="2253"/>
                      <a:pt x="807" y="2253"/>
                    </a:cubicBezTo>
                    <a:lnTo>
                      <a:pt x="831" y="2253"/>
                    </a:lnTo>
                    <a:cubicBezTo>
                      <a:pt x="838" y="2252"/>
                      <a:pt x="845" y="2254"/>
                      <a:pt x="852" y="2256"/>
                    </a:cubicBezTo>
                    <a:lnTo>
                      <a:pt x="875" y="2265"/>
                    </a:lnTo>
                    <a:cubicBezTo>
                      <a:pt x="881" y="2268"/>
                      <a:pt x="887" y="2272"/>
                      <a:pt x="892" y="2276"/>
                    </a:cubicBezTo>
                    <a:lnTo>
                      <a:pt x="911" y="2294"/>
                    </a:lnTo>
                    <a:cubicBezTo>
                      <a:pt x="914" y="2296"/>
                      <a:pt x="916" y="2300"/>
                      <a:pt x="918" y="2303"/>
                    </a:cubicBezTo>
                    <a:lnTo>
                      <a:pt x="920" y="2306"/>
                    </a:lnTo>
                    <a:lnTo>
                      <a:pt x="925" y="2311"/>
                    </a:lnTo>
                    <a:lnTo>
                      <a:pt x="928" y="2313"/>
                    </a:lnTo>
                    <a:lnTo>
                      <a:pt x="932" y="2315"/>
                    </a:lnTo>
                    <a:lnTo>
                      <a:pt x="944" y="2317"/>
                    </a:lnTo>
                    <a:lnTo>
                      <a:pt x="959" y="2316"/>
                    </a:lnTo>
                    <a:lnTo>
                      <a:pt x="978" y="2314"/>
                    </a:lnTo>
                    <a:lnTo>
                      <a:pt x="995" y="2309"/>
                    </a:lnTo>
                    <a:lnTo>
                      <a:pt x="1011" y="2300"/>
                    </a:lnTo>
                    <a:lnTo>
                      <a:pt x="1029" y="2285"/>
                    </a:lnTo>
                    <a:lnTo>
                      <a:pt x="1054" y="2267"/>
                    </a:lnTo>
                    <a:cubicBezTo>
                      <a:pt x="1060" y="2263"/>
                      <a:pt x="1067" y="2260"/>
                      <a:pt x="1074" y="2258"/>
                    </a:cubicBezTo>
                    <a:lnTo>
                      <a:pt x="1098" y="2253"/>
                    </a:lnTo>
                    <a:cubicBezTo>
                      <a:pt x="1104" y="2252"/>
                      <a:pt x="1111" y="2252"/>
                      <a:pt x="1117" y="2253"/>
                    </a:cubicBezTo>
                    <a:lnTo>
                      <a:pt x="1141" y="2257"/>
                    </a:lnTo>
                    <a:cubicBezTo>
                      <a:pt x="1148" y="2258"/>
                      <a:pt x="1155" y="2261"/>
                      <a:pt x="1161" y="2264"/>
                    </a:cubicBezTo>
                    <a:lnTo>
                      <a:pt x="1182" y="2278"/>
                    </a:lnTo>
                    <a:cubicBezTo>
                      <a:pt x="1187" y="2281"/>
                      <a:pt x="1192" y="2285"/>
                      <a:pt x="1196" y="2290"/>
                    </a:cubicBezTo>
                    <a:lnTo>
                      <a:pt x="1206" y="2302"/>
                    </a:lnTo>
                    <a:lnTo>
                      <a:pt x="1213" y="2311"/>
                    </a:lnTo>
                    <a:lnTo>
                      <a:pt x="1216" y="2313"/>
                    </a:lnTo>
                    <a:lnTo>
                      <a:pt x="1220" y="2315"/>
                    </a:lnTo>
                    <a:lnTo>
                      <a:pt x="1232" y="2317"/>
                    </a:lnTo>
                    <a:lnTo>
                      <a:pt x="1247" y="2316"/>
                    </a:lnTo>
                    <a:lnTo>
                      <a:pt x="1266" y="2314"/>
                    </a:lnTo>
                    <a:lnTo>
                      <a:pt x="1283" y="2309"/>
                    </a:lnTo>
                    <a:lnTo>
                      <a:pt x="1299" y="2300"/>
                    </a:lnTo>
                    <a:lnTo>
                      <a:pt x="1317" y="2285"/>
                    </a:lnTo>
                    <a:lnTo>
                      <a:pt x="1342" y="2267"/>
                    </a:lnTo>
                    <a:cubicBezTo>
                      <a:pt x="1348" y="2263"/>
                      <a:pt x="1355" y="2260"/>
                      <a:pt x="1362" y="2258"/>
                    </a:cubicBezTo>
                    <a:lnTo>
                      <a:pt x="1386" y="2253"/>
                    </a:lnTo>
                    <a:cubicBezTo>
                      <a:pt x="1392" y="2252"/>
                      <a:pt x="1399" y="2252"/>
                      <a:pt x="1405" y="2253"/>
                    </a:cubicBezTo>
                    <a:lnTo>
                      <a:pt x="1429" y="2257"/>
                    </a:lnTo>
                    <a:cubicBezTo>
                      <a:pt x="1436" y="2258"/>
                      <a:pt x="1443" y="2261"/>
                      <a:pt x="1449" y="2264"/>
                    </a:cubicBezTo>
                    <a:lnTo>
                      <a:pt x="1470" y="2278"/>
                    </a:lnTo>
                    <a:cubicBezTo>
                      <a:pt x="1475" y="2281"/>
                      <a:pt x="1480" y="2285"/>
                      <a:pt x="1484" y="2290"/>
                    </a:cubicBezTo>
                    <a:lnTo>
                      <a:pt x="1494" y="2302"/>
                    </a:lnTo>
                    <a:lnTo>
                      <a:pt x="1501" y="2311"/>
                    </a:lnTo>
                    <a:lnTo>
                      <a:pt x="1504" y="2313"/>
                    </a:lnTo>
                    <a:lnTo>
                      <a:pt x="1508" y="2315"/>
                    </a:lnTo>
                    <a:lnTo>
                      <a:pt x="1520" y="2317"/>
                    </a:lnTo>
                    <a:lnTo>
                      <a:pt x="1535" y="2316"/>
                    </a:lnTo>
                    <a:lnTo>
                      <a:pt x="1554" y="2314"/>
                    </a:lnTo>
                    <a:lnTo>
                      <a:pt x="1571" y="2309"/>
                    </a:lnTo>
                    <a:lnTo>
                      <a:pt x="1587" y="2300"/>
                    </a:lnTo>
                    <a:lnTo>
                      <a:pt x="1605" y="2285"/>
                    </a:lnTo>
                    <a:lnTo>
                      <a:pt x="1627" y="2268"/>
                    </a:lnTo>
                    <a:cubicBezTo>
                      <a:pt x="1632" y="2265"/>
                      <a:pt x="1637" y="2262"/>
                      <a:pt x="1644" y="2260"/>
                    </a:cubicBezTo>
                    <a:lnTo>
                      <a:pt x="1665" y="2254"/>
                    </a:lnTo>
                    <a:cubicBezTo>
                      <a:pt x="1671" y="2252"/>
                      <a:pt x="1678" y="2252"/>
                      <a:pt x="1684" y="2252"/>
                    </a:cubicBezTo>
                    <a:lnTo>
                      <a:pt x="1706" y="2254"/>
                    </a:lnTo>
                    <a:cubicBezTo>
                      <a:pt x="1712" y="2255"/>
                      <a:pt x="1718" y="2256"/>
                      <a:pt x="1723" y="2259"/>
                    </a:cubicBezTo>
                    <a:lnTo>
                      <a:pt x="1744" y="2268"/>
                    </a:lnTo>
                    <a:lnTo>
                      <a:pt x="1784" y="2292"/>
                    </a:lnTo>
                    <a:lnTo>
                      <a:pt x="1818" y="2305"/>
                    </a:lnTo>
                    <a:lnTo>
                      <a:pt x="1852" y="2313"/>
                    </a:lnTo>
                    <a:lnTo>
                      <a:pt x="1892" y="2316"/>
                    </a:lnTo>
                    <a:lnTo>
                      <a:pt x="3605" y="2316"/>
                    </a:lnTo>
                    <a:lnTo>
                      <a:pt x="3632" y="2315"/>
                    </a:lnTo>
                    <a:lnTo>
                      <a:pt x="3655" y="2311"/>
                    </a:lnTo>
                    <a:lnTo>
                      <a:pt x="3697" y="2298"/>
                    </a:lnTo>
                    <a:lnTo>
                      <a:pt x="3736" y="2276"/>
                    </a:lnTo>
                    <a:lnTo>
                      <a:pt x="3772" y="2247"/>
                    </a:lnTo>
                    <a:lnTo>
                      <a:pt x="3800" y="2213"/>
                    </a:lnTo>
                    <a:lnTo>
                      <a:pt x="3822" y="2173"/>
                    </a:lnTo>
                    <a:lnTo>
                      <a:pt x="3836" y="2124"/>
                    </a:lnTo>
                    <a:lnTo>
                      <a:pt x="3839" y="2103"/>
                    </a:lnTo>
                    <a:lnTo>
                      <a:pt x="3840" y="2079"/>
                    </a:lnTo>
                    <a:lnTo>
                      <a:pt x="3840" y="341"/>
                    </a:lnTo>
                    <a:lnTo>
                      <a:pt x="3842" y="309"/>
                    </a:lnTo>
                    <a:lnTo>
                      <a:pt x="3847" y="275"/>
                    </a:lnTo>
                    <a:lnTo>
                      <a:pt x="3865" y="214"/>
                    </a:lnTo>
                    <a:cubicBezTo>
                      <a:pt x="3866" y="210"/>
                      <a:pt x="3867" y="207"/>
                      <a:pt x="3869" y="203"/>
                    </a:cubicBezTo>
                    <a:lnTo>
                      <a:pt x="3896" y="155"/>
                    </a:lnTo>
                    <a:cubicBezTo>
                      <a:pt x="3897" y="152"/>
                      <a:pt x="3899" y="149"/>
                      <a:pt x="3901" y="147"/>
                    </a:cubicBezTo>
                    <a:lnTo>
                      <a:pt x="3937" y="104"/>
                    </a:lnTo>
                    <a:cubicBezTo>
                      <a:pt x="3939" y="101"/>
                      <a:pt x="3941" y="98"/>
                      <a:pt x="3944" y="96"/>
                    </a:cubicBezTo>
                    <a:lnTo>
                      <a:pt x="3987" y="61"/>
                    </a:lnTo>
                    <a:cubicBezTo>
                      <a:pt x="3989" y="59"/>
                      <a:pt x="3992" y="57"/>
                      <a:pt x="3995" y="56"/>
                    </a:cubicBezTo>
                    <a:lnTo>
                      <a:pt x="4044" y="29"/>
                    </a:lnTo>
                    <a:cubicBezTo>
                      <a:pt x="4047" y="27"/>
                      <a:pt x="4050" y="26"/>
                      <a:pt x="4054" y="25"/>
                    </a:cubicBezTo>
                    <a:lnTo>
                      <a:pt x="4108" y="8"/>
                    </a:lnTo>
                    <a:lnTo>
                      <a:pt x="4144" y="2"/>
                    </a:lnTo>
                    <a:lnTo>
                      <a:pt x="4179" y="0"/>
                    </a:lnTo>
                    <a:lnTo>
                      <a:pt x="5955" y="0"/>
                    </a:lnTo>
                    <a:lnTo>
                      <a:pt x="5955" y="36"/>
                    </a:lnTo>
                    <a:lnTo>
                      <a:pt x="4181" y="36"/>
                    </a:lnTo>
                    <a:lnTo>
                      <a:pt x="4149" y="37"/>
                    </a:lnTo>
                    <a:lnTo>
                      <a:pt x="4118" y="42"/>
                    </a:lnTo>
                    <a:lnTo>
                      <a:pt x="4064" y="59"/>
                    </a:lnTo>
                    <a:cubicBezTo>
                      <a:pt x="4063" y="59"/>
                      <a:pt x="4062" y="60"/>
                      <a:pt x="4061" y="60"/>
                    </a:cubicBezTo>
                    <a:lnTo>
                      <a:pt x="4012" y="87"/>
                    </a:lnTo>
                    <a:cubicBezTo>
                      <a:pt x="4011" y="87"/>
                      <a:pt x="4010" y="88"/>
                      <a:pt x="4009" y="89"/>
                    </a:cubicBezTo>
                    <a:lnTo>
                      <a:pt x="3967" y="124"/>
                    </a:lnTo>
                    <a:cubicBezTo>
                      <a:pt x="3966" y="124"/>
                      <a:pt x="3965" y="125"/>
                      <a:pt x="3964" y="126"/>
                    </a:cubicBezTo>
                    <a:lnTo>
                      <a:pt x="3929" y="169"/>
                    </a:lnTo>
                    <a:cubicBezTo>
                      <a:pt x="3928" y="170"/>
                      <a:pt x="3927" y="171"/>
                      <a:pt x="3927" y="172"/>
                    </a:cubicBezTo>
                    <a:lnTo>
                      <a:pt x="3900" y="220"/>
                    </a:lnTo>
                    <a:cubicBezTo>
                      <a:pt x="3900" y="222"/>
                      <a:pt x="3899" y="223"/>
                      <a:pt x="3899" y="224"/>
                    </a:cubicBezTo>
                    <a:lnTo>
                      <a:pt x="3882" y="281"/>
                    </a:lnTo>
                    <a:lnTo>
                      <a:pt x="3877" y="311"/>
                    </a:lnTo>
                    <a:lnTo>
                      <a:pt x="3876" y="341"/>
                    </a:lnTo>
                    <a:lnTo>
                      <a:pt x="3876" y="2081"/>
                    </a:lnTo>
                    <a:lnTo>
                      <a:pt x="3874" y="2108"/>
                    </a:lnTo>
                    <a:lnTo>
                      <a:pt x="3870" y="2134"/>
                    </a:lnTo>
                    <a:lnTo>
                      <a:pt x="3854" y="2187"/>
                    </a:lnTo>
                    <a:lnTo>
                      <a:pt x="3830" y="2232"/>
                    </a:lnTo>
                    <a:lnTo>
                      <a:pt x="3797" y="2272"/>
                    </a:lnTo>
                    <a:lnTo>
                      <a:pt x="3756" y="2306"/>
                    </a:lnTo>
                    <a:lnTo>
                      <a:pt x="3711" y="2330"/>
                    </a:lnTo>
                    <a:lnTo>
                      <a:pt x="3661" y="2346"/>
                    </a:lnTo>
                    <a:lnTo>
                      <a:pt x="3634" y="2350"/>
                    </a:lnTo>
                    <a:lnTo>
                      <a:pt x="3605" y="2352"/>
                    </a:lnTo>
                    <a:lnTo>
                      <a:pt x="1889" y="2352"/>
                    </a:lnTo>
                    <a:lnTo>
                      <a:pt x="1847" y="2348"/>
                    </a:lnTo>
                    <a:lnTo>
                      <a:pt x="1807" y="2339"/>
                    </a:lnTo>
                    <a:lnTo>
                      <a:pt x="1768" y="2323"/>
                    </a:lnTo>
                    <a:lnTo>
                      <a:pt x="1730" y="2301"/>
                    </a:lnTo>
                    <a:lnTo>
                      <a:pt x="1709" y="2291"/>
                    </a:lnTo>
                    <a:cubicBezTo>
                      <a:pt x="1707" y="2290"/>
                      <a:pt x="1705" y="2290"/>
                      <a:pt x="1703" y="2290"/>
                    </a:cubicBezTo>
                    <a:lnTo>
                      <a:pt x="1681" y="2288"/>
                    </a:lnTo>
                    <a:cubicBezTo>
                      <a:pt x="1679" y="2288"/>
                      <a:pt x="1677" y="2288"/>
                      <a:pt x="1675" y="2288"/>
                    </a:cubicBezTo>
                    <a:lnTo>
                      <a:pt x="1653" y="2294"/>
                    </a:lnTo>
                    <a:cubicBezTo>
                      <a:pt x="1651" y="2295"/>
                      <a:pt x="1649" y="2296"/>
                      <a:pt x="1647" y="2297"/>
                    </a:cubicBezTo>
                    <a:lnTo>
                      <a:pt x="1628" y="2312"/>
                    </a:lnTo>
                    <a:lnTo>
                      <a:pt x="1607" y="2329"/>
                    </a:lnTo>
                    <a:lnTo>
                      <a:pt x="1585" y="2342"/>
                    </a:lnTo>
                    <a:lnTo>
                      <a:pt x="1561" y="2349"/>
                    </a:lnTo>
                    <a:lnTo>
                      <a:pt x="1535" y="2352"/>
                    </a:lnTo>
                    <a:lnTo>
                      <a:pt x="1515" y="2352"/>
                    </a:lnTo>
                    <a:lnTo>
                      <a:pt x="1499" y="2350"/>
                    </a:lnTo>
                    <a:lnTo>
                      <a:pt x="1487" y="2345"/>
                    </a:lnTo>
                    <a:lnTo>
                      <a:pt x="1476" y="2337"/>
                    </a:lnTo>
                    <a:lnTo>
                      <a:pt x="1466" y="2324"/>
                    </a:lnTo>
                    <a:lnTo>
                      <a:pt x="1456" y="2312"/>
                    </a:lnTo>
                    <a:cubicBezTo>
                      <a:pt x="1455" y="2310"/>
                      <a:pt x="1453" y="2309"/>
                      <a:pt x="1451" y="2308"/>
                    </a:cubicBezTo>
                    <a:lnTo>
                      <a:pt x="1430" y="2294"/>
                    </a:lnTo>
                    <a:cubicBezTo>
                      <a:pt x="1428" y="2293"/>
                      <a:pt x="1426" y="2292"/>
                      <a:pt x="1423" y="2292"/>
                    </a:cubicBezTo>
                    <a:lnTo>
                      <a:pt x="1399" y="2288"/>
                    </a:lnTo>
                    <a:cubicBezTo>
                      <a:pt x="1397" y="2288"/>
                      <a:pt x="1395" y="2288"/>
                      <a:pt x="1393" y="2288"/>
                    </a:cubicBezTo>
                    <a:lnTo>
                      <a:pt x="1369" y="2293"/>
                    </a:lnTo>
                    <a:cubicBezTo>
                      <a:pt x="1367" y="2294"/>
                      <a:pt x="1364" y="2294"/>
                      <a:pt x="1362" y="2296"/>
                    </a:cubicBezTo>
                    <a:lnTo>
                      <a:pt x="1340" y="2312"/>
                    </a:lnTo>
                    <a:lnTo>
                      <a:pt x="1319" y="2329"/>
                    </a:lnTo>
                    <a:lnTo>
                      <a:pt x="1297" y="2342"/>
                    </a:lnTo>
                    <a:lnTo>
                      <a:pt x="1273" y="2349"/>
                    </a:lnTo>
                    <a:lnTo>
                      <a:pt x="1247" y="2352"/>
                    </a:lnTo>
                    <a:lnTo>
                      <a:pt x="1227" y="2352"/>
                    </a:lnTo>
                    <a:lnTo>
                      <a:pt x="1211" y="2350"/>
                    </a:lnTo>
                    <a:lnTo>
                      <a:pt x="1199" y="2345"/>
                    </a:lnTo>
                    <a:lnTo>
                      <a:pt x="1188" y="2337"/>
                    </a:lnTo>
                    <a:lnTo>
                      <a:pt x="1178" y="2324"/>
                    </a:lnTo>
                    <a:lnTo>
                      <a:pt x="1168" y="2312"/>
                    </a:lnTo>
                    <a:cubicBezTo>
                      <a:pt x="1167" y="2310"/>
                      <a:pt x="1165" y="2309"/>
                      <a:pt x="1163" y="2308"/>
                    </a:cubicBezTo>
                    <a:lnTo>
                      <a:pt x="1142" y="2294"/>
                    </a:lnTo>
                    <a:cubicBezTo>
                      <a:pt x="1140" y="2293"/>
                      <a:pt x="1138" y="2292"/>
                      <a:pt x="1135" y="2292"/>
                    </a:cubicBezTo>
                    <a:lnTo>
                      <a:pt x="1111" y="2288"/>
                    </a:lnTo>
                    <a:cubicBezTo>
                      <a:pt x="1109" y="2288"/>
                      <a:pt x="1107" y="2288"/>
                      <a:pt x="1105" y="2288"/>
                    </a:cubicBezTo>
                    <a:lnTo>
                      <a:pt x="1081" y="2293"/>
                    </a:lnTo>
                    <a:cubicBezTo>
                      <a:pt x="1079" y="2294"/>
                      <a:pt x="1076" y="2294"/>
                      <a:pt x="1074" y="2296"/>
                    </a:cubicBezTo>
                    <a:lnTo>
                      <a:pt x="1052" y="2312"/>
                    </a:lnTo>
                    <a:lnTo>
                      <a:pt x="1031" y="2329"/>
                    </a:lnTo>
                    <a:lnTo>
                      <a:pt x="1009" y="2342"/>
                    </a:lnTo>
                    <a:lnTo>
                      <a:pt x="985" y="2349"/>
                    </a:lnTo>
                    <a:lnTo>
                      <a:pt x="959" y="2352"/>
                    </a:lnTo>
                    <a:lnTo>
                      <a:pt x="939" y="2352"/>
                    </a:lnTo>
                    <a:lnTo>
                      <a:pt x="923" y="2350"/>
                    </a:lnTo>
                    <a:lnTo>
                      <a:pt x="911" y="2345"/>
                    </a:lnTo>
                    <a:lnTo>
                      <a:pt x="900" y="2337"/>
                    </a:lnTo>
                    <a:lnTo>
                      <a:pt x="891" y="2326"/>
                    </a:lnTo>
                    <a:lnTo>
                      <a:pt x="889" y="2323"/>
                    </a:lnTo>
                    <a:cubicBezTo>
                      <a:pt x="888" y="2321"/>
                      <a:pt x="887" y="2320"/>
                      <a:pt x="886" y="2320"/>
                    </a:cubicBezTo>
                    <a:lnTo>
                      <a:pt x="868" y="2302"/>
                    </a:lnTo>
                    <a:cubicBezTo>
                      <a:pt x="866" y="2300"/>
                      <a:pt x="864" y="2299"/>
                      <a:pt x="862" y="2298"/>
                    </a:cubicBezTo>
                    <a:lnTo>
                      <a:pt x="839" y="2289"/>
                    </a:lnTo>
                    <a:cubicBezTo>
                      <a:pt x="837" y="2289"/>
                      <a:pt x="834" y="2288"/>
                      <a:pt x="832" y="2288"/>
                    </a:cubicBezTo>
                    <a:lnTo>
                      <a:pt x="808" y="2289"/>
                    </a:lnTo>
                    <a:cubicBezTo>
                      <a:pt x="806" y="2289"/>
                      <a:pt x="803" y="2289"/>
                      <a:pt x="801" y="2290"/>
                    </a:cubicBezTo>
                    <a:lnTo>
                      <a:pt x="776" y="2302"/>
                    </a:lnTo>
                    <a:lnTo>
                      <a:pt x="739" y="2323"/>
                    </a:lnTo>
                    <a:lnTo>
                      <a:pt x="701" y="2339"/>
                    </a:lnTo>
                    <a:lnTo>
                      <a:pt x="661" y="2348"/>
                    </a:lnTo>
                    <a:lnTo>
                      <a:pt x="619" y="2352"/>
                    </a:lnTo>
                    <a:lnTo>
                      <a:pt x="53" y="2352"/>
                    </a:lnTo>
                    <a:lnTo>
                      <a:pt x="53" y="2316"/>
                    </a:lnTo>
                    <a:close/>
                    <a:moveTo>
                      <a:pt x="53" y="2387"/>
                    </a:moveTo>
                    <a:lnTo>
                      <a:pt x="619" y="2387"/>
                    </a:lnTo>
                    <a:lnTo>
                      <a:pt x="665" y="2384"/>
                    </a:lnTo>
                    <a:cubicBezTo>
                      <a:pt x="666" y="2384"/>
                      <a:pt x="667" y="2383"/>
                      <a:pt x="668" y="2383"/>
                    </a:cubicBezTo>
                    <a:lnTo>
                      <a:pt x="710" y="2373"/>
                    </a:lnTo>
                    <a:cubicBezTo>
                      <a:pt x="711" y="2373"/>
                      <a:pt x="712" y="2373"/>
                      <a:pt x="713" y="2372"/>
                    </a:cubicBezTo>
                    <a:lnTo>
                      <a:pt x="754" y="2356"/>
                    </a:lnTo>
                    <a:cubicBezTo>
                      <a:pt x="754" y="2356"/>
                      <a:pt x="755" y="2355"/>
                      <a:pt x="756" y="2355"/>
                    </a:cubicBezTo>
                    <a:lnTo>
                      <a:pt x="794" y="2332"/>
                    </a:lnTo>
                    <a:lnTo>
                      <a:pt x="812" y="2324"/>
                    </a:lnTo>
                    <a:lnTo>
                      <a:pt x="829" y="2324"/>
                    </a:lnTo>
                    <a:lnTo>
                      <a:pt x="846" y="2330"/>
                    </a:lnTo>
                    <a:lnTo>
                      <a:pt x="860" y="2344"/>
                    </a:lnTo>
                    <a:lnTo>
                      <a:pt x="861" y="2345"/>
                    </a:lnTo>
                    <a:lnTo>
                      <a:pt x="874" y="2361"/>
                    </a:lnTo>
                    <a:cubicBezTo>
                      <a:pt x="875" y="2362"/>
                      <a:pt x="876" y="2363"/>
                      <a:pt x="877" y="2364"/>
                    </a:cubicBezTo>
                    <a:lnTo>
                      <a:pt x="891" y="2375"/>
                    </a:lnTo>
                    <a:cubicBezTo>
                      <a:pt x="893" y="2376"/>
                      <a:pt x="894" y="2376"/>
                      <a:pt x="896" y="2377"/>
                    </a:cubicBezTo>
                    <a:lnTo>
                      <a:pt x="913" y="2384"/>
                    </a:lnTo>
                    <a:cubicBezTo>
                      <a:pt x="914" y="2384"/>
                      <a:pt x="915" y="2384"/>
                      <a:pt x="917" y="2385"/>
                    </a:cubicBezTo>
                    <a:lnTo>
                      <a:pt x="935" y="2387"/>
                    </a:lnTo>
                    <a:lnTo>
                      <a:pt x="959" y="2387"/>
                    </a:lnTo>
                    <a:lnTo>
                      <a:pt x="990" y="2384"/>
                    </a:lnTo>
                    <a:cubicBezTo>
                      <a:pt x="991" y="2384"/>
                      <a:pt x="993" y="2384"/>
                      <a:pt x="994" y="2383"/>
                    </a:cubicBezTo>
                    <a:lnTo>
                      <a:pt x="1021" y="2375"/>
                    </a:lnTo>
                    <a:cubicBezTo>
                      <a:pt x="1022" y="2375"/>
                      <a:pt x="1023" y="2374"/>
                      <a:pt x="1025" y="2374"/>
                    </a:cubicBezTo>
                    <a:lnTo>
                      <a:pt x="1050" y="2360"/>
                    </a:lnTo>
                    <a:cubicBezTo>
                      <a:pt x="1051" y="2359"/>
                      <a:pt x="1052" y="2358"/>
                      <a:pt x="1053" y="2357"/>
                    </a:cubicBezTo>
                    <a:lnTo>
                      <a:pt x="1075" y="2338"/>
                    </a:lnTo>
                    <a:lnTo>
                      <a:pt x="1092" y="2327"/>
                    </a:lnTo>
                    <a:lnTo>
                      <a:pt x="1109" y="2324"/>
                    </a:lnTo>
                    <a:lnTo>
                      <a:pt x="1126" y="2326"/>
                    </a:lnTo>
                    <a:lnTo>
                      <a:pt x="1142" y="2336"/>
                    </a:lnTo>
                    <a:lnTo>
                      <a:pt x="1150" y="2347"/>
                    </a:lnTo>
                    <a:lnTo>
                      <a:pt x="1162" y="2361"/>
                    </a:lnTo>
                    <a:cubicBezTo>
                      <a:pt x="1163" y="2362"/>
                      <a:pt x="1164" y="2363"/>
                      <a:pt x="1165" y="2364"/>
                    </a:cubicBezTo>
                    <a:lnTo>
                      <a:pt x="1179" y="2375"/>
                    </a:lnTo>
                    <a:cubicBezTo>
                      <a:pt x="1181" y="2376"/>
                      <a:pt x="1182" y="2376"/>
                      <a:pt x="1184" y="2377"/>
                    </a:cubicBezTo>
                    <a:lnTo>
                      <a:pt x="1201" y="2384"/>
                    </a:lnTo>
                    <a:cubicBezTo>
                      <a:pt x="1202" y="2384"/>
                      <a:pt x="1203" y="2384"/>
                      <a:pt x="1205" y="2385"/>
                    </a:cubicBezTo>
                    <a:lnTo>
                      <a:pt x="1223" y="2387"/>
                    </a:lnTo>
                    <a:lnTo>
                      <a:pt x="1247" y="2387"/>
                    </a:lnTo>
                    <a:lnTo>
                      <a:pt x="1278" y="2384"/>
                    </a:lnTo>
                    <a:cubicBezTo>
                      <a:pt x="1279" y="2384"/>
                      <a:pt x="1281" y="2384"/>
                      <a:pt x="1282" y="2383"/>
                    </a:cubicBezTo>
                    <a:lnTo>
                      <a:pt x="1309" y="2375"/>
                    </a:lnTo>
                    <a:cubicBezTo>
                      <a:pt x="1310" y="2375"/>
                      <a:pt x="1311" y="2374"/>
                      <a:pt x="1313" y="2374"/>
                    </a:cubicBezTo>
                    <a:lnTo>
                      <a:pt x="1338" y="2360"/>
                    </a:lnTo>
                    <a:cubicBezTo>
                      <a:pt x="1339" y="2359"/>
                      <a:pt x="1340" y="2358"/>
                      <a:pt x="1341" y="2357"/>
                    </a:cubicBezTo>
                    <a:lnTo>
                      <a:pt x="1363" y="2338"/>
                    </a:lnTo>
                    <a:lnTo>
                      <a:pt x="1380" y="2327"/>
                    </a:lnTo>
                    <a:lnTo>
                      <a:pt x="1397" y="2324"/>
                    </a:lnTo>
                    <a:lnTo>
                      <a:pt x="1414" y="2326"/>
                    </a:lnTo>
                    <a:lnTo>
                      <a:pt x="1430" y="2336"/>
                    </a:lnTo>
                    <a:lnTo>
                      <a:pt x="1438" y="2347"/>
                    </a:lnTo>
                    <a:lnTo>
                      <a:pt x="1450" y="2361"/>
                    </a:lnTo>
                    <a:cubicBezTo>
                      <a:pt x="1451" y="2362"/>
                      <a:pt x="1452" y="2363"/>
                      <a:pt x="1453" y="2364"/>
                    </a:cubicBezTo>
                    <a:lnTo>
                      <a:pt x="1467" y="2375"/>
                    </a:lnTo>
                    <a:cubicBezTo>
                      <a:pt x="1469" y="2376"/>
                      <a:pt x="1470" y="2376"/>
                      <a:pt x="1472" y="2377"/>
                    </a:cubicBezTo>
                    <a:lnTo>
                      <a:pt x="1489" y="2384"/>
                    </a:lnTo>
                    <a:cubicBezTo>
                      <a:pt x="1490" y="2384"/>
                      <a:pt x="1491" y="2384"/>
                      <a:pt x="1493" y="2385"/>
                    </a:cubicBezTo>
                    <a:lnTo>
                      <a:pt x="1511" y="2387"/>
                    </a:lnTo>
                    <a:lnTo>
                      <a:pt x="1535" y="2387"/>
                    </a:lnTo>
                    <a:lnTo>
                      <a:pt x="1566" y="2384"/>
                    </a:lnTo>
                    <a:cubicBezTo>
                      <a:pt x="1567" y="2384"/>
                      <a:pt x="1569" y="2384"/>
                      <a:pt x="1570" y="2383"/>
                    </a:cubicBezTo>
                    <a:lnTo>
                      <a:pt x="1597" y="2375"/>
                    </a:lnTo>
                    <a:cubicBezTo>
                      <a:pt x="1598" y="2375"/>
                      <a:pt x="1599" y="2374"/>
                      <a:pt x="1601" y="2374"/>
                    </a:cubicBezTo>
                    <a:lnTo>
                      <a:pt x="1626" y="2360"/>
                    </a:lnTo>
                    <a:cubicBezTo>
                      <a:pt x="1627" y="2359"/>
                      <a:pt x="1628" y="2358"/>
                      <a:pt x="1629" y="2357"/>
                    </a:cubicBezTo>
                    <a:lnTo>
                      <a:pt x="1651" y="2338"/>
                    </a:lnTo>
                    <a:lnTo>
                      <a:pt x="1666" y="2328"/>
                    </a:lnTo>
                    <a:lnTo>
                      <a:pt x="1681" y="2323"/>
                    </a:lnTo>
                    <a:lnTo>
                      <a:pt x="1697" y="2325"/>
                    </a:lnTo>
                    <a:lnTo>
                      <a:pt x="1715" y="2333"/>
                    </a:lnTo>
                    <a:lnTo>
                      <a:pt x="1751" y="2355"/>
                    </a:lnTo>
                    <a:cubicBezTo>
                      <a:pt x="1752" y="2355"/>
                      <a:pt x="1753" y="2356"/>
                      <a:pt x="1754" y="2356"/>
                    </a:cubicBezTo>
                    <a:lnTo>
                      <a:pt x="1795" y="2372"/>
                    </a:lnTo>
                    <a:cubicBezTo>
                      <a:pt x="1796" y="2373"/>
                      <a:pt x="1797" y="2373"/>
                      <a:pt x="1797" y="2373"/>
                    </a:cubicBezTo>
                    <a:lnTo>
                      <a:pt x="1840" y="2383"/>
                    </a:lnTo>
                    <a:cubicBezTo>
                      <a:pt x="1841" y="2383"/>
                      <a:pt x="1842" y="2384"/>
                      <a:pt x="1843" y="2384"/>
                    </a:cubicBezTo>
                    <a:lnTo>
                      <a:pt x="1887" y="2387"/>
                    </a:lnTo>
                    <a:lnTo>
                      <a:pt x="3605" y="2387"/>
                    </a:lnTo>
                    <a:lnTo>
                      <a:pt x="3636" y="2386"/>
                    </a:lnTo>
                    <a:lnTo>
                      <a:pt x="3666" y="2381"/>
                    </a:lnTo>
                    <a:lnTo>
                      <a:pt x="3723" y="2364"/>
                    </a:lnTo>
                    <a:cubicBezTo>
                      <a:pt x="3724" y="2364"/>
                      <a:pt x="3725" y="2363"/>
                      <a:pt x="3726" y="2363"/>
                    </a:cubicBezTo>
                    <a:lnTo>
                      <a:pt x="3775" y="2336"/>
                    </a:lnTo>
                    <a:cubicBezTo>
                      <a:pt x="3776" y="2336"/>
                      <a:pt x="3777" y="2335"/>
                      <a:pt x="3778" y="2334"/>
                    </a:cubicBezTo>
                    <a:lnTo>
                      <a:pt x="3821" y="2299"/>
                    </a:lnTo>
                    <a:cubicBezTo>
                      <a:pt x="3822" y="2298"/>
                      <a:pt x="3822" y="2297"/>
                      <a:pt x="3823" y="2296"/>
                    </a:cubicBezTo>
                    <a:lnTo>
                      <a:pt x="3858" y="2254"/>
                    </a:lnTo>
                    <a:cubicBezTo>
                      <a:pt x="3859" y="2253"/>
                      <a:pt x="3860" y="2252"/>
                      <a:pt x="3860" y="2251"/>
                    </a:cubicBezTo>
                    <a:lnTo>
                      <a:pt x="3887" y="2202"/>
                    </a:lnTo>
                    <a:cubicBezTo>
                      <a:pt x="3887" y="2201"/>
                      <a:pt x="3888" y="2200"/>
                      <a:pt x="3888" y="2199"/>
                    </a:cubicBezTo>
                    <a:lnTo>
                      <a:pt x="3904" y="2145"/>
                    </a:lnTo>
                    <a:lnTo>
                      <a:pt x="3910" y="2114"/>
                    </a:lnTo>
                    <a:lnTo>
                      <a:pt x="3911" y="2082"/>
                    </a:lnTo>
                    <a:lnTo>
                      <a:pt x="3911" y="341"/>
                    </a:lnTo>
                    <a:lnTo>
                      <a:pt x="3913" y="313"/>
                    </a:lnTo>
                    <a:lnTo>
                      <a:pt x="3917" y="286"/>
                    </a:lnTo>
                    <a:lnTo>
                      <a:pt x="3932" y="236"/>
                    </a:lnTo>
                    <a:lnTo>
                      <a:pt x="3957" y="190"/>
                    </a:lnTo>
                    <a:lnTo>
                      <a:pt x="3991" y="150"/>
                    </a:lnTo>
                    <a:lnTo>
                      <a:pt x="4030" y="117"/>
                    </a:lnTo>
                    <a:lnTo>
                      <a:pt x="4076" y="92"/>
                    </a:lnTo>
                    <a:lnTo>
                      <a:pt x="4129" y="76"/>
                    </a:lnTo>
                    <a:lnTo>
                      <a:pt x="4155" y="73"/>
                    </a:lnTo>
                    <a:lnTo>
                      <a:pt x="4182" y="71"/>
                    </a:lnTo>
                    <a:lnTo>
                      <a:pt x="5955" y="71"/>
                    </a:lnTo>
                    <a:lnTo>
                      <a:pt x="5955" y="107"/>
                    </a:lnTo>
                    <a:lnTo>
                      <a:pt x="4184" y="107"/>
                    </a:lnTo>
                    <a:lnTo>
                      <a:pt x="4160" y="108"/>
                    </a:lnTo>
                    <a:lnTo>
                      <a:pt x="4139" y="110"/>
                    </a:lnTo>
                    <a:lnTo>
                      <a:pt x="4090" y="125"/>
                    </a:lnTo>
                    <a:lnTo>
                      <a:pt x="4050" y="147"/>
                    </a:lnTo>
                    <a:lnTo>
                      <a:pt x="4016" y="175"/>
                    </a:lnTo>
                    <a:lnTo>
                      <a:pt x="3987" y="211"/>
                    </a:lnTo>
                    <a:lnTo>
                      <a:pt x="3965" y="250"/>
                    </a:lnTo>
                    <a:lnTo>
                      <a:pt x="3952" y="292"/>
                    </a:lnTo>
                    <a:lnTo>
                      <a:pt x="3948" y="315"/>
                    </a:lnTo>
                    <a:lnTo>
                      <a:pt x="3947" y="341"/>
                    </a:lnTo>
                    <a:lnTo>
                      <a:pt x="3947" y="2084"/>
                    </a:lnTo>
                    <a:lnTo>
                      <a:pt x="3945" y="2119"/>
                    </a:lnTo>
                    <a:lnTo>
                      <a:pt x="3938" y="2155"/>
                    </a:lnTo>
                    <a:lnTo>
                      <a:pt x="3922" y="2209"/>
                    </a:lnTo>
                    <a:cubicBezTo>
                      <a:pt x="3921" y="2212"/>
                      <a:pt x="3920" y="2216"/>
                      <a:pt x="3918" y="2219"/>
                    </a:cubicBezTo>
                    <a:lnTo>
                      <a:pt x="3891" y="2268"/>
                    </a:lnTo>
                    <a:cubicBezTo>
                      <a:pt x="3890" y="2271"/>
                      <a:pt x="3888" y="2274"/>
                      <a:pt x="3886" y="2276"/>
                    </a:cubicBezTo>
                    <a:lnTo>
                      <a:pt x="3851" y="2319"/>
                    </a:lnTo>
                    <a:cubicBezTo>
                      <a:pt x="3848" y="2322"/>
                      <a:pt x="3846" y="2324"/>
                      <a:pt x="3843" y="2326"/>
                    </a:cubicBezTo>
                    <a:lnTo>
                      <a:pt x="3800" y="2362"/>
                    </a:lnTo>
                    <a:cubicBezTo>
                      <a:pt x="3798" y="2364"/>
                      <a:pt x="3795" y="2366"/>
                      <a:pt x="3792" y="2367"/>
                    </a:cubicBezTo>
                    <a:lnTo>
                      <a:pt x="3744" y="2394"/>
                    </a:lnTo>
                    <a:cubicBezTo>
                      <a:pt x="3740" y="2396"/>
                      <a:pt x="3737" y="2397"/>
                      <a:pt x="3733" y="2398"/>
                    </a:cubicBezTo>
                    <a:lnTo>
                      <a:pt x="3672" y="2416"/>
                    </a:lnTo>
                    <a:lnTo>
                      <a:pt x="3638" y="2421"/>
                    </a:lnTo>
                    <a:lnTo>
                      <a:pt x="3605" y="2423"/>
                    </a:lnTo>
                    <a:lnTo>
                      <a:pt x="1884" y="2423"/>
                    </a:lnTo>
                    <a:lnTo>
                      <a:pt x="1840" y="2419"/>
                    </a:lnTo>
                    <a:cubicBezTo>
                      <a:pt x="1837" y="2419"/>
                      <a:pt x="1834" y="2419"/>
                      <a:pt x="1832" y="2418"/>
                    </a:cubicBezTo>
                    <a:lnTo>
                      <a:pt x="1789" y="2408"/>
                    </a:lnTo>
                    <a:cubicBezTo>
                      <a:pt x="1787" y="2407"/>
                      <a:pt x="1784" y="2406"/>
                      <a:pt x="1782" y="2405"/>
                    </a:cubicBezTo>
                    <a:lnTo>
                      <a:pt x="1741" y="2389"/>
                    </a:lnTo>
                    <a:cubicBezTo>
                      <a:pt x="1738" y="2388"/>
                      <a:pt x="1736" y="2387"/>
                      <a:pt x="1733" y="2385"/>
                    </a:cubicBezTo>
                    <a:lnTo>
                      <a:pt x="1700" y="2366"/>
                    </a:lnTo>
                    <a:lnTo>
                      <a:pt x="1688" y="2360"/>
                    </a:lnTo>
                    <a:lnTo>
                      <a:pt x="1684" y="2359"/>
                    </a:lnTo>
                    <a:lnTo>
                      <a:pt x="1682" y="2360"/>
                    </a:lnTo>
                    <a:lnTo>
                      <a:pt x="1674" y="2365"/>
                    </a:lnTo>
                    <a:lnTo>
                      <a:pt x="1652" y="2384"/>
                    </a:lnTo>
                    <a:cubicBezTo>
                      <a:pt x="1649" y="2387"/>
                      <a:pt x="1646" y="2389"/>
                      <a:pt x="1643" y="2391"/>
                    </a:cubicBezTo>
                    <a:lnTo>
                      <a:pt x="1618" y="2405"/>
                    </a:lnTo>
                    <a:cubicBezTo>
                      <a:pt x="1614" y="2406"/>
                      <a:pt x="1611" y="2408"/>
                      <a:pt x="1608" y="2409"/>
                    </a:cubicBezTo>
                    <a:lnTo>
                      <a:pt x="1580" y="2417"/>
                    </a:lnTo>
                    <a:cubicBezTo>
                      <a:pt x="1577" y="2418"/>
                      <a:pt x="1573" y="2419"/>
                      <a:pt x="1570" y="2420"/>
                    </a:cubicBezTo>
                    <a:lnTo>
                      <a:pt x="1535" y="2423"/>
                    </a:lnTo>
                    <a:lnTo>
                      <a:pt x="1506" y="2422"/>
                    </a:lnTo>
                    <a:lnTo>
                      <a:pt x="1488" y="2420"/>
                    </a:lnTo>
                    <a:cubicBezTo>
                      <a:pt x="1484" y="2419"/>
                      <a:pt x="1480" y="2418"/>
                      <a:pt x="1476" y="2417"/>
                    </a:cubicBezTo>
                    <a:lnTo>
                      <a:pt x="1459" y="2410"/>
                    </a:lnTo>
                    <a:cubicBezTo>
                      <a:pt x="1454" y="2408"/>
                      <a:pt x="1450" y="2406"/>
                      <a:pt x="1446" y="2403"/>
                    </a:cubicBezTo>
                    <a:lnTo>
                      <a:pt x="1431" y="2392"/>
                    </a:lnTo>
                    <a:cubicBezTo>
                      <a:pt x="1428" y="2389"/>
                      <a:pt x="1425" y="2387"/>
                      <a:pt x="1422" y="2383"/>
                    </a:cubicBezTo>
                    <a:lnTo>
                      <a:pt x="1410" y="2369"/>
                    </a:lnTo>
                    <a:lnTo>
                      <a:pt x="1406" y="2363"/>
                    </a:lnTo>
                    <a:lnTo>
                      <a:pt x="1401" y="2360"/>
                    </a:lnTo>
                    <a:lnTo>
                      <a:pt x="1398" y="2360"/>
                    </a:lnTo>
                    <a:lnTo>
                      <a:pt x="1394" y="2360"/>
                    </a:lnTo>
                    <a:lnTo>
                      <a:pt x="1386" y="2365"/>
                    </a:lnTo>
                    <a:lnTo>
                      <a:pt x="1364" y="2384"/>
                    </a:lnTo>
                    <a:cubicBezTo>
                      <a:pt x="1361" y="2387"/>
                      <a:pt x="1358" y="2389"/>
                      <a:pt x="1355" y="2391"/>
                    </a:cubicBezTo>
                    <a:lnTo>
                      <a:pt x="1330" y="2405"/>
                    </a:lnTo>
                    <a:cubicBezTo>
                      <a:pt x="1326" y="2406"/>
                      <a:pt x="1323" y="2408"/>
                      <a:pt x="1320" y="2409"/>
                    </a:cubicBezTo>
                    <a:lnTo>
                      <a:pt x="1292" y="2417"/>
                    </a:lnTo>
                    <a:cubicBezTo>
                      <a:pt x="1289" y="2418"/>
                      <a:pt x="1285" y="2419"/>
                      <a:pt x="1282" y="2420"/>
                    </a:cubicBezTo>
                    <a:lnTo>
                      <a:pt x="1247" y="2423"/>
                    </a:lnTo>
                    <a:lnTo>
                      <a:pt x="1218" y="2422"/>
                    </a:lnTo>
                    <a:lnTo>
                      <a:pt x="1200" y="2420"/>
                    </a:lnTo>
                    <a:cubicBezTo>
                      <a:pt x="1196" y="2419"/>
                      <a:pt x="1192" y="2418"/>
                      <a:pt x="1188" y="2417"/>
                    </a:cubicBezTo>
                    <a:lnTo>
                      <a:pt x="1171" y="2410"/>
                    </a:lnTo>
                    <a:cubicBezTo>
                      <a:pt x="1166" y="2408"/>
                      <a:pt x="1162" y="2406"/>
                      <a:pt x="1158" y="2403"/>
                    </a:cubicBezTo>
                    <a:lnTo>
                      <a:pt x="1143" y="2392"/>
                    </a:lnTo>
                    <a:cubicBezTo>
                      <a:pt x="1140" y="2389"/>
                      <a:pt x="1137" y="2387"/>
                      <a:pt x="1134" y="2383"/>
                    </a:cubicBezTo>
                    <a:lnTo>
                      <a:pt x="1122" y="2369"/>
                    </a:lnTo>
                    <a:lnTo>
                      <a:pt x="1118" y="2363"/>
                    </a:lnTo>
                    <a:lnTo>
                      <a:pt x="1113" y="2360"/>
                    </a:lnTo>
                    <a:lnTo>
                      <a:pt x="1110" y="2360"/>
                    </a:lnTo>
                    <a:lnTo>
                      <a:pt x="1106" y="2360"/>
                    </a:lnTo>
                    <a:lnTo>
                      <a:pt x="1098" y="2365"/>
                    </a:lnTo>
                    <a:lnTo>
                      <a:pt x="1076" y="2384"/>
                    </a:lnTo>
                    <a:cubicBezTo>
                      <a:pt x="1073" y="2387"/>
                      <a:pt x="1070" y="2389"/>
                      <a:pt x="1067" y="2391"/>
                    </a:cubicBezTo>
                    <a:lnTo>
                      <a:pt x="1042" y="2405"/>
                    </a:lnTo>
                    <a:cubicBezTo>
                      <a:pt x="1038" y="2406"/>
                      <a:pt x="1035" y="2408"/>
                      <a:pt x="1032" y="2409"/>
                    </a:cubicBezTo>
                    <a:lnTo>
                      <a:pt x="1004" y="2417"/>
                    </a:lnTo>
                    <a:cubicBezTo>
                      <a:pt x="1001" y="2418"/>
                      <a:pt x="997" y="2419"/>
                      <a:pt x="994" y="2420"/>
                    </a:cubicBezTo>
                    <a:lnTo>
                      <a:pt x="959" y="2423"/>
                    </a:lnTo>
                    <a:lnTo>
                      <a:pt x="930" y="2422"/>
                    </a:lnTo>
                    <a:lnTo>
                      <a:pt x="912" y="2420"/>
                    </a:lnTo>
                    <a:cubicBezTo>
                      <a:pt x="908" y="2419"/>
                      <a:pt x="904" y="2418"/>
                      <a:pt x="900" y="2417"/>
                    </a:cubicBezTo>
                    <a:lnTo>
                      <a:pt x="883" y="2410"/>
                    </a:lnTo>
                    <a:cubicBezTo>
                      <a:pt x="878" y="2408"/>
                      <a:pt x="874" y="2406"/>
                      <a:pt x="870" y="2403"/>
                    </a:cubicBezTo>
                    <a:lnTo>
                      <a:pt x="855" y="2392"/>
                    </a:lnTo>
                    <a:cubicBezTo>
                      <a:pt x="852" y="2389"/>
                      <a:pt x="849" y="2387"/>
                      <a:pt x="846" y="2383"/>
                    </a:cubicBezTo>
                    <a:lnTo>
                      <a:pt x="832" y="2365"/>
                    </a:lnTo>
                    <a:lnTo>
                      <a:pt x="833" y="2367"/>
                    </a:lnTo>
                    <a:lnTo>
                      <a:pt x="826" y="2361"/>
                    </a:lnTo>
                    <a:lnTo>
                      <a:pt x="823" y="2360"/>
                    </a:lnTo>
                    <a:lnTo>
                      <a:pt x="820" y="2360"/>
                    </a:lnTo>
                    <a:lnTo>
                      <a:pt x="812" y="2363"/>
                    </a:lnTo>
                    <a:lnTo>
                      <a:pt x="774" y="2385"/>
                    </a:lnTo>
                    <a:cubicBezTo>
                      <a:pt x="772" y="2387"/>
                      <a:pt x="769" y="2388"/>
                      <a:pt x="767" y="2389"/>
                    </a:cubicBezTo>
                    <a:lnTo>
                      <a:pt x="726" y="2405"/>
                    </a:lnTo>
                    <a:cubicBezTo>
                      <a:pt x="723" y="2406"/>
                      <a:pt x="721" y="2407"/>
                      <a:pt x="718" y="2408"/>
                    </a:cubicBezTo>
                    <a:lnTo>
                      <a:pt x="676" y="2418"/>
                    </a:lnTo>
                    <a:cubicBezTo>
                      <a:pt x="673" y="2419"/>
                      <a:pt x="670" y="2419"/>
                      <a:pt x="668" y="2419"/>
                    </a:cubicBezTo>
                    <a:lnTo>
                      <a:pt x="619" y="2423"/>
                    </a:lnTo>
                    <a:lnTo>
                      <a:pt x="53" y="2423"/>
                    </a:lnTo>
                    <a:lnTo>
                      <a:pt x="53" y="2387"/>
                    </a:lnTo>
                    <a:close/>
                    <a:moveTo>
                      <a:pt x="53" y="2423"/>
                    </a:moveTo>
                    <a:cubicBezTo>
                      <a:pt x="24" y="2423"/>
                      <a:pt x="0" y="2399"/>
                      <a:pt x="0" y="2369"/>
                    </a:cubicBezTo>
                    <a:cubicBezTo>
                      <a:pt x="0" y="2340"/>
                      <a:pt x="24" y="2316"/>
                      <a:pt x="53" y="2316"/>
                    </a:cubicBezTo>
                    <a:lnTo>
                      <a:pt x="53" y="2423"/>
                    </a:lnTo>
                    <a:close/>
                    <a:moveTo>
                      <a:pt x="5955" y="0"/>
                    </a:moveTo>
                    <a:cubicBezTo>
                      <a:pt x="5984" y="0"/>
                      <a:pt x="6008" y="24"/>
                      <a:pt x="6008" y="53"/>
                    </a:cubicBezTo>
                    <a:cubicBezTo>
                      <a:pt x="6008" y="83"/>
                      <a:pt x="5984" y="107"/>
                      <a:pt x="5955" y="107"/>
                    </a:cubicBezTo>
                    <a:lnTo>
                      <a:pt x="59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93" name="Freeform 475">
                <a:extLst>
                  <a:ext uri="{FF2B5EF4-FFF2-40B4-BE49-F238E27FC236}">
                    <a16:creationId xmlns:a16="http://schemas.microsoft.com/office/drawing/2014/main" id="{55288D5A-75B7-43CD-982D-61768EC2B7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0" y="1046"/>
                <a:ext cx="90" cy="90"/>
              </a:xfrm>
              <a:custGeom>
                <a:avLst/>
                <a:gdLst>
                  <a:gd name="T0" fmla="*/ 320 w 320"/>
                  <a:gd name="T1" fmla="*/ 160 h 320"/>
                  <a:gd name="T2" fmla="*/ 0 w 320"/>
                  <a:gd name="T3" fmla="*/ 320 h 320"/>
                  <a:gd name="T4" fmla="*/ 0 w 320"/>
                  <a:gd name="T5" fmla="*/ 0 h 320"/>
                  <a:gd name="T6" fmla="*/ 320 w 320"/>
                  <a:gd name="T7" fmla="*/ 16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0" h="320">
                    <a:moveTo>
                      <a:pt x="320" y="160"/>
                    </a:moveTo>
                    <a:lnTo>
                      <a:pt x="0" y="320"/>
                    </a:lnTo>
                    <a:cubicBezTo>
                      <a:pt x="50" y="219"/>
                      <a:pt x="50" y="101"/>
                      <a:pt x="0" y="0"/>
                    </a:cubicBezTo>
                    <a:lnTo>
                      <a:pt x="320" y="16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94" name="Rectangle 476">
                <a:extLst>
                  <a:ext uri="{FF2B5EF4-FFF2-40B4-BE49-F238E27FC236}">
                    <a16:creationId xmlns:a16="http://schemas.microsoft.com/office/drawing/2014/main" id="{92487EC1-5D82-4B91-81D4-4D9CDCAADA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75" y="1711"/>
                <a:ext cx="96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95" name="Rectangle 477">
                <a:extLst>
                  <a:ext uri="{FF2B5EF4-FFF2-40B4-BE49-F238E27FC236}">
                    <a16:creationId xmlns:a16="http://schemas.microsoft.com/office/drawing/2014/main" id="{EF6C92DF-6A12-4CF0-8387-AB83CBF388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76" y="1708"/>
                <a:ext cx="98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28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96" name="Rectangle 478">
                <a:extLst>
                  <a:ext uri="{FF2B5EF4-FFF2-40B4-BE49-F238E27FC236}">
                    <a16:creationId xmlns:a16="http://schemas.microsoft.com/office/drawing/2014/main" id="{E30F2845-63F4-4089-889C-E5A9CD0E57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7" y="1708"/>
                <a:ext cx="71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V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4575" name="Picture 479">
                <a:extLst>
                  <a:ext uri="{FF2B5EF4-FFF2-40B4-BE49-F238E27FC236}">
                    <a16:creationId xmlns:a16="http://schemas.microsoft.com/office/drawing/2014/main" id="{63009ACF-ABFE-4B2F-901D-194DD9152E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3" y="807"/>
                <a:ext cx="438" cy="5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576" name="Picture 480">
                <a:extLst>
                  <a:ext uri="{FF2B5EF4-FFF2-40B4-BE49-F238E27FC236}">
                    <a16:creationId xmlns:a16="http://schemas.microsoft.com/office/drawing/2014/main" id="{C44D0387-30EE-45C8-8B85-3B51966CE4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3" y="807"/>
                <a:ext cx="438" cy="5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497" name="Rectangle 481">
                <a:extLst>
                  <a:ext uri="{FF2B5EF4-FFF2-40B4-BE49-F238E27FC236}">
                    <a16:creationId xmlns:a16="http://schemas.microsoft.com/office/drawing/2014/main" id="{BBDEBCC8-DF84-42AB-B9E8-86C89DA16E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" y="822"/>
                <a:ext cx="381" cy="490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98" name="Rectangle 482">
                <a:extLst>
                  <a:ext uri="{FF2B5EF4-FFF2-40B4-BE49-F238E27FC236}">
                    <a16:creationId xmlns:a16="http://schemas.microsoft.com/office/drawing/2014/main" id="{53B32164-D74E-4A56-83AD-6E669D30B0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" y="822"/>
                <a:ext cx="381" cy="490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99" name="Rectangle 483">
                <a:extLst>
                  <a:ext uri="{FF2B5EF4-FFF2-40B4-BE49-F238E27FC236}">
                    <a16:creationId xmlns:a16="http://schemas.microsoft.com/office/drawing/2014/main" id="{DE48266F-84EE-4B63-A094-1C1DC0EF76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" y="978"/>
                <a:ext cx="213" cy="1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Pyro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00" name="Line 484">
                <a:extLst>
                  <a:ext uri="{FF2B5EF4-FFF2-40B4-BE49-F238E27FC236}">
                    <a16:creationId xmlns:a16="http://schemas.microsoft.com/office/drawing/2014/main" id="{405CC1AF-26F9-4B60-9F87-46BAB344DB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0" y="1054"/>
                <a:ext cx="138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01" name="Rectangle 485">
                <a:extLst>
                  <a:ext uri="{FF2B5EF4-FFF2-40B4-BE49-F238E27FC236}">
                    <a16:creationId xmlns:a16="http://schemas.microsoft.com/office/drawing/2014/main" id="{35478346-99D2-4BBA-BFA7-E6B8DA015B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" y="1066"/>
                <a:ext cx="263" cy="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Battery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02" name="Line 486">
                <a:extLst>
                  <a:ext uri="{FF2B5EF4-FFF2-40B4-BE49-F238E27FC236}">
                    <a16:creationId xmlns:a16="http://schemas.microsoft.com/office/drawing/2014/main" id="{C1B7D88B-867F-46AF-B901-F6D924D54E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8" y="1141"/>
                <a:ext cx="223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07" name="Rectangle 489">
                <a:extLst>
                  <a:ext uri="{FF2B5EF4-FFF2-40B4-BE49-F238E27FC236}">
                    <a16:creationId xmlns:a16="http://schemas.microsoft.com/office/drawing/2014/main" id="{8D17B297-EB12-4639-BA1A-E9FEBB323D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3" y="1031"/>
                <a:ext cx="376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587" name="Picture 491">
                <a:extLst>
                  <a:ext uri="{FF2B5EF4-FFF2-40B4-BE49-F238E27FC236}">
                    <a16:creationId xmlns:a16="http://schemas.microsoft.com/office/drawing/2014/main" id="{F79B4454-04F4-4D1D-9D8E-8D6EFC57DF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3" y="1352"/>
                <a:ext cx="438" cy="3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588" name="Picture 492">
                <a:extLst>
                  <a:ext uri="{FF2B5EF4-FFF2-40B4-BE49-F238E27FC236}">
                    <a16:creationId xmlns:a16="http://schemas.microsoft.com/office/drawing/2014/main" id="{21FED438-A3B6-4134-AD6C-46B13F0214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3" y="1352"/>
                <a:ext cx="438" cy="3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509" name="Rectangle 493">
                <a:extLst>
                  <a:ext uri="{FF2B5EF4-FFF2-40B4-BE49-F238E27FC236}">
                    <a16:creationId xmlns:a16="http://schemas.microsoft.com/office/drawing/2014/main" id="{AE2F177A-0891-454B-AFA0-6615994D12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" y="1367"/>
                <a:ext cx="381" cy="244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10" name="Rectangle 494">
                <a:extLst>
                  <a:ext uri="{FF2B5EF4-FFF2-40B4-BE49-F238E27FC236}">
                    <a16:creationId xmlns:a16="http://schemas.microsoft.com/office/drawing/2014/main" id="{C9A2372B-9469-460A-8792-804EEF9CAC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" y="1367"/>
                <a:ext cx="381" cy="244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11" name="Rectangle 495">
                <a:extLst>
                  <a:ext uri="{FF2B5EF4-FFF2-40B4-BE49-F238E27FC236}">
                    <a16:creationId xmlns:a16="http://schemas.microsoft.com/office/drawing/2014/main" id="{96EDF1C7-4E73-41C4-8D78-9826EA01BA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1" y="1400"/>
                <a:ext cx="302" cy="1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System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12" name="Line 496">
                <a:extLst>
                  <a:ext uri="{FF2B5EF4-FFF2-40B4-BE49-F238E27FC236}">
                    <a16:creationId xmlns:a16="http://schemas.microsoft.com/office/drawing/2014/main" id="{35F59465-C0AD-49A6-8B4B-EE7B3D8AFF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" y="1475"/>
                <a:ext cx="219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13" name="Rectangle 497">
                <a:extLst>
                  <a:ext uri="{FF2B5EF4-FFF2-40B4-BE49-F238E27FC236}">
                    <a16:creationId xmlns:a16="http://schemas.microsoft.com/office/drawing/2014/main" id="{9423305D-7CDE-41D7-B1C0-8386A1A075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" y="1487"/>
                <a:ext cx="288" cy="1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Battery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14" name="Line 498">
                <a:extLst>
                  <a:ext uri="{FF2B5EF4-FFF2-40B4-BE49-F238E27FC236}">
                    <a16:creationId xmlns:a16="http://schemas.microsoft.com/office/drawing/2014/main" id="{350A70E6-C453-4825-9C93-05AFCC086D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8" y="1562"/>
                <a:ext cx="223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595" name="Picture 499">
                <a:extLst>
                  <a:ext uri="{FF2B5EF4-FFF2-40B4-BE49-F238E27FC236}">
                    <a16:creationId xmlns:a16="http://schemas.microsoft.com/office/drawing/2014/main" id="{47F7A990-D172-4D08-BF21-8D08A04E7A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0" y="1188"/>
                <a:ext cx="383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596" name="Picture 500">
                <a:extLst>
                  <a:ext uri="{FF2B5EF4-FFF2-40B4-BE49-F238E27FC236}">
                    <a16:creationId xmlns:a16="http://schemas.microsoft.com/office/drawing/2014/main" id="{1F103370-43AB-4CEA-AC15-203E7AA859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0" y="1188"/>
                <a:ext cx="383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515" name="Rectangle 501">
                <a:extLst>
                  <a:ext uri="{FF2B5EF4-FFF2-40B4-BE49-F238E27FC236}">
                    <a16:creationId xmlns:a16="http://schemas.microsoft.com/office/drawing/2014/main" id="{8E245297-2553-4626-80C7-DAA618EC56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5" y="1203"/>
                <a:ext cx="327" cy="191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16" name="Rectangle 502">
                <a:extLst>
                  <a:ext uri="{FF2B5EF4-FFF2-40B4-BE49-F238E27FC236}">
                    <a16:creationId xmlns:a16="http://schemas.microsoft.com/office/drawing/2014/main" id="{95C76E93-4871-4B28-B0B5-90A195EB3C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5" y="1203"/>
                <a:ext cx="327" cy="191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17" name="Rectangle 503">
                <a:extLst>
                  <a:ext uri="{FF2B5EF4-FFF2-40B4-BE49-F238E27FC236}">
                    <a16:creationId xmlns:a16="http://schemas.microsoft.com/office/drawing/2014/main" id="{CB8FEEA2-1E56-4AD9-87CD-A768F7C993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24" y="1253"/>
                <a:ext cx="209" cy="1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FOSS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18" name="Line 504">
                <a:extLst>
                  <a:ext uri="{FF2B5EF4-FFF2-40B4-BE49-F238E27FC236}">
                    <a16:creationId xmlns:a16="http://schemas.microsoft.com/office/drawing/2014/main" id="{EE7434AD-792E-4381-9D0C-2EDABD059A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23" y="1329"/>
                <a:ext cx="151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601" name="Picture 505">
                <a:extLst>
                  <a:ext uri="{FF2B5EF4-FFF2-40B4-BE49-F238E27FC236}">
                    <a16:creationId xmlns:a16="http://schemas.microsoft.com/office/drawing/2014/main" id="{BC685D91-E23C-4508-BC00-5C6A657829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0" y="1596"/>
                <a:ext cx="383" cy="2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602" name="Picture 506">
                <a:extLst>
                  <a:ext uri="{FF2B5EF4-FFF2-40B4-BE49-F238E27FC236}">
                    <a16:creationId xmlns:a16="http://schemas.microsoft.com/office/drawing/2014/main" id="{7ECB563E-866B-49FB-9B5A-1E981BC0F0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0" y="1596"/>
                <a:ext cx="383" cy="2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519" name="Rectangle 507">
                <a:extLst>
                  <a:ext uri="{FF2B5EF4-FFF2-40B4-BE49-F238E27FC236}">
                    <a16:creationId xmlns:a16="http://schemas.microsoft.com/office/drawing/2014/main" id="{8AC09821-B5A8-4741-9C27-306037A53C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5" y="1611"/>
                <a:ext cx="327" cy="191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20" name="Rectangle 508">
                <a:extLst>
                  <a:ext uri="{FF2B5EF4-FFF2-40B4-BE49-F238E27FC236}">
                    <a16:creationId xmlns:a16="http://schemas.microsoft.com/office/drawing/2014/main" id="{E404A6F2-1593-4339-849B-6481321492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5" y="1611"/>
                <a:ext cx="327" cy="191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21" name="Rectangle 509">
                <a:extLst>
                  <a:ext uri="{FF2B5EF4-FFF2-40B4-BE49-F238E27FC236}">
                    <a16:creationId xmlns:a16="http://schemas.microsoft.com/office/drawing/2014/main" id="{EA2BD72C-FBBB-4171-A077-44986B25CE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47" y="1661"/>
                <a:ext cx="158" cy="1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IDR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22" name="Line 510">
                <a:extLst>
                  <a:ext uri="{FF2B5EF4-FFF2-40B4-BE49-F238E27FC236}">
                    <a16:creationId xmlns:a16="http://schemas.microsoft.com/office/drawing/2014/main" id="{6D13D19F-B7A4-41B3-A013-092FD248B0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46" y="1737"/>
                <a:ext cx="10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607" name="Picture 511">
                <a:extLst>
                  <a:ext uri="{FF2B5EF4-FFF2-40B4-BE49-F238E27FC236}">
                    <a16:creationId xmlns:a16="http://schemas.microsoft.com/office/drawing/2014/main" id="{A8D1CE93-7789-4C2B-9F18-21C55627A2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5" y="1787"/>
                <a:ext cx="383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608" name="Picture 512">
                <a:extLst>
                  <a:ext uri="{FF2B5EF4-FFF2-40B4-BE49-F238E27FC236}">
                    <a16:creationId xmlns:a16="http://schemas.microsoft.com/office/drawing/2014/main" id="{9CD33FA5-F6D9-46DE-9320-21AB6BBE6F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5" y="1787"/>
                <a:ext cx="383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523" name="Rectangle 513">
                <a:extLst>
                  <a:ext uri="{FF2B5EF4-FFF2-40B4-BE49-F238E27FC236}">
                    <a16:creationId xmlns:a16="http://schemas.microsoft.com/office/drawing/2014/main" id="{5195D483-026C-496F-BDE7-0254EAE839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0" y="1802"/>
                <a:ext cx="327" cy="190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24" name="Rectangle 514">
                <a:extLst>
                  <a:ext uri="{FF2B5EF4-FFF2-40B4-BE49-F238E27FC236}">
                    <a16:creationId xmlns:a16="http://schemas.microsoft.com/office/drawing/2014/main" id="{C9D2D922-4AAA-4F8B-BD5B-5AF068DD7D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0" y="1802"/>
                <a:ext cx="327" cy="190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25" name="Rectangle 515">
                <a:extLst>
                  <a:ext uri="{FF2B5EF4-FFF2-40B4-BE49-F238E27FC236}">
                    <a16:creationId xmlns:a16="http://schemas.microsoft.com/office/drawing/2014/main" id="{DF3412D2-DEAF-48B2-A364-3F199CE2AF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76" y="1852"/>
                <a:ext cx="156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RTB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28" name="Line 516">
                <a:extLst>
                  <a:ext uri="{FF2B5EF4-FFF2-40B4-BE49-F238E27FC236}">
                    <a16:creationId xmlns:a16="http://schemas.microsoft.com/office/drawing/2014/main" id="{9D7ABBBB-910D-419C-BF39-04D0BF10C2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75" y="1927"/>
                <a:ext cx="118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613" name="Picture 517">
                <a:extLst>
                  <a:ext uri="{FF2B5EF4-FFF2-40B4-BE49-F238E27FC236}">
                    <a16:creationId xmlns:a16="http://schemas.microsoft.com/office/drawing/2014/main" id="{F3281600-5C7D-4A77-B7AE-519993F100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5" y="2168"/>
                <a:ext cx="383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614" name="Picture 518">
                <a:extLst>
                  <a:ext uri="{FF2B5EF4-FFF2-40B4-BE49-F238E27FC236}">
                    <a16:creationId xmlns:a16="http://schemas.microsoft.com/office/drawing/2014/main" id="{62695307-094F-4296-844C-D439179D66C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5" y="2168"/>
                <a:ext cx="383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529" name="Rectangle 519">
                <a:extLst>
                  <a:ext uri="{FF2B5EF4-FFF2-40B4-BE49-F238E27FC236}">
                    <a16:creationId xmlns:a16="http://schemas.microsoft.com/office/drawing/2014/main" id="{5D17F923-1626-4740-912D-B8DD82A6A2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0" y="2183"/>
                <a:ext cx="327" cy="190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30" name="Rectangle 520">
                <a:extLst>
                  <a:ext uri="{FF2B5EF4-FFF2-40B4-BE49-F238E27FC236}">
                    <a16:creationId xmlns:a16="http://schemas.microsoft.com/office/drawing/2014/main" id="{499AECE1-868A-42A8-8E15-5AD0372114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0" y="2183"/>
                <a:ext cx="327" cy="190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31" name="Rectangle 521">
                <a:extLst>
                  <a:ext uri="{FF2B5EF4-FFF2-40B4-BE49-F238E27FC236}">
                    <a16:creationId xmlns:a16="http://schemas.microsoft.com/office/drawing/2014/main" id="{E1A28615-5332-4E43-BF82-A8117E6043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70" y="2233"/>
                <a:ext cx="167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IMU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32" name="Line 522">
                <a:extLst>
                  <a:ext uri="{FF2B5EF4-FFF2-40B4-BE49-F238E27FC236}">
                    <a16:creationId xmlns:a16="http://schemas.microsoft.com/office/drawing/2014/main" id="{C917A74D-CF26-435E-A753-E3B7C23B82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69" y="2308"/>
                <a:ext cx="130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619" name="Picture 523">
                <a:extLst>
                  <a:ext uri="{FF2B5EF4-FFF2-40B4-BE49-F238E27FC236}">
                    <a16:creationId xmlns:a16="http://schemas.microsoft.com/office/drawing/2014/main" id="{8B8C8352-76EB-4080-9AC8-54FDCFFF35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0" y="1977"/>
                <a:ext cx="383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620" name="Picture 524">
                <a:extLst>
                  <a:ext uri="{FF2B5EF4-FFF2-40B4-BE49-F238E27FC236}">
                    <a16:creationId xmlns:a16="http://schemas.microsoft.com/office/drawing/2014/main" id="{ECAC0B9E-794F-4C45-AADC-54BD75DB15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0" y="1977"/>
                <a:ext cx="383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533" name="Rectangle 525">
                <a:extLst>
                  <a:ext uri="{FF2B5EF4-FFF2-40B4-BE49-F238E27FC236}">
                    <a16:creationId xmlns:a16="http://schemas.microsoft.com/office/drawing/2014/main" id="{34250E33-71A3-4201-AD2C-6D78E3603E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5" y="1992"/>
                <a:ext cx="327" cy="191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34" name="Rectangle 526">
                <a:extLst>
                  <a:ext uri="{FF2B5EF4-FFF2-40B4-BE49-F238E27FC236}">
                    <a16:creationId xmlns:a16="http://schemas.microsoft.com/office/drawing/2014/main" id="{9429A6DB-F60B-47A3-B7AC-558FA05B38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5" y="1992"/>
                <a:ext cx="327" cy="191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35" name="Rectangle 527">
                <a:extLst>
                  <a:ext uri="{FF2B5EF4-FFF2-40B4-BE49-F238E27FC236}">
                    <a16:creationId xmlns:a16="http://schemas.microsoft.com/office/drawing/2014/main" id="{17FDB005-936E-4B1D-8967-75FF2F9134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84" y="1999"/>
                <a:ext cx="285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Camera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36" name="Line 528">
                <a:extLst>
                  <a:ext uri="{FF2B5EF4-FFF2-40B4-BE49-F238E27FC236}">
                    <a16:creationId xmlns:a16="http://schemas.microsoft.com/office/drawing/2014/main" id="{350FAD37-4472-4E08-9A41-31362DAAC7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83" y="2074"/>
                <a:ext cx="231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37" name="Rectangle 529">
                <a:extLst>
                  <a:ext uri="{FF2B5EF4-FFF2-40B4-BE49-F238E27FC236}">
                    <a16:creationId xmlns:a16="http://schemas.microsoft.com/office/drawing/2014/main" id="{7B6F05D8-3BFE-40A5-9730-68F88667FC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72" y="2086"/>
                <a:ext cx="172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Pod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38" name="Rectangle 530">
                <a:extLst>
                  <a:ext uri="{FF2B5EF4-FFF2-40B4-BE49-F238E27FC236}">
                    <a16:creationId xmlns:a16="http://schemas.microsoft.com/office/drawing/2014/main" id="{03577B57-06F4-48BB-8E99-424C5471D9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05" y="2086"/>
                <a:ext cx="61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(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39" name="Rectangle 531">
                <a:extLst>
                  <a:ext uri="{FF2B5EF4-FFF2-40B4-BE49-F238E27FC236}">
                    <a16:creationId xmlns:a16="http://schemas.microsoft.com/office/drawing/2014/main" id="{D4062E8D-EF32-43EC-B3BC-5881B9BCFC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8" y="2086"/>
                <a:ext cx="79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X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40" name="Rectangle 532">
                <a:extLst>
                  <a:ext uri="{FF2B5EF4-FFF2-40B4-BE49-F238E27FC236}">
                    <a16:creationId xmlns:a16="http://schemas.microsoft.com/office/drawing/2014/main" id="{A51C4A8D-7A53-45A5-B3BB-3E6EDAABF6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68" y="2086"/>
                <a:ext cx="74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6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41" name="Rectangle 533">
                <a:extLst>
                  <a:ext uri="{FF2B5EF4-FFF2-40B4-BE49-F238E27FC236}">
                    <a16:creationId xmlns:a16="http://schemas.microsoft.com/office/drawing/2014/main" id="{1FB17026-6BDD-499C-80A4-2B7764CAF6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04" y="2086"/>
                <a:ext cx="62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)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42" name="Line 534">
                <a:extLst>
                  <a:ext uri="{FF2B5EF4-FFF2-40B4-BE49-F238E27FC236}">
                    <a16:creationId xmlns:a16="http://schemas.microsoft.com/office/drawing/2014/main" id="{1B581635-FE78-4CF5-816D-910D5292D9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71" y="2161"/>
                <a:ext cx="25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631" name="Picture 535">
                <a:extLst>
                  <a:ext uri="{FF2B5EF4-FFF2-40B4-BE49-F238E27FC236}">
                    <a16:creationId xmlns:a16="http://schemas.microsoft.com/office/drawing/2014/main" id="{8E993A7A-9B87-4108-97D2-43412D7B39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98" y="1352"/>
                <a:ext cx="1363" cy="7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632" name="Picture 536">
                <a:extLst>
                  <a:ext uri="{FF2B5EF4-FFF2-40B4-BE49-F238E27FC236}">
                    <a16:creationId xmlns:a16="http://schemas.microsoft.com/office/drawing/2014/main" id="{5C3C44F4-93A4-4C40-A661-DF32069DC6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98" y="1352"/>
                <a:ext cx="1363" cy="7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543" name="Freeform 537">
                <a:extLst>
                  <a:ext uri="{FF2B5EF4-FFF2-40B4-BE49-F238E27FC236}">
                    <a16:creationId xmlns:a16="http://schemas.microsoft.com/office/drawing/2014/main" id="{D3767361-92EF-4F2D-9058-CABF053141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4" y="1367"/>
                <a:ext cx="1306" cy="653"/>
              </a:xfrm>
              <a:custGeom>
                <a:avLst/>
                <a:gdLst>
                  <a:gd name="T0" fmla="*/ 653 w 1306"/>
                  <a:gd name="T1" fmla="*/ 0 h 653"/>
                  <a:gd name="T2" fmla="*/ 0 w 1306"/>
                  <a:gd name="T3" fmla="*/ 0 h 653"/>
                  <a:gd name="T4" fmla="*/ 0 w 1306"/>
                  <a:gd name="T5" fmla="*/ 653 h 653"/>
                  <a:gd name="T6" fmla="*/ 1306 w 1306"/>
                  <a:gd name="T7" fmla="*/ 653 h 653"/>
                  <a:gd name="T8" fmla="*/ 1306 w 1306"/>
                  <a:gd name="T9" fmla="*/ 0 h 653"/>
                  <a:gd name="T10" fmla="*/ 653 w 1306"/>
                  <a:gd name="T11" fmla="*/ 0 h 6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06" h="653">
                    <a:moveTo>
                      <a:pt x="653" y="0"/>
                    </a:moveTo>
                    <a:lnTo>
                      <a:pt x="0" y="0"/>
                    </a:lnTo>
                    <a:lnTo>
                      <a:pt x="0" y="653"/>
                    </a:lnTo>
                    <a:lnTo>
                      <a:pt x="1306" y="653"/>
                    </a:lnTo>
                    <a:lnTo>
                      <a:pt x="1306" y="0"/>
                    </a:lnTo>
                    <a:lnTo>
                      <a:pt x="653" y="0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44" name="Freeform 538">
                <a:extLst>
                  <a:ext uri="{FF2B5EF4-FFF2-40B4-BE49-F238E27FC236}">
                    <a16:creationId xmlns:a16="http://schemas.microsoft.com/office/drawing/2014/main" id="{22D637BB-A557-4291-84EB-7EA7ABDA77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4" y="1367"/>
                <a:ext cx="1306" cy="653"/>
              </a:xfrm>
              <a:custGeom>
                <a:avLst/>
                <a:gdLst>
                  <a:gd name="T0" fmla="*/ 653 w 1306"/>
                  <a:gd name="T1" fmla="*/ 0 h 653"/>
                  <a:gd name="T2" fmla="*/ 0 w 1306"/>
                  <a:gd name="T3" fmla="*/ 0 h 653"/>
                  <a:gd name="T4" fmla="*/ 0 w 1306"/>
                  <a:gd name="T5" fmla="*/ 653 h 653"/>
                  <a:gd name="T6" fmla="*/ 1306 w 1306"/>
                  <a:gd name="T7" fmla="*/ 653 h 653"/>
                  <a:gd name="T8" fmla="*/ 1306 w 1306"/>
                  <a:gd name="T9" fmla="*/ 0 h 653"/>
                  <a:gd name="T10" fmla="*/ 653 w 1306"/>
                  <a:gd name="T11" fmla="*/ 0 h 6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06" h="653">
                    <a:moveTo>
                      <a:pt x="653" y="0"/>
                    </a:moveTo>
                    <a:lnTo>
                      <a:pt x="0" y="0"/>
                    </a:lnTo>
                    <a:lnTo>
                      <a:pt x="0" y="653"/>
                    </a:lnTo>
                    <a:lnTo>
                      <a:pt x="1306" y="653"/>
                    </a:lnTo>
                    <a:lnTo>
                      <a:pt x="1306" y="0"/>
                    </a:lnTo>
                    <a:lnTo>
                      <a:pt x="653" y="0"/>
                    </a:lnTo>
                    <a:close/>
                  </a:path>
                </a:pathLst>
              </a:cu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45" name="Rectangle 539">
                <a:extLst>
                  <a:ext uri="{FF2B5EF4-FFF2-40B4-BE49-F238E27FC236}">
                    <a16:creationId xmlns:a16="http://schemas.microsoft.com/office/drawing/2014/main" id="{97A838E9-AEF4-4839-9A2F-285F1CF20B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95" y="1604"/>
                <a:ext cx="224" cy="1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PDSU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46" name="Line 540">
                <a:extLst>
                  <a:ext uri="{FF2B5EF4-FFF2-40B4-BE49-F238E27FC236}">
                    <a16:creationId xmlns:a16="http://schemas.microsoft.com/office/drawing/2014/main" id="{6EEA4328-F595-4D32-BDF7-7D0AC1E2FC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94" y="1679"/>
                <a:ext cx="166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47" name="Rectangle 541">
                <a:extLst>
                  <a:ext uri="{FF2B5EF4-FFF2-40B4-BE49-F238E27FC236}">
                    <a16:creationId xmlns:a16="http://schemas.microsoft.com/office/drawing/2014/main" id="{ED6769B0-CBB9-41E8-AD0B-21F6A0AF71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1691"/>
                <a:ext cx="1228" cy="1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Modular Avionics Control Hardware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48" name="Line 542">
                <a:extLst>
                  <a:ext uri="{FF2B5EF4-FFF2-40B4-BE49-F238E27FC236}">
                    <a16:creationId xmlns:a16="http://schemas.microsoft.com/office/drawing/2014/main" id="{081818E9-97EB-46E4-8E1D-A1835FB624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35" y="1766"/>
                <a:ext cx="1083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639" name="Picture 543">
                <a:extLst>
                  <a:ext uri="{FF2B5EF4-FFF2-40B4-BE49-F238E27FC236}">
                    <a16:creationId xmlns:a16="http://schemas.microsoft.com/office/drawing/2014/main" id="{E5B1346B-908A-4264-A1B2-5B72CD1A12E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0" y="2358"/>
                <a:ext cx="383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640" name="Picture 544">
                <a:extLst>
                  <a:ext uri="{FF2B5EF4-FFF2-40B4-BE49-F238E27FC236}">
                    <a16:creationId xmlns:a16="http://schemas.microsoft.com/office/drawing/2014/main" id="{5248D112-209A-474E-8E96-FFFC5572AD2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0" y="2358"/>
                <a:ext cx="383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549" name="Rectangle 545">
                <a:extLst>
                  <a:ext uri="{FF2B5EF4-FFF2-40B4-BE49-F238E27FC236}">
                    <a16:creationId xmlns:a16="http://schemas.microsoft.com/office/drawing/2014/main" id="{54614854-E06C-400E-89FD-5B0F4F4F6D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5" y="2373"/>
                <a:ext cx="327" cy="347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50" name="Rectangle 546">
                <a:extLst>
                  <a:ext uri="{FF2B5EF4-FFF2-40B4-BE49-F238E27FC236}">
                    <a16:creationId xmlns:a16="http://schemas.microsoft.com/office/drawing/2014/main" id="{9FB64936-1A7E-41AC-BA1F-3DFBDCF457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5" y="2373"/>
                <a:ext cx="327" cy="347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51" name="Rectangle 547">
                <a:extLst>
                  <a:ext uri="{FF2B5EF4-FFF2-40B4-BE49-F238E27FC236}">
                    <a16:creationId xmlns:a16="http://schemas.microsoft.com/office/drawing/2014/main" id="{F36FE3FF-B48F-4491-8B11-2183C1BF07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17" y="2414"/>
                <a:ext cx="224" cy="1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PDSU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52" name="Line 548">
                <a:extLst>
                  <a:ext uri="{FF2B5EF4-FFF2-40B4-BE49-F238E27FC236}">
                    <a16:creationId xmlns:a16="http://schemas.microsoft.com/office/drawing/2014/main" id="{7125F487-555E-4ED1-8A80-E8BAA9C249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16" y="2490"/>
                <a:ext cx="16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53" name="Rectangle 549">
                <a:extLst>
                  <a:ext uri="{FF2B5EF4-FFF2-40B4-BE49-F238E27FC236}">
                    <a16:creationId xmlns:a16="http://schemas.microsoft.com/office/drawing/2014/main" id="{9CA3414B-4FA1-4D6C-870F-2FC4003BD2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31" y="2502"/>
                <a:ext cx="192" cy="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Pyro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54" name="Line 550">
                <a:extLst>
                  <a:ext uri="{FF2B5EF4-FFF2-40B4-BE49-F238E27FC236}">
                    <a16:creationId xmlns:a16="http://schemas.microsoft.com/office/drawing/2014/main" id="{25708A94-7083-4448-AEB9-C298392324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30" y="2577"/>
                <a:ext cx="137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55" name="Rectangle 551">
                <a:extLst>
                  <a:ext uri="{FF2B5EF4-FFF2-40B4-BE49-F238E27FC236}">
                    <a16:creationId xmlns:a16="http://schemas.microsoft.com/office/drawing/2014/main" id="{B926B063-F721-4360-852A-71116FEC45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17" y="2589"/>
                <a:ext cx="204" cy="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Relay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56" name="Line 552">
                <a:extLst>
                  <a:ext uri="{FF2B5EF4-FFF2-40B4-BE49-F238E27FC236}">
                    <a16:creationId xmlns:a16="http://schemas.microsoft.com/office/drawing/2014/main" id="{0F8F6DA7-8FCE-4B00-A59F-4583A7FA25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16" y="2664"/>
                <a:ext cx="16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649" name="Picture 553">
                <a:extLst>
                  <a:ext uri="{FF2B5EF4-FFF2-40B4-BE49-F238E27FC236}">
                    <a16:creationId xmlns:a16="http://schemas.microsoft.com/office/drawing/2014/main" id="{606D34FC-E97B-4011-83B5-B35A5E1F48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5" y="2712"/>
                <a:ext cx="383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650" name="Picture 554">
                <a:extLst>
                  <a:ext uri="{FF2B5EF4-FFF2-40B4-BE49-F238E27FC236}">
                    <a16:creationId xmlns:a16="http://schemas.microsoft.com/office/drawing/2014/main" id="{BB5E45A5-5818-40D9-B822-88C5CD935D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5" y="2712"/>
                <a:ext cx="383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557" name="Rectangle 555">
                <a:extLst>
                  <a:ext uri="{FF2B5EF4-FFF2-40B4-BE49-F238E27FC236}">
                    <a16:creationId xmlns:a16="http://schemas.microsoft.com/office/drawing/2014/main" id="{F347BE71-A264-4C58-8BBC-C3301468B3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0" y="2727"/>
                <a:ext cx="327" cy="517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58" name="Rectangle 556">
                <a:extLst>
                  <a:ext uri="{FF2B5EF4-FFF2-40B4-BE49-F238E27FC236}">
                    <a16:creationId xmlns:a16="http://schemas.microsoft.com/office/drawing/2014/main" id="{E259CB67-5F48-4286-9059-F6EB129C14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0" y="2727"/>
                <a:ext cx="327" cy="517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59" name="Rectangle 557">
                <a:extLst>
                  <a:ext uri="{FF2B5EF4-FFF2-40B4-BE49-F238E27FC236}">
                    <a16:creationId xmlns:a16="http://schemas.microsoft.com/office/drawing/2014/main" id="{01079350-0448-47E3-A622-B916FA900E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74" y="2940"/>
                <a:ext cx="177" cy="1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EDR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60" name="Line 558">
                <a:extLst>
                  <a:ext uri="{FF2B5EF4-FFF2-40B4-BE49-F238E27FC236}">
                    <a16:creationId xmlns:a16="http://schemas.microsoft.com/office/drawing/2014/main" id="{304B7617-5BA8-4866-A2F1-E677E373F8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73" y="3016"/>
                <a:ext cx="122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61" name="Freeform 559">
                <a:extLst>
                  <a:ext uri="{FF2B5EF4-FFF2-40B4-BE49-F238E27FC236}">
                    <a16:creationId xmlns:a16="http://schemas.microsoft.com/office/drawing/2014/main" id="{E62E1477-37A6-4EC0-A918-996B785279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" y="3006"/>
                <a:ext cx="4868" cy="20"/>
              </a:xfrm>
              <a:custGeom>
                <a:avLst/>
                <a:gdLst>
                  <a:gd name="T0" fmla="*/ 0 w 17180"/>
                  <a:gd name="T1" fmla="*/ 73 h 73"/>
                  <a:gd name="T2" fmla="*/ 3876 w 17180"/>
                  <a:gd name="T3" fmla="*/ 73 h 73"/>
                  <a:gd name="T4" fmla="*/ 4042 w 17180"/>
                  <a:gd name="T5" fmla="*/ 21 h 73"/>
                  <a:gd name="T6" fmla="*/ 4115 w 17180"/>
                  <a:gd name="T7" fmla="*/ 21 h 73"/>
                  <a:gd name="T8" fmla="*/ 4281 w 17180"/>
                  <a:gd name="T9" fmla="*/ 73 h 73"/>
                  <a:gd name="T10" fmla="*/ 6660 w 17180"/>
                  <a:gd name="T11" fmla="*/ 73 h 73"/>
                  <a:gd name="T12" fmla="*/ 6826 w 17180"/>
                  <a:gd name="T13" fmla="*/ 21 h 73"/>
                  <a:gd name="T14" fmla="*/ 6899 w 17180"/>
                  <a:gd name="T15" fmla="*/ 21 h 73"/>
                  <a:gd name="T16" fmla="*/ 7065 w 17180"/>
                  <a:gd name="T17" fmla="*/ 73 h 73"/>
                  <a:gd name="T18" fmla="*/ 7524 w 17180"/>
                  <a:gd name="T19" fmla="*/ 73 h 73"/>
                  <a:gd name="T20" fmla="*/ 7690 w 17180"/>
                  <a:gd name="T21" fmla="*/ 21 h 73"/>
                  <a:gd name="T22" fmla="*/ 7779 w 17180"/>
                  <a:gd name="T23" fmla="*/ 36 h 73"/>
                  <a:gd name="T24" fmla="*/ 7781 w 17180"/>
                  <a:gd name="T25" fmla="*/ 39 h 73"/>
                  <a:gd name="T26" fmla="*/ 7842 w 17180"/>
                  <a:gd name="T27" fmla="*/ 73 h 73"/>
                  <a:gd name="T28" fmla="*/ 7864 w 17180"/>
                  <a:gd name="T29" fmla="*/ 73 h 73"/>
                  <a:gd name="T30" fmla="*/ 7968 w 17180"/>
                  <a:gd name="T31" fmla="*/ 29 h 73"/>
                  <a:gd name="T32" fmla="*/ 8059 w 17180"/>
                  <a:gd name="T33" fmla="*/ 27 h 73"/>
                  <a:gd name="T34" fmla="*/ 8069 w 17180"/>
                  <a:gd name="T35" fmla="*/ 39 h 73"/>
                  <a:gd name="T36" fmla="*/ 8130 w 17180"/>
                  <a:gd name="T37" fmla="*/ 73 h 73"/>
                  <a:gd name="T38" fmla="*/ 8152 w 17180"/>
                  <a:gd name="T39" fmla="*/ 73 h 73"/>
                  <a:gd name="T40" fmla="*/ 8256 w 17180"/>
                  <a:gd name="T41" fmla="*/ 29 h 73"/>
                  <a:gd name="T42" fmla="*/ 8339 w 17180"/>
                  <a:gd name="T43" fmla="*/ 21 h 73"/>
                  <a:gd name="T44" fmla="*/ 8505 w 17180"/>
                  <a:gd name="T45" fmla="*/ 73 h 73"/>
                  <a:gd name="T46" fmla="*/ 8964 w 17180"/>
                  <a:gd name="T47" fmla="*/ 73 h 73"/>
                  <a:gd name="T48" fmla="*/ 9130 w 17180"/>
                  <a:gd name="T49" fmla="*/ 21 h 73"/>
                  <a:gd name="T50" fmla="*/ 9203 w 17180"/>
                  <a:gd name="T51" fmla="*/ 21 h 73"/>
                  <a:gd name="T52" fmla="*/ 9369 w 17180"/>
                  <a:gd name="T53" fmla="*/ 73 h 73"/>
                  <a:gd name="T54" fmla="*/ 14820 w 17180"/>
                  <a:gd name="T55" fmla="*/ 73 h 73"/>
                  <a:gd name="T56" fmla="*/ 14986 w 17180"/>
                  <a:gd name="T57" fmla="*/ 21 h 73"/>
                  <a:gd name="T58" fmla="*/ 15059 w 17180"/>
                  <a:gd name="T59" fmla="*/ 21 h 73"/>
                  <a:gd name="T60" fmla="*/ 15225 w 17180"/>
                  <a:gd name="T61" fmla="*/ 73 h 73"/>
                  <a:gd name="T62" fmla="*/ 17180 w 17180"/>
                  <a:gd name="T63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180" h="73">
                    <a:moveTo>
                      <a:pt x="0" y="73"/>
                    </a:moveTo>
                    <a:lnTo>
                      <a:pt x="3876" y="73"/>
                    </a:lnTo>
                    <a:cubicBezTo>
                      <a:pt x="3935" y="73"/>
                      <a:pt x="3993" y="55"/>
                      <a:pt x="4042" y="21"/>
                    </a:cubicBezTo>
                    <a:cubicBezTo>
                      <a:pt x="4064" y="5"/>
                      <a:pt x="4093" y="5"/>
                      <a:pt x="4115" y="21"/>
                    </a:cubicBezTo>
                    <a:cubicBezTo>
                      <a:pt x="4164" y="55"/>
                      <a:pt x="4222" y="73"/>
                      <a:pt x="4281" y="73"/>
                    </a:cubicBezTo>
                    <a:lnTo>
                      <a:pt x="6660" y="73"/>
                    </a:lnTo>
                    <a:cubicBezTo>
                      <a:pt x="6719" y="73"/>
                      <a:pt x="6777" y="55"/>
                      <a:pt x="6826" y="21"/>
                    </a:cubicBezTo>
                    <a:cubicBezTo>
                      <a:pt x="6848" y="5"/>
                      <a:pt x="6877" y="5"/>
                      <a:pt x="6899" y="21"/>
                    </a:cubicBezTo>
                    <a:cubicBezTo>
                      <a:pt x="6948" y="55"/>
                      <a:pt x="7006" y="73"/>
                      <a:pt x="7065" y="73"/>
                    </a:cubicBezTo>
                    <a:lnTo>
                      <a:pt x="7524" y="73"/>
                    </a:lnTo>
                    <a:cubicBezTo>
                      <a:pt x="7583" y="73"/>
                      <a:pt x="7641" y="55"/>
                      <a:pt x="7690" y="21"/>
                    </a:cubicBezTo>
                    <a:cubicBezTo>
                      <a:pt x="7719" y="0"/>
                      <a:pt x="7758" y="7"/>
                      <a:pt x="7779" y="36"/>
                    </a:cubicBezTo>
                    <a:cubicBezTo>
                      <a:pt x="7779" y="37"/>
                      <a:pt x="7780" y="38"/>
                      <a:pt x="7781" y="39"/>
                    </a:cubicBezTo>
                    <a:cubicBezTo>
                      <a:pt x="7794" y="60"/>
                      <a:pt x="7817" y="73"/>
                      <a:pt x="7842" y="73"/>
                    </a:cubicBezTo>
                    <a:lnTo>
                      <a:pt x="7864" y="73"/>
                    </a:lnTo>
                    <a:cubicBezTo>
                      <a:pt x="7904" y="73"/>
                      <a:pt x="7941" y="57"/>
                      <a:pt x="7968" y="29"/>
                    </a:cubicBezTo>
                    <a:cubicBezTo>
                      <a:pt x="7993" y="3"/>
                      <a:pt x="8033" y="2"/>
                      <a:pt x="8059" y="27"/>
                    </a:cubicBezTo>
                    <a:cubicBezTo>
                      <a:pt x="8063" y="31"/>
                      <a:pt x="8066" y="35"/>
                      <a:pt x="8069" y="39"/>
                    </a:cubicBezTo>
                    <a:cubicBezTo>
                      <a:pt x="8082" y="60"/>
                      <a:pt x="8105" y="73"/>
                      <a:pt x="8130" y="73"/>
                    </a:cubicBezTo>
                    <a:lnTo>
                      <a:pt x="8152" y="73"/>
                    </a:lnTo>
                    <a:cubicBezTo>
                      <a:pt x="8192" y="73"/>
                      <a:pt x="8229" y="57"/>
                      <a:pt x="8256" y="29"/>
                    </a:cubicBezTo>
                    <a:cubicBezTo>
                      <a:pt x="8278" y="6"/>
                      <a:pt x="8313" y="2"/>
                      <a:pt x="8339" y="21"/>
                    </a:cubicBezTo>
                    <a:cubicBezTo>
                      <a:pt x="8388" y="55"/>
                      <a:pt x="8446" y="73"/>
                      <a:pt x="8505" y="73"/>
                    </a:cubicBezTo>
                    <a:lnTo>
                      <a:pt x="8964" y="73"/>
                    </a:lnTo>
                    <a:cubicBezTo>
                      <a:pt x="9023" y="73"/>
                      <a:pt x="9081" y="55"/>
                      <a:pt x="9130" y="21"/>
                    </a:cubicBezTo>
                    <a:cubicBezTo>
                      <a:pt x="9152" y="5"/>
                      <a:pt x="9181" y="5"/>
                      <a:pt x="9203" y="21"/>
                    </a:cubicBezTo>
                    <a:cubicBezTo>
                      <a:pt x="9252" y="55"/>
                      <a:pt x="9310" y="73"/>
                      <a:pt x="9369" y="73"/>
                    </a:cubicBezTo>
                    <a:lnTo>
                      <a:pt x="14820" y="73"/>
                    </a:lnTo>
                    <a:cubicBezTo>
                      <a:pt x="14879" y="73"/>
                      <a:pt x="14937" y="55"/>
                      <a:pt x="14986" y="21"/>
                    </a:cubicBezTo>
                    <a:cubicBezTo>
                      <a:pt x="15008" y="5"/>
                      <a:pt x="15037" y="5"/>
                      <a:pt x="15059" y="21"/>
                    </a:cubicBezTo>
                    <a:cubicBezTo>
                      <a:pt x="15108" y="55"/>
                      <a:pt x="15166" y="73"/>
                      <a:pt x="15225" y="73"/>
                    </a:cubicBezTo>
                    <a:lnTo>
                      <a:pt x="17180" y="73"/>
                    </a:lnTo>
                  </a:path>
                </a:pathLst>
              </a:cu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62" name="Freeform 560">
                <a:extLst>
                  <a:ext uri="{FF2B5EF4-FFF2-40B4-BE49-F238E27FC236}">
                    <a16:creationId xmlns:a16="http://schemas.microsoft.com/office/drawing/2014/main" id="{4F0EDFF5-91C0-433B-A622-B2EAAD3A87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" y="2999"/>
                <a:ext cx="54" cy="55"/>
              </a:xfrm>
              <a:custGeom>
                <a:avLst/>
                <a:gdLst>
                  <a:gd name="T0" fmla="*/ 0 w 386"/>
                  <a:gd name="T1" fmla="*/ 193 h 385"/>
                  <a:gd name="T2" fmla="*/ 386 w 386"/>
                  <a:gd name="T3" fmla="*/ 0 h 385"/>
                  <a:gd name="T4" fmla="*/ 386 w 386"/>
                  <a:gd name="T5" fmla="*/ 385 h 385"/>
                  <a:gd name="T6" fmla="*/ 0 w 386"/>
                  <a:gd name="T7" fmla="*/ 193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6" h="385">
                    <a:moveTo>
                      <a:pt x="0" y="193"/>
                    </a:moveTo>
                    <a:lnTo>
                      <a:pt x="386" y="0"/>
                    </a:lnTo>
                    <a:cubicBezTo>
                      <a:pt x="325" y="121"/>
                      <a:pt x="325" y="264"/>
                      <a:pt x="386" y="385"/>
                    </a:cubicBezTo>
                    <a:lnTo>
                      <a:pt x="0" y="19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63" name="Freeform 561">
                <a:extLst>
                  <a:ext uri="{FF2B5EF4-FFF2-40B4-BE49-F238E27FC236}">
                    <a16:creationId xmlns:a16="http://schemas.microsoft.com/office/drawing/2014/main" id="{95A5B87E-FD2C-4013-AB0D-968174FF27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6" y="2999"/>
                <a:ext cx="54" cy="55"/>
              </a:xfrm>
              <a:custGeom>
                <a:avLst/>
                <a:gdLst>
                  <a:gd name="T0" fmla="*/ 192 w 192"/>
                  <a:gd name="T1" fmla="*/ 96 h 192"/>
                  <a:gd name="T2" fmla="*/ 0 w 192"/>
                  <a:gd name="T3" fmla="*/ 192 h 192"/>
                  <a:gd name="T4" fmla="*/ 0 w 192"/>
                  <a:gd name="T5" fmla="*/ 0 h 192"/>
                  <a:gd name="T6" fmla="*/ 192 w 192"/>
                  <a:gd name="T7" fmla="*/ 96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2" h="192">
                    <a:moveTo>
                      <a:pt x="192" y="96"/>
                    </a:moveTo>
                    <a:lnTo>
                      <a:pt x="0" y="192"/>
                    </a:lnTo>
                    <a:cubicBezTo>
                      <a:pt x="30" y="132"/>
                      <a:pt x="30" y="60"/>
                      <a:pt x="0" y="0"/>
                    </a:cubicBezTo>
                    <a:lnTo>
                      <a:pt x="192" y="9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64" name="Rectangle 562">
                <a:extLst>
                  <a:ext uri="{FF2B5EF4-FFF2-40B4-BE49-F238E27FC236}">
                    <a16:creationId xmlns:a16="http://schemas.microsoft.com/office/drawing/2014/main" id="{B4B63A04-2CBD-404E-BE76-85F5428F10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7" y="2990"/>
                <a:ext cx="249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65" name="Rectangle 563">
                <a:extLst>
                  <a:ext uri="{FF2B5EF4-FFF2-40B4-BE49-F238E27FC236}">
                    <a16:creationId xmlns:a16="http://schemas.microsoft.com/office/drawing/2014/main" id="{5B32FC68-7405-4F4E-97FB-15D87ADDB8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8" y="2986"/>
                <a:ext cx="295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EDR Serial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68" name="Rectangle 566">
                <a:extLst>
                  <a:ext uri="{FF2B5EF4-FFF2-40B4-BE49-F238E27FC236}">
                    <a16:creationId xmlns:a16="http://schemas.microsoft.com/office/drawing/2014/main" id="{D9507E73-10B0-472C-A70B-B52174A6D1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4" y="3072"/>
                <a:ext cx="376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70" name="Freeform 568">
                <a:extLst>
                  <a:ext uri="{FF2B5EF4-FFF2-40B4-BE49-F238E27FC236}">
                    <a16:creationId xmlns:a16="http://schemas.microsoft.com/office/drawing/2014/main" id="{B8348350-C352-4135-BC81-082A280460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5" y="3156"/>
                <a:ext cx="4912" cy="49"/>
              </a:xfrm>
              <a:custGeom>
                <a:avLst/>
                <a:gdLst>
                  <a:gd name="T0" fmla="*/ 4270 w 17336"/>
                  <a:gd name="T1" fmla="*/ 1 h 171"/>
                  <a:gd name="T2" fmla="*/ 6859 w 17336"/>
                  <a:gd name="T3" fmla="*/ 64 h 171"/>
                  <a:gd name="T4" fmla="*/ 7089 w 17336"/>
                  <a:gd name="T5" fmla="*/ 4 h 171"/>
                  <a:gd name="T6" fmla="*/ 7794 w 17336"/>
                  <a:gd name="T7" fmla="*/ 53 h 171"/>
                  <a:gd name="T8" fmla="*/ 8015 w 17336"/>
                  <a:gd name="T9" fmla="*/ 42 h 171"/>
                  <a:gd name="T10" fmla="*/ 8099 w 17336"/>
                  <a:gd name="T11" fmla="*/ 57 h 171"/>
                  <a:gd name="T12" fmla="*/ 8286 w 17336"/>
                  <a:gd name="T13" fmla="*/ 26 h 171"/>
                  <a:gd name="T14" fmla="*/ 8387 w 17336"/>
                  <a:gd name="T15" fmla="*/ 57 h 171"/>
                  <a:gd name="T16" fmla="*/ 8560 w 17336"/>
                  <a:gd name="T17" fmla="*/ 16 h 171"/>
                  <a:gd name="T18" fmla="*/ 9302 w 17336"/>
                  <a:gd name="T19" fmla="*/ 19 h 171"/>
                  <a:gd name="T20" fmla="*/ 9498 w 17336"/>
                  <a:gd name="T21" fmla="*/ 53 h 171"/>
                  <a:gd name="T22" fmla="*/ 15194 w 17336"/>
                  <a:gd name="T23" fmla="*/ 4 h 171"/>
                  <a:gd name="T24" fmla="*/ 15428 w 17336"/>
                  <a:gd name="T25" fmla="*/ 64 h 171"/>
                  <a:gd name="T26" fmla="*/ 15244 w 17336"/>
                  <a:gd name="T27" fmla="*/ 39 h 171"/>
                  <a:gd name="T28" fmla="*/ 15019 w 17336"/>
                  <a:gd name="T29" fmla="*/ 100 h 171"/>
                  <a:gd name="T30" fmla="*/ 9363 w 17336"/>
                  <a:gd name="T31" fmla="*/ 36 h 171"/>
                  <a:gd name="T32" fmla="*/ 8663 w 17336"/>
                  <a:gd name="T33" fmla="*/ 96 h 171"/>
                  <a:gd name="T34" fmla="*/ 8463 w 17336"/>
                  <a:gd name="T35" fmla="*/ 45 h 171"/>
                  <a:gd name="T36" fmla="*/ 8292 w 17336"/>
                  <a:gd name="T37" fmla="*/ 85 h 171"/>
                  <a:gd name="T38" fmla="*/ 8178 w 17336"/>
                  <a:gd name="T39" fmla="*/ 44 h 171"/>
                  <a:gd name="T40" fmla="*/ 8004 w 17336"/>
                  <a:gd name="T41" fmla="*/ 85 h 171"/>
                  <a:gd name="T42" fmla="*/ 7905 w 17336"/>
                  <a:gd name="T43" fmla="*/ 38 h 171"/>
                  <a:gd name="T44" fmla="*/ 7144 w 17336"/>
                  <a:gd name="T45" fmla="*/ 71 h 171"/>
                  <a:gd name="T46" fmla="*/ 6979 w 17336"/>
                  <a:gd name="T47" fmla="*/ 71 h 171"/>
                  <a:gd name="T48" fmla="*/ 4305 w 17336"/>
                  <a:gd name="T49" fmla="*/ 40 h 171"/>
                  <a:gd name="T50" fmla="*/ 4117 w 17336"/>
                  <a:gd name="T51" fmla="*/ 96 h 171"/>
                  <a:gd name="T52" fmla="*/ 4169 w 17336"/>
                  <a:gd name="T53" fmla="*/ 120 h 171"/>
                  <a:gd name="T54" fmla="*/ 4346 w 17336"/>
                  <a:gd name="T55" fmla="*/ 104 h 171"/>
                  <a:gd name="T56" fmla="*/ 6950 w 17336"/>
                  <a:gd name="T57" fmla="*/ 121 h 171"/>
                  <a:gd name="T58" fmla="*/ 7127 w 17336"/>
                  <a:gd name="T59" fmla="*/ 103 h 171"/>
                  <a:gd name="T60" fmla="*/ 7772 w 17336"/>
                  <a:gd name="T61" fmla="*/ 131 h 171"/>
                  <a:gd name="T62" fmla="*/ 7964 w 17336"/>
                  <a:gd name="T63" fmla="*/ 92 h 171"/>
                  <a:gd name="T64" fmla="*/ 8063 w 17336"/>
                  <a:gd name="T65" fmla="*/ 135 h 171"/>
                  <a:gd name="T66" fmla="*/ 8213 w 17336"/>
                  <a:gd name="T67" fmla="*/ 72 h 171"/>
                  <a:gd name="T68" fmla="*/ 8309 w 17336"/>
                  <a:gd name="T69" fmla="*/ 133 h 171"/>
                  <a:gd name="T70" fmla="*/ 8467 w 17336"/>
                  <a:gd name="T71" fmla="*/ 86 h 171"/>
                  <a:gd name="T72" fmla="*/ 8656 w 17336"/>
                  <a:gd name="T73" fmla="*/ 131 h 171"/>
                  <a:gd name="T74" fmla="*/ 9300 w 17336"/>
                  <a:gd name="T75" fmla="*/ 103 h 171"/>
                  <a:gd name="T76" fmla="*/ 9477 w 17336"/>
                  <a:gd name="T77" fmla="*/ 121 h 171"/>
                  <a:gd name="T78" fmla="*/ 15154 w 17336"/>
                  <a:gd name="T79" fmla="*/ 104 h 171"/>
                  <a:gd name="T80" fmla="*/ 15331 w 17336"/>
                  <a:gd name="T81" fmla="*/ 120 h 171"/>
                  <a:gd name="T82" fmla="*/ 15368 w 17336"/>
                  <a:gd name="T83" fmla="*/ 166 h 171"/>
                  <a:gd name="T84" fmla="*/ 15212 w 17336"/>
                  <a:gd name="T85" fmla="*/ 111 h 171"/>
                  <a:gd name="T86" fmla="*/ 9520 w 17336"/>
                  <a:gd name="T87" fmla="*/ 167 h 171"/>
                  <a:gd name="T88" fmla="*/ 9363 w 17336"/>
                  <a:gd name="T89" fmla="*/ 108 h 171"/>
                  <a:gd name="T90" fmla="*/ 8700 w 17336"/>
                  <a:gd name="T91" fmla="*/ 171 h 171"/>
                  <a:gd name="T92" fmla="*/ 8500 w 17336"/>
                  <a:gd name="T93" fmla="*/ 107 h 171"/>
                  <a:gd name="T94" fmla="*/ 8351 w 17336"/>
                  <a:gd name="T95" fmla="*/ 171 h 171"/>
                  <a:gd name="T96" fmla="*/ 8222 w 17336"/>
                  <a:gd name="T97" fmla="*/ 111 h 171"/>
                  <a:gd name="T98" fmla="*/ 8108 w 17336"/>
                  <a:gd name="T99" fmla="*/ 165 h 171"/>
                  <a:gd name="T100" fmla="*/ 7950 w 17336"/>
                  <a:gd name="T101" fmla="*/ 131 h 171"/>
                  <a:gd name="T102" fmla="*/ 7830 w 17336"/>
                  <a:gd name="T103" fmla="*/ 153 h 171"/>
                  <a:gd name="T104" fmla="*/ 7158 w 17336"/>
                  <a:gd name="T105" fmla="*/ 153 h 171"/>
                  <a:gd name="T106" fmla="*/ 7007 w 17336"/>
                  <a:gd name="T107" fmla="*/ 137 h 171"/>
                  <a:gd name="T108" fmla="*/ 4381 w 17336"/>
                  <a:gd name="T109" fmla="*/ 156 h 171"/>
                  <a:gd name="T110" fmla="*/ 4230 w 17336"/>
                  <a:gd name="T111" fmla="*/ 133 h 171"/>
                  <a:gd name="T112" fmla="*/ 53 w 17336"/>
                  <a:gd name="T113" fmla="*/ 17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7336" h="171">
                    <a:moveTo>
                      <a:pt x="53" y="64"/>
                    </a:moveTo>
                    <a:lnTo>
                      <a:pt x="4075" y="64"/>
                    </a:lnTo>
                    <a:lnTo>
                      <a:pt x="4111" y="61"/>
                    </a:lnTo>
                    <a:lnTo>
                      <a:pt x="4146" y="53"/>
                    </a:lnTo>
                    <a:lnTo>
                      <a:pt x="4179" y="40"/>
                    </a:lnTo>
                    <a:lnTo>
                      <a:pt x="4214" y="19"/>
                    </a:lnTo>
                    <a:lnTo>
                      <a:pt x="4235" y="8"/>
                    </a:lnTo>
                    <a:cubicBezTo>
                      <a:pt x="4240" y="6"/>
                      <a:pt x="4245" y="5"/>
                      <a:pt x="4250" y="4"/>
                    </a:cubicBezTo>
                    <a:lnTo>
                      <a:pt x="4270" y="1"/>
                    </a:lnTo>
                    <a:cubicBezTo>
                      <a:pt x="4275" y="0"/>
                      <a:pt x="4281" y="0"/>
                      <a:pt x="4286" y="1"/>
                    </a:cubicBezTo>
                    <a:lnTo>
                      <a:pt x="4305" y="4"/>
                    </a:lnTo>
                    <a:cubicBezTo>
                      <a:pt x="4310" y="5"/>
                      <a:pt x="4316" y="6"/>
                      <a:pt x="4320" y="8"/>
                    </a:cubicBezTo>
                    <a:lnTo>
                      <a:pt x="4338" y="17"/>
                    </a:lnTo>
                    <a:lnTo>
                      <a:pt x="4376" y="40"/>
                    </a:lnTo>
                    <a:lnTo>
                      <a:pt x="4410" y="53"/>
                    </a:lnTo>
                    <a:lnTo>
                      <a:pt x="4444" y="61"/>
                    </a:lnTo>
                    <a:lnTo>
                      <a:pt x="4484" y="64"/>
                    </a:lnTo>
                    <a:lnTo>
                      <a:pt x="6859" y="64"/>
                    </a:lnTo>
                    <a:lnTo>
                      <a:pt x="6895" y="61"/>
                    </a:lnTo>
                    <a:lnTo>
                      <a:pt x="6930" y="53"/>
                    </a:lnTo>
                    <a:lnTo>
                      <a:pt x="6963" y="40"/>
                    </a:lnTo>
                    <a:lnTo>
                      <a:pt x="6998" y="19"/>
                    </a:lnTo>
                    <a:lnTo>
                      <a:pt x="7019" y="8"/>
                    </a:lnTo>
                    <a:cubicBezTo>
                      <a:pt x="7024" y="6"/>
                      <a:pt x="7029" y="5"/>
                      <a:pt x="7034" y="4"/>
                    </a:cubicBezTo>
                    <a:lnTo>
                      <a:pt x="7054" y="1"/>
                    </a:lnTo>
                    <a:cubicBezTo>
                      <a:pt x="7059" y="0"/>
                      <a:pt x="7065" y="0"/>
                      <a:pt x="7070" y="1"/>
                    </a:cubicBezTo>
                    <a:lnTo>
                      <a:pt x="7089" y="4"/>
                    </a:lnTo>
                    <a:cubicBezTo>
                      <a:pt x="7094" y="5"/>
                      <a:pt x="7100" y="6"/>
                      <a:pt x="7104" y="8"/>
                    </a:cubicBezTo>
                    <a:lnTo>
                      <a:pt x="7122" y="17"/>
                    </a:lnTo>
                    <a:lnTo>
                      <a:pt x="7160" y="40"/>
                    </a:lnTo>
                    <a:lnTo>
                      <a:pt x="7194" y="53"/>
                    </a:lnTo>
                    <a:lnTo>
                      <a:pt x="7228" y="61"/>
                    </a:lnTo>
                    <a:lnTo>
                      <a:pt x="7268" y="64"/>
                    </a:lnTo>
                    <a:lnTo>
                      <a:pt x="7723" y="64"/>
                    </a:lnTo>
                    <a:lnTo>
                      <a:pt x="7759" y="61"/>
                    </a:lnTo>
                    <a:lnTo>
                      <a:pt x="7794" y="53"/>
                    </a:lnTo>
                    <a:lnTo>
                      <a:pt x="7827" y="40"/>
                    </a:lnTo>
                    <a:lnTo>
                      <a:pt x="7862" y="19"/>
                    </a:lnTo>
                    <a:lnTo>
                      <a:pt x="7891" y="6"/>
                    </a:lnTo>
                    <a:cubicBezTo>
                      <a:pt x="7897" y="3"/>
                      <a:pt x="7904" y="1"/>
                      <a:pt x="7911" y="1"/>
                    </a:cubicBezTo>
                    <a:lnTo>
                      <a:pt x="7935" y="1"/>
                    </a:lnTo>
                    <a:cubicBezTo>
                      <a:pt x="7942" y="0"/>
                      <a:pt x="7949" y="2"/>
                      <a:pt x="7956" y="4"/>
                    </a:cubicBezTo>
                    <a:lnTo>
                      <a:pt x="7979" y="13"/>
                    </a:lnTo>
                    <a:cubicBezTo>
                      <a:pt x="7985" y="16"/>
                      <a:pt x="7991" y="20"/>
                      <a:pt x="7996" y="24"/>
                    </a:cubicBezTo>
                    <a:lnTo>
                      <a:pt x="8015" y="42"/>
                    </a:lnTo>
                    <a:cubicBezTo>
                      <a:pt x="8018" y="44"/>
                      <a:pt x="8020" y="48"/>
                      <a:pt x="8022" y="51"/>
                    </a:cubicBezTo>
                    <a:lnTo>
                      <a:pt x="8024" y="54"/>
                    </a:lnTo>
                    <a:lnTo>
                      <a:pt x="8029" y="59"/>
                    </a:lnTo>
                    <a:lnTo>
                      <a:pt x="8032" y="61"/>
                    </a:lnTo>
                    <a:lnTo>
                      <a:pt x="8036" y="63"/>
                    </a:lnTo>
                    <a:lnTo>
                      <a:pt x="8048" y="65"/>
                    </a:lnTo>
                    <a:lnTo>
                      <a:pt x="8063" y="64"/>
                    </a:lnTo>
                    <a:lnTo>
                      <a:pt x="8082" y="62"/>
                    </a:lnTo>
                    <a:lnTo>
                      <a:pt x="8099" y="57"/>
                    </a:lnTo>
                    <a:lnTo>
                      <a:pt x="8115" y="48"/>
                    </a:lnTo>
                    <a:lnTo>
                      <a:pt x="8133" y="33"/>
                    </a:lnTo>
                    <a:lnTo>
                      <a:pt x="8158" y="15"/>
                    </a:lnTo>
                    <a:cubicBezTo>
                      <a:pt x="8164" y="11"/>
                      <a:pt x="8171" y="8"/>
                      <a:pt x="8178" y="6"/>
                    </a:cubicBezTo>
                    <a:lnTo>
                      <a:pt x="8202" y="1"/>
                    </a:lnTo>
                    <a:cubicBezTo>
                      <a:pt x="8208" y="0"/>
                      <a:pt x="8215" y="0"/>
                      <a:pt x="8221" y="1"/>
                    </a:cubicBezTo>
                    <a:lnTo>
                      <a:pt x="8245" y="5"/>
                    </a:lnTo>
                    <a:cubicBezTo>
                      <a:pt x="8252" y="6"/>
                      <a:pt x="8259" y="9"/>
                      <a:pt x="8265" y="12"/>
                    </a:cubicBezTo>
                    <a:lnTo>
                      <a:pt x="8286" y="26"/>
                    </a:lnTo>
                    <a:cubicBezTo>
                      <a:pt x="8291" y="29"/>
                      <a:pt x="8296" y="33"/>
                      <a:pt x="8300" y="38"/>
                    </a:cubicBezTo>
                    <a:lnTo>
                      <a:pt x="8310" y="50"/>
                    </a:lnTo>
                    <a:lnTo>
                      <a:pt x="8317" y="59"/>
                    </a:lnTo>
                    <a:lnTo>
                      <a:pt x="8320" y="61"/>
                    </a:lnTo>
                    <a:lnTo>
                      <a:pt x="8324" y="63"/>
                    </a:lnTo>
                    <a:lnTo>
                      <a:pt x="8336" y="65"/>
                    </a:lnTo>
                    <a:lnTo>
                      <a:pt x="8351" y="64"/>
                    </a:lnTo>
                    <a:lnTo>
                      <a:pt x="8370" y="62"/>
                    </a:lnTo>
                    <a:lnTo>
                      <a:pt x="8387" y="57"/>
                    </a:lnTo>
                    <a:lnTo>
                      <a:pt x="8403" y="48"/>
                    </a:lnTo>
                    <a:lnTo>
                      <a:pt x="8421" y="33"/>
                    </a:lnTo>
                    <a:lnTo>
                      <a:pt x="8443" y="16"/>
                    </a:lnTo>
                    <a:cubicBezTo>
                      <a:pt x="8448" y="13"/>
                      <a:pt x="8453" y="10"/>
                      <a:pt x="8460" y="8"/>
                    </a:cubicBezTo>
                    <a:lnTo>
                      <a:pt x="8481" y="2"/>
                    </a:lnTo>
                    <a:cubicBezTo>
                      <a:pt x="8487" y="0"/>
                      <a:pt x="8494" y="0"/>
                      <a:pt x="8500" y="0"/>
                    </a:cubicBezTo>
                    <a:lnTo>
                      <a:pt x="8522" y="2"/>
                    </a:lnTo>
                    <a:cubicBezTo>
                      <a:pt x="8528" y="3"/>
                      <a:pt x="8534" y="4"/>
                      <a:pt x="8539" y="7"/>
                    </a:cubicBezTo>
                    <a:lnTo>
                      <a:pt x="8560" y="16"/>
                    </a:lnTo>
                    <a:lnTo>
                      <a:pt x="8600" y="40"/>
                    </a:lnTo>
                    <a:lnTo>
                      <a:pt x="8634" y="53"/>
                    </a:lnTo>
                    <a:lnTo>
                      <a:pt x="8668" y="61"/>
                    </a:lnTo>
                    <a:lnTo>
                      <a:pt x="8708" y="64"/>
                    </a:lnTo>
                    <a:lnTo>
                      <a:pt x="9163" y="64"/>
                    </a:lnTo>
                    <a:lnTo>
                      <a:pt x="9199" y="61"/>
                    </a:lnTo>
                    <a:lnTo>
                      <a:pt x="9234" y="53"/>
                    </a:lnTo>
                    <a:lnTo>
                      <a:pt x="9267" y="40"/>
                    </a:lnTo>
                    <a:lnTo>
                      <a:pt x="9302" y="19"/>
                    </a:lnTo>
                    <a:lnTo>
                      <a:pt x="9323" y="8"/>
                    </a:lnTo>
                    <a:cubicBezTo>
                      <a:pt x="9328" y="6"/>
                      <a:pt x="9333" y="5"/>
                      <a:pt x="9338" y="4"/>
                    </a:cubicBezTo>
                    <a:lnTo>
                      <a:pt x="9358" y="1"/>
                    </a:lnTo>
                    <a:cubicBezTo>
                      <a:pt x="9363" y="0"/>
                      <a:pt x="9369" y="0"/>
                      <a:pt x="9374" y="1"/>
                    </a:cubicBezTo>
                    <a:lnTo>
                      <a:pt x="9393" y="4"/>
                    </a:lnTo>
                    <a:cubicBezTo>
                      <a:pt x="9398" y="5"/>
                      <a:pt x="9404" y="6"/>
                      <a:pt x="9408" y="8"/>
                    </a:cubicBezTo>
                    <a:lnTo>
                      <a:pt x="9426" y="17"/>
                    </a:lnTo>
                    <a:lnTo>
                      <a:pt x="9464" y="40"/>
                    </a:lnTo>
                    <a:lnTo>
                      <a:pt x="9498" y="53"/>
                    </a:lnTo>
                    <a:lnTo>
                      <a:pt x="9532" y="61"/>
                    </a:lnTo>
                    <a:lnTo>
                      <a:pt x="9572" y="64"/>
                    </a:lnTo>
                    <a:lnTo>
                      <a:pt x="15019" y="64"/>
                    </a:lnTo>
                    <a:lnTo>
                      <a:pt x="15055" y="61"/>
                    </a:lnTo>
                    <a:lnTo>
                      <a:pt x="15090" y="53"/>
                    </a:lnTo>
                    <a:lnTo>
                      <a:pt x="15123" y="40"/>
                    </a:lnTo>
                    <a:lnTo>
                      <a:pt x="15158" y="19"/>
                    </a:lnTo>
                    <a:lnTo>
                      <a:pt x="15179" y="8"/>
                    </a:lnTo>
                    <a:cubicBezTo>
                      <a:pt x="15184" y="6"/>
                      <a:pt x="15189" y="5"/>
                      <a:pt x="15194" y="4"/>
                    </a:cubicBezTo>
                    <a:lnTo>
                      <a:pt x="15214" y="1"/>
                    </a:lnTo>
                    <a:cubicBezTo>
                      <a:pt x="15219" y="0"/>
                      <a:pt x="15225" y="0"/>
                      <a:pt x="15230" y="1"/>
                    </a:cubicBezTo>
                    <a:lnTo>
                      <a:pt x="15249" y="4"/>
                    </a:lnTo>
                    <a:cubicBezTo>
                      <a:pt x="15254" y="5"/>
                      <a:pt x="15260" y="6"/>
                      <a:pt x="15264" y="8"/>
                    </a:cubicBezTo>
                    <a:lnTo>
                      <a:pt x="15282" y="17"/>
                    </a:lnTo>
                    <a:lnTo>
                      <a:pt x="15320" y="40"/>
                    </a:lnTo>
                    <a:lnTo>
                      <a:pt x="15354" y="53"/>
                    </a:lnTo>
                    <a:lnTo>
                      <a:pt x="15388" y="61"/>
                    </a:lnTo>
                    <a:lnTo>
                      <a:pt x="15428" y="64"/>
                    </a:lnTo>
                    <a:lnTo>
                      <a:pt x="17283" y="64"/>
                    </a:lnTo>
                    <a:lnTo>
                      <a:pt x="17283" y="100"/>
                    </a:lnTo>
                    <a:lnTo>
                      <a:pt x="15425" y="100"/>
                    </a:lnTo>
                    <a:lnTo>
                      <a:pt x="15383" y="96"/>
                    </a:lnTo>
                    <a:lnTo>
                      <a:pt x="15343" y="87"/>
                    </a:lnTo>
                    <a:lnTo>
                      <a:pt x="15304" y="71"/>
                    </a:lnTo>
                    <a:lnTo>
                      <a:pt x="15266" y="49"/>
                    </a:lnTo>
                    <a:lnTo>
                      <a:pt x="15249" y="40"/>
                    </a:lnTo>
                    <a:cubicBezTo>
                      <a:pt x="15247" y="40"/>
                      <a:pt x="15245" y="39"/>
                      <a:pt x="15244" y="39"/>
                    </a:cubicBezTo>
                    <a:lnTo>
                      <a:pt x="15225" y="36"/>
                    </a:lnTo>
                    <a:cubicBezTo>
                      <a:pt x="15223" y="36"/>
                      <a:pt x="15221" y="36"/>
                      <a:pt x="15219" y="36"/>
                    </a:cubicBezTo>
                    <a:lnTo>
                      <a:pt x="15200" y="39"/>
                    </a:lnTo>
                    <a:cubicBezTo>
                      <a:pt x="15198" y="39"/>
                      <a:pt x="15196" y="40"/>
                      <a:pt x="15195" y="40"/>
                    </a:cubicBezTo>
                    <a:lnTo>
                      <a:pt x="15176" y="50"/>
                    </a:lnTo>
                    <a:lnTo>
                      <a:pt x="15139" y="71"/>
                    </a:lnTo>
                    <a:lnTo>
                      <a:pt x="15101" y="87"/>
                    </a:lnTo>
                    <a:lnTo>
                      <a:pt x="15061" y="96"/>
                    </a:lnTo>
                    <a:lnTo>
                      <a:pt x="15019" y="100"/>
                    </a:lnTo>
                    <a:lnTo>
                      <a:pt x="9569" y="100"/>
                    </a:lnTo>
                    <a:lnTo>
                      <a:pt x="9527" y="96"/>
                    </a:lnTo>
                    <a:lnTo>
                      <a:pt x="9487" y="87"/>
                    </a:lnTo>
                    <a:lnTo>
                      <a:pt x="9448" y="71"/>
                    </a:lnTo>
                    <a:lnTo>
                      <a:pt x="9410" y="49"/>
                    </a:lnTo>
                    <a:lnTo>
                      <a:pt x="9393" y="40"/>
                    </a:lnTo>
                    <a:cubicBezTo>
                      <a:pt x="9391" y="40"/>
                      <a:pt x="9389" y="39"/>
                      <a:pt x="9388" y="39"/>
                    </a:cubicBezTo>
                    <a:lnTo>
                      <a:pt x="9369" y="36"/>
                    </a:lnTo>
                    <a:cubicBezTo>
                      <a:pt x="9367" y="36"/>
                      <a:pt x="9365" y="36"/>
                      <a:pt x="9363" y="36"/>
                    </a:cubicBezTo>
                    <a:lnTo>
                      <a:pt x="9344" y="39"/>
                    </a:lnTo>
                    <a:cubicBezTo>
                      <a:pt x="9342" y="39"/>
                      <a:pt x="9340" y="40"/>
                      <a:pt x="9339" y="40"/>
                    </a:cubicBezTo>
                    <a:lnTo>
                      <a:pt x="9320" y="50"/>
                    </a:lnTo>
                    <a:lnTo>
                      <a:pt x="9283" y="71"/>
                    </a:lnTo>
                    <a:lnTo>
                      <a:pt x="9245" y="87"/>
                    </a:lnTo>
                    <a:lnTo>
                      <a:pt x="9205" y="96"/>
                    </a:lnTo>
                    <a:lnTo>
                      <a:pt x="9163" y="100"/>
                    </a:lnTo>
                    <a:lnTo>
                      <a:pt x="8705" y="100"/>
                    </a:lnTo>
                    <a:lnTo>
                      <a:pt x="8663" y="96"/>
                    </a:lnTo>
                    <a:lnTo>
                      <a:pt x="8623" y="87"/>
                    </a:lnTo>
                    <a:lnTo>
                      <a:pt x="8584" y="71"/>
                    </a:lnTo>
                    <a:lnTo>
                      <a:pt x="8546" y="49"/>
                    </a:lnTo>
                    <a:lnTo>
                      <a:pt x="8525" y="39"/>
                    </a:lnTo>
                    <a:cubicBezTo>
                      <a:pt x="8523" y="38"/>
                      <a:pt x="8521" y="38"/>
                      <a:pt x="8519" y="38"/>
                    </a:cubicBezTo>
                    <a:lnTo>
                      <a:pt x="8497" y="36"/>
                    </a:lnTo>
                    <a:cubicBezTo>
                      <a:pt x="8495" y="36"/>
                      <a:pt x="8493" y="36"/>
                      <a:pt x="8491" y="36"/>
                    </a:cubicBezTo>
                    <a:lnTo>
                      <a:pt x="8469" y="42"/>
                    </a:lnTo>
                    <a:cubicBezTo>
                      <a:pt x="8467" y="43"/>
                      <a:pt x="8465" y="44"/>
                      <a:pt x="8463" y="45"/>
                    </a:cubicBezTo>
                    <a:lnTo>
                      <a:pt x="8444" y="60"/>
                    </a:lnTo>
                    <a:lnTo>
                      <a:pt x="8423" y="77"/>
                    </a:lnTo>
                    <a:lnTo>
                      <a:pt x="8401" y="90"/>
                    </a:lnTo>
                    <a:lnTo>
                      <a:pt x="8377" y="97"/>
                    </a:lnTo>
                    <a:lnTo>
                      <a:pt x="8351" y="100"/>
                    </a:lnTo>
                    <a:lnTo>
                      <a:pt x="8331" y="100"/>
                    </a:lnTo>
                    <a:lnTo>
                      <a:pt x="8315" y="98"/>
                    </a:lnTo>
                    <a:lnTo>
                      <a:pt x="8303" y="93"/>
                    </a:lnTo>
                    <a:lnTo>
                      <a:pt x="8292" y="85"/>
                    </a:lnTo>
                    <a:lnTo>
                      <a:pt x="8282" y="72"/>
                    </a:lnTo>
                    <a:lnTo>
                      <a:pt x="8272" y="60"/>
                    </a:lnTo>
                    <a:cubicBezTo>
                      <a:pt x="8271" y="58"/>
                      <a:pt x="8269" y="57"/>
                      <a:pt x="8267" y="56"/>
                    </a:cubicBezTo>
                    <a:lnTo>
                      <a:pt x="8246" y="42"/>
                    </a:lnTo>
                    <a:cubicBezTo>
                      <a:pt x="8244" y="41"/>
                      <a:pt x="8242" y="40"/>
                      <a:pt x="8239" y="40"/>
                    </a:cubicBezTo>
                    <a:lnTo>
                      <a:pt x="8215" y="36"/>
                    </a:lnTo>
                    <a:cubicBezTo>
                      <a:pt x="8213" y="36"/>
                      <a:pt x="8211" y="36"/>
                      <a:pt x="8209" y="36"/>
                    </a:cubicBezTo>
                    <a:lnTo>
                      <a:pt x="8185" y="41"/>
                    </a:lnTo>
                    <a:cubicBezTo>
                      <a:pt x="8183" y="42"/>
                      <a:pt x="8180" y="42"/>
                      <a:pt x="8178" y="44"/>
                    </a:cubicBezTo>
                    <a:lnTo>
                      <a:pt x="8156" y="60"/>
                    </a:lnTo>
                    <a:lnTo>
                      <a:pt x="8135" y="77"/>
                    </a:lnTo>
                    <a:lnTo>
                      <a:pt x="8113" y="90"/>
                    </a:lnTo>
                    <a:lnTo>
                      <a:pt x="8089" y="97"/>
                    </a:lnTo>
                    <a:lnTo>
                      <a:pt x="8063" y="100"/>
                    </a:lnTo>
                    <a:lnTo>
                      <a:pt x="8043" y="100"/>
                    </a:lnTo>
                    <a:lnTo>
                      <a:pt x="8027" y="98"/>
                    </a:lnTo>
                    <a:lnTo>
                      <a:pt x="8015" y="93"/>
                    </a:lnTo>
                    <a:lnTo>
                      <a:pt x="8004" y="85"/>
                    </a:lnTo>
                    <a:lnTo>
                      <a:pt x="7995" y="74"/>
                    </a:lnTo>
                    <a:lnTo>
                      <a:pt x="7993" y="71"/>
                    </a:lnTo>
                    <a:cubicBezTo>
                      <a:pt x="7992" y="69"/>
                      <a:pt x="7991" y="68"/>
                      <a:pt x="7990" y="68"/>
                    </a:cubicBezTo>
                    <a:lnTo>
                      <a:pt x="7972" y="50"/>
                    </a:lnTo>
                    <a:cubicBezTo>
                      <a:pt x="7970" y="48"/>
                      <a:pt x="7968" y="47"/>
                      <a:pt x="7966" y="46"/>
                    </a:cubicBezTo>
                    <a:lnTo>
                      <a:pt x="7943" y="37"/>
                    </a:lnTo>
                    <a:cubicBezTo>
                      <a:pt x="7941" y="37"/>
                      <a:pt x="7938" y="36"/>
                      <a:pt x="7936" y="36"/>
                    </a:cubicBezTo>
                    <a:lnTo>
                      <a:pt x="7912" y="37"/>
                    </a:lnTo>
                    <a:cubicBezTo>
                      <a:pt x="7910" y="37"/>
                      <a:pt x="7907" y="37"/>
                      <a:pt x="7905" y="38"/>
                    </a:cubicBezTo>
                    <a:lnTo>
                      <a:pt x="7880" y="50"/>
                    </a:lnTo>
                    <a:lnTo>
                      <a:pt x="7843" y="71"/>
                    </a:lnTo>
                    <a:lnTo>
                      <a:pt x="7805" y="87"/>
                    </a:lnTo>
                    <a:lnTo>
                      <a:pt x="7765" y="96"/>
                    </a:lnTo>
                    <a:lnTo>
                      <a:pt x="7723" y="100"/>
                    </a:lnTo>
                    <a:lnTo>
                      <a:pt x="7265" y="100"/>
                    </a:lnTo>
                    <a:lnTo>
                      <a:pt x="7223" y="96"/>
                    </a:lnTo>
                    <a:lnTo>
                      <a:pt x="7183" y="87"/>
                    </a:lnTo>
                    <a:lnTo>
                      <a:pt x="7144" y="71"/>
                    </a:lnTo>
                    <a:lnTo>
                      <a:pt x="7106" y="49"/>
                    </a:lnTo>
                    <a:lnTo>
                      <a:pt x="7089" y="40"/>
                    </a:lnTo>
                    <a:cubicBezTo>
                      <a:pt x="7087" y="40"/>
                      <a:pt x="7085" y="39"/>
                      <a:pt x="7084" y="39"/>
                    </a:cubicBezTo>
                    <a:lnTo>
                      <a:pt x="7065" y="36"/>
                    </a:lnTo>
                    <a:cubicBezTo>
                      <a:pt x="7063" y="36"/>
                      <a:pt x="7061" y="36"/>
                      <a:pt x="7059" y="36"/>
                    </a:cubicBezTo>
                    <a:lnTo>
                      <a:pt x="7040" y="39"/>
                    </a:lnTo>
                    <a:cubicBezTo>
                      <a:pt x="7038" y="39"/>
                      <a:pt x="7036" y="40"/>
                      <a:pt x="7035" y="40"/>
                    </a:cubicBezTo>
                    <a:lnTo>
                      <a:pt x="7016" y="50"/>
                    </a:lnTo>
                    <a:lnTo>
                      <a:pt x="6979" y="71"/>
                    </a:lnTo>
                    <a:lnTo>
                      <a:pt x="6941" y="87"/>
                    </a:lnTo>
                    <a:lnTo>
                      <a:pt x="6901" y="96"/>
                    </a:lnTo>
                    <a:lnTo>
                      <a:pt x="6859" y="100"/>
                    </a:lnTo>
                    <a:lnTo>
                      <a:pt x="4481" y="100"/>
                    </a:lnTo>
                    <a:lnTo>
                      <a:pt x="4439" y="96"/>
                    </a:lnTo>
                    <a:lnTo>
                      <a:pt x="4399" y="87"/>
                    </a:lnTo>
                    <a:lnTo>
                      <a:pt x="4360" y="71"/>
                    </a:lnTo>
                    <a:lnTo>
                      <a:pt x="4322" y="49"/>
                    </a:lnTo>
                    <a:lnTo>
                      <a:pt x="4305" y="40"/>
                    </a:lnTo>
                    <a:cubicBezTo>
                      <a:pt x="4303" y="40"/>
                      <a:pt x="4301" y="39"/>
                      <a:pt x="4300" y="39"/>
                    </a:cubicBezTo>
                    <a:lnTo>
                      <a:pt x="4281" y="36"/>
                    </a:lnTo>
                    <a:cubicBezTo>
                      <a:pt x="4279" y="36"/>
                      <a:pt x="4277" y="36"/>
                      <a:pt x="4275" y="36"/>
                    </a:cubicBezTo>
                    <a:lnTo>
                      <a:pt x="4256" y="39"/>
                    </a:lnTo>
                    <a:cubicBezTo>
                      <a:pt x="4254" y="39"/>
                      <a:pt x="4252" y="40"/>
                      <a:pt x="4251" y="40"/>
                    </a:cubicBezTo>
                    <a:lnTo>
                      <a:pt x="4232" y="50"/>
                    </a:lnTo>
                    <a:lnTo>
                      <a:pt x="4195" y="71"/>
                    </a:lnTo>
                    <a:lnTo>
                      <a:pt x="4157" y="87"/>
                    </a:lnTo>
                    <a:lnTo>
                      <a:pt x="4117" y="96"/>
                    </a:lnTo>
                    <a:lnTo>
                      <a:pt x="4075" y="100"/>
                    </a:lnTo>
                    <a:lnTo>
                      <a:pt x="53" y="100"/>
                    </a:lnTo>
                    <a:lnTo>
                      <a:pt x="53" y="64"/>
                    </a:lnTo>
                    <a:close/>
                    <a:moveTo>
                      <a:pt x="53" y="135"/>
                    </a:moveTo>
                    <a:lnTo>
                      <a:pt x="4075" y="135"/>
                    </a:lnTo>
                    <a:lnTo>
                      <a:pt x="4121" y="132"/>
                    </a:lnTo>
                    <a:cubicBezTo>
                      <a:pt x="4122" y="132"/>
                      <a:pt x="4123" y="131"/>
                      <a:pt x="4124" y="131"/>
                    </a:cubicBezTo>
                    <a:lnTo>
                      <a:pt x="4166" y="121"/>
                    </a:lnTo>
                    <a:cubicBezTo>
                      <a:pt x="4167" y="121"/>
                      <a:pt x="4168" y="121"/>
                      <a:pt x="4169" y="120"/>
                    </a:cubicBezTo>
                    <a:lnTo>
                      <a:pt x="4210" y="104"/>
                    </a:lnTo>
                    <a:cubicBezTo>
                      <a:pt x="4210" y="104"/>
                      <a:pt x="4211" y="103"/>
                      <a:pt x="4212" y="103"/>
                    </a:cubicBezTo>
                    <a:lnTo>
                      <a:pt x="4250" y="80"/>
                    </a:lnTo>
                    <a:lnTo>
                      <a:pt x="4264" y="74"/>
                    </a:lnTo>
                    <a:lnTo>
                      <a:pt x="4278" y="71"/>
                    </a:lnTo>
                    <a:lnTo>
                      <a:pt x="4292" y="74"/>
                    </a:lnTo>
                    <a:lnTo>
                      <a:pt x="4307" y="81"/>
                    </a:lnTo>
                    <a:lnTo>
                      <a:pt x="4343" y="103"/>
                    </a:lnTo>
                    <a:cubicBezTo>
                      <a:pt x="4344" y="103"/>
                      <a:pt x="4345" y="104"/>
                      <a:pt x="4346" y="104"/>
                    </a:cubicBezTo>
                    <a:lnTo>
                      <a:pt x="4387" y="120"/>
                    </a:lnTo>
                    <a:cubicBezTo>
                      <a:pt x="4388" y="121"/>
                      <a:pt x="4389" y="121"/>
                      <a:pt x="4389" y="121"/>
                    </a:cubicBezTo>
                    <a:lnTo>
                      <a:pt x="4432" y="131"/>
                    </a:lnTo>
                    <a:cubicBezTo>
                      <a:pt x="4433" y="131"/>
                      <a:pt x="4434" y="132"/>
                      <a:pt x="4435" y="132"/>
                    </a:cubicBezTo>
                    <a:lnTo>
                      <a:pt x="4479" y="135"/>
                    </a:lnTo>
                    <a:lnTo>
                      <a:pt x="6859" y="135"/>
                    </a:lnTo>
                    <a:lnTo>
                      <a:pt x="6905" y="132"/>
                    </a:lnTo>
                    <a:cubicBezTo>
                      <a:pt x="6906" y="132"/>
                      <a:pt x="6907" y="131"/>
                      <a:pt x="6908" y="131"/>
                    </a:cubicBezTo>
                    <a:lnTo>
                      <a:pt x="6950" y="121"/>
                    </a:lnTo>
                    <a:cubicBezTo>
                      <a:pt x="6951" y="121"/>
                      <a:pt x="6952" y="121"/>
                      <a:pt x="6953" y="120"/>
                    </a:cubicBezTo>
                    <a:lnTo>
                      <a:pt x="6994" y="104"/>
                    </a:lnTo>
                    <a:cubicBezTo>
                      <a:pt x="6994" y="104"/>
                      <a:pt x="6995" y="103"/>
                      <a:pt x="6996" y="103"/>
                    </a:cubicBezTo>
                    <a:lnTo>
                      <a:pt x="7034" y="80"/>
                    </a:lnTo>
                    <a:lnTo>
                      <a:pt x="7048" y="74"/>
                    </a:lnTo>
                    <a:lnTo>
                      <a:pt x="7062" y="71"/>
                    </a:lnTo>
                    <a:lnTo>
                      <a:pt x="7076" y="74"/>
                    </a:lnTo>
                    <a:lnTo>
                      <a:pt x="7091" y="81"/>
                    </a:lnTo>
                    <a:lnTo>
                      <a:pt x="7127" y="103"/>
                    </a:lnTo>
                    <a:cubicBezTo>
                      <a:pt x="7128" y="103"/>
                      <a:pt x="7129" y="104"/>
                      <a:pt x="7130" y="104"/>
                    </a:cubicBezTo>
                    <a:lnTo>
                      <a:pt x="7171" y="120"/>
                    </a:lnTo>
                    <a:cubicBezTo>
                      <a:pt x="7172" y="121"/>
                      <a:pt x="7173" y="121"/>
                      <a:pt x="7173" y="121"/>
                    </a:cubicBezTo>
                    <a:lnTo>
                      <a:pt x="7216" y="131"/>
                    </a:lnTo>
                    <a:cubicBezTo>
                      <a:pt x="7217" y="131"/>
                      <a:pt x="7218" y="132"/>
                      <a:pt x="7219" y="132"/>
                    </a:cubicBezTo>
                    <a:lnTo>
                      <a:pt x="7263" y="135"/>
                    </a:lnTo>
                    <a:lnTo>
                      <a:pt x="7723" y="135"/>
                    </a:lnTo>
                    <a:lnTo>
                      <a:pt x="7769" y="132"/>
                    </a:lnTo>
                    <a:cubicBezTo>
                      <a:pt x="7770" y="132"/>
                      <a:pt x="7771" y="131"/>
                      <a:pt x="7772" y="131"/>
                    </a:cubicBezTo>
                    <a:lnTo>
                      <a:pt x="7814" y="121"/>
                    </a:lnTo>
                    <a:cubicBezTo>
                      <a:pt x="7815" y="121"/>
                      <a:pt x="7816" y="121"/>
                      <a:pt x="7817" y="120"/>
                    </a:cubicBezTo>
                    <a:lnTo>
                      <a:pt x="7858" y="104"/>
                    </a:lnTo>
                    <a:cubicBezTo>
                      <a:pt x="7858" y="104"/>
                      <a:pt x="7859" y="103"/>
                      <a:pt x="7860" y="103"/>
                    </a:cubicBezTo>
                    <a:lnTo>
                      <a:pt x="7898" y="80"/>
                    </a:lnTo>
                    <a:lnTo>
                      <a:pt x="7916" y="72"/>
                    </a:lnTo>
                    <a:lnTo>
                      <a:pt x="7933" y="72"/>
                    </a:lnTo>
                    <a:lnTo>
                      <a:pt x="7950" y="78"/>
                    </a:lnTo>
                    <a:lnTo>
                      <a:pt x="7964" y="92"/>
                    </a:lnTo>
                    <a:lnTo>
                      <a:pt x="7965" y="93"/>
                    </a:lnTo>
                    <a:lnTo>
                      <a:pt x="7978" y="109"/>
                    </a:lnTo>
                    <a:cubicBezTo>
                      <a:pt x="7979" y="110"/>
                      <a:pt x="7980" y="111"/>
                      <a:pt x="7981" y="112"/>
                    </a:cubicBezTo>
                    <a:lnTo>
                      <a:pt x="7995" y="123"/>
                    </a:lnTo>
                    <a:cubicBezTo>
                      <a:pt x="7997" y="124"/>
                      <a:pt x="7998" y="124"/>
                      <a:pt x="8000" y="125"/>
                    </a:cubicBezTo>
                    <a:lnTo>
                      <a:pt x="8017" y="132"/>
                    </a:lnTo>
                    <a:cubicBezTo>
                      <a:pt x="8018" y="132"/>
                      <a:pt x="8019" y="132"/>
                      <a:pt x="8021" y="133"/>
                    </a:cubicBezTo>
                    <a:lnTo>
                      <a:pt x="8039" y="135"/>
                    </a:lnTo>
                    <a:lnTo>
                      <a:pt x="8063" y="135"/>
                    </a:lnTo>
                    <a:lnTo>
                      <a:pt x="8094" y="132"/>
                    </a:lnTo>
                    <a:cubicBezTo>
                      <a:pt x="8095" y="132"/>
                      <a:pt x="8097" y="132"/>
                      <a:pt x="8098" y="131"/>
                    </a:cubicBezTo>
                    <a:lnTo>
                      <a:pt x="8125" y="123"/>
                    </a:lnTo>
                    <a:cubicBezTo>
                      <a:pt x="8126" y="123"/>
                      <a:pt x="8127" y="122"/>
                      <a:pt x="8129" y="122"/>
                    </a:cubicBezTo>
                    <a:lnTo>
                      <a:pt x="8154" y="108"/>
                    </a:lnTo>
                    <a:cubicBezTo>
                      <a:pt x="8155" y="107"/>
                      <a:pt x="8156" y="106"/>
                      <a:pt x="8157" y="105"/>
                    </a:cubicBezTo>
                    <a:lnTo>
                      <a:pt x="8179" y="86"/>
                    </a:lnTo>
                    <a:lnTo>
                      <a:pt x="8196" y="75"/>
                    </a:lnTo>
                    <a:lnTo>
                      <a:pt x="8213" y="72"/>
                    </a:lnTo>
                    <a:lnTo>
                      <a:pt x="8230" y="74"/>
                    </a:lnTo>
                    <a:lnTo>
                      <a:pt x="8246" y="84"/>
                    </a:lnTo>
                    <a:lnTo>
                      <a:pt x="8254" y="95"/>
                    </a:lnTo>
                    <a:lnTo>
                      <a:pt x="8266" y="109"/>
                    </a:lnTo>
                    <a:cubicBezTo>
                      <a:pt x="8267" y="110"/>
                      <a:pt x="8268" y="111"/>
                      <a:pt x="8269" y="112"/>
                    </a:cubicBezTo>
                    <a:lnTo>
                      <a:pt x="8283" y="123"/>
                    </a:lnTo>
                    <a:cubicBezTo>
                      <a:pt x="8285" y="124"/>
                      <a:pt x="8286" y="124"/>
                      <a:pt x="8288" y="125"/>
                    </a:cubicBezTo>
                    <a:lnTo>
                      <a:pt x="8305" y="132"/>
                    </a:lnTo>
                    <a:cubicBezTo>
                      <a:pt x="8306" y="132"/>
                      <a:pt x="8307" y="132"/>
                      <a:pt x="8309" y="133"/>
                    </a:cubicBezTo>
                    <a:lnTo>
                      <a:pt x="8327" y="135"/>
                    </a:lnTo>
                    <a:lnTo>
                      <a:pt x="8351" y="135"/>
                    </a:lnTo>
                    <a:lnTo>
                      <a:pt x="8382" y="132"/>
                    </a:lnTo>
                    <a:cubicBezTo>
                      <a:pt x="8383" y="132"/>
                      <a:pt x="8385" y="132"/>
                      <a:pt x="8386" y="131"/>
                    </a:cubicBezTo>
                    <a:lnTo>
                      <a:pt x="8413" y="123"/>
                    </a:lnTo>
                    <a:cubicBezTo>
                      <a:pt x="8414" y="123"/>
                      <a:pt x="8415" y="122"/>
                      <a:pt x="8417" y="122"/>
                    </a:cubicBezTo>
                    <a:lnTo>
                      <a:pt x="8442" y="108"/>
                    </a:lnTo>
                    <a:cubicBezTo>
                      <a:pt x="8443" y="107"/>
                      <a:pt x="8444" y="106"/>
                      <a:pt x="8445" y="105"/>
                    </a:cubicBezTo>
                    <a:lnTo>
                      <a:pt x="8467" y="86"/>
                    </a:lnTo>
                    <a:lnTo>
                      <a:pt x="8482" y="76"/>
                    </a:lnTo>
                    <a:lnTo>
                      <a:pt x="8497" y="71"/>
                    </a:lnTo>
                    <a:lnTo>
                      <a:pt x="8513" y="73"/>
                    </a:lnTo>
                    <a:lnTo>
                      <a:pt x="8531" y="81"/>
                    </a:lnTo>
                    <a:lnTo>
                      <a:pt x="8567" y="103"/>
                    </a:lnTo>
                    <a:cubicBezTo>
                      <a:pt x="8568" y="103"/>
                      <a:pt x="8569" y="104"/>
                      <a:pt x="8570" y="104"/>
                    </a:cubicBezTo>
                    <a:lnTo>
                      <a:pt x="8611" y="120"/>
                    </a:lnTo>
                    <a:cubicBezTo>
                      <a:pt x="8612" y="121"/>
                      <a:pt x="8613" y="121"/>
                      <a:pt x="8613" y="121"/>
                    </a:cubicBezTo>
                    <a:lnTo>
                      <a:pt x="8656" y="131"/>
                    </a:lnTo>
                    <a:cubicBezTo>
                      <a:pt x="8657" y="131"/>
                      <a:pt x="8658" y="132"/>
                      <a:pt x="8659" y="132"/>
                    </a:cubicBezTo>
                    <a:lnTo>
                      <a:pt x="8703" y="135"/>
                    </a:lnTo>
                    <a:lnTo>
                      <a:pt x="9163" y="135"/>
                    </a:lnTo>
                    <a:lnTo>
                      <a:pt x="9209" y="132"/>
                    </a:lnTo>
                    <a:cubicBezTo>
                      <a:pt x="9210" y="132"/>
                      <a:pt x="9211" y="131"/>
                      <a:pt x="9212" y="131"/>
                    </a:cubicBezTo>
                    <a:lnTo>
                      <a:pt x="9254" y="121"/>
                    </a:lnTo>
                    <a:cubicBezTo>
                      <a:pt x="9255" y="121"/>
                      <a:pt x="9256" y="121"/>
                      <a:pt x="9257" y="120"/>
                    </a:cubicBezTo>
                    <a:lnTo>
                      <a:pt x="9298" y="104"/>
                    </a:lnTo>
                    <a:cubicBezTo>
                      <a:pt x="9298" y="104"/>
                      <a:pt x="9299" y="103"/>
                      <a:pt x="9300" y="103"/>
                    </a:cubicBezTo>
                    <a:lnTo>
                      <a:pt x="9338" y="80"/>
                    </a:lnTo>
                    <a:lnTo>
                      <a:pt x="9352" y="74"/>
                    </a:lnTo>
                    <a:lnTo>
                      <a:pt x="9366" y="71"/>
                    </a:lnTo>
                    <a:lnTo>
                      <a:pt x="9380" y="74"/>
                    </a:lnTo>
                    <a:lnTo>
                      <a:pt x="9395" y="81"/>
                    </a:lnTo>
                    <a:lnTo>
                      <a:pt x="9431" y="103"/>
                    </a:lnTo>
                    <a:cubicBezTo>
                      <a:pt x="9432" y="103"/>
                      <a:pt x="9433" y="104"/>
                      <a:pt x="9434" y="104"/>
                    </a:cubicBezTo>
                    <a:lnTo>
                      <a:pt x="9475" y="120"/>
                    </a:lnTo>
                    <a:cubicBezTo>
                      <a:pt x="9476" y="121"/>
                      <a:pt x="9477" y="121"/>
                      <a:pt x="9477" y="121"/>
                    </a:cubicBezTo>
                    <a:lnTo>
                      <a:pt x="9520" y="131"/>
                    </a:lnTo>
                    <a:cubicBezTo>
                      <a:pt x="9521" y="131"/>
                      <a:pt x="9522" y="132"/>
                      <a:pt x="9523" y="132"/>
                    </a:cubicBezTo>
                    <a:lnTo>
                      <a:pt x="9567" y="135"/>
                    </a:lnTo>
                    <a:lnTo>
                      <a:pt x="15019" y="135"/>
                    </a:lnTo>
                    <a:lnTo>
                      <a:pt x="15065" y="132"/>
                    </a:lnTo>
                    <a:cubicBezTo>
                      <a:pt x="15066" y="132"/>
                      <a:pt x="15067" y="131"/>
                      <a:pt x="15068" y="131"/>
                    </a:cubicBezTo>
                    <a:lnTo>
                      <a:pt x="15110" y="121"/>
                    </a:lnTo>
                    <a:cubicBezTo>
                      <a:pt x="15111" y="121"/>
                      <a:pt x="15112" y="121"/>
                      <a:pt x="15113" y="120"/>
                    </a:cubicBezTo>
                    <a:lnTo>
                      <a:pt x="15154" y="104"/>
                    </a:lnTo>
                    <a:cubicBezTo>
                      <a:pt x="15154" y="104"/>
                      <a:pt x="15155" y="103"/>
                      <a:pt x="15156" y="103"/>
                    </a:cubicBezTo>
                    <a:lnTo>
                      <a:pt x="15194" y="80"/>
                    </a:lnTo>
                    <a:lnTo>
                      <a:pt x="15208" y="74"/>
                    </a:lnTo>
                    <a:lnTo>
                      <a:pt x="15222" y="71"/>
                    </a:lnTo>
                    <a:lnTo>
                      <a:pt x="15236" y="74"/>
                    </a:lnTo>
                    <a:lnTo>
                      <a:pt x="15251" y="81"/>
                    </a:lnTo>
                    <a:lnTo>
                      <a:pt x="15287" y="103"/>
                    </a:lnTo>
                    <a:cubicBezTo>
                      <a:pt x="15288" y="103"/>
                      <a:pt x="15289" y="104"/>
                      <a:pt x="15290" y="104"/>
                    </a:cubicBezTo>
                    <a:lnTo>
                      <a:pt x="15331" y="120"/>
                    </a:lnTo>
                    <a:cubicBezTo>
                      <a:pt x="15332" y="121"/>
                      <a:pt x="15333" y="121"/>
                      <a:pt x="15333" y="121"/>
                    </a:cubicBezTo>
                    <a:lnTo>
                      <a:pt x="15376" y="131"/>
                    </a:lnTo>
                    <a:cubicBezTo>
                      <a:pt x="15377" y="131"/>
                      <a:pt x="15378" y="132"/>
                      <a:pt x="15379" y="132"/>
                    </a:cubicBezTo>
                    <a:lnTo>
                      <a:pt x="15423" y="135"/>
                    </a:lnTo>
                    <a:lnTo>
                      <a:pt x="17283" y="135"/>
                    </a:lnTo>
                    <a:lnTo>
                      <a:pt x="17283" y="171"/>
                    </a:lnTo>
                    <a:lnTo>
                      <a:pt x="15420" y="171"/>
                    </a:lnTo>
                    <a:lnTo>
                      <a:pt x="15376" y="167"/>
                    </a:lnTo>
                    <a:cubicBezTo>
                      <a:pt x="15373" y="167"/>
                      <a:pt x="15370" y="167"/>
                      <a:pt x="15368" y="166"/>
                    </a:cubicBezTo>
                    <a:lnTo>
                      <a:pt x="15325" y="156"/>
                    </a:lnTo>
                    <a:cubicBezTo>
                      <a:pt x="15323" y="155"/>
                      <a:pt x="15320" y="154"/>
                      <a:pt x="15318" y="153"/>
                    </a:cubicBezTo>
                    <a:lnTo>
                      <a:pt x="15277" y="137"/>
                    </a:lnTo>
                    <a:cubicBezTo>
                      <a:pt x="15274" y="136"/>
                      <a:pt x="15272" y="135"/>
                      <a:pt x="15269" y="133"/>
                    </a:cubicBezTo>
                    <a:lnTo>
                      <a:pt x="15235" y="113"/>
                    </a:lnTo>
                    <a:lnTo>
                      <a:pt x="15225" y="108"/>
                    </a:lnTo>
                    <a:lnTo>
                      <a:pt x="15222" y="107"/>
                    </a:lnTo>
                    <a:lnTo>
                      <a:pt x="15219" y="108"/>
                    </a:lnTo>
                    <a:lnTo>
                      <a:pt x="15212" y="111"/>
                    </a:lnTo>
                    <a:lnTo>
                      <a:pt x="15174" y="133"/>
                    </a:lnTo>
                    <a:cubicBezTo>
                      <a:pt x="15172" y="135"/>
                      <a:pt x="15169" y="136"/>
                      <a:pt x="15167" y="137"/>
                    </a:cubicBezTo>
                    <a:lnTo>
                      <a:pt x="15126" y="153"/>
                    </a:lnTo>
                    <a:cubicBezTo>
                      <a:pt x="15123" y="154"/>
                      <a:pt x="15121" y="155"/>
                      <a:pt x="15118" y="156"/>
                    </a:cubicBezTo>
                    <a:lnTo>
                      <a:pt x="15076" y="166"/>
                    </a:lnTo>
                    <a:cubicBezTo>
                      <a:pt x="15073" y="167"/>
                      <a:pt x="15070" y="167"/>
                      <a:pt x="15068" y="167"/>
                    </a:cubicBezTo>
                    <a:lnTo>
                      <a:pt x="15019" y="171"/>
                    </a:lnTo>
                    <a:lnTo>
                      <a:pt x="9564" y="171"/>
                    </a:lnTo>
                    <a:lnTo>
                      <a:pt x="9520" y="167"/>
                    </a:lnTo>
                    <a:cubicBezTo>
                      <a:pt x="9517" y="167"/>
                      <a:pt x="9514" y="167"/>
                      <a:pt x="9512" y="166"/>
                    </a:cubicBezTo>
                    <a:lnTo>
                      <a:pt x="9469" y="156"/>
                    </a:lnTo>
                    <a:cubicBezTo>
                      <a:pt x="9467" y="155"/>
                      <a:pt x="9464" y="154"/>
                      <a:pt x="9462" y="153"/>
                    </a:cubicBezTo>
                    <a:lnTo>
                      <a:pt x="9421" y="137"/>
                    </a:lnTo>
                    <a:cubicBezTo>
                      <a:pt x="9418" y="136"/>
                      <a:pt x="9416" y="135"/>
                      <a:pt x="9413" y="133"/>
                    </a:cubicBezTo>
                    <a:lnTo>
                      <a:pt x="9379" y="113"/>
                    </a:lnTo>
                    <a:lnTo>
                      <a:pt x="9369" y="108"/>
                    </a:lnTo>
                    <a:lnTo>
                      <a:pt x="9366" y="107"/>
                    </a:lnTo>
                    <a:lnTo>
                      <a:pt x="9363" y="108"/>
                    </a:lnTo>
                    <a:lnTo>
                      <a:pt x="9356" y="111"/>
                    </a:lnTo>
                    <a:lnTo>
                      <a:pt x="9318" y="133"/>
                    </a:lnTo>
                    <a:cubicBezTo>
                      <a:pt x="9316" y="135"/>
                      <a:pt x="9313" y="136"/>
                      <a:pt x="9311" y="137"/>
                    </a:cubicBezTo>
                    <a:lnTo>
                      <a:pt x="9270" y="153"/>
                    </a:lnTo>
                    <a:cubicBezTo>
                      <a:pt x="9267" y="154"/>
                      <a:pt x="9265" y="155"/>
                      <a:pt x="9262" y="156"/>
                    </a:cubicBezTo>
                    <a:lnTo>
                      <a:pt x="9220" y="166"/>
                    </a:lnTo>
                    <a:cubicBezTo>
                      <a:pt x="9217" y="167"/>
                      <a:pt x="9214" y="167"/>
                      <a:pt x="9212" y="167"/>
                    </a:cubicBezTo>
                    <a:lnTo>
                      <a:pt x="9163" y="171"/>
                    </a:lnTo>
                    <a:lnTo>
                      <a:pt x="8700" y="171"/>
                    </a:lnTo>
                    <a:lnTo>
                      <a:pt x="8656" y="167"/>
                    </a:lnTo>
                    <a:cubicBezTo>
                      <a:pt x="8653" y="167"/>
                      <a:pt x="8650" y="167"/>
                      <a:pt x="8648" y="166"/>
                    </a:cubicBezTo>
                    <a:lnTo>
                      <a:pt x="8605" y="156"/>
                    </a:lnTo>
                    <a:cubicBezTo>
                      <a:pt x="8603" y="155"/>
                      <a:pt x="8600" y="154"/>
                      <a:pt x="8598" y="153"/>
                    </a:cubicBezTo>
                    <a:lnTo>
                      <a:pt x="8557" y="137"/>
                    </a:lnTo>
                    <a:cubicBezTo>
                      <a:pt x="8554" y="136"/>
                      <a:pt x="8552" y="135"/>
                      <a:pt x="8549" y="133"/>
                    </a:cubicBezTo>
                    <a:lnTo>
                      <a:pt x="8516" y="114"/>
                    </a:lnTo>
                    <a:lnTo>
                      <a:pt x="8504" y="108"/>
                    </a:lnTo>
                    <a:lnTo>
                      <a:pt x="8500" y="107"/>
                    </a:lnTo>
                    <a:lnTo>
                      <a:pt x="8498" y="108"/>
                    </a:lnTo>
                    <a:lnTo>
                      <a:pt x="8490" y="113"/>
                    </a:lnTo>
                    <a:lnTo>
                      <a:pt x="8468" y="132"/>
                    </a:lnTo>
                    <a:cubicBezTo>
                      <a:pt x="8465" y="135"/>
                      <a:pt x="8462" y="137"/>
                      <a:pt x="8459" y="139"/>
                    </a:cubicBezTo>
                    <a:lnTo>
                      <a:pt x="8434" y="153"/>
                    </a:lnTo>
                    <a:cubicBezTo>
                      <a:pt x="8430" y="154"/>
                      <a:pt x="8427" y="156"/>
                      <a:pt x="8424" y="157"/>
                    </a:cubicBezTo>
                    <a:lnTo>
                      <a:pt x="8396" y="165"/>
                    </a:lnTo>
                    <a:cubicBezTo>
                      <a:pt x="8393" y="166"/>
                      <a:pt x="8389" y="167"/>
                      <a:pt x="8386" y="168"/>
                    </a:cubicBezTo>
                    <a:lnTo>
                      <a:pt x="8351" y="171"/>
                    </a:lnTo>
                    <a:lnTo>
                      <a:pt x="8322" y="170"/>
                    </a:lnTo>
                    <a:lnTo>
                      <a:pt x="8304" y="168"/>
                    </a:lnTo>
                    <a:cubicBezTo>
                      <a:pt x="8300" y="167"/>
                      <a:pt x="8296" y="166"/>
                      <a:pt x="8292" y="165"/>
                    </a:cubicBezTo>
                    <a:lnTo>
                      <a:pt x="8275" y="158"/>
                    </a:lnTo>
                    <a:cubicBezTo>
                      <a:pt x="8270" y="156"/>
                      <a:pt x="8266" y="154"/>
                      <a:pt x="8262" y="151"/>
                    </a:cubicBezTo>
                    <a:lnTo>
                      <a:pt x="8247" y="140"/>
                    </a:lnTo>
                    <a:cubicBezTo>
                      <a:pt x="8244" y="137"/>
                      <a:pt x="8241" y="135"/>
                      <a:pt x="8238" y="131"/>
                    </a:cubicBezTo>
                    <a:lnTo>
                      <a:pt x="8226" y="117"/>
                    </a:lnTo>
                    <a:lnTo>
                      <a:pt x="8222" y="111"/>
                    </a:lnTo>
                    <a:lnTo>
                      <a:pt x="8217" y="108"/>
                    </a:lnTo>
                    <a:lnTo>
                      <a:pt x="8214" y="108"/>
                    </a:lnTo>
                    <a:lnTo>
                      <a:pt x="8210" y="108"/>
                    </a:lnTo>
                    <a:lnTo>
                      <a:pt x="8202" y="113"/>
                    </a:lnTo>
                    <a:lnTo>
                      <a:pt x="8180" y="132"/>
                    </a:lnTo>
                    <a:cubicBezTo>
                      <a:pt x="8177" y="135"/>
                      <a:pt x="8174" y="137"/>
                      <a:pt x="8171" y="139"/>
                    </a:cubicBezTo>
                    <a:lnTo>
                      <a:pt x="8146" y="153"/>
                    </a:lnTo>
                    <a:cubicBezTo>
                      <a:pt x="8142" y="154"/>
                      <a:pt x="8139" y="156"/>
                      <a:pt x="8136" y="157"/>
                    </a:cubicBezTo>
                    <a:lnTo>
                      <a:pt x="8108" y="165"/>
                    </a:lnTo>
                    <a:cubicBezTo>
                      <a:pt x="8105" y="166"/>
                      <a:pt x="8101" y="167"/>
                      <a:pt x="8098" y="168"/>
                    </a:cubicBezTo>
                    <a:lnTo>
                      <a:pt x="8063" y="171"/>
                    </a:lnTo>
                    <a:lnTo>
                      <a:pt x="8034" y="170"/>
                    </a:lnTo>
                    <a:lnTo>
                      <a:pt x="8016" y="168"/>
                    </a:lnTo>
                    <a:cubicBezTo>
                      <a:pt x="8012" y="167"/>
                      <a:pt x="8008" y="166"/>
                      <a:pt x="8004" y="165"/>
                    </a:cubicBezTo>
                    <a:lnTo>
                      <a:pt x="7987" y="158"/>
                    </a:lnTo>
                    <a:cubicBezTo>
                      <a:pt x="7982" y="156"/>
                      <a:pt x="7978" y="154"/>
                      <a:pt x="7974" y="151"/>
                    </a:cubicBezTo>
                    <a:lnTo>
                      <a:pt x="7959" y="140"/>
                    </a:lnTo>
                    <a:cubicBezTo>
                      <a:pt x="7956" y="137"/>
                      <a:pt x="7953" y="135"/>
                      <a:pt x="7950" y="131"/>
                    </a:cubicBezTo>
                    <a:lnTo>
                      <a:pt x="7936" y="113"/>
                    </a:lnTo>
                    <a:lnTo>
                      <a:pt x="7937" y="115"/>
                    </a:lnTo>
                    <a:lnTo>
                      <a:pt x="7930" y="109"/>
                    </a:lnTo>
                    <a:lnTo>
                      <a:pt x="7927" y="108"/>
                    </a:lnTo>
                    <a:lnTo>
                      <a:pt x="7924" y="108"/>
                    </a:lnTo>
                    <a:lnTo>
                      <a:pt x="7916" y="111"/>
                    </a:lnTo>
                    <a:lnTo>
                      <a:pt x="7878" y="133"/>
                    </a:lnTo>
                    <a:cubicBezTo>
                      <a:pt x="7876" y="135"/>
                      <a:pt x="7873" y="136"/>
                      <a:pt x="7871" y="137"/>
                    </a:cubicBezTo>
                    <a:lnTo>
                      <a:pt x="7830" y="153"/>
                    </a:lnTo>
                    <a:cubicBezTo>
                      <a:pt x="7827" y="154"/>
                      <a:pt x="7825" y="155"/>
                      <a:pt x="7822" y="156"/>
                    </a:cubicBezTo>
                    <a:lnTo>
                      <a:pt x="7780" y="166"/>
                    </a:lnTo>
                    <a:cubicBezTo>
                      <a:pt x="7777" y="167"/>
                      <a:pt x="7774" y="167"/>
                      <a:pt x="7772" y="167"/>
                    </a:cubicBezTo>
                    <a:lnTo>
                      <a:pt x="7723" y="171"/>
                    </a:lnTo>
                    <a:lnTo>
                      <a:pt x="7260" y="171"/>
                    </a:lnTo>
                    <a:lnTo>
                      <a:pt x="7216" y="167"/>
                    </a:lnTo>
                    <a:cubicBezTo>
                      <a:pt x="7213" y="167"/>
                      <a:pt x="7210" y="167"/>
                      <a:pt x="7208" y="166"/>
                    </a:cubicBezTo>
                    <a:lnTo>
                      <a:pt x="7165" y="156"/>
                    </a:lnTo>
                    <a:cubicBezTo>
                      <a:pt x="7163" y="155"/>
                      <a:pt x="7160" y="154"/>
                      <a:pt x="7158" y="153"/>
                    </a:cubicBezTo>
                    <a:lnTo>
                      <a:pt x="7117" y="137"/>
                    </a:lnTo>
                    <a:cubicBezTo>
                      <a:pt x="7114" y="136"/>
                      <a:pt x="7112" y="135"/>
                      <a:pt x="7109" y="133"/>
                    </a:cubicBezTo>
                    <a:lnTo>
                      <a:pt x="7075" y="113"/>
                    </a:lnTo>
                    <a:lnTo>
                      <a:pt x="7065" y="108"/>
                    </a:lnTo>
                    <a:lnTo>
                      <a:pt x="7062" y="107"/>
                    </a:lnTo>
                    <a:lnTo>
                      <a:pt x="7059" y="108"/>
                    </a:lnTo>
                    <a:lnTo>
                      <a:pt x="7052" y="111"/>
                    </a:lnTo>
                    <a:lnTo>
                      <a:pt x="7014" y="133"/>
                    </a:lnTo>
                    <a:cubicBezTo>
                      <a:pt x="7012" y="135"/>
                      <a:pt x="7009" y="136"/>
                      <a:pt x="7007" y="137"/>
                    </a:cubicBezTo>
                    <a:lnTo>
                      <a:pt x="6966" y="153"/>
                    </a:lnTo>
                    <a:cubicBezTo>
                      <a:pt x="6963" y="154"/>
                      <a:pt x="6961" y="155"/>
                      <a:pt x="6958" y="156"/>
                    </a:cubicBezTo>
                    <a:lnTo>
                      <a:pt x="6916" y="166"/>
                    </a:lnTo>
                    <a:cubicBezTo>
                      <a:pt x="6913" y="167"/>
                      <a:pt x="6910" y="167"/>
                      <a:pt x="6908" y="167"/>
                    </a:cubicBezTo>
                    <a:lnTo>
                      <a:pt x="6859" y="171"/>
                    </a:lnTo>
                    <a:lnTo>
                      <a:pt x="4476" y="171"/>
                    </a:lnTo>
                    <a:lnTo>
                      <a:pt x="4432" y="167"/>
                    </a:lnTo>
                    <a:cubicBezTo>
                      <a:pt x="4429" y="167"/>
                      <a:pt x="4426" y="167"/>
                      <a:pt x="4424" y="166"/>
                    </a:cubicBezTo>
                    <a:lnTo>
                      <a:pt x="4381" y="156"/>
                    </a:lnTo>
                    <a:cubicBezTo>
                      <a:pt x="4379" y="155"/>
                      <a:pt x="4376" y="154"/>
                      <a:pt x="4374" y="153"/>
                    </a:cubicBezTo>
                    <a:lnTo>
                      <a:pt x="4333" y="137"/>
                    </a:lnTo>
                    <a:cubicBezTo>
                      <a:pt x="4330" y="136"/>
                      <a:pt x="4328" y="135"/>
                      <a:pt x="4325" y="133"/>
                    </a:cubicBezTo>
                    <a:lnTo>
                      <a:pt x="4291" y="113"/>
                    </a:lnTo>
                    <a:lnTo>
                      <a:pt x="4281" y="108"/>
                    </a:lnTo>
                    <a:lnTo>
                      <a:pt x="4278" y="107"/>
                    </a:lnTo>
                    <a:lnTo>
                      <a:pt x="4275" y="108"/>
                    </a:lnTo>
                    <a:lnTo>
                      <a:pt x="4268" y="111"/>
                    </a:lnTo>
                    <a:lnTo>
                      <a:pt x="4230" y="133"/>
                    </a:lnTo>
                    <a:cubicBezTo>
                      <a:pt x="4228" y="135"/>
                      <a:pt x="4225" y="136"/>
                      <a:pt x="4223" y="137"/>
                    </a:cubicBezTo>
                    <a:lnTo>
                      <a:pt x="4182" y="153"/>
                    </a:lnTo>
                    <a:cubicBezTo>
                      <a:pt x="4179" y="154"/>
                      <a:pt x="4177" y="155"/>
                      <a:pt x="4174" y="156"/>
                    </a:cubicBezTo>
                    <a:lnTo>
                      <a:pt x="4132" y="166"/>
                    </a:lnTo>
                    <a:cubicBezTo>
                      <a:pt x="4129" y="167"/>
                      <a:pt x="4126" y="167"/>
                      <a:pt x="4124" y="167"/>
                    </a:cubicBezTo>
                    <a:lnTo>
                      <a:pt x="4075" y="171"/>
                    </a:lnTo>
                    <a:lnTo>
                      <a:pt x="53" y="171"/>
                    </a:lnTo>
                    <a:lnTo>
                      <a:pt x="53" y="135"/>
                    </a:lnTo>
                    <a:close/>
                    <a:moveTo>
                      <a:pt x="53" y="171"/>
                    </a:moveTo>
                    <a:cubicBezTo>
                      <a:pt x="24" y="171"/>
                      <a:pt x="0" y="147"/>
                      <a:pt x="0" y="117"/>
                    </a:cubicBezTo>
                    <a:cubicBezTo>
                      <a:pt x="0" y="88"/>
                      <a:pt x="24" y="64"/>
                      <a:pt x="53" y="64"/>
                    </a:cubicBezTo>
                    <a:lnTo>
                      <a:pt x="53" y="171"/>
                    </a:lnTo>
                    <a:close/>
                    <a:moveTo>
                      <a:pt x="17283" y="64"/>
                    </a:moveTo>
                    <a:cubicBezTo>
                      <a:pt x="17312" y="64"/>
                      <a:pt x="17336" y="88"/>
                      <a:pt x="17336" y="117"/>
                    </a:cubicBezTo>
                    <a:cubicBezTo>
                      <a:pt x="17336" y="147"/>
                      <a:pt x="17312" y="171"/>
                      <a:pt x="17283" y="171"/>
                    </a:cubicBezTo>
                    <a:lnTo>
                      <a:pt x="17283" y="64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71" name="Freeform 569">
                <a:extLst>
                  <a:ext uri="{FF2B5EF4-FFF2-40B4-BE49-F238E27FC236}">
                    <a16:creationId xmlns:a16="http://schemas.microsoft.com/office/drawing/2014/main" id="{93D84D6D-CBEC-44FA-B062-658B5B11B4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0" y="3144"/>
                <a:ext cx="90" cy="91"/>
              </a:xfrm>
              <a:custGeom>
                <a:avLst/>
                <a:gdLst>
                  <a:gd name="T0" fmla="*/ 320 w 320"/>
                  <a:gd name="T1" fmla="*/ 160 h 320"/>
                  <a:gd name="T2" fmla="*/ 0 w 320"/>
                  <a:gd name="T3" fmla="*/ 320 h 320"/>
                  <a:gd name="T4" fmla="*/ 0 w 320"/>
                  <a:gd name="T5" fmla="*/ 0 h 320"/>
                  <a:gd name="T6" fmla="*/ 320 w 320"/>
                  <a:gd name="T7" fmla="*/ 16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0" h="320">
                    <a:moveTo>
                      <a:pt x="320" y="160"/>
                    </a:moveTo>
                    <a:lnTo>
                      <a:pt x="0" y="320"/>
                    </a:lnTo>
                    <a:cubicBezTo>
                      <a:pt x="50" y="219"/>
                      <a:pt x="50" y="101"/>
                      <a:pt x="0" y="0"/>
                    </a:cubicBezTo>
                    <a:lnTo>
                      <a:pt x="320" y="16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72" name="Rectangle 570">
                <a:extLst>
                  <a:ext uri="{FF2B5EF4-FFF2-40B4-BE49-F238E27FC236}">
                    <a16:creationId xmlns:a16="http://schemas.microsoft.com/office/drawing/2014/main" id="{E1145BE5-8632-4D75-9696-3E0E497A99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0" y="3153"/>
                <a:ext cx="363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73" name="Rectangle 571">
                <a:extLst>
                  <a:ext uri="{FF2B5EF4-FFF2-40B4-BE49-F238E27FC236}">
                    <a16:creationId xmlns:a16="http://schemas.microsoft.com/office/drawing/2014/main" id="{F3A38B33-2634-49F0-B6F4-0D238806B6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1" y="3150"/>
                <a:ext cx="415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EDR Btry Chrgr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74" name="Freeform 572">
                <a:extLst>
                  <a:ext uri="{FF2B5EF4-FFF2-40B4-BE49-F238E27FC236}">
                    <a16:creationId xmlns:a16="http://schemas.microsoft.com/office/drawing/2014/main" id="{14E7BC2B-8CAB-4306-9A97-52200C0F02F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5" y="2073"/>
                <a:ext cx="900" cy="315"/>
              </a:xfrm>
              <a:custGeom>
                <a:avLst/>
                <a:gdLst>
                  <a:gd name="T0" fmla="*/ 5674 w 6357"/>
                  <a:gd name="T1" fmla="*/ 2011 h 2224"/>
                  <a:gd name="T2" fmla="*/ 5774 w 6357"/>
                  <a:gd name="T3" fmla="*/ 2000 h 2224"/>
                  <a:gd name="T4" fmla="*/ 5936 w 6357"/>
                  <a:gd name="T5" fmla="*/ 1931 h 2224"/>
                  <a:gd name="T6" fmla="*/ 6064 w 6357"/>
                  <a:gd name="T7" fmla="*/ 1804 h 2224"/>
                  <a:gd name="T8" fmla="*/ 6136 w 6357"/>
                  <a:gd name="T9" fmla="*/ 1626 h 2224"/>
                  <a:gd name="T10" fmla="*/ 6144 w 6357"/>
                  <a:gd name="T11" fmla="*/ 1536 h 2224"/>
                  <a:gd name="T12" fmla="*/ 6215 w 6357"/>
                  <a:gd name="T13" fmla="*/ 106 h 2224"/>
                  <a:gd name="T14" fmla="*/ 6212 w 6357"/>
                  <a:gd name="T15" fmla="*/ 1595 h 2224"/>
                  <a:gd name="T16" fmla="*/ 6173 w 6357"/>
                  <a:gd name="T17" fmla="*/ 1752 h 2224"/>
                  <a:gd name="T18" fmla="*/ 6057 w 6357"/>
                  <a:gd name="T19" fmla="*/ 1923 h 2224"/>
                  <a:gd name="T20" fmla="*/ 5886 w 6357"/>
                  <a:gd name="T21" fmla="*/ 2040 h 2224"/>
                  <a:gd name="T22" fmla="*/ 5732 w 6357"/>
                  <a:gd name="T23" fmla="*/ 2079 h 2224"/>
                  <a:gd name="T24" fmla="*/ 106 w 6357"/>
                  <a:gd name="T25" fmla="*/ 2082 h 2224"/>
                  <a:gd name="T26" fmla="*/ 106 w 6357"/>
                  <a:gd name="T27" fmla="*/ 2153 h 2224"/>
                  <a:gd name="T28" fmla="*/ 5735 w 6357"/>
                  <a:gd name="T29" fmla="*/ 2150 h 2224"/>
                  <a:gd name="T30" fmla="*/ 5910 w 6357"/>
                  <a:gd name="T31" fmla="*/ 2106 h 2224"/>
                  <a:gd name="T32" fmla="*/ 6014 w 6357"/>
                  <a:gd name="T33" fmla="*/ 2051 h 2224"/>
                  <a:gd name="T34" fmla="*/ 6105 w 6357"/>
                  <a:gd name="T35" fmla="*/ 1976 h 2224"/>
                  <a:gd name="T36" fmla="*/ 6180 w 6357"/>
                  <a:gd name="T37" fmla="*/ 1886 h 2224"/>
                  <a:gd name="T38" fmla="*/ 6237 w 6357"/>
                  <a:gd name="T39" fmla="*/ 1782 h 2224"/>
                  <a:gd name="T40" fmla="*/ 6272 w 6357"/>
                  <a:gd name="T41" fmla="*/ 1668 h 2224"/>
                  <a:gd name="T42" fmla="*/ 6286 w 6357"/>
                  <a:gd name="T43" fmla="*/ 1543 h 2224"/>
                  <a:gd name="T44" fmla="*/ 6357 w 6357"/>
                  <a:gd name="T45" fmla="*/ 106 h 2224"/>
                  <a:gd name="T46" fmla="*/ 6353 w 6357"/>
                  <a:gd name="T47" fmla="*/ 1617 h 2224"/>
                  <a:gd name="T48" fmla="*/ 6307 w 6357"/>
                  <a:gd name="T49" fmla="*/ 1797 h 2224"/>
                  <a:gd name="T50" fmla="*/ 6246 w 6357"/>
                  <a:gd name="T51" fmla="*/ 1914 h 2224"/>
                  <a:gd name="T52" fmla="*/ 6165 w 6357"/>
                  <a:gd name="T53" fmla="*/ 2016 h 2224"/>
                  <a:gd name="T54" fmla="*/ 6064 w 6357"/>
                  <a:gd name="T55" fmla="*/ 2102 h 2224"/>
                  <a:gd name="T56" fmla="*/ 5951 w 6357"/>
                  <a:gd name="T57" fmla="*/ 2166 h 2224"/>
                  <a:gd name="T58" fmla="*/ 5807 w 6357"/>
                  <a:gd name="T59" fmla="*/ 2211 h 2224"/>
                  <a:gd name="T60" fmla="*/ 5674 w 6357"/>
                  <a:gd name="T61" fmla="*/ 2224 h 2224"/>
                  <a:gd name="T62" fmla="*/ 106 w 6357"/>
                  <a:gd name="T63" fmla="*/ 2153 h 2224"/>
                  <a:gd name="T64" fmla="*/ 0 w 6357"/>
                  <a:gd name="T65" fmla="*/ 2117 h 2224"/>
                  <a:gd name="T66" fmla="*/ 106 w 6357"/>
                  <a:gd name="T67" fmla="*/ 2224 h 2224"/>
                  <a:gd name="T68" fmla="*/ 6250 w 6357"/>
                  <a:gd name="T69" fmla="*/ 0 h 2224"/>
                  <a:gd name="T70" fmla="*/ 6144 w 6357"/>
                  <a:gd name="T71" fmla="*/ 106 h 2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357" h="2224">
                    <a:moveTo>
                      <a:pt x="106" y="2011"/>
                    </a:moveTo>
                    <a:lnTo>
                      <a:pt x="5674" y="2011"/>
                    </a:lnTo>
                    <a:lnTo>
                      <a:pt x="5728" y="2008"/>
                    </a:lnTo>
                    <a:lnTo>
                      <a:pt x="5774" y="2000"/>
                    </a:lnTo>
                    <a:lnTo>
                      <a:pt x="5858" y="1974"/>
                    </a:lnTo>
                    <a:lnTo>
                      <a:pt x="5936" y="1931"/>
                    </a:lnTo>
                    <a:lnTo>
                      <a:pt x="6007" y="1873"/>
                    </a:lnTo>
                    <a:lnTo>
                      <a:pt x="6064" y="1804"/>
                    </a:lnTo>
                    <a:lnTo>
                      <a:pt x="6107" y="1724"/>
                    </a:lnTo>
                    <a:lnTo>
                      <a:pt x="6136" y="1626"/>
                    </a:lnTo>
                    <a:lnTo>
                      <a:pt x="6142" y="1584"/>
                    </a:lnTo>
                    <a:lnTo>
                      <a:pt x="6144" y="1536"/>
                    </a:lnTo>
                    <a:lnTo>
                      <a:pt x="6144" y="106"/>
                    </a:lnTo>
                    <a:lnTo>
                      <a:pt x="6215" y="106"/>
                    </a:lnTo>
                    <a:lnTo>
                      <a:pt x="6215" y="1540"/>
                    </a:lnTo>
                    <a:lnTo>
                      <a:pt x="6212" y="1595"/>
                    </a:lnTo>
                    <a:lnTo>
                      <a:pt x="6204" y="1647"/>
                    </a:lnTo>
                    <a:lnTo>
                      <a:pt x="6173" y="1752"/>
                    </a:lnTo>
                    <a:lnTo>
                      <a:pt x="6123" y="1844"/>
                    </a:lnTo>
                    <a:lnTo>
                      <a:pt x="6057" y="1923"/>
                    </a:lnTo>
                    <a:lnTo>
                      <a:pt x="5976" y="1990"/>
                    </a:lnTo>
                    <a:lnTo>
                      <a:pt x="5886" y="2040"/>
                    </a:lnTo>
                    <a:lnTo>
                      <a:pt x="5785" y="2070"/>
                    </a:lnTo>
                    <a:lnTo>
                      <a:pt x="5732" y="2079"/>
                    </a:lnTo>
                    <a:lnTo>
                      <a:pt x="5674" y="2082"/>
                    </a:lnTo>
                    <a:lnTo>
                      <a:pt x="106" y="2082"/>
                    </a:lnTo>
                    <a:lnTo>
                      <a:pt x="106" y="2011"/>
                    </a:lnTo>
                    <a:close/>
                    <a:moveTo>
                      <a:pt x="106" y="2153"/>
                    </a:moveTo>
                    <a:lnTo>
                      <a:pt x="5674" y="2153"/>
                    </a:lnTo>
                    <a:lnTo>
                      <a:pt x="5735" y="2150"/>
                    </a:lnTo>
                    <a:lnTo>
                      <a:pt x="5796" y="2141"/>
                    </a:lnTo>
                    <a:lnTo>
                      <a:pt x="5910" y="2106"/>
                    </a:lnTo>
                    <a:cubicBezTo>
                      <a:pt x="5912" y="2106"/>
                      <a:pt x="5914" y="2105"/>
                      <a:pt x="5917" y="2104"/>
                    </a:cubicBezTo>
                    <a:lnTo>
                      <a:pt x="6014" y="2051"/>
                    </a:lnTo>
                    <a:cubicBezTo>
                      <a:pt x="6015" y="2050"/>
                      <a:pt x="6017" y="2048"/>
                      <a:pt x="6019" y="2047"/>
                    </a:cubicBezTo>
                    <a:lnTo>
                      <a:pt x="6105" y="1976"/>
                    </a:lnTo>
                    <a:cubicBezTo>
                      <a:pt x="6107" y="1974"/>
                      <a:pt x="6108" y="1973"/>
                      <a:pt x="6110" y="1971"/>
                    </a:cubicBezTo>
                    <a:lnTo>
                      <a:pt x="6180" y="1886"/>
                    </a:lnTo>
                    <a:cubicBezTo>
                      <a:pt x="6181" y="1884"/>
                      <a:pt x="6183" y="1882"/>
                      <a:pt x="6184" y="1880"/>
                    </a:cubicBezTo>
                    <a:lnTo>
                      <a:pt x="6237" y="1782"/>
                    </a:lnTo>
                    <a:cubicBezTo>
                      <a:pt x="6238" y="1780"/>
                      <a:pt x="6239" y="1778"/>
                      <a:pt x="6239" y="1776"/>
                    </a:cubicBezTo>
                    <a:lnTo>
                      <a:pt x="6272" y="1668"/>
                    </a:lnTo>
                    <a:lnTo>
                      <a:pt x="6283" y="1606"/>
                    </a:lnTo>
                    <a:lnTo>
                      <a:pt x="6286" y="1543"/>
                    </a:lnTo>
                    <a:lnTo>
                      <a:pt x="6286" y="106"/>
                    </a:lnTo>
                    <a:lnTo>
                      <a:pt x="6357" y="106"/>
                    </a:lnTo>
                    <a:lnTo>
                      <a:pt x="6357" y="1547"/>
                    </a:lnTo>
                    <a:lnTo>
                      <a:pt x="6353" y="1617"/>
                    </a:lnTo>
                    <a:lnTo>
                      <a:pt x="6340" y="1689"/>
                    </a:lnTo>
                    <a:lnTo>
                      <a:pt x="6307" y="1797"/>
                    </a:lnTo>
                    <a:cubicBezTo>
                      <a:pt x="6305" y="1803"/>
                      <a:pt x="6303" y="1810"/>
                      <a:pt x="6299" y="1816"/>
                    </a:cubicBezTo>
                    <a:lnTo>
                      <a:pt x="6246" y="1914"/>
                    </a:lnTo>
                    <a:cubicBezTo>
                      <a:pt x="6243" y="1920"/>
                      <a:pt x="6239" y="1926"/>
                      <a:pt x="6235" y="1931"/>
                    </a:cubicBezTo>
                    <a:lnTo>
                      <a:pt x="6165" y="2016"/>
                    </a:lnTo>
                    <a:cubicBezTo>
                      <a:pt x="6160" y="2022"/>
                      <a:pt x="6156" y="2026"/>
                      <a:pt x="6150" y="2031"/>
                    </a:cubicBezTo>
                    <a:lnTo>
                      <a:pt x="6064" y="2102"/>
                    </a:lnTo>
                    <a:cubicBezTo>
                      <a:pt x="6059" y="2106"/>
                      <a:pt x="6054" y="2110"/>
                      <a:pt x="6048" y="2113"/>
                    </a:cubicBezTo>
                    <a:lnTo>
                      <a:pt x="5951" y="2166"/>
                    </a:lnTo>
                    <a:cubicBezTo>
                      <a:pt x="5944" y="2170"/>
                      <a:pt x="5937" y="2172"/>
                      <a:pt x="5930" y="2175"/>
                    </a:cubicBezTo>
                    <a:lnTo>
                      <a:pt x="5807" y="2211"/>
                    </a:lnTo>
                    <a:lnTo>
                      <a:pt x="5739" y="2221"/>
                    </a:lnTo>
                    <a:lnTo>
                      <a:pt x="5674" y="2224"/>
                    </a:lnTo>
                    <a:lnTo>
                      <a:pt x="106" y="2224"/>
                    </a:lnTo>
                    <a:lnTo>
                      <a:pt x="106" y="2153"/>
                    </a:lnTo>
                    <a:close/>
                    <a:moveTo>
                      <a:pt x="106" y="2224"/>
                    </a:moveTo>
                    <a:cubicBezTo>
                      <a:pt x="48" y="2224"/>
                      <a:pt x="0" y="2176"/>
                      <a:pt x="0" y="2117"/>
                    </a:cubicBezTo>
                    <a:cubicBezTo>
                      <a:pt x="0" y="2059"/>
                      <a:pt x="48" y="2011"/>
                      <a:pt x="106" y="2011"/>
                    </a:cubicBezTo>
                    <a:lnTo>
                      <a:pt x="106" y="2224"/>
                    </a:lnTo>
                    <a:close/>
                    <a:moveTo>
                      <a:pt x="6144" y="106"/>
                    </a:moveTo>
                    <a:cubicBezTo>
                      <a:pt x="6144" y="48"/>
                      <a:pt x="6192" y="0"/>
                      <a:pt x="6250" y="0"/>
                    </a:cubicBezTo>
                    <a:cubicBezTo>
                      <a:pt x="6309" y="0"/>
                      <a:pt x="6357" y="48"/>
                      <a:pt x="6357" y="106"/>
                    </a:cubicBezTo>
                    <a:lnTo>
                      <a:pt x="6144" y="106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77" name="Freeform 573">
                <a:extLst>
                  <a:ext uri="{FF2B5EF4-FFF2-40B4-BE49-F238E27FC236}">
                    <a16:creationId xmlns:a16="http://schemas.microsoft.com/office/drawing/2014/main" id="{CADC6D31-6760-4A53-906E-2991A2EDD3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5" y="2020"/>
                <a:ext cx="91" cy="90"/>
              </a:xfrm>
              <a:custGeom>
                <a:avLst/>
                <a:gdLst>
                  <a:gd name="T0" fmla="*/ 320 w 641"/>
                  <a:gd name="T1" fmla="*/ 0 h 641"/>
                  <a:gd name="T2" fmla="*/ 641 w 641"/>
                  <a:gd name="T3" fmla="*/ 641 h 641"/>
                  <a:gd name="T4" fmla="*/ 0 w 641"/>
                  <a:gd name="T5" fmla="*/ 641 h 641"/>
                  <a:gd name="T6" fmla="*/ 320 w 641"/>
                  <a:gd name="T7" fmla="*/ 0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1" h="641">
                    <a:moveTo>
                      <a:pt x="320" y="0"/>
                    </a:moveTo>
                    <a:lnTo>
                      <a:pt x="641" y="641"/>
                    </a:lnTo>
                    <a:cubicBezTo>
                      <a:pt x="439" y="540"/>
                      <a:pt x="202" y="540"/>
                      <a:pt x="0" y="641"/>
                    </a:cubicBezTo>
                    <a:lnTo>
                      <a:pt x="3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78" name="Rectangle 574">
                <a:extLst>
                  <a:ext uri="{FF2B5EF4-FFF2-40B4-BE49-F238E27FC236}">
                    <a16:creationId xmlns:a16="http://schemas.microsoft.com/office/drawing/2014/main" id="{1649DA4C-0D64-46C5-BDD2-854B95B5FC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9" y="2337"/>
                <a:ext cx="205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79" name="Rectangle 575">
                <a:extLst>
                  <a:ext uri="{FF2B5EF4-FFF2-40B4-BE49-F238E27FC236}">
                    <a16:creationId xmlns:a16="http://schemas.microsoft.com/office/drawing/2014/main" id="{D7290C3C-C297-4CC1-90B8-07DD952774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1" y="2333"/>
                <a:ext cx="147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GSE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80" name="Rectangle 576">
                <a:extLst>
                  <a:ext uri="{FF2B5EF4-FFF2-40B4-BE49-F238E27FC236}">
                    <a16:creationId xmlns:a16="http://schemas.microsoft.com/office/drawing/2014/main" id="{A64B9CDC-8F0C-4E5F-BE40-6423BC1147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0" y="2333"/>
                <a:ext cx="97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28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81" name="Rectangle 577">
                <a:extLst>
                  <a:ext uri="{FF2B5EF4-FFF2-40B4-BE49-F238E27FC236}">
                    <a16:creationId xmlns:a16="http://schemas.microsoft.com/office/drawing/2014/main" id="{F963D595-265F-4334-B586-F648ADE0CF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1" y="2333"/>
                <a:ext cx="70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V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4674" name="Picture 578">
                <a:extLst>
                  <a:ext uri="{FF2B5EF4-FFF2-40B4-BE49-F238E27FC236}">
                    <a16:creationId xmlns:a16="http://schemas.microsoft.com/office/drawing/2014/main" id="{4EA4F37C-30C7-4CCE-BDC6-F666053180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1" y="1352"/>
                <a:ext cx="710" cy="7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675" name="Picture 579">
                <a:extLst>
                  <a:ext uri="{FF2B5EF4-FFF2-40B4-BE49-F238E27FC236}">
                    <a16:creationId xmlns:a16="http://schemas.microsoft.com/office/drawing/2014/main" id="{2FD68C4A-A131-4AB5-A94F-56241E5500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1" y="1352"/>
                <a:ext cx="710" cy="7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582" name="Rectangle 580">
                <a:extLst>
                  <a:ext uri="{FF2B5EF4-FFF2-40B4-BE49-F238E27FC236}">
                    <a16:creationId xmlns:a16="http://schemas.microsoft.com/office/drawing/2014/main" id="{BE5B2406-9CEC-4499-82A4-E8D450F1CB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27" y="1367"/>
                <a:ext cx="653" cy="653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83" name="Rectangle 581">
                <a:extLst>
                  <a:ext uri="{FF2B5EF4-FFF2-40B4-BE49-F238E27FC236}">
                    <a16:creationId xmlns:a16="http://schemas.microsoft.com/office/drawing/2014/main" id="{D9623445-2D99-4643-8319-64374C5D65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27" y="1367"/>
                <a:ext cx="653" cy="653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84" name="Rectangle 582">
                <a:extLst>
                  <a:ext uri="{FF2B5EF4-FFF2-40B4-BE49-F238E27FC236}">
                    <a16:creationId xmlns:a16="http://schemas.microsoft.com/office/drawing/2014/main" id="{63CB4FA6-F70B-4768-A04D-0D6553BAC4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2" y="1561"/>
                <a:ext cx="204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PDSU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85" name="Line 583">
                <a:extLst>
                  <a:ext uri="{FF2B5EF4-FFF2-40B4-BE49-F238E27FC236}">
                    <a16:creationId xmlns:a16="http://schemas.microsoft.com/office/drawing/2014/main" id="{53525E77-3BC2-45D3-8402-AFAC24CCD5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71" y="1636"/>
                <a:ext cx="16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86" name="Rectangle 584">
                <a:extLst>
                  <a:ext uri="{FF2B5EF4-FFF2-40B4-BE49-F238E27FC236}">
                    <a16:creationId xmlns:a16="http://schemas.microsoft.com/office/drawing/2014/main" id="{22B29A0E-811E-46AB-878B-01DA3E13AB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8" y="1648"/>
                <a:ext cx="590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Interface Adapter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89" name="Line 585">
                <a:extLst>
                  <a:ext uri="{FF2B5EF4-FFF2-40B4-BE49-F238E27FC236}">
                    <a16:creationId xmlns:a16="http://schemas.microsoft.com/office/drawing/2014/main" id="{8F540453-4F9E-4954-A4BF-F5B7DC6724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87" y="1723"/>
                <a:ext cx="533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90" name="Rectangle 586">
                <a:extLst>
                  <a:ext uri="{FF2B5EF4-FFF2-40B4-BE49-F238E27FC236}">
                    <a16:creationId xmlns:a16="http://schemas.microsoft.com/office/drawing/2014/main" id="{70D14032-2D23-480C-885A-F19183D333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4" y="1735"/>
                <a:ext cx="220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Board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91" name="Line 587">
                <a:extLst>
                  <a:ext uri="{FF2B5EF4-FFF2-40B4-BE49-F238E27FC236}">
                    <a16:creationId xmlns:a16="http://schemas.microsoft.com/office/drawing/2014/main" id="{EAB886DA-47D6-4671-A42A-F91868A786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63" y="1810"/>
                <a:ext cx="181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684" name="Picture 588">
                <a:extLst>
                  <a:ext uri="{FF2B5EF4-FFF2-40B4-BE49-F238E27FC236}">
                    <a16:creationId xmlns:a16="http://schemas.microsoft.com/office/drawing/2014/main" id="{985EAF0A-80C5-4013-8C87-2E56F42C08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0" y="3229"/>
                <a:ext cx="383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685" name="Picture 589">
                <a:extLst>
                  <a:ext uri="{FF2B5EF4-FFF2-40B4-BE49-F238E27FC236}">
                    <a16:creationId xmlns:a16="http://schemas.microsoft.com/office/drawing/2014/main" id="{06A4851B-602C-4ECE-A5EC-09D072295D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0" y="3229"/>
                <a:ext cx="383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592" name="Rectangle 590">
                <a:extLst>
                  <a:ext uri="{FF2B5EF4-FFF2-40B4-BE49-F238E27FC236}">
                    <a16:creationId xmlns:a16="http://schemas.microsoft.com/office/drawing/2014/main" id="{F85841AC-A048-4623-9C50-B625576AA3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5" y="3244"/>
                <a:ext cx="327" cy="517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93" name="Rectangle 591">
                <a:extLst>
                  <a:ext uri="{FF2B5EF4-FFF2-40B4-BE49-F238E27FC236}">
                    <a16:creationId xmlns:a16="http://schemas.microsoft.com/office/drawing/2014/main" id="{42C29BDE-53C6-49FC-97E7-8FA74D6100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5" y="3244"/>
                <a:ext cx="327" cy="517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94" name="Rectangle 592">
                <a:extLst>
                  <a:ext uri="{FF2B5EF4-FFF2-40B4-BE49-F238E27FC236}">
                    <a16:creationId xmlns:a16="http://schemas.microsoft.com/office/drawing/2014/main" id="{A01BFF51-FA06-48B6-B005-B2E68E3D94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64" y="3457"/>
                <a:ext cx="120" cy="1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LB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97" name="Line 593">
                <a:extLst>
                  <a:ext uri="{FF2B5EF4-FFF2-40B4-BE49-F238E27FC236}">
                    <a16:creationId xmlns:a16="http://schemas.microsoft.com/office/drawing/2014/main" id="{47D64241-6B89-4173-84C6-C9F5D7D79B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63" y="3533"/>
                <a:ext cx="71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00" name="Rectangle 596">
                <a:extLst>
                  <a:ext uri="{FF2B5EF4-FFF2-40B4-BE49-F238E27FC236}">
                    <a16:creationId xmlns:a16="http://schemas.microsoft.com/office/drawing/2014/main" id="{F84289CC-DFB8-4092-AAAE-A53ABC5E35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6" y="3262"/>
                <a:ext cx="308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06" name="Rectangle 600">
                <a:extLst>
                  <a:ext uri="{FF2B5EF4-FFF2-40B4-BE49-F238E27FC236}">
                    <a16:creationId xmlns:a16="http://schemas.microsoft.com/office/drawing/2014/main" id="{82093B4C-18EF-49D2-A443-0E19AF638A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7" y="1820"/>
                <a:ext cx="349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698" name="Picture 602">
                <a:extLst>
                  <a:ext uri="{FF2B5EF4-FFF2-40B4-BE49-F238E27FC236}">
                    <a16:creationId xmlns:a16="http://schemas.microsoft.com/office/drawing/2014/main" id="{F2981363-24FE-4853-A85A-39C28EB45B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3" y="2059"/>
                <a:ext cx="438" cy="20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699" name="Picture 603">
                <a:extLst>
                  <a:ext uri="{FF2B5EF4-FFF2-40B4-BE49-F238E27FC236}">
                    <a16:creationId xmlns:a16="http://schemas.microsoft.com/office/drawing/2014/main" id="{BB871426-EDCC-4573-A78A-51F1296E40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3" y="2059"/>
                <a:ext cx="438" cy="20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610" name="Rectangle 604">
                <a:extLst>
                  <a:ext uri="{FF2B5EF4-FFF2-40B4-BE49-F238E27FC236}">
                    <a16:creationId xmlns:a16="http://schemas.microsoft.com/office/drawing/2014/main" id="{F3DB22CB-F70F-4763-BDE1-65855DC0A8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" y="2074"/>
                <a:ext cx="381" cy="1986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11" name="Rectangle 605">
                <a:extLst>
                  <a:ext uri="{FF2B5EF4-FFF2-40B4-BE49-F238E27FC236}">
                    <a16:creationId xmlns:a16="http://schemas.microsoft.com/office/drawing/2014/main" id="{4C1B8D2C-B062-4D35-9CA6-6228D38978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" y="2074"/>
                <a:ext cx="381" cy="1986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12" name="Rectangle 606">
                <a:extLst>
                  <a:ext uri="{FF2B5EF4-FFF2-40B4-BE49-F238E27FC236}">
                    <a16:creationId xmlns:a16="http://schemas.microsoft.com/office/drawing/2014/main" id="{AD3B6206-CE15-42F2-8AC9-0456735BE2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" y="3022"/>
                <a:ext cx="154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GSE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2" name="Line 608">
              <a:extLst>
                <a:ext uri="{FF2B5EF4-FFF2-40B4-BE49-F238E27FC236}">
                  <a16:creationId xmlns:a16="http://schemas.microsoft.com/office/drawing/2014/main" id="{F3E237D6-B7C6-4F8F-AE09-7EE7557D4B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1" y="3097"/>
              <a:ext cx="116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15611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Avionics Components with Flight Software</a:t>
            </a:r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F660338E-0C46-470D-9E59-8A5AFD05656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79388" y="1152525"/>
            <a:ext cx="11836400" cy="5402263"/>
            <a:chOff x="113" y="726"/>
            <a:chExt cx="7456" cy="3403"/>
          </a:xfrm>
        </p:grpSpPr>
        <p:grpSp>
          <p:nvGrpSpPr>
            <p:cNvPr id="9" name="Group 205">
              <a:extLst>
                <a:ext uri="{FF2B5EF4-FFF2-40B4-BE49-F238E27FC236}">
                  <a16:creationId xmlns:a16="http://schemas.microsoft.com/office/drawing/2014/main" id="{EB29EEE2-1EDE-486F-BC61-719BBA63201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5" y="822"/>
              <a:ext cx="7033" cy="2858"/>
              <a:chOff x="505" y="822"/>
              <a:chExt cx="7033" cy="2858"/>
            </a:xfrm>
          </p:grpSpPr>
          <p:sp>
            <p:nvSpPr>
              <p:cNvPr id="4443" name="Freeform 5">
                <a:extLst>
                  <a:ext uri="{FF2B5EF4-FFF2-40B4-BE49-F238E27FC236}">
                    <a16:creationId xmlns:a16="http://schemas.microsoft.com/office/drawing/2014/main" id="{7CFEA12F-CC61-4327-882A-8AD642D8567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14" y="1714"/>
                <a:ext cx="1268" cy="1926"/>
              </a:xfrm>
              <a:custGeom>
                <a:avLst/>
                <a:gdLst>
                  <a:gd name="T0" fmla="*/ 787 w 4472"/>
                  <a:gd name="T1" fmla="*/ 6 h 6795"/>
                  <a:gd name="T2" fmla="*/ 918 w 4472"/>
                  <a:gd name="T3" fmla="*/ 51 h 6795"/>
                  <a:gd name="T4" fmla="*/ 978 w 4472"/>
                  <a:gd name="T5" fmla="*/ 62 h 6795"/>
                  <a:gd name="T6" fmla="*/ 1117 w 4472"/>
                  <a:gd name="T7" fmla="*/ 1 h 6795"/>
                  <a:gd name="T8" fmla="*/ 1216 w 4472"/>
                  <a:gd name="T9" fmla="*/ 61 h 6795"/>
                  <a:gd name="T10" fmla="*/ 1317 w 4472"/>
                  <a:gd name="T11" fmla="*/ 33 h 6795"/>
                  <a:gd name="T12" fmla="*/ 1470 w 4472"/>
                  <a:gd name="T13" fmla="*/ 26 h 6795"/>
                  <a:gd name="T14" fmla="*/ 1535 w 4472"/>
                  <a:gd name="T15" fmla="*/ 64 h 6795"/>
                  <a:gd name="T16" fmla="*/ 1665 w 4472"/>
                  <a:gd name="T17" fmla="*/ 2 h 6795"/>
                  <a:gd name="T18" fmla="*/ 1852 w 4472"/>
                  <a:gd name="T19" fmla="*/ 61 h 6795"/>
                  <a:gd name="T20" fmla="*/ 3792 w 4472"/>
                  <a:gd name="T21" fmla="*/ 120 h 6795"/>
                  <a:gd name="T22" fmla="*/ 3922 w 4472"/>
                  <a:gd name="T23" fmla="*/ 278 h 6795"/>
                  <a:gd name="T24" fmla="*/ 3965 w 4472"/>
                  <a:gd name="T25" fmla="*/ 6545 h 6795"/>
                  <a:gd name="T26" fmla="*/ 4184 w 4472"/>
                  <a:gd name="T27" fmla="*/ 6688 h 6795"/>
                  <a:gd name="T28" fmla="*/ 4030 w 4472"/>
                  <a:gd name="T29" fmla="*/ 6678 h 6795"/>
                  <a:gd name="T30" fmla="*/ 3911 w 4472"/>
                  <a:gd name="T31" fmla="*/ 405 h 6795"/>
                  <a:gd name="T32" fmla="*/ 3823 w 4472"/>
                  <a:gd name="T33" fmla="*/ 190 h 6795"/>
                  <a:gd name="T34" fmla="*/ 3636 w 4472"/>
                  <a:gd name="T35" fmla="*/ 101 h 6795"/>
                  <a:gd name="T36" fmla="*/ 1709 w 4472"/>
                  <a:gd name="T37" fmla="*/ 39 h 6795"/>
                  <a:gd name="T38" fmla="*/ 1607 w 4472"/>
                  <a:gd name="T39" fmla="*/ 77 h 6795"/>
                  <a:gd name="T40" fmla="*/ 1476 w 4472"/>
                  <a:gd name="T41" fmla="*/ 85 h 6795"/>
                  <a:gd name="T42" fmla="*/ 1393 w 4472"/>
                  <a:gd name="T43" fmla="*/ 36 h 6795"/>
                  <a:gd name="T44" fmla="*/ 1247 w 4472"/>
                  <a:gd name="T45" fmla="*/ 100 h 6795"/>
                  <a:gd name="T46" fmla="*/ 1163 w 4472"/>
                  <a:gd name="T47" fmla="*/ 56 h 6795"/>
                  <a:gd name="T48" fmla="*/ 1052 w 4472"/>
                  <a:gd name="T49" fmla="*/ 60 h 6795"/>
                  <a:gd name="T50" fmla="*/ 911 w 4472"/>
                  <a:gd name="T51" fmla="*/ 93 h 6795"/>
                  <a:gd name="T52" fmla="*/ 839 w 4472"/>
                  <a:gd name="T53" fmla="*/ 37 h 6795"/>
                  <a:gd name="T54" fmla="*/ 661 w 4472"/>
                  <a:gd name="T55" fmla="*/ 96 h 6795"/>
                  <a:gd name="T56" fmla="*/ 668 w 4472"/>
                  <a:gd name="T57" fmla="*/ 131 h 6795"/>
                  <a:gd name="T58" fmla="*/ 829 w 4472"/>
                  <a:gd name="T59" fmla="*/ 72 h 6795"/>
                  <a:gd name="T60" fmla="*/ 896 w 4472"/>
                  <a:gd name="T61" fmla="*/ 125 h 6795"/>
                  <a:gd name="T62" fmla="*/ 1021 w 4472"/>
                  <a:gd name="T63" fmla="*/ 123 h 6795"/>
                  <a:gd name="T64" fmla="*/ 1126 w 4472"/>
                  <a:gd name="T65" fmla="*/ 74 h 6795"/>
                  <a:gd name="T66" fmla="*/ 1201 w 4472"/>
                  <a:gd name="T67" fmla="*/ 132 h 6795"/>
                  <a:gd name="T68" fmla="*/ 1313 w 4472"/>
                  <a:gd name="T69" fmla="*/ 122 h 6795"/>
                  <a:gd name="T70" fmla="*/ 1430 w 4472"/>
                  <a:gd name="T71" fmla="*/ 84 h 6795"/>
                  <a:gd name="T72" fmla="*/ 1493 w 4472"/>
                  <a:gd name="T73" fmla="*/ 133 h 6795"/>
                  <a:gd name="T74" fmla="*/ 1626 w 4472"/>
                  <a:gd name="T75" fmla="*/ 108 h 6795"/>
                  <a:gd name="T76" fmla="*/ 1751 w 4472"/>
                  <a:gd name="T77" fmla="*/ 103 h 6795"/>
                  <a:gd name="T78" fmla="*/ 3605 w 4472"/>
                  <a:gd name="T79" fmla="*/ 135 h 6795"/>
                  <a:gd name="T80" fmla="*/ 3854 w 4472"/>
                  <a:gd name="T81" fmla="*/ 300 h 6795"/>
                  <a:gd name="T82" fmla="*/ 3899 w 4472"/>
                  <a:gd name="T83" fmla="*/ 6571 h 6795"/>
                  <a:gd name="T84" fmla="*/ 4012 w 4472"/>
                  <a:gd name="T85" fmla="*/ 6708 h 6795"/>
                  <a:gd name="T86" fmla="*/ 4419 w 4472"/>
                  <a:gd name="T87" fmla="*/ 6795 h 6795"/>
                  <a:gd name="T88" fmla="*/ 3986 w 4472"/>
                  <a:gd name="T89" fmla="*/ 6733 h 6795"/>
                  <a:gd name="T90" fmla="*/ 3847 w 4472"/>
                  <a:gd name="T91" fmla="*/ 6520 h 6795"/>
                  <a:gd name="T92" fmla="*/ 3800 w 4472"/>
                  <a:gd name="T93" fmla="*/ 274 h 6795"/>
                  <a:gd name="T94" fmla="*/ 1884 w 4472"/>
                  <a:gd name="T95" fmla="*/ 171 h 6795"/>
                  <a:gd name="T96" fmla="*/ 1700 w 4472"/>
                  <a:gd name="T97" fmla="*/ 114 h 6795"/>
                  <a:gd name="T98" fmla="*/ 1618 w 4472"/>
                  <a:gd name="T99" fmla="*/ 153 h 6795"/>
                  <a:gd name="T100" fmla="*/ 1476 w 4472"/>
                  <a:gd name="T101" fmla="*/ 165 h 6795"/>
                  <a:gd name="T102" fmla="*/ 1401 w 4472"/>
                  <a:gd name="T103" fmla="*/ 108 h 6795"/>
                  <a:gd name="T104" fmla="*/ 1320 w 4472"/>
                  <a:gd name="T105" fmla="*/ 157 h 6795"/>
                  <a:gd name="T106" fmla="*/ 1171 w 4472"/>
                  <a:gd name="T107" fmla="*/ 158 h 6795"/>
                  <a:gd name="T108" fmla="*/ 1110 w 4472"/>
                  <a:gd name="T109" fmla="*/ 108 h 6795"/>
                  <a:gd name="T110" fmla="*/ 1004 w 4472"/>
                  <a:gd name="T111" fmla="*/ 165 h 6795"/>
                  <a:gd name="T112" fmla="*/ 870 w 4472"/>
                  <a:gd name="T113" fmla="*/ 151 h 6795"/>
                  <a:gd name="T114" fmla="*/ 820 w 4472"/>
                  <a:gd name="T115" fmla="*/ 108 h 6795"/>
                  <a:gd name="T116" fmla="*/ 668 w 4472"/>
                  <a:gd name="T117" fmla="*/ 167 h 6795"/>
                  <a:gd name="T118" fmla="*/ 53 w 4472"/>
                  <a:gd name="T119" fmla="*/ 171 h 67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472" h="6795">
                    <a:moveTo>
                      <a:pt x="53" y="64"/>
                    </a:moveTo>
                    <a:lnTo>
                      <a:pt x="619" y="64"/>
                    </a:lnTo>
                    <a:lnTo>
                      <a:pt x="655" y="61"/>
                    </a:lnTo>
                    <a:lnTo>
                      <a:pt x="690" y="53"/>
                    </a:lnTo>
                    <a:lnTo>
                      <a:pt x="723" y="40"/>
                    </a:lnTo>
                    <a:lnTo>
                      <a:pt x="758" y="19"/>
                    </a:lnTo>
                    <a:lnTo>
                      <a:pt x="787" y="6"/>
                    </a:lnTo>
                    <a:cubicBezTo>
                      <a:pt x="793" y="3"/>
                      <a:pt x="800" y="1"/>
                      <a:pt x="807" y="1"/>
                    </a:cubicBezTo>
                    <a:lnTo>
                      <a:pt x="831" y="1"/>
                    </a:lnTo>
                    <a:cubicBezTo>
                      <a:pt x="838" y="0"/>
                      <a:pt x="845" y="2"/>
                      <a:pt x="852" y="4"/>
                    </a:cubicBezTo>
                    <a:lnTo>
                      <a:pt x="875" y="13"/>
                    </a:lnTo>
                    <a:cubicBezTo>
                      <a:pt x="881" y="16"/>
                      <a:pt x="887" y="20"/>
                      <a:pt x="892" y="24"/>
                    </a:cubicBezTo>
                    <a:lnTo>
                      <a:pt x="911" y="42"/>
                    </a:lnTo>
                    <a:cubicBezTo>
                      <a:pt x="914" y="44"/>
                      <a:pt x="916" y="48"/>
                      <a:pt x="918" y="51"/>
                    </a:cubicBezTo>
                    <a:lnTo>
                      <a:pt x="920" y="54"/>
                    </a:lnTo>
                    <a:lnTo>
                      <a:pt x="925" y="59"/>
                    </a:lnTo>
                    <a:lnTo>
                      <a:pt x="928" y="61"/>
                    </a:lnTo>
                    <a:lnTo>
                      <a:pt x="932" y="63"/>
                    </a:lnTo>
                    <a:lnTo>
                      <a:pt x="944" y="65"/>
                    </a:lnTo>
                    <a:lnTo>
                      <a:pt x="959" y="64"/>
                    </a:lnTo>
                    <a:lnTo>
                      <a:pt x="978" y="62"/>
                    </a:lnTo>
                    <a:lnTo>
                      <a:pt x="995" y="57"/>
                    </a:lnTo>
                    <a:lnTo>
                      <a:pt x="1011" y="48"/>
                    </a:lnTo>
                    <a:lnTo>
                      <a:pt x="1029" y="33"/>
                    </a:lnTo>
                    <a:lnTo>
                      <a:pt x="1054" y="15"/>
                    </a:lnTo>
                    <a:cubicBezTo>
                      <a:pt x="1060" y="11"/>
                      <a:pt x="1067" y="8"/>
                      <a:pt x="1074" y="6"/>
                    </a:cubicBezTo>
                    <a:lnTo>
                      <a:pt x="1098" y="1"/>
                    </a:lnTo>
                    <a:cubicBezTo>
                      <a:pt x="1104" y="0"/>
                      <a:pt x="1111" y="0"/>
                      <a:pt x="1117" y="1"/>
                    </a:cubicBezTo>
                    <a:lnTo>
                      <a:pt x="1141" y="5"/>
                    </a:lnTo>
                    <a:cubicBezTo>
                      <a:pt x="1148" y="6"/>
                      <a:pt x="1155" y="9"/>
                      <a:pt x="1161" y="12"/>
                    </a:cubicBezTo>
                    <a:lnTo>
                      <a:pt x="1182" y="26"/>
                    </a:lnTo>
                    <a:cubicBezTo>
                      <a:pt x="1187" y="29"/>
                      <a:pt x="1192" y="33"/>
                      <a:pt x="1196" y="38"/>
                    </a:cubicBezTo>
                    <a:lnTo>
                      <a:pt x="1206" y="50"/>
                    </a:lnTo>
                    <a:lnTo>
                      <a:pt x="1213" y="59"/>
                    </a:lnTo>
                    <a:lnTo>
                      <a:pt x="1216" y="61"/>
                    </a:lnTo>
                    <a:lnTo>
                      <a:pt x="1220" y="63"/>
                    </a:lnTo>
                    <a:lnTo>
                      <a:pt x="1232" y="65"/>
                    </a:lnTo>
                    <a:lnTo>
                      <a:pt x="1247" y="64"/>
                    </a:lnTo>
                    <a:lnTo>
                      <a:pt x="1266" y="62"/>
                    </a:lnTo>
                    <a:lnTo>
                      <a:pt x="1283" y="57"/>
                    </a:lnTo>
                    <a:lnTo>
                      <a:pt x="1299" y="48"/>
                    </a:lnTo>
                    <a:lnTo>
                      <a:pt x="1317" y="33"/>
                    </a:lnTo>
                    <a:lnTo>
                      <a:pt x="1342" y="15"/>
                    </a:lnTo>
                    <a:cubicBezTo>
                      <a:pt x="1348" y="11"/>
                      <a:pt x="1355" y="8"/>
                      <a:pt x="1362" y="6"/>
                    </a:cubicBezTo>
                    <a:lnTo>
                      <a:pt x="1386" y="1"/>
                    </a:lnTo>
                    <a:cubicBezTo>
                      <a:pt x="1392" y="0"/>
                      <a:pt x="1399" y="0"/>
                      <a:pt x="1405" y="1"/>
                    </a:cubicBezTo>
                    <a:lnTo>
                      <a:pt x="1429" y="5"/>
                    </a:lnTo>
                    <a:cubicBezTo>
                      <a:pt x="1436" y="6"/>
                      <a:pt x="1443" y="9"/>
                      <a:pt x="1449" y="12"/>
                    </a:cubicBezTo>
                    <a:lnTo>
                      <a:pt x="1470" y="26"/>
                    </a:lnTo>
                    <a:cubicBezTo>
                      <a:pt x="1475" y="29"/>
                      <a:pt x="1480" y="33"/>
                      <a:pt x="1484" y="38"/>
                    </a:cubicBezTo>
                    <a:lnTo>
                      <a:pt x="1494" y="50"/>
                    </a:lnTo>
                    <a:lnTo>
                      <a:pt x="1501" y="59"/>
                    </a:lnTo>
                    <a:lnTo>
                      <a:pt x="1504" y="61"/>
                    </a:lnTo>
                    <a:lnTo>
                      <a:pt x="1508" y="63"/>
                    </a:lnTo>
                    <a:lnTo>
                      <a:pt x="1520" y="65"/>
                    </a:lnTo>
                    <a:lnTo>
                      <a:pt x="1535" y="64"/>
                    </a:lnTo>
                    <a:lnTo>
                      <a:pt x="1554" y="62"/>
                    </a:lnTo>
                    <a:lnTo>
                      <a:pt x="1571" y="57"/>
                    </a:lnTo>
                    <a:lnTo>
                      <a:pt x="1587" y="48"/>
                    </a:lnTo>
                    <a:lnTo>
                      <a:pt x="1605" y="33"/>
                    </a:lnTo>
                    <a:lnTo>
                      <a:pt x="1627" y="16"/>
                    </a:lnTo>
                    <a:cubicBezTo>
                      <a:pt x="1632" y="13"/>
                      <a:pt x="1637" y="10"/>
                      <a:pt x="1644" y="8"/>
                    </a:cubicBezTo>
                    <a:lnTo>
                      <a:pt x="1665" y="2"/>
                    </a:lnTo>
                    <a:cubicBezTo>
                      <a:pt x="1671" y="0"/>
                      <a:pt x="1678" y="0"/>
                      <a:pt x="1684" y="0"/>
                    </a:cubicBezTo>
                    <a:lnTo>
                      <a:pt x="1706" y="2"/>
                    </a:lnTo>
                    <a:cubicBezTo>
                      <a:pt x="1712" y="3"/>
                      <a:pt x="1718" y="4"/>
                      <a:pt x="1723" y="7"/>
                    </a:cubicBezTo>
                    <a:lnTo>
                      <a:pt x="1744" y="16"/>
                    </a:lnTo>
                    <a:lnTo>
                      <a:pt x="1784" y="40"/>
                    </a:lnTo>
                    <a:lnTo>
                      <a:pt x="1818" y="53"/>
                    </a:lnTo>
                    <a:lnTo>
                      <a:pt x="1852" y="61"/>
                    </a:lnTo>
                    <a:lnTo>
                      <a:pt x="1892" y="64"/>
                    </a:lnTo>
                    <a:lnTo>
                      <a:pt x="3605" y="64"/>
                    </a:lnTo>
                    <a:lnTo>
                      <a:pt x="3638" y="66"/>
                    </a:lnTo>
                    <a:lnTo>
                      <a:pt x="3672" y="71"/>
                    </a:lnTo>
                    <a:lnTo>
                      <a:pt x="3733" y="89"/>
                    </a:lnTo>
                    <a:cubicBezTo>
                      <a:pt x="3737" y="90"/>
                      <a:pt x="3740" y="91"/>
                      <a:pt x="3744" y="93"/>
                    </a:cubicBezTo>
                    <a:lnTo>
                      <a:pt x="3792" y="120"/>
                    </a:lnTo>
                    <a:cubicBezTo>
                      <a:pt x="3795" y="121"/>
                      <a:pt x="3798" y="123"/>
                      <a:pt x="3800" y="125"/>
                    </a:cubicBezTo>
                    <a:lnTo>
                      <a:pt x="3843" y="160"/>
                    </a:lnTo>
                    <a:cubicBezTo>
                      <a:pt x="3846" y="162"/>
                      <a:pt x="3849" y="165"/>
                      <a:pt x="3851" y="168"/>
                    </a:cubicBezTo>
                    <a:lnTo>
                      <a:pt x="3886" y="211"/>
                    </a:lnTo>
                    <a:cubicBezTo>
                      <a:pt x="3888" y="213"/>
                      <a:pt x="3890" y="216"/>
                      <a:pt x="3891" y="219"/>
                    </a:cubicBezTo>
                    <a:lnTo>
                      <a:pt x="3918" y="267"/>
                    </a:lnTo>
                    <a:cubicBezTo>
                      <a:pt x="3920" y="271"/>
                      <a:pt x="3921" y="274"/>
                      <a:pt x="3922" y="278"/>
                    </a:cubicBezTo>
                    <a:lnTo>
                      <a:pt x="3939" y="332"/>
                    </a:lnTo>
                    <a:lnTo>
                      <a:pt x="3945" y="368"/>
                    </a:lnTo>
                    <a:lnTo>
                      <a:pt x="3947" y="403"/>
                    </a:lnTo>
                    <a:lnTo>
                      <a:pt x="3947" y="6453"/>
                    </a:lnTo>
                    <a:lnTo>
                      <a:pt x="3948" y="6480"/>
                    </a:lnTo>
                    <a:lnTo>
                      <a:pt x="3952" y="6503"/>
                    </a:lnTo>
                    <a:lnTo>
                      <a:pt x="3965" y="6545"/>
                    </a:lnTo>
                    <a:lnTo>
                      <a:pt x="3987" y="6584"/>
                    </a:lnTo>
                    <a:lnTo>
                      <a:pt x="4016" y="6619"/>
                    </a:lnTo>
                    <a:lnTo>
                      <a:pt x="4051" y="6648"/>
                    </a:lnTo>
                    <a:lnTo>
                      <a:pt x="4090" y="6670"/>
                    </a:lnTo>
                    <a:lnTo>
                      <a:pt x="4139" y="6684"/>
                    </a:lnTo>
                    <a:lnTo>
                      <a:pt x="4160" y="6687"/>
                    </a:lnTo>
                    <a:lnTo>
                      <a:pt x="4184" y="6688"/>
                    </a:lnTo>
                    <a:lnTo>
                      <a:pt x="4419" y="6688"/>
                    </a:lnTo>
                    <a:lnTo>
                      <a:pt x="4419" y="6724"/>
                    </a:lnTo>
                    <a:lnTo>
                      <a:pt x="4182" y="6724"/>
                    </a:lnTo>
                    <a:lnTo>
                      <a:pt x="4155" y="6722"/>
                    </a:lnTo>
                    <a:lnTo>
                      <a:pt x="4129" y="6718"/>
                    </a:lnTo>
                    <a:lnTo>
                      <a:pt x="4076" y="6702"/>
                    </a:lnTo>
                    <a:lnTo>
                      <a:pt x="4030" y="6678"/>
                    </a:lnTo>
                    <a:lnTo>
                      <a:pt x="3991" y="6644"/>
                    </a:lnTo>
                    <a:lnTo>
                      <a:pt x="3957" y="6604"/>
                    </a:lnTo>
                    <a:lnTo>
                      <a:pt x="3932" y="6559"/>
                    </a:lnTo>
                    <a:lnTo>
                      <a:pt x="3917" y="6509"/>
                    </a:lnTo>
                    <a:lnTo>
                      <a:pt x="3913" y="6482"/>
                    </a:lnTo>
                    <a:lnTo>
                      <a:pt x="3911" y="6453"/>
                    </a:lnTo>
                    <a:lnTo>
                      <a:pt x="3911" y="405"/>
                    </a:lnTo>
                    <a:lnTo>
                      <a:pt x="3910" y="373"/>
                    </a:lnTo>
                    <a:lnTo>
                      <a:pt x="3904" y="342"/>
                    </a:lnTo>
                    <a:lnTo>
                      <a:pt x="3888" y="288"/>
                    </a:lnTo>
                    <a:cubicBezTo>
                      <a:pt x="3888" y="287"/>
                      <a:pt x="3887" y="286"/>
                      <a:pt x="3887" y="284"/>
                    </a:cubicBezTo>
                    <a:lnTo>
                      <a:pt x="3860" y="236"/>
                    </a:lnTo>
                    <a:cubicBezTo>
                      <a:pt x="3860" y="235"/>
                      <a:pt x="3859" y="234"/>
                      <a:pt x="3858" y="233"/>
                    </a:cubicBezTo>
                    <a:lnTo>
                      <a:pt x="3823" y="190"/>
                    </a:lnTo>
                    <a:cubicBezTo>
                      <a:pt x="3822" y="189"/>
                      <a:pt x="3822" y="188"/>
                      <a:pt x="3821" y="188"/>
                    </a:cubicBezTo>
                    <a:lnTo>
                      <a:pt x="3778" y="153"/>
                    </a:lnTo>
                    <a:cubicBezTo>
                      <a:pt x="3777" y="152"/>
                      <a:pt x="3776" y="151"/>
                      <a:pt x="3775" y="151"/>
                    </a:cubicBezTo>
                    <a:lnTo>
                      <a:pt x="3726" y="124"/>
                    </a:lnTo>
                    <a:cubicBezTo>
                      <a:pt x="3725" y="124"/>
                      <a:pt x="3724" y="123"/>
                      <a:pt x="3723" y="123"/>
                    </a:cubicBezTo>
                    <a:lnTo>
                      <a:pt x="3666" y="106"/>
                    </a:lnTo>
                    <a:lnTo>
                      <a:pt x="3636" y="101"/>
                    </a:lnTo>
                    <a:lnTo>
                      <a:pt x="3605" y="100"/>
                    </a:lnTo>
                    <a:lnTo>
                      <a:pt x="1889" y="100"/>
                    </a:lnTo>
                    <a:lnTo>
                      <a:pt x="1847" y="96"/>
                    </a:lnTo>
                    <a:lnTo>
                      <a:pt x="1807" y="87"/>
                    </a:lnTo>
                    <a:lnTo>
                      <a:pt x="1768" y="71"/>
                    </a:lnTo>
                    <a:lnTo>
                      <a:pt x="1730" y="49"/>
                    </a:lnTo>
                    <a:lnTo>
                      <a:pt x="1709" y="39"/>
                    </a:lnTo>
                    <a:cubicBezTo>
                      <a:pt x="1707" y="38"/>
                      <a:pt x="1705" y="38"/>
                      <a:pt x="1703" y="38"/>
                    </a:cubicBezTo>
                    <a:lnTo>
                      <a:pt x="1681" y="36"/>
                    </a:lnTo>
                    <a:cubicBezTo>
                      <a:pt x="1679" y="36"/>
                      <a:pt x="1677" y="36"/>
                      <a:pt x="1675" y="36"/>
                    </a:cubicBezTo>
                    <a:lnTo>
                      <a:pt x="1653" y="42"/>
                    </a:lnTo>
                    <a:cubicBezTo>
                      <a:pt x="1651" y="43"/>
                      <a:pt x="1649" y="44"/>
                      <a:pt x="1647" y="45"/>
                    </a:cubicBezTo>
                    <a:lnTo>
                      <a:pt x="1628" y="60"/>
                    </a:lnTo>
                    <a:lnTo>
                      <a:pt x="1607" y="77"/>
                    </a:lnTo>
                    <a:lnTo>
                      <a:pt x="1585" y="90"/>
                    </a:lnTo>
                    <a:lnTo>
                      <a:pt x="1561" y="97"/>
                    </a:lnTo>
                    <a:lnTo>
                      <a:pt x="1535" y="100"/>
                    </a:lnTo>
                    <a:lnTo>
                      <a:pt x="1515" y="100"/>
                    </a:lnTo>
                    <a:lnTo>
                      <a:pt x="1499" y="98"/>
                    </a:lnTo>
                    <a:lnTo>
                      <a:pt x="1487" y="93"/>
                    </a:lnTo>
                    <a:lnTo>
                      <a:pt x="1476" y="85"/>
                    </a:lnTo>
                    <a:lnTo>
                      <a:pt x="1466" y="72"/>
                    </a:lnTo>
                    <a:lnTo>
                      <a:pt x="1456" y="60"/>
                    </a:lnTo>
                    <a:cubicBezTo>
                      <a:pt x="1455" y="58"/>
                      <a:pt x="1453" y="57"/>
                      <a:pt x="1451" y="56"/>
                    </a:cubicBezTo>
                    <a:lnTo>
                      <a:pt x="1430" y="42"/>
                    </a:lnTo>
                    <a:cubicBezTo>
                      <a:pt x="1428" y="41"/>
                      <a:pt x="1426" y="40"/>
                      <a:pt x="1423" y="40"/>
                    </a:cubicBezTo>
                    <a:lnTo>
                      <a:pt x="1399" y="36"/>
                    </a:lnTo>
                    <a:cubicBezTo>
                      <a:pt x="1397" y="36"/>
                      <a:pt x="1395" y="36"/>
                      <a:pt x="1393" y="36"/>
                    </a:cubicBezTo>
                    <a:lnTo>
                      <a:pt x="1369" y="41"/>
                    </a:lnTo>
                    <a:cubicBezTo>
                      <a:pt x="1367" y="42"/>
                      <a:pt x="1364" y="42"/>
                      <a:pt x="1362" y="44"/>
                    </a:cubicBezTo>
                    <a:lnTo>
                      <a:pt x="1340" y="60"/>
                    </a:lnTo>
                    <a:lnTo>
                      <a:pt x="1319" y="77"/>
                    </a:lnTo>
                    <a:lnTo>
                      <a:pt x="1297" y="90"/>
                    </a:lnTo>
                    <a:lnTo>
                      <a:pt x="1273" y="97"/>
                    </a:lnTo>
                    <a:lnTo>
                      <a:pt x="1247" y="100"/>
                    </a:lnTo>
                    <a:lnTo>
                      <a:pt x="1227" y="100"/>
                    </a:lnTo>
                    <a:lnTo>
                      <a:pt x="1211" y="98"/>
                    </a:lnTo>
                    <a:lnTo>
                      <a:pt x="1199" y="93"/>
                    </a:lnTo>
                    <a:lnTo>
                      <a:pt x="1188" y="85"/>
                    </a:lnTo>
                    <a:lnTo>
                      <a:pt x="1178" y="72"/>
                    </a:lnTo>
                    <a:lnTo>
                      <a:pt x="1168" y="60"/>
                    </a:lnTo>
                    <a:cubicBezTo>
                      <a:pt x="1167" y="58"/>
                      <a:pt x="1165" y="57"/>
                      <a:pt x="1163" y="56"/>
                    </a:cubicBezTo>
                    <a:lnTo>
                      <a:pt x="1142" y="42"/>
                    </a:lnTo>
                    <a:cubicBezTo>
                      <a:pt x="1140" y="41"/>
                      <a:pt x="1138" y="40"/>
                      <a:pt x="1135" y="40"/>
                    </a:cubicBezTo>
                    <a:lnTo>
                      <a:pt x="1111" y="36"/>
                    </a:lnTo>
                    <a:cubicBezTo>
                      <a:pt x="1109" y="36"/>
                      <a:pt x="1107" y="36"/>
                      <a:pt x="1105" y="36"/>
                    </a:cubicBezTo>
                    <a:lnTo>
                      <a:pt x="1081" y="41"/>
                    </a:lnTo>
                    <a:cubicBezTo>
                      <a:pt x="1079" y="42"/>
                      <a:pt x="1076" y="42"/>
                      <a:pt x="1074" y="44"/>
                    </a:cubicBezTo>
                    <a:lnTo>
                      <a:pt x="1052" y="60"/>
                    </a:lnTo>
                    <a:lnTo>
                      <a:pt x="1031" y="77"/>
                    </a:lnTo>
                    <a:lnTo>
                      <a:pt x="1009" y="90"/>
                    </a:lnTo>
                    <a:lnTo>
                      <a:pt x="985" y="97"/>
                    </a:lnTo>
                    <a:lnTo>
                      <a:pt x="959" y="100"/>
                    </a:lnTo>
                    <a:lnTo>
                      <a:pt x="939" y="100"/>
                    </a:lnTo>
                    <a:lnTo>
                      <a:pt x="923" y="98"/>
                    </a:lnTo>
                    <a:lnTo>
                      <a:pt x="911" y="93"/>
                    </a:lnTo>
                    <a:lnTo>
                      <a:pt x="900" y="85"/>
                    </a:lnTo>
                    <a:lnTo>
                      <a:pt x="891" y="74"/>
                    </a:lnTo>
                    <a:lnTo>
                      <a:pt x="889" y="71"/>
                    </a:lnTo>
                    <a:cubicBezTo>
                      <a:pt x="888" y="69"/>
                      <a:pt x="887" y="68"/>
                      <a:pt x="886" y="68"/>
                    </a:cubicBezTo>
                    <a:lnTo>
                      <a:pt x="868" y="50"/>
                    </a:lnTo>
                    <a:cubicBezTo>
                      <a:pt x="866" y="48"/>
                      <a:pt x="864" y="47"/>
                      <a:pt x="862" y="46"/>
                    </a:cubicBezTo>
                    <a:lnTo>
                      <a:pt x="839" y="37"/>
                    </a:lnTo>
                    <a:cubicBezTo>
                      <a:pt x="837" y="37"/>
                      <a:pt x="834" y="36"/>
                      <a:pt x="832" y="36"/>
                    </a:cubicBezTo>
                    <a:lnTo>
                      <a:pt x="808" y="37"/>
                    </a:lnTo>
                    <a:cubicBezTo>
                      <a:pt x="806" y="37"/>
                      <a:pt x="803" y="37"/>
                      <a:pt x="801" y="38"/>
                    </a:cubicBezTo>
                    <a:lnTo>
                      <a:pt x="776" y="50"/>
                    </a:lnTo>
                    <a:lnTo>
                      <a:pt x="739" y="71"/>
                    </a:lnTo>
                    <a:lnTo>
                      <a:pt x="701" y="87"/>
                    </a:lnTo>
                    <a:lnTo>
                      <a:pt x="661" y="96"/>
                    </a:lnTo>
                    <a:lnTo>
                      <a:pt x="619" y="100"/>
                    </a:lnTo>
                    <a:lnTo>
                      <a:pt x="53" y="100"/>
                    </a:lnTo>
                    <a:lnTo>
                      <a:pt x="53" y="64"/>
                    </a:lnTo>
                    <a:close/>
                    <a:moveTo>
                      <a:pt x="53" y="135"/>
                    </a:moveTo>
                    <a:lnTo>
                      <a:pt x="619" y="135"/>
                    </a:lnTo>
                    <a:lnTo>
                      <a:pt x="665" y="132"/>
                    </a:lnTo>
                    <a:cubicBezTo>
                      <a:pt x="666" y="132"/>
                      <a:pt x="667" y="131"/>
                      <a:pt x="668" y="131"/>
                    </a:cubicBezTo>
                    <a:lnTo>
                      <a:pt x="710" y="121"/>
                    </a:lnTo>
                    <a:cubicBezTo>
                      <a:pt x="711" y="121"/>
                      <a:pt x="712" y="121"/>
                      <a:pt x="713" y="120"/>
                    </a:cubicBezTo>
                    <a:lnTo>
                      <a:pt x="754" y="104"/>
                    </a:lnTo>
                    <a:cubicBezTo>
                      <a:pt x="754" y="104"/>
                      <a:pt x="755" y="103"/>
                      <a:pt x="756" y="103"/>
                    </a:cubicBezTo>
                    <a:lnTo>
                      <a:pt x="794" y="80"/>
                    </a:lnTo>
                    <a:lnTo>
                      <a:pt x="812" y="72"/>
                    </a:lnTo>
                    <a:lnTo>
                      <a:pt x="829" y="72"/>
                    </a:lnTo>
                    <a:lnTo>
                      <a:pt x="846" y="78"/>
                    </a:lnTo>
                    <a:lnTo>
                      <a:pt x="860" y="92"/>
                    </a:lnTo>
                    <a:lnTo>
                      <a:pt x="861" y="93"/>
                    </a:lnTo>
                    <a:lnTo>
                      <a:pt x="874" y="109"/>
                    </a:lnTo>
                    <a:cubicBezTo>
                      <a:pt x="875" y="110"/>
                      <a:pt x="876" y="111"/>
                      <a:pt x="877" y="112"/>
                    </a:cubicBezTo>
                    <a:lnTo>
                      <a:pt x="891" y="123"/>
                    </a:lnTo>
                    <a:cubicBezTo>
                      <a:pt x="893" y="124"/>
                      <a:pt x="894" y="124"/>
                      <a:pt x="896" y="125"/>
                    </a:cubicBezTo>
                    <a:lnTo>
                      <a:pt x="913" y="132"/>
                    </a:lnTo>
                    <a:cubicBezTo>
                      <a:pt x="914" y="132"/>
                      <a:pt x="915" y="132"/>
                      <a:pt x="917" y="133"/>
                    </a:cubicBezTo>
                    <a:lnTo>
                      <a:pt x="935" y="135"/>
                    </a:lnTo>
                    <a:lnTo>
                      <a:pt x="959" y="135"/>
                    </a:lnTo>
                    <a:lnTo>
                      <a:pt x="990" y="132"/>
                    </a:lnTo>
                    <a:cubicBezTo>
                      <a:pt x="991" y="132"/>
                      <a:pt x="993" y="132"/>
                      <a:pt x="994" y="131"/>
                    </a:cubicBezTo>
                    <a:lnTo>
                      <a:pt x="1021" y="123"/>
                    </a:lnTo>
                    <a:cubicBezTo>
                      <a:pt x="1022" y="123"/>
                      <a:pt x="1023" y="122"/>
                      <a:pt x="1025" y="122"/>
                    </a:cubicBezTo>
                    <a:lnTo>
                      <a:pt x="1050" y="108"/>
                    </a:lnTo>
                    <a:cubicBezTo>
                      <a:pt x="1051" y="107"/>
                      <a:pt x="1052" y="106"/>
                      <a:pt x="1053" y="105"/>
                    </a:cubicBezTo>
                    <a:lnTo>
                      <a:pt x="1075" y="86"/>
                    </a:lnTo>
                    <a:lnTo>
                      <a:pt x="1092" y="75"/>
                    </a:lnTo>
                    <a:lnTo>
                      <a:pt x="1109" y="72"/>
                    </a:lnTo>
                    <a:lnTo>
                      <a:pt x="1126" y="74"/>
                    </a:lnTo>
                    <a:lnTo>
                      <a:pt x="1142" y="84"/>
                    </a:lnTo>
                    <a:lnTo>
                      <a:pt x="1150" y="95"/>
                    </a:lnTo>
                    <a:lnTo>
                      <a:pt x="1162" y="109"/>
                    </a:lnTo>
                    <a:cubicBezTo>
                      <a:pt x="1163" y="110"/>
                      <a:pt x="1164" y="111"/>
                      <a:pt x="1165" y="112"/>
                    </a:cubicBezTo>
                    <a:lnTo>
                      <a:pt x="1179" y="123"/>
                    </a:lnTo>
                    <a:cubicBezTo>
                      <a:pt x="1181" y="124"/>
                      <a:pt x="1182" y="124"/>
                      <a:pt x="1184" y="125"/>
                    </a:cubicBezTo>
                    <a:lnTo>
                      <a:pt x="1201" y="132"/>
                    </a:lnTo>
                    <a:cubicBezTo>
                      <a:pt x="1202" y="132"/>
                      <a:pt x="1203" y="132"/>
                      <a:pt x="1205" y="133"/>
                    </a:cubicBezTo>
                    <a:lnTo>
                      <a:pt x="1223" y="135"/>
                    </a:lnTo>
                    <a:lnTo>
                      <a:pt x="1247" y="135"/>
                    </a:lnTo>
                    <a:lnTo>
                      <a:pt x="1278" y="132"/>
                    </a:lnTo>
                    <a:cubicBezTo>
                      <a:pt x="1279" y="132"/>
                      <a:pt x="1281" y="132"/>
                      <a:pt x="1282" y="131"/>
                    </a:cubicBezTo>
                    <a:lnTo>
                      <a:pt x="1309" y="123"/>
                    </a:lnTo>
                    <a:cubicBezTo>
                      <a:pt x="1310" y="123"/>
                      <a:pt x="1311" y="122"/>
                      <a:pt x="1313" y="122"/>
                    </a:cubicBezTo>
                    <a:lnTo>
                      <a:pt x="1338" y="108"/>
                    </a:lnTo>
                    <a:cubicBezTo>
                      <a:pt x="1339" y="107"/>
                      <a:pt x="1340" y="106"/>
                      <a:pt x="1341" y="105"/>
                    </a:cubicBezTo>
                    <a:lnTo>
                      <a:pt x="1363" y="86"/>
                    </a:lnTo>
                    <a:lnTo>
                      <a:pt x="1380" y="75"/>
                    </a:lnTo>
                    <a:lnTo>
                      <a:pt x="1397" y="72"/>
                    </a:lnTo>
                    <a:lnTo>
                      <a:pt x="1414" y="74"/>
                    </a:lnTo>
                    <a:lnTo>
                      <a:pt x="1430" y="84"/>
                    </a:lnTo>
                    <a:lnTo>
                      <a:pt x="1438" y="95"/>
                    </a:lnTo>
                    <a:lnTo>
                      <a:pt x="1450" y="109"/>
                    </a:lnTo>
                    <a:cubicBezTo>
                      <a:pt x="1451" y="110"/>
                      <a:pt x="1452" y="111"/>
                      <a:pt x="1453" y="112"/>
                    </a:cubicBezTo>
                    <a:lnTo>
                      <a:pt x="1467" y="123"/>
                    </a:lnTo>
                    <a:cubicBezTo>
                      <a:pt x="1469" y="124"/>
                      <a:pt x="1470" y="124"/>
                      <a:pt x="1472" y="125"/>
                    </a:cubicBezTo>
                    <a:lnTo>
                      <a:pt x="1489" y="132"/>
                    </a:lnTo>
                    <a:cubicBezTo>
                      <a:pt x="1490" y="132"/>
                      <a:pt x="1491" y="132"/>
                      <a:pt x="1493" y="133"/>
                    </a:cubicBezTo>
                    <a:lnTo>
                      <a:pt x="1511" y="135"/>
                    </a:lnTo>
                    <a:lnTo>
                      <a:pt x="1535" y="135"/>
                    </a:lnTo>
                    <a:lnTo>
                      <a:pt x="1566" y="132"/>
                    </a:lnTo>
                    <a:cubicBezTo>
                      <a:pt x="1567" y="132"/>
                      <a:pt x="1569" y="132"/>
                      <a:pt x="1570" y="131"/>
                    </a:cubicBezTo>
                    <a:lnTo>
                      <a:pt x="1597" y="123"/>
                    </a:lnTo>
                    <a:cubicBezTo>
                      <a:pt x="1598" y="123"/>
                      <a:pt x="1599" y="122"/>
                      <a:pt x="1601" y="122"/>
                    </a:cubicBezTo>
                    <a:lnTo>
                      <a:pt x="1626" y="108"/>
                    </a:lnTo>
                    <a:cubicBezTo>
                      <a:pt x="1627" y="107"/>
                      <a:pt x="1628" y="106"/>
                      <a:pt x="1629" y="105"/>
                    </a:cubicBezTo>
                    <a:lnTo>
                      <a:pt x="1651" y="86"/>
                    </a:lnTo>
                    <a:lnTo>
                      <a:pt x="1666" y="76"/>
                    </a:lnTo>
                    <a:lnTo>
                      <a:pt x="1681" y="71"/>
                    </a:lnTo>
                    <a:lnTo>
                      <a:pt x="1697" y="73"/>
                    </a:lnTo>
                    <a:lnTo>
                      <a:pt x="1715" y="81"/>
                    </a:lnTo>
                    <a:lnTo>
                      <a:pt x="1751" y="103"/>
                    </a:lnTo>
                    <a:cubicBezTo>
                      <a:pt x="1752" y="103"/>
                      <a:pt x="1753" y="104"/>
                      <a:pt x="1754" y="104"/>
                    </a:cubicBezTo>
                    <a:lnTo>
                      <a:pt x="1795" y="120"/>
                    </a:lnTo>
                    <a:cubicBezTo>
                      <a:pt x="1796" y="121"/>
                      <a:pt x="1797" y="121"/>
                      <a:pt x="1797" y="121"/>
                    </a:cubicBezTo>
                    <a:lnTo>
                      <a:pt x="1840" y="131"/>
                    </a:lnTo>
                    <a:cubicBezTo>
                      <a:pt x="1841" y="131"/>
                      <a:pt x="1842" y="132"/>
                      <a:pt x="1843" y="132"/>
                    </a:cubicBezTo>
                    <a:lnTo>
                      <a:pt x="1887" y="135"/>
                    </a:lnTo>
                    <a:lnTo>
                      <a:pt x="3605" y="135"/>
                    </a:lnTo>
                    <a:lnTo>
                      <a:pt x="3634" y="137"/>
                    </a:lnTo>
                    <a:lnTo>
                      <a:pt x="3661" y="141"/>
                    </a:lnTo>
                    <a:lnTo>
                      <a:pt x="3711" y="156"/>
                    </a:lnTo>
                    <a:lnTo>
                      <a:pt x="3757" y="181"/>
                    </a:lnTo>
                    <a:lnTo>
                      <a:pt x="3797" y="214"/>
                    </a:lnTo>
                    <a:lnTo>
                      <a:pt x="3830" y="254"/>
                    </a:lnTo>
                    <a:lnTo>
                      <a:pt x="3854" y="300"/>
                    </a:lnTo>
                    <a:lnTo>
                      <a:pt x="3870" y="353"/>
                    </a:lnTo>
                    <a:lnTo>
                      <a:pt x="3874" y="379"/>
                    </a:lnTo>
                    <a:lnTo>
                      <a:pt x="3876" y="406"/>
                    </a:lnTo>
                    <a:lnTo>
                      <a:pt x="3876" y="6453"/>
                    </a:lnTo>
                    <a:lnTo>
                      <a:pt x="3877" y="6484"/>
                    </a:lnTo>
                    <a:lnTo>
                      <a:pt x="3882" y="6514"/>
                    </a:lnTo>
                    <a:lnTo>
                      <a:pt x="3899" y="6571"/>
                    </a:lnTo>
                    <a:cubicBezTo>
                      <a:pt x="3899" y="6572"/>
                      <a:pt x="3900" y="6573"/>
                      <a:pt x="3900" y="6574"/>
                    </a:cubicBezTo>
                    <a:lnTo>
                      <a:pt x="3927" y="6623"/>
                    </a:lnTo>
                    <a:cubicBezTo>
                      <a:pt x="3927" y="6624"/>
                      <a:pt x="3928" y="6625"/>
                      <a:pt x="3929" y="6626"/>
                    </a:cubicBezTo>
                    <a:lnTo>
                      <a:pt x="3964" y="6668"/>
                    </a:lnTo>
                    <a:cubicBezTo>
                      <a:pt x="3965" y="6669"/>
                      <a:pt x="3966" y="6670"/>
                      <a:pt x="3967" y="6671"/>
                    </a:cubicBezTo>
                    <a:lnTo>
                      <a:pt x="4009" y="6706"/>
                    </a:lnTo>
                    <a:cubicBezTo>
                      <a:pt x="4010" y="6707"/>
                      <a:pt x="4011" y="6708"/>
                      <a:pt x="4012" y="6708"/>
                    </a:cubicBezTo>
                    <a:lnTo>
                      <a:pt x="4061" y="6735"/>
                    </a:lnTo>
                    <a:cubicBezTo>
                      <a:pt x="4062" y="6735"/>
                      <a:pt x="4063" y="6736"/>
                      <a:pt x="4064" y="6736"/>
                    </a:cubicBezTo>
                    <a:lnTo>
                      <a:pt x="4118" y="6752"/>
                    </a:lnTo>
                    <a:lnTo>
                      <a:pt x="4149" y="6758"/>
                    </a:lnTo>
                    <a:lnTo>
                      <a:pt x="4181" y="6759"/>
                    </a:lnTo>
                    <a:lnTo>
                      <a:pt x="4419" y="6759"/>
                    </a:lnTo>
                    <a:lnTo>
                      <a:pt x="4419" y="6795"/>
                    </a:lnTo>
                    <a:lnTo>
                      <a:pt x="4179" y="6795"/>
                    </a:lnTo>
                    <a:lnTo>
                      <a:pt x="4144" y="6793"/>
                    </a:lnTo>
                    <a:lnTo>
                      <a:pt x="4108" y="6786"/>
                    </a:lnTo>
                    <a:lnTo>
                      <a:pt x="4054" y="6770"/>
                    </a:lnTo>
                    <a:cubicBezTo>
                      <a:pt x="4050" y="6769"/>
                      <a:pt x="4047" y="6768"/>
                      <a:pt x="4044" y="6766"/>
                    </a:cubicBezTo>
                    <a:lnTo>
                      <a:pt x="3995" y="6739"/>
                    </a:lnTo>
                    <a:cubicBezTo>
                      <a:pt x="3992" y="6738"/>
                      <a:pt x="3989" y="6736"/>
                      <a:pt x="3986" y="6733"/>
                    </a:cubicBezTo>
                    <a:lnTo>
                      <a:pt x="3944" y="6698"/>
                    </a:lnTo>
                    <a:cubicBezTo>
                      <a:pt x="3941" y="6696"/>
                      <a:pt x="3939" y="6694"/>
                      <a:pt x="3937" y="6691"/>
                    </a:cubicBezTo>
                    <a:lnTo>
                      <a:pt x="3902" y="6649"/>
                    </a:lnTo>
                    <a:cubicBezTo>
                      <a:pt x="3899" y="6646"/>
                      <a:pt x="3897" y="6643"/>
                      <a:pt x="3896" y="6640"/>
                    </a:cubicBezTo>
                    <a:lnTo>
                      <a:pt x="3869" y="6591"/>
                    </a:lnTo>
                    <a:cubicBezTo>
                      <a:pt x="3867" y="6588"/>
                      <a:pt x="3866" y="6584"/>
                      <a:pt x="3865" y="6581"/>
                    </a:cubicBezTo>
                    <a:lnTo>
                      <a:pt x="3847" y="6520"/>
                    </a:lnTo>
                    <a:lnTo>
                      <a:pt x="3842" y="6486"/>
                    </a:lnTo>
                    <a:lnTo>
                      <a:pt x="3840" y="6453"/>
                    </a:lnTo>
                    <a:lnTo>
                      <a:pt x="3840" y="408"/>
                    </a:lnTo>
                    <a:lnTo>
                      <a:pt x="3839" y="384"/>
                    </a:lnTo>
                    <a:lnTo>
                      <a:pt x="3836" y="363"/>
                    </a:lnTo>
                    <a:lnTo>
                      <a:pt x="3822" y="314"/>
                    </a:lnTo>
                    <a:lnTo>
                      <a:pt x="3800" y="274"/>
                    </a:lnTo>
                    <a:lnTo>
                      <a:pt x="3772" y="239"/>
                    </a:lnTo>
                    <a:lnTo>
                      <a:pt x="3737" y="211"/>
                    </a:lnTo>
                    <a:lnTo>
                      <a:pt x="3697" y="189"/>
                    </a:lnTo>
                    <a:lnTo>
                      <a:pt x="3655" y="176"/>
                    </a:lnTo>
                    <a:lnTo>
                      <a:pt x="3632" y="172"/>
                    </a:lnTo>
                    <a:lnTo>
                      <a:pt x="3605" y="171"/>
                    </a:lnTo>
                    <a:lnTo>
                      <a:pt x="1884" y="171"/>
                    </a:lnTo>
                    <a:lnTo>
                      <a:pt x="1840" y="167"/>
                    </a:lnTo>
                    <a:cubicBezTo>
                      <a:pt x="1837" y="167"/>
                      <a:pt x="1834" y="167"/>
                      <a:pt x="1832" y="166"/>
                    </a:cubicBezTo>
                    <a:lnTo>
                      <a:pt x="1789" y="156"/>
                    </a:lnTo>
                    <a:cubicBezTo>
                      <a:pt x="1787" y="155"/>
                      <a:pt x="1784" y="154"/>
                      <a:pt x="1782" y="153"/>
                    </a:cubicBezTo>
                    <a:lnTo>
                      <a:pt x="1741" y="137"/>
                    </a:lnTo>
                    <a:cubicBezTo>
                      <a:pt x="1738" y="136"/>
                      <a:pt x="1736" y="135"/>
                      <a:pt x="1733" y="133"/>
                    </a:cubicBezTo>
                    <a:lnTo>
                      <a:pt x="1700" y="114"/>
                    </a:lnTo>
                    <a:lnTo>
                      <a:pt x="1688" y="108"/>
                    </a:lnTo>
                    <a:lnTo>
                      <a:pt x="1684" y="107"/>
                    </a:lnTo>
                    <a:lnTo>
                      <a:pt x="1682" y="108"/>
                    </a:lnTo>
                    <a:lnTo>
                      <a:pt x="1674" y="113"/>
                    </a:lnTo>
                    <a:lnTo>
                      <a:pt x="1652" y="132"/>
                    </a:lnTo>
                    <a:cubicBezTo>
                      <a:pt x="1649" y="135"/>
                      <a:pt x="1646" y="137"/>
                      <a:pt x="1643" y="139"/>
                    </a:cubicBezTo>
                    <a:lnTo>
                      <a:pt x="1618" y="153"/>
                    </a:lnTo>
                    <a:cubicBezTo>
                      <a:pt x="1614" y="154"/>
                      <a:pt x="1611" y="156"/>
                      <a:pt x="1608" y="157"/>
                    </a:cubicBezTo>
                    <a:lnTo>
                      <a:pt x="1580" y="165"/>
                    </a:lnTo>
                    <a:cubicBezTo>
                      <a:pt x="1577" y="166"/>
                      <a:pt x="1573" y="167"/>
                      <a:pt x="1570" y="168"/>
                    </a:cubicBezTo>
                    <a:lnTo>
                      <a:pt x="1535" y="171"/>
                    </a:lnTo>
                    <a:lnTo>
                      <a:pt x="1506" y="170"/>
                    </a:lnTo>
                    <a:lnTo>
                      <a:pt x="1488" y="168"/>
                    </a:lnTo>
                    <a:cubicBezTo>
                      <a:pt x="1484" y="167"/>
                      <a:pt x="1480" y="166"/>
                      <a:pt x="1476" y="165"/>
                    </a:cubicBezTo>
                    <a:lnTo>
                      <a:pt x="1459" y="158"/>
                    </a:lnTo>
                    <a:cubicBezTo>
                      <a:pt x="1454" y="156"/>
                      <a:pt x="1450" y="154"/>
                      <a:pt x="1446" y="151"/>
                    </a:cubicBezTo>
                    <a:lnTo>
                      <a:pt x="1431" y="140"/>
                    </a:lnTo>
                    <a:cubicBezTo>
                      <a:pt x="1428" y="137"/>
                      <a:pt x="1425" y="135"/>
                      <a:pt x="1422" y="131"/>
                    </a:cubicBezTo>
                    <a:lnTo>
                      <a:pt x="1410" y="117"/>
                    </a:lnTo>
                    <a:lnTo>
                      <a:pt x="1406" y="111"/>
                    </a:lnTo>
                    <a:lnTo>
                      <a:pt x="1401" y="108"/>
                    </a:lnTo>
                    <a:lnTo>
                      <a:pt x="1398" y="108"/>
                    </a:lnTo>
                    <a:lnTo>
                      <a:pt x="1394" y="108"/>
                    </a:lnTo>
                    <a:lnTo>
                      <a:pt x="1386" y="113"/>
                    </a:lnTo>
                    <a:lnTo>
                      <a:pt x="1364" y="132"/>
                    </a:lnTo>
                    <a:cubicBezTo>
                      <a:pt x="1361" y="135"/>
                      <a:pt x="1358" y="137"/>
                      <a:pt x="1355" y="139"/>
                    </a:cubicBezTo>
                    <a:lnTo>
                      <a:pt x="1330" y="153"/>
                    </a:lnTo>
                    <a:cubicBezTo>
                      <a:pt x="1326" y="154"/>
                      <a:pt x="1323" y="156"/>
                      <a:pt x="1320" y="157"/>
                    </a:cubicBezTo>
                    <a:lnTo>
                      <a:pt x="1292" y="165"/>
                    </a:lnTo>
                    <a:cubicBezTo>
                      <a:pt x="1289" y="166"/>
                      <a:pt x="1285" y="167"/>
                      <a:pt x="1282" y="168"/>
                    </a:cubicBezTo>
                    <a:lnTo>
                      <a:pt x="1247" y="171"/>
                    </a:lnTo>
                    <a:lnTo>
                      <a:pt x="1218" y="170"/>
                    </a:lnTo>
                    <a:lnTo>
                      <a:pt x="1200" y="168"/>
                    </a:lnTo>
                    <a:cubicBezTo>
                      <a:pt x="1196" y="167"/>
                      <a:pt x="1192" y="166"/>
                      <a:pt x="1188" y="165"/>
                    </a:cubicBezTo>
                    <a:lnTo>
                      <a:pt x="1171" y="158"/>
                    </a:lnTo>
                    <a:cubicBezTo>
                      <a:pt x="1166" y="156"/>
                      <a:pt x="1162" y="154"/>
                      <a:pt x="1158" y="151"/>
                    </a:cubicBezTo>
                    <a:lnTo>
                      <a:pt x="1143" y="140"/>
                    </a:lnTo>
                    <a:cubicBezTo>
                      <a:pt x="1140" y="137"/>
                      <a:pt x="1137" y="135"/>
                      <a:pt x="1134" y="131"/>
                    </a:cubicBezTo>
                    <a:lnTo>
                      <a:pt x="1122" y="117"/>
                    </a:lnTo>
                    <a:lnTo>
                      <a:pt x="1118" y="111"/>
                    </a:lnTo>
                    <a:lnTo>
                      <a:pt x="1113" y="108"/>
                    </a:lnTo>
                    <a:lnTo>
                      <a:pt x="1110" y="108"/>
                    </a:lnTo>
                    <a:lnTo>
                      <a:pt x="1106" y="108"/>
                    </a:lnTo>
                    <a:lnTo>
                      <a:pt x="1098" y="113"/>
                    </a:lnTo>
                    <a:lnTo>
                      <a:pt x="1076" y="132"/>
                    </a:lnTo>
                    <a:cubicBezTo>
                      <a:pt x="1073" y="135"/>
                      <a:pt x="1070" y="137"/>
                      <a:pt x="1067" y="139"/>
                    </a:cubicBezTo>
                    <a:lnTo>
                      <a:pt x="1042" y="153"/>
                    </a:lnTo>
                    <a:cubicBezTo>
                      <a:pt x="1038" y="154"/>
                      <a:pt x="1035" y="156"/>
                      <a:pt x="1032" y="157"/>
                    </a:cubicBezTo>
                    <a:lnTo>
                      <a:pt x="1004" y="165"/>
                    </a:lnTo>
                    <a:cubicBezTo>
                      <a:pt x="1001" y="166"/>
                      <a:pt x="997" y="167"/>
                      <a:pt x="994" y="168"/>
                    </a:cubicBezTo>
                    <a:lnTo>
                      <a:pt x="959" y="171"/>
                    </a:lnTo>
                    <a:lnTo>
                      <a:pt x="930" y="170"/>
                    </a:lnTo>
                    <a:lnTo>
                      <a:pt x="912" y="168"/>
                    </a:lnTo>
                    <a:cubicBezTo>
                      <a:pt x="908" y="167"/>
                      <a:pt x="904" y="166"/>
                      <a:pt x="900" y="165"/>
                    </a:cubicBezTo>
                    <a:lnTo>
                      <a:pt x="883" y="158"/>
                    </a:lnTo>
                    <a:cubicBezTo>
                      <a:pt x="878" y="156"/>
                      <a:pt x="874" y="154"/>
                      <a:pt x="870" y="151"/>
                    </a:cubicBezTo>
                    <a:lnTo>
                      <a:pt x="855" y="140"/>
                    </a:lnTo>
                    <a:cubicBezTo>
                      <a:pt x="852" y="137"/>
                      <a:pt x="849" y="135"/>
                      <a:pt x="846" y="131"/>
                    </a:cubicBezTo>
                    <a:lnTo>
                      <a:pt x="832" y="113"/>
                    </a:lnTo>
                    <a:lnTo>
                      <a:pt x="833" y="115"/>
                    </a:lnTo>
                    <a:lnTo>
                      <a:pt x="826" y="109"/>
                    </a:lnTo>
                    <a:lnTo>
                      <a:pt x="823" y="108"/>
                    </a:lnTo>
                    <a:lnTo>
                      <a:pt x="820" y="108"/>
                    </a:lnTo>
                    <a:lnTo>
                      <a:pt x="812" y="111"/>
                    </a:lnTo>
                    <a:lnTo>
                      <a:pt x="774" y="133"/>
                    </a:lnTo>
                    <a:cubicBezTo>
                      <a:pt x="772" y="135"/>
                      <a:pt x="769" y="136"/>
                      <a:pt x="767" y="137"/>
                    </a:cubicBezTo>
                    <a:lnTo>
                      <a:pt x="726" y="153"/>
                    </a:lnTo>
                    <a:cubicBezTo>
                      <a:pt x="723" y="154"/>
                      <a:pt x="721" y="155"/>
                      <a:pt x="718" y="156"/>
                    </a:cubicBezTo>
                    <a:lnTo>
                      <a:pt x="676" y="166"/>
                    </a:lnTo>
                    <a:cubicBezTo>
                      <a:pt x="673" y="167"/>
                      <a:pt x="670" y="167"/>
                      <a:pt x="668" y="167"/>
                    </a:cubicBezTo>
                    <a:lnTo>
                      <a:pt x="619" y="171"/>
                    </a:lnTo>
                    <a:lnTo>
                      <a:pt x="53" y="171"/>
                    </a:lnTo>
                    <a:lnTo>
                      <a:pt x="53" y="135"/>
                    </a:lnTo>
                    <a:close/>
                    <a:moveTo>
                      <a:pt x="53" y="171"/>
                    </a:moveTo>
                    <a:cubicBezTo>
                      <a:pt x="24" y="171"/>
                      <a:pt x="0" y="147"/>
                      <a:pt x="0" y="117"/>
                    </a:cubicBezTo>
                    <a:cubicBezTo>
                      <a:pt x="0" y="88"/>
                      <a:pt x="24" y="64"/>
                      <a:pt x="53" y="64"/>
                    </a:cubicBezTo>
                    <a:lnTo>
                      <a:pt x="53" y="171"/>
                    </a:lnTo>
                    <a:close/>
                    <a:moveTo>
                      <a:pt x="4419" y="6688"/>
                    </a:moveTo>
                    <a:cubicBezTo>
                      <a:pt x="4448" y="6688"/>
                      <a:pt x="4472" y="6712"/>
                      <a:pt x="4472" y="6741"/>
                    </a:cubicBezTo>
                    <a:cubicBezTo>
                      <a:pt x="4472" y="6771"/>
                      <a:pt x="4448" y="6795"/>
                      <a:pt x="4419" y="6795"/>
                    </a:cubicBezTo>
                    <a:lnTo>
                      <a:pt x="4419" y="6688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44" name="Freeform 6">
                <a:extLst>
                  <a:ext uri="{FF2B5EF4-FFF2-40B4-BE49-F238E27FC236}">
                    <a16:creationId xmlns:a16="http://schemas.microsoft.com/office/drawing/2014/main" id="{708B130D-278B-4177-80DD-79D14A3C79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5" y="3580"/>
                <a:ext cx="90" cy="90"/>
              </a:xfrm>
              <a:custGeom>
                <a:avLst/>
                <a:gdLst>
                  <a:gd name="T0" fmla="*/ 320 w 320"/>
                  <a:gd name="T1" fmla="*/ 160 h 320"/>
                  <a:gd name="T2" fmla="*/ 0 w 320"/>
                  <a:gd name="T3" fmla="*/ 320 h 320"/>
                  <a:gd name="T4" fmla="*/ 0 w 320"/>
                  <a:gd name="T5" fmla="*/ 0 h 320"/>
                  <a:gd name="T6" fmla="*/ 320 w 320"/>
                  <a:gd name="T7" fmla="*/ 16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0" h="320">
                    <a:moveTo>
                      <a:pt x="320" y="160"/>
                    </a:moveTo>
                    <a:lnTo>
                      <a:pt x="0" y="320"/>
                    </a:lnTo>
                    <a:cubicBezTo>
                      <a:pt x="50" y="219"/>
                      <a:pt x="50" y="101"/>
                      <a:pt x="0" y="0"/>
                    </a:cubicBezTo>
                    <a:lnTo>
                      <a:pt x="320" y="16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45" name="Freeform 7">
                <a:extLst>
                  <a:ext uri="{FF2B5EF4-FFF2-40B4-BE49-F238E27FC236}">
                    <a16:creationId xmlns:a16="http://schemas.microsoft.com/office/drawing/2014/main" id="{D207FC30-4312-4497-A4E6-3456DCA3A6B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14" y="1488"/>
                <a:ext cx="1268" cy="275"/>
              </a:xfrm>
              <a:custGeom>
                <a:avLst/>
                <a:gdLst>
                  <a:gd name="T0" fmla="*/ 787 w 4472"/>
                  <a:gd name="T1" fmla="*/ 806 h 971"/>
                  <a:gd name="T2" fmla="*/ 918 w 4472"/>
                  <a:gd name="T3" fmla="*/ 851 h 971"/>
                  <a:gd name="T4" fmla="*/ 978 w 4472"/>
                  <a:gd name="T5" fmla="*/ 862 h 971"/>
                  <a:gd name="T6" fmla="*/ 1117 w 4472"/>
                  <a:gd name="T7" fmla="*/ 801 h 971"/>
                  <a:gd name="T8" fmla="*/ 1216 w 4472"/>
                  <a:gd name="T9" fmla="*/ 861 h 971"/>
                  <a:gd name="T10" fmla="*/ 1317 w 4472"/>
                  <a:gd name="T11" fmla="*/ 833 h 971"/>
                  <a:gd name="T12" fmla="*/ 1470 w 4472"/>
                  <a:gd name="T13" fmla="*/ 826 h 971"/>
                  <a:gd name="T14" fmla="*/ 1535 w 4472"/>
                  <a:gd name="T15" fmla="*/ 864 h 971"/>
                  <a:gd name="T16" fmla="*/ 1665 w 4472"/>
                  <a:gd name="T17" fmla="*/ 802 h 971"/>
                  <a:gd name="T18" fmla="*/ 1852 w 4472"/>
                  <a:gd name="T19" fmla="*/ 861 h 971"/>
                  <a:gd name="T20" fmla="*/ 3772 w 4472"/>
                  <a:gd name="T21" fmla="*/ 795 h 971"/>
                  <a:gd name="T22" fmla="*/ 3842 w 4472"/>
                  <a:gd name="T23" fmla="*/ 309 h 971"/>
                  <a:gd name="T24" fmla="*/ 3944 w 4472"/>
                  <a:gd name="T25" fmla="*/ 96 h 971"/>
                  <a:gd name="T26" fmla="*/ 4179 w 4472"/>
                  <a:gd name="T27" fmla="*/ 0 h 971"/>
                  <a:gd name="T28" fmla="*/ 4061 w 4472"/>
                  <a:gd name="T29" fmla="*/ 60 h 971"/>
                  <a:gd name="T30" fmla="*/ 3900 w 4472"/>
                  <a:gd name="T31" fmla="*/ 220 h 971"/>
                  <a:gd name="T32" fmla="*/ 3870 w 4472"/>
                  <a:gd name="T33" fmla="*/ 682 h 971"/>
                  <a:gd name="T34" fmla="*/ 3634 w 4472"/>
                  <a:gd name="T35" fmla="*/ 898 h 971"/>
                  <a:gd name="T36" fmla="*/ 1709 w 4472"/>
                  <a:gd name="T37" fmla="*/ 839 h 971"/>
                  <a:gd name="T38" fmla="*/ 1607 w 4472"/>
                  <a:gd name="T39" fmla="*/ 877 h 971"/>
                  <a:gd name="T40" fmla="*/ 1476 w 4472"/>
                  <a:gd name="T41" fmla="*/ 885 h 971"/>
                  <a:gd name="T42" fmla="*/ 1393 w 4472"/>
                  <a:gd name="T43" fmla="*/ 836 h 971"/>
                  <a:gd name="T44" fmla="*/ 1247 w 4472"/>
                  <a:gd name="T45" fmla="*/ 900 h 971"/>
                  <a:gd name="T46" fmla="*/ 1163 w 4472"/>
                  <a:gd name="T47" fmla="*/ 856 h 971"/>
                  <a:gd name="T48" fmla="*/ 1052 w 4472"/>
                  <a:gd name="T49" fmla="*/ 860 h 971"/>
                  <a:gd name="T50" fmla="*/ 911 w 4472"/>
                  <a:gd name="T51" fmla="*/ 893 h 971"/>
                  <a:gd name="T52" fmla="*/ 839 w 4472"/>
                  <a:gd name="T53" fmla="*/ 837 h 971"/>
                  <a:gd name="T54" fmla="*/ 661 w 4472"/>
                  <a:gd name="T55" fmla="*/ 896 h 971"/>
                  <a:gd name="T56" fmla="*/ 668 w 4472"/>
                  <a:gd name="T57" fmla="*/ 931 h 971"/>
                  <a:gd name="T58" fmla="*/ 829 w 4472"/>
                  <a:gd name="T59" fmla="*/ 872 h 971"/>
                  <a:gd name="T60" fmla="*/ 896 w 4472"/>
                  <a:gd name="T61" fmla="*/ 925 h 971"/>
                  <a:gd name="T62" fmla="*/ 1021 w 4472"/>
                  <a:gd name="T63" fmla="*/ 923 h 971"/>
                  <a:gd name="T64" fmla="*/ 1126 w 4472"/>
                  <a:gd name="T65" fmla="*/ 874 h 971"/>
                  <a:gd name="T66" fmla="*/ 1201 w 4472"/>
                  <a:gd name="T67" fmla="*/ 932 h 971"/>
                  <a:gd name="T68" fmla="*/ 1313 w 4472"/>
                  <a:gd name="T69" fmla="*/ 922 h 971"/>
                  <a:gd name="T70" fmla="*/ 1430 w 4472"/>
                  <a:gd name="T71" fmla="*/ 884 h 971"/>
                  <a:gd name="T72" fmla="*/ 1493 w 4472"/>
                  <a:gd name="T73" fmla="*/ 933 h 971"/>
                  <a:gd name="T74" fmla="*/ 1626 w 4472"/>
                  <a:gd name="T75" fmla="*/ 908 h 971"/>
                  <a:gd name="T76" fmla="*/ 1751 w 4472"/>
                  <a:gd name="T77" fmla="*/ 903 h 971"/>
                  <a:gd name="T78" fmla="*/ 3605 w 4472"/>
                  <a:gd name="T79" fmla="*/ 935 h 971"/>
                  <a:gd name="T80" fmla="*/ 3821 w 4472"/>
                  <a:gd name="T81" fmla="*/ 847 h 971"/>
                  <a:gd name="T82" fmla="*/ 3910 w 4472"/>
                  <a:gd name="T83" fmla="*/ 662 h 971"/>
                  <a:gd name="T84" fmla="*/ 3991 w 4472"/>
                  <a:gd name="T85" fmla="*/ 150 h 971"/>
                  <a:gd name="T86" fmla="*/ 4419 w 4472"/>
                  <a:gd name="T87" fmla="*/ 107 h 971"/>
                  <a:gd name="T88" fmla="*/ 3987 w 4472"/>
                  <a:gd name="T89" fmla="*/ 211 h 971"/>
                  <a:gd name="T90" fmla="*/ 3938 w 4472"/>
                  <a:gd name="T91" fmla="*/ 703 h 971"/>
                  <a:gd name="T92" fmla="*/ 3800 w 4472"/>
                  <a:gd name="T93" fmla="*/ 910 h 971"/>
                  <a:gd name="T94" fmla="*/ 1884 w 4472"/>
                  <a:gd name="T95" fmla="*/ 971 h 971"/>
                  <a:gd name="T96" fmla="*/ 1700 w 4472"/>
                  <a:gd name="T97" fmla="*/ 914 h 971"/>
                  <a:gd name="T98" fmla="*/ 1618 w 4472"/>
                  <a:gd name="T99" fmla="*/ 953 h 971"/>
                  <a:gd name="T100" fmla="*/ 1476 w 4472"/>
                  <a:gd name="T101" fmla="*/ 965 h 971"/>
                  <a:gd name="T102" fmla="*/ 1401 w 4472"/>
                  <a:gd name="T103" fmla="*/ 908 h 971"/>
                  <a:gd name="T104" fmla="*/ 1320 w 4472"/>
                  <a:gd name="T105" fmla="*/ 957 h 971"/>
                  <a:gd name="T106" fmla="*/ 1171 w 4472"/>
                  <a:gd name="T107" fmla="*/ 958 h 971"/>
                  <a:gd name="T108" fmla="*/ 1110 w 4472"/>
                  <a:gd name="T109" fmla="*/ 908 h 971"/>
                  <a:gd name="T110" fmla="*/ 1004 w 4472"/>
                  <a:gd name="T111" fmla="*/ 965 h 971"/>
                  <a:gd name="T112" fmla="*/ 870 w 4472"/>
                  <a:gd name="T113" fmla="*/ 951 h 971"/>
                  <a:gd name="T114" fmla="*/ 820 w 4472"/>
                  <a:gd name="T115" fmla="*/ 908 h 971"/>
                  <a:gd name="T116" fmla="*/ 668 w 4472"/>
                  <a:gd name="T117" fmla="*/ 967 h 971"/>
                  <a:gd name="T118" fmla="*/ 53 w 4472"/>
                  <a:gd name="T119" fmla="*/ 971 h 9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472" h="971">
                    <a:moveTo>
                      <a:pt x="53" y="864"/>
                    </a:moveTo>
                    <a:lnTo>
                      <a:pt x="619" y="864"/>
                    </a:lnTo>
                    <a:lnTo>
                      <a:pt x="655" y="861"/>
                    </a:lnTo>
                    <a:lnTo>
                      <a:pt x="690" y="853"/>
                    </a:lnTo>
                    <a:lnTo>
                      <a:pt x="723" y="840"/>
                    </a:lnTo>
                    <a:lnTo>
                      <a:pt x="758" y="819"/>
                    </a:lnTo>
                    <a:lnTo>
                      <a:pt x="787" y="806"/>
                    </a:lnTo>
                    <a:cubicBezTo>
                      <a:pt x="793" y="803"/>
                      <a:pt x="800" y="801"/>
                      <a:pt x="807" y="801"/>
                    </a:cubicBezTo>
                    <a:lnTo>
                      <a:pt x="831" y="801"/>
                    </a:lnTo>
                    <a:cubicBezTo>
                      <a:pt x="838" y="800"/>
                      <a:pt x="845" y="802"/>
                      <a:pt x="852" y="804"/>
                    </a:cubicBezTo>
                    <a:lnTo>
                      <a:pt x="875" y="813"/>
                    </a:lnTo>
                    <a:cubicBezTo>
                      <a:pt x="881" y="816"/>
                      <a:pt x="887" y="820"/>
                      <a:pt x="892" y="824"/>
                    </a:cubicBezTo>
                    <a:lnTo>
                      <a:pt x="911" y="842"/>
                    </a:lnTo>
                    <a:cubicBezTo>
                      <a:pt x="914" y="844"/>
                      <a:pt x="916" y="848"/>
                      <a:pt x="918" y="851"/>
                    </a:cubicBezTo>
                    <a:lnTo>
                      <a:pt x="920" y="854"/>
                    </a:lnTo>
                    <a:lnTo>
                      <a:pt x="925" y="859"/>
                    </a:lnTo>
                    <a:lnTo>
                      <a:pt x="928" y="861"/>
                    </a:lnTo>
                    <a:lnTo>
                      <a:pt x="932" y="863"/>
                    </a:lnTo>
                    <a:lnTo>
                      <a:pt x="944" y="865"/>
                    </a:lnTo>
                    <a:lnTo>
                      <a:pt x="959" y="864"/>
                    </a:lnTo>
                    <a:lnTo>
                      <a:pt x="978" y="862"/>
                    </a:lnTo>
                    <a:lnTo>
                      <a:pt x="995" y="857"/>
                    </a:lnTo>
                    <a:lnTo>
                      <a:pt x="1011" y="848"/>
                    </a:lnTo>
                    <a:lnTo>
                      <a:pt x="1029" y="833"/>
                    </a:lnTo>
                    <a:lnTo>
                      <a:pt x="1054" y="815"/>
                    </a:lnTo>
                    <a:cubicBezTo>
                      <a:pt x="1060" y="811"/>
                      <a:pt x="1067" y="808"/>
                      <a:pt x="1074" y="806"/>
                    </a:cubicBezTo>
                    <a:lnTo>
                      <a:pt x="1098" y="801"/>
                    </a:lnTo>
                    <a:cubicBezTo>
                      <a:pt x="1104" y="800"/>
                      <a:pt x="1111" y="800"/>
                      <a:pt x="1117" y="801"/>
                    </a:cubicBezTo>
                    <a:lnTo>
                      <a:pt x="1141" y="805"/>
                    </a:lnTo>
                    <a:cubicBezTo>
                      <a:pt x="1148" y="806"/>
                      <a:pt x="1155" y="809"/>
                      <a:pt x="1161" y="812"/>
                    </a:cubicBezTo>
                    <a:lnTo>
                      <a:pt x="1182" y="826"/>
                    </a:lnTo>
                    <a:cubicBezTo>
                      <a:pt x="1187" y="829"/>
                      <a:pt x="1192" y="833"/>
                      <a:pt x="1196" y="838"/>
                    </a:cubicBezTo>
                    <a:lnTo>
                      <a:pt x="1206" y="850"/>
                    </a:lnTo>
                    <a:lnTo>
                      <a:pt x="1213" y="859"/>
                    </a:lnTo>
                    <a:lnTo>
                      <a:pt x="1216" y="861"/>
                    </a:lnTo>
                    <a:lnTo>
                      <a:pt x="1220" y="863"/>
                    </a:lnTo>
                    <a:lnTo>
                      <a:pt x="1232" y="865"/>
                    </a:lnTo>
                    <a:lnTo>
                      <a:pt x="1247" y="864"/>
                    </a:lnTo>
                    <a:lnTo>
                      <a:pt x="1266" y="862"/>
                    </a:lnTo>
                    <a:lnTo>
                      <a:pt x="1283" y="857"/>
                    </a:lnTo>
                    <a:lnTo>
                      <a:pt x="1299" y="848"/>
                    </a:lnTo>
                    <a:lnTo>
                      <a:pt x="1317" y="833"/>
                    </a:lnTo>
                    <a:lnTo>
                      <a:pt x="1342" y="815"/>
                    </a:lnTo>
                    <a:cubicBezTo>
                      <a:pt x="1348" y="811"/>
                      <a:pt x="1355" y="808"/>
                      <a:pt x="1362" y="806"/>
                    </a:cubicBezTo>
                    <a:lnTo>
                      <a:pt x="1386" y="801"/>
                    </a:lnTo>
                    <a:cubicBezTo>
                      <a:pt x="1392" y="800"/>
                      <a:pt x="1399" y="800"/>
                      <a:pt x="1405" y="801"/>
                    </a:cubicBezTo>
                    <a:lnTo>
                      <a:pt x="1429" y="805"/>
                    </a:lnTo>
                    <a:cubicBezTo>
                      <a:pt x="1436" y="806"/>
                      <a:pt x="1443" y="809"/>
                      <a:pt x="1449" y="812"/>
                    </a:cubicBezTo>
                    <a:lnTo>
                      <a:pt x="1470" y="826"/>
                    </a:lnTo>
                    <a:cubicBezTo>
                      <a:pt x="1475" y="829"/>
                      <a:pt x="1480" y="833"/>
                      <a:pt x="1484" y="838"/>
                    </a:cubicBezTo>
                    <a:lnTo>
                      <a:pt x="1494" y="850"/>
                    </a:lnTo>
                    <a:lnTo>
                      <a:pt x="1501" y="859"/>
                    </a:lnTo>
                    <a:lnTo>
                      <a:pt x="1504" y="861"/>
                    </a:lnTo>
                    <a:lnTo>
                      <a:pt x="1508" y="863"/>
                    </a:lnTo>
                    <a:lnTo>
                      <a:pt x="1520" y="865"/>
                    </a:lnTo>
                    <a:lnTo>
                      <a:pt x="1535" y="864"/>
                    </a:lnTo>
                    <a:lnTo>
                      <a:pt x="1554" y="862"/>
                    </a:lnTo>
                    <a:lnTo>
                      <a:pt x="1571" y="857"/>
                    </a:lnTo>
                    <a:lnTo>
                      <a:pt x="1587" y="848"/>
                    </a:lnTo>
                    <a:lnTo>
                      <a:pt x="1605" y="833"/>
                    </a:lnTo>
                    <a:lnTo>
                      <a:pt x="1627" y="816"/>
                    </a:lnTo>
                    <a:cubicBezTo>
                      <a:pt x="1632" y="813"/>
                      <a:pt x="1637" y="810"/>
                      <a:pt x="1644" y="808"/>
                    </a:cubicBezTo>
                    <a:lnTo>
                      <a:pt x="1665" y="802"/>
                    </a:lnTo>
                    <a:cubicBezTo>
                      <a:pt x="1671" y="800"/>
                      <a:pt x="1678" y="800"/>
                      <a:pt x="1684" y="800"/>
                    </a:cubicBezTo>
                    <a:lnTo>
                      <a:pt x="1706" y="802"/>
                    </a:lnTo>
                    <a:cubicBezTo>
                      <a:pt x="1712" y="803"/>
                      <a:pt x="1718" y="804"/>
                      <a:pt x="1723" y="807"/>
                    </a:cubicBezTo>
                    <a:lnTo>
                      <a:pt x="1744" y="816"/>
                    </a:lnTo>
                    <a:lnTo>
                      <a:pt x="1784" y="840"/>
                    </a:lnTo>
                    <a:lnTo>
                      <a:pt x="1818" y="853"/>
                    </a:lnTo>
                    <a:lnTo>
                      <a:pt x="1852" y="861"/>
                    </a:lnTo>
                    <a:lnTo>
                      <a:pt x="1892" y="864"/>
                    </a:lnTo>
                    <a:lnTo>
                      <a:pt x="3605" y="864"/>
                    </a:lnTo>
                    <a:lnTo>
                      <a:pt x="3632" y="863"/>
                    </a:lnTo>
                    <a:lnTo>
                      <a:pt x="3655" y="859"/>
                    </a:lnTo>
                    <a:lnTo>
                      <a:pt x="3697" y="846"/>
                    </a:lnTo>
                    <a:lnTo>
                      <a:pt x="3736" y="824"/>
                    </a:lnTo>
                    <a:lnTo>
                      <a:pt x="3772" y="795"/>
                    </a:lnTo>
                    <a:lnTo>
                      <a:pt x="3800" y="761"/>
                    </a:lnTo>
                    <a:lnTo>
                      <a:pt x="3822" y="721"/>
                    </a:lnTo>
                    <a:lnTo>
                      <a:pt x="3836" y="672"/>
                    </a:lnTo>
                    <a:lnTo>
                      <a:pt x="3839" y="651"/>
                    </a:lnTo>
                    <a:lnTo>
                      <a:pt x="3840" y="627"/>
                    </a:lnTo>
                    <a:lnTo>
                      <a:pt x="3840" y="341"/>
                    </a:lnTo>
                    <a:lnTo>
                      <a:pt x="3842" y="309"/>
                    </a:lnTo>
                    <a:lnTo>
                      <a:pt x="3847" y="275"/>
                    </a:lnTo>
                    <a:lnTo>
                      <a:pt x="3865" y="214"/>
                    </a:lnTo>
                    <a:cubicBezTo>
                      <a:pt x="3866" y="210"/>
                      <a:pt x="3867" y="207"/>
                      <a:pt x="3869" y="203"/>
                    </a:cubicBezTo>
                    <a:lnTo>
                      <a:pt x="3896" y="155"/>
                    </a:lnTo>
                    <a:cubicBezTo>
                      <a:pt x="3897" y="152"/>
                      <a:pt x="3899" y="149"/>
                      <a:pt x="3901" y="147"/>
                    </a:cubicBezTo>
                    <a:lnTo>
                      <a:pt x="3937" y="104"/>
                    </a:lnTo>
                    <a:cubicBezTo>
                      <a:pt x="3939" y="101"/>
                      <a:pt x="3941" y="98"/>
                      <a:pt x="3944" y="96"/>
                    </a:cubicBezTo>
                    <a:lnTo>
                      <a:pt x="3987" y="61"/>
                    </a:lnTo>
                    <a:cubicBezTo>
                      <a:pt x="3989" y="59"/>
                      <a:pt x="3992" y="57"/>
                      <a:pt x="3995" y="56"/>
                    </a:cubicBezTo>
                    <a:lnTo>
                      <a:pt x="4044" y="29"/>
                    </a:lnTo>
                    <a:cubicBezTo>
                      <a:pt x="4047" y="27"/>
                      <a:pt x="4050" y="26"/>
                      <a:pt x="4054" y="25"/>
                    </a:cubicBezTo>
                    <a:lnTo>
                      <a:pt x="4108" y="8"/>
                    </a:lnTo>
                    <a:lnTo>
                      <a:pt x="4144" y="2"/>
                    </a:lnTo>
                    <a:lnTo>
                      <a:pt x="4179" y="0"/>
                    </a:lnTo>
                    <a:lnTo>
                      <a:pt x="4419" y="0"/>
                    </a:lnTo>
                    <a:lnTo>
                      <a:pt x="4419" y="36"/>
                    </a:lnTo>
                    <a:lnTo>
                      <a:pt x="4181" y="36"/>
                    </a:lnTo>
                    <a:lnTo>
                      <a:pt x="4149" y="37"/>
                    </a:lnTo>
                    <a:lnTo>
                      <a:pt x="4118" y="42"/>
                    </a:lnTo>
                    <a:lnTo>
                      <a:pt x="4064" y="59"/>
                    </a:lnTo>
                    <a:cubicBezTo>
                      <a:pt x="4063" y="59"/>
                      <a:pt x="4062" y="60"/>
                      <a:pt x="4061" y="60"/>
                    </a:cubicBezTo>
                    <a:lnTo>
                      <a:pt x="4012" y="87"/>
                    </a:lnTo>
                    <a:cubicBezTo>
                      <a:pt x="4011" y="87"/>
                      <a:pt x="4010" y="88"/>
                      <a:pt x="4009" y="89"/>
                    </a:cubicBezTo>
                    <a:lnTo>
                      <a:pt x="3967" y="124"/>
                    </a:lnTo>
                    <a:cubicBezTo>
                      <a:pt x="3966" y="124"/>
                      <a:pt x="3965" y="125"/>
                      <a:pt x="3964" y="126"/>
                    </a:cubicBezTo>
                    <a:lnTo>
                      <a:pt x="3929" y="169"/>
                    </a:lnTo>
                    <a:cubicBezTo>
                      <a:pt x="3928" y="170"/>
                      <a:pt x="3927" y="171"/>
                      <a:pt x="3927" y="172"/>
                    </a:cubicBezTo>
                    <a:lnTo>
                      <a:pt x="3900" y="220"/>
                    </a:lnTo>
                    <a:cubicBezTo>
                      <a:pt x="3900" y="222"/>
                      <a:pt x="3899" y="223"/>
                      <a:pt x="3899" y="224"/>
                    </a:cubicBezTo>
                    <a:lnTo>
                      <a:pt x="3882" y="281"/>
                    </a:lnTo>
                    <a:lnTo>
                      <a:pt x="3877" y="311"/>
                    </a:lnTo>
                    <a:lnTo>
                      <a:pt x="3876" y="341"/>
                    </a:lnTo>
                    <a:lnTo>
                      <a:pt x="3876" y="629"/>
                    </a:lnTo>
                    <a:lnTo>
                      <a:pt x="3874" y="656"/>
                    </a:lnTo>
                    <a:lnTo>
                      <a:pt x="3870" y="682"/>
                    </a:lnTo>
                    <a:lnTo>
                      <a:pt x="3854" y="735"/>
                    </a:lnTo>
                    <a:lnTo>
                      <a:pt x="3830" y="780"/>
                    </a:lnTo>
                    <a:lnTo>
                      <a:pt x="3797" y="820"/>
                    </a:lnTo>
                    <a:lnTo>
                      <a:pt x="3756" y="854"/>
                    </a:lnTo>
                    <a:lnTo>
                      <a:pt x="3711" y="878"/>
                    </a:lnTo>
                    <a:lnTo>
                      <a:pt x="3661" y="894"/>
                    </a:lnTo>
                    <a:lnTo>
                      <a:pt x="3634" y="898"/>
                    </a:lnTo>
                    <a:lnTo>
                      <a:pt x="3605" y="900"/>
                    </a:lnTo>
                    <a:lnTo>
                      <a:pt x="1889" y="900"/>
                    </a:lnTo>
                    <a:lnTo>
                      <a:pt x="1847" y="896"/>
                    </a:lnTo>
                    <a:lnTo>
                      <a:pt x="1807" y="887"/>
                    </a:lnTo>
                    <a:lnTo>
                      <a:pt x="1768" y="871"/>
                    </a:lnTo>
                    <a:lnTo>
                      <a:pt x="1730" y="849"/>
                    </a:lnTo>
                    <a:lnTo>
                      <a:pt x="1709" y="839"/>
                    </a:lnTo>
                    <a:cubicBezTo>
                      <a:pt x="1707" y="838"/>
                      <a:pt x="1705" y="838"/>
                      <a:pt x="1703" y="838"/>
                    </a:cubicBezTo>
                    <a:lnTo>
                      <a:pt x="1681" y="836"/>
                    </a:lnTo>
                    <a:cubicBezTo>
                      <a:pt x="1679" y="836"/>
                      <a:pt x="1677" y="836"/>
                      <a:pt x="1675" y="836"/>
                    </a:cubicBezTo>
                    <a:lnTo>
                      <a:pt x="1653" y="842"/>
                    </a:lnTo>
                    <a:cubicBezTo>
                      <a:pt x="1651" y="843"/>
                      <a:pt x="1649" y="844"/>
                      <a:pt x="1647" y="845"/>
                    </a:cubicBezTo>
                    <a:lnTo>
                      <a:pt x="1628" y="860"/>
                    </a:lnTo>
                    <a:lnTo>
                      <a:pt x="1607" y="877"/>
                    </a:lnTo>
                    <a:lnTo>
                      <a:pt x="1585" y="890"/>
                    </a:lnTo>
                    <a:lnTo>
                      <a:pt x="1561" y="897"/>
                    </a:lnTo>
                    <a:lnTo>
                      <a:pt x="1535" y="900"/>
                    </a:lnTo>
                    <a:lnTo>
                      <a:pt x="1515" y="900"/>
                    </a:lnTo>
                    <a:lnTo>
                      <a:pt x="1499" y="898"/>
                    </a:lnTo>
                    <a:lnTo>
                      <a:pt x="1487" y="893"/>
                    </a:lnTo>
                    <a:lnTo>
                      <a:pt x="1476" y="885"/>
                    </a:lnTo>
                    <a:lnTo>
                      <a:pt x="1466" y="872"/>
                    </a:lnTo>
                    <a:lnTo>
                      <a:pt x="1456" y="860"/>
                    </a:lnTo>
                    <a:cubicBezTo>
                      <a:pt x="1455" y="858"/>
                      <a:pt x="1453" y="857"/>
                      <a:pt x="1451" y="856"/>
                    </a:cubicBezTo>
                    <a:lnTo>
                      <a:pt x="1430" y="842"/>
                    </a:lnTo>
                    <a:cubicBezTo>
                      <a:pt x="1428" y="841"/>
                      <a:pt x="1426" y="840"/>
                      <a:pt x="1423" y="840"/>
                    </a:cubicBezTo>
                    <a:lnTo>
                      <a:pt x="1399" y="836"/>
                    </a:lnTo>
                    <a:cubicBezTo>
                      <a:pt x="1397" y="836"/>
                      <a:pt x="1395" y="836"/>
                      <a:pt x="1393" y="836"/>
                    </a:cubicBezTo>
                    <a:lnTo>
                      <a:pt x="1369" y="841"/>
                    </a:lnTo>
                    <a:cubicBezTo>
                      <a:pt x="1367" y="842"/>
                      <a:pt x="1364" y="842"/>
                      <a:pt x="1362" y="844"/>
                    </a:cubicBezTo>
                    <a:lnTo>
                      <a:pt x="1340" y="860"/>
                    </a:lnTo>
                    <a:lnTo>
                      <a:pt x="1319" y="877"/>
                    </a:lnTo>
                    <a:lnTo>
                      <a:pt x="1297" y="890"/>
                    </a:lnTo>
                    <a:lnTo>
                      <a:pt x="1273" y="897"/>
                    </a:lnTo>
                    <a:lnTo>
                      <a:pt x="1247" y="900"/>
                    </a:lnTo>
                    <a:lnTo>
                      <a:pt x="1227" y="900"/>
                    </a:lnTo>
                    <a:lnTo>
                      <a:pt x="1211" y="898"/>
                    </a:lnTo>
                    <a:lnTo>
                      <a:pt x="1199" y="893"/>
                    </a:lnTo>
                    <a:lnTo>
                      <a:pt x="1188" y="885"/>
                    </a:lnTo>
                    <a:lnTo>
                      <a:pt x="1178" y="872"/>
                    </a:lnTo>
                    <a:lnTo>
                      <a:pt x="1168" y="860"/>
                    </a:lnTo>
                    <a:cubicBezTo>
                      <a:pt x="1167" y="858"/>
                      <a:pt x="1165" y="857"/>
                      <a:pt x="1163" y="856"/>
                    </a:cubicBezTo>
                    <a:lnTo>
                      <a:pt x="1142" y="842"/>
                    </a:lnTo>
                    <a:cubicBezTo>
                      <a:pt x="1140" y="841"/>
                      <a:pt x="1138" y="840"/>
                      <a:pt x="1135" y="840"/>
                    </a:cubicBezTo>
                    <a:lnTo>
                      <a:pt x="1111" y="836"/>
                    </a:lnTo>
                    <a:cubicBezTo>
                      <a:pt x="1109" y="836"/>
                      <a:pt x="1107" y="836"/>
                      <a:pt x="1105" y="836"/>
                    </a:cubicBezTo>
                    <a:lnTo>
                      <a:pt x="1081" y="841"/>
                    </a:lnTo>
                    <a:cubicBezTo>
                      <a:pt x="1079" y="842"/>
                      <a:pt x="1076" y="842"/>
                      <a:pt x="1074" y="844"/>
                    </a:cubicBezTo>
                    <a:lnTo>
                      <a:pt x="1052" y="860"/>
                    </a:lnTo>
                    <a:lnTo>
                      <a:pt x="1031" y="877"/>
                    </a:lnTo>
                    <a:lnTo>
                      <a:pt x="1009" y="890"/>
                    </a:lnTo>
                    <a:lnTo>
                      <a:pt x="985" y="897"/>
                    </a:lnTo>
                    <a:lnTo>
                      <a:pt x="959" y="900"/>
                    </a:lnTo>
                    <a:lnTo>
                      <a:pt x="939" y="900"/>
                    </a:lnTo>
                    <a:lnTo>
                      <a:pt x="923" y="898"/>
                    </a:lnTo>
                    <a:lnTo>
                      <a:pt x="911" y="893"/>
                    </a:lnTo>
                    <a:lnTo>
                      <a:pt x="900" y="885"/>
                    </a:lnTo>
                    <a:lnTo>
                      <a:pt x="891" y="874"/>
                    </a:lnTo>
                    <a:lnTo>
                      <a:pt x="889" y="871"/>
                    </a:lnTo>
                    <a:cubicBezTo>
                      <a:pt x="888" y="869"/>
                      <a:pt x="887" y="868"/>
                      <a:pt x="886" y="868"/>
                    </a:cubicBezTo>
                    <a:lnTo>
                      <a:pt x="868" y="850"/>
                    </a:lnTo>
                    <a:cubicBezTo>
                      <a:pt x="866" y="848"/>
                      <a:pt x="864" y="847"/>
                      <a:pt x="862" y="846"/>
                    </a:cubicBezTo>
                    <a:lnTo>
                      <a:pt x="839" y="837"/>
                    </a:lnTo>
                    <a:cubicBezTo>
                      <a:pt x="837" y="837"/>
                      <a:pt x="834" y="836"/>
                      <a:pt x="832" y="836"/>
                    </a:cubicBezTo>
                    <a:lnTo>
                      <a:pt x="808" y="837"/>
                    </a:lnTo>
                    <a:cubicBezTo>
                      <a:pt x="806" y="837"/>
                      <a:pt x="803" y="837"/>
                      <a:pt x="801" y="838"/>
                    </a:cubicBezTo>
                    <a:lnTo>
                      <a:pt x="776" y="850"/>
                    </a:lnTo>
                    <a:lnTo>
                      <a:pt x="739" y="871"/>
                    </a:lnTo>
                    <a:lnTo>
                      <a:pt x="701" y="887"/>
                    </a:lnTo>
                    <a:lnTo>
                      <a:pt x="661" y="896"/>
                    </a:lnTo>
                    <a:lnTo>
                      <a:pt x="619" y="900"/>
                    </a:lnTo>
                    <a:lnTo>
                      <a:pt x="53" y="900"/>
                    </a:lnTo>
                    <a:lnTo>
                      <a:pt x="53" y="864"/>
                    </a:lnTo>
                    <a:close/>
                    <a:moveTo>
                      <a:pt x="53" y="935"/>
                    </a:moveTo>
                    <a:lnTo>
                      <a:pt x="619" y="935"/>
                    </a:lnTo>
                    <a:lnTo>
                      <a:pt x="665" y="932"/>
                    </a:lnTo>
                    <a:cubicBezTo>
                      <a:pt x="666" y="932"/>
                      <a:pt x="667" y="931"/>
                      <a:pt x="668" y="931"/>
                    </a:cubicBezTo>
                    <a:lnTo>
                      <a:pt x="710" y="921"/>
                    </a:lnTo>
                    <a:cubicBezTo>
                      <a:pt x="711" y="921"/>
                      <a:pt x="712" y="921"/>
                      <a:pt x="713" y="920"/>
                    </a:cubicBezTo>
                    <a:lnTo>
                      <a:pt x="754" y="904"/>
                    </a:lnTo>
                    <a:cubicBezTo>
                      <a:pt x="754" y="904"/>
                      <a:pt x="755" y="903"/>
                      <a:pt x="756" y="903"/>
                    </a:cubicBezTo>
                    <a:lnTo>
                      <a:pt x="794" y="880"/>
                    </a:lnTo>
                    <a:lnTo>
                      <a:pt x="812" y="872"/>
                    </a:lnTo>
                    <a:lnTo>
                      <a:pt x="829" y="872"/>
                    </a:lnTo>
                    <a:lnTo>
                      <a:pt x="846" y="878"/>
                    </a:lnTo>
                    <a:lnTo>
                      <a:pt x="860" y="892"/>
                    </a:lnTo>
                    <a:lnTo>
                      <a:pt x="861" y="893"/>
                    </a:lnTo>
                    <a:lnTo>
                      <a:pt x="874" y="909"/>
                    </a:lnTo>
                    <a:cubicBezTo>
                      <a:pt x="875" y="910"/>
                      <a:pt x="876" y="911"/>
                      <a:pt x="877" y="912"/>
                    </a:cubicBezTo>
                    <a:lnTo>
                      <a:pt x="891" y="923"/>
                    </a:lnTo>
                    <a:cubicBezTo>
                      <a:pt x="893" y="924"/>
                      <a:pt x="894" y="924"/>
                      <a:pt x="896" y="925"/>
                    </a:cubicBezTo>
                    <a:lnTo>
                      <a:pt x="913" y="932"/>
                    </a:lnTo>
                    <a:cubicBezTo>
                      <a:pt x="914" y="932"/>
                      <a:pt x="915" y="932"/>
                      <a:pt x="917" y="933"/>
                    </a:cubicBezTo>
                    <a:lnTo>
                      <a:pt x="935" y="935"/>
                    </a:lnTo>
                    <a:lnTo>
                      <a:pt x="959" y="935"/>
                    </a:lnTo>
                    <a:lnTo>
                      <a:pt x="990" y="932"/>
                    </a:lnTo>
                    <a:cubicBezTo>
                      <a:pt x="991" y="932"/>
                      <a:pt x="993" y="932"/>
                      <a:pt x="994" y="931"/>
                    </a:cubicBezTo>
                    <a:lnTo>
                      <a:pt x="1021" y="923"/>
                    </a:lnTo>
                    <a:cubicBezTo>
                      <a:pt x="1022" y="923"/>
                      <a:pt x="1023" y="922"/>
                      <a:pt x="1025" y="922"/>
                    </a:cubicBezTo>
                    <a:lnTo>
                      <a:pt x="1050" y="908"/>
                    </a:lnTo>
                    <a:cubicBezTo>
                      <a:pt x="1051" y="907"/>
                      <a:pt x="1052" y="906"/>
                      <a:pt x="1053" y="905"/>
                    </a:cubicBezTo>
                    <a:lnTo>
                      <a:pt x="1075" y="886"/>
                    </a:lnTo>
                    <a:lnTo>
                      <a:pt x="1092" y="875"/>
                    </a:lnTo>
                    <a:lnTo>
                      <a:pt x="1109" y="872"/>
                    </a:lnTo>
                    <a:lnTo>
                      <a:pt x="1126" y="874"/>
                    </a:lnTo>
                    <a:lnTo>
                      <a:pt x="1142" y="884"/>
                    </a:lnTo>
                    <a:lnTo>
                      <a:pt x="1150" y="895"/>
                    </a:lnTo>
                    <a:lnTo>
                      <a:pt x="1162" y="909"/>
                    </a:lnTo>
                    <a:cubicBezTo>
                      <a:pt x="1163" y="910"/>
                      <a:pt x="1164" y="911"/>
                      <a:pt x="1165" y="912"/>
                    </a:cubicBezTo>
                    <a:lnTo>
                      <a:pt x="1179" y="923"/>
                    </a:lnTo>
                    <a:cubicBezTo>
                      <a:pt x="1181" y="924"/>
                      <a:pt x="1182" y="924"/>
                      <a:pt x="1184" y="925"/>
                    </a:cubicBezTo>
                    <a:lnTo>
                      <a:pt x="1201" y="932"/>
                    </a:lnTo>
                    <a:cubicBezTo>
                      <a:pt x="1202" y="932"/>
                      <a:pt x="1203" y="932"/>
                      <a:pt x="1205" y="933"/>
                    </a:cubicBezTo>
                    <a:lnTo>
                      <a:pt x="1223" y="935"/>
                    </a:lnTo>
                    <a:lnTo>
                      <a:pt x="1247" y="935"/>
                    </a:lnTo>
                    <a:lnTo>
                      <a:pt x="1278" y="932"/>
                    </a:lnTo>
                    <a:cubicBezTo>
                      <a:pt x="1279" y="932"/>
                      <a:pt x="1281" y="932"/>
                      <a:pt x="1282" y="931"/>
                    </a:cubicBezTo>
                    <a:lnTo>
                      <a:pt x="1309" y="923"/>
                    </a:lnTo>
                    <a:cubicBezTo>
                      <a:pt x="1310" y="923"/>
                      <a:pt x="1311" y="922"/>
                      <a:pt x="1313" y="922"/>
                    </a:cubicBezTo>
                    <a:lnTo>
                      <a:pt x="1338" y="908"/>
                    </a:lnTo>
                    <a:cubicBezTo>
                      <a:pt x="1339" y="907"/>
                      <a:pt x="1340" y="906"/>
                      <a:pt x="1341" y="905"/>
                    </a:cubicBezTo>
                    <a:lnTo>
                      <a:pt x="1363" y="886"/>
                    </a:lnTo>
                    <a:lnTo>
                      <a:pt x="1380" y="875"/>
                    </a:lnTo>
                    <a:lnTo>
                      <a:pt x="1397" y="872"/>
                    </a:lnTo>
                    <a:lnTo>
                      <a:pt x="1414" y="874"/>
                    </a:lnTo>
                    <a:lnTo>
                      <a:pt x="1430" y="884"/>
                    </a:lnTo>
                    <a:lnTo>
                      <a:pt x="1438" y="895"/>
                    </a:lnTo>
                    <a:lnTo>
                      <a:pt x="1450" y="909"/>
                    </a:lnTo>
                    <a:cubicBezTo>
                      <a:pt x="1451" y="910"/>
                      <a:pt x="1452" y="911"/>
                      <a:pt x="1453" y="912"/>
                    </a:cubicBezTo>
                    <a:lnTo>
                      <a:pt x="1467" y="923"/>
                    </a:lnTo>
                    <a:cubicBezTo>
                      <a:pt x="1469" y="924"/>
                      <a:pt x="1470" y="924"/>
                      <a:pt x="1472" y="925"/>
                    </a:cubicBezTo>
                    <a:lnTo>
                      <a:pt x="1489" y="932"/>
                    </a:lnTo>
                    <a:cubicBezTo>
                      <a:pt x="1490" y="932"/>
                      <a:pt x="1491" y="932"/>
                      <a:pt x="1493" y="933"/>
                    </a:cubicBezTo>
                    <a:lnTo>
                      <a:pt x="1511" y="935"/>
                    </a:lnTo>
                    <a:lnTo>
                      <a:pt x="1535" y="935"/>
                    </a:lnTo>
                    <a:lnTo>
                      <a:pt x="1566" y="932"/>
                    </a:lnTo>
                    <a:cubicBezTo>
                      <a:pt x="1567" y="932"/>
                      <a:pt x="1569" y="932"/>
                      <a:pt x="1570" y="931"/>
                    </a:cubicBezTo>
                    <a:lnTo>
                      <a:pt x="1597" y="923"/>
                    </a:lnTo>
                    <a:cubicBezTo>
                      <a:pt x="1598" y="923"/>
                      <a:pt x="1599" y="922"/>
                      <a:pt x="1601" y="922"/>
                    </a:cubicBezTo>
                    <a:lnTo>
                      <a:pt x="1626" y="908"/>
                    </a:lnTo>
                    <a:cubicBezTo>
                      <a:pt x="1627" y="907"/>
                      <a:pt x="1628" y="906"/>
                      <a:pt x="1629" y="905"/>
                    </a:cubicBezTo>
                    <a:lnTo>
                      <a:pt x="1651" y="886"/>
                    </a:lnTo>
                    <a:lnTo>
                      <a:pt x="1666" y="876"/>
                    </a:lnTo>
                    <a:lnTo>
                      <a:pt x="1681" y="871"/>
                    </a:lnTo>
                    <a:lnTo>
                      <a:pt x="1697" y="873"/>
                    </a:lnTo>
                    <a:lnTo>
                      <a:pt x="1715" y="881"/>
                    </a:lnTo>
                    <a:lnTo>
                      <a:pt x="1751" y="903"/>
                    </a:lnTo>
                    <a:cubicBezTo>
                      <a:pt x="1752" y="903"/>
                      <a:pt x="1753" y="904"/>
                      <a:pt x="1754" y="904"/>
                    </a:cubicBezTo>
                    <a:lnTo>
                      <a:pt x="1795" y="920"/>
                    </a:lnTo>
                    <a:cubicBezTo>
                      <a:pt x="1796" y="921"/>
                      <a:pt x="1797" y="921"/>
                      <a:pt x="1797" y="921"/>
                    </a:cubicBezTo>
                    <a:lnTo>
                      <a:pt x="1840" y="931"/>
                    </a:lnTo>
                    <a:cubicBezTo>
                      <a:pt x="1841" y="931"/>
                      <a:pt x="1842" y="932"/>
                      <a:pt x="1843" y="932"/>
                    </a:cubicBezTo>
                    <a:lnTo>
                      <a:pt x="1887" y="935"/>
                    </a:lnTo>
                    <a:lnTo>
                      <a:pt x="3605" y="935"/>
                    </a:lnTo>
                    <a:lnTo>
                      <a:pt x="3636" y="934"/>
                    </a:lnTo>
                    <a:lnTo>
                      <a:pt x="3666" y="929"/>
                    </a:lnTo>
                    <a:lnTo>
                      <a:pt x="3723" y="912"/>
                    </a:lnTo>
                    <a:cubicBezTo>
                      <a:pt x="3724" y="912"/>
                      <a:pt x="3725" y="911"/>
                      <a:pt x="3726" y="911"/>
                    </a:cubicBezTo>
                    <a:lnTo>
                      <a:pt x="3775" y="884"/>
                    </a:lnTo>
                    <a:cubicBezTo>
                      <a:pt x="3776" y="884"/>
                      <a:pt x="3777" y="883"/>
                      <a:pt x="3778" y="882"/>
                    </a:cubicBezTo>
                    <a:lnTo>
                      <a:pt x="3821" y="847"/>
                    </a:lnTo>
                    <a:cubicBezTo>
                      <a:pt x="3822" y="846"/>
                      <a:pt x="3822" y="845"/>
                      <a:pt x="3823" y="844"/>
                    </a:cubicBezTo>
                    <a:lnTo>
                      <a:pt x="3858" y="802"/>
                    </a:lnTo>
                    <a:cubicBezTo>
                      <a:pt x="3859" y="801"/>
                      <a:pt x="3860" y="800"/>
                      <a:pt x="3860" y="799"/>
                    </a:cubicBezTo>
                    <a:lnTo>
                      <a:pt x="3887" y="750"/>
                    </a:lnTo>
                    <a:cubicBezTo>
                      <a:pt x="3887" y="749"/>
                      <a:pt x="3888" y="748"/>
                      <a:pt x="3888" y="747"/>
                    </a:cubicBezTo>
                    <a:lnTo>
                      <a:pt x="3904" y="693"/>
                    </a:lnTo>
                    <a:lnTo>
                      <a:pt x="3910" y="662"/>
                    </a:lnTo>
                    <a:lnTo>
                      <a:pt x="3911" y="630"/>
                    </a:lnTo>
                    <a:lnTo>
                      <a:pt x="3911" y="341"/>
                    </a:lnTo>
                    <a:lnTo>
                      <a:pt x="3913" y="313"/>
                    </a:lnTo>
                    <a:lnTo>
                      <a:pt x="3917" y="286"/>
                    </a:lnTo>
                    <a:lnTo>
                      <a:pt x="3932" y="236"/>
                    </a:lnTo>
                    <a:lnTo>
                      <a:pt x="3957" y="190"/>
                    </a:lnTo>
                    <a:lnTo>
                      <a:pt x="3991" y="150"/>
                    </a:lnTo>
                    <a:lnTo>
                      <a:pt x="4030" y="117"/>
                    </a:lnTo>
                    <a:lnTo>
                      <a:pt x="4076" y="92"/>
                    </a:lnTo>
                    <a:lnTo>
                      <a:pt x="4129" y="76"/>
                    </a:lnTo>
                    <a:lnTo>
                      <a:pt x="4155" y="73"/>
                    </a:lnTo>
                    <a:lnTo>
                      <a:pt x="4182" y="71"/>
                    </a:lnTo>
                    <a:lnTo>
                      <a:pt x="4419" y="71"/>
                    </a:lnTo>
                    <a:lnTo>
                      <a:pt x="4419" y="107"/>
                    </a:lnTo>
                    <a:lnTo>
                      <a:pt x="4184" y="107"/>
                    </a:lnTo>
                    <a:lnTo>
                      <a:pt x="4160" y="108"/>
                    </a:lnTo>
                    <a:lnTo>
                      <a:pt x="4139" y="110"/>
                    </a:lnTo>
                    <a:lnTo>
                      <a:pt x="4090" y="125"/>
                    </a:lnTo>
                    <a:lnTo>
                      <a:pt x="4050" y="147"/>
                    </a:lnTo>
                    <a:lnTo>
                      <a:pt x="4016" y="175"/>
                    </a:lnTo>
                    <a:lnTo>
                      <a:pt x="3987" y="211"/>
                    </a:lnTo>
                    <a:lnTo>
                      <a:pt x="3965" y="250"/>
                    </a:lnTo>
                    <a:lnTo>
                      <a:pt x="3952" y="292"/>
                    </a:lnTo>
                    <a:lnTo>
                      <a:pt x="3948" y="315"/>
                    </a:lnTo>
                    <a:lnTo>
                      <a:pt x="3947" y="341"/>
                    </a:lnTo>
                    <a:lnTo>
                      <a:pt x="3947" y="632"/>
                    </a:lnTo>
                    <a:lnTo>
                      <a:pt x="3945" y="667"/>
                    </a:lnTo>
                    <a:lnTo>
                      <a:pt x="3938" y="703"/>
                    </a:lnTo>
                    <a:lnTo>
                      <a:pt x="3922" y="757"/>
                    </a:lnTo>
                    <a:cubicBezTo>
                      <a:pt x="3921" y="760"/>
                      <a:pt x="3920" y="764"/>
                      <a:pt x="3918" y="767"/>
                    </a:cubicBezTo>
                    <a:lnTo>
                      <a:pt x="3891" y="816"/>
                    </a:lnTo>
                    <a:cubicBezTo>
                      <a:pt x="3890" y="819"/>
                      <a:pt x="3888" y="822"/>
                      <a:pt x="3886" y="824"/>
                    </a:cubicBezTo>
                    <a:lnTo>
                      <a:pt x="3851" y="867"/>
                    </a:lnTo>
                    <a:cubicBezTo>
                      <a:pt x="3848" y="870"/>
                      <a:pt x="3846" y="872"/>
                      <a:pt x="3843" y="874"/>
                    </a:cubicBezTo>
                    <a:lnTo>
                      <a:pt x="3800" y="910"/>
                    </a:lnTo>
                    <a:cubicBezTo>
                      <a:pt x="3798" y="912"/>
                      <a:pt x="3795" y="914"/>
                      <a:pt x="3792" y="915"/>
                    </a:cubicBezTo>
                    <a:lnTo>
                      <a:pt x="3744" y="942"/>
                    </a:lnTo>
                    <a:cubicBezTo>
                      <a:pt x="3740" y="944"/>
                      <a:pt x="3737" y="945"/>
                      <a:pt x="3733" y="946"/>
                    </a:cubicBezTo>
                    <a:lnTo>
                      <a:pt x="3672" y="964"/>
                    </a:lnTo>
                    <a:lnTo>
                      <a:pt x="3638" y="969"/>
                    </a:lnTo>
                    <a:lnTo>
                      <a:pt x="3605" y="971"/>
                    </a:lnTo>
                    <a:lnTo>
                      <a:pt x="1884" y="971"/>
                    </a:lnTo>
                    <a:lnTo>
                      <a:pt x="1840" y="967"/>
                    </a:lnTo>
                    <a:cubicBezTo>
                      <a:pt x="1837" y="967"/>
                      <a:pt x="1834" y="967"/>
                      <a:pt x="1832" y="966"/>
                    </a:cubicBezTo>
                    <a:lnTo>
                      <a:pt x="1789" y="956"/>
                    </a:lnTo>
                    <a:cubicBezTo>
                      <a:pt x="1787" y="955"/>
                      <a:pt x="1784" y="954"/>
                      <a:pt x="1782" y="953"/>
                    </a:cubicBezTo>
                    <a:lnTo>
                      <a:pt x="1741" y="937"/>
                    </a:lnTo>
                    <a:cubicBezTo>
                      <a:pt x="1738" y="936"/>
                      <a:pt x="1736" y="935"/>
                      <a:pt x="1733" y="933"/>
                    </a:cubicBezTo>
                    <a:lnTo>
                      <a:pt x="1700" y="914"/>
                    </a:lnTo>
                    <a:lnTo>
                      <a:pt x="1688" y="908"/>
                    </a:lnTo>
                    <a:lnTo>
                      <a:pt x="1684" y="907"/>
                    </a:lnTo>
                    <a:lnTo>
                      <a:pt x="1682" y="908"/>
                    </a:lnTo>
                    <a:lnTo>
                      <a:pt x="1674" y="913"/>
                    </a:lnTo>
                    <a:lnTo>
                      <a:pt x="1652" y="932"/>
                    </a:lnTo>
                    <a:cubicBezTo>
                      <a:pt x="1649" y="935"/>
                      <a:pt x="1646" y="937"/>
                      <a:pt x="1643" y="939"/>
                    </a:cubicBezTo>
                    <a:lnTo>
                      <a:pt x="1618" y="953"/>
                    </a:lnTo>
                    <a:cubicBezTo>
                      <a:pt x="1614" y="954"/>
                      <a:pt x="1611" y="956"/>
                      <a:pt x="1608" y="957"/>
                    </a:cubicBezTo>
                    <a:lnTo>
                      <a:pt x="1580" y="965"/>
                    </a:lnTo>
                    <a:cubicBezTo>
                      <a:pt x="1577" y="966"/>
                      <a:pt x="1573" y="967"/>
                      <a:pt x="1570" y="968"/>
                    </a:cubicBezTo>
                    <a:lnTo>
                      <a:pt x="1535" y="971"/>
                    </a:lnTo>
                    <a:lnTo>
                      <a:pt x="1506" y="970"/>
                    </a:lnTo>
                    <a:lnTo>
                      <a:pt x="1488" y="968"/>
                    </a:lnTo>
                    <a:cubicBezTo>
                      <a:pt x="1484" y="967"/>
                      <a:pt x="1480" y="966"/>
                      <a:pt x="1476" y="965"/>
                    </a:cubicBezTo>
                    <a:lnTo>
                      <a:pt x="1459" y="958"/>
                    </a:lnTo>
                    <a:cubicBezTo>
                      <a:pt x="1454" y="956"/>
                      <a:pt x="1450" y="954"/>
                      <a:pt x="1446" y="951"/>
                    </a:cubicBezTo>
                    <a:lnTo>
                      <a:pt x="1431" y="940"/>
                    </a:lnTo>
                    <a:cubicBezTo>
                      <a:pt x="1428" y="937"/>
                      <a:pt x="1425" y="935"/>
                      <a:pt x="1422" y="931"/>
                    </a:cubicBezTo>
                    <a:lnTo>
                      <a:pt x="1410" y="917"/>
                    </a:lnTo>
                    <a:lnTo>
                      <a:pt x="1406" y="911"/>
                    </a:lnTo>
                    <a:lnTo>
                      <a:pt x="1401" y="908"/>
                    </a:lnTo>
                    <a:lnTo>
                      <a:pt x="1398" y="908"/>
                    </a:lnTo>
                    <a:lnTo>
                      <a:pt x="1394" y="908"/>
                    </a:lnTo>
                    <a:lnTo>
                      <a:pt x="1386" y="913"/>
                    </a:lnTo>
                    <a:lnTo>
                      <a:pt x="1364" y="932"/>
                    </a:lnTo>
                    <a:cubicBezTo>
                      <a:pt x="1361" y="935"/>
                      <a:pt x="1358" y="937"/>
                      <a:pt x="1355" y="939"/>
                    </a:cubicBezTo>
                    <a:lnTo>
                      <a:pt x="1330" y="953"/>
                    </a:lnTo>
                    <a:cubicBezTo>
                      <a:pt x="1326" y="954"/>
                      <a:pt x="1323" y="956"/>
                      <a:pt x="1320" y="957"/>
                    </a:cubicBezTo>
                    <a:lnTo>
                      <a:pt x="1292" y="965"/>
                    </a:lnTo>
                    <a:cubicBezTo>
                      <a:pt x="1289" y="966"/>
                      <a:pt x="1285" y="967"/>
                      <a:pt x="1282" y="968"/>
                    </a:cubicBezTo>
                    <a:lnTo>
                      <a:pt x="1247" y="971"/>
                    </a:lnTo>
                    <a:lnTo>
                      <a:pt x="1218" y="970"/>
                    </a:lnTo>
                    <a:lnTo>
                      <a:pt x="1200" y="968"/>
                    </a:lnTo>
                    <a:cubicBezTo>
                      <a:pt x="1196" y="967"/>
                      <a:pt x="1192" y="966"/>
                      <a:pt x="1188" y="965"/>
                    </a:cubicBezTo>
                    <a:lnTo>
                      <a:pt x="1171" y="958"/>
                    </a:lnTo>
                    <a:cubicBezTo>
                      <a:pt x="1166" y="956"/>
                      <a:pt x="1162" y="954"/>
                      <a:pt x="1158" y="951"/>
                    </a:cubicBezTo>
                    <a:lnTo>
                      <a:pt x="1143" y="940"/>
                    </a:lnTo>
                    <a:cubicBezTo>
                      <a:pt x="1140" y="937"/>
                      <a:pt x="1137" y="935"/>
                      <a:pt x="1134" y="931"/>
                    </a:cubicBezTo>
                    <a:lnTo>
                      <a:pt x="1122" y="917"/>
                    </a:lnTo>
                    <a:lnTo>
                      <a:pt x="1118" y="911"/>
                    </a:lnTo>
                    <a:lnTo>
                      <a:pt x="1113" y="908"/>
                    </a:lnTo>
                    <a:lnTo>
                      <a:pt x="1110" y="908"/>
                    </a:lnTo>
                    <a:lnTo>
                      <a:pt x="1106" y="908"/>
                    </a:lnTo>
                    <a:lnTo>
                      <a:pt x="1098" y="913"/>
                    </a:lnTo>
                    <a:lnTo>
                      <a:pt x="1076" y="932"/>
                    </a:lnTo>
                    <a:cubicBezTo>
                      <a:pt x="1073" y="935"/>
                      <a:pt x="1070" y="937"/>
                      <a:pt x="1067" y="939"/>
                    </a:cubicBezTo>
                    <a:lnTo>
                      <a:pt x="1042" y="953"/>
                    </a:lnTo>
                    <a:cubicBezTo>
                      <a:pt x="1038" y="954"/>
                      <a:pt x="1035" y="956"/>
                      <a:pt x="1032" y="957"/>
                    </a:cubicBezTo>
                    <a:lnTo>
                      <a:pt x="1004" y="965"/>
                    </a:lnTo>
                    <a:cubicBezTo>
                      <a:pt x="1001" y="966"/>
                      <a:pt x="997" y="967"/>
                      <a:pt x="994" y="968"/>
                    </a:cubicBezTo>
                    <a:lnTo>
                      <a:pt x="959" y="971"/>
                    </a:lnTo>
                    <a:lnTo>
                      <a:pt x="930" y="970"/>
                    </a:lnTo>
                    <a:lnTo>
                      <a:pt x="912" y="968"/>
                    </a:lnTo>
                    <a:cubicBezTo>
                      <a:pt x="908" y="967"/>
                      <a:pt x="904" y="966"/>
                      <a:pt x="900" y="965"/>
                    </a:cubicBezTo>
                    <a:lnTo>
                      <a:pt x="883" y="958"/>
                    </a:lnTo>
                    <a:cubicBezTo>
                      <a:pt x="878" y="956"/>
                      <a:pt x="874" y="954"/>
                      <a:pt x="870" y="951"/>
                    </a:cubicBezTo>
                    <a:lnTo>
                      <a:pt x="855" y="940"/>
                    </a:lnTo>
                    <a:cubicBezTo>
                      <a:pt x="852" y="937"/>
                      <a:pt x="849" y="935"/>
                      <a:pt x="846" y="931"/>
                    </a:cubicBezTo>
                    <a:lnTo>
                      <a:pt x="832" y="913"/>
                    </a:lnTo>
                    <a:lnTo>
                      <a:pt x="833" y="915"/>
                    </a:lnTo>
                    <a:lnTo>
                      <a:pt x="826" y="909"/>
                    </a:lnTo>
                    <a:lnTo>
                      <a:pt x="823" y="908"/>
                    </a:lnTo>
                    <a:lnTo>
                      <a:pt x="820" y="908"/>
                    </a:lnTo>
                    <a:lnTo>
                      <a:pt x="812" y="911"/>
                    </a:lnTo>
                    <a:lnTo>
                      <a:pt x="774" y="933"/>
                    </a:lnTo>
                    <a:cubicBezTo>
                      <a:pt x="772" y="935"/>
                      <a:pt x="769" y="936"/>
                      <a:pt x="767" y="937"/>
                    </a:cubicBezTo>
                    <a:lnTo>
                      <a:pt x="726" y="953"/>
                    </a:lnTo>
                    <a:cubicBezTo>
                      <a:pt x="723" y="954"/>
                      <a:pt x="721" y="955"/>
                      <a:pt x="718" y="956"/>
                    </a:cubicBezTo>
                    <a:lnTo>
                      <a:pt x="676" y="966"/>
                    </a:lnTo>
                    <a:cubicBezTo>
                      <a:pt x="673" y="967"/>
                      <a:pt x="670" y="967"/>
                      <a:pt x="668" y="967"/>
                    </a:cubicBezTo>
                    <a:lnTo>
                      <a:pt x="619" y="971"/>
                    </a:lnTo>
                    <a:lnTo>
                      <a:pt x="53" y="971"/>
                    </a:lnTo>
                    <a:lnTo>
                      <a:pt x="53" y="935"/>
                    </a:lnTo>
                    <a:close/>
                    <a:moveTo>
                      <a:pt x="53" y="971"/>
                    </a:moveTo>
                    <a:cubicBezTo>
                      <a:pt x="24" y="971"/>
                      <a:pt x="0" y="947"/>
                      <a:pt x="0" y="917"/>
                    </a:cubicBezTo>
                    <a:cubicBezTo>
                      <a:pt x="0" y="888"/>
                      <a:pt x="24" y="864"/>
                      <a:pt x="53" y="864"/>
                    </a:cubicBezTo>
                    <a:lnTo>
                      <a:pt x="53" y="971"/>
                    </a:lnTo>
                    <a:close/>
                    <a:moveTo>
                      <a:pt x="4419" y="0"/>
                    </a:moveTo>
                    <a:cubicBezTo>
                      <a:pt x="4448" y="0"/>
                      <a:pt x="4472" y="24"/>
                      <a:pt x="4472" y="53"/>
                    </a:cubicBezTo>
                    <a:cubicBezTo>
                      <a:pt x="4472" y="83"/>
                      <a:pt x="4448" y="107"/>
                      <a:pt x="4419" y="107"/>
                    </a:cubicBezTo>
                    <a:lnTo>
                      <a:pt x="44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46" name="Freeform 8">
                <a:extLst>
                  <a:ext uri="{FF2B5EF4-FFF2-40B4-BE49-F238E27FC236}">
                    <a16:creationId xmlns:a16="http://schemas.microsoft.com/office/drawing/2014/main" id="{717750E8-1D7B-4401-8BAC-CD9F05500B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5" y="1457"/>
                <a:ext cx="90" cy="91"/>
              </a:xfrm>
              <a:custGeom>
                <a:avLst/>
                <a:gdLst>
                  <a:gd name="T0" fmla="*/ 320 w 320"/>
                  <a:gd name="T1" fmla="*/ 160 h 320"/>
                  <a:gd name="T2" fmla="*/ 0 w 320"/>
                  <a:gd name="T3" fmla="*/ 320 h 320"/>
                  <a:gd name="T4" fmla="*/ 0 w 320"/>
                  <a:gd name="T5" fmla="*/ 0 h 320"/>
                  <a:gd name="T6" fmla="*/ 320 w 320"/>
                  <a:gd name="T7" fmla="*/ 16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0" h="320">
                    <a:moveTo>
                      <a:pt x="320" y="160"/>
                    </a:moveTo>
                    <a:lnTo>
                      <a:pt x="0" y="320"/>
                    </a:lnTo>
                    <a:cubicBezTo>
                      <a:pt x="50" y="219"/>
                      <a:pt x="50" y="101"/>
                      <a:pt x="0" y="0"/>
                    </a:cubicBezTo>
                    <a:lnTo>
                      <a:pt x="320" y="16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47" name="Freeform 9">
                <a:extLst>
                  <a:ext uri="{FF2B5EF4-FFF2-40B4-BE49-F238E27FC236}">
                    <a16:creationId xmlns:a16="http://schemas.microsoft.com/office/drawing/2014/main" id="{9C91165F-0609-46E4-82BF-69246E24D26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14" y="1905"/>
                <a:ext cx="1703" cy="48"/>
              </a:xfrm>
              <a:custGeom>
                <a:avLst/>
                <a:gdLst>
                  <a:gd name="T0" fmla="*/ 787 w 6008"/>
                  <a:gd name="T1" fmla="*/ 6 h 171"/>
                  <a:gd name="T2" fmla="*/ 918 w 6008"/>
                  <a:gd name="T3" fmla="*/ 51 h 171"/>
                  <a:gd name="T4" fmla="*/ 978 w 6008"/>
                  <a:gd name="T5" fmla="*/ 62 h 171"/>
                  <a:gd name="T6" fmla="*/ 1117 w 6008"/>
                  <a:gd name="T7" fmla="*/ 1 h 171"/>
                  <a:gd name="T8" fmla="*/ 1216 w 6008"/>
                  <a:gd name="T9" fmla="*/ 61 h 171"/>
                  <a:gd name="T10" fmla="*/ 1317 w 6008"/>
                  <a:gd name="T11" fmla="*/ 33 h 171"/>
                  <a:gd name="T12" fmla="*/ 1470 w 6008"/>
                  <a:gd name="T13" fmla="*/ 26 h 171"/>
                  <a:gd name="T14" fmla="*/ 1535 w 6008"/>
                  <a:gd name="T15" fmla="*/ 64 h 171"/>
                  <a:gd name="T16" fmla="*/ 1665 w 6008"/>
                  <a:gd name="T17" fmla="*/ 2 h 171"/>
                  <a:gd name="T18" fmla="*/ 1852 w 6008"/>
                  <a:gd name="T19" fmla="*/ 61 h 171"/>
                  <a:gd name="T20" fmla="*/ 3851 w 6008"/>
                  <a:gd name="T21" fmla="*/ 8 h 171"/>
                  <a:gd name="T22" fmla="*/ 3992 w 6008"/>
                  <a:gd name="T23" fmla="*/ 40 h 171"/>
                  <a:gd name="T24" fmla="*/ 4055 w 6008"/>
                  <a:gd name="T25" fmla="*/ 96 h 171"/>
                  <a:gd name="T26" fmla="*/ 3891 w 6008"/>
                  <a:gd name="T27" fmla="*/ 36 h 171"/>
                  <a:gd name="T28" fmla="*/ 3691 w 6008"/>
                  <a:gd name="T29" fmla="*/ 100 h 171"/>
                  <a:gd name="T30" fmla="*/ 1703 w 6008"/>
                  <a:gd name="T31" fmla="*/ 38 h 171"/>
                  <a:gd name="T32" fmla="*/ 1585 w 6008"/>
                  <a:gd name="T33" fmla="*/ 90 h 171"/>
                  <a:gd name="T34" fmla="*/ 1466 w 6008"/>
                  <a:gd name="T35" fmla="*/ 72 h 171"/>
                  <a:gd name="T36" fmla="*/ 1369 w 6008"/>
                  <a:gd name="T37" fmla="*/ 41 h 171"/>
                  <a:gd name="T38" fmla="*/ 1227 w 6008"/>
                  <a:gd name="T39" fmla="*/ 100 h 171"/>
                  <a:gd name="T40" fmla="*/ 1142 w 6008"/>
                  <a:gd name="T41" fmla="*/ 42 h 171"/>
                  <a:gd name="T42" fmla="*/ 1031 w 6008"/>
                  <a:gd name="T43" fmla="*/ 77 h 171"/>
                  <a:gd name="T44" fmla="*/ 900 w 6008"/>
                  <a:gd name="T45" fmla="*/ 85 h 171"/>
                  <a:gd name="T46" fmla="*/ 832 w 6008"/>
                  <a:gd name="T47" fmla="*/ 36 h 171"/>
                  <a:gd name="T48" fmla="*/ 619 w 6008"/>
                  <a:gd name="T49" fmla="*/ 100 h 171"/>
                  <a:gd name="T50" fmla="*/ 710 w 6008"/>
                  <a:gd name="T51" fmla="*/ 121 h 171"/>
                  <a:gd name="T52" fmla="*/ 846 w 6008"/>
                  <a:gd name="T53" fmla="*/ 78 h 171"/>
                  <a:gd name="T54" fmla="*/ 913 w 6008"/>
                  <a:gd name="T55" fmla="*/ 132 h 171"/>
                  <a:gd name="T56" fmla="*/ 1025 w 6008"/>
                  <a:gd name="T57" fmla="*/ 122 h 171"/>
                  <a:gd name="T58" fmla="*/ 1142 w 6008"/>
                  <a:gd name="T59" fmla="*/ 84 h 171"/>
                  <a:gd name="T60" fmla="*/ 1205 w 6008"/>
                  <a:gd name="T61" fmla="*/ 133 h 171"/>
                  <a:gd name="T62" fmla="*/ 1338 w 6008"/>
                  <a:gd name="T63" fmla="*/ 108 h 171"/>
                  <a:gd name="T64" fmla="*/ 1438 w 6008"/>
                  <a:gd name="T65" fmla="*/ 95 h 171"/>
                  <a:gd name="T66" fmla="*/ 1511 w 6008"/>
                  <a:gd name="T67" fmla="*/ 135 h 171"/>
                  <a:gd name="T68" fmla="*/ 1629 w 6008"/>
                  <a:gd name="T69" fmla="*/ 105 h 171"/>
                  <a:gd name="T70" fmla="*/ 1754 w 6008"/>
                  <a:gd name="T71" fmla="*/ 104 h 171"/>
                  <a:gd name="T72" fmla="*/ 3737 w 6008"/>
                  <a:gd name="T73" fmla="*/ 132 h 171"/>
                  <a:gd name="T74" fmla="*/ 3880 w 6008"/>
                  <a:gd name="T75" fmla="*/ 74 h 171"/>
                  <a:gd name="T76" fmla="*/ 4005 w 6008"/>
                  <a:gd name="T77" fmla="*/ 121 h 171"/>
                  <a:gd name="T78" fmla="*/ 4048 w 6008"/>
                  <a:gd name="T79" fmla="*/ 167 h 171"/>
                  <a:gd name="T80" fmla="*/ 3897 w 6008"/>
                  <a:gd name="T81" fmla="*/ 108 h 171"/>
                  <a:gd name="T82" fmla="*/ 3790 w 6008"/>
                  <a:gd name="T83" fmla="*/ 156 h 171"/>
                  <a:gd name="T84" fmla="*/ 1789 w 6008"/>
                  <a:gd name="T85" fmla="*/ 156 h 171"/>
                  <a:gd name="T86" fmla="*/ 1682 w 6008"/>
                  <a:gd name="T87" fmla="*/ 108 h 171"/>
                  <a:gd name="T88" fmla="*/ 1570 w 6008"/>
                  <a:gd name="T89" fmla="*/ 168 h 171"/>
                  <a:gd name="T90" fmla="*/ 1431 w 6008"/>
                  <a:gd name="T91" fmla="*/ 140 h 171"/>
                  <a:gd name="T92" fmla="*/ 1386 w 6008"/>
                  <a:gd name="T93" fmla="*/ 113 h 171"/>
                  <a:gd name="T94" fmla="*/ 1247 w 6008"/>
                  <a:gd name="T95" fmla="*/ 171 h 171"/>
                  <a:gd name="T96" fmla="*/ 1134 w 6008"/>
                  <a:gd name="T97" fmla="*/ 131 h 171"/>
                  <a:gd name="T98" fmla="*/ 1076 w 6008"/>
                  <a:gd name="T99" fmla="*/ 132 h 171"/>
                  <a:gd name="T100" fmla="*/ 930 w 6008"/>
                  <a:gd name="T101" fmla="*/ 170 h 171"/>
                  <a:gd name="T102" fmla="*/ 832 w 6008"/>
                  <a:gd name="T103" fmla="*/ 113 h 171"/>
                  <a:gd name="T104" fmla="*/ 767 w 6008"/>
                  <a:gd name="T105" fmla="*/ 137 h 171"/>
                  <a:gd name="T106" fmla="*/ 53 w 6008"/>
                  <a:gd name="T107" fmla="*/ 135 h 171"/>
                  <a:gd name="T108" fmla="*/ 5955 w 6008"/>
                  <a:gd name="T109" fmla="*/ 17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008" h="171">
                    <a:moveTo>
                      <a:pt x="53" y="64"/>
                    </a:moveTo>
                    <a:lnTo>
                      <a:pt x="619" y="64"/>
                    </a:lnTo>
                    <a:lnTo>
                      <a:pt x="655" y="61"/>
                    </a:lnTo>
                    <a:lnTo>
                      <a:pt x="690" y="53"/>
                    </a:lnTo>
                    <a:lnTo>
                      <a:pt x="723" y="40"/>
                    </a:lnTo>
                    <a:lnTo>
                      <a:pt x="758" y="19"/>
                    </a:lnTo>
                    <a:lnTo>
                      <a:pt x="787" y="6"/>
                    </a:lnTo>
                    <a:cubicBezTo>
                      <a:pt x="793" y="3"/>
                      <a:pt x="800" y="1"/>
                      <a:pt x="807" y="1"/>
                    </a:cubicBezTo>
                    <a:lnTo>
                      <a:pt x="831" y="1"/>
                    </a:lnTo>
                    <a:cubicBezTo>
                      <a:pt x="838" y="0"/>
                      <a:pt x="845" y="2"/>
                      <a:pt x="852" y="4"/>
                    </a:cubicBezTo>
                    <a:lnTo>
                      <a:pt x="875" y="13"/>
                    </a:lnTo>
                    <a:cubicBezTo>
                      <a:pt x="881" y="16"/>
                      <a:pt x="887" y="20"/>
                      <a:pt x="892" y="24"/>
                    </a:cubicBezTo>
                    <a:lnTo>
                      <a:pt x="911" y="42"/>
                    </a:lnTo>
                    <a:cubicBezTo>
                      <a:pt x="914" y="44"/>
                      <a:pt x="916" y="48"/>
                      <a:pt x="918" y="51"/>
                    </a:cubicBezTo>
                    <a:lnTo>
                      <a:pt x="920" y="54"/>
                    </a:lnTo>
                    <a:lnTo>
                      <a:pt x="925" y="59"/>
                    </a:lnTo>
                    <a:lnTo>
                      <a:pt x="928" y="61"/>
                    </a:lnTo>
                    <a:lnTo>
                      <a:pt x="932" y="63"/>
                    </a:lnTo>
                    <a:lnTo>
                      <a:pt x="944" y="65"/>
                    </a:lnTo>
                    <a:lnTo>
                      <a:pt x="959" y="64"/>
                    </a:lnTo>
                    <a:lnTo>
                      <a:pt x="978" y="62"/>
                    </a:lnTo>
                    <a:lnTo>
                      <a:pt x="995" y="57"/>
                    </a:lnTo>
                    <a:lnTo>
                      <a:pt x="1011" y="48"/>
                    </a:lnTo>
                    <a:lnTo>
                      <a:pt x="1029" y="33"/>
                    </a:lnTo>
                    <a:lnTo>
                      <a:pt x="1054" y="15"/>
                    </a:lnTo>
                    <a:cubicBezTo>
                      <a:pt x="1060" y="11"/>
                      <a:pt x="1067" y="8"/>
                      <a:pt x="1074" y="6"/>
                    </a:cubicBezTo>
                    <a:lnTo>
                      <a:pt x="1098" y="1"/>
                    </a:lnTo>
                    <a:cubicBezTo>
                      <a:pt x="1104" y="0"/>
                      <a:pt x="1111" y="0"/>
                      <a:pt x="1117" y="1"/>
                    </a:cubicBezTo>
                    <a:lnTo>
                      <a:pt x="1141" y="5"/>
                    </a:lnTo>
                    <a:cubicBezTo>
                      <a:pt x="1148" y="6"/>
                      <a:pt x="1155" y="9"/>
                      <a:pt x="1161" y="12"/>
                    </a:cubicBezTo>
                    <a:lnTo>
                      <a:pt x="1182" y="26"/>
                    </a:lnTo>
                    <a:cubicBezTo>
                      <a:pt x="1187" y="29"/>
                      <a:pt x="1192" y="33"/>
                      <a:pt x="1196" y="38"/>
                    </a:cubicBezTo>
                    <a:lnTo>
                      <a:pt x="1206" y="50"/>
                    </a:lnTo>
                    <a:lnTo>
                      <a:pt x="1213" y="59"/>
                    </a:lnTo>
                    <a:lnTo>
                      <a:pt x="1216" y="61"/>
                    </a:lnTo>
                    <a:lnTo>
                      <a:pt x="1220" y="63"/>
                    </a:lnTo>
                    <a:lnTo>
                      <a:pt x="1232" y="65"/>
                    </a:lnTo>
                    <a:lnTo>
                      <a:pt x="1247" y="64"/>
                    </a:lnTo>
                    <a:lnTo>
                      <a:pt x="1266" y="62"/>
                    </a:lnTo>
                    <a:lnTo>
                      <a:pt x="1283" y="57"/>
                    </a:lnTo>
                    <a:lnTo>
                      <a:pt x="1299" y="48"/>
                    </a:lnTo>
                    <a:lnTo>
                      <a:pt x="1317" y="33"/>
                    </a:lnTo>
                    <a:lnTo>
                      <a:pt x="1342" y="15"/>
                    </a:lnTo>
                    <a:cubicBezTo>
                      <a:pt x="1348" y="11"/>
                      <a:pt x="1355" y="8"/>
                      <a:pt x="1362" y="6"/>
                    </a:cubicBezTo>
                    <a:lnTo>
                      <a:pt x="1386" y="1"/>
                    </a:lnTo>
                    <a:cubicBezTo>
                      <a:pt x="1392" y="0"/>
                      <a:pt x="1399" y="0"/>
                      <a:pt x="1405" y="1"/>
                    </a:cubicBezTo>
                    <a:lnTo>
                      <a:pt x="1429" y="5"/>
                    </a:lnTo>
                    <a:cubicBezTo>
                      <a:pt x="1436" y="6"/>
                      <a:pt x="1443" y="9"/>
                      <a:pt x="1449" y="12"/>
                    </a:cubicBezTo>
                    <a:lnTo>
                      <a:pt x="1470" y="26"/>
                    </a:lnTo>
                    <a:cubicBezTo>
                      <a:pt x="1475" y="29"/>
                      <a:pt x="1480" y="33"/>
                      <a:pt x="1484" y="38"/>
                    </a:cubicBezTo>
                    <a:lnTo>
                      <a:pt x="1494" y="50"/>
                    </a:lnTo>
                    <a:lnTo>
                      <a:pt x="1501" y="59"/>
                    </a:lnTo>
                    <a:lnTo>
                      <a:pt x="1504" y="61"/>
                    </a:lnTo>
                    <a:lnTo>
                      <a:pt x="1508" y="63"/>
                    </a:lnTo>
                    <a:lnTo>
                      <a:pt x="1520" y="65"/>
                    </a:lnTo>
                    <a:lnTo>
                      <a:pt x="1535" y="64"/>
                    </a:lnTo>
                    <a:lnTo>
                      <a:pt x="1554" y="62"/>
                    </a:lnTo>
                    <a:lnTo>
                      <a:pt x="1571" y="57"/>
                    </a:lnTo>
                    <a:lnTo>
                      <a:pt x="1587" y="48"/>
                    </a:lnTo>
                    <a:lnTo>
                      <a:pt x="1605" y="33"/>
                    </a:lnTo>
                    <a:lnTo>
                      <a:pt x="1627" y="16"/>
                    </a:lnTo>
                    <a:cubicBezTo>
                      <a:pt x="1632" y="13"/>
                      <a:pt x="1637" y="10"/>
                      <a:pt x="1644" y="8"/>
                    </a:cubicBezTo>
                    <a:lnTo>
                      <a:pt x="1665" y="2"/>
                    </a:lnTo>
                    <a:cubicBezTo>
                      <a:pt x="1671" y="0"/>
                      <a:pt x="1678" y="0"/>
                      <a:pt x="1684" y="0"/>
                    </a:cubicBezTo>
                    <a:lnTo>
                      <a:pt x="1706" y="2"/>
                    </a:lnTo>
                    <a:cubicBezTo>
                      <a:pt x="1712" y="3"/>
                      <a:pt x="1718" y="4"/>
                      <a:pt x="1723" y="7"/>
                    </a:cubicBezTo>
                    <a:lnTo>
                      <a:pt x="1744" y="16"/>
                    </a:lnTo>
                    <a:lnTo>
                      <a:pt x="1784" y="40"/>
                    </a:lnTo>
                    <a:lnTo>
                      <a:pt x="1818" y="53"/>
                    </a:lnTo>
                    <a:lnTo>
                      <a:pt x="1852" y="61"/>
                    </a:lnTo>
                    <a:lnTo>
                      <a:pt x="1892" y="64"/>
                    </a:lnTo>
                    <a:lnTo>
                      <a:pt x="3691" y="64"/>
                    </a:lnTo>
                    <a:lnTo>
                      <a:pt x="3727" y="61"/>
                    </a:lnTo>
                    <a:lnTo>
                      <a:pt x="3762" y="53"/>
                    </a:lnTo>
                    <a:lnTo>
                      <a:pt x="3795" y="40"/>
                    </a:lnTo>
                    <a:lnTo>
                      <a:pt x="3830" y="19"/>
                    </a:lnTo>
                    <a:lnTo>
                      <a:pt x="3851" y="8"/>
                    </a:lnTo>
                    <a:cubicBezTo>
                      <a:pt x="3856" y="6"/>
                      <a:pt x="3861" y="5"/>
                      <a:pt x="3866" y="4"/>
                    </a:cubicBezTo>
                    <a:lnTo>
                      <a:pt x="3886" y="1"/>
                    </a:lnTo>
                    <a:cubicBezTo>
                      <a:pt x="3891" y="0"/>
                      <a:pt x="3897" y="0"/>
                      <a:pt x="3902" y="1"/>
                    </a:cubicBezTo>
                    <a:lnTo>
                      <a:pt x="3921" y="4"/>
                    </a:lnTo>
                    <a:cubicBezTo>
                      <a:pt x="3926" y="5"/>
                      <a:pt x="3932" y="6"/>
                      <a:pt x="3936" y="8"/>
                    </a:cubicBezTo>
                    <a:lnTo>
                      <a:pt x="3954" y="17"/>
                    </a:lnTo>
                    <a:lnTo>
                      <a:pt x="3992" y="40"/>
                    </a:lnTo>
                    <a:lnTo>
                      <a:pt x="4026" y="53"/>
                    </a:lnTo>
                    <a:lnTo>
                      <a:pt x="4060" y="61"/>
                    </a:lnTo>
                    <a:lnTo>
                      <a:pt x="4100" y="64"/>
                    </a:lnTo>
                    <a:lnTo>
                      <a:pt x="5955" y="64"/>
                    </a:lnTo>
                    <a:lnTo>
                      <a:pt x="5955" y="100"/>
                    </a:lnTo>
                    <a:lnTo>
                      <a:pt x="4097" y="100"/>
                    </a:lnTo>
                    <a:lnTo>
                      <a:pt x="4055" y="96"/>
                    </a:lnTo>
                    <a:lnTo>
                      <a:pt x="4015" y="87"/>
                    </a:lnTo>
                    <a:lnTo>
                      <a:pt x="3976" y="71"/>
                    </a:lnTo>
                    <a:lnTo>
                      <a:pt x="3938" y="49"/>
                    </a:lnTo>
                    <a:lnTo>
                      <a:pt x="3921" y="40"/>
                    </a:lnTo>
                    <a:cubicBezTo>
                      <a:pt x="3919" y="40"/>
                      <a:pt x="3917" y="39"/>
                      <a:pt x="3916" y="39"/>
                    </a:cubicBezTo>
                    <a:lnTo>
                      <a:pt x="3897" y="36"/>
                    </a:lnTo>
                    <a:cubicBezTo>
                      <a:pt x="3895" y="36"/>
                      <a:pt x="3893" y="36"/>
                      <a:pt x="3891" y="36"/>
                    </a:cubicBezTo>
                    <a:lnTo>
                      <a:pt x="3872" y="39"/>
                    </a:lnTo>
                    <a:cubicBezTo>
                      <a:pt x="3870" y="39"/>
                      <a:pt x="3868" y="40"/>
                      <a:pt x="3867" y="40"/>
                    </a:cubicBezTo>
                    <a:lnTo>
                      <a:pt x="3848" y="50"/>
                    </a:lnTo>
                    <a:lnTo>
                      <a:pt x="3811" y="71"/>
                    </a:lnTo>
                    <a:lnTo>
                      <a:pt x="3773" y="87"/>
                    </a:lnTo>
                    <a:lnTo>
                      <a:pt x="3733" y="96"/>
                    </a:lnTo>
                    <a:lnTo>
                      <a:pt x="3691" y="100"/>
                    </a:lnTo>
                    <a:lnTo>
                      <a:pt x="1889" y="100"/>
                    </a:lnTo>
                    <a:lnTo>
                      <a:pt x="1847" y="96"/>
                    </a:lnTo>
                    <a:lnTo>
                      <a:pt x="1807" y="87"/>
                    </a:lnTo>
                    <a:lnTo>
                      <a:pt x="1768" y="71"/>
                    </a:lnTo>
                    <a:lnTo>
                      <a:pt x="1730" y="49"/>
                    </a:lnTo>
                    <a:lnTo>
                      <a:pt x="1709" y="39"/>
                    </a:lnTo>
                    <a:cubicBezTo>
                      <a:pt x="1707" y="38"/>
                      <a:pt x="1705" y="38"/>
                      <a:pt x="1703" y="38"/>
                    </a:cubicBezTo>
                    <a:lnTo>
                      <a:pt x="1681" y="36"/>
                    </a:lnTo>
                    <a:cubicBezTo>
                      <a:pt x="1679" y="36"/>
                      <a:pt x="1677" y="36"/>
                      <a:pt x="1675" y="36"/>
                    </a:cubicBezTo>
                    <a:lnTo>
                      <a:pt x="1653" y="42"/>
                    </a:lnTo>
                    <a:cubicBezTo>
                      <a:pt x="1651" y="43"/>
                      <a:pt x="1649" y="44"/>
                      <a:pt x="1647" y="45"/>
                    </a:cubicBezTo>
                    <a:lnTo>
                      <a:pt x="1628" y="60"/>
                    </a:lnTo>
                    <a:lnTo>
                      <a:pt x="1607" y="77"/>
                    </a:lnTo>
                    <a:lnTo>
                      <a:pt x="1585" y="90"/>
                    </a:lnTo>
                    <a:lnTo>
                      <a:pt x="1561" y="97"/>
                    </a:lnTo>
                    <a:lnTo>
                      <a:pt x="1535" y="100"/>
                    </a:lnTo>
                    <a:lnTo>
                      <a:pt x="1515" y="100"/>
                    </a:lnTo>
                    <a:lnTo>
                      <a:pt x="1499" y="98"/>
                    </a:lnTo>
                    <a:lnTo>
                      <a:pt x="1487" y="93"/>
                    </a:lnTo>
                    <a:lnTo>
                      <a:pt x="1476" y="85"/>
                    </a:lnTo>
                    <a:lnTo>
                      <a:pt x="1466" y="72"/>
                    </a:lnTo>
                    <a:lnTo>
                      <a:pt x="1456" y="60"/>
                    </a:lnTo>
                    <a:cubicBezTo>
                      <a:pt x="1455" y="58"/>
                      <a:pt x="1453" y="57"/>
                      <a:pt x="1451" y="56"/>
                    </a:cubicBezTo>
                    <a:lnTo>
                      <a:pt x="1430" y="42"/>
                    </a:lnTo>
                    <a:cubicBezTo>
                      <a:pt x="1428" y="41"/>
                      <a:pt x="1426" y="40"/>
                      <a:pt x="1423" y="40"/>
                    </a:cubicBezTo>
                    <a:lnTo>
                      <a:pt x="1399" y="36"/>
                    </a:lnTo>
                    <a:cubicBezTo>
                      <a:pt x="1397" y="36"/>
                      <a:pt x="1395" y="36"/>
                      <a:pt x="1393" y="36"/>
                    </a:cubicBezTo>
                    <a:lnTo>
                      <a:pt x="1369" y="41"/>
                    </a:lnTo>
                    <a:cubicBezTo>
                      <a:pt x="1367" y="42"/>
                      <a:pt x="1364" y="42"/>
                      <a:pt x="1362" y="44"/>
                    </a:cubicBezTo>
                    <a:lnTo>
                      <a:pt x="1340" y="60"/>
                    </a:lnTo>
                    <a:lnTo>
                      <a:pt x="1319" y="77"/>
                    </a:lnTo>
                    <a:lnTo>
                      <a:pt x="1297" y="90"/>
                    </a:lnTo>
                    <a:lnTo>
                      <a:pt x="1273" y="97"/>
                    </a:lnTo>
                    <a:lnTo>
                      <a:pt x="1247" y="100"/>
                    </a:lnTo>
                    <a:lnTo>
                      <a:pt x="1227" y="100"/>
                    </a:lnTo>
                    <a:lnTo>
                      <a:pt x="1211" y="98"/>
                    </a:lnTo>
                    <a:lnTo>
                      <a:pt x="1199" y="93"/>
                    </a:lnTo>
                    <a:lnTo>
                      <a:pt x="1188" y="85"/>
                    </a:lnTo>
                    <a:lnTo>
                      <a:pt x="1178" y="72"/>
                    </a:lnTo>
                    <a:lnTo>
                      <a:pt x="1168" y="60"/>
                    </a:lnTo>
                    <a:cubicBezTo>
                      <a:pt x="1167" y="58"/>
                      <a:pt x="1165" y="57"/>
                      <a:pt x="1163" y="56"/>
                    </a:cubicBezTo>
                    <a:lnTo>
                      <a:pt x="1142" y="42"/>
                    </a:lnTo>
                    <a:cubicBezTo>
                      <a:pt x="1140" y="41"/>
                      <a:pt x="1138" y="40"/>
                      <a:pt x="1135" y="40"/>
                    </a:cubicBezTo>
                    <a:lnTo>
                      <a:pt x="1111" y="36"/>
                    </a:lnTo>
                    <a:cubicBezTo>
                      <a:pt x="1109" y="36"/>
                      <a:pt x="1107" y="36"/>
                      <a:pt x="1105" y="36"/>
                    </a:cubicBezTo>
                    <a:lnTo>
                      <a:pt x="1081" y="41"/>
                    </a:lnTo>
                    <a:cubicBezTo>
                      <a:pt x="1079" y="42"/>
                      <a:pt x="1076" y="42"/>
                      <a:pt x="1074" y="44"/>
                    </a:cubicBezTo>
                    <a:lnTo>
                      <a:pt x="1052" y="60"/>
                    </a:lnTo>
                    <a:lnTo>
                      <a:pt x="1031" y="77"/>
                    </a:lnTo>
                    <a:lnTo>
                      <a:pt x="1009" y="90"/>
                    </a:lnTo>
                    <a:lnTo>
                      <a:pt x="985" y="97"/>
                    </a:lnTo>
                    <a:lnTo>
                      <a:pt x="959" y="100"/>
                    </a:lnTo>
                    <a:lnTo>
                      <a:pt x="939" y="100"/>
                    </a:lnTo>
                    <a:lnTo>
                      <a:pt x="923" y="98"/>
                    </a:lnTo>
                    <a:lnTo>
                      <a:pt x="911" y="93"/>
                    </a:lnTo>
                    <a:lnTo>
                      <a:pt x="900" y="85"/>
                    </a:lnTo>
                    <a:lnTo>
                      <a:pt x="891" y="74"/>
                    </a:lnTo>
                    <a:lnTo>
                      <a:pt x="889" y="71"/>
                    </a:lnTo>
                    <a:cubicBezTo>
                      <a:pt x="888" y="69"/>
                      <a:pt x="887" y="68"/>
                      <a:pt x="886" y="68"/>
                    </a:cubicBezTo>
                    <a:lnTo>
                      <a:pt x="868" y="50"/>
                    </a:lnTo>
                    <a:cubicBezTo>
                      <a:pt x="866" y="48"/>
                      <a:pt x="864" y="47"/>
                      <a:pt x="862" y="46"/>
                    </a:cubicBezTo>
                    <a:lnTo>
                      <a:pt x="839" y="37"/>
                    </a:lnTo>
                    <a:cubicBezTo>
                      <a:pt x="837" y="37"/>
                      <a:pt x="834" y="36"/>
                      <a:pt x="832" y="36"/>
                    </a:cubicBezTo>
                    <a:lnTo>
                      <a:pt x="808" y="37"/>
                    </a:lnTo>
                    <a:cubicBezTo>
                      <a:pt x="806" y="37"/>
                      <a:pt x="803" y="37"/>
                      <a:pt x="801" y="38"/>
                    </a:cubicBezTo>
                    <a:lnTo>
                      <a:pt x="776" y="50"/>
                    </a:lnTo>
                    <a:lnTo>
                      <a:pt x="739" y="71"/>
                    </a:lnTo>
                    <a:lnTo>
                      <a:pt x="701" y="87"/>
                    </a:lnTo>
                    <a:lnTo>
                      <a:pt x="661" y="96"/>
                    </a:lnTo>
                    <a:lnTo>
                      <a:pt x="619" y="100"/>
                    </a:lnTo>
                    <a:lnTo>
                      <a:pt x="53" y="100"/>
                    </a:lnTo>
                    <a:lnTo>
                      <a:pt x="53" y="64"/>
                    </a:lnTo>
                    <a:close/>
                    <a:moveTo>
                      <a:pt x="53" y="135"/>
                    </a:moveTo>
                    <a:lnTo>
                      <a:pt x="619" y="135"/>
                    </a:lnTo>
                    <a:lnTo>
                      <a:pt x="665" y="132"/>
                    </a:lnTo>
                    <a:cubicBezTo>
                      <a:pt x="666" y="132"/>
                      <a:pt x="667" y="131"/>
                      <a:pt x="668" y="131"/>
                    </a:cubicBezTo>
                    <a:lnTo>
                      <a:pt x="710" y="121"/>
                    </a:lnTo>
                    <a:cubicBezTo>
                      <a:pt x="711" y="121"/>
                      <a:pt x="712" y="121"/>
                      <a:pt x="713" y="120"/>
                    </a:cubicBezTo>
                    <a:lnTo>
                      <a:pt x="754" y="104"/>
                    </a:lnTo>
                    <a:cubicBezTo>
                      <a:pt x="754" y="104"/>
                      <a:pt x="755" y="103"/>
                      <a:pt x="756" y="103"/>
                    </a:cubicBezTo>
                    <a:lnTo>
                      <a:pt x="794" y="80"/>
                    </a:lnTo>
                    <a:lnTo>
                      <a:pt x="812" y="72"/>
                    </a:lnTo>
                    <a:lnTo>
                      <a:pt x="829" y="72"/>
                    </a:lnTo>
                    <a:lnTo>
                      <a:pt x="846" y="78"/>
                    </a:lnTo>
                    <a:lnTo>
                      <a:pt x="860" y="92"/>
                    </a:lnTo>
                    <a:lnTo>
                      <a:pt x="861" y="93"/>
                    </a:lnTo>
                    <a:lnTo>
                      <a:pt x="874" y="109"/>
                    </a:lnTo>
                    <a:cubicBezTo>
                      <a:pt x="875" y="110"/>
                      <a:pt x="876" y="111"/>
                      <a:pt x="877" y="112"/>
                    </a:cubicBezTo>
                    <a:lnTo>
                      <a:pt x="891" y="123"/>
                    </a:lnTo>
                    <a:cubicBezTo>
                      <a:pt x="893" y="124"/>
                      <a:pt x="894" y="124"/>
                      <a:pt x="896" y="125"/>
                    </a:cubicBezTo>
                    <a:lnTo>
                      <a:pt x="913" y="132"/>
                    </a:lnTo>
                    <a:cubicBezTo>
                      <a:pt x="914" y="132"/>
                      <a:pt x="915" y="132"/>
                      <a:pt x="917" y="133"/>
                    </a:cubicBezTo>
                    <a:lnTo>
                      <a:pt x="935" y="135"/>
                    </a:lnTo>
                    <a:lnTo>
                      <a:pt x="959" y="135"/>
                    </a:lnTo>
                    <a:lnTo>
                      <a:pt x="990" y="132"/>
                    </a:lnTo>
                    <a:cubicBezTo>
                      <a:pt x="991" y="132"/>
                      <a:pt x="993" y="132"/>
                      <a:pt x="994" y="131"/>
                    </a:cubicBezTo>
                    <a:lnTo>
                      <a:pt x="1021" y="123"/>
                    </a:lnTo>
                    <a:cubicBezTo>
                      <a:pt x="1022" y="123"/>
                      <a:pt x="1023" y="122"/>
                      <a:pt x="1025" y="122"/>
                    </a:cubicBezTo>
                    <a:lnTo>
                      <a:pt x="1050" y="108"/>
                    </a:lnTo>
                    <a:cubicBezTo>
                      <a:pt x="1051" y="107"/>
                      <a:pt x="1052" y="106"/>
                      <a:pt x="1053" y="105"/>
                    </a:cubicBezTo>
                    <a:lnTo>
                      <a:pt x="1075" y="86"/>
                    </a:lnTo>
                    <a:lnTo>
                      <a:pt x="1092" y="75"/>
                    </a:lnTo>
                    <a:lnTo>
                      <a:pt x="1109" y="72"/>
                    </a:lnTo>
                    <a:lnTo>
                      <a:pt x="1126" y="74"/>
                    </a:lnTo>
                    <a:lnTo>
                      <a:pt x="1142" y="84"/>
                    </a:lnTo>
                    <a:lnTo>
                      <a:pt x="1150" y="95"/>
                    </a:lnTo>
                    <a:lnTo>
                      <a:pt x="1162" y="109"/>
                    </a:lnTo>
                    <a:cubicBezTo>
                      <a:pt x="1163" y="110"/>
                      <a:pt x="1164" y="111"/>
                      <a:pt x="1165" y="112"/>
                    </a:cubicBezTo>
                    <a:lnTo>
                      <a:pt x="1179" y="123"/>
                    </a:lnTo>
                    <a:cubicBezTo>
                      <a:pt x="1181" y="124"/>
                      <a:pt x="1182" y="124"/>
                      <a:pt x="1184" y="125"/>
                    </a:cubicBezTo>
                    <a:lnTo>
                      <a:pt x="1201" y="132"/>
                    </a:lnTo>
                    <a:cubicBezTo>
                      <a:pt x="1202" y="132"/>
                      <a:pt x="1203" y="132"/>
                      <a:pt x="1205" y="133"/>
                    </a:cubicBezTo>
                    <a:lnTo>
                      <a:pt x="1223" y="135"/>
                    </a:lnTo>
                    <a:lnTo>
                      <a:pt x="1247" y="135"/>
                    </a:lnTo>
                    <a:lnTo>
                      <a:pt x="1278" y="132"/>
                    </a:lnTo>
                    <a:cubicBezTo>
                      <a:pt x="1279" y="132"/>
                      <a:pt x="1281" y="132"/>
                      <a:pt x="1282" y="131"/>
                    </a:cubicBezTo>
                    <a:lnTo>
                      <a:pt x="1309" y="123"/>
                    </a:lnTo>
                    <a:cubicBezTo>
                      <a:pt x="1310" y="123"/>
                      <a:pt x="1311" y="122"/>
                      <a:pt x="1313" y="122"/>
                    </a:cubicBezTo>
                    <a:lnTo>
                      <a:pt x="1338" y="108"/>
                    </a:lnTo>
                    <a:cubicBezTo>
                      <a:pt x="1339" y="107"/>
                      <a:pt x="1340" y="106"/>
                      <a:pt x="1341" y="105"/>
                    </a:cubicBezTo>
                    <a:lnTo>
                      <a:pt x="1363" y="86"/>
                    </a:lnTo>
                    <a:lnTo>
                      <a:pt x="1380" y="75"/>
                    </a:lnTo>
                    <a:lnTo>
                      <a:pt x="1397" y="72"/>
                    </a:lnTo>
                    <a:lnTo>
                      <a:pt x="1414" y="74"/>
                    </a:lnTo>
                    <a:lnTo>
                      <a:pt x="1430" y="84"/>
                    </a:lnTo>
                    <a:lnTo>
                      <a:pt x="1438" y="95"/>
                    </a:lnTo>
                    <a:lnTo>
                      <a:pt x="1450" y="109"/>
                    </a:lnTo>
                    <a:cubicBezTo>
                      <a:pt x="1451" y="110"/>
                      <a:pt x="1452" y="111"/>
                      <a:pt x="1453" y="112"/>
                    </a:cubicBezTo>
                    <a:lnTo>
                      <a:pt x="1467" y="123"/>
                    </a:lnTo>
                    <a:cubicBezTo>
                      <a:pt x="1469" y="124"/>
                      <a:pt x="1470" y="124"/>
                      <a:pt x="1472" y="125"/>
                    </a:cubicBezTo>
                    <a:lnTo>
                      <a:pt x="1489" y="132"/>
                    </a:lnTo>
                    <a:cubicBezTo>
                      <a:pt x="1490" y="132"/>
                      <a:pt x="1491" y="132"/>
                      <a:pt x="1493" y="133"/>
                    </a:cubicBezTo>
                    <a:lnTo>
                      <a:pt x="1511" y="135"/>
                    </a:lnTo>
                    <a:lnTo>
                      <a:pt x="1535" y="135"/>
                    </a:lnTo>
                    <a:lnTo>
                      <a:pt x="1566" y="132"/>
                    </a:lnTo>
                    <a:cubicBezTo>
                      <a:pt x="1567" y="132"/>
                      <a:pt x="1569" y="132"/>
                      <a:pt x="1570" y="131"/>
                    </a:cubicBezTo>
                    <a:lnTo>
                      <a:pt x="1597" y="123"/>
                    </a:lnTo>
                    <a:cubicBezTo>
                      <a:pt x="1598" y="123"/>
                      <a:pt x="1599" y="122"/>
                      <a:pt x="1601" y="122"/>
                    </a:cubicBezTo>
                    <a:lnTo>
                      <a:pt x="1626" y="108"/>
                    </a:lnTo>
                    <a:cubicBezTo>
                      <a:pt x="1627" y="107"/>
                      <a:pt x="1628" y="106"/>
                      <a:pt x="1629" y="105"/>
                    </a:cubicBezTo>
                    <a:lnTo>
                      <a:pt x="1651" y="86"/>
                    </a:lnTo>
                    <a:lnTo>
                      <a:pt x="1666" y="76"/>
                    </a:lnTo>
                    <a:lnTo>
                      <a:pt x="1681" y="71"/>
                    </a:lnTo>
                    <a:lnTo>
                      <a:pt x="1697" y="73"/>
                    </a:lnTo>
                    <a:lnTo>
                      <a:pt x="1715" y="81"/>
                    </a:lnTo>
                    <a:lnTo>
                      <a:pt x="1751" y="103"/>
                    </a:lnTo>
                    <a:cubicBezTo>
                      <a:pt x="1752" y="103"/>
                      <a:pt x="1753" y="104"/>
                      <a:pt x="1754" y="104"/>
                    </a:cubicBezTo>
                    <a:lnTo>
                      <a:pt x="1795" y="120"/>
                    </a:lnTo>
                    <a:cubicBezTo>
                      <a:pt x="1796" y="121"/>
                      <a:pt x="1797" y="121"/>
                      <a:pt x="1797" y="121"/>
                    </a:cubicBezTo>
                    <a:lnTo>
                      <a:pt x="1840" y="131"/>
                    </a:lnTo>
                    <a:cubicBezTo>
                      <a:pt x="1841" y="131"/>
                      <a:pt x="1842" y="132"/>
                      <a:pt x="1843" y="132"/>
                    </a:cubicBezTo>
                    <a:lnTo>
                      <a:pt x="1887" y="135"/>
                    </a:lnTo>
                    <a:lnTo>
                      <a:pt x="3691" y="135"/>
                    </a:lnTo>
                    <a:lnTo>
                      <a:pt x="3737" y="132"/>
                    </a:lnTo>
                    <a:cubicBezTo>
                      <a:pt x="3738" y="132"/>
                      <a:pt x="3739" y="131"/>
                      <a:pt x="3740" y="131"/>
                    </a:cubicBezTo>
                    <a:lnTo>
                      <a:pt x="3782" y="121"/>
                    </a:lnTo>
                    <a:cubicBezTo>
                      <a:pt x="3783" y="121"/>
                      <a:pt x="3784" y="121"/>
                      <a:pt x="3785" y="120"/>
                    </a:cubicBezTo>
                    <a:lnTo>
                      <a:pt x="3826" y="104"/>
                    </a:lnTo>
                    <a:cubicBezTo>
                      <a:pt x="3826" y="104"/>
                      <a:pt x="3827" y="103"/>
                      <a:pt x="3828" y="103"/>
                    </a:cubicBezTo>
                    <a:lnTo>
                      <a:pt x="3866" y="80"/>
                    </a:lnTo>
                    <a:lnTo>
                      <a:pt x="3880" y="74"/>
                    </a:lnTo>
                    <a:lnTo>
                      <a:pt x="3894" y="71"/>
                    </a:lnTo>
                    <a:lnTo>
                      <a:pt x="3908" y="74"/>
                    </a:lnTo>
                    <a:lnTo>
                      <a:pt x="3923" y="81"/>
                    </a:lnTo>
                    <a:lnTo>
                      <a:pt x="3959" y="103"/>
                    </a:lnTo>
                    <a:cubicBezTo>
                      <a:pt x="3960" y="103"/>
                      <a:pt x="3961" y="104"/>
                      <a:pt x="3962" y="104"/>
                    </a:cubicBezTo>
                    <a:lnTo>
                      <a:pt x="4003" y="120"/>
                    </a:lnTo>
                    <a:cubicBezTo>
                      <a:pt x="4004" y="121"/>
                      <a:pt x="4005" y="121"/>
                      <a:pt x="4005" y="121"/>
                    </a:cubicBezTo>
                    <a:lnTo>
                      <a:pt x="4048" y="131"/>
                    </a:lnTo>
                    <a:cubicBezTo>
                      <a:pt x="4049" y="131"/>
                      <a:pt x="4050" y="132"/>
                      <a:pt x="4051" y="132"/>
                    </a:cubicBezTo>
                    <a:lnTo>
                      <a:pt x="4095" y="135"/>
                    </a:lnTo>
                    <a:lnTo>
                      <a:pt x="5955" y="135"/>
                    </a:lnTo>
                    <a:lnTo>
                      <a:pt x="5955" y="171"/>
                    </a:lnTo>
                    <a:lnTo>
                      <a:pt x="4092" y="171"/>
                    </a:lnTo>
                    <a:lnTo>
                      <a:pt x="4048" y="167"/>
                    </a:lnTo>
                    <a:cubicBezTo>
                      <a:pt x="4045" y="167"/>
                      <a:pt x="4042" y="167"/>
                      <a:pt x="4040" y="166"/>
                    </a:cubicBezTo>
                    <a:lnTo>
                      <a:pt x="3997" y="156"/>
                    </a:lnTo>
                    <a:cubicBezTo>
                      <a:pt x="3995" y="155"/>
                      <a:pt x="3992" y="154"/>
                      <a:pt x="3990" y="153"/>
                    </a:cubicBezTo>
                    <a:lnTo>
                      <a:pt x="3949" y="137"/>
                    </a:lnTo>
                    <a:cubicBezTo>
                      <a:pt x="3946" y="136"/>
                      <a:pt x="3944" y="135"/>
                      <a:pt x="3941" y="133"/>
                    </a:cubicBezTo>
                    <a:lnTo>
                      <a:pt x="3907" y="113"/>
                    </a:lnTo>
                    <a:lnTo>
                      <a:pt x="3897" y="108"/>
                    </a:lnTo>
                    <a:lnTo>
                      <a:pt x="3894" y="107"/>
                    </a:lnTo>
                    <a:lnTo>
                      <a:pt x="3891" y="108"/>
                    </a:lnTo>
                    <a:lnTo>
                      <a:pt x="3884" y="111"/>
                    </a:lnTo>
                    <a:lnTo>
                      <a:pt x="3846" y="133"/>
                    </a:lnTo>
                    <a:cubicBezTo>
                      <a:pt x="3844" y="135"/>
                      <a:pt x="3841" y="136"/>
                      <a:pt x="3839" y="137"/>
                    </a:cubicBezTo>
                    <a:lnTo>
                      <a:pt x="3798" y="153"/>
                    </a:lnTo>
                    <a:cubicBezTo>
                      <a:pt x="3795" y="154"/>
                      <a:pt x="3793" y="155"/>
                      <a:pt x="3790" y="156"/>
                    </a:cubicBezTo>
                    <a:lnTo>
                      <a:pt x="3748" y="166"/>
                    </a:lnTo>
                    <a:cubicBezTo>
                      <a:pt x="3745" y="167"/>
                      <a:pt x="3742" y="167"/>
                      <a:pt x="3740" y="167"/>
                    </a:cubicBezTo>
                    <a:lnTo>
                      <a:pt x="3691" y="171"/>
                    </a:lnTo>
                    <a:lnTo>
                      <a:pt x="1884" y="171"/>
                    </a:lnTo>
                    <a:lnTo>
                      <a:pt x="1840" y="167"/>
                    </a:lnTo>
                    <a:cubicBezTo>
                      <a:pt x="1837" y="167"/>
                      <a:pt x="1834" y="167"/>
                      <a:pt x="1832" y="166"/>
                    </a:cubicBezTo>
                    <a:lnTo>
                      <a:pt x="1789" y="156"/>
                    </a:lnTo>
                    <a:cubicBezTo>
                      <a:pt x="1787" y="155"/>
                      <a:pt x="1784" y="154"/>
                      <a:pt x="1782" y="153"/>
                    </a:cubicBezTo>
                    <a:lnTo>
                      <a:pt x="1741" y="137"/>
                    </a:lnTo>
                    <a:cubicBezTo>
                      <a:pt x="1738" y="136"/>
                      <a:pt x="1736" y="135"/>
                      <a:pt x="1733" y="133"/>
                    </a:cubicBezTo>
                    <a:lnTo>
                      <a:pt x="1700" y="114"/>
                    </a:lnTo>
                    <a:lnTo>
                      <a:pt x="1688" y="108"/>
                    </a:lnTo>
                    <a:lnTo>
                      <a:pt x="1684" y="107"/>
                    </a:lnTo>
                    <a:lnTo>
                      <a:pt x="1682" y="108"/>
                    </a:lnTo>
                    <a:lnTo>
                      <a:pt x="1674" y="113"/>
                    </a:lnTo>
                    <a:lnTo>
                      <a:pt x="1652" y="132"/>
                    </a:lnTo>
                    <a:cubicBezTo>
                      <a:pt x="1649" y="135"/>
                      <a:pt x="1646" y="137"/>
                      <a:pt x="1643" y="139"/>
                    </a:cubicBezTo>
                    <a:lnTo>
                      <a:pt x="1618" y="153"/>
                    </a:lnTo>
                    <a:cubicBezTo>
                      <a:pt x="1614" y="154"/>
                      <a:pt x="1611" y="156"/>
                      <a:pt x="1608" y="157"/>
                    </a:cubicBezTo>
                    <a:lnTo>
                      <a:pt x="1580" y="165"/>
                    </a:lnTo>
                    <a:cubicBezTo>
                      <a:pt x="1577" y="166"/>
                      <a:pt x="1573" y="167"/>
                      <a:pt x="1570" y="168"/>
                    </a:cubicBezTo>
                    <a:lnTo>
                      <a:pt x="1535" y="171"/>
                    </a:lnTo>
                    <a:lnTo>
                      <a:pt x="1506" y="170"/>
                    </a:lnTo>
                    <a:lnTo>
                      <a:pt x="1488" y="168"/>
                    </a:lnTo>
                    <a:cubicBezTo>
                      <a:pt x="1484" y="167"/>
                      <a:pt x="1480" y="166"/>
                      <a:pt x="1476" y="165"/>
                    </a:cubicBezTo>
                    <a:lnTo>
                      <a:pt x="1459" y="158"/>
                    </a:lnTo>
                    <a:cubicBezTo>
                      <a:pt x="1454" y="156"/>
                      <a:pt x="1450" y="154"/>
                      <a:pt x="1446" y="151"/>
                    </a:cubicBezTo>
                    <a:lnTo>
                      <a:pt x="1431" y="140"/>
                    </a:lnTo>
                    <a:cubicBezTo>
                      <a:pt x="1428" y="137"/>
                      <a:pt x="1425" y="135"/>
                      <a:pt x="1422" y="131"/>
                    </a:cubicBezTo>
                    <a:lnTo>
                      <a:pt x="1410" y="117"/>
                    </a:lnTo>
                    <a:lnTo>
                      <a:pt x="1406" y="111"/>
                    </a:lnTo>
                    <a:lnTo>
                      <a:pt x="1401" y="108"/>
                    </a:lnTo>
                    <a:lnTo>
                      <a:pt x="1398" y="108"/>
                    </a:lnTo>
                    <a:lnTo>
                      <a:pt x="1394" y="108"/>
                    </a:lnTo>
                    <a:lnTo>
                      <a:pt x="1386" y="113"/>
                    </a:lnTo>
                    <a:lnTo>
                      <a:pt x="1364" y="132"/>
                    </a:lnTo>
                    <a:cubicBezTo>
                      <a:pt x="1361" y="135"/>
                      <a:pt x="1358" y="137"/>
                      <a:pt x="1355" y="139"/>
                    </a:cubicBezTo>
                    <a:lnTo>
                      <a:pt x="1330" y="153"/>
                    </a:lnTo>
                    <a:cubicBezTo>
                      <a:pt x="1326" y="154"/>
                      <a:pt x="1323" y="156"/>
                      <a:pt x="1320" y="157"/>
                    </a:cubicBezTo>
                    <a:lnTo>
                      <a:pt x="1292" y="165"/>
                    </a:lnTo>
                    <a:cubicBezTo>
                      <a:pt x="1289" y="166"/>
                      <a:pt x="1285" y="167"/>
                      <a:pt x="1282" y="168"/>
                    </a:cubicBezTo>
                    <a:lnTo>
                      <a:pt x="1247" y="171"/>
                    </a:lnTo>
                    <a:lnTo>
                      <a:pt x="1218" y="170"/>
                    </a:lnTo>
                    <a:lnTo>
                      <a:pt x="1200" y="168"/>
                    </a:lnTo>
                    <a:cubicBezTo>
                      <a:pt x="1196" y="167"/>
                      <a:pt x="1192" y="166"/>
                      <a:pt x="1188" y="165"/>
                    </a:cubicBezTo>
                    <a:lnTo>
                      <a:pt x="1171" y="158"/>
                    </a:lnTo>
                    <a:cubicBezTo>
                      <a:pt x="1166" y="156"/>
                      <a:pt x="1162" y="154"/>
                      <a:pt x="1158" y="151"/>
                    </a:cubicBezTo>
                    <a:lnTo>
                      <a:pt x="1143" y="140"/>
                    </a:lnTo>
                    <a:cubicBezTo>
                      <a:pt x="1140" y="137"/>
                      <a:pt x="1137" y="135"/>
                      <a:pt x="1134" y="131"/>
                    </a:cubicBezTo>
                    <a:lnTo>
                      <a:pt x="1122" y="117"/>
                    </a:lnTo>
                    <a:lnTo>
                      <a:pt x="1118" y="111"/>
                    </a:lnTo>
                    <a:lnTo>
                      <a:pt x="1113" y="108"/>
                    </a:lnTo>
                    <a:lnTo>
                      <a:pt x="1110" y="108"/>
                    </a:lnTo>
                    <a:lnTo>
                      <a:pt x="1106" y="108"/>
                    </a:lnTo>
                    <a:lnTo>
                      <a:pt x="1098" y="113"/>
                    </a:lnTo>
                    <a:lnTo>
                      <a:pt x="1076" y="132"/>
                    </a:lnTo>
                    <a:cubicBezTo>
                      <a:pt x="1073" y="135"/>
                      <a:pt x="1070" y="137"/>
                      <a:pt x="1067" y="139"/>
                    </a:cubicBezTo>
                    <a:lnTo>
                      <a:pt x="1042" y="153"/>
                    </a:lnTo>
                    <a:cubicBezTo>
                      <a:pt x="1038" y="154"/>
                      <a:pt x="1035" y="156"/>
                      <a:pt x="1032" y="157"/>
                    </a:cubicBezTo>
                    <a:lnTo>
                      <a:pt x="1004" y="165"/>
                    </a:lnTo>
                    <a:cubicBezTo>
                      <a:pt x="1001" y="166"/>
                      <a:pt x="997" y="167"/>
                      <a:pt x="994" y="168"/>
                    </a:cubicBezTo>
                    <a:lnTo>
                      <a:pt x="959" y="171"/>
                    </a:lnTo>
                    <a:lnTo>
                      <a:pt x="930" y="170"/>
                    </a:lnTo>
                    <a:lnTo>
                      <a:pt x="912" y="168"/>
                    </a:lnTo>
                    <a:cubicBezTo>
                      <a:pt x="908" y="167"/>
                      <a:pt x="904" y="166"/>
                      <a:pt x="900" y="165"/>
                    </a:cubicBezTo>
                    <a:lnTo>
                      <a:pt x="883" y="158"/>
                    </a:lnTo>
                    <a:cubicBezTo>
                      <a:pt x="878" y="156"/>
                      <a:pt x="874" y="154"/>
                      <a:pt x="870" y="151"/>
                    </a:cubicBezTo>
                    <a:lnTo>
                      <a:pt x="855" y="140"/>
                    </a:lnTo>
                    <a:cubicBezTo>
                      <a:pt x="852" y="137"/>
                      <a:pt x="849" y="135"/>
                      <a:pt x="846" y="131"/>
                    </a:cubicBezTo>
                    <a:lnTo>
                      <a:pt x="832" y="113"/>
                    </a:lnTo>
                    <a:lnTo>
                      <a:pt x="833" y="115"/>
                    </a:lnTo>
                    <a:lnTo>
                      <a:pt x="826" y="109"/>
                    </a:lnTo>
                    <a:lnTo>
                      <a:pt x="823" y="108"/>
                    </a:lnTo>
                    <a:lnTo>
                      <a:pt x="820" y="108"/>
                    </a:lnTo>
                    <a:lnTo>
                      <a:pt x="812" y="111"/>
                    </a:lnTo>
                    <a:lnTo>
                      <a:pt x="774" y="133"/>
                    </a:lnTo>
                    <a:cubicBezTo>
                      <a:pt x="772" y="135"/>
                      <a:pt x="769" y="136"/>
                      <a:pt x="767" y="137"/>
                    </a:cubicBezTo>
                    <a:lnTo>
                      <a:pt x="726" y="153"/>
                    </a:lnTo>
                    <a:cubicBezTo>
                      <a:pt x="723" y="154"/>
                      <a:pt x="721" y="155"/>
                      <a:pt x="718" y="156"/>
                    </a:cubicBezTo>
                    <a:lnTo>
                      <a:pt x="676" y="166"/>
                    </a:lnTo>
                    <a:cubicBezTo>
                      <a:pt x="673" y="167"/>
                      <a:pt x="670" y="167"/>
                      <a:pt x="668" y="167"/>
                    </a:cubicBezTo>
                    <a:lnTo>
                      <a:pt x="619" y="171"/>
                    </a:lnTo>
                    <a:lnTo>
                      <a:pt x="53" y="171"/>
                    </a:lnTo>
                    <a:lnTo>
                      <a:pt x="53" y="135"/>
                    </a:lnTo>
                    <a:close/>
                    <a:moveTo>
                      <a:pt x="53" y="171"/>
                    </a:moveTo>
                    <a:cubicBezTo>
                      <a:pt x="24" y="171"/>
                      <a:pt x="0" y="147"/>
                      <a:pt x="0" y="117"/>
                    </a:cubicBezTo>
                    <a:cubicBezTo>
                      <a:pt x="0" y="88"/>
                      <a:pt x="24" y="64"/>
                      <a:pt x="53" y="64"/>
                    </a:cubicBezTo>
                    <a:lnTo>
                      <a:pt x="53" y="171"/>
                    </a:lnTo>
                    <a:close/>
                    <a:moveTo>
                      <a:pt x="5955" y="64"/>
                    </a:moveTo>
                    <a:cubicBezTo>
                      <a:pt x="5984" y="64"/>
                      <a:pt x="6008" y="88"/>
                      <a:pt x="6008" y="117"/>
                    </a:cubicBezTo>
                    <a:cubicBezTo>
                      <a:pt x="6008" y="147"/>
                      <a:pt x="5984" y="171"/>
                      <a:pt x="5955" y="171"/>
                    </a:cubicBezTo>
                    <a:lnTo>
                      <a:pt x="5955" y="64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48" name="Freeform 10">
                <a:extLst>
                  <a:ext uri="{FF2B5EF4-FFF2-40B4-BE49-F238E27FC236}">
                    <a16:creationId xmlns:a16="http://schemas.microsoft.com/office/drawing/2014/main" id="{A9449531-9E8C-4334-942B-7068E4FF07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0" y="1893"/>
                <a:ext cx="90" cy="90"/>
              </a:xfrm>
              <a:custGeom>
                <a:avLst/>
                <a:gdLst>
                  <a:gd name="T0" fmla="*/ 320 w 320"/>
                  <a:gd name="T1" fmla="*/ 160 h 320"/>
                  <a:gd name="T2" fmla="*/ 0 w 320"/>
                  <a:gd name="T3" fmla="*/ 320 h 320"/>
                  <a:gd name="T4" fmla="*/ 0 w 320"/>
                  <a:gd name="T5" fmla="*/ 0 h 320"/>
                  <a:gd name="T6" fmla="*/ 320 w 320"/>
                  <a:gd name="T7" fmla="*/ 16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0" h="320">
                    <a:moveTo>
                      <a:pt x="320" y="160"/>
                    </a:moveTo>
                    <a:lnTo>
                      <a:pt x="0" y="320"/>
                    </a:lnTo>
                    <a:cubicBezTo>
                      <a:pt x="50" y="219"/>
                      <a:pt x="50" y="101"/>
                      <a:pt x="0" y="0"/>
                    </a:cubicBezTo>
                    <a:lnTo>
                      <a:pt x="320" y="16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49" name="Rectangle 11">
                <a:extLst>
                  <a:ext uri="{FF2B5EF4-FFF2-40B4-BE49-F238E27FC236}">
                    <a16:creationId xmlns:a16="http://schemas.microsoft.com/office/drawing/2014/main" id="{A8477640-ECD7-41EC-B61D-1BBC2C7677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37" y="1902"/>
                <a:ext cx="126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50" name="Rectangle 12">
                <a:extLst>
                  <a:ext uri="{FF2B5EF4-FFF2-40B4-BE49-F238E27FC236}">
                    <a16:creationId xmlns:a16="http://schemas.microsoft.com/office/drawing/2014/main" id="{20FCE041-0440-4E13-9BCD-57565DFEBB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38" y="1898"/>
                <a:ext cx="66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+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51" name="Rectangle 13">
                <a:extLst>
                  <a:ext uri="{FF2B5EF4-FFF2-40B4-BE49-F238E27FC236}">
                    <a16:creationId xmlns:a16="http://schemas.microsoft.com/office/drawing/2014/main" id="{A73E1045-CBD0-40CD-89BC-BB56ACFB09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68" y="1898"/>
                <a:ext cx="98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15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52" name="Rectangle 14">
                <a:extLst>
                  <a:ext uri="{FF2B5EF4-FFF2-40B4-BE49-F238E27FC236}">
                    <a16:creationId xmlns:a16="http://schemas.microsoft.com/office/drawing/2014/main" id="{4205E1D1-8628-45FC-83C7-6CF1A1CC36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0" y="1898"/>
                <a:ext cx="70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V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53" name="Freeform 15">
                <a:extLst>
                  <a:ext uri="{FF2B5EF4-FFF2-40B4-BE49-F238E27FC236}">
                    <a16:creationId xmlns:a16="http://schemas.microsoft.com/office/drawing/2014/main" id="{09BE1A54-ADF0-4D75-8695-ECCA88550F3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61" y="3392"/>
                <a:ext cx="723" cy="30"/>
              </a:xfrm>
              <a:custGeom>
                <a:avLst/>
                <a:gdLst>
                  <a:gd name="T0" fmla="*/ 53 w 2552"/>
                  <a:gd name="T1" fmla="*/ 0 h 106"/>
                  <a:gd name="T2" fmla="*/ 2499 w 2552"/>
                  <a:gd name="T3" fmla="*/ 0 h 106"/>
                  <a:gd name="T4" fmla="*/ 2499 w 2552"/>
                  <a:gd name="T5" fmla="*/ 35 h 106"/>
                  <a:gd name="T6" fmla="*/ 53 w 2552"/>
                  <a:gd name="T7" fmla="*/ 35 h 106"/>
                  <a:gd name="T8" fmla="*/ 53 w 2552"/>
                  <a:gd name="T9" fmla="*/ 0 h 106"/>
                  <a:gd name="T10" fmla="*/ 53 w 2552"/>
                  <a:gd name="T11" fmla="*/ 71 h 106"/>
                  <a:gd name="T12" fmla="*/ 2499 w 2552"/>
                  <a:gd name="T13" fmla="*/ 71 h 106"/>
                  <a:gd name="T14" fmla="*/ 2499 w 2552"/>
                  <a:gd name="T15" fmla="*/ 106 h 106"/>
                  <a:gd name="T16" fmla="*/ 53 w 2552"/>
                  <a:gd name="T17" fmla="*/ 106 h 106"/>
                  <a:gd name="T18" fmla="*/ 53 w 2552"/>
                  <a:gd name="T19" fmla="*/ 71 h 106"/>
                  <a:gd name="T20" fmla="*/ 53 w 2552"/>
                  <a:gd name="T21" fmla="*/ 106 h 106"/>
                  <a:gd name="T22" fmla="*/ 0 w 2552"/>
                  <a:gd name="T23" fmla="*/ 53 h 106"/>
                  <a:gd name="T24" fmla="*/ 53 w 2552"/>
                  <a:gd name="T25" fmla="*/ 0 h 106"/>
                  <a:gd name="T26" fmla="*/ 53 w 2552"/>
                  <a:gd name="T27" fmla="*/ 106 h 106"/>
                  <a:gd name="T28" fmla="*/ 2499 w 2552"/>
                  <a:gd name="T29" fmla="*/ 0 h 106"/>
                  <a:gd name="T30" fmla="*/ 2552 w 2552"/>
                  <a:gd name="T31" fmla="*/ 53 h 106"/>
                  <a:gd name="T32" fmla="*/ 2499 w 2552"/>
                  <a:gd name="T33" fmla="*/ 106 h 106"/>
                  <a:gd name="T34" fmla="*/ 2499 w 2552"/>
                  <a:gd name="T3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552" h="106">
                    <a:moveTo>
                      <a:pt x="53" y="0"/>
                    </a:moveTo>
                    <a:lnTo>
                      <a:pt x="2499" y="0"/>
                    </a:lnTo>
                    <a:lnTo>
                      <a:pt x="2499" y="35"/>
                    </a:lnTo>
                    <a:lnTo>
                      <a:pt x="53" y="35"/>
                    </a:lnTo>
                    <a:lnTo>
                      <a:pt x="53" y="0"/>
                    </a:lnTo>
                    <a:close/>
                    <a:moveTo>
                      <a:pt x="53" y="71"/>
                    </a:moveTo>
                    <a:lnTo>
                      <a:pt x="2499" y="71"/>
                    </a:lnTo>
                    <a:lnTo>
                      <a:pt x="2499" y="106"/>
                    </a:lnTo>
                    <a:lnTo>
                      <a:pt x="53" y="106"/>
                    </a:lnTo>
                    <a:lnTo>
                      <a:pt x="53" y="71"/>
                    </a:lnTo>
                    <a:close/>
                    <a:moveTo>
                      <a:pt x="53" y="106"/>
                    </a:moveTo>
                    <a:cubicBezTo>
                      <a:pt x="24" y="106"/>
                      <a:pt x="0" y="82"/>
                      <a:pt x="0" y="53"/>
                    </a:cubicBezTo>
                    <a:cubicBezTo>
                      <a:pt x="0" y="24"/>
                      <a:pt x="24" y="0"/>
                      <a:pt x="53" y="0"/>
                    </a:cubicBezTo>
                    <a:lnTo>
                      <a:pt x="53" y="106"/>
                    </a:lnTo>
                    <a:close/>
                    <a:moveTo>
                      <a:pt x="2499" y="0"/>
                    </a:moveTo>
                    <a:cubicBezTo>
                      <a:pt x="2528" y="0"/>
                      <a:pt x="2552" y="24"/>
                      <a:pt x="2552" y="53"/>
                    </a:cubicBezTo>
                    <a:cubicBezTo>
                      <a:pt x="2552" y="82"/>
                      <a:pt x="2528" y="106"/>
                      <a:pt x="2499" y="106"/>
                    </a:cubicBezTo>
                    <a:lnTo>
                      <a:pt x="249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54" name="Freeform 16">
                <a:extLst>
                  <a:ext uri="{FF2B5EF4-FFF2-40B4-BE49-F238E27FC236}">
                    <a16:creationId xmlns:a16="http://schemas.microsoft.com/office/drawing/2014/main" id="{2EEAA3A3-0FB8-4A93-895C-6318F2B123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47" y="3362"/>
                <a:ext cx="91" cy="91"/>
              </a:xfrm>
              <a:custGeom>
                <a:avLst/>
                <a:gdLst>
                  <a:gd name="T0" fmla="*/ 320 w 320"/>
                  <a:gd name="T1" fmla="*/ 160 h 320"/>
                  <a:gd name="T2" fmla="*/ 0 w 320"/>
                  <a:gd name="T3" fmla="*/ 320 h 320"/>
                  <a:gd name="T4" fmla="*/ 0 w 320"/>
                  <a:gd name="T5" fmla="*/ 0 h 320"/>
                  <a:gd name="T6" fmla="*/ 320 w 320"/>
                  <a:gd name="T7" fmla="*/ 16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0" h="320">
                    <a:moveTo>
                      <a:pt x="320" y="160"/>
                    </a:moveTo>
                    <a:lnTo>
                      <a:pt x="0" y="320"/>
                    </a:lnTo>
                    <a:cubicBezTo>
                      <a:pt x="50" y="219"/>
                      <a:pt x="50" y="101"/>
                      <a:pt x="0" y="0"/>
                    </a:cubicBezTo>
                    <a:lnTo>
                      <a:pt x="320" y="16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55" name="Rectangle 17">
                <a:extLst>
                  <a:ext uri="{FF2B5EF4-FFF2-40B4-BE49-F238E27FC236}">
                    <a16:creationId xmlns:a16="http://schemas.microsoft.com/office/drawing/2014/main" id="{518F3C9F-9393-46D1-B0DE-259AA87646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78" y="3371"/>
                <a:ext cx="158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56" name="Rectangle 18">
                <a:extLst>
                  <a:ext uri="{FF2B5EF4-FFF2-40B4-BE49-F238E27FC236}">
                    <a16:creationId xmlns:a16="http://schemas.microsoft.com/office/drawing/2014/main" id="{6EFB0266-9267-4961-860F-50B2DA684E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79" y="3367"/>
                <a:ext cx="200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Power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57" name="Line 19">
                <a:extLst>
                  <a:ext uri="{FF2B5EF4-FFF2-40B4-BE49-F238E27FC236}">
                    <a16:creationId xmlns:a16="http://schemas.microsoft.com/office/drawing/2014/main" id="{5CBE88D3-BC18-42CE-B4B0-7E2CEC6EE7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17" y="3516"/>
                <a:ext cx="679" cy="0"/>
              </a:xfrm>
              <a:prstGeom prst="line">
                <a:avLst/>
              </a:pr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58" name="Freeform 20">
                <a:extLst>
                  <a:ext uri="{FF2B5EF4-FFF2-40B4-BE49-F238E27FC236}">
                    <a16:creationId xmlns:a16="http://schemas.microsoft.com/office/drawing/2014/main" id="{FE324FE1-E7E7-4EDF-90CC-97A23DE4C6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6" y="3489"/>
                <a:ext cx="55" cy="54"/>
              </a:xfrm>
              <a:custGeom>
                <a:avLst/>
                <a:gdLst>
                  <a:gd name="T0" fmla="*/ 0 w 193"/>
                  <a:gd name="T1" fmla="*/ 96 h 192"/>
                  <a:gd name="T2" fmla="*/ 193 w 193"/>
                  <a:gd name="T3" fmla="*/ 0 h 192"/>
                  <a:gd name="T4" fmla="*/ 193 w 193"/>
                  <a:gd name="T5" fmla="*/ 192 h 192"/>
                  <a:gd name="T6" fmla="*/ 0 w 193"/>
                  <a:gd name="T7" fmla="*/ 96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3" h="192">
                    <a:moveTo>
                      <a:pt x="0" y="96"/>
                    </a:moveTo>
                    <a:lnTo>
                      <a:pt x="193" y="0"/>
                    </a:lnTo>
                    <a:cubicBezTo>
                      <a:pt x="163" y="60"/>
                      <a:pt x="163" y="132"/>
                      <a:pt x="193" y="192"/>
                    </a:cubicBez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59" name="Freeform 21">
                <a:extLst>
                  <a:ext uri="{FF2B5EF4-FFF2-40B4-BE49-F238E27FC236}">
                    <a16:creationId xmlns:a16="http://schemas.microsoft.com/office/drawing/2014/main" id="{E69CD3CB-727F-4844-AAAF-7CA71D2E05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83" y="3489"/>
                <a:ext cx="55" cy="54"/>
              </a:xfrm>
              <a:custGeom>
                <a:avLst/>
                <a:gdLst>
                  <a:gd name="T0" fmla="*/ 192 w 192"/>
                  <a:gd name="T1" fmla="*/ 96 h 192"/>
                  <a:gd name="T2" fmla="*/ 0 w 192"/>
                  <a:gd name="T3" fmla="*/ 192 h 192"/>
                  <a:gd name="T4" fmla="*/ 0 w 192"/>
                  <a:gd name="T5" fmla="*/ 0 h 192"/>
                  <a:gd name="T6" fmla="*/ 192 w 192"/>
                  <a:gd name="T7" fmla="*/ 96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2" h="192">
                    <a:moveTo>
                      <a:pt x="192" y="96"/>
                    </a:moveTo>
                    <a:lnTo>
                      <a:pt x="0" y="192"/>
                    </a:lnTo>
                    <a:cubicBezTo>
                      <a:pt x="30" y="132"/>
                      <a:pt x="30" y="60"/>
                      <a:pt x="0" y="0"/>
                    </a:cubicBezTo>
                    <a:lnTo>
                      <a:pt x="192" y="9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60" name="Rectangle 22">
                <a:extLst>
                  <a:ext uri="{FF2B5EF4-FFF2-40B4-BE49-F238E27FC236}">
                    <a16:creationId xmlns:a16="http://schemas.microsoft.com/office/drawing/2014/main" id="{DEDA3425-235E-4A9E-B348-D356ED38C0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00" y="3480"/>
                <a:ext cx="314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61" name="Rectangle 23">
                <a:extLst>
                  <a:ext uri="{FF2B5EF4-FFF2-40B4-BE49-F238E27FC236}">
                    <a16:creationId xmlns:a16="http://schemas.microsoft.com/office/drawing/2014/main" id="{5ABBE644-ACD1-4C10-A63F-20A05FEA53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01" y="3476"/>
                <a:ext cx="177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Serial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62" name="Rectangle 24">
                <a:extLst>
                  <a:ext uri="{FF2B5EF4-FFF2-40B4-BE49-F238E27FC236}">
                    <a16:creationId xmlns:a16="http://schemas.microsoft.com/office/drawing/2014/main" id="{BC3024B2-CDCA-481F-98D1-8B12C2346E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37" y="3476"/>
                <a:ext cx="59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/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63" name="Rectangle 25">
                <a:extLst>
                  <a:ext uri="{FF2B5EF4-FFF2-40B4-BE49-F238E27FC236}">
                    <a16:creationId xmlns:a16="http://schemas.microsoft.com/office/drawing/2014/main" id="{E1084D7D-9FF4-4185-BEAB-CDD53EBC4D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60" y="3476"/>
                <a:ext cx="195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Ethrnt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64" name="Freeform 26">
                <a:extLst>
                  <a:ext uri="{FF2B5EF4-FFF2-40B4-BE49-F238E27FC236}">
                    <a16:creationId xmlns:a16="http://schemas.microsoft.com/office/drawing/2014/main" id="{D6270FA0-23CC-4053-81D6-B52D71F9CDB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70" y="3619"/>
                <a:ext cx="713" cy="12"/>
              </a:xfrm>
              <a:custGeom>
                <a:avLst/>
                <a:gdLst>
                  <a:gd name="T0" fmla="*/ 85 w 2517"/>
                  <a:gd name="T1" fmla="*/ 21 h 42"/>
                  <a:gd name="T2" fmla="*/ 0 w 2517"/>
                  <a:gd name="T3" fmla="*/ 21 h 42"/>
                  <a:gd name="T4" fmla="*/ 192 w 2517"/>
                  <a:gd name="T5" fmla="*/ 0 h 42"/>
                  <a:gd name="T6" fmla="*/ 149 w 2517"/>
                  <a:gd name="T7" fmla="*/ 42 h 42"/>
                  <a:gd name="T8" fmla="*/ 277 w 2517"/>
                  <a:gd name="T9" fmla="*/ 0 h 42"/>
                  <a:gd name="T10" fmla="*/ 320 w 2517"/>
                  <a:gd name="T11" fmla="*/ 42 h 42"/>
                  <a:gd name="T12" fmla="*/ 277 w 2517"/>
                  <a:gd name="T13" fmla="*/ 0 h 42"/>
                  <a:gd name="T14" fmla="*/ 469 w 2517"/>
                  <a:gd name="T15" fmla="*/ 21 h 42"/>
                  <a:gd name="T16" fmla="*/ 384 w 2517"/>
                  <a:gd name="T17" fmla="*/ 21 h 42"/>
                  <a:gd name="T18" fmla="*/ 576 w 2517"/>
                  <a:gd name="T19" fmla="*/ 0 h 42"/>
                  <a:gd name="T20" fmla="*/ 533 w 2517"/>
                  <a:gd name="T21" fmla="*/ 42 h 42"/>
                  <a:gd name="T22" fmla="*/ 661 w 2517"/>
                  <a:gd name="T23" fmla="*/ 0 h 42"/>
                  <a:gd name="T24" fmla="*/ 704 w 2517"/>
                  <a:gd name="T25" fmla="*/ 42 h 42"/>
                  <a:gd name="T26" fmla="*/ 661 w 2517"/>
                  <a:gd name="T27" fmla="*/ 0 h 42"/>
                  <a:gd name="T28" fmla="*/ 853 w 2517"/>
                  <a:gd name="T29" fmla="*/ 21 h 42"/>
                  <a:gd name="T30" fmla="*/ 768 w 2517"/>
                  <a:gd name="T31" fmla="*/ 21 h 42"/>
                  <a:gd name="T32" fmla="*/ 960 w 2517"/>
                  <a:gd name="T33" fmla="*/ 0 h 42"/>
                  <a:gd name="T34" fmla="*/ 917 w 2517"/>
                  <a:gd name="T35" fmla="*/ 42 h 42"/>
                  <a:gd name="T36" fmla="*/ 1045 w 2517"/>
                  <a:gd name="T37" fmla="*/ 0 h 42"/>
                  <a:gd name="T38" fmla="*/ 1088 w 2517"/>
                  <a:gd name="T39" fmla="*/ 42 h 42"/>
                  <a:gd name="T40" fmla="*/ 1045 w 2517"/>
                  <a:gd name="T41" fmla="*/ 0 h 42"/>
                  <a:gd name="T42" fmla="*/ 1237 w 2517"/>
                  <a:gd name="T43" fmla="*/ 21 h 42"/>
                  <a:gd name="T44" fmla="*/ 1152 w 2517"/>
                  <a:gd name="T45" fmla="*/ 21 h 42"/>
                  <a:gd name="T46" fmla="*/ 1344 w 2517"/>
                  <a:gd name="T47" fmla="*/ 0 h 42"/>
                  <a:gd name="T48" fmla="*/ 1301 w 2517"/>
                  <a:gd name="T49" fmla="*/ 42 h 42"/>
                  <a:gd name="T50" fmla="*/ 1429 w 2517"/>
                  <a:gd name="T51" fmla="*/ 0 h 42"/>
                  <a:gd name="T52" fmla="*/ 1472 w 2517"/>
                  <a:gd name="T53" fmla="*/ 42 h 42"/>
                  <a:gd name="T54" fmla="*/ 1429 w 2517"/>
                  <a:gd name="T55" fmla="*/ 0 h 42"/>
                  <a:gd name="T56" fmla="*/ 1621 w 2517"/>
                  <a:gd name="T57" fmla="*/ 21 h 42"/>
                  <a:gd name="T58" fmla="*/ 1536 w 2517"/>
                  <a:gd name="T59" fmla="*/ 21 h 42"/>
                  <a:gd name="T60" fmla="*/ 1728 w 2517"/>
                  <a:gd name="T61" fmla="*/ 0 h 42"/>
                  <a:gd name="T62" fmla="*/ 1685 w 2517"/>
                  <a:gd name="T63" fmla="*/ 42 h 42"/>
                  <a:gd name="T64" fmla="*/ 1813 w 2517"/>
                  <a:gd name="T65" fmla="*/ 0 h 42"/>
                  <a:gd name="T66" fmla="*/ 1856 w 2517"/>
                  <a:gd name="T67" fmla="*/ 42 h 42"/>
                  <a:gd name="T68" fmla="*/ 1813 w 2517"/>
                  <a:gd name="T69" fmla="*/ 0 h 42"/>
                  <a:gd name="T70" fmla="*/ 2005 w 2517"/>
                  <a:gd name="T71" fmla="*/ 21 h 42"/>
                  <a:gd name="T72" fmla="*/ 1920 w 2517"/>
                  <a:gd name="T73" fmla="*/ 21 h 42"/>
                  <a:gd name="T74" fmla="*/ 2112 w 2517"/>
                  <a:gd name="T75" fmla="*/ 0 h 42"/>
                  <a:gd name="T76" fmla="*/ 2069 w 2517"/>
                  <a:gd name="T77" fmla="*/ 42 h 42"/>
                  <a:gd name="T78" fmla="*/ 2197 w 2517"/>
                  <a:gd name="T79" fmla="*/ 0 h 42"/>
                  <a:gd name="T80" fmla="*/ 2240 w 2517"/>
                  <a:gd name="T81" fmla="*/ 42 h 42"/>
                  <a:gd name="T82" fmla="*/ 2197 w 2517"/>
                  <a:gd name="T83" fmla="*/ 0 h 42"/>
                  <a:gd name="T84" fmla="*/ 2389 w 2517"/>
                  <a:gd name="T85" fmla="*/ 21 h 42"/>
                  <a:gd name="T86" fmla="*/ 2304 w 2517"/>
                  <a:gd name="T87" fmla="*/ 21 h 42"/>
                  <a:gd name="T88" fmla="*/ 2496 w 2517"/>
                  <a:gd name="T89" fmla="*/ 0 h 42"/>
                  <a:gd name="T90" fmla="*/ 2453 w 2517"/>
                  <a:gd name="T9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517" h="42">
                    <a:moveTo>
                      <a:pt x="21" y="0"/>
                    </a:moveTo>
                    <a:lnTo>
                      <a:pt x="64" y="0"/>
                    </a:lnTo>
                    <a:cubicBezTo>
                      <a:pt x="76" y="0"/>
                      <a:pt x="85" y="9"/>
                      <a:pt x="85" y="21"/>
                    </a:cubicBezTo>
                    <a:cubicBezTo>
                      <a:pt x="85" y="33"/>
                      <a:pt x="76" y="42"/>
                      <a:pt x="64" y="42"/>
                    </a:cubicBezTo>
                    <a:lnTo>
                      <a:pt x="21" y="42"/>
                    </a:lnTo>
                    <a:cubicBezTo>
                      <a:pt x="10" y="42"/>
                      <a:pt x="0" y="33"/>
                      <a:pt x="0" y="21"/>
                    </a:cubicBezTo>
                    <a:cubicBezTo>
                      <a:pt x="0" y="9"/>
                      <a:pt x="10" y="0"/>
                      <a:pt x="21" y="0"/>
                    </a:cubicBezTo>
                    <a:close/>
                    <a:moveTo>
                      <a:pt x="149" y="0"/>
                    </a:moveTo>
                    <a:lnTo>
                      <a:pt x="192" y="0"/>
                    </a:lnTo>
                    <a:cubicBezTo>
                      <a:pt x="204" y="0"/>
                      <a:pt x="213" y="9"/>
                      <a:pt x="213" y="21"/>
                    </a:cubicBezTo>
                    <a:cubicBezTo>
                      <a:pt x="213" y="33"/>
                      <a:pt x="204" y="42"/>
                      <a:pt x="192" y="42"/>
                    </a:cubicBezTo>
                    <a:lnTo>
                      <a:pt x="149" y="42"/>
                    </a:lnTo>
                    <a:cubicBezTo>
                      <a:pt x="138" y="42"/>
                      <a:pt x="128" y="33"/>
                      <a:pt x="128" y="21"/>
                    </a:cubicBezTo>
                    <a:cubicBezTo>
                      <a:pt x="128" y="9"/>
                      <a:pt x="138" y="0"/>
                      <a:pt x="149" y="0"/>
                    </a:cubicBezTo>
                    <a:close/>
                    <a:moveTo>
                      <a:pt x="277" y="0"/>
                    </a:moveTo>
                    <a:lnTo>
                      <a:pt x="320" y="0"/>
                    </a:lnTo>
                    <a:cubicBezTo>
                      <a:pt x="332" y="0"/>
                      <a:pt x="341" y="9"/>
                      <a:pt x="341" y="21"/>
                    </a:cubicBezTo>
                    <a:cubicBezTo>
                      <a:pt x="341" y="33"/>
                      <a:pt x="332" y="42"/>
                      <a:pt x="320" y="42"/>
                    </a:cubicBezTo>
                    <a:lnTo>
                      <a:pt x="277" y="42"/>
                    </a:lnTo>
                    <a:cubicBezTo>
                      <a:pt x="266" y="42"/>
                      <a:pt x="256" y="33"/>
                      <a:pt x="256" y="21"/>
                    </a:cubicBezTo>
                    <a:cubicBezTo>
                      <a:pt x="256" y="9"/>
                      <a:pt x="266" y="0"/>
                      <a:pt x="277" y="0"/>
                    </a:cubicBezTo>
                    <a:close/>
                    <a:moveTo>
                      <a:pt x="405" y="0"/>
                    </a:moveTo>
                    <a:lnTo>
                      <a:pt x="448" y="0"/>
                    </a:lnTo>
                    <a:cubicBezTo>
                      <a:pt x="460" y="0"/>
                      <a:pt x="469" y="9"/>
                      <a:pt x="469" y="21"/>
                    </a:cubicBezTo>
                    <a:cubicBezTo>
                      <a:pt x="469" y="33"/>
                      <a:pt x="460" y="42"/>
                      <a:pt x="448" y="42"/>
                    </a:cubicBezTo>
                    <a:lnTo>
                      <a:pt x="405" y="42"/>
                    </a:lnTo>
                    <a:cubicBezTo>
                      <a:pt x="394" y="42"/>
                      <a:pt x="384" y="33"/>
                      <a:pt x="384" y="21"/>
                    </a:cubicBezTo>
                    <a:cubicBezTo>
                      <a:pt x="384" y="9"/>
                      <a:pt x="394" y="0"/>
                      <a:pt x="405" y="0"/>
                    </a:cubicBezTo>
                    <a:close/>
                    <a:moveTo>
                      <a:pt x="533" y="0"/>
                    </a:moveTo>
                    <a:lnTo>
                      <a:pt x="576" y="0"/>
                    </a:lnTo>
                    <a:cubicBezTo>
                      <a:pt x="588" y="0"/>
                      <a:pt x="597" y="9"/>
                      <a:pt x="597" y="21"/>
                    </a:cubicBezTo>
                    <a:cubicBezTo>
                      <a:pt x="597" y="33"/>
                      <a:pt x="588" y="42"/>
                      <a:pt x="576" y="42"/>
                    </a:cubicBezTo>
                    <a:lnTo>
                      <a:pt x="533" y="42"/>
                    </a:lnTo>
                    <a:cubicBezTo>
                      <a:pt x="522" y="42"/>
                      <a:pt x="512" y="33"/>
                      <a:pt x="512" y="21"/>
                    </a:cubicBezTo>
                    <a:cubicBezTo>
                      <a:pt x="512" y="9"/>
                      <a:pt x="522" y="0"/>
                      <a:pt x="533" y="0"/>
                    </a:cubicBezTo>
                    <a:close/>
                    <a:moveTo>
                      <a:pt x="661" y="0"/>
                    </a:moveTo>
                    <a:lnTo>
                      <a:pt x="704" y="0"/>
                    </a:lnTo>
                    <a:cubicBezTo>
                      <a:pt x="716" y="0"/>
                      <a:pt x="725" y="9"/>
                      <a:pt x="725" y="21"/>
                    </a:cubicBezTo>
                    <a:cubicBezTo>
                      <a:pt x="725" y="33"/>
                      <a:pt x="716" y="42"/>
                      <a:pt x="704" y="42"/>
                    </a:cubicBezTo>
                    <a:lnTo>
                      <a:pt x="661" y="42"/>
                    </a:lnTo>
                    <a:cubicBezTo>
                      <a:pt x="650" y="42"/>
                      <a:pt x="640" y="33"/>
                      <a:pt x="640" y="21"/>
                    </a:cubicBezTo>
                    <a:cubicBezTo>
                      <a:pt x="640" y="9"/>
                      <a:pt x="650" y="0"/>
                      <a:pt x="661" y="0"/>
                    </a:cubicBezTo>
                    <a:close/>
                    <a:moveTo>
                      <a:pt x="789" y="0"/>
                    </a:moveTo>
                    <a:lnTo>
                      <a:pt x="832" y="0"/>
                    </a:lnTo>
                    <a:cubicBezTo>
                      <a:pt x="844" y="0"/>
                      <a:pt x="853" y="9"/>
                      <a:pt x="853" y="21"/>
                    </a:cubicBezTo>
                    <a:cubicBezTo>
                      <a:pt x="853" y="33"/>
                      <a:pt x="844" y="42"/>
                      <a:pt x="832" y="42"/>
                    </a:cubicBezTo>
                    <a:lnTo>
                      <a:pt x="789" y="42"/>
                    </a:lnTo>
                    <a:cubicBezTo>
                      <a:pt x="778" y="42"/>
                      <a:pt x="768" y="33"/>
                      <a:pt x="768" y="21"/>
                    </a:cubicBezTo>
                    <a:cubicBezTo>
                      <a:pt x="768" y="9"/>
                      <a:pt x="778" y="0"/>
                      <a:pt x="789" y="0"/>
                    </a:cubicBezTo>
                    <a:close/>
                    <a:moveTo>
                      <a:pt x="917" y="0"/>
                    </a:moveTo>
                    <a:lnTo>
                      <a:pt x="960" y="0"/>
                    </a:lnTo>
                    <a:cubicBezTo>
                      <a:pt x="972" y="0"/>
                      <a:pt x="981" y="9"/>
                      <a:pt x="981" y="21"/>
                    </a:cubicBezTo>
                    <a:cubicBezTo>
                      <a:pt x="981" y="33"/>
                      <a:pt x="972" y="42"/>
                      <a:pt x="960" y="42"/>
                    </a:cubicBezTo>
                    <a:lnTo>
                      <a:pt x="917" y="42"/>
                    </a:lnTo>
                    <a:cubicBezTo>
                      <a:pt x="906" y="42"/>
                      <a:pt x="896" y="33"/>
                      <a:pt x="896" y="21"/>
                    </a:cubicBezTo>
                    <a:cubicBezTo>
                      <a:pt x="896" y="9"/>
                      <a:pt x="906" y="0"/>
                      <a:pt x="917" y="0"/>
                    </a:cubicBezTo>
                    <a:close/>
                    <a:moveTo>
                      <a:pt x="1045" y="0"/>
                    </a:moveTo>
                    <a:lnTo>
                      <a:pt x="1088" y="0"/>
                    </a:lnTo>
                    <a:cubicBezTo>
                      <a:pt x="1100" y="0"/>
                      <a:pt x="1109" y="9"/>
                      <a:pt x="1109" y="21"/>
                    </a:cubicBezTo>
                    <a:cubicBezTo>
                      <a:pt x="1109" y="33"/>
                      <a:pt x="1100" y="42"/>
                      <a:pt x="1088" y="42"/>
                    </a:cubicBezTo>
                    <a:lnTo>
                      <a:pt x="1045" y="42"/>
                    </a:lnTo>
                    <a:cubicBezTo>
                      <a:pt x="1034" y="42"/>
                      <a:pt x="1024" y="33"/>
                      <a:pt x="1024" y="21"/>
                    </a:cubicBezTo>
                    <a:cubicBezTo>
                      <a:pt x="1024" y="9"/>
                      <a:pt x="1034" y="0"/>
                      <a:pt x="1045" y="0"/>
                    </a:cubicBezTo>
                    <a:close/>
                    <a:moveTo>
                      <a:pt x="1173" y="0"/>
                    </a:moveTo>
                    <a:lnTo>
                      <a:pt x="1216" y="0"/>
                    </a:lnTo>
                    <a:cubicBezTo>
                      <a:pt x="1228" y="0"/>
                      <a:pt x="1237" y="9"/>
                      <a:pt x="1237" y="21"/>
                    </a:cubicBezTo>
                    <a:cubicBezTo>
                      <a:pt x="1237" y="33"/>
                      <a:pt x="1228" y="42"/>
                      <a:pt x="1216" y="42"/>
                    </a:cubicBezTo>
                    <a:lnTo>
                      <a:pt x="1173" y="42"/>
                    </a:lnTo>
                    <a:cubicBezTo>
                      <a:pt x="1162" y="42"/>
                      <a:pt x="1152" y="33"/>
                      <a:pt x="1152" y="21"/>
                    </a:cubicBezTo>
                    <a:cubicBezTo>
                      <a:pt x="1152" y="9"/>
                      <a:pt x="1162" y="0"/>
                      <a:pt x="1173" y="0"/>
                    </a:cubicBezTo>
                    <a:close/>
                    <a:moveTo>
                      <a:pt x="1301" y="0"/>
                    </a:moveTo>
                    <a:lnTo>
                      <a:pt x="1344" y="0"/>
                    </a:lnTo>
                    <a:cubicBezTo>
                      <a:pt x="1356" y="0"/>
                      <a:pt x="1365" y="9"/>
                      <a:pt x="1365" y="21"/>
                    </a:cubicBezTo>
                    <a:cubicBezTo>
                      <a:pt x="1365" y="33"/>
                      <a:pt x="1356" y="42"/>
                      <a:pt x="1344" y="42"/>
                    </a:cubicBezTo>
                    <a:lnTo>
                      <a:pt x="1301" y="42"/>
                    </a:lnTo>
                    <a:cubicBezTo>
                      <a:pt x="1290" y="42"/>
                      <a:pt x="1280" y="33"/>
                      <a:pt x="1280" y="21"/>
                    </a:cubicBezTo>
                    <a:cubicBezTo>
                      <a:pt x="1280" y="9"/>
                      <a:pt x="1290" y="0"/>
                      <a:pt x="1301" y="0"/>
                    </a:cubicBezTo>
                    <a:close/>
                    <a:moveTo>
                      <a:pt x="1429" y="0"/>
                    </a:moveTo>
                    <a:lnTo>
                      <a:pt x="1472" y="0"/>
                    </a:lnTo>
                    <a:cubicBezTo>
                      <a:pt x="1484" y="0"/>
                      <a:pt x="1493" y="9"/>
                      <a:pt x="1493" y="21"/>
                    </a:cubicBezTo>
                    <a:cubicBezTo>
                      <a:pt x="1493" y="33"/>
                      <a:pt x="1484" y="42"/>
                      <a:pt x="1472" y="42"/>
                    </a:cubicBezTo>
                    <a:lnTo>
                      <a:pt x="1429" y="42"/>
                    </a:lnTo>
                    <a:cubicBezTo>
                      <a:pt x="1418" y="42"/>
                      <a:pt x="1408" y="33"/>
                      <a:pt x="1408" y="21"/>
                    </a:cubicBezTo>
                    <a:cubicBezTo>
                      <a:pt x="1408" y="9"/>
                      <a:pt x="1418" y="0"/>
                      <a:pt x="1429" y="0"/>
                    </a:cubicBezTo>
                    <a:close/>
                    <a:moveTo>
                      <a:pt x="1557" y="0"/>
                    </a:moveTo>
                    <a:lnTo>
                      <a:pt x="1600" y="0"/>
                    </a:lnTo>
                    <a:cubicBezTo>
                      <a:pt x="1612" y="0"/>
                      <a:pt x="1621" y="9"/>
                      <a:pt x="1621" y="21"/>
                    </a:cubicBezTo>
                    <a:cubicBezTo>
                      <a:pt x="1621" y="33"/>
                      <a:pt x="1612" y="42"/>
                      <a:pt x="1600" y="42"/>
                    </a:cubicBezTo>
                    <a:lnTo>
                      <a:pt x="1557" y="42"/>
                    </a:lnTo>
                    <a:cubicBezTo>
                      <a:pt x="1546" y="42"/>
                      <a:pt x="1536" y="33"/>
                      <a:pt x="1536" y="21"/>
                    </a:cubicBezTo>
                    <a:cubicBezTo>
                      <a:pt x="1536" y="9"/>
                      <a:pt x="1546" y="0"/>
                      <a:pt x="1557" y="0"/>
                    </a:cubicBezTo>
                    <a:close/>
                    <a:moveTo>
                      <a:pt x="1685" y="0"/>
                    </a:moveTo>
                    <a:lnTo>
                      <a:pt x="1728" y="0"/>
                    </a:lnTo>
                    <a:cubicBezTo>
                      <a:pt x="1740" y="0"/>
                      <a:pt x="1749" y="9"/>
                      <a:pt x="1749" y="21"/>
                    </a:cubicBezTo>
                    <a:cubicBezTo>
                      <a:pt x="1749" y="33"/>
                      <a:pt x="1740" y="42"/>
                      <a:pt x="1728" y="42"/>
                    </a:cubicBezTo>
                    <a:lnTo>
                      <a:pt x="1685" y="42"/>
                    </a:lnTo>
                    <a:cubicBezTo>
                      <a:pt x="1674" y="42"/>
                      <a:pt x="1664" y="33"/>
                      <a:pt x="1664" y="21"/>
                    </a:cubicBezTo>
                    <a:cubicBezTo>
                      <a:pt x="1664" y="9"/>
                      <a:pt x="1674" y="0"/>
                      <a:pt x="1685" y="0"/>
                    </a:cubicBezTo>
                    <a:close/>
                    <a:moveTo>
                      <a:pt x="1813" y="0"/>
                    </a:moveTo>
                    <a:lnTo>
                      <a:pt x="1856" y="0"/>
                    </a:lnTo>
                    <a:cubicBezTo>
                      <a:pt x="1868" y="0"/>
                      <a:pt x="1877" y="9"/>
                      <a:pt x="1877" y="21"/>
                    </a:cubicBezTo>
                    <a:cubicBezTo>
                      <a:pt x="1877" y="33"/>
                      <a:pt x="1868" y="42"/>
                      <a:pt x="1856" y="42"/>
                    </a:cubicBezTo>
                    <a:lnTo>
                      <a:pt x="1813" y="42"/>
                    </a:lnTo>
                    <a:cubicBezTo>
                      <a:pt x="1802" y="42"/>
                      <a:pt x="1792" y="33"/>
                      <a:pt x="1792" y="21"/>
                    </a:cubicBezTo>
                    <a:cubicBezTo>
                      <a:pt x="1792" y="9"/>
                      <a:pt x="1802" y="0"/>
                      <a:pt x="1813" y="0"/>
                    </a:cubicBezTo>
                    <a:close/>
                    <a:moveTo>
                      <a:pt x="1941" y="0"/>
                    </a:moveTo>
                    <a:lnTo>
                      <a:pt x="1984" y="0"/>
                    </a:lnTo>
                    <a:cubicBezTo>
                      <a:pt x="1996" y="0"/>
                      <a:pt x="2005" y="9"/>
                      <a:pt x="2005" y="21"/>
                    </a:cubicBezTo>
                    <a:cubicBezTo>
                      <a:pt x="2005" y="33"/>
                      <a:pt x="1996" y="42"/>
                      <a:pt x="1984" y="42"/>
                    </a:cubicBezTo>
                    <a:lnTo>
                      <a:pt x="1941" y="42"/>
                    </a:lnTo>
                    <a:cubicBezTo>
                      <a:pt x="1930" y="42"/>
                      <a:pt x="1920" y="33"/>
                      <a:pt x="1920" y="21"/>
                    </a:cubicBezTo>
                    <a:cubicBezTo>
                      <a:pt x="1920" y="9"/>
                      <a:pt x="1930" y="0"/>
                      <a:pt x="1941" y="0"/>
                    </a:cubicBezTo>
                    <a:close/>
                    <a:moveTo>
                      <a:pt x="2069" y="0"/>
                    </a:moveTo>
                    <a:lnTo>
                      <a:pt x="2112" y="0"/>
                    </a:lnTo>
                    <a:cubicBezTo>
                      <a:pt x="2124" y="0"/>
                      <a:pt x="2133" y="9"/>
                      <a:pt x="2133" y="21"/>
                    </a:cubicBezTo>
                    <a:cubicBezTo>
                      <a:pt x="2133" y="33"/>
                      <a:pt x="2124" y="42"/>
                      <a:pt x="2112" y="42"/>
                    </a:cubicBezTo>
                    <a:lnTo>
                      <a:pt x="2069" y="42"/>
                    </a:lnTo>
                    <a:cubicBezTo>
                      <a:pt x="2058" y="42"/>
                      <a:pt x="2048" y="33"/>
                      <a:pt x="2048" y="21"/>
                    </a:cubicBezTo>
                    <a:cubicBezTo>
                      <a:pt x="2048" y="9"/>
                      <a:pt x="2058" y="0"/>
                      <a:pt x="2069" y="0"/>
                    </a:cubicBezTo>
                    <a:close/>
                    <a:moveTo>
                      <a:pt x="2197" y="0"/>
                    </a:moveTo>
                    <a:lnTo>
                      <a:pt x="2240" y="0"/>
                    </a:lnTo>
                    <a:cubicBezTo>
                      <a:pt x="2252" y="0"/>
                      <a:pt x="2261" y="9"/>
                      <a:pt x="2261" y="21"/>
                    </a:cubicBezTo>
                    <a:cubicBezTo>
                      <a:pt x="2261" y="33"/>
                      <a:pt x="2252" y="42"/>
                      <a:pt x="2240" y="42"/>
                    </a:cubicBezTo>
                    <a:lnTo>
                      <a:pt x="2197" y="42"/>
                    </a:lnTo>
                    <a:cubicBezTo>
                      <a:pt x="2186" y="42"/>
                      <a:pt x="2176" y="33"/>
                      <a:pt x="2176" y="21"/>
                    </a:cubicBezTo>
                    <a:cubicBezTo>
                      <a:pt x="2176" y="9"/>
                      <a:pt x="2186" y="0"/>
                      <a:pt x="2197" y="0"/>
                    </a:cubicBezTo>
                    <a:close/>
                    <a:moveTo>
                      <a:pt x="2325" y="0"/>
                    </a:moveTo>
                    <a:lnTo>
                      <a:pt x="2368" y="0"/>
                    </a:lnTo>
                    <a:cubicBezTo>
                      <a:pt x="2380" y="0"/>
                      <a:pt x="2389" y="9"/>
                      <a:pt x="2389" y="21"/>
                    </a:cubicBezTo>
                    <a:cubicBezTo>
                      <a:pt x="2389" y="33"/>
                      <a:pt x="2380" y="42"/>
                      <a:pt x="2368" y="42"/>
                    </a:cubicBezTo>
                    <a:lnTo>
                      <a:pt x="2325" y="42"/>
                    </a:lnTo>
                    <a:cubicBezTo>
                      <a:pt x="2314" y="42"/>
                      <a:pt x="2304" y="33"/>
                      <a:pt x="2304" y="21"/>
                    </a:cubicBezTo>
                    <a:cubicBezTo>
                      <a:pt x="2304" y="9"/>
                      <a:pt x="2314" y="0"/>
                      <a:pt x="2325" y="0"/>
                    </a:cubicBezTo>
                    <a:close/>
                    <a:moveTo>
                      <a:pt x="2453" y="0"/>
                    </a:moveTo>
                    <a:lnTo>
                      <a:pt x="2496" y="0"/>
                    </a:lnTo>
                    <a:cubicBezTo>
                      <a:pt x="2508" y="0"/>
                      <a:pt x="2517" y="9"/>
                      <a:pt x="2517" y="21"/>
                    </a:cubicBezTo>
                    <a:cubicBezTo>
                      <a:pt x="2517" y="33"/>
                      <a:pt x="2508" y="42"/>
                      <a:pt x="2496" y="42"/>
                    </a:cubicBezTo>
                    <a:lnTo>
                      <a:pt x="2453" y="42"/>
                    </a:lnTo>
                    <a:cubicBezTo>
                      <a:pt x="2442" y="42"/>
                      <a:pt x="2432" y="33"/>
                      <a:pt x="2432" y="21"/>
                    </a:cubicBezTo>
                    <a:cubicBezTo>
                      <a:pt x="2432" y="9"/>
                      <a:pt x="2442" y="0"/>
                      <a:pt x="245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65" name="Freeform 27">
                <a:extLst>
                  <a:ext uri="{FF2B5EF4-FFF2-40B4-BE49-F238E27FC236}">
                    <a16:creationId xmlns:a16="http://schemas.microsoft.com/office/drawing/2014/main" id="{691B2A21-AB11-4284-A1C0-778E063138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83" y="3598"/>
                <a:ext cx="55" cy="54"/>
              </a:xfrm>
              <a:custGeom>
                <a:avLst/>
                <a:gdLst>
                  <a:gd name="T0" fmla="*/ 0 w 55"/>
                  <a:gd name="T1" fmla="*/ 0 h 54"/>
                  <a:gd name="T2" fmla="*/ 55 w 55"/>
                  <a:gd name="T3" fmla="*/ 27 h 54"/>
                  <a:gd name="T4" fmla="*/ 0 w 55"/>
                  <a:gd name="T5" fmla="*/ 54 h 54"/>
                  <a:gd name="T6" fmla="*/ 0 w 55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5" h="54">
                    <a:moveTo>
                      <a:pt x="0" y="0"/>
                    </a:moveTo>
                    <a:lnTo>
                      <a:pt x="55" y="27"/>
                    </a:lnTo>
                    <a:lnTo>
                      <a:pt x="0" y="5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66" name="Rectangle 28">
                <a:extLst>
                  <a:ext uri="{FF2B5EF4-FFF2-40B4-BE49-F238E27FC236}">
                    <a16:creationId xmlns:a16="http://schemas.microsoft.com/office/drawing/2014/main" id="{D8D79B03-F9C2-4920-A6B7-46C061CA39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35" y="3589"/>
                <a:ext cx="444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67" name="Rectangle 29">
                <a:extLst>
                  <a:ext uri="{FF2B5EF4-FFF2-40B4-BE49-F238E27FC236}">
                    <a16:creationId xmlns:a16="http://schemas.microsoft.com/office/drawing/2014/main" id="{99C4E243-0613-4754-ACE5-2C80ED0882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36" y="3585"/>
                <a:ext cx="403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Discrete Cmds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68" name="Rectangle 30">
                <a:extLst>
                  <a:ext uri="{FF2B5EF4-FFF2-40B4-BE49-F238E27FC236}">
                    <a16:creationId xmlns:a16="http://schemas.microsoft.com/office/drawing/2014/main" id="{3EAEF7CC-3D71-4C0C-8E96-97F60F3497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87" y="3585"/>
                <a:ext cx="59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/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69" name="Rectangle 31">
                <a:extLst>
                  <a:ext uri="{FF2B5EF4-FFF2-40B4-BE49-F238E27FC236}">
                    <a16:creationId xmlns:a16="http://schemas.microsoft.com/office/drawing/2014/main" id="{95AEA614-39A3-478E-B015-C55A138CC0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10" y="3585"/>
                <a:ext cx="109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Sig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70" name="Rectangle 32">
                <a:extLst>
                  <a:ext uri="{FF2B5EF4-FFF2-40B4-BE49-F238E27FC236}">
                    <a16:creationId xmlns:a16="http://schemas.microsoft.com/office/drawing/2014/main" id="{B0B7B58B-A355-4142-B158-33142221C2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76" y="3244"/>
                <a:ext cx="762" cy="12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71" name="Rectangle 33">
                <a:extLst>
                  <a:ext uri="{FF2B5EF4-FFF2-40B4-BE49-F238E27FC236}">
                    <a16:creationId xmlns:a16="http://schemas.microsoft.com/office/drawing/2014/main" id="{1F996E16-2707-4FC3-9B0C-ACF0949A39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7" y="3252"/>
                <a:ext cx="340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LEGEND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72" name="Line 34">
                <a:extLst>
                  <a:ext uri="{FF2B5EF4-FFF2-40B4-BE49-F238E27FC236}">
                    <a16:creationId xmlns:a16="http://schemas.microsoft.com/office/drawing/2014/main" id="{2DA2ECC8-3AC8-4226-9567-820515CF7C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16" y="3340"/>
                <a:ext cx="282" cy="0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73" name="Freeform 35">
                <a:extLst>
                  <a:ext uri="{FF2B5EF4-FFF2-40B4-BE49-F238E27FC236}">
                    <a16:creationId xmlns:a16="http://schemas.microsoft.com/office/drawing/2014/main" id="{4FB0D539-EC4D-4188-B9FD-0DD0B6940A2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4" y="1752"/>
                <a:ext cx="678" cy="29"/>
              </a:xfrm>
              <a:custGeom>
                <a:avLst/>
                <a:gdLst>
                  <a:gd name="T0" fmla="*/ 170 w 4785"/>
                  <a:gd name="T1" fmla="*/ 162 h 205"/>
                  <a:gd name="T2" fmla="*/ 0 w 4785"/>
                  <a:gd name="T3" fmla="*/ 162 h 205"/>
                  <a:gd name="T4" fmla="*/ 384 w 4785"/>
                  <a:gd name="T5" fmla="*/ 120 h 205"/>
                  <a:gd name="T6" fmla="*/ 298 w 4785"/>
                  <a:gd name="T7" fmla="*/ 205 h 205"/>
                  <a:gd name="T8" fmla="*/ 554 w 4785"/>
                  <a:gd name="T9" fmla="*/ 120 h 205"/>
                  <a:gd name="T10" fmla="*/ 640 w 4785"/>
                  <a:gd name="T11" fmla="*/ 205 h 205"/>
                  <a:gd name="T12" fmla="*/ 554 w 4785"/>
                  <a:gd name="T13" fmla="*/ 120 h 205"/>
                  <a:gd name="T14" fmla="*/ 938 w 4785"/>
                  <a:gd name="T15" fmla="*/ 162 h 205"/>
                  <a:gd name="T16" fmla="*/ 768 w 4785"/>
                  <a:gd name="T17" fmla="*/ 162 h 205"/>
                  <a:gd name="T18" fmla="*/ 1152 w 4785"/>
                  <a:gd name="T19" fmla="*/ 120 h 205"/>
                  <a:gd name="T20" fmla="*/ 1066 w 4785"/>
                  <a:gd name="T21" fmla="*/ 205 h 205"/>
                  <a:gd name="T22" fmla="*/ 1322 w 4785"/>
                  <a:gd name="T23" fmla="*/ 120 h 205"/>
                  <a:gd name="T24" fmla="*/ 1408 w 4785"/>
                  <a:gd name="T25" fmla="*/ 205 h 205"/>
                  <a:gd name="T26" fmla="*/ 1322 w 4785"/>
                  <a:gd name="T27" fmla="*/ 120 h 205"/>
                  <a:gd name="T28" fmla="*/ 1706 w 4785"/>
                  <a:gd name="T29" fmla="*/ 162 h 205"/>
                  <a:gd name="T30" fmla="*/ 1536 w 4785"/>
                  <a:gd name="T31" fmla="*/ 162 h 205"/>
                  <a:gd name="T32" fmla="*/ 1920 w 4785"/>
                  <a:gd name="T33" fmla="*/ 120 h 205"/>
                  <a:gd name="T34" fmla="*/ 1834 w 4785"/>
                  <a:gd name="T35" fmla="*/ 205 h 205"/>
                  <a:gd name="T36" fmla="*/ 2090 w 4785"/>
                  <a:gd name="T37" fmla="*/ 120 h 205"/>
                  <a:gd name="T38" fmla="*/ 2176 w 4785"/>
                  <a:gd name="T39" fmla="*/ 205 h 205"/>
                  <a:gd name="T40" fmla="*/ 2090 w 4785"/>
                  <a:gd name="T41" fmla="*/ 120 h 205"/>
                  <a:gd name="T42" fmla="*/ 2474 w 4785"/>
                  <a:gd name="T43" fmla="*/ 162 h 205"/>
                  <a:gd name="T44" fmla="*/ 2304 w 4785"/>
                  <a:gd name="T45" fmla="*/ 162 h 205"/>
                  <a:gd name="T46" fmla="*/ 2688 w 4785"/>
                  <a:gd name="T47" fmla="*/ 120 h 205"/>
                  <a:gd name="T48" fmla="*/ 2602 w 4785"/>
                  <a:gd name="T49" fmla="*/ 205 h 205"/>
                  <a:gd name="T50" fmla="*/ 2858 w 4785"/>
                  <a:gd name="T51" fmla="*/ 120 h 205"/>
                  <a:gd name="T52" fmla="*/ 2944 w 4785"/>
                  <a:gd name="T53" fmla="*/ 205 h 205"/>
                  <a:gd name="T54" fmla="*/ 2858 w 4785"/>
                  <a:gd name="T55" fmla="*/ 120 h 205"/>
                  <a:gd name="T56" fmla="*/ 3173 w 4785"/>
                  <a:gd name="T57" fmla="*/ 114 h 205"/>
                  <a:gd name="T58" fmla="*/ 3209 w 4785"/>
                  <a:gd name="T59" fmla="*/ 193 h 205"/>
                  <a:gd name="T60" fmla="*/ 3118 w 4785"/>
                  <a:gd name="T61" fmla="*/ 203 h 205"/>
                  <a:gd name="T62" fmla="*/ 3338 w 4785"/>
                  <a:gd name="T63" fmla="*/ 60 h 205"/>
                  <a:gd name="T64" fmla="*/ 3473 w 4785"/>
                  <a:gd name="T65" fmla="*/ 36 h 205"/>
                  <a:gd name="T66" fmla="*/ 3382 w 4785"/>
                  <a:gd name="T67" fmla="*/ 133 h 205"/>
                  <a:gd name="T68" fmla="*/ 3618 w 4785"/>
                  <a:gd name="T69" fmla="*/ 44 h 205"/>
                  <a:gd name="T70" fmla="*/ 3659 w 4785"/>
                  <a:gd name="T71" fmla="*/ 105 h 205"/>
                  <a:gd name="T72" fmla="*/ 3631 w 4785"/>
                  <a:gd name="T73" fmla="*/ 192 h 205"/>
                  <a:gd name="T74" fmla="*/ 3582 w 4785"/>
                  <a:gd name="T75" fmla="*/ 142 h 205"/>
                  <a:gd name="T76" fmla="*/ 3560 w 4785"/>
                  <a:gd name="T77" fmla="*/ 106 h 205"/>
                  <a:gd name="T78" fmla="*/ 3733 w 4785"/>
                  <a:gd name="T79" fmla="*/ 77 h 205"/>
                  <a:gd name="T80" fmla="*/ 3792 w 4785"/>
                  <a:gd name="T81" fmla="*/ 19 h 205"/>
                  <a:gd name="T82" fmla="*/ 3846 w 4785"/>
                  <a:gd name="T83" fmla="*/ 88 h 205"/>
                  <a:gd name="T84" fmla="*/ 3807 w 4785"/>
                  <a:gd name="T85" fmla="*/ 122 h 205"/>
                  <a:gd name="T86" fmla="*/ 3733 w 4785"/>
                  <a:gd name="T87" fmla="*/ 77 h 205"/>
                  <a:gd name="T88" fmla="*/ 4048 w 4785"/>
                  <a:gd name="T89" fmla="*/ 63 h 205"/>
                  <a:gd name="T90" fmla="*/ 4047 w 4785"/>
                  <a:gd name="T91" fmla="*/ 154 h 205"/>
                  <a:gd name="T92" fmla="*/ 3965 w 4785"/>
                  <a:gd name="T93" fmla="*/ 112 h 205"/>
                  <a:gd name="T94" fmla="*/ 4230 w 4785"/>
                  <a:gd name="T95" fmla="*/ 115 h 205"/>
                  <a:gd name="T96" fmla="*/ 4355 w 4785"/>
                  <a:gd name="T97" fmla="*/ 162 h 205"/>
                  <a:gd name="T98" fmla="*/ 4224 w 4785"/>
                  <a:gd name="T99" fmla="*/ 200 h 205"/>
                  <a:gd name="T100" fmla="*/ 4483 w 4785"/>
                  <a:gd name="T101" fmla="*/ 120 h 205"/>
                  <a:gd name="T102" fmla="*/ 4568 w 4785"/>
                  <a:gd name="T103" fmla="*/ 205 h 205"/>
                  <a:gd name="T104" fmla="*/ 4483 w 4785"/>
                  <a:gd name="T105" fmla="*/ 120 h 205"/>
                  <a:gd name="T106" fmla="*/ 4785 w 4785"/>
                  <a:gd name="T107" fmla="*/ 162 h 205"/>
                  <a:gd name="T108" fmla="*/ 4696 w 4785"/>
                  <a:gd name="T109" fmla="*/ 162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785" h="205">
                    <a:moveTo>
                      <a:pt x="42" y="120"/>
                    </a:moveTo>
                    <a:lnTo>
                      <a:pt x="128" y="120"/>
                    </a:lnTo>
                    <a:cubicBezTo>
                      <a:pt x="151" y="120"/>
                      <a:pt x="170" y="139"/>
                      <a:pt x="170" y="162"/>
                    </a:cubicBezTo>
                    <a:cubicBezTo>
                      <a:pt x="170" y="186"/>
                      <a:pt x="151" y="205"/>
                      <a:pt x="128" y="205"/>
                    </a:cubicBezTo>
                    <a:lnTo>
                      <a:pt x="42" y="205"/>
                    </a:lnTo>
                    <a:cubicBezTo>
                      <a:pt x="19" y="205"/>
                      <a:pt x="0" y="186"/>
                      <a:pt x="0" y="162"/>
                    </a:cubicBezTo>
                    <a:cubicBezTo>
                      <a:pt x="0" y="139"/>
                      <a:pt x="19" y="120"/>
                      <a:pt x="42" y="120"/>
                    </a:cubicBezTo>
                    <a:close/>
                    <a:moveTo>
                      <a:pt x="298" y="120"/>
                    </a:moveTo>
                    <a:lnTo>
                      <a:pt x="384" y="120"/>
                    </a:lnTo>
                    <a:cubicBezTo>
                      <a:pt x="407" y="120"/>
                      <a:pt x="426" y="139"/>
                      <a:pt x="426" y="162"/>
                    </a:cubicBezTo>
                    <a:cubicBezTo>
                      <a:pt x="426" y="186"/>
                      <a:pt x="407" y="205"/>
                      <a:pt x="384" y="205"/>
                    </a:cubicBezTo>
                    <a:lnTo>
                      <a:pt x="298" y="205"/>
                    </a:lnTo>
                    <a:cubicBezTo>
                      <a:pt x="275" y="205"/>
                      <a:pt x="256" y="186"/>
                      <a:pt x="256" y="162"/>
                    </a:cubicBezTo>
                    <a:cubicBezTo>
                      <a:pt x="256" y="139"/>
                      <a:pt x="275" y="120"/>
                      <a:pt x="298" y="120"/>
                    </a:cubicBezTo>
                    <a:close/>
                    <a:moveTo>
                      <a:pt x="554" y="120"/>
                    </a:moveTo>
                    <a:lnTo>
                      <a:pt x="640" y="120"/>
                    </a:lnTo>
                    <a:cubicBezTo>
                      <a:pt x="663" y="120"/>
                      <a:pt x="682" y="139"/>
                      <a:pt x="682" y="162"/>
                    </a:cubicBezTo>
                    <a:cubicBezTo>
                      <a:pt x="682" y="186"/>
                      <a:pt x="663" y="205"/>
                      <a:pt x="640" y="205"/>
                    </a:cubicBezTo>
                    <a:lnTo>
                      <a:pt x="554" y="205"/>
                    </a:lnTo>
                    <a:cubicBezTo>
                      <a:pt x="531" y="205"/>
                      <a:pt x="512" y="186"/>
                      <a:pt x="512" y="162"/>
                    </a:cubicBezTo>
                    <a:cubicBezTo>
                      <a:pt x="512" y="139"/>
                      <a:pt x="531" y="120"/>
                      <a:pt x="554" y="120"/>
                    </a:cubicBezTo>
                    <a:close/>
                    <a:moveTo>
                      <a:pt x="810" y="120"/>
                    </a:moveTo>
                    <a:lnTo>
                      <a:pt x="896" y="120"/>
                    </a:lnTo>
                    <a:cubicBezTo>
                      <a:pt x="919" y="120"/>
                      <a:pt x="938" y="139"/>
                      <a:pt x="938" y="162"/>
                    </a:cubicBezTo>
                    <a:cubicBezTo>
                      <a:pt x="938" y="186"/>
                      <a:pt x="919" y="205"/>
                      <a:pt x="896" y="205"/>
                    </a:cubicBezTo>
                    <a:lnTo>
                      <a:pt x="810" y="205"/>
                    </a:lnTo>
                    <a:cubicBezTo>
                      <a:pt x="787" y="205"/>
                      <a:pt x="768" y="186"/>
                      <a:pt x="768" y="162"/>
                    </a:cubicBezTo>
                    <a:cubicBezTo>
                      <a:pt x="768" y="139"/>
                      <a:pt x="787" y="120"/>
                      <a:pt x="810" y="120"/>
                    </a:cubicBezTo>
                    <a:close/>
                    <a:moveTo>
                      <a:pt x="1066" y="120"/>
                    </a:moveTo>
                    <a:lnTo>
                      <a:pt x="1152" y="120"/>
                    </a:lnTo>
                    <a:cubicBezTo>
                      <a:pt x="1175" y="120"/>
                      <a:pt x="1194" y="139"/>
                      <a:pt x="1194" y="162"/>
                    </a:cubicBezTo>
                    <a:cubicBezTo>
                      <a:pt x="1194" y="186"/>
                      <a:pt x="1175" y="205"/>
                      <a:pt x="1152" y="205"/>
                    </a:cubicBezTo>
                    <a:lnTo>
                      <a:pt x="1066" y="205"/>
                    </a:lnTo>
                    <a:cubicBezTo>
                      <a:pt x="1043" y="205"/>
                      <a:pt x="1024" y="186"/>
                      <a:pt x="1024" y="162"/>
                    </a:cubicBezTo>
                    <a:cubicBezTo>
                      <a:pt x="1024" y="139"/>
                      <a:pt x="1043" y="120"/>
                      <a:pt x="1066" y="120"/>
                    </a:cubicBezTo>
                    <a:close/>
                    <a:moveTo>
                      <a:pt x="1322" y="120"/>
                    </a:moveTo>
                    <a:lnTo>
                      <a:pt x="1408" y="120"/>
                    </a:lnTo>
                    <a:cubicBezTo>
                      <a:pt x="1431" y="120"/>
                      <a:pt x="1450" y="139"/>
                      <a:pt x="1450" y="162"/>
                    </a:cubicBezTo>
                    <a:cubicBezTo>
                      <a:pt x="1450" y="186"/>
                      <a:pt x="1431" y="205"/>
                      <a:pt x="1408" y="205"/>
                    </a:cubicBezTo>
                    <a:lnTo>
                      <a:pt x="1322" y="205"/>
                    </a:lnTo>
                    <a:cubicBezTo>
                      <a:pt x="1299" y="205"/>
                      <a:pt x="1280" y="186"/>
                      <a:pt x="1280" y="162"/>
                    </a:cubicBezTo>
                    <a:cubicBezTo>
                      <a:pt x="1280" y="139"/>
                      <a:pt x="1299" y="120"/>
                      <a:pt x="1322" y="120"/>
                    </a:cubicBezTo>
                    <a:close/>
                    <a:moveTo>
                      <a:pt x="1578" y="120"/>
                    </a:moveTo>
                    <a:lnTo>
                      <a:pt x="1664" y="120"/>
                    </a:lnTo>
                    <a:cubicBezTo>
                      <a:pt x="1687" y="120"/>
                      <a:pt x="1706" y="139"/>
                      <a:pt x="1706" y="162"/>
                    </a:cubicBezTo>
                    <a:cubicBezTo>
                      <a:pt x="1706" y="186"/>
                      <a:pt x="1687" y="205"/>
                      <a:pt x="1664" y="205"/>
                    </a:cubicBezTo>
                    <a:lnTo>
                      <a:pt x="1578" y="205"/>
                    </a:lnTo>
                    <a:cubicBezTo>
                      <a:pt x="1555" y="205"/>
                      <a:pt x="1536" y="186"/>
                      <a:pt x="1536" y="162"/>
                    </a:cubicBezTo>
                    <a:cubicBezTo>
                      <a:pt x="1536" y="139"/>
                      <a:pt x="1555" y="120"/>
                      <a:pt x="1578" y="120"/>
                    </a:cubicBezTo>
                    <a:close/>
                    <a:moveTo>
                      <a:pt x="1834" y="120"/>
                    </a:moveTo>
                    <a:lnTo>
                      <a:pt x="1920" y="120"/>
                    </a:lnTo>
                    <a:cubicBezTo>
                      <a:pt x="1943" y="120"/>
                      <a:pt x="1962" y="139"/>
                      <a:pt x="1962" y="162"/>
                    </a:cubicBezTo>
                    <a:cubicBezTo>
                      <a:pt x="1962" y="186"/>
                      <a:pt x="1943" y="205"/>
                      <a:pt x="1920" y="205"/>
                    </a:cubicBezTo>
                    <a:lnTo>
                      <a:pt x="1834" y="205"/>
                    </a:lnTo>
                    <a:cubicBezTo>
                      <a:pt x="1811" y="205"/>
                      <a:pt x="1792" y="186"/>
                      <a:pt x="1792" y="162"/>
                    </a:cubicBezTo>
                    <a:cubicBezTo>
                      <a:pt x="1792" y="139"/>
                      <a:pt x="1811" y="120"/>
                      <a:pt x="1834" y="120"/>
                    </a:cubicBezTo>
                    <a:close/>
                    <a:moveTo>
                      <a:pt x="2090" y="120"/>
                    </a:moveTo>
                    <a:lnTo>
                      <a:pt x="2176" y="120"/>
                    </a:lnTo>
                    <a:cubicBezTo>
                      <a:pt x="2199" y="120"/>
                      <a:pt x="2218" y="139"/>
                      <a:pt x="2218" y="162"/>
                    </a:cubicBezTo>
                    <a:cubicBezTo>
                      <a:pt x="2218" y="186"/>
                      <a:pt x="2199" y="205"/>
                      <a:pt x="2176" y="205"/>
                    </a:cubicBezTo>
                    <a:lnTo>
                      <a:pt x="2090" y="205"/>
                    </a:lnTo>
                    <a:cubicBezTo>
                      <a:pt x="2067" y="205"/>
                      <a:pt x="2048" y="186"/>
                      <a:pt x="2048" y="162"/>
                    </a:cubicBezTo>
                    <a:cubicBezTo>
                      <a:pt x="2048" y="139"/>
                      <a:pt x="2067" y="120"/>
                      <a:pt x="2090" y="120"/>
                    </a:cubicBezTo>
                    <a:close/>
                    <a:moveTo>
                      <a:pt x="2346" y="120"/>
                    </a:moveTo>
                    <a:lnTo>
                      <a:pt x="2432" y="120"/>
                    </a:lnTo>
                    <a:cubicBezTo>
                      <a:pt x="2455" y="120"/>
                      <a:pt x="2474" y="139"/>
                      <a:pt x="2474" y="162"/>
                    </a:cubicBezTo>
                    <a:cubicBezTo>
                      <a:pt x="2474" y="186"/>
                      <a:pt x="2455" y="205"/>
                      <a:pt x="2432" y="205"/>
                    </a:cubicBezTo>
                    <a:lnTo>
                      <a:pt x="2346" y="205"/>
                    </a:lnTo>
                    <a:cubicBezTo>
                      <a:pt x="2323" y="205"/>
                      <a:pt x="2304" y="186"/>
                      <a:pt x="2304" y="162"/>
                    </a:cubicBezTo>
                    <a:cubicBezTo>
                      <a:pt x="2304" y="139"/>
                      <a:pt x="2323" y="120"/>
                      <a:pt x="2346" y="120"/>
                    </a:cubicBezTo>
                    <a:close/>
                    <a:moveTo>
                      <a:pt x="2602" y="120"/>
                    </a:moveTo>
                    <a:lnTo>
                      <a:pt x="2688" y="120"/>
                    </a:lnTo>
                    <a:cubicBezTo>
                      <a:pt x="2711" y="120"/>
                      <a:pt x="2730" y="139"/>
                      <a:pt x="2730" y="162"/>
                    </a:cubicBezTo>
                    <a:cubicBezTo>
                      <a:pt x="2730" y="186"/>
                      <a:pt x="2711" y="205"/>
                      <a:pt x="2688" y="205"/>
                    </a:cubicBezTo>
                    <a:lnTo>
                      <a:pt x="2602" y="205"/>
                    </a:lnTo>
                    <a:cubicBezTo>
                      <a:pt x="2579" y="205"/>
                      <a:pt x="2560" y="186"/>
                      <a:pt x="2560" y="162"/>
                    </a:cubicBezTo>
                    <a:cubicBezTo>
                      <a:pt x="2560" y="139"/>
                      <a:pt x="2579" y="120"/>
                      <a:pt x="2602" y="120"/>
                    </a:cubicBezTo>
                    <a:close/>
                    <a:moveTo>
                      <a:pt x="2858" y="120"/>
                    </a:moveTo>
                    <a:lnTo>
                      <a:pt x="2944" y="120"/>
                    </a:lnTo>
                    <a:cubicBezTo>
                      <a:pt x="2967" y="120"/>
                      <a:pt x="2986" y="139"/>
                      <a:pt x="2986" y="162"/>
                    </a:cubicBezTo>
                    <a:cubicBezTo>
                      <a:pt x="2986" y="186"/>
                      <a:pt x="2967" y="205"/>
                      <a:pt x="2944" y="205"/>
                    </a:cubicBezTo>
                    <a:lnTo>
                      <a:pt x="2858" y="205"/>
                    </a:lnTo>
                    <a:cubicBezTo>
                      <a:pt x="2835" y="205"/>
                      <a:pt x="2816" y="186"/>
                      <a:pt x="2816" y="162"/>
                    </a:cubicBezTo>
                    <a:cubicBezTo>
                      <a:pt x="2816" y="139"/>
                      <a:pt x="2835" y="120"/>
                      <a:pt x="2858" y="120"/>
                    </a:cubicBezTo>
                    <a:close/>
                    <a:moveTo>
                      <a:pt x="3111" y="118"/>
                    </a:moveTo>
                    <a:lnTo>
                      <a:pt x="3179" y="113"/>
                    </a:lnTo>
                    <a:lnTo>
                      <a:pt x="3173" y="114"/>
                    </a:lnTo>
                    <a:lnTo>
                      <a:pt x="3189" y="110"/>
                    </a:lnTo>
                    <a:cubicBezTo>
                      <a:pt x="3212" y="105"/>
                      <a:pt x="3235" y="119"/>
                      <a:pt x="3241" y="142"/>
                    </a:cubicBezTo>
                    <a:cubicBezTo>
                      <a:pt x="3246" y="165"/>
                      <a:pt x="3232" y="188"/>
                      <a:pt x="3209" y="193"/>
                    </a:cubicBezTo>
                    <a:lnTo>
                      <a:pt x="3192" y="197"/>
                    </a:lnTo>
                    <a:cubicBezTo>
                      <a:pt x="3190" y="197"/>
                      <a:pt x="3188" y="198"/>
                      <a:pt x="3186" y="198"/>
                    </a:cubicBezTo>
                    <a:lnTo>
                      <a:pt x="3118" y="203"/>
                    </a:lnTo>
                    <a:cubicBezTo>
                      <a:pt x="3094" y="205"/>
                      <a:pt x="3074" y="188"/>
                      <a:pt x="3072" y="164"/>
                    </a:cubicBezTo>
                    <a:cubicBezTo>
                      <a:pt x="3070" y="141"/>
                      <a:pt x="3088" y="120"/>
                      <a:pt x="3111" y="118"/>
                    </a:cubicBezTo>
                    <a:close/>
                    <a:moveTo>
                      <a:pt x="3338" y="60"/>
                    </a:moveTo>
                    <a:lnTo>
                      <a:pt x="3404" y="21"/>
                    </a:lnTo>
                    <a:lnTo>
                      <a:pt x="3416" y="15"/>
                    </a:lnTo>
                    <a:cubicBezTo>
                      <a:pt x="3438" y="5"/>
                      <a:pt x="3463" y="15"/>
                      <a:pt x="3473" y="36"/>
                    </a:cubicBezTo>
                    <a:cubicBezTo>
                      <a:pt x="3482" y="58"/>
                      <a:pt x="3473" y="83"/>
                      <a:pt x="3451" y="93"/>
                    </a:cubicBezTo>
                    <a:lnTo>
                      <a:pt x="3447" y="94"/>
                    </a:lnTo>
                    <a:lnTo>
                      <a:pt x="3382" y="133"/>
                    </a:lnTo>
                    <a:cubicBezTo>
                      <a:pt x="3361" y="145"/>
                      <a:pt x="3335" y="138"/>
                      <a:pt x="3323" y="118"/>
                    </a:cubicBezTo>
                    <a:cubicBezTo>
                      <a:pt x="3311" y="98"/>
                      <a:pt x="3318" y="72"/>
                      <a:pt x="3338" y="60"/>
                    </a:cubicBezTo>
                    <a:close/>
                    <a:moveTo>
                      <a:pt x="3618" y="44"/>
                    </a:moveTo>
                    <a:lnTo>
                      <a:pt x="3633" y="57"/>
                    </a:lnTo>
                    <a:cubicBezTo>
                      <a:pt x="3637" y="61"/>
                      <a:pt x="3640" y="65"/>
                      <a:pt x="3642" y="70"/>
                    </a:cubicBezTo>
                    <a:lnTo>
                      <a:pt x="3659" y="105"/>
                    </a:lnTo>
                    <a:cubicBezTo>
                      <a:pt x="3661" y="109"/>
                      <a:pt x="3662" y="113"/>
                      <a:pt x="3663" y="117"/>
                    </a:cubicBezTo>
                    <a:lnTo>
                      <a:pt x="3667" y="143"/>
                    </a:lnTo>
                    <a:cubicBezTo>
                      <a:pt x="3670" y="166"/>
                      <a:pt x="3654" y="188"/>
                      <a:pt x="3631" y="192"/>
                    </a:cubicBezTo>
                    <a:cubicBezTo>
                      <a:pt x="3608" y="195"/>
                      <a:pt x="3586" y="179"/>
                      <a:pt x="3582" y="156"/>
                    </a:cubicBezTo>
                    <a:lnTo>
                      <a:pt x="3578" y="130"/>
                    </a:lnTo>
                    <a:lnTo>
                      <a:pt x="3582" y="142"/>
                    </a:lnTo>
                    <a:lnTo>
                      <a:pt x="3565" y="107"/>
                    </a:lnTo>
                    <a:lnTo>
                      <a:pt x="3574" y="119"/>
                    </a:lnTo>
                    <a:lnTo>
                      <a:pt x="3560" y="106"/>
                    </a:lnTo>
                    <a:cubicBezTo>
                      <a:pt x="3542" y="89"/>
                      <a:pt x="3542" y="62"/>
                      <a:pt x="3558" y="45"/>
                    </a:cubicBezTo>
                    <a:cubicBezTo>
                      <a:pt x="3574" y="28"/>
                      <a:pt x="3601" y="27"/>
                      <a:pt x="3618" y="44"/>
                    </a:cubicBezTo>
                    <a:close/>
                    <a:moveTo>
                      <a:pt x="3733" y="77"/>
                    </a:moveTo>
                    <a:lnTo>
                      <a:pt x="3742" y="67"/>
                    </a:lnTo>
                    <a:lnTo>
                      <a:pt x="3778" y="28"/>
                    </a:lnTo>
                    <a:cubicBezTo>
                      <a:pt x="3782" y="24"/>
                      <a:pt x="3787" y="21"/>
                      <a:pt x="3792" y="19"/>
                    </a:cubicBezTo>
                    <a:lnTo>
                      <a:pt x="3811" y="10"/>
                    </a:lnTo>
                    <a:cubicBezTo>
                      <a:pt x="3832" y="0"/>
                      <a:pt x="3858" y="10"/>
                      <a:pt x="3867" y="31"/>
                    </a:cubicBezTo>
                    <a:cubicBezTo>
                      <a:pt x="3877" y="53"/>
                      <a:pt x="3868" y="78"/>
                      <a:pt x="3846" y="88"/>
                    </a:cubicBezTo>
                    <a:lnTo>
                      <a:pt x="3827" y="96"/>
                    </a:lnTo>
                    <a:lnTo>
                      <a:pt x="3840" y="87"/>
                    </a:lnTo>
                    <a:lnTo>
                      <a:pt x="3807" y="122"/>
                    </a:lnTo>
                    <a:lnTo>
                      <a:pt x="3798" y="133"/>
                    </a:lnTo>
                    <a:cubicBezTo>
                      <a:pt x="3783" y="150"/>
                      <a:pt x="3756" y="153"/>
                      <a:pt x="3738" y="137"/>
                    </a:cubicBezTo>
                    <a:cubicBezTo>
                      <a:pt x="3720" y="122"/>
                      <a:pt x="3718" y="95"/>
                      <a:pt x="3733" y="77"/>
                    </a:cubicBezTo>
                    <a:close/>
                    <a:moveTo>
                      <a:pt x="4009" y="39"/>
                    </a:moveTo>
                    <a:lnTo>
                      <a:pt x="4054" y="66"/>
                    </a:lnTo>
                    <a:lnTo>
                      <a:pt x="4048" y="63"/>
                    </a:lnTo>
                    <a:lnTo>
                      <a:pt x="4079" y="75"/>
                    </a:lnTo>
                    <a:cubicBezTo>
                      <a:pt x="4101" y="84"/>
                      <a:pt x="4111" y="109"/>
                      <a:pt x="4102" y="131"/>
                    </a:cubicBezTo>
                    <a:cubicBezTo>
                      <a:pt x="4094" y="152"/>
                      <a:pt x="4069" y="163"/>
                      <a:pt x="4047" y="154"/>
                    </a:cubicBezTo>
                    <a:lnTo>
                      <a:pt x="4017" y="142"/>
                    </a:lnTo>
                    <a:cubicBezTo>
                      <a:pt x="4015" y="141"/>
                      <a:pt x="4013" y="140"/>
                      <a:pt x="4011" y="139"/>
                    </a:cubicBezTo>
                    <a:lnTo>
                      <a:pt x="3965" y="112"/>
                    </a:lnTo>
                    <a:cubicBezTo>
                      <a:pt x="3945" y="100"/>
                      <a:pt x="3938" y="74"/>
                      <a:pt x="3950" y="54"/>
                    </a:cubicBezTo>
                    <a:cubicBezTo>
                      <a:pt x="3962" y="34"/>
                      <a:pt x="3989" y="27"/>
                      <a:pt x="4009" y="39"/>
                    </a:cubicBezTo>
                    <a:close/>
                    <a:moveTo>
                      <a:pt x="4230" y="115"/>
                    </a:moveTo>
                    <a:lnTo>
                      <a:pt x="4291" y="120"/>
                    </a:lnTo>
                    <a:lnTo>
                      <a:pt x="4312" y="120"/>
                    </a:lnTo>
                    <a:cubicBezTo>
                      <a:pt x="4336" y="120"/>
                      <a:pt x="4355" y="139"/>
                      <a:pt x="4355" y="162"/>
                    </a:cubicBezTo>
                    <a:cubicBezTo>
                      <a:pt x="4355" y="186"/>
                      <a:pt x="4336" y="205"/>
                      <a:pt x="4312" y="205"/>
                    </a:cubicBezTo>
                    <a:lnTo>
                      <a:pt x="4284" y="205"/>
                    </a:lnTo>
                    <a:lnTo>
                      <a:pt x="4224" y="200"/>
                    </a:lnTo>
                    <a:cubicBezTo>
                      <a:pt x="4200" y="198"/>
                      <a:pt x="4183" y="178"/>
                      <a:pt x="4184" y="154"/>
                    </a:cubicBezTo>
                    <a:cubicBezTo>
                      <a:pt x="4186" y="131"/>
                      <a:pt x="4207" y="113"/>
                      <a:pt x="4230" y="115"/>
                    </a:cubicBezTo>
                    <a:close/>
                    <a:moveTo>
                      <a:pt x="4483" y="120"/>
                    </a:moveTo>
                    <a:lnTo>
                      <a:pt x="4568" y="120"/>
                    </a:lnTo>
                    <a:cubicBezTo>
                      <a:pt x="4592" y="120"/>
                      <a:pt x="4611" y="139"/>
                      <a:pt x="4611" y="162"/>
                    </a:cubicBezTo>
                    <a:cubicBezTo>
                      <a:pt x="4611" y="186"/>
                      <a:pt x="4592" y="205"/>
                      <a:pt x="4568" y="205"/>
                    </a:cubicBezTo>
                    <a:lnTo>
                      <a:pt x="4483" y="205"/>
                    </a:lnTo>
                    <a:cubicBezTo>
                      <a:pt x="4459" y="205"/>
                      <a:pt x="4440" y="186"/>
                      <a:pt x="4440" y="162"/>
                    </a:cubicBezTo>
                    <a:cubicBezTo>
                      <a:pt x="4440" y="139"/>
                      <a:pt x="4459" y="120"/>
                      <a:pt x="4483" y="120"/>
                    </a:cubicBezTo>
                    <a:close/>
                    <a:moveTo>
                      <a:pt x="4739" y="120"/>
                    </a:moveTo>
                    <a:lnTo>
                      <a:pt x="4742" y="120"/>
                    </a:lnTo>
                    <a:cubicBezTo>
                      <a:pt x="4766" y="120"/>
                      <a:pt x="4785" y="139"/>
                      <a:pt x="4785" y="162"/>
                    </a:cubicBezTo>
                    <a:cubicBezTo>
                      <a:pt x="4785" y="186"/>
                      <a:pt x="4766" y="205"/>
                      <a:pt x="4742" y="205"/>
                    </a:cubicBezTo>
                    <a:lnTo>
                      <a:pt x="4739" y="205"/>
                    </a:lnTo>
                    <a:cubicBezTo>
                      <a:pt x="4715" y="205"/>
                      <a:pt x="4696" y="186"/>
                      <a:pt x="4696" y="162"/>
                    </a:cubicBezTo>
                    <a:cubicBezTo>
                      <a:pt x="4696" y="139"/>
                      <a:pt x="4715" y="120"/>
                      <a:pt x="4739" y="120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76" name="Freeform 36">
                <a:extLst>
                  <a:ext uri="{FF2B5EF4-FFF2-40B4-BE49-F238E27FC236}">
                    <a16:creationId xmlns:a16="http://schemas.microsoft.com/office/drawing/2014/main" id="{AD8266D8-65D5-441F-82A9-AF6FA37A0E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2" y="1747"/>
                <a:ext cx="55" cy="55"/>
              </a:xfrm>
              <a:custGeom>
                <a:avLst/>
                <a:gdLst>
                  <a:gd name="T0" fmla="*/ 385 w 385"/>
                  <a:gd name="T1" fmla="*/ 193 h 385"/>
                  <a:gd name="T2" fmla="*/ 0 w 385"/>
                  <a:gd name="T3" fmla="*/ 385 h 385"/>
                  <a:gd name="T4" fmla="*/ 0 w 385"/>
                  <a:gd name="T5" fmla="*/ 0 h 385"/>
                  <a:gd name="T6" fmla="*/ 385 w 385"/>
                  <a:gd name="T7" fmla="*/ 193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5" h="385">
                    <a:moveTo>
                      <a:pt x="385" y="193"/>
                    </a:moveTo>
                    <a:lnTo>
                      <a:pt x="0" y="385"/>
                    </a:lnTo>
                    <a:cubicBezTo>
                      <a:pt x="60" y="264"/>
                      <a:pt x="60" y="121"/>
                      <a:pt x="0" y="0"/>
                    </a:cubicBezTo>
                    <a:lnTo>
                      <a:pt x="385" y="19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77" name="Rectangle 37">
                <a:extLst>
                  <a:ext uri="{FF2B5EF4-FFF2-40B4-BE49-F238E27FC236}">
                    <a16:creationId xmlns:a16="http://schemas.microsoft.com/office/drawing/2014/main" id="{13A48386-87A1-4DB0-81C0-245EF39F41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" y="1738"/>
                <a:ext cx="312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78" name="Rectangle 38">
                <a:extLst>
                  <a:ext uri="{FF2B5EF4-FFF2-40B4-BE49-F238E27FC236}">
                    <a16:creationId xmlns:a16="http://schemas.microsoft.com/office/drawing/2014/main" id="{69334CFE-1E25-4943-891B-769C8101FC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3" y="1735"/>
                <a:ext cx="134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Pwr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79" name="Rectangle 39">
                <a:extLst>
                  <a:ext uri="{FF2B5EF4-FFF2-40B4-BE49-F238E27FC236}">
                    <a16:creationId xmlns:a16="http://schemas.microsoft.com/office/drawing/2014/main" id="{2F24CDE7-DE4F-4396-841B-2EFA744CB7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8" y="1735"/>
                <a:ext cx="53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36" name="Rectangle 40">
                <a:extLst>
                  <a:ext uri="{FF2B5EF4-FFF2-40B4-BE49-F238E27FC236}">
                    <a16:creationId xmlns:a16="http://schemas.microsoft.com/office/drawing/2014/main" id="{9C7C7A25-A78E-4D57-B3AA-DE468D3928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7" y="1735"/>
                <a:ext cx="240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On Cmd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39" name="Rectangle 43">
                <a:extLst>
                  <a:ext uri="{FF2B5EF4-FFF2-40B4-BE49-F238E27FC236}">
                    <a16:creationId xmlns:a16="http://schemas.microsoft.com/office/drawing/2014/main" id="{3226E218-B81F-46BB-B773-F040EE79E5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5" y="2255"/>
                <a:ext cx="354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43" name="Rectangle 47">
                <a:extLst>
                  <a:ext uri="{FF2B5EF4-FFF2-40B4-BE49-F238E27FC236}">
                    <a16:creationId xmlns:a16="http://schemas.microsoft.com/office/drawing/2014/main" id="{132C8241-5875-41AF-B3FC-D56376D4AA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9" y="2092"/>
                <a:ext cx="345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45" name="Freeform 49">
                <a:extLst>
                  <a:ext uri="{FF2B5EF4-FFF2-40B4-BE49-F238E27FC236}">
                    <a16:creationId xmlns:a16="http://schemas.microsoft.com/office/drawing/2014/main" id="{D748B15B-ABF6-4B61-A961-B73D3040E31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5" y="2073"/>
                <a:ext cx="1064" cy="479"/>
              </a:xfrm>
              <a:custGeom>
                <a:avLst/>
                <a:gdLst>
                  <a:gd name="T0" fmla="*/ 6826 w 7509"/>
                  <a:gd name="T1" fmla="*/ 3163 h 3376"/>
                  <a:gd name="T2" fmla="*/ 6926 w 7509"/>
                  <a:gd name="T3" fmla="*/ 3152 h 3376"/>
                  <a:gd name="T4" fmla="*/ 7088 w 7509"/>
                  <a:gd name="T5" fmla="*/ 3083 h 3376"/>
                  <a:gd name="T6" fmla="*/ 7216 w 7509"/>
                  <a:gd name="T7" fmla="*/ 2956 h 3376"/>
                  <a:gd name="T8" fmla="*/ 7288 w 7509"/>
                  <a:gd name="T9" fmla="*/ 2778 h 3376"/>
                  <a:gd name="T10" fmla="*/ 7296 w 7509"/>
                  <a:gd name="T11" fmla="*/ 2688 h 3376"/>
                  <a:gd name="T12" fmla="*/ 7367 w 7509"/>
                  <a:gd name="T13" fmla="*/ 106 h 3376"/>
                  <a:gd name="T14" fmla="*/ 7364 w 7509"/>
                  <a:gd name="T15" fmla="*/ 2747 h 3376"/>
                  <a:gd name="T16" fmla="*/ 7324 w 7509"/>
                  <a:gd name="T17" fmla="*/ 2904 h 3376"/>
                  <a:gd name="T18" fmla="*/ 7209 w 7509"/>
                  <a:gd name="T19" fmla="*/ 3075 h 3376"/>
                  <a:gd name="T20" fmla="*/ 7038 w 7509"/>
                  <a:gd name="T21" fmla="*/ 3192 h 3376"/>
                  <a:gd name="T22" fmla="*/ 6884 w 7509"/>
                  <a:gd name="T23" fmla="*/ 3231 h 3376"/>
                  <a:gd name="T24" fmla="*/ 106 w 7509"/>
                  <a:gd name="T25" fmla="*/ 3234 h 3376"/>
                  <a:gd name="T26" fmla="*/ 106 w 7509"/>
                  <a:gd name="T27" fmla="*/ 3305 h 3376"/>
                  <a:gd name="T28" fmla="*/ 6887 w 7509"/>
                  <a:gd name="T29" fmla="*/ 3302 h 3376"/>
                  <a:gd name="T30" fmla="*/ 7062 w 7509"/>
                  <a:gd name="T31" fmla="*/ 3258 h 3376"/>
                  <a:gd name="T32" fmla="*/ 7166 w 7509"/>
                  <a:gd name="T33" fmla="*/ 3203 h 3376"/>
                  <a:gd name="T34" fmla="*/ 7257 w 7509"/>
                  <a:gd name="T35" fmla="*/ 3128 h 3376"/>
                  <a:gd name="T36" fmla="*/ 7332 w 7509"/>
                  <a:gd name="T37" fmla="*/ 3038 h 3376"/>
                  <a:gd name="T38" fmla="*/ 7389 w 7509"/>
                  <a:gd name="T39" fmla="*/ 2934 h 3376"/>
                  <a:gd name="T40" fmla="*/ 7424 w 7509"/>
                  <a:gd name="T41" fmla="*/ 2820 h 3376"/>
                  <a:gd name="T42" fmla="*/ 7438 w 7509"/>
                  <a:gd name="T43" fmla="*/ 2695 h 3376"/>
                  <a:gd name="T44" fmla="*/ 7509 w 7509"/>
                  <a:gd name="T45" fmla="*/ 106 h 3376"/>
                  <a:gd name="T46" fmla="*/ 7505 w 7509"/>
                  <a:gd name="T47" fmla="*/ 2769 h 3376"/>
                  <a:gd name="T48" fmla="*/ 7459 w 7509"/>
                  <a:gd name="T49" fmla="*/ 2949 h 3376"/>
                  <a:gd name="T50" fmla="*/ 7398 w 7509"/>
                  <a:gd name="T51" fmla="*/ 3066 h 3376"/>
                  <a:gd name="T52" fmla="*/ 7317 w 7509"/>
                  <a:gd name="T53" fmla="*/ 3168 h 3376"/>
                  <a:gd name="T54" fmla="*/ 7216 w 7509"/>
                  <a:gd name="T55" fmla="*/ 3254 h 3376"/>
                  <a:gd name="T56" fmla="*/ 7103 w 7509"/>
                  <a:gd name="T57" fmla="*/ 3318 h 3376"/>
                  <a:gd name="T58" fmla="*/ 6959 w 7509"/>
                  <a:gd name="T59" fmla="*/ 3363 h 3376"/>
                  <a:gd name="T60" fmla="*/ 6826 w 7509"/>
                  <a:gd name="T61" fmla="*/ 3376 h 3376"/>
                  <a:gd name="T62" fmla="*/ 106 w 7509"/>
                  <a:gd name="T63" fmla="*/ 3305 h 3376"/>
                  <a:gd name="T64" fmla="*/ 0 w 7509"/>
                  <a:gd name="T65" fmla="*/ 3269 h 3376"/>
                  <a:gd name="T66" fmla="*/ 106 w 7509"/>
                  <a:gd name="T67" fmla="*/ 3376 h 3376"/>
                  <a:gd name="T68" fmla="*/ 7402 w 7509"/>
                  <a:gd name="T69" fmla="*/ 0 h 3376"/>
                  <a:gd name="T70" fmla="*/ 7296 w 7509"/>
                  <a:gd name="T71" fmla="*/ 106 h 3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509" h="3376">
                    <a:moveTo>
                      <a:pt x="106" y="3163"/>
                    </a:moveTo>
                    <a:lnTo>
                      <a:pt x="6826" y="3163"/>
                    </a:lnTo>
                    <a:lnTo>
                      <a:pt x="6880" y="3160"/>
                    </a:lnTo>
                    <a:lnTo>
                      <a:pt x="6926" y="3152"/>
                    </a:lnTo>
                    <a:lnTo>
                      <a:pt x="7010" y="3126"/>
                    </a:lnTo>
                    <a:lnTo>
                      <a:pt x="7088" y="3083"/>
                    </a:lnTo>
                    <a:lnTo>
                      <a:pt x="7159" y="3025"/>
                    </a:lnTo>
                    <a:lnTo>
                      <a:pt x="7216" y="2956"/>
                    </a:lnTo>
                    <a:lnTo>
                      <a:pt x="7259" y="2876"/>
                    </a:lnTo>
                    <a:lnTo>
                      <a:pt x="7288" y="2778"/>
                    </a:lnTo>
                    <a:lnTo>
                      <a:pt x="7294" y="2736"/>
                    </a:lnTo>
                    <a:lnTo>
                      <a:pt x="7296" y="2688"/>
                    </a:lnTo>
                    <a:lnTo>
                      <a:pt x="7296" y="106"/>
                    </a:lnTo>
                    <a:lnTo>
                      <a:pt x="7367" y="106"/>
                    </a:lnTo>
                    <a:lnTo>
                      <a:pt x="7367" y="2692"/>
                    </a:lnTo>
                    <a:lnTo>
                      <a:pt x="7364" y="2747"/>
                    </a:lnTo>
                    <a:lnTo>
                      <a:pt x="7356" y="2799"/>
                    </a:lnTo>
                    <a:lnTo>
                      <a:pt x="7324" y="2904"/>
                    </a:lnTo>
                    <a:lnTo>
                      <a:pt x="7275" y="2996"/>
                    </a:lnTo>
                    <a:lnTo>
                      <a:pt x="7209" y="3075"/>
                    </a:lnTo>
                    <a:lnTo>
                      <a:pt x="7128" y="3142"/>
                    </a:lnTo>
                    <a:lnTo>
                      <a:pt x="7038" y="3192"/>
                    </a:lnTo>
                    <a:lnTo>
                      <a:pt x="6937" y="3222"/>
                    </a:lnTo>
                    <a:lnTo>
                      <a:pt x="6884" y="3231"/>
                    </a:lnTo>
                    <a:lnTo>
                      <a:pt x="6826" y="3234"/>
                    </a:lnTo>
                    <a:lnTo>
                      <a:pt x="106" y="3234"/>
                    </a:lnTo>
                    <a:lnTo>
                      <a:pt x="106" y="3163"/>
                    </a:lnTo>
                    <a:close/>
                    <a:moveTo>
                      <a:pt x="106" y="3305"/>
                    </a:moveTo>
                    <a:lnTo>
                      <a:pt x="6826" y="3305"/>
                    </a:lnTo>
                    <a:lnTo>
                      <a:pt x="6887" y="3302"/>
                    </a:lnTo>
                    <a:lnTo>
                      <a:pt x="6948" y="3293"/>
                    </a:lnTo>
                    <a:lnTo>
                      <a:pt x="7062" y="3258"/>
                    </a:lnTo>
                    <a:cubicBezTo>
                      <a:pt x="7064" y="3258"/>
                      <a:pt x="7066" y="3257"/>
                      <a:pt x="7069" y="3256"/>
                    </a:cubicBezTo>
                    <a:lnTo>
                      <a:pt x="7166" y="3203"/>
                    </a:lnTo>
                    <a:cubicBezTo>
                      <a:pt x="7167" y="3202"/>
                      <a:pt x="7169" y="3200"/>
                      <a:pt x="7171" y="3199"/>
                    </a:cubicBezTo>
                    <a:lnTo>
                      <a:pt x="7257" y="3128"/>
                    </a:lnTo>
                    <a:cubicBezTo>
                      <a:pt x="7259" y="3126"/>
                      <a:pt x="7260" y="3125"/>
                      <a:pt x="7262" y="3123"/>
                    </a:cubicBezTo>
                    <a:lnTo>
                      <a:pt x="7332" y="3038"/>
                    </a:lnTo>
                    <a:cubicBezTo>
                      <a:pt x="7333" y="3036"/>
                      <a:pt x="7335" y="3034"/>
                      <a:pt x="7336" y="3032"/>
                    </a:cubicBezTo>
                    <a:lnTo>
                      <a:pt x="7389" y="2934"/>
                    </a:lnTo>
                    <a:cubicBezTo>
                      <a:pt x="7390" y="2932"/>
                      <a:pt x="7391" y="2930"/>
                      <a:pt x="7391" y="2928"/>
                    </a:cubicBezTo>
                    <a:lnTo>
                      <a:pt x="7424" y="2820"/>
                    </a:lnTo>
                    <a:lnTo>
                      <a:pt x="7435" y="2758"/>
                    </a:lnTo>
                    <a:lnTo>
                      <a:pt x="7438" y="2695"/>
                    </a:lnTo>
                    <a:lnTo>
                      <a:pt x="7438" y="106"/>
                    </a:lnTo>
                    <a:lnTo>
                      <a:pt x="7509" y="106"/>
                    </a:lnTo>
                    <a:lnTo>
                      <a:pt x="7509" y="2699"/>
                    </a:lnTo>
                    <a:lnTo>
                      <a:pt x="7505" y="2769"/>
                    </a:lnTo>
                    <a:lnTo>
                      <a:pt x="7492" y="2841"/>
                    </a:lnTo>
                    <a:lnTo>
                      <a:pt x="7459" y="2949"/>
                    </a:lnTo>
                    <a:cubicBezTo>
                      <a:pt x="7457" y="2955"/>
                      <a:pt x="7455" y="2962"/>
                      <a:pt x="7451" y="2968"/>
                    </a:cubicBezTo>
                    <a:lnTo>
                      <a:pt x="7398" y="3066"/>
                    </a:lnTo>
                    <a:cubicBezTo>
                      <a:pt x="7395" y="3072"/>
                      <a:pt x="7391" y="3078"/>
                      <a:pt x="7387" y="3083"/>
                    </a:cubicBezTo>
                    <a:lnTo>
                      <a:pt x="7317" y="3168"/>
                    </a:lnTo>
                    <a:cubicBezTo>
                      <a:pt x="7312" y="3174"/>
                      <a:pt x="7308" y="3178"/>
                      <a:pt x="7302" y="3183"/>
                    </a:cubicBezTo>
                    <a:lnTo>
                      <a:pt x="7216" y="3254"/>
                    </a:lnTo>
                    <a:cubicBezTo>
                      <a:pt x="7211" y="3258"/>
                      <a:pt x="7206" y="3262"/>
                      <a:pt x="7200" y="3265"/>
                    </a:cubicBezTo>
                    <a:lnTo>
                      <a:pt x="7103" y="3318"/>
                    </a:lnTo>
                    <a:cubicBezTo>
                      <a:pt x="7096" y="3322"/>
                      <a:pt x="7089" y="3324"/>
                      <a:pt x="7082" y="3327"/>
                    </a:cubicBezTo>
                    <a:lnTo>
                      <a:pt x="6959" y="3363"/>
                    </a:lnTo>
                    <a:lnTo>
                      <a:pt x="6891" y="3373"/>
                    </a:lnTo>
                    <a:lnTo>
                      <a:pt x="6826" y="3376"/>
                    </a:lnTo>
                    <a:lnTo>
                      <a:pt x="106" y="3376"/>
                    </a:lnTo>
                    <a:lnTo>
                      <a:pt x="106" y="3305"/>
                    </a:lnTo>
                    <a:close/>
                    <a:moveTo>
                      <a:pt x="106" y="3376"/>
                    </a:moveTo>
                    <a:cubicBezTo>
                      <a:pt x="48" y="3376"/>
                      <a:pt x="0" y="3328"/>
                      <a:pt x="0" y="3269"/>
                    </a:cubicBezTo>
                    <a:cubicBezTo>
                      <a:pt x="0" y="3211"/>
                      <a:pt x="48" y="3163"/>
                      <a:pt x="106" y="3163"/>
                    </a:cubicBezTo>
                    <a:lnTo>
                      <a:pt x="106" y="3376"/>
                    </a:lnTo>
                    <a:close/>
                    <a:moveTo>
                      <a:pt x="7296" y="106"/>
                    </a:moveTo>
                    <a:cubicBezTo>
                      <a:pt x="7296" y="48"/>
                      <a:pt x="7344" y="0"/>
                      <a:pt x="7402" y="0"/>
                    </a:cubicBezTo>
                    <a:cubicBezTo>
                      <a:pt x="7461" y="0"/>
                      <a:pt x="7509" y="48"/>
                      <a:pt x="7509" y="106"/>
                    </a:cubicBezTo>
                    <a:lnTo>
                      <a:pt x="7296" y="106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46" name="Freeform 50">
                <a:extLst>
                  <a:ext uri="{FF2B5EF4-FFF2-40B4-BE49-F238E27FC236}">
                    <a16:creationId xmlns:a16="http://schemas.microsoft.com/office/drawing/2014/main" id="{D5456C25-8B00-4839-ADCF-81381B5365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8" y="2020"/>
                <a:ext cx="91" cy="90"/>
              </a:xfrm>
              <a:custGeom>
                <a:avLst/>
                <a:gdLst>
                  <a:gd name="T0" fmla="*/ 320 w 641"/>
                  <a:gd name="T1" fmla="*/ 0 h 641"/>
                  <a:gd name="T2" fmla="*/ 641 w 641"/>
                  <a:gd name="T3" fmla="*/ 641 h 641"/>
                  <a:gd name="T4" fmla="*/ 0 w 641"/>
                  <a:gd name="T5" fmla="*/ 641 h 641"/>
                  <a:gd name="T6" fmla="*/ 320 w 641"/>
                  <a:gd name="T7" fmla="*/ 0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1" h="641">
                    <a:moveTo>
                      <a:pt x="320" y="0"/>
                    </a:moveTo>
                    <a:lnTo>
                      <a:pt x="641" y="641"/>
                    </a:lnTo>
                    <a:cubicBezTo>
                      <a:pt x="439" y="540"/>
                      <a:pt x="202" y="540"/>
                      <a:pt x="0" y="641"/>
                    </a:cubicBezTo>
                    <a:lnTo>
                      <a:pt x="3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47" name="Rectangle 51">
                <a:extLst>
                  <a:ext uri="{FF2B5EF4-FFF2-40B4-BE49-F238E27FC236}">
                    <a16:creationId xmlns:a16="http://schemas.microsoft.com/office/drawing/2014/main" id="{CBF0C762-7536-407C-A3F5-FAF5C332E1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4" y="2500"/>
                <a:ext cx="375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48" name="Rectangle 52">
                <a:extLst>
                  <a:ext uri="{FF2B5EF4-FFF2-40B4-BE49-F238E27FC236}">
                    <a16:creationId xmlns:a16="http://schemas.microsoft.com/office/drawing/2014/main" id="{65ABFFFC-6155-4BBD-AE0D-22E34F0CB0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5" y="2497"/>
                <a:ext cx="427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Pyro Btry Chrgr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49" name="Freeform 53">
                <a:extLst>
                  <a:ext uri="{FF2B5EF4-FFF2-40B4-BE49-F238E27FC236}">
                    <a16:creationId xmlns:a16="http://schemas.microsoft.com/office/drawing/2014/main" id="{80BC6781-4DB9-4066-832B-0121EB49414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4" y="1415"/>
                <a:ext cx="599" cy="48"/>
              </a:xfrm>
              <a:custGeom>
                <a:avLst/>
                <a:gdLst>
                  <a:gd name="T0" fmla="*/ 2744 w 4234"/>
                  <a:gd name="T1" fmla="*/ 122 h 341"/>
                  <a:gd name="T2" fmla="*/ 2949 w 4234"/>
                  <a:gd name="T3" fmla="*/ 38 h 341"/>
                  <a:gd name="T4" fmla="*/ 3096 w 4234"/>
                  <a:gd name="T5" fmla="*/ 1 h 341"/>
                  <a:gd name="T6" fmla="*/ 3218 w 4234"/>
                  <a:gd name="T7" fmla="*/ 48 h 341"/>
                  <a:gd name="T8" fmla="*/ 3294 w 4234"/>
                  <a:gd name="T9" fmla="*/ 149 h 341"/>
                  <a:gd name="T10" fmla="*/ 3230 w 4234"/>
                  <a:gd name="T11" fmla="*/ 128 h 341"/>
                  <a:gd name="T12" fmla="*/ 3255 w 4234"/>
                  <a:gd name="T13" fmla="*/ 116 h 341"/>
                  <a:gd name="T14" fmla="*/ 3343 w 4234"/>
                  <a:gd name="T15" fmla="*/ 32 h 341"/>
                  <a:gd name="T16" fmla="*/ 3476 w 4234"/>
                  <a:gd name="T17" fmla="*/ 1 h 341"/>
                  <a:gd name="T18" fmla="*/ 3588 w 4234"/>
                  <a:gd name="T19" fmla="*/ 37 h 341"/>
                  <a:gd name="T20" fmla="*/ 3725 w 4234"/>
                  <a:gd name="T21" fmla="*/ 105 h 341"/>
                  <a:gd name="T22" fmla="*/ 4127 w 4234"/>
                  <a:gd name="T23" fmla="*/ 128 h 341"/>
                  <a:gd name="T24" fmla="*/ 3783 w 4234"/>
                  <a:gd name="T25" fmla="*/ 192 h 341"/>
                  <a:gd name="T26" fmla="*/ 3554 w 4234"/>
                  <a:gd name="T27" fmla="*/ 100 h 341"/>
                  <a:gd name="T28" fmla="*/ 3493 w 4234"/>
                  <a:gd name="T29" fmla="*/ 74 h 341"/>
                  <a:gd name="T30" fmla="*/ 3417 w 4234"/>
                  <a:gd name="T31" fmla="*/ 77 h 341"/>
                  <a:gd name="T32" fmla="*/ 3325 w 4234"/>
                  <a:gd name="T33" fmla="*/ 143 h 341"/>
                  <a:gd name="T34" fmla="*/ 3257 w 4234"/>
                  <a:gd name="T35" fmla="*/ 195 h 341"/>
                  <a:gd name="T36" fmla="*/ 3234 w 4234"/>
                  <a:gd name="T37" fmla="*/ 190 h 341"/>
                  <a:gd name="T38" fmla="*/ 3206 w 4234"/>
                  <a:gd name="T39" fmla="*/ 135 h 341"/>
                  <a:gd name="T40" fmla="*/ 3111 w 4234"/>
                  <a:gd name="T41" fmla="*/ 74 h 341"/>
                  <a:gd name="T42" fmla="*/ 3036 w 4234"/>
                  <a:gd name="T43" fmla="*/ 76 h 341"/>
                  <a:gd name="T44" fmla="*/ 2835 w 4234"/>
                  <a:gd name="T45" fmla="*/ 173 h 341"/>
                  <a:gd name="T46" fmla="*/ 106 w 4234"/>
                  <a:gd name="T47" fmla="*/ 199 h 341"/>
                  <a:gd name="T48" fmla="*/ 2672 w 4234"/>
                  <a:gd name="T49" fmla="*/ 270 h 341"/>
                  <a:gd name="T50" fmla="*/ 2854 w 4234"/>
                  <a:gd name="T51" fmla="*/ 242 h 341"/>
                  <a:gd name="T52" fmla="*/ 2946 w 4234"/>
                  <a:gd name="T53" fmla="*/ 205 h 341"/>
                  <a:gd name="T54" fmla="*/ 3092 w 4234"/>
                  <a:gd name="T55" fmla="*/ 143 h 341"/>
                  <a:gd name="T56" fmla="*/ 3164 w 4234"/>
                  <a:gd name="T57" fmla="*/ 206 h 341"/>
                  <a:gd name="T58" fmla="*/ 3230 w 4234"/>
                  <a:gd name="T59" fmla="*/ 270 h 341"/>
                  <a:gd name="T60" fmla="*/ 3312 w 4234"/>
                  <a:gd name="T61" fmla="*/ 250 h 341"/>
                  <a:gd name="T62" fmla="*/ 3355 w 4234"/>
                  <a:gd name="T63" fmla="*/ 218 h 341"/>
                  <a:gd name="T64" fmla="*/ 3440 w 4234"/>
                  <a:gd name="T65" fmla="*/ 145 h 341"/>
                  <a:gd name="T66" fmla="*/ 3515 w 4234"/>
                  <a:gd name="T67" fmla="*/ 159 h 341"/>
                  <a:gd name="T68" fmla="*/ 3679 w 4234"/>
                  <a:gd name="T69" fmla="*/ 240 h 341"/>
                  <a:gd name="T70" fmla="*/ 3775 w 4234"/>
                  <a:gd name="T71" fmla="*/ 263 h 341"/>
                  <a:gd name="T72" fmla="*/ 4127 w 4234"/>
                  <a:gd name="T73" fmla="*/ 341 h 341"/>
                  <a:gd name="T74" fmla="*/ 3753 w 4234"/>
                  <a:gd name="T75" fmla="*/ 331 h 341"/>
                  <a:gd name="T76" fmla="*/ 3571 w 4234"/>
                  <a:gd name="T77" fmla="*/ 273 h 341"/>
                  <a:gd name="T78" fmla="*/ 3480 w 4234"/>
                  <a:gd name="T79" fmla="*/ 221 h 341"/>
                  <a:gd name="T80" fmla="*/ 3451 w 4234"/>
                  <a:gd name="T81" fmla="*/ 218 h 341"/>
                  <a:gd name="T82" fmla="*/ 3393 w 4234"/>
                  <a:gd name="T83" fmla="*/ 279 h 341"/>
                  <a:gd name="T84" fmla="*/ 3306 w 4234"/>
                  <a:gd name="T85" fmla="*/ 329 h 341"/>
                  <a:gd name="T86" fmla="*/ 3204 w 4234"/>
                  <a:gd name="T87" fmla="*/ 341 h 341"/>
                  <a:gd name="T88" fmla="*/ 3094 w 4234"/>
                  <a:gd name="T89" fmla="*/ 225 h 341"/>
                  <a:gd name="T90" fmla="*/ 3074 w 4234"/>
                  <a:gd name="T91" fmla="*/ 215 h 341"/>
                  <a:gd name="T92" fmla="*/ 2967 w 4234"/>
                  <a:gd name="T93" fmla="*/ 273 h 341"/>
                  <a:gd name="T94" fmla="*/ 2785 w 4234"/>
                  <a:gd name="T95" fmla="*/ 331 h 341"/>
                  <a:gd name="T96" fmla="*/ 106 w 4234"/>
                  <a:gd name="T97" fmla="*/ 341 h 341"/>
                  <a:gd name="T98" fmla="*/ 0 w 4234"/>
                  <a:gd name="T99" fmla="*/ 234 h 341"/>
                  <a:gd name="T100" fmla="*/ 4127 w 4234"/>
                  <a:gd name="T101" fmla="*/ 128 h 341"/>
                  <a:gd name="T102" fmla="*/ 4127 w 4234"/>
                  <a:gd name="T103" fmla="*/ 128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234" h="341">
                    <a:moveTo>
                      <a:pt x="106" y="128"/>
                    </a:moveTo>
                    <a:lnTo>
                      <a:pt x="2672" y="128"/>
                    </a:lnTo>
                    <a:lnTo>
                      <a:pt x="2744" y="122"/>
                    </a:lnTo>
                    <a:lnTo>
                      <a:pt x="2813" y="105"/>
                    </a:lnTo>
                    <a:lnTo>
                      <a:pt x="2880" y="79"/>
                    </a:lnTo>
                    <a:lnTo>
                      <a:pt x="2949" y="38"/>
                    </a:lnTo>
                    <a:lnTo>
                      <a:pt x="3007" y="11"/>
                    </a:lnTo>
                    <a:cubicBezTo>
                      <a:pt x="3020" y="5"/>
                      <a:pt x="3034" y="2"/>
                      <a:pt x="3048" y="2"/>
                    </a:cubicBezTo>
                    <a:lnTo>
                      <a:pt x="3096" y="1"/>
                    </a:lnTo>
                    <a:cubicBezTo>
                      <a:pt x="3110" y="1"/>
                      <a:pt x="3124" y="3"/>
                      <a:pt x="3137" y="8"/>
                    </a:cubicBezTo>
                    <a:lnTo>
                      <a:pt x="3183" y="26"/>
                    </a:lnTo>
                    <a:cubicBezTo>
                      <a:pt x="3196" y="31"/>
                      <a:pt x="3208" y="39"/>
                      <a:pt x="3218" y="48"/>
                    </a:cubicBezTo>
                    <a:lnTo>
                      <a:pt x="3255" y="83"/>
                    </a:lnTo>
                    <a:cubicBezTo>
                      <a:pt x="3264" y="92"/>
                      <a:pt x="3272" y="102"/>
                      <a:pt x="3277" y="114"/>
                    </a:cubicBezTo>
                    <a:lnTo>
                      <a:pt x="3294" y="149"/>
                    </a:lnTo>
                    <a:cubicBezTo>
                      <a:pt x="3299" y="158"/>
                      <a:pt x="3302" y="169"/>
                      <a:pt x="3304" y="179"/>
                    </a:cubicBezTo>
                    <a:lnTo>
                      <a:pt x="3296" y="128"/>
                    </a:lnTo>
                    <a:lnTo>
                      <a:pt x="3230" y="128"/>
                    </a:lnTo>
                    <a:lnTo>
                      <a:pt x="3239" y="126"/>
                    </a:lnTo>
                    <a:lnTo>
                      <a:pt x="3247" y="123"/>
                    </a:lnTo>
                    <a:lnTo>
                      <a:pt x="3255" y="116"/>
                    </a:lnTo>
                    <a:lnTo>
                      <a:pt x="3271" y="97"/>
                    </a:lnTo>
                    <a:lnTo>
                      <a:pt x="3310" y="56"/>
                    </a:lnTo>
                    <a:cubicBezTo>
                      <a:pt x="3319" y="46"/>
                      <a:pt x="3331" y="38"/>
                      <a:pt x="3343" y="32"/>
                    </a:cubicBezTo>
                    <a:lnTo>
                      <a:pt x="3387" y="12"/>
                    </a:lnTo>
                    <a:cubicBezTo>
                      <a:pt x="3400" y="7"/>
                      <a:pt x="3413" y="3"/>
                      <a:pt x="3427" y="3"/>
                    </a:cubicBezTo>
                    <a:lnTo>
                      <a:pt x="3476" y="1"/>
                    </a:lnTo>
                    <a:cubicBezTo>
                      <a:pt x="3490" y="0"/>
                      <a:pt x="3505" y="3"/>
                      <a:pt x="3518" y="8"/>
                    </a:cubicBezTo>
                    <a:lnTo>
                      <a:pt x="3566" y="26"/>
                    </a:lnTo>
                    <a:cubicBezTo>
                      <a:pt x="3574" y="28"/>
                      <a:pt x="3581" y="32"/>
                      <a:pt x="3588" y="37"/>
                    </a:cubicBezTo>
                    <a:lnTo>
                      <a:pt x="3594" y="41"/>
                    </a:lnTo>
                    <a:lnTo>
                      <a:pt x="3658" y="79"/>
                    </a:lnTo>
                    <a:lnTo>
                      <a:pt x="3725" y="105"/>
                    </a:lnTo>
                    <a:lnTo>
                      <a:pt x="3794" y="122"/>
                    </a:lnTo>
                    <a:lnTo>
                      <a:pt x="3874" y="128"/>
                    </a:lnTo>
                    <a:lnTo>
                      <a:pt x="4127" y="128"/>
                    </a:lnTo>
                    <a:lnTo>
                      <a:pt x="4127" y="199"/>
                    </a:lnTo>
                    <a:lnTo>
                      <a:pt x="3868" y="199"/>
                    </a:lnTo>
                    <a:lnTo>
                      <a:pt x="3783" y="192"/>
                    </a:lnTo>
                    <a:lnTo>
                      <a:pt x="3703" y="173"/>
                    </a:lnTo>
                    <a:lnTo>
                      <a:pt x="3626" y="142"/>
                    </a:lnTo>
                    <a:lnTo>
                      <a:pt x="3554" y="100"/>
                    </a:lnTo>
                    <a:lnTo>
                      <a:pt x="3548" y="96"/>
                    </a:lnTo>
                    <a:cubicBezTo>
                      <a:pt x="3546" y="94"/>
                      <a:pt x="3543" y="93"/>
                      <a:pt x="3541" y="92"/>
                    </a:cubicBezTo>
                    <a:lnTo>
                      <a:pt x="3493" y="74"/>
                    </a:lnTo>
                    <a:cubicBezTo>
                      <a:pt x="3489" y="73"/>
                      <a:pt x="3484" y="72"/>
                      <a:pt x="3479" y="72"/>
                    </a:cubicBezTo>
                    <a:lnTo>
                      <a:pt x="3430" y="74"/>
                    </a:lnTo>
                    <a:cubicBezTo>
                      <a:pt x="3425" y="74"/>
                      <a:pt x="3421" y="75"/>
                      <a:pt x="3417" y="77"/>
                    </a:cubicBezTo>
                    <a:lnTo>
                      <a:pt x="3373" y="97"/>
                    </a:lnTo>
                    <a:cubicBezTo>
                      <a:pt x="3369" y="99"/>
                      <a:pt x="3365" y="102"/>
                      <a:pt x="3362" y="105"/>
                    </a:cubicBezTo>
                    <a:lnTo>
                      <a:pt x="3325" y="143"/>
                    </a:lnTo>
                    <a:lnTo>
                      <a:pt x="3304" y="168"/>
                    </a:lnTo>
                    <a:lnTo>
                      <a:pt x="3282" y="185"/>
                    </a:lnTo>
                    <a:lnTo>
                      <a:pt x="3257" y="195"/>
                    </a:lnTo>
                    <a:lnTo>
                      <a:pt x="3230" y="199"/>
                    </a:lnTo>
                    <a:lnTo>
                      <a:pt x="3235" y="199"/>
                    </a:lnTo>
                    <a:lnTo>
                      <a:pt x="3234" y="190"/>
                    </a:lnTo>
                    <a:cubicBezTo>
                      <a:pt x="3233" y="187"/>
                      <a:pt x="3232" y="183"/>
                      <a:pt x="3230" y="180"/>
                    </a:cubicBezTo>
                    <a:lnTo>
                      <a:pt x="3213" y="145"/>
                    </a:lnTo>
                    <a:cubicBezTo>
                      <a:pt x="3212" y="141"/>
                      <a:pt x="3209" y="138"/>
                      <a:pt x="3206" y="135"/>
                    </a:cubicBezTo>
                    <a:lnTo>
                      <a:pt x="3169" y="100"/>
                    </a:lnTo>
                    <a:cubicBezTo>
                      <a:pt x="3166" y="96"/>
                      <a:pt x="3162" y="94"/>
                      <a:pt x="3157" y="92"/>
                    </a:cubicBezTo>
                    <a:lnTo>
                      <a:pt x="3111" y="74"/>
                    </a:lnTo>
                    <a:cubicBezTo>
                      <a:pt x="3107" y="73"/>
                      <a:pt x="3102" y="72"/>
                      <a:pt x="3098" y="72"/>
                    </a:cubicBezTo>
                    <a:lnTo>
                      <a:pt x="3050" y="73"/>
                    </a:lnTo>
                    <a:cubicBezTo>
                      <a:pt x="3045" y="73"/>
                      <a:pt x="3040" y="74"/>
                      <a:pt x="3036" y="76"/>
                    </a:cubicBezTo>
                    <a:lnTo>
                      <a:pt x="2985" y="99"/>
                    </a:lnTo>
                    <a:lnTo>
                      <a:pt x="2912" y="142"/>
                    </a:lnTo>
                    <a:lnTo>
                      <a:pt x="2835" y="173"/>
                    </a:lnTo>
                    <a:lnTo>
                      <a:pt x="2755" y="192"/>
                    </a:lnTo>
                    <a:lnTo>
                      <a:pt x="2672" y="199"/>
                    </a:lnTo>
                    <a:lnTo>
                      <a:pt x="106" y="199"/>
                    </a:lnTo>
                    <a:lnTo>
                      <a:pt x="106" y="128"/>
                    </a:lnTo>
                    <a:close/>
                    <a:moveTo>
                      <a:pt x="106" y="270"/>
                    </a:moveTo>
                    <a:lnTo>
                      <a:pt x="2672" y="270"/>
                    </a:lnTo>
                    <a:lnTo>
                      <a:pt x="2763" y="263"/>
                    </a:lnTo>
                    <a:cubicBezTo>
                      <a:pt x="2765" y="263"/>
                      <a:pt x="2767" y="262"/>
                      <a:pt x="2769" y="262"/>
                    </a:cubicBezTo>
                    <a:lnTo>
                      <a:pt x="2854" y="242"/>
                    </a:lnTo>
                    <a:cubicBezTo>
                      <a:pt x="2855" y="242"/>
                      <a:pt x="2857" y="241"/>
                      <a:pt x="2859" y="240"/>
                    </a:cubicBezTo>
                    <a:lnTo>
                      <a:pt x="2941" y="207"/>
                    </a:lnTo>
                    <a:cubicBezTo>
                      <a:pt x="2942" y="207"/>
                      <a:pt x="2944" y="206"/>
                      <a:pt x="2946" y="205"/>
                    </a:cubicBezTo>
                    <a:lnTo>
                      <a:pt x="3022" y="160"/>
                    </a:lnTo>
                    <a:lnTo>
                      <a:pt x="3058" y="144"/>
                    </a:lnTo>
                    <a:lnTo>
                      <a:pt x="3092" y="143"/>
                    </a:lnTo>
                    <a:lnTo>
                      <a:pt x="3125" y="156"/>
                    </a:lnTo>
                    <a:lnTo>
                      <a:pt x="3152" y="182"/>
                    </a:lnTo>
                    <a:lnTo>
                      <a:pt x="3164" y="206"/>
                    </a:lnTo>
                    <a:lnTo>
                      <a:pt x="3169" y="240"/>
                    </a:lnTo>
                    <a:cubicBezTo>
                      <a:pt x="3172" y="257"/>
                      <a:pt x="3187" y="270"/>
                      <a:pt x="3204" y="270"/>
                    </a:cubicBezTo>
                    <a:lnTo>
                      <a:pt x="3230" y="270"/>
                    </a:lnTo>
                    <a:lnTo>
                      <a:pt x="3271" y="265"/>
                    </a:lnTo>
                    <a:cubicBezTo>
                      <a:pt x="3274" y="264"/>
                      <a:pt x="3277" y="264"/>
                      <a:pt x="3279" y="263"/>
                    </a:cubicBezTo>
                    <a:lnTo>
                      <a:pt x="3312" y="250"/>
                    </a:lnTo>
                    <a:cubicBezTo>
                      <a:pt x="3316" y="248"/>
                      <a:pt x="3318" y="247"/>
                      <a:pt x="3321" y="245"/>
                    </a:cubicBezTo>
                    <a:lnTo>
                      <a:pt x="3350" y="223"/>
                    </a:lnTo>
                    <a:cubicBezTo>
                      <a:pt x="3352" y="221"/>
                      <a:pt x="3354" y="220"/>
                      <a:pt x="3355" y="218"/>
                    </a:cubicBezTo>
                    <a:lnTo>
                      <a:pt x="3379" y="190"/>
                    </a:lnTo>
                    <a:lnTo>
                      <a:pt x="3409" y="159"/>
                    </a:lnTo>
                    <a:lnTo>
                      <a:pt x="3440" y="145"/>
                    </a:lnTo>
                    <a:lnTo>
                      <a:pt x="3475" y="143"/>
                    </a:lnTo>
                    <a:lnTo>
                      <a:pt x="3512" y="157"/>
                    </a:lnTo>
                    <a:lnTo>
                      <a:pt x="3515" y="159"/>
                    </a:lnTo>
                    <a:lnTo>
                      <a:pt x="3592" y="205"/>
                    </a:lnTo>
                    <a:cubicBezTo>
                      <a:pt x="3594" y="206"/>
                      <a:pt x="3596" y="207"/>
                      <a:pt x="3597" y="207"/>
                    </a:cubicBezTo>
                    <a:lnTo>
                      <a:pt x="3679" y="240"/>
                    </a:lnTo>
                    <a:cubicBezTo>
                      <a:pt x="3681" y="241"/>
                      <a:pt x="3683" y="242"/>
                      <a:pt x="3684" y="242"/>
                    </a:cubicBezTo>
                    <a:lnTo>
                      <a:pt x="3769" y="262"/>
                    </a:lnTo>
                    <a:cubicBezTo>
                      <a:pt x="3771" y="262"/>
                      <a:pt x="3773" y="263"/>
                      <a:pt x="3775" y="263"/>
                    </a:cubicBezTo>
                    <a:lnTo>
                      <a:pt x="3863" y="270"/>
                    </a:lnTo>
                    <a:lnTo>
                      <a:pt x="4127" y="270"/>
                    </a:lnTo>
                    <a:lnTo>
                      <a:pt x="4127" y="341"/>
                    </a:lnTo>
                    <a:lnTo>
                      <a:pt x="3857" y="341"/>
                    </a:lnTo>
                    <a:lnTo>
                      <a:pt x="3769" y="334"/>
                    </a:lnTo>
                    <a:cubicBezTo>
                      <a:pt x="3764" y="333"/>
                      <a:pt x="3758" y="333"/>
                      <a:pt x="3753" y="331"/>
                    </a:cubicBezTo>
                    <a:lnTo>
                      <a:pt x="3668" y="311"/>
                    </a:lnTo>
                    <a:cubicBezTo>
                      <a:pt x="3663" y="310"/>
                      <a:pt x="3658" y="308"/>
                      <a:pt x="3653" y="306"/>
                    </a:cubicBezTo>
                    <a:lnTo>
                      <a:pt x="3571" y="273"/>
                    </a:lnTo>
                    <a:cubicBezTo>
                      <a:pt x="3566" y="271"/>
                      <a:pt x="3561" y="269"/>
                      <a:pt x="3556" y="266"/>
                    </a:cubicBezTo>
                    <a:lnTo>
                      <a:pt x="3475" y="218"/>
                    </a:lnTo>
                    <a:lnTo>
                      <a:pt x="3480" y="221"/>
                    </a:lnTo>
                    <a:lnTo>
                      <a:pt x="3463" y="215"/>
                    </a:lnTo>
                    <a:lnTo>
                      <a:pt x="3457" y="215"/>
                    </a:lnTo>
                    <a:lnTo>
                      <a:pt x="3451" y="218"/>
                    </a:lnTo>
                    <a:lnTo>
                      <a:pt x="3433" y="236"/>
                    </a:lnTo>
                    <a:lnTo>
                      <a:pt x="3409" y="264"/>
                    </a:lnTo>
                    <a:cubicBezTo>
                      <a:pt x="3405" y="270"/>
                      <a:pt x="3399" y="275"/>
                      <a:pt x="3393" y="279"/>
                    </a:cubicBezTo>
                    <a:lnTo>
                      <a:pt x="3364" y="301"/>
                    </a:lnTo>
                    <a:cubicBezTo>
                      <a:pt x="3356" y="307"/>
                      <a:pt x="3348" y="312"/>
                      <a:pt x="3339" y="316"/>
                    </a:cubicBezTo>
                    <a:lnTo>
                      <a:pt x="3306" y="329"/>
                    </a:lnTo>
                    <a:cubicBezTo>
                      <a:pt x="3298" y="332"/>
                      <a:pt x="3290" y="334"/>
                      <a:pt x="3281" y="335"/>
                    </a:cubicBezTo>
                    <a:lnTo>
                      <a:pt x="3230" y="341"/>
                    </a:lnTo>
                    <a:lnTo>
                      <a:pt x="3204" y="341"/>
                    </a:lnTo>
                    <a:cubicBezTo>
                      <a:pt x="3152" y="341"/>
                      <a:pt x="3107" y="303"/>
                      <a:pt x="3099" y="251"/>
                    </a:cubicBezTo>
                    <a:lnTo>
                      <a:pt x="3095" y="228"/>
                    </a:lnTo>
                    <a:lnTo>
                      <a:pt x="3094" y="225"/>
                    </a:lnTo>
                    <a:lnTo>
                      <a:pt x="3086" y="217"/>
                    </a:lnTo>
                    <a:lnTo>
                      <a:pt x="3079" y="215"/>
                    </a:lnTo>
                    <a:lnTo>
                      <a:pt x="3074" y="215"/>
                    </a:lnTo>
                    <a:lnTo>
                      <a:pt x="3058" y="221"/>
                    </a:lnTo>
                    <a:lnTo>
                      <a:pt x="2982" y="266"/>
                    </a:lnTo>
                    <a:cubicBezTo>
                      <a:pt x="2977" y="269"/>
                      <a:pt x="2972" y="271"/>
                      <a:pt x="2967" y="273"/>
                    </a:cubicBezTo>
                    <a:lnTo>
                      <a:pt x="2885" y="306"/>
                    </a:lnTo>
                    <a:cubicBezTo>
                      <a:pt x="2880" y="308"/>
                      <a:pt x="2875" y="310"/>
                      <a:pt x="2870" y="311"/>
                    </a:cubicBezTo>
                    <a:lnTo>
                      <a:pt x="2785" y="331"/>
                    </a:lnTo>
                    <a:cubicBezTo>
                      <a:pt x="2780" y="333"/>
                      <a:pt x="2774" y="333"/>
                      <a:pt x="2769" y="334"/>
                    </a:cubicBezTo>
                    <a:lnTo>
                      <a:pt x="2672" y="341"/>
                    </a:lnTo>
                    <a:lnTo>
                      <a:pt x="106" y="341"/>
                    </a:lnTo>
                    <a:lnTo>
                      <a:pt x="106" y="270"/>
                    </a:lnTo>
                    <a:close/>
                    <a:moveTo>
                      <a:pt x="106" y="341"/>
                    </a:moveTo>
                    <a:cubicBezTo>
                      <a:pt x="48" y="341"/>
                      <a:pt x="0" y="293"/>
                      <a:pt x="0" y="234"/>
                    </a:cubicBezTo>
                    <a:cubicBezTo>
                      <a:pt x="0" y="176"/>
                      <a:pt x="48" y="128"/>
                      <a:pt x="106" y="128"/>
                    </a:cubicBezTo>
                    <a:lnTo>
                      <a:pt x="106" y="341"/>
                    </a:lnTo>
                    <a:close/>
                    <a:moveTo>
                      <a:pt x="4127" y="128"/>
                    </a:moveTo>
                    <a:cubicBezTo>
                      <a:pt x="4186" y="128"/>
                      <a:pt x="4234" y="176"/>
                      <a:pt x="4234" y="234"/>
                    </a:cubicBezTo>
                    <a:cubicBezTo>
                      <a:pt x="4234" y="293"/>
                      <a:pt x="4186" y="341"/>
                      <a:pt x="4127" y="341"/>
                    </a:cubicBezTo>
                    <a:lnTo>
                      <a:pt x="4127" y="128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50" name="Freeform 54">
                <a:extLst>
                  <a:ext uri="{FF2B5EF4-FFF2-40B4-BE49-F238E27FC236}">
                    <a16:creationId xmlns:a16="http://schemas.microsoft.com/office/drawing/2014/main" id="{9B13705A-4926-4BE1-8D6A-FCE95B5977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" y="1403"/>
                <a:ext cx="91" cy="91"/>
              </a:xfrm>
              <a:custGeom>
                <a:avLst/>
                <a:gdLst>
                  <a:gd name="T0" fmla="*/ 0 w 642"/>
                  <a:gd name="T1" fmla="*/ 321 h 641"/>
                  <a:gd name="T2" fmla="*/ 642 w 642"/>
                  <a:gd name="T3" fmla="*/ 0 h 641"/>
                  <a:gd name="T4" fmla="*/ 642 w 642"/>
                  <a:gd name="T5" fmla="*/ 641 h 641"/>
                  <a:gd name="T6" fmla="*/ 0 w 642"/>
                  <a:gd name="T7" fmla="*/ 32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2" h="641">
                    <a:moveTo>
                      <a:pt x="0" y="321"/>
                    </a:moveTo>
                    <a:lnTo>
                      <a:pt x="642" y="0"/>
                    </a:lnTo>
                    <a:cubicBezTo>
                      <a:pt x="541" y="202"/>
                      <a:pt x="541" y="439"/>
                      <a:pt x="642" y="641"/>
                    </a:cubicBezTo>
                    <a:lnTo>
                      <a:pt x="0" y="32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51" name="Freeform 55">
                <a:extLst>
                  <a:ext uri="{FF2B5EF4-FFF2-40B4-BE49-F238E27FC236}">
                    <a16:creationId xmlns:a16="http://schemas.microsoft.com/office/drawing/2014/main" id="{38E355A6-F4AF-4E61-BF8C-F5201540BB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6" y="1403"/>
                <a:ext cx="91" cy="91"/>
              </a:xfrm>
              <a:custGeom>
                <a:avLst/>
                <a:gdLst>
                  <a:gd name="T0" fmla="*/ 641 w 641"/>
                  <a:gd name="T1" fmla="*/ 321 h 641"/>
                  <a:gd name="T2" fmla="*/ 0 w 641"/>
                  <a:gd name="T3" fmla="*/ 641 h 641"/>
                  <a:gd name="T4" fmla="*/ 0 w 641"/>
                  <a:gd name="T5" fmla="*/ 0 h 641"/>
                  <a:gd name="T6" fmla="*/ 641 w 641"/>
                  <a:gd name="T7" fmla="*/ 32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1" h="641">
                    <a:moveTo>
                      <a:pt x="641" y="321"/>
                    </a:moveTo>
                    <a:lnTo>
                      <a:pt x="0" y="641"/>
                    </a:lnTo>
                    <a:cubicBezTo>
                      <a:pt x="101" y="439"/>
                      <a:pt x="101" y="202"/>
                      <a:pt x="0" y="0"/>
                    </a:cubicBezTo>
                    <a:lnTo>
                      <a:pt x="641" y="32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52" name="Rectangle 56">
                <a:extLst>
                  <a:ext uri="{FF2B5EF4-FFF2-40B4-BE49-F238E27FC236}">
                    <a16:creationId xmlns:a16="http://schemas.microsoft.com/office/drawing/2014/main" id="{2CC8FD54-4BD3-4CB0-9613-14F2799811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4" y="1412"/>
                <a:ext cx="96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53" name="Rectangle 57">
                <a:extLst>
                  <a:ext uri="{FF2B5EF4-FFF2-40B4-BE49-F238E27FC236}">
                    <a16:creationId xmlns:a16="http://schemas.microsoft.com/office/drawing/2014/main" id="{087C8D01-A82F-40E4-8C40-992F6F1155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5" y="1408"/>
                <a:ext cx="98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28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54" name="Rectangle 58">
                <a:extLst>
                  <a:ext uri="{FF2B5EF4-FFF2-40B4-BE49-F238E27FC236}">
                    <a16:creationId xmlns:a16="http://schemas.microsoft.com/office/drawing/2014/main" id="{0413B118-AED3-43A9-BED9-9014DC0A20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7" y="1408"/>
                <a:ext cx="70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V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55" name="Freeform 59">
                <a:extLst>
                  <a:ext uri="{FF2B5EF4-FFF2-40B4-BE49-F238E27FC236}">
                    <a16:creationId xmlns:a16="http://schemas.microsoft.com/office/drawing/2014/main" id="{FE7EC9D8-7843-4363-BFF8-92E7253184B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5" y="971"/>
                <a:ext cx="900" cy="342"/>
              </a:xfrm>
              <a:custGeom>
                <a:avLst/>
                <a:gdLst>
                  <a:gd name="T0" fmla="*/ 5674 w 6357"/>
                  <a:gd name="T1" fmla="*/ 0 h 2415"/>
                  <a:gd name="T2" fmla="*/ 5807 w 6357"/>
                  <a:gd name="T3" fmla="*/ 13 h 2415"/>
                  <a:gd name="T4" fmla="*/ 5951 w 6357"/>
                  <a:gd name="T5" fmla="*/ 58 h 2415"/>
                  <a:gd name="T6" fmla="*/ 6064 w 6357"/>
                  <a:gd name="T7" fmla="*/ 122 h 2415"/>
                  <a:gd name="T8" fmla="*/ 6165 w 6357"/>
                  <a:gd name="T9" fmla="*/ 207 h 2415"/>
                  <a:gd name="T10" fmla="*/ 6246 w 6357"/>
                  <a:gd name="T11" fmla="*/ 309 h 2415"/>
                  <a:gd name="T12" fmla="*/ 6308 w 6357"/>
                  <a:gd name="T13" fmla="*/ 427 h 2415"/>
                  <a:gd name="T14" fmla="*/ 6353 w 6357"/>
                  <a:gd name="T15" fmla="*/ 607 h 2415"/>
                  <a:gd name="T16" fmla="*/ 6357 w 6357"/>
                  <a:gd name="T17" fmla="*/ 2308 h 2415"/>
                  <a:gd name="T18" fmla="*/ 6286 w 6357"/>
                  <a:gd name="T19" fmla="*/ 681 h 2415"/>
                  <a:gd name="T20" fmla="*/ 6272 w 6357"/>
                  <a:gd name="T21" fmla="*/ 556 h 2415"/>
                  <a:gd name="T22" fmla="*/ 6237 w 6357"/>
                  <a:gd name="T23" fmla="*/ 440 h 2415"/>
                  <a:gd name="T24" fmla="*/ 6180 w 6357"/>
                  <a:gd name="T25" fmla="*/ 338 h 2415"/>
                  <a:gd name="T26" fmla="*/ 6105 w 6357"/>
                  <a:gd name="T27" fmla="*/ 247 h 2415"/>
                  <a:gd name="T28" fmla="*/ 6014 w 6357"/>
                  <a:gd name="T29" fmla="*/ 173 h 2415"/>
                  <a:gd name="T30" fmla="*/ 5910 w 6357"/>
                  <a:gd name="T31" fmla="*/ 117 h 2415"/>
                  <a:gd name="T32" fmla="*/ 5735 w 6357"/>
                  <a:gd name="T33" fmla="*/ 74 h 2415"/>
                  <a:gd name="T34" fmla="*/ 106 w 6357"/>
                  <a:gd name="T35" fmla="*/ 71 h 2415"/>
                  <a:gd name="T36" fmla="*/ 106 w 6357"/>
                  <a:gd name="T37" fmla="*/ 142 h 2415"/>
                  <a:gd name="T38" fmla="*/ 5732 w 6357"/>
                  <a:gd name="T39" fmla="*/ 145 h 2415"/>
                  <a:gd name="T40" fmla="*/ 5886 w 6357"/>
                  <a:gd name="T41" fmla="*/ 184 h 2415"/>
                  <a:gd name="T42" fmla="*/ 6057 w 6357"/>
                  <a:gd name="T43" fmla="*/ 300 h 2415"/>
                  <a:gd name="T44" fmla="*/ 6173 w 6357"/>
                  <a:gd name="T45" fmla="*/ 471 h 2415"/>
                  <a:gd name="T46" fmla="*/ 6212 w 6357"/>
                  <a:gd name="T47" fmla="*/ 629 h 2415"/>
                  <a:gd name="T48" fmla="*/ 6215 w 6357"/>
                  <a:gd name="T49" fmla="*/ 2308 h 2415"/>
                  <a:gd name="T50" fmla="*/ 6144 w 6357"/>
                  <a:gd name="T51" fmla="*/ 688 h 2415"/>
                  <a:gd name="T52" fmla="*/ 6136 w 6357"/>
                  <a:gd name="T53" fmla="*/ 597 h 2415"/>
                  <a:gd name="T54" fmla="*/ 6064 w 6357"/>
                  <a:gd name="T55" fmla="*/ 420 h 2415"/>
                  <a:gd name="T56" fmla="*/ 5937 w 6357"/>
                  <a:gd name="T57" fmla="*/ 293 h 2415"/>
                  <a:gd name="T58" fmla="*/ 5774 w 6357"/>
                  <a:gd name="T59" fmla="*/ 224 h 2415"/>
                  <a:gd name="T60" fmla="*/ 5674 w 6357"/>
                  <a:gd name="T61" fmla="*/ 213 h 2415"/>
                  <a:gd name="T62" fmla="*/ 106 w 6357"/>
                  <a:gd name="T63" fmla="*/ 142 h 2415"/>
                  <a:gd name="T64" fmla="*/ 0 w 6357"/>
                  <a:gd name="T65" fmla="*/ 106 h 2415"/>
                  <a:gd name="T66" fmla="*/ 106 w 6357"/>
                  <a:gd name="T67" fmla="*/ 213 h 2415"/>
                  <a:gd name="T68" fmla="*/ 6250 w 6357"/>
                  <a:gd name="T69" fmla="*/ 2415 h 2415"/>
                  <a:gd name="T70" fmla="*/ 6357 w 6357"/>
                  <a:gd name="T71" fmla="*/ 2308 h 2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357" h="2415">
                    <a:moveTo>
                      <a:pt x="106" y="0"/>
                    </a:moveTo>
                    <a:lnTo>
                      <a:pt x="5674" y="0"/>
                    </a:lnTo>
                    <a:lnTo>
                      <a:pt x="5739" y="3"/>
                    </a:lnTo>
                    <a:lnTo>
                      <a:pt x="5807" y="13"/>
                    </a:lnTo>
                    <a:lnTo>
                      <a:pt x="5930" y="49"/>
                    </a:lnTo>
                    <a:cubicBezTo>
                      <a:pt x="5937" y="52"/>
                      <a:pt x="5944" y="54"/>
                      <a:pt x="5951" y="58"/>
                    </a:cubicBezTo>
                    <a:lnTo>
                      <a:pt x="6048" y="111"/>
                    </a:lnTo>
                    <a:cubicBezTo>
                      <a:pt x="6053" y="114"/>
                      <a:pt x="6059" y="118"/>
                      <a:pt x="6064" y="122"/>
                    </a:cubicBezTo>
                    <a:lnTo>
                      <a:pt x="6150" y="192"/>
                    </a:lnTo>
                    <a:cubicBezTo>
                      <a:pt x="6155" y="196"/>
                      <a:pt x="6161" y="201"/>
                      <a:pt x="6165" y="207"/>
                    </a:cubicBezTo>
                    <a:lnTo>
                      <a:pt x="6235" y="293"/>
                    </a:lnTo>
                    <a:cubicBezTo>
                      <a:pt x="6239" y="298"/>
                      <a:pt x="6243" y="304"/>
                      <a:pt x="6246" y="309"/>
                    </a:cubicBezTo>
                    <a:lnTo>
                      <a:pt x="6299" y="406"/>
                    </a:lnTo>
                    <a:cubicBezTo>
                      <a:pt x="6303" y="413"/>
                      <a:pt x="6305" y="420"/>
                      <a:pt x="6308" y="427"/>
                    </a:cubicBezTo>
                    <a:lnTo>
                      <a:pt x="6341" y="536"/>
                    </a:lnTo>
                    <a:lnTo>
                      <a:pt x="6353" y="607"/>
                    </a:lnTo>
                    <a:lnTo>
                      <a:pt x="6357" y="677"/>
                    </a:lnTo>
                    <a:lnTo>
                      <a:pt x="6357" y="2308"/>
                    </a:lnTo>
                    <a:lnTo>
                      <a:pt x="6286" y="2308"/>
                    </a:lnTo>
                    <a:lnTo>
                      <a:pt x="6286" y="681"/>
                    </a:lnTo>
                    <a:lnTo>
                      <a:pt x="6283" y="618"/>
                    </a:lnTo>
                    <a:lnTo>
                      <a:pt x="6272" y="556"/>
                    </a:lnTo>
                    <a:lnTo>
                      <a:pt x="6239" y="447"/>
                    </a:lnTo>
                    <a:cubicBezTo>
                      <a:pt x="6239" y="445"/>
                      <a:pt x="6238" y="443"/>
                      <a:pt x="6237" y="440"/>
                    </a:cubicBezTo>
                    <a:lnTo>
                      <a:pt x="6184" y="343"/>
                    </a:lnTo>
                    <a:cubicBezTo>
                      <a:pt x="6183" y="342"/>
                      <a:pt x="6181" y="340"/>
                      <a:pt x="6180" y="338"/>
                    </a:cubicBezTo>
                    <a:lnTo>
                      <a:pt x="6110" y="252"/>
                    </a:lnTo>
                    <a:cubicBezTo>
                      <a:pt x="6109" y="250"/>
                      <a:pt x="6107" y="248"/>
                      <a:pt x="6105" y="247"/>
                    </a:cubicBezTo>
                    <a:lnTo>
                      <a:pt x="6019" y="177"/>
                    </a:lnTo>
                    <a:cubicBezTo>
                      <a:pt x="6017" y="176"/>
                      <a:pt x="6015" y="174"/>
                      <a:pt x="6014" y="173"/>
                    </a:cubicBezTo>
                    <a:lnTo>
                      <a:pt x="5917" y="120"/>
                    </a:lnTo>
                    <a:cubicBezTo>
                      <a:pt x="5914" y="119"/>
                      <a:pt x="5912" y="118"/>
                      <a:pt x="5910" y="117"/>
                    </a:cubicBezTo>
                    <a:lnTo>
                      <a:pt x="5796" y="83"/>
                    </a:lnTo>
                    <a:lnTo>
                      <a:pt x="5735" y="74"/>
                    </a:lnTo>
                    <a:lnTo>
                      <a:pt x="5674" y="71"/>
                    </a:lnTo>
                    <a:lnTo>
                      <a:pt x="106" y="71"/>
                    </a:lnTo>
                    <a:lnTo>
                      <a:pt x="106" y="0"/>
                    </a:lnTo>
                    <a:close/>
                    <a:moveTo>
                      <a:pt x="106" y="142"/>
                    </a:moveTo>
                    <a:lnTo>
                      <a:pt x="5674" y="142"/>
                    </a:lnTo>
                    <a:lnTo>
                      <a:pt x="5732" y="145"/>
                    </a:lnTo>
                    <a:lnTo>
                      <a:pt x="5785" y="154"/>
                    </a:lnTo>
                    <a:lnTo>
                      <a:pt x="5886" y="184"/>
                    </a:lnTo>
                    <a:lnTo>
                      <a:pt x="5977" y="234"/>
                    </a:lnTo>
                    <a:lnTo>
                      <a:pt x="6057" y="300"/>
                    </a:lnTo>
                    <a:lnTo>
                      <a:pt x="6123" y="380"/>
                    </a:lnTo>
                    <a:lnTo>
                      <a:pt x="6173" y="471"/>
                    </a:lnTo>
                    <a:lnTo>
                      <a:pt x="6204" y="577"/>
                    </a:lnTo>
                    <a:lnTo>
                      <a:pt x="6212" y="629"/>
                    </a:lnTo>
                    <a:lnTo>
                      <a:pt x="6215" y="684"/>
                    </a:lnTo>
                    <a:lnTo>
                      <a:pt x="6215" y="2308"/>
                    </a:lnTo>
                    <a:lnTo>
                      <a:pt x="6144" y="2308"/>
                    </a:lnTo>
                    <a:lnTo>
                      <a:pt x="6144" y="688"/>
                    </a:lnTo>
                    <a:lnTo>
                      <a:pt x="6142" y="640"/>
                    </a:lnTo>
                    <a:lnTo>
                      <a:pt x="6136" y="597"/>
                    </a:lnTo>
                    <a:lnTo>
                      <a:pt x="6107" y="499"/>
                    </a:lnTo>
                    <a:lnTo>
                      <a:pt x="6064" y="420"/>
                    </a:lnTo>
                    <a:lnTo>
                      <a:pt x="6007" y="350"/>
                    </a:lnTo>
                    <a:lnTo>
                      <a:pt x="5937" y="293"/>
                    </a:lnTo>
                    <a:lnTo>
                      <a:pt x="5858" y="250"/>
                    </a:lnTo>
                    <a:lnTo>
                      <a:pt x="5774" y="224"/>
                    </a:lnTo>
                    <a:lnTo>
                      <a:pt x="5728" y="216"/>
                    </a:lnTo>
                    <a:lnTo>
                      <a:pt x="5674" y="213"/>
                    </a:lnTo>
                    <a:lnTo>
                      <a:pt x="106" y="213"/>
                    </a:lnTo>
                    <a:lnTo>
                      <a:pt x="106" y="142"/>
                    </a:lnTo>
                    <a:close/>
                    <a:moveTo>
                      <a:pt x="106" y="213"/>
                    </a:moveTo>
                    <a:cubicBezTo>
                      <a:pt x="48" y="213"/>
                      <a:pt x="0" y="165"/>
                      <a:pt x="0" y="106"/>
                    </a:cubicBezTo>
                    <a:cubicBezTo>
                      <a:pt x="0" y="48"/>
                      <a:pt x="48" y="0"/>
                      <a:pt x="106" y="0"/>
                    </a:cubicBezTo>
                    <a:lnTo>
                      <a:pt x="106" y="213"/>
                    </a:lnTo>
                    <a:close/>
                    <a:moveTo>
                      <a:pt x="6357" y="2308"/>
                    </a:moveTo>
                    <a:cubicBezTo>
                      <a:pt x="6357" y="2367"/>
                      <a:pt x="6309" y="2415"/>
                      <a:pt x="6250" y="2415"/>
                    </a:cubicBezTo>
                    <a:cubicBezTo>
                      <a:pt x="6192" y="2415"/>
                      <a:pt x="6144" y="2367"/>
                      <a:pt x="6144" y="2308"/>
                    </a:cubicBezTo>
                    <a:lnTo>
                      <a:pt x="6357" y="2308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56" name="Freeform 60">
                <a:extLst>
                  <a:ext uri="{FF2B5EF4-FFF2-40B4-BE49-F238E27FC236}">
                    <a16:creationId xmlns:a16="http://schemas.microsoft.com/office/drawing/2014/main" id="{94337955-6255-4063-99B4-41C009AC00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5" y="1276"/>
                <a:ext cx="91" cy="91"/>
              </a:xfrm>
              <a:custGeom>
                <a:avLst/>
                <a:gdLst>
                  <a:gd name="T0" fmla="*/ 320 w 641"/>
                  <a:gd name="T1" fmla="*/ 642 h 642"/>
                  <a:gd name="T2" fmla="*/ 0 w 641"/>
                  <a:gd name="T3" fmla="*/ 0 h 642"/>
                  <a:gd name="T4" fmla="*/ 641 w 641"/>
                  <a:gd name="T5" fmla="*/ 0 h 642"/>
                  <a:gd name="T6" fmla="*/ 320 w 641"/>
                  <a:gd name="T7" fmla="*/ 642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1" h="642">
                    <a:moveTo>
                      <a:pt x="320" y="642"/>
                    </a:moveTo>
                    <a:lnTo>
                      <a:pt x="0" y="0"/>
                    </a:lnTo>
                    <a:cubicBezTo>
                      <a:pt x="202" y="101"/>
                      <a:pt x="439" y="101"/>
                      <a:pt x="641" y="0"/>
                    </a:cubicBezTo>
                    <a:lnTo>
                      <a:pt x="320" y="64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57" name="Rectangle 61">
                <a:extLst>
                  <a:ext uri="{FF2B5EF4-FFF2-40B4-BE49-F238E27FC236}">
                    <a16:creationId xmlns:a16="http://schemas.microsoft.com/office/drawing/2014/main" id="{361A5BD9-AECF-44B1-BE98-A322EEF6E3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5" y="949"/>
                <a:ext cx="111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58" name="Rectangle 62">
                <a:extLst>
                  <a:ext uri="{FF2B5EF4-FFF2-40B4-BE49-F238E27FC236}">
                    <a16:creationId xmlns:a16="http://schemas.microsoft.com/office/drawing/2014/main" id="{7FC06AE1-041F-45A0-B599-C835D626BF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" y="946"/>
                <a:ext cx="152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Pyro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59" name="Freeform 63">
                <a:extLst>
                  <a:ext uri="{FF2B5EF4-FFF2-40B4-BE49-F238E27FC236}">
                    <a16:creationId xmlns:a16="http://schemas.microsoft.com/office/drawing/2014/main" id="{BE73A28E-F6AC-4FFE-B884-50A83E98981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65" y="1433"/>
                <a:ext cx="505" cy="30"/>
              </a:xfrm>
              <a:custGeom>
                <a:avLst/>
                <a:gdLst>
                  <a:gd name="T0" fmla="*/ 106 w 3567"/>
                  <a:gd name="T1" fmla="*/ 0 h 213"/>
                  <a:gd name="T2" fmla="*/ 3461 w 3567"/>
                  <a:gd name="T3" fmla="*/ 0 h 213"/>
                  <a:gd name="T4" fmla="*/ 3461 w 3567"/>
                  <a:gd name="T5" fmla="*/ 71 h 213"/>
                  <a:gd name="T6" fmla="*/ 106 w 3567"/>
                  <a:gd name="T7" fmla="*/ 71 h 213"/>
                  <a:gd name="T8" fmla="*/ 106 w 3567"/>
                  <a:gd name="T9" fmla="*/ 0 h 213"/>
                  <a:gd name="T10" fmla="*/ 106 w 3567"/>
                  <a:gd name="T11" fmla="*/ 142 h 213"/>
                  <a:gd name="T12" fmla="*/ 3461 w 3567"/>
                  <a:gd name="T13" fmla="*/ 142 h 213"/>
                  <a:gd name="T14" fmla="*/ 3461 w 3567"/>
                  <a:gd name="T15" fmla="*/ 213 h 213"/>
                  <a:gd name="T16" fmla="*/ 106 w 3567"/>
                  <a:gd name="T17" fmla="*/ 213 h 213"/>
                  <a:gd name="T18" fmla="*/ 106 w 3567"/>
                  <a:gd name="T19" fmla="*/ 142 h 213"/>
                  <a:gd name="T20" fmla="*/ 106 w 3567"/>
                  <a:gd name="T21" fmla="*/ 213 h 213"/>
                  <a:gd name="T22" fmla="*/ 0 w 3567"/>
                  <a:gd name="T23" fmla="*/ 107 h 213"/>
                  <a:gd name="T24" fmla="*/ 106 w 3567"/>
                  <a:gd name="T25" fmla="*/ 0 h 213"/>
                  <a:gd name="T26" fmla="*/ 106 w 3567"/>
                  <a:gd name="T27" fmla="*/ 213 h 213"/>
                  <a:gd name="T28" fmla="*/ 3461 w 3567"/>
                  <a:gd name="T29" fmla="*/ 0 h 213"/>
                  <a:gd name="T30" fmla="*/ 3567 w 3567"/>
                  <a:gd name="T31" fmla="*/ 107 h 213"/>
                  <a:gd name="T32" fmla="*/ 3461 w 3567"/>
                  <a:gd name="T33" fmla="*/ 213 h 213"/>
                  <a:gd name="T34" fmla="*/ 3461 w 3567"/>
                  <a:gd name="T35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67" h="213">
                    <a:moveTo>
                      <a:pt x="106" y="0"/>
                    </a:moveTo>
                    <a:lnTo>
                      <a:pt x="3461" y="0"/>
                    </a:lnTo>
                    <a:lnTo>
                      <a:pt x="3461" y="71"/>
                    </a:lnTo>
                    <a:lnTo>
                      <a:pt x="106" y="71"/>
                    </a:lnTo>
                    <a:lnTo>
                      <a:pt x="106" y="0"/>
                    </a:lnTo>
                    <a:close/>
                    <a:moveTo>
                      <a:pt x="106" y="142"/>
                    </a:moveTo>
                    <a:lnTo>
                      <a:pt x="3461" y="142"/>
                    </a:lnTo>
                    <a:lnTo>
                      <a:pt x="3461" y="213"/>
                    </a:lnTo>
                    <a:lnTo>
                      <a:pt x="106" y="213"/>
                    </a:lnTo>
                    <a:lnTo>
                      <a:pt x="106" y="142"/>
                    </a:lnTo>
                    <a:close/>
                    <a:moveTo>
                      <a:pt x="106" y="213"/>
                    </a:moveTo>
                    <a:cubicBezTo>
                      <a:pt x="47" y="213"/>
                      <a:pt x="0" y="165"/>
                      <a:pt x="0" y="107"/>
                    </a:cubicBezTo>
                    <a:cubicBezTo>
                      <a:pt x="0" y="48"/>
                      <a:pt x="47" y="0"/>
                      <a:pt x="106" y="0"/>
                    </a:cubicBezTo>
                    <a:lnTo>
                      <a:pt x="106" y="213"/>
                    </a:lnTo>
                    <a:close/>
                    <a:moveTo>
                      <a:pt x="3461" y="0"/>
                    </a:moveTo>
                    <a:cubicBezTo>
                      <a:pt x="3520" y="0"/>
                      <a:pt x="3567" y="48"/>
                      <a:pt x="3567" y="107"/>
                    </a:cubicBezTo>
                    <a:cubicBezTo>
                      <a:pt x="3567" y="165"/>
                      <a:pt x="3520" y="213"/>
                      <a:pt x="3461" y="213"/>
                    </a:cubicBezTo>
                    <a:lnTo>
                      <a:pt x="34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60" name="Freeform 64">
                <a:extLst>
                  <a:ext uri="{FF2B5EF4-FFF2-40B4-BE49-F238E27FC236}">
                    <a16:creationId xmlns:a16="http://schemas.microsoft.com/office/drawing/2014/main" id="{C8F0BCCC-6CEF-4286-B9E5-DA5E178658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33" y="1403"/>
                <a:ext cx="91" cy="91"/>
              </a:xfrm>
              <a:custGeom>
                <a:avLst/>
                <a:gdLst>
                  <a:gd name="T0" fmla="*/ 641 w 641"/>
                  <a:gd name="T1" fmla="*/ 321 h 641"/>
                  <a:gd name="T2" fmla="*/ 0 w 641"/>
                  <a:gd name="T3" fmla="*/ 641 h 641"/>
                  <a:gd name="T4" fmla="*/ 0 w 641"/>
                  <a:gd name="T5" fmla="*/ 0 h 641"/>
                  <a:gd name="T6" fmla="*/ 641 w 641"/>
                  <a:gd name="T7" fmla="*/ 32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1" h="641">
                    <a:moveTo>
                      <a:pt x="641" y="321"/>
                    </a:moveTo>
                    <a:lnTo>
                      <a:pt x="0" y="641"/>
                    </a:lnTo>
                    <a:cubicBezTo>
                      <a:pt x="101" y="439"/>
                      <a:pt x="101" y="202"/>
                      <a:pt x="0" y="0"/>
                    </a:cubicBezTo>
                    <a:lnTo>
                      <a:pt x="641" y="32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61" name="Rectangle 65">
                <a:extLst>
                  <a:ext uri="{FF2B5EF4-FFF2-40B4-BE49-F238E27FC236}">
                    <a16:creationId xmlns:a16="http://schemas.microsoft.com/office/drawing/2014/main" id="{DB11E2DD-50F6-40EA-B183-047E9DC620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4" y="1412"/>
                <a:ext cx="96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62" name="Rectangle 66">
                <a:extLst>
                  <a:ext uri="{FF2B5EF4-FFF2-40B4-BE49-F238E27FC236}">
                    <a16:creationId xmlns:a16="http://schemas.microsoft.com/office/drawing/2014/main" id="{87F370DA-828D-4425-BF7A-A47E479005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5" y="1408"/>
                <a:ext cx="98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28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63" name="Rectangle 67">
                <a:extLst>
                  <a:ext uri="{FF2B5EF4-FFF2-40B4-BE49-F238E27FC236}">
                    <a16:creationId xmlns:a16="http://schemas.microsoft.com/office/drawing/2014/main" id="{4762E84E-8CA9-4EE1-A30A-6B061BEDE2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6" y="1408"/>
                <a:ext cx="71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V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66" name="Rectangle 70">
                <a:extLst>
                  <a:ext uri="{FF2B5EF4-FFF2-40B4-BE49-F238E27FC236}">
                    <a16:creationId xmlns:a16="http://schemas.microsoft.com/office/drawing/2014/main" id="{3DD24881-EEE6-45AA-BAF2-BFAE381438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868"/>
                <a:ext cx="381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70" name="Rectangle 74">
                <a:extLst>
                  <a:ext uri="{FF2B5EF4-FFF2-40B4-BE49-F238E27FC236}">
                    <a16:creationId xmlns:a16="http://schemas.microsoft.com/office/drawing/2014/main" id="{810E529A-53B2-49D6-BED3-B68E0785AD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8" y="1494"/>
                <a:ext cx="348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72" name="Freeform 76">
                <a:extLst>
                  <a:ext uri="{FF2B5EF4-FFF2-40B4-BE49-F238E27FC236}">
                    <a16:creationId xmlns:a16="http://schemas.microsoft.com/office/drawing/2014/main" id="{C404906A-C724-4452-AE21-D18E8F3693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1" y="973"/>
                <a:ext cx="95" cy="475"/>
              </a:xfrm>
              <a:custGeom>
                <a:avLst/>
                <a:gdLst>
                  <a:gd name="T0" fmla="*/ 668 w 668"/>
                  <a:gd name="T1" fmla="*/ 0 h 3356"/>
                  <a:gd name="T2" fmla="*/ 668 w 668"/>
                  <a:gd name="T3" fmla="*/ 2876 h 3356"/>
                  <a:gd name="T4" fmla="*/ 188 w 668"/>
                  <a:gd name="T5" fmla="*/ 3356 h 3356"/>
                  <a:gd name="T6" fmla="*/ 0 w 668"/>
                  <a:gd name="T7" fmla="*/ 3356 h 3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8" h="3356">
                    <a:moveTo>
                      <a:pt x="668" y="0"/>
                    </a:moveTo>
                    <a:lnTo>
                      <a:pt x="668" y="2876"/>
                    </a:lnTo>
                    <a:cubicBezTo>
                      <a:pt x="668" y="3141"/>
                      <a:pt x="453" y="3356"/>
                      <a:pt x="188" y="3356"/>
                    </a:cubicBezTo>
                    <a:lnTo>
                      <a:pt x="0" y="3356"/>
                    </a:lnTo>
                  </a:path>
                </a:pathLst>
              </a:cu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73" name="Freeform 77">
                <a:extLst>
                  <a:ext uri="{FF2B5EF4-FFF2-40B4-BE49-F238E27FC236}">
                    <a16:creationId xmlns:a16="http://schemas.microsoft.com/office/drawing/2014/main" id="{D7C7377B-F90F-493F-8ABF-CF8DEB242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8" y="931"/>
                <a:ext cx="55" cy="55"/>
              </a:xfrm>
              <a:custGeom>
                <a:avLst/>
                <a:gdLst>
                  <a:gd name="T0" fmla="*/ 192 w 385"/>
                  <a:gd name="T1" fmla="*/ 0 h 385"/>
                  <a:gd name="T2" fmla="*/ 385 w 385"/>
                  <a:gd name="T3" fmla="*/ 385 h 385"/>
                  <a:gd name="T4" fmla="*/ 0 w 385"/>
                  <a:gd name="T5" fmla="*/ 385 h 385"/>
                  <a:gd name="T6" fmla="*/ 192 w 385"/>
                  <a:gd name="T7" fmla="*/ 0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5" h="385">
                    <a:moveTo>
                      <a:pt x="192" y="0"/>
                    </a:moveTo>
                    <a:lnTo>
                      <a:pt x="385" y="385"/>
                    </a:lnTo>
                    <a:cubicBezTo>
                      <a:pt x="264" y="325"/>
                      <a:pt x="121" y="325"/>
                      <a:pt x="0" y="385"/>
                    </a:cubicBezTo>
                    <a:lnTo>
                      <a:pt x="192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74" name="Freeform 78">
                <a:extLst>
                  <a:ext uri="{FF2B5EF4-FFF2-40B4-BE49-F238E27FC236}">
                    <a16:creationId xmlns:a16="http://schemas.microsoft.com/office/drawing/2014/main" id="{8D1473DA-55FF-44DF-8CD1-2664783C75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0" y="1421"/>
                <a:ext cx="54" cy="54"/>
              </a:xfrm>
              <a:custGeom>
                <a:avLst/>
                <a:gdLst>
                  <a:gd name="T0" fmla="*/ 0 w 386"/>
                  <a:gd name="T1" fmla="*/ 193 h 385"/>
                  <a:gd name="T2" fmla="*/ 386 w 386"/>
                  <a:gd name="T3" fmla="*/ 0 h 385"/>
                  <a:gd name="T4" fmla="*/ 386 w 386"/>
                  <a:gd name="T5" fmla="*/ 385 h 385"/>
                  <a:gd name="T6" fmla="*/ 0 w 386"/>
                  <a:gd name="T7" fmla="*/ 193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6" h="385">
                    <a:moveTo>
                      <a:pt x="0" y="193"/>
                    </a:moveTo>
                    <a:lnTo>
                      <a:pt x="386" y="0"/>
                    </a:lnTo>
                    <a:cubicBezTo>
                      <a:pt x="325" y="121"/>
                      <a:pt x="325" y="264"/>
                      <a:pt x="386" y="385"/>
                    </a:cubicBezTo>
                    <a:lnTo>
                      <a:pt x="0" y="19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76" name="Rectangle 80">
                <a:extLst>
                  <a:ext uri="{FF2B5EF4-FFF2-40B4-BE49-F238E27FC236}">
                    <a16:creationId xmlns:a16="http://schemas.microsoft.com/office/drawing/2014/main" id="{CC6C8647-89EB-4EB5-A29A-372087A153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5" y="1227"/>
                <a:ext cx="29" cy="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Ethrnt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80" name="Rectangle 84">
                <a:extLst>
                  <a:ext uri="{FF2B5EF4-FFF2-40B4-BE49-F238E27FC236}">
                    <a16:creationId xmlns:a16="http://schemas.microsoft.com/office/drawing/2014/main" id="{935068D0-E4DB-4C11-9DBF-304BE4FB65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9" y="2745"/>
                <a:ext cx="263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82" name="Freeform 86">
                <a:extLst>
                  <a:ext uri="{FF2B5EF4-FFF2-40B4-BE49-F238E27FC236}">
                    <a16:creationId xmlns:a16="http://schemas.microsoft.com/office/drawing/2014/main" id="{14B8033E-6D62-42BB-B298-B96007438F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7" y="973"/>
                <a:ext cx="992" cy="43"/>
              </a:xfrm>
              <a:custGeom>
                <a:avLst/>
                <a:gdLst>
                  <a:gd name="T0" fmla="*/ 0 w 3502"/>
                  <a:gd name="T1" fmla="*/ 0 h 154"/>
                  <a:gd name="T2" fmla="*/ 0 w 3502"/>
                  <a:gd name="T3" fmla="*/ 4 h 154"/>
                  <a:gd name="T4" fmla="*/ 150 w 3502"/>
                  <a:gd name="T5" fmla="*/ 154 h 154"/>
                  <a:gd name="T6" fmla="*/ 1142 w 3502"/>
                  <a:gd name="T7" fmla="*/ 154 h 154"/>
                  <a:gd name="T8" fmla="*/ 1308 w 3502"/>
                  <a:gd name="T9" fmla="*/ 102 h 154"/>
                  <a:gd name="T10" fmla="*/ 1381 w 3502"/>
                  <a:gd name="T11" fmla="*/ 102 h 154"/>
                  <a:gd name="T12" fmla="*/ 1547 w 3502"/>
                  <a:gd name="T13" fmla="*/ 154 h 154"/>
                  <a:gd name="T14" fmla="*/ 3502 w 3502"/>
                  <a:gd name="T15" fmla="*/ 154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02" h="154">
                    <a:moveTo>
                      <a:pt x="0" y="0"/>
                    </a:moveTo>
                    <a:lnTo>
                      <a:pt x="0" y="4"/>
                    </a:lnTo>
                    <a:cubicBezTo>
                      <a:pt x="0" y="87"/>
                      <a:pt x="68" y="154"/>
                      <a:pt x="150" y="154"/>
                    </a:cubicBezTo>
                    <a:lnTo>
                      <a:pt x="1142" y="154"/>
                    </a:lnTo>
                    <a:cubicBezTo>
                      <a:pt x="1201" y="154"/>
                      <a:pt x="1259" y="136"/>
                      <a:pt x="1308" y="102"/>
                    </a:cubicBezTo>
                    <a:cubicBezTo>
                      <a:pt x="1330" y="86"/>
                      <a:pt x="1359" y="86"/>
                      <a:pt x="1381" y="102"/>
                    </a:cubicBezTo>
                    <a:cubicBezTo>
                      <a:pt x="1430" y="136"/>
                      <a:pt x="1488" y="154"/>
                      <a:pt x="1547" y="154"/>
                    </a:cubicBezTo>
                    <a:lnTo>
                      <a:pt x="3502" y="154"/>
                    </a:lnTo>
                  </a:path>
                </a:pathLst>
              </a:cu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83" name="Freeform 87">
                <a:extLst>
                  <a:ext uri="{FF2B5EF4-FFF2-40B4-BE49-F238E27FC236}">
                    <a16:creationId xmlns:a16="http://schemas.microsoft.com/office/drawing/2014/main" id="{930F67DC-BC72-4D75-A5DF-DDAC90C3E9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0" y="931"/>
                <a:ext cx="54" cy="55"/>
              </a:xfrm>
              <a:custGeom>
                <a:avLst/>
                <a:gdLst>
                  <a:gd name="T0" fmla="*/ 192 w 385"/>
                  <a:gd name="T1" fmla="*/ 0 h 385"/>
                  <a:gd name="T2" fmla="*/ 385 w 385"/>
                  <a:gd name="T3" fmla="*/ 385 h 385"/>
                  <a:gd name="T4" fmla="*/ 0 w 385"/>
                  <a:gd name="T5" fmla="*/ 385 h 385"/>
                  <a:gd name="T6" fmla="*/ 192 w 385"/>
                  <a:gd name="T7" fmla="*/ 0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5" h="385">
                    <a:moveTo>
                      <a:pt x="192" y="0"/>
                    </a:moveTo>
                    <a:lnTo>
                      <a:pt x="385" y="385"/>
                    </a:lnTo>
                    <a:cubicBezTo>
                      <a:pt x="264" y="325"/>
                      <a:pt x="121" y="325"/>
                      <a:pt x="0" y="385"/>
                    </a:cubicBezTo>
                    <a:lnTo>
                      <a:pt x="192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84" name="Freeform 88">
                <a:extLst>
                  <a:ext uri="{FF2B5EF4-FFF2-40B4-BE49-F238E27FC236}">
                    <a16:creationId xmlns:a16="http://schemas.microsoft.com/office/drawing/2014/main" id="{4642299D-BCFC-4329-AF3D-969F11B0DE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6" y="989"/>
                <a:ext cx="54" cy="54"/>
              </a:xfrm>
              <a:custGeom>
                <a:avLst/>
                <a:gdLst>
                  <a:gd name="T0" fmla="*/ 192 w 192"/>
                  <a:gd name="T1" fmla="*/ 96 h 192"/>
                  <a:gd name="T2" fmla="*/ 0 w 192"/>
                  <a:gd name="T3" fmla="*/ 192 h 192"/>
                  <a:gd name="T4" fmla="*/ 0 w 192"/>
                  <a:gd name="T5" fmla="*/ 0 h 192"/>
                  <a:gd name="T6" fmla="*/ 192 w 192"/>
                  <a:gd name="T7" fmla="*/ 96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2" h="192">
                    <a:moveTo>
                      <a:pt x="192" y="96"/>
                    </a:moveTo>
                    <a:lnTo>
                      <a:pt x="0" y="192"/>
                    </a:lnTo>
                    <a:cubicBezTo>
                      <a:pt x="30" y="132"/>
                      <a:pt x="30" y="60"/>
                      <a:pt x="0" y="0"/>
                    </a:cubicBezTo>
                    <a:lnTo>
                      <a:pt x="192" y="9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85" name="Rectangle 89">
                <a:extLst>
                  <a:ext uri="{FF2B5EF4-FFF2-40B4-BE49-F238E27FC236}">
                    <a16:creationId xmlns:a16="http://schemas.microsoft.com/office/drawing/2014/main" id="{E9D4EE7B-78BA-4E2C-99DB-7F592106C7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51" y="980"/>
                <a:ext cx="154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86" name="Rectangle 90">
                <a:extLst>
                  <a:ext uri="{FF2B5EF4-FFF2-40B4-BE49-F238E27FC236}">
                    <a16:creationId xmlns:a16="http://schemas.microsoft.com/office/drawing/2014/main" id="{1F4A9C1D-286A-4523-A543-401D566940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52" y="976"/>
                <a:ext cx="195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Ethrnt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87" name="Freeform 91">
                <a:extLst>
                  <a:ext uri="{FF2B5EF4-FFF2-40B4-BE49-F238E27FC236}">
                    <a16:creationId xmlns:a16="http://schemas.microsoft.com/office/drawing/2014/main" id="{496253DF-F592-4E83-A492-AB29D3DD39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0" y="973"/>
                <a:ext cx="1319" cy="1808"/>
              </a:xfrm>
              <a:custGeom>
                <a:avLst/>
                <a:gdLst>
                  <a:gd name="T0" fmla="*/ 0 w 4654"/>
                  <a:gd name="T1" fmla="*/ 0 h 6382"/>
                  <a:gd name="T2" fmla="*/ 0 w 4654"/>
                  <a:gd name="T3" fmla="*/ 6094 h 6382"/>
                  <a:gd name="T4" fmla="*/ 288 w 4654"/>
                  <a:gd name="T5" fmla="*/ 6382 h 6382"/>
                  <a:gd name="T6" fmla="*/ 2294 w 4654"/>
                  <a:gd name="T7" fmla="*/ 6382 h 6382"/>
                  <a:gd name="T8" fmla="*/ 2460 w 4654"/>
                  <a:gd name="T9" fmla="*/ 6330 h 6382"/>
                  <a:gd name="T10" fmla="*/ 2533 w 4654"/>
                  <a:gd name="T11" fmla="*/ 6330 h 6382"/>
                  <a:gd name="T12" fmla="*/ 2699 w 4654"/>
                  <a:gd name="T13" fmla="*/ 6382 h 6382"/>
                  <a:gd name="T14" fmla="*/ 4654 w 4654"/>
                  <a:gd name="T15" fmla="*/ 6382 h 6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54" h="6382">
                    <a:moveTo>
                      <a:pt x="0" y="0"/>
                    </a:moveTo>
                    <a:lnTo>
                      <a:pt x="0" y="6094"/>
                    </a:lnTo>
                    <a:cubicBezTo>
                      <a:pt x="0" y="6253"/>
                      <a:pt x="129" y="6382"/>
                      <a:pt x="288" y="6382"/>
                    </a:cubicBezTo>
                    <a:lnTo>
                      <a:pt x="2294" y="6382"/>
                    </a:lnTo>
                    <a:cubicBezTo>
                      <a:pt x="2353" y="6382"/>
                      <a:pt x="2411" y="6364"/>
                      <a:pt x="2460" y="6330"/>
                    </a:cubicBezTo>
                    <a:cubicBezTo>
                      <a:pt x="2482" y="6314"/>
                      <a:pt x="2511" y="6314"/>
                      <a:pt x="2533" y="6330"/>
                    </a:cubicBezTo>
                    <a:cubicBezTo>
                      <a:pt x="2582" y="6364"/>
                      <a:pt x="2640" y="6382"/>
                      <a:pt x="2699" y="6382"/>
                    </a:cubicBezTo>
                    <a:lnTo>
                      <a:pt x="4654" y="6382"/>
                    </a:lnTo>
                  </a:path>
                </a:pathLst>
              </a:cu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88" name="Freeform 92">
                <a:extLst>
                  <a:ext uri="{FF2B5EF4-FFF2-40B4-BE49-F238E27FC236}">
                    <a16:creationId xmlns:a16="http://schemas.microsoft.com/office/drawing/2014/main" id="{240CBAC6-7336-4025-83EC-1A5DA7A096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3" y="931"/>
                <a:ext cx="55" cy="55"/>
              </a:xfrm>
              <a:custGeom>
                <a:avLst/>
                <a:gdLst>
                  <a:gd name="T0" fmla="*/ 192 w 385"/>
                  <a:gd name="T1" fmla="*/ 0 h 385"/>
                  <a:gd name="T2" fmla="*/ 385 w 385"/>
                  <a:gd name="T3" fmla="*/ 385 h 385"/>
                  <a:gd name="T4" fmla="*/ 0 w 385"/>
                  <a:gd name="T5" fmla="*/ 385 h 385"/>
                  <a:gd name="T6" fmla="*/ 192 w 385"/>
                  <a:gd name="T7" fmla="*/ 0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5" h="385">
                    <a:moveTo>
                      <a:pt x="192" y="0"/>
                    </a:moveTo>
                    <a:lnTo>
                      <a:pt x="385" y="385"/>
                    </a:lnTo>
                    <a:cubicBezTo>
                      <a:pt x="264" y="325"/>
                      <a:pt x="121" y="325"/>
                      <a:pt x="0" y="385"/>
                    </a:cubicBezTo>
                    <a:lnTo>
                      <a:pt x="192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89" name="Freeform 93">
                <a:extLst>
                  <a:ext uri="{FF2B5EF4-FFF2-40B4-BE49-F238E27FC236}">
                    <a16:creationId xmlns:a16="http://schemas.microsoft.com/office/drawing/2014/main" id="{9E17A685-DED6-4E20-A1C5-AC3B1A03B9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6" y="2754"/>
                <a:ext cx="54" cy="55"/>
              </a:xfrm>
              <a:custGeom>
                <a:avLst/>
                <a:gdLst>
                  <a:gd name="T0" fmla="*/ 192 w 192"/>
                  <a:gd name="T1" fmla="*/ 96 h 192"/>
                  <a:gd name="T2" fmla="*/ 0 w 192"/>
                  <a:gd name="T3" fmla="*/ 192 h 192"/>
                  <a:gd name="T4" fmla="*/ 0 w 192"/>
                  <a:gd name="T5" fmla="*/ 0 h 192"/>
                  <a:gd name="T6" fmla="*/ 192 w 192"/>
                  <a:gd name="T7" fmla="*/ 96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2" h="192">
                    <a:moveTo>
                      <a:pt x="192" y="96"/>
                    </a:moveTo>
                    <a:lnTo>
                      <a:pt x="0" y="192"/>
                    </a:lnTo>
                    <a:cubicBezTo>
                      <a:pt x="30" y="132"/>
                      <a:pt x="30" y="60"/>
                      <a:pt x="0" y="0"/>
                    </a:cubicBezTo>
                    <a:lnTo>
                      <a:pt x="192" y="9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90" name="Rectangle 94">
                <a:extLst>
                  <a:ext uri="{FF2B5EF4-FFF2-40B4-BE49-F238E27FC236}">
                    <a16:creationId xmlns:a16="http://schemas.microsoft.com/office/drawing/2014/main" id="{EBD43E65-DF26-4800-8BA8-98A70CFB48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30" y="2745"/>
                <a:ext cx="155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91" name="Rectangle 95">
                <a:extLst>
                  <a:ext uri="{FF2B5EF4-FFF2-40B4-BE49-F238E27FC236}">
                    <a16:creationId xmlns:a16="http://schemas.microsoft.com/office/drawing/2014/main" id="{45EE9C01-1979-400D-B60E-767A2F1F70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31" y="2742"/>
                <a:ext cx="195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Ethrnt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92" name="Freeform 96">
                <a:extLst>
                  <a:ext uri="{FF2B5EF4-FFF2-40B4-BE49-F238E27FC236}">
                    <a16:creationId xmlns:a16="http://schemas.microsoft.com/office/drawing/2014/main" id="{2F4F487A-0873-4A49-A0EC-4B0FDC9BB8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4" y="973"/>
                <a:ext cx="720" cy="693"/>
              </a:xfrm>
              <a:custGeom>
                <a:avLst/>
                <a:gdLst>
                  <a:gd name="T0" fmla="*/ 0 w 2542"/>
                  <a:gd name="T1" fmla="*/ 0 h 2446"/>
                  <a:gd name="T2" fmla="*/ 0 w 2542"/>
                  <a:gd name="T3" fmla="*/ 2158 h 2446"/>
                  <a:gd name="T4" fmla="*/ 288 w 2542"/>
                  <a:gd name="T5" fmla="*/ 2446 h 2446"/>
                  <a:gd name="T6" fmla="*/ 1718 w 2542"/>
                  <a:gd name="T7" fmla="*/ 2446 h 2446"/>
                  <a:gd name="T8" fmla="*/ 1884 w 2542"/>
                  <a:gd name="T9" fmla="*/ 2394 h 2446"/>
                  <a:gd name="T10" fmla="*/ 1957 w 2542"/>
                  <a:gd name="T11" fmla="*/ 2394 h 2446"/>
                  <a:gd name="T12" fmla="*/ 2123 w 2542"/>
                  <a:gd name="T13" fmla="*/ 2446 h 2446"/>
                  <a:gd name="T14" fmla="*/ 2542 w 2542"/>
                  <a:gd name="T15" fmla="*/ 2446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42" h="2446">
                    <a:moveTo>
                      <a:pt x="0" y="0"/>
                    </a:moveTo>
                    <a:lnTo>
                      <a:pt x="0" y="2158"/>
                    </a:lnTo>
                    <a:cubicBezTo>
                      <a:pt x="0" y="2317"/>
                      <a:pt x="129" y="2446"/>
                      <a:pt x="288" y="2446"/>
                    </a:cubicBezTo>
                    <a:lnTo>
                      <a:pt x="1718" y="2446"/>
                    </a:lnTo>
                    <a:cubicBezTo>
                      <a:pt x="1777" y="2446"/>
                      <a:pt x="1835" y="2428"/>
                      <a:pt x="1884" y="2394"/>
                    </a:cubicBezTo>
                    <a:cubicBezTo>
                      <a:pt x="1906" y="2378"/>
                      <a:pt x="1935" y="2378"/>
                      <a:pt x="1957" y="2394"/>
                    </a:cubicBezTo>
                    <a:cubicBezTo>
                      <a:pt x="2006" y="2428"/>
                      <a:pt x="2064" y="2446"/>
                      <a:pt x="2123" y="2446"/>
                    </a:cubicBezTo>
                    <a:lnTo>
                      <a:pt x="2542" y="2446"/>
                    </a:lnTo>
                  </a:path>
                </a:pathLst>
              </a:cu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93" name="Freeform 97">
                <a:extLst>
                  <a:ext uri="{FF2B5EF4-FFF2-40B4-BE49-F238E27FC236}">
                    <a16:creationId xmlns:a16="http://schemas.microsoft.com/office/drawing/2014/main" id="{6D4F944E-536D-4FC3-B56F-F8BEA0EB1F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6" y="931"/>
                <a:ext cx="55" cy="55"/>
              </a:xfrm>
              <a:custGeom>
                <a:avLst/>
                <a:gdLst>
                  <a:gd name="T0" fmla="*/ 192 w 385"/>
                  <a:gd name="T1" fmla="*/ 0 h 385"/>
                  <a:gd name="T2" fmla="*/ 385 w 385"/>
                  <a:gd name="T3" fmla="*/ 385 h 385"/>
                  <a:gd name="T4" fmla="*/ 0 w 385"/>
                  <a:gd name="T5" fmla="*/ 385 h 385"/>
                  <a:gd name="T6" fmla="*/ 192 w 385"/>
                  <a:gd name="T7" fmla="*/ 0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5" h="385">
                    <a:moveTo>
                      <a:pt x="192" y="0"/>
                    </a:moveTo>
                    <a:lnTo>
                      <a:pt x="385" y="385"/>
                    </a:lnTo>
                    <a:cubicBezTo>
                      <a:pt x="264" y="325"/>
                      <a:pt x="121" y="325"/>
                      <a:pt x="0" y="385"/>
                    </a:cubicBezTo>
                    <a:lnTo>
                      <a:pt x="192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94" name="Freeform 98">
                <a:extLst>
                  <a:ext uri="{FF2B5EF4-FFF2-40B4-BE49-F238E27FC236}">
                    <a16:creationId xmlns:a16="http://schemas.microsoft.com/office/drawing/2014/main" id="{B9DF1C63-2A0D-4C77-B20C-5A31941BED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1" y="1639"/>
                <a:ext cx="54" cy="54"/>
              </a:xfrm>
              <a:custGeom>
                <a:avLst/>
                <a:gdLst>
                  <a:gd name="T0" fmla="*/ 192 w 192"/>
                  <a:gd name="T1" fmla="*/ 96 h 192"/>
                  <a:gd name="T2" fmla="*/ 0 w 192"/>
                  <a:gd name="T3" fmla="*/ 192 h 192"/>
                  <a:gd name="T4" fmla="*/ 0 w 192"/>
                  <a:gd name="T5" fmla="*/ 0 h 192"/>
                  <a:gd name="T6" fmla="*/ 192 w 192"/>
                  <a:gd name="T7" fmla="*/ 96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2" h="192">
                    <a:moveTo>
                      <a:pt x="192" y="96"/>
                    </a:moveTo>
                    <a:lnTo>
                      <a:pt x="0" y="192"/>
                    </a:lnTo>
                    <a:cubicBezTo>
                      <a:pt x="30" y="132"/>
                      <a:pt x="30" y="60"/>
                      <a:pt x="0" y="0"/>
                    </a:cubicBezTo>
                    <a:lnTo>
                      <a:pt x="192" y="9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95" name="Rectangle 99">
                <a:extLst>
                  <a:ext uri="{FF2B5EF4-FFF2-40B4-BE49-F238E27FC236}">
                    <a16:creationId xmlns:a16="http://schemas.microsoft.com/office/drawing/2014/main" id="{A79060C6-C565-49DE-913B-3102370EA5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31" y="1630"/>
                <a:ext cx="154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96" name="Rectangle 100">
                <a:extLst>
                  <a:ext uri="{FF2B5EF4-FFF2-40B4-BE49-F238E27FC236}">
                    <a16:creationId xmlns:a16="http://schemas.microsoft.com/office/drawing/2014/main" id="{5F67571E-D645-4627-BC94-D7686E7F73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32" y="1626"/>
                <a:ext cx="195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Ethrnt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97" name="Freeform 101">
                <a:extLst>
                  <a:ext uri="{FF2B5EF4-FFF2-40B4-BE49-F238E27FC236}">
                    <a16:creationId xmlns:a16="http://schemas.microsoft.com/office/drawing/2014/main" id="{FE686674-0D16-43DB-9588-204BFB29BF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55" y="973"/>
                <a:ext cx="639" cy="285"/>
              </a:xfrm>
              <a:custGeom>
                <a:avLst/>
                <a:gdLst>
                  <a:gd name="T0" fmla="*/ 0 w 2254"/>
                  <a:gd name="T1" fmla="*/ 0 h 1006"/>
                  <a:gd name="T2" fmla="*/ 0 w 2254"/>
                  <a:gd name="T3" fmla="*/ 718 h 1006"/>
                  <a:gd name="T4" fmla="*/ 288 w 2254"/>
                  <a:gd name="T5" fmla="*/ 1006 h 1006"/>
                  <a:gd name="T6" fmla="*/ 1430 w 2254"/>
                  <a:gd name="T7" fmla="*/ 1006 h 1006"/>
                  <a:gd name="T8" fmla="*/ 1596 w 2254"/>
                  <a:gd name="T9" fmla="*/ 954 h 1006"/>
                  <a:gd name="T10" fmla="*/ 1669 w 2254"/>
                  <a:gd name="T11" fmla="*/ 954 h 1006"/>
                  <a:gd name="T12" fmla="*/ 1835 w 2254"/>
                  <a:gd name="T13" fmla="*/ 1006 h 1006"/>
                  <a:gd name="T14" fmla="*/ 2254 w 2254"/>
                  <a:gd name="T15" fmla="*/ 1006 h 10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54" h="1006">
                    <a:moveTo>
                      <a:pt x="0" y="0"/>
                    </a:moveTo>
                    <a:lnTo>
                      <a:pt x="0" y="718"/>
                    </a:lnTo>
                    <a:cubicBezTo>
                      <a:pt x="0" y="877"/>
                      <a:pt x="129" y="1006"/>
                      <a:pt x="288" y="1006"/>
                    </a:cubicBezTo>
                    <a:lnTo>
                      <a:pt x="1430" y="1006"/>
                    </a:lnTo>
                    <a:cubicBezTo>
                      <a:pt x="1489" y="1006"/>
                      <a:pt x="1547" y="988"/>
                      <a:pt x="1596" y="954"/>
                    </a:cubicBezTo>
                    <a:cubicBezTo>
                      <a:pt x="1618" y="938"/>
                      <a:pt x="1647" y="938"/>
                      <a:pt x="1669" y="954"/>
                    </a:cubicBezTo>
                    <a:cubicBezTo>
                      <a:pt x="1718" y="988"/>
                      <a:pt x="1776" y="1006"/>
                      <a:pt x="1835" y="1006"/>
                    </a:cubicBezTo>
                    <a:lnTo>
                      <a:pt x="2254" y="1006"/>
                    </a:lnTo>
                  </a:path>
                </a:pathLst>
              </a:cu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98" name="Freeform 102">
                <a:extLst>
                  <a:ext uri="{FF2B5EF4-FFF2-40B4-BE49-F238E27FC236}">
                    <a16:creationId xmlns:a16="http://schemas.microsoft.com/office/drawing/2014/main" id="{1B2CD819-63FF-4398-982B-216322C2F1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8" y="931"/>
                <a:ext cx="54" cy="55"/>
              </a:xfrm>
              <a:custGeom>
                <a:avLst/>
                <a:gdLst>
                  <a:gd name="T0" fmla="*/ 192 w 385"/>
                  <a:gd name="T1" fmla="*/ 0 h 385"/>
                  <a:gd name="T2" fmla="*/ 385 w 385"/>
                  <a:gd name="T3" fmla="*/ 385 h 385"/>
                  <a:gd name="T4" fmla="*/ 0 w 385"/>
                  <a:gd name="T5" fmla="*/ 385 h 385"/>
                  <a:gd name="T6" fmla="*/ 192 w 385"/>
                  <a:gd name="T7" fmla="*/ 0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5" h="385">
                    <a:moveTo>
                      <a:pt x="192" y="0"/>
                    </a:moveTo>
                    <a:lnTo>
                      <a:pt x="385" y="385"/>
                    </a:lnTo>
                    <a:cubicBezTo>
                      <a:pt x="264" y="325"/>
                      <a:pt x="121" y="325"/>
                      <a:pt x="0" y="385"/>
                    </a:cubicBezTo>
                    <a:lnTo>
                      <a:pt x="192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99" name="Freeform 103">
                <a:extLst>
                  <a:ext uri="{FF2B5EF4-FFF2-40B4-BE49-F238E27FC236}">
                    <a16:creationId xmlns:a16="http://schemas.microsoft.com/office/drawing/2014/main" id="{679CB293-18B9-4040-9456-8A44C6BEBD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1" y="1230"/>
                <a:ext cx="54" cy="55"/>
              </a:xfrm>
              <a:custGeom>
                <a:avLst/>
                <a:gdLst>
                  <a:gd name="T0" fmla="*/ 192 w 192"/>
                  <a:gd name="T1" fmla="*/ 96 h 192"/>
                  <a:gd name="T2" fmla="*/ 0 w 192"/>
                  <a:gd name="T3" fmla="*/ 192 h 192"/>
                  <a:gd name="T4" fmla="*/ 0 w 192"/>
                  <a:gd name="T5" fmla="*/ 0 h 192"/>
                  <a:gd name="T6" fmla="*/ 192 w 192"/>
                  <a:gd name="T7" fmla="*/ 96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2" h="192">
                    <a:moveTo>
                      <a:pt x="192" y="96"/>
                    </a:moveTo>
                    <a:lnTo>
                      <a:pt x="0" y="192"/>
                    </a:lnTo>
                    <a:cubicBezTo>
                      <a:pt x="30" y="132"/>
                      <a:pt x="30" y="60"/>
                      <a:pt x="0" y="0"/>
                    </a:cubicBezTo>
                    <a:lnTo>
                      <a:pt x="192" y="9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00" name="Rectangle 104">
                <a:extLst>
                  <a:ext uri="{FF2B5EF4-FFF2-40B4-BE49-F238E27FC236}">
                    <a16:creationId xmlns:a16="http://schemas.microsoft.com/office/drawing/2014/main" id="{5687671B-1897-441E-A293-606EBBE481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35" y="1221"/>
                <a:ext cx="154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01" name="Rectangle 105">
                <a:extLst>
                  <a:ext uri="{FF2B5EF4-FFF2-40B4-BE49-F238E27FC236}">
                    <a16:creationId xmlns:a16="http://schemas.microsoft.com/office/drawing/2014/main" id="{762A25DE-93DF-4F26-A22E-7612253E02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36" y="1218"/>
                <a:ext cx="195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Ethrnt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02" name="Freeform 106">
                <a:extLst>
                  <a:ext uri="{FF2B5EF4-FFF2-40B4-BE49-F238E27FC236}">
                    <a16:creationId xmlns:a16="http://schemas.microsoft.com/office/drawing/2014/main" id="{C5719F37-AAD4-42A9-B0BE-1B203C8725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" y="973"/>
                <a:ext cx="3468" cy="1890"/>
              </a:xfrm>
              <a:custGeom>
                <a:avLst/>
                <a:gdLst>
                  <a:gd name="T0" fmla="*/ 24476 w 24476"/>
                  <a:gd name="T1" fmla="*/ 0 h 13340"/>
                  <a:gd name="T2" fmla="*/ 24476 w 24476"/>
                  <a:gd name="T3" fmla="*/ 12764 h 13340"/>
                  <a:gd name="T4" fmla="*/ 23900 w 24476"/>
                  <a:gd name="T5" fmla="*/ 13340 h 13340"/>
                  <a:gd name="T6" fmla="*/ 19313 w 24476"/>
                  <a:gd name="T7" fmla="*/ 13340 h 13340"/>
                  <a:gd name="T8" fmla="*/ 18982 w 24476"/>
                  <a:gd name="T9" fmla="*/ 13235 h 13340"/>
                  <a:gd name="T10" fmla="*/ 18804 w 24476"/>
                  <a:gd name="T11" fmla="*/ 13266 h 13340"/>
                  <a:gd name="T12" fmla="*/ 18800 w 24476"/>
                  <a:gd name="T13" fmla="*/ 13272 h 13340"/>
                  <a:gd name="T14" fmla="*/ 18678 w 24476"/>
                  <a:gd name="T15" fmla="*/ 13340 h 13340"/>
                  <a:gd name="T16" fmla="*/ 18633 w 24476"/>
                  <a:gd name="T17" fmla="*/ 13340 h 13340"/>
                  <a:gd name="T18" fmla="*/ 18425 w 24476"/>
                  <a:gd name="T19" fmla="*/ 13251 h 13340"/>
                  <a:gd name="T20" fmla="*/ 18259 w 24476"/>
                  <a:gd name="T21" fmla="*/ 13235 h 13340"/>
                  <a:gd name="T22" fmla="*/ 17928 w 24476"/>
                  <a:gd name="T23" fmla="*/ 13340 h 13340"/>
                  <a:gd name="T24" fmla="*/ 17009 w 24476"/>
                  <a:gd name="T25" fmla="*/ 13340 h 13340"/>
                  <a:gd name="T26" fmla="*/ 16678 w 24476"/>
                  <a:gd name="T27" fmla="*/ 13235 h 13340"/>
                  <a:gd name="T28" fmla="*/ 16500 w 24476"/>
                  <a:gd name="T29" fmla="*/ 13266 h 13340"/>
                  <a:gd name="T30" fmla="*/ 16496 w 24476"/>
                  <a:gd name="T31" fmla="*/ 13272 h 13340"/>
                  <a:gd name="T32" fmla="*/ 16374 w 24476"/>
                  <a:gd name="T33" fmla="*/ 13340 h 13340"/>
                  <a:gd name="T34" fmla="*/ 16329 w 24476"/>
                  <a:gd name="T35" fmla="*/ 13340 h 13340"/>
                  <a:gd name="T36" fmla="*/ 16121 w 24476"/>
                  <a:gd name="T37" fmla="*/ 13251 h 13340"/>
                  <a:gd name="T38" fmla="*/ 15940 w 24476"/>
                  <a:gd name="T39" fmla="*/ 13247 h 13340"/>
                  <a:gd name="T40" fmla="*/ 15920 w 24476"/>
                  <a:gd name="T41" fmla="*/ 13272 h 13340"/>
                  <a:gd name="T42" fmla="*/ 15798 w 24476"/>
                  <a:gd name="T43" fmla="*/ 13340 h 13340"/>
                  <a:gd name="T44" fmla="*/ 15753 w 24476"/>
                  <a:gd name="T45" fmla="*/ 13340 h 13340"/>
                  <a:gd name="T46" fmla="*/ 15545 w 24476"/>
                  <a:gd name="T47" fmla="*/ 13251 h 13340"/>
                  <a:gd name="T48" fmla="*/ 15379 w 24476"/>
                  <a:gd name="T49" fmla="*/ 13235 h 13340"/>
                  <a:gd name="T50" fmla="*/ 15048 w 24476"/>
                  <a:gd name="T51" fmla="*/ 13340 h 13340"/>
                  <a:gd name="T52" fmla="*/ 14129 w 24476"/>
                  <a:gd name="T53" fmla="*/ 13340 h 13340"/>
                  <a:gd name="T54" fmla="*/ 13798 w 24476"/>
                  <a:gd name="T55" fmla="*/ 13235 h 13340"/>
                  <a:gd name="T56" fmla="*/ 13651 w 24476"/>
                  <a:gd name="T57" fmla="*/ 13235 h 13340"/>
                  <a:gd name="T58" fmla="*/ 13320 w 24476"/>
                  <a:gd name="T59" fmla="*/ 13340 h 13340"/>
                  <a:gd name="T60" fmla="*/ 8561 w 24476"/>
                  <a:gd name="T61" fmla="*/ 13340 h 13340"/>
                  <a:gd name="T62" fmla="*/ 8230 w 24476"/>
                  <a:gd name="T63" fmla="*/ 13235 h 13340"/>
                  <a:gd name="T64" fmla="*/ 8083 w 24476"/>
                  <a:gd name="T65" fmla="*/ 13235 h 13340"/>
                  <a:gd name="T66" fmla="*/ 7752 w 24476"/>
                  <a:gd name="T67" fmla="*/ 13340 h 13340"/>
                  <a:gd name="T68" fmla="*/ 0 w 24476"/>
                  <a:gd name="T69" fmla="*/ 13340 h 13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4476" h="13340">
                    <a:moveTo>
                      <a:pt x="24476" y="0"/>
                    </a:moveTo>
                    <a:lnTo>
                      <a:pt x="24476" y="12764"/>
                    </a:lnTo>
                    <a:cubicBezTo>
                      <a:pt x="24476" y="13082"/>
                      <a:pt x="24219" y="13340"/>
                      <a:pt x="23900" y="13340"/>
                    </a:cubicBezTo>
                    <a:lnTo>
                      <a:pt x="19313" y="13340"/>
                    </a:lnTo>
                    <a:cubicBezTo>
                      <a:pt x="19195" y="13340"/>
                      <a:pt x="19079" y="13303"/>
                      <a:pt x="18982" y="13235"/>
                    </a:cubicBezTo>
                    <a:cubicBezTo>
                      <a:pt x="18924" y="13194"/>
                      <a:pt x="18844" y="13208"/>
                      <a:pt x="18804" y="13266"/>
                    </a:cubicBezTo>
                    <a:cubicBezTo>
                      <a:pt x="18802" y="13268"/>
                      <a:pt x="18801" y="13270"/>
                      <a:pt x="18800" y="13272"/>
                    </a:cubicBezTo>
                    <a:cubicBezTo>
                      <a:pt x="18773" y="13314"/>
                      <a:pt x="18727" y="13340"/>
                      <a:pt x="18678" y="13340"/>
                    </a:cubicBezTo>
                    <a:lnTo>
                      <a:pt x="18633" y="13340"/>
                    </a:lnTo>
                    <a:cubicBezTo>
                      <a:pt x="18554" y="13340"/>
                      <a:pt x="18479" y="13308"/>
                      <a:pt x="18425" y="13251"/>
                    </a:cubicBezTo>
                    <a:cubicBezTo>
                      <a:pt x="18381" y="13205"/>
                      <a:pt x="18311" y="13199"/>
                      <a:pt x="18259" y="13235"/>
                    </a:cubicBezTo>
                    <a:cubicBezTo>
                      <a:pt x="18162" y="13303"/>
                      <a:pt x="18046" y="13340"/>
                      <a:pt x="17928" y="13340"/>
                    </a:cubicBezTo>
                    <a:lnTo>
                      <a:pt x="17009" y="13340"/>
                    </a:lnTo>
                    <a:cubicBezTo>
                      <a:pt x="16891" y="13340"/>
                      <a:pt x="16775" y="13303"/>
                      <a:pt x="16678" y="13235"/>
                    </a:cubicBezTo>
                    <a:cubicBezTo>
                      <a:pt x="16620" y="13194"/>
                      <a:pt x="16540" y="13208"/>
                      <a:pt x="16500" y="13266"/>
                    </a:cubicBezTo>
                    <a:cubicBezTo>
                      <a:pt x="16498" y="13268"/>
                      <a:pt x="16497" y="13270"/>
                      <a:pt x="16496" y="13272"/>
                    </a:cubicBezTo>
                    <a:cubicBezTo>
                      <a:pt x="16469" y="13314"/>
                      <a:pt x="16423" y="13340"/>
                      <a:pt x="16374" y="13340"/>
                    </a:cubicBezTo>
                    <a:lnTo>
                      <a:pt x="16329" y="13340"/>
                    </a:lnTo>
                    <a:cubicBezTo>
                      <a:pt x="16250" y="13340"/>
                      <a:pt x="16175" y="13308"/>
                      <a:pt x="16121" y="13251"/>
                    </a:cubicBezTo>
                    <a:cubicBezTo>
                      <a:pt x="16072" y="13200"/>
                      <a:pt x="15991" y="13198"/>
                      <a:pt x="15940" y="13247"/>
                    </a:cubicBezTo>
                    <a:cubicBezTo>
                      <a:pt x="15932" y="13255"/>
                      <a:pt x="15925" y="13263"/>
                      <a:pt x="15920" y="13272"/>
                    </a:cubicBezTo>
                    <a:cubicBezTo>
                      <a:pt x="15893" y="13314"/>
                      <a:pt x="15847" y="13340"/>
                      <a:pt x="15798" y="13340"/>
                    </a:cubicBezTo>
                    <a:lnTo>
                      <a:pt x="15753" y="13340"/>
                    </a:lnTo>
                    <a:cubicBezTo>
                      <a:pt x="15674" y="13340"/>
                      <a:pt x="15599" y="13308"/>
                      <a:pt x="15545" y="13251"/>
                    </a:cubicBezTo>
                    <a:cubicBezTo>
                      <a:pt x="15501" y="13205"/>
                      <a:pt x="15431" y="13199"/>
                      <a:pt x="15379" y="13235"/>
                    </a:cubicBezTo>
                    <a:cubicBezTo>
                      <a:pt x="15282" y="13303"/>
                      <a:pt x="15166" y="13340"/>
                      <a:pt x="15048" y="13340"/>
                    </a:cubicBezTo>
                    <a:lnTo>
                      <a:pt x="14129" y="13340"/>
                    </a:lnTo>
                    <a:cubicBezTo>
                      <a:pt x="14011" y="13340"/>
                      <a:pt x="13895" y="13303"/>
                      <a:pt x="13798" y="13235"/>
                    </a:cubicBezTo>
                    <a:cubicBezTo>
                      <a:pt x="13754" y="13204"/>
                      <a:pt x="13695" y="13204"/>
                      <a:pt x="13651" y="13235"/>
                    </a:cubicBezTo>
                    <a:cubicBezTo>
                      <a:pt x="13554" y="13303"/>
                      <a:pt x="13438" y="13340"/>
                      <a:pt x="13320" y="13340"/>
                    </a:cubicBezTo>
                    <a:lnTo>
                      <a:pt x="8561" y="13340"/>
                    </a:lnTo>
                    <a:cubicBezTo>
                      <a:pt x="8443" y="13340"/>
                      <a:pt x="8327" y="13303"/>
                      <a:pt x="8230" y="13235"/>
                    </a:cubicBezTo>
                    <a:cubicBezTo>
                      <a:pt x="8186" y="13204"/>
                      <a:pt x="8127" y="13204"/>
                      <a:pt x="8083" y="13235"/>
                    </a:cubicBezTo>
                    <a:cubicBezTo>
                      <a:pt x="7986" y="13303"/>
                      <a:pt x="7870" y="13340"/>
                      <a:pt x="7752" y="13340"/>
                    </a:cubicBezTo>
                    <a:lnTo>
                      <a:pt x="0" y="13340"/>
                    </a:lnTo>
                  </a:path>
                </a:pathLst>
              </a:cu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03" name="Freeform 107">
                <a:extLst>
                  <a:ext uri="{FF2B5EF4-FFF2-40B4-BE49-F238E27FC236}">
                    <a16:creationId xmlns:a16="http://schemas.microsoft.com/office/drawing/2014/main" id="{EF4D17A2-4279-4138-8E55-F7E1FB38E3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2" y="931"/>
                <a:ext cx="54" cy="55"/>
              </a:xfrm>
              <a:custGeom>
                <a:avLst/>
                <a:gdLst>
                  <a:gd name="T0" fmla="*/ 192 w 385"/>
                  <a:gd name="T1" fmla="*/ 0 h 385"/>
                  <a:gd name="T2" fmla="*/ 385 w 385"/>
                  <a:gd name="T3" fmla="*/ 385 h 385"/>
                  <a:gd name="T4" fmla="*/ 0 w 385"/>
                  <a:gd name="T5" fmla="*/ 385 h 385"/>
                  <a:gd name="T6" fmla="*/ 192 w 385"/>
                  <a:gd name="T7" fmla="*/ 0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5" h="385">
                    <a:moveTo>
                      <a:pt x="192" y="0"/>
                    </a:moveTo>
                    <a:lnTo>
                      <a:pt x="385" y="385"/>
                    </a:lnTo>
                    <a:cubicBezTo>
                      <a:pt x="264" y="325"/>
                      <a:pt x="121" y="325"/>
                      <a:pt x="0" y="385"/>
                    </a:cubicBezTo>
                    <a:lnTo>
                      <a:pt x="192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04" name="Freeform 108">
                <a:extLst>
                  <a:ext uri="{FF2B5EF4-FFF2-40B4-BE49-F238E27FC236}">
                    <a16:creationId xmlns:a16="http://schemas.microsoft.com/office/drawing/2014/main" id="{F5D1C787-D56E-46C8-A256-E20E60DE93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" y="2836"/>
                <a:ext cx="54" cy="54"/>
              </a:xfrm>
              <a:custGeom>
                <a:avLst/>
                <a:gdLst>
                  <a:gd name="T0" fmla="*/ 0 w 386"/>
                  <a:gd name="T1" fmla="*/ 193 h 385"/>
                  <a:gd name="T2" fmla="*/ 386 w 386"/>
                  <a:gd name="T3" fmla="*/ 0 h 385"/>
                  <a:gd name="T4" fmla="*/ 386 w 386"/>
                  <a:gd name="T5" fmla="*/ 385 h 385"/>
                  <a:gd name="T6" fmla="*/ 0 w 386"/>
                  <a:gd name="T7" fmla="*/ 193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6" h="385">
                    <a:moveTo>
                      <a:pt x="0" y="193"/>
                    </a:moveTo>
                    <a:lnTo>
                      <a:pt x="386" y="0"/>
                    </a:lnTo>
                    <a:cubicBezTo>
                      <a:pt x="325" y="121"/>
                      <a:pt x="325" y="264"/>
                      <a:pt x="386" y="385"/>
                    </a:cubicBezTo>
                    <a:lnTo>
                      <a:pt x="0" y="19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05" name="Rectangle 109">
                <a:extLst>
                  <a:ext uri="{FF2B5EF4-FFF2-40B4-BE49-F238E27FC236}">
                    <a16:creationId xmlns:a16="http://schemas.microsoft.com/office/drawing/2014/main" id="{99BF434D-525A-4003-A945-D049DC88ED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9" y="2827"/>
                <a:ext cx="263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06" name="Rectangle 110">
                <a:extLst>
                  <a:ext uri="{FF2B5EF4-FFF2-40B4-BE49-F238E27FC236}">
                    <a16:creationId xmlns:a16="http://schemas.microsoft.com/office/drawing/2014/main" id="{892386D2-7957-4EC2-9A9E-B366BE237F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0" y="2823"/>
                <a:ext cx="308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GSE Ethrnt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07" name="Freeform 111">
                <a:extLst>
                  <a:ext uri="{FF2B5EF4-FFF2-40B4-BE49-F238E27FC236}">
                    <a16:creationId xmlns:a16="http://schemas.microsoft.com/office/drawing/2014/main" id="{AA937F56-1BA9-4E04-B114-E30AC66F33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" y="1938"/>
                <a:ext cx="1821" cy="762"/>
              </a:xfrm>
              <a:custGeom>
                <a:avLst/>
                <a:gdLst>
                  <a:gd name="T0" fmla="*/ 12856 w 12856"/>
                  <a:gd name="T1" fmla="*/ 0 h 5376"/>
                  <a:gd name="T2" fmla="*/ 12764 w 12856"/>
                  <a:gd name="T3" fmla="*/ 0 h 5376"/>
                  <a:gd name="T4" fmla="*/ 12380 w 12856"/>
                  <a:gd name="T5" fmla="*/ 384 h 5376"/>
                  <a:gd name="T6" fmla="*/ 12380 w 12856"/>
                  <a:gd name="T7" fmla="*/ 4800 h 5376"/>
                  <a:gd name="T8" fmla="*/ 11804 w 12856"/>
                  <a:gd name="T9" fmla="*/ 5376 h 5376"/>
                  <a:gd name="T10" fmla="*/ 8561 w 12856"/>
                  <a:gd name="T11" fmla="*/ 5376 h 5376"/>
                  <a:gd name="T12" fmla="*/ 8230 w 12856"/>
                  <a:gd name="T13" fmla="*/ 5271 h 5376"/>
                  <a:gd name="T14" fmla="*/ 8083 w 12856"/>
                  <a:gd name="T15" fmla="*/ 5271 h 5376"/>
                  <a:gd name="T16" fmla="*/ 7752 w 12856"/>
                  <a:gd name="T17" fmla="*/ 5376 h 5376"/>
                  <a:gd name="T18" fmla="*/ 0 w 12856"/>
                  <a:gd name="T19" fmla="*/ 5376 h 5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856" h="5376">
                    <a:moveTo>
                      <a:pt x="12856" y="0"/>
                    </a:moveTo>
                    <a:lnTo>
                      <a:pt x="12764" y="0"/>
                    </a:lnTo>
                    <a:cubicBezTo>
                      <a:pt x="12552" y="0"/>
                      <a:pt x="12380" y="171"/>
                      <a:pt x="12380" y="384"/>
                    </a:cubicBezTo>
                    <a:lnTo>
                      <a:pt x="12380" y="4800"/>
                    </a:lnTo>
                    <a:cubicBezTo>
                      <a:pt x="12380" y="5118"/>
                      <a:pt x="12123" y="5376"/>
                      <a:pt x="11804" y="5376"/>
                    </a:cubicBezTo>
                    <a:lnTo>
                      <a:pt x="8561" y="5376"/>
                    </a:lnTo>
                    <a:cubicBezTo>
                      <a:pt x="8443" y="5376"/>
                      <a:pt x="8327" y="5339"/>
                      <a:pt x="8230" y="5271"/>
                    </a:cubicBezTo>
                    <a:cubicBezTo>
                      <a:pt x="8186" y="5240"/>
                      <a:pt x="8127" y="5240"/>
                      <a:pt x="8083" y="5271"/>
                    </a:cubicBezTo>
                    <a:cubicBezTo>
                      <a:pt x="7986" y="5339"/>
                      <a:pt x="7870" y="5376"/>
                      <a:pt x="7752" y="5376"/>
                    </a:cubicBezTo>
                    <a:lnTo>
                      <a:pt x="0" y="5376"/>
                    </a:lnTo>
                  </a:path>
                </a:pathLst>
              </a:cu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08" name="Freeform 112">
                <a:extLst>
                  <a:ext uri="{FF2B5EF4-FFF2-40B4-BE49-F238E27FC236}">
                    <a16:creationId xmlns:a16="http://schemas.microsoft.com/office/drawing/2014/main" id="{C51C0A99-F66B-40AA-8D98-703F413DD3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9" y="1911"/>
                <a:ext cx="55" cy="54"/>
              </a:xfrm>
              <a:custGeom>
                <a:avLst/>
                <a:gdLst>
                  <a:gd name="T0" fmla="*/ 385 w 385"/>
                  <a:gd name="T1" fmla="*/ 193 h 385"/>
                  <a:gd name="T2" fmla="*/ 0 w 385"/>
                  <a:gd name="T3" fmla="*/ 385 h 385"/>
                  <a:gd name="T4" fmla="*/ 0 w 385"/>
                  <a:gd name="T5" fmla="*/ 0 h 385"/>
                  <a:gd name="T6" fmla="*/ 385 w 385"/>
                  <a:gd name="T7" fmla="*/ 193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5" h="385">
                    <a:moveTo>
                      <a:pt x="385" y="193"/>
                    </a:moveTo>
                    <a:lnTo>
                      <a:pt x="0" y="385"/>
                    </a:lnTo>
                    <a:cubicBezTo>
                      <a:pt x="60" y="264"/>
                      <a:pt x="60" y="121"/>
                      <a:pt x="0" y="0"/>
                    </a:cubicBezTo>
                    <a:lnTo>
                      <a:pt x="385" y="19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09" name="Freeform 113">
                <a:extLst>
                  <a:ext uri="{FF2B5EF4-FFF2-40B4-BE49-F238E27FC236}">
                    <a16:creationId xmlns:a16="http://schemas.microsoft.com/office/drawing/2014/main" id="{70CC5AE3-CE70-414D-9230-A35DCFAA24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" y="2672"/>
                <a:ext cx="54" cy="55"/>
              </a:xfrm>
              <a:custGeom>
                <a:avLst/>
                <a:gdLst>
                  <a:gd name="T0" fmla="*/ 0 w 386"/>
                  <a:gd name="T1" fmla="*/ 193 h 385"/>
                  <a:gd name="T2" fmla="*/ 386 w 386"/>
                  <a:gd name="T3" fmla="*/ 0 h 385"/>
                  <a:gd name="T4" fmla="*/ 386 w 386"/>
                  <a:gd name="T5" fmla="*/ 385 h 385"/>
                  <a:gd name="T6" fmla="*/ 0 w 386"/>
                  <a:gd name="T7" fmla="*/ 193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6" h="385">
                    <a:moveTo>
                      <a:pt x="0" y="193"/>
                    </a:moveTo>
                    <a:lnTo>
                      <a:pt x="386" y="0"/>
                    </a:lnTo>
                    <a:cubicBezTo>
                      <a:pt x="325" y="121"/>
                      <a:pt x="325" y="264"/>
                      <a:pt x="386" y="385"/>
                    </a:cubicBezTo>
                    <a:lnTo>
                      <a:pt x="0" y="19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10" name="Rectangle 114">
                <a:extLst>
                  <a:ext uri="{FF2B5EF4-FFF2-40B4-BE49-F238E27FC236}">
                    <a16:creationId xmlns:a16="http://schemas.microsoft.com/office/drawing/2014/main" id="{EC9C7910-C918-45C5-8E79-5E1F71AB9D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0" y="2664"/>
                <a:ext cx="387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11" name="Rectangle 115">
                <a:extLst>
                  <a:ext uri="{FF2B5EF4-FFF2-40B4-BE49-F238E27FC236}">
                    <a16:creationId xmlns:a16="http://schemas.microsoft.com/office/drawing/2014/main" id="{233A6E46-C054-4827-A1A8-72E1969E5C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1" y="2660"/>
                <a:ext cx="438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GSE FSW Ethrnt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12" name="Freeform 116">
                <a:extLst>
                  <a:ext uri="{FF2B5EF4-FFF2-40B4-BE49-F238E27FC236}">
                    <a16:creationId xmlns:a16="http://schemas.microsoft.com/office/drawing/2014/main" id="{71E90358-E94A-4D79-832F-060CBC01C9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2" y="973"/>
                <a:ext cx="802" cy="1074"/>
              </a:xfrm>
              <a:custGeom>
                <a:avLst/>
                <a:gdLst>
                  <a:gd name="T0" fmla="*/ 0 w 2830"/>
                  <a:gd name="T1" fmla="*/ 0 h 3790"/>
                  <a:gd name="T2" fmla="*/ 0 w 2830"/>
                  <a:gd name="T3" fmla="*/ 3502 h 3790"/>
                  <a:gd name="T4" fmla="*/ 288 w 2830"/>
                  <a:gd name="T5" fmla="*/ 3790 h 3790"/>
                  <a:gd name="T6" fmla="*/ 2006 w 2830"/>
                  <a:gd name="T7" fmla="*/ 3790 h 3790"/>
                  <a:gd name="T8" fmla="*/ 2172 w 2830"/>
                  <a:gd name="T9" fmla="*/ 3738 h 3790"/>
                  <a:gd name="T10" fmla="*/ 2245 w 2830"/>
                  <a:gd name="T11" fmla="*/ 3738 h 3790"/>
                  <a:gd name="T12" fmla="*/ 2411 w 2830"/>
                  <a:gd name="T13" fmla="*/ 3790 h 3790"/>
                  <a:gd name="T14" fmla="*/ 2830 w 2830"/>
                  <a:gd name="T15" fmla="*/ 3790 h 37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30" h="3790">
                    <a:moveTo>
                      <a:pt x="0" y="0"/>
                    </a:moveTo>
                    <a:lnTo>
                      <a:pt x="0" y="3502"/>
                    </a:lnTo>
                    <a:cubicBezTo>
                      <a:pt x="0" y="3661"/>
                      <a:pt x="129" y="3790"/>
                      <a:pt x="288" y="3790"/>
                    </a:cubicBezTo>
                    <a:lnTo>
                      <a:pt x="2006" y="3790"/>
                    </a:lnTo>
                    <a:cubicBezTo>
                      <a:pt x="2065" y="3790"/>
                      <a:pt x="2123" y="3772"/>
                      <a:pt x="2172" y="3738"/>
                    </a:cubicBezTo>
                    <a:cubicBezTo>
                      <a:pt x="2194" y="3722"/>
                      <a:pt x="2223" y="3722"/>
                      <a:pt x="2245" y="3738"/>
                    </a:cubicBezTo>
                    <a:cubicBezTo>
                      <a:pt x="2294" y="3772"/>
                      <a:pt x="2352" y="3790"/>
                      <a:pt x="2411" y="3790"/>
                    </a:cubicBezTo>
                    <a:lnTo>
                      <a:pt x="2830" y="3790"/>
                    </a:lnTo>
                  </a:path>
                </a:pathLst>
              </a:cu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13" name="Freeform 117">
                <a:extLst>
                  <a:ext uri="{FF2B5EF4-FFF2-40B4-BE49-F238E27FC236}">
                    <a16:creationId xmlns:a16="http://schemas.microsoft.com/office/drawing/2014/main" id="{E2BBEA57-27DB-4851-BF0E-533C07368D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5" y="931"/>
                <a:ext cx="54" cy="55"/>
              </a:xfrm>
              <a:custGeom>
                <a:avLst/>
                <a:gdLst>
                  <a:gd name="T0" fmla="*/ 192 w 385"/>
                  <a:gd name="T1" fmla="*/ 0 h 385"/>
                  <a:gd name="T2" fmla="*/ 385 w 385"/>
                  <a:gd name="T3" fmla="*/ 385 h 385"/>
                  <a:gd name="T4" fmla="*/ 0 w 385"/>
                  <a:gd name="T5" fmla="*/ 385 h 385"/>
                  <a:gd name="T6" fmla="*/ 192 w 385"/>
                  <a:gd name="T7" fmla="*/ 0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5" h="385">
                    <a:moveTo>
                      <a:pt x="192" y="0"/>
                    </a:moveTo>
                    <a:lnTo>
                      <a:pt x="385" y="385"/>
                    </a:lnTo>
                    <a:cubicBezTo>
                      <a:pt x="264" y="325"/>
                      <a:pt x="121" y="325"/>
                      <a:pt x="0" y="385"/>
                    </a:cubicBezTo>
                    <a:lnTo>
                      <a:pt x="192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14" name="Freeform 118">
                <a:extLst>
                  <a:ext uri="{FF2B5EF4-FFF2-40B4-BE49-F238E27FC236}">
                    <a16:creationId xmlns:a16="http://schemas.microsoft.com/office/drawing/2014/main" id="{85E38D8C-4AD4-4D55-94D2-DA4D2C714C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1" y="2020"/>
                <a:ext cx="54" cy="54"/>
              </a:xfrm>
              <a:custGeom>
                <a:avLst/>
                <a:gdLst>
                  <a:gd name="T0" fmla="*/ 192 w 192"/>
                  <a:gd name="T1" fmla="*/ 96 h 192"/>
                  <a:gd name="T2" fmla="*/ 0 w 192"/>
                  <a:gd name="T3" fmla="*/ 192 h 192"/>
                  <a:gd name="T4" fmla="*/ 0 w 192"/>
                  <a:gd name="T5" fmla="*/ 0 h 192"/>
                  <a:gd name="T6" fmla="*/ 192 w 192"/>
                  <a:gd name="T7" fmla="*/ 96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2" h="192">
                    <a:moveTo>
                      <a:pt x="192" y="96"/>
                    </a:moveTo>
                    <a:lnTo>
                      <a:pt x="0" y="192"/>
                    </a:lnTo>
                    <a:cubicBezTo>
                      <a:pt x="30" y="132"/>
                      <a:pt x="30" y="60"/>
                      <a:pt x="0" y="0"/>
                    </a:cubicBezTo>
                    <a:lnTo>
                      <a:pt x="192" y="9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15" name="Rectangle 119">
                <a:extLst>
                  <a:ext uri="{FF2B5EF4-FFF2-40B4-BE49-F238E27FC236}">
                    <a16:creationId xmlns:a16="http://schemas.microsoft.com/office/drawing/2014/main" id="{A96A6E4D-5346-42AE-925B-0ECB18CD7B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73" y="2012"/>
                <a:ext cx="267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16" name="Rectangle 120">
                <a:extLst>
                  <a:ext uri="{FF2B5EF4-FFF2-40B4-BE49-F238E27FC236}">
                    <a16:creationId xmlns:a16="http://schemas.microsoft.com/office/drawing/2014/main" id="{9D58EF3A-FCEF-4EA9-A463-1F6EFD191C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74" y="2008"/>
                <a:ext cx="208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Ethrnt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17" name="Rectangle 121">
                <a:extLst>
                  <a:ext uri="{FF2B5EF4-FFF2-40B4-BE49-F238E27FC236}">
                    <a16:creationId xmlns:a16="http://schemas.microsoft.com/office/drawing/2014/main" id="{6F45D61D-B2DB-4FB4-AE98-FD98DE5604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42" y="2008"/>
                <a:ext cx="52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(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18" name="Rectangle 122">
                <a:extLst>
                  <a:ext uri="{FF2B5EF4-FFF2-40B4-BE49-F238E27FC236}">
                    <a16:creationId xmlns:a16="http://schemas.microsoft.com/office/drawing/2014/main" id="{9FBE68CB-865B-4EDD-8931-CE52E57256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60" y="2008"/>
                <a:ext cx="68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X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19" name="Rectangle 123">
                <a:extLst>
                  <a:ext uri="{FF2B5EF4-FFF2-40B4-BE49-F238E27FC236}">
                    <a16:creationId xmlns:a16="http://schemas.microsoft.com/office/drawing/2014/main" id="{A804816D-A001-4532-88A0-05C5278309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92" y="2008"/>
                <a:ext cx="66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6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20" name="Rectangle 124">
                <a:extLst>
                  <a:ext uri="{FF2B5EF4-FFF2-40B4-BE49-F238E27FC236}">
                    <a16:creationId xmlns:a16="http://schemas.microsoft.com/office/drawing/2014/main" id="{443E03B1-6BAF-44C7-9A08-8A962E04FE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22" y="2008"/>
                <a:ext cx="53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)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21" name="Freeform 125">
                <a:extLst>
                  <a:ext uri="{FF2B5EF4-FFF2-40B4-BE49-F238E27FC236}">
                    <a16:creationId xmlns:a16="http://schemas.microsoft.com/office/drawing/2014/main" id="{10C6B2EC-327A-48BA-BB35-4921E79C0A0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14" y="1714"/>
                <a:ext cx="1703" cy="1164"/>
              </a:xfrm>
              <a:custGeom>
                <a:avLst/>
                <a:gdLst>
                  <a:gd name="T0" fmla="*/ 787 w 6008"/>
                  <a:gd name="T1" fmla="*/ 6 h 4107"/>
                  <a:gd name="T2" fmla="*/ 918 w 6008"/>
                  <a:gd name="T3" fmla="*/ 51 h 4107"/>
                  <a:gd name="T4" fmla="*/ 978 w 6008"/>
                  <a:gd name="T5" fmla="*/ 62 h 4107"/>
                  <a:gd name="T6" fmla="*/ 1117 w 6008"/>
                  <a:gd name="T7" fmla="*/ 1 h 4107"/>
                  <a:gd name="T8" fmla="*/ 1216 w 6008"/>
                  <a:gd name="T9" fmla="*/ 61 h 4107"/>
                  <a:gd name="T10" fmla="*/ 1317 w 6008"/>
                  <a:gd name="T11" fmla="*/ 33 h 4107"/>
                  <a:gd name="T12" fmla="*/ 1470 w 6008"/>
                  <a:gd name="T13" fmla="*/ 26 h 4107"/>
                  <a:gd name="T14" fmla="*/ 1535 w 6008"/>
                  <a:gd name="T15" fmla="*/ 64 h 4107"/>
                  <a:gd name="T16" fmla="*/ 1665 w 6008"/>
                  <a:gd name="T17" fmla="*/ 2 h 4107"/>
                  <a:gd name="T18" fmla="*/ 1852 w 6008"/>
                  <a:gd name="T19" fmla="*/ 61 h 4107"/>
                  <a:gd name="T20" fmla="*/ 3792 w 6008"/>
                  <a:gd name="T21" fmla="*/ 120 h 4107"/>
                  <a:gd name="T22" fmla="*/ 3922 w 6008"/>
                  <a:gd name="T23" fmla="*/ 278 h 4107"/>
                  <a:gd name="T24" fmla="*/ 3965 w 6008"/>
                  <a:gd name="T25" fmla="*/ 3857 h 4107"/>
                  <a:gd name="T26" fmla="*/ 4184 w 6008"/>
                  <a:gd name="T27" fmla="*/ 4000 h 4107"/>
                  <a:gd name="T28" fmla="*/ 4030 w 6008"/>
                  <a:gd name="T29" fmla="*/ 3990 h 4107"/>
                  <a:gd name="T30" fmla="*/ 3911 w 6008"/>
                  <a:gd name="T31" fmla="*/ 405 h 4107"/>
                  <a:gd name="T32" fmla="*/ 3823 w 6008"/>
                  <a:gd name="T33" fmla="*/ 190 h 4107"/>
                  <a:gd name="T34" fmla="*/ 3636 w 6008"/>
                  <a:gd name="T35" fmla="*/ 101 h 4107"/>
                  <a:gd name="T36" fmla="*/ 1709 w 6008"/>
                  <a:gd name="T37" fmla="*/ 39 h 4107"/>
                  <a:gd name="T38" fmla="*/ 1607 w 6008"/>
                  <a:gd name="T39" fmla="*/ 77 h 4107"/>
                  <a:gd name="T40" fmla="*/ 1476 w 6008"/>
                  <a:gd name="T41" fmla="*/ 85 h 4107"/>
                  <a:gd name="T42" fmla="*/ 1393 w 6008"/>
                  <a:gd name="T43" fmla="*/ 36 h 4107"/>
                  <a:gd name="T44" fmla="*/ 1247 w 6008"/>
                  <a:gd name="T45" fmla="*/ 100 h 4107"/>
                  <a:gd name="T46" fmla="*/ 1163 w 6008"/>
                  <a:gd name="T47" fmla="*/ 56 h 4107"/>
                  <a:gd name="T48" fmla="*/ 1052 w 6008"/>
                  <a:gd name="T49" fmla="*/ 60 h 4107"/>
                  <a:gd name="T50" fmla="*/ 911 w 6008"/>
                  <a:gd name="T51" fmla="*/ 93 h 4107"/>
                  <a:gd name="T52" fmla="*/ 839 w 6008"/>
                  <a:gd name="T53" fmla="*/ 37 h 4107"/>
                  <a:gd name="T54" fmla="*/ 661 w 6008"/>
                  <a:gd name="T55" fmla="*/ 96 h 4107"/>
                  <a:gd name="T56" fmla="*/ 668 w 6008"/>
                  <a:gd name="T57" fmla="*/ 131 h 4107"/>
                  <a:gd name="T58" fmla="*/ 829 w 6008"/>
                  <a:gd name="T59" fmla="*/ 72 h 4107"/>
                  <a:gd name="T60" fmla="*/ 896 w 6008"/>
                  <a:gd name="T61" fmla="*/ 125 h 4107"/>
                  <a:gd name="T62" fmla="*/ 1021 w 6008"/>
                  <a:gd name="T63" fmla="*/ 123 h 4107"/>
                  <a:gd name="T64" fmla="*/ 1126 w 6008"/>
                  <a:gd name="T65" fmla="*/ 74 h 4107"/>
                  <a:gd name="T66" fmla="*/ 1201 w 6008"/>
                  <a:gd name="T67" fmla="*/ 132 h 4107"/>
                  <a:gd name="T68" fmla="*/ 1313 w 6008"/>
                  <a:gd name="T69" fmla="*/ 122 h 4107"/>
                  <a:gd name="T70" fmla="*/ 1430 w 6008"/>
                  <a:gd name="T71" fmla="*/ 84 h 4107"/>
                  <a:gd name="T72" fmla="*/ 1493 w 6008"/>
                  <a:gd name="T73" fmla="*/ 133 h 4107"/>
                  <a:gd name="T74" fmla="*/ 1626 w 6008"/>
                  <a:gd name="T75" fmla="*/ 108 h 4107"/>
                  <a:gd name="T76" fmla="*/ 1751 w 6008"/>
                  <a:gd name="T77" fmla="*/ 103 h 4107"/>
                  <a:gd name="T78" fmla="*/ 3605 w 6008"/>
                  <a:gd name="T79" fmla="*/ 135 h 4107"/>
                  <a:gd name="T80" fmla="*/ 3854 w 6008"/>
                  <a:gd name="T81" fmla="*/ 300 h 4107"/>
                  <a:gd name="T82" fmla="*/ 3899 w 6008"/>
                  <a:gd name="T83" fmla="*/ 3883 h 4107"/>
                  <a:gd name="T84" fmla="*/ 4012 w 6008"/>
                  <a:gd name="T85" fmla="*/ 4020 h 4107"/>
                  <a:gd name="T86" fmla="*/ 5955 w 6008"/>
                  <a:gd name="T87" fmla="*/ 4107 h 4107"/>
                  <a:gd name="T88" fmla="*/ 3986 w 6008"/>
                  <a:gd name="T89" fmla="*/ 4045 h 4107"/>
                  <a:gd name="T90" fmla="*/ 3847 w 6008"/>
                  <a:gd name="T91" fmla="*/ 3832 h 4107"/>
                  <a:gd name="T92" fmla="*/ 3800 w 6008"/>
                  <a:gd name="T93" fmla="*/ 274 h 4107"/>
                  <a:gd name="T94" fmla="*/ 1884 w 6008"/>
                  <a:gd name="T95" fmla="*/ 171 h 4107"/>
                  <a:gd name="T96" fmla="*/ 1700 w 6008"/>
                  <a:gd name="T97" fmla="*/ 114 h 4107"/>
                  <a:gd name="T98" fmla="*/ 1618 w 6008"/>
                  <a:gd name="T99" fmla="*/ 153 h 4107"/>
                  <a:gd name="T100" fmla="*/ 1476 w 6008"/>
                  <a:gd name="T101" fmla="*/ 165 h 4107"/>
                  <a:gd name="T102" fmla="*/ 1401 w 6008"/>
                  <a:gd name="T103" fmla="*/ 108 h 4107"/>
                  <a:gd name="T104" fmla="*/ 1320 w 6008"/>
                  <a:gd name="T105" fmla="*/ 157 h 4107"/>
                  <a:gd name="T106" fmla="*/ 1171 w 6008"/>
                  <a:gd name="T107" fmla="*/ 158 h 4107"/>
                  <a:gd name="T108" fmla="*/ 1110 w 6008"/>
                  <a:gd name="T109" fmla="*/ 108 h 4107"/>
                  <a:gd name="T110" fmla="*/ 1004 w 6008"/>
                  <a:gd name="T111" fmla="*/ 165 h 4107"/>
                  <a:gd name="T112" fmla="*/ 870 w 6008"/>
                  <a:gd name="T113" fmla="*/ 151 h 4107"/>
                  <a:gd name="T114" fmla="*/ 820 w 6008"/>
                  <a:gd name="T115" fmla="*/ 108 h 4107"/>
                  <a:gd name="T116" fmla="*/ 668 w 6008"/>
                  <a:gd name="T117" fmla="*/ 167 h 4107"/>
                  <a:gd name="T118" fmla="*/ 53 w 6008"/>
                  <a:gd name="T119" fmla="*/ 171 h 4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008" h="4107">
                    <a:moveTo>
                      <a:pt x="53" y="64"/>
                    </a:moveTo>
                    <a:lnTo>
                      <a:pt x="619" y="64"/>
                    </a:lnTo>
                    <a:lnTo>
                      <a:pt x="655" y="61"/>
                    </a:lnTo>
                    <a:lnTo>
                      <a:pt x="690" y="53"/>
                    </a:lnTo>
                    <a:lnTo>
                      <a:pt x="723" y="40"/>
                    </a:lnTo>
                    <a:lnTo>
                      <a:pt x="758" y="19"/>
                    </a:lnTo>
                    <a:lnTo>
                      <a:pt x="787" y="6"/>
                    </a:lnTo>
                    <a:cubicBezTo>
                      <a:pt x="793" y="3"/>
                      <a:pt x="800" y="1"/>
                      <a:pt x="807" y="1"/>
                    </a:cubicBezTo>
                    <a:lnTo>
                      <a:pt x="831" y="1"/>
                    </a:lnTo>
                    <a:cubicBezTo>
                      <a:pt x="838" y="0"/>
                      <a:pt x="845" y="2"/>
                      <a:pt x="852" y="4"/>
                    </a:cubicBezTo>
                    <a:lnTo>
                      <a:pt x="875" y="13"/>
                    </a:lnTo>
                    <a:cubicBezTo>
                      <a:pt x="881" y="16"/>
                      <a:pt x="887" y="20"/>
                      <a:pt x="892" y="24"/>
                    </a:cubicBezTo>
                    <a:lnTo>
                      <a:pt x="911" y="42"/>
                    </a:lnTo>
                    <a:cubicBezTo>
                      <a:pt x="914" y="44"/>
                      <a:pt x="916" y="48"/>
                      <a:pt x="918" y="51"/>
                    </a:cubicBezTo>
                    <a:lnTo>
                      <a:pt x="920" y="54"/>
                    </a:lnTo>
                    <a:lnTo>
                      <a:pt x="925" y="59"/>
                    </a:lnTo>
                    <a:lnTo>
                      <a:pt x="928" y="61"/>
                    </a:lnTo>
                    <a:lnTo>
                      <a:pt x="932" y="63"/>
                    </a:lnTo>
                    <a:lnTo>
                      <a:pt x="944" y="65"/>
                    </a:lnTo>
                    <a:lnTo>
                      <a:pt x="959" y="64"/>
                    </a:lnTo>
                    <a:lnTo>
                      <a:pt x="978" y="62"/>
                    </a:lnTo>
                    <a:lnTo>
                      <a:pt x="995" y="57"/>
                    </a:lnTo>
                    <a:lnTo>
                      <a:pt x="1011" y="48"/>
                    </a:lnTo>
                    <a:lnTo>
                      <a:pt x="1029" y="33"/>
                    </a:lnTo>
                    <a:lnTo>
                      <a:pt x="1054" y="15"/>
                    </a:lnTo>
                    <a:cubicBezTo>
                      <a:pt x="1060" y="11"/>
                      <a:pt x="1067" y="8"/>
                      <a:pt x="1074" y="6"/>
                    </a:cubicBezTo>
                    <a:lnTo>
                      <a:pt x="1098" y="1"/>
                    </a:lnTo>
                    <a:cubicBezTo>
                      <a:pt x="1104" y="0"/>
                      <a:pt x="1111" y="0"/>
                      <a:pt x="1117" y="1"/>
                    </a:cubicBezTo>
                    <a:lnTo>
                      <a:pt x="1141" y="5"/>
                    </a:lnTo>
                    <a:cubicBezTo>
                      <a:pt x="1148" y="6"/>
                      <a:pt x="1155" y="9"/>
                      <a:pt x="1161" y="12"/>
                    </a:cubicBezTo>
                    <a:lnTo>
                      <a:pt x="1182" y="26"/>
                    </a:lnTo>
                    <a:cubicBezTo>
                      <a:pt x="1187" y="29"/>
                      <a:pt x="1192" y="33"/>
                      <a:pt x="1196" y="38"/>
                    </a:cubicBezTo>
                    <a:lnTo>
                      <a:pt x="1206" y="50"/>
                    </a:lnTo>
                    <a:lnTo>
                      <a:pt x="1213" y="59"/>
                    </a:lnTo>
                    <a:lnTo>
                      <a:pt x="1216" y="61"/>
                    </a:lnTo>
                    <a:lnTo>
                      <a:pt x="1220" y="63"/>
                    </a:lnTo>
                    <a:lnTo>
                      <a:pt x="1232" y="65"/>
                    </a:lnTo>
                    <a:lnTo>
                      <a:pt x="1247" y="64"/>
                    </a:lnTo>
                    <a:lnTo>
                      <a:pt x="1266" y="62"/>
                    </a:lnTo>
                    <a:lnTo>
                      <a:pt x="1283" y="57"/>
                    </a:lnTo>
                    <a:lnTo>
                      <a:pt x="1299" y="48"/>
                    </a:lnTo>
                    <a:lnTo>
                      <a:pt x="1317" y="33"/>
                    </a:lnTo>
                    <a:lnTo>
                      <a:pt x="1342" y="15"/>
                    </a:lnTo>
                    <a:cubicBezTo>
                      <a:pt x="1348" y="11"/>
                      <a:pt x="1355" y="8"/>
                      <a:pt x="1362" y="6"/>
                    </a:cubicBezTo>
                    <a:lnTo>
                      <a:pt x="1386" y="1"/>
                    </a:lnTo>
                    <a:cubicBezTo>
                      <a:pt x="1392" y="0"/>
                      <a:pt x="1399" y="0"/>
                      <a:pt x="1405" y="1"/>
                    </a:cubicBezTo>
                    <a:lnTo>
                      <a:pt x="1429" y="5"/>
                    </a:lnTo>
                    <a:cubicBezTo>
                      <a:pt x="1436" y="6"/>
                      <a:pt x="1443" y="9"/>
                      <a:pt x="1449" y="12"/>
                    </a:cubicBezTo>
                    <a:lnTo>
                      <a:pt x="1470" y="26"/>
                    </a:lnTo>
                    <a:cubicBezTo>
                      <a:pt x="1475" y="29"/>
                      <a:pt x="1480" y="33"/>
                      <a:pt x="1484" y="38"/>
                    </a:cubicBezTo>
                    <a:lnTo>
                      <a:pt x="1494" y="50"/>
                    </a:lnTo>
                    <a:lnTo>
                      <a:pt x="1501" y="59"/>
                    </a:lnTo>
                    <a:lnTo>
                      <a:pt x="1504" y="61"/>
                    </a:lnTo>
                    <a:lnTo>
                      <a:pt x="1508" y="63"/>
                    </a:lnTo>
                    <a:lnTo>
                      <a:pt x="1520" y="65"/>
                    </a:lnTo>
                    <a:lnTo>
                      <a:pt x="1535" y="64"/>
                    </a:lnTo>
                    <a:lnTo>
                      <a:pt x="1554" y="62"/>
                    </a:lnTo>
                    <a:lnTo>
                      <a:pt x="1571" y="57"/>
                    </a:lnTo>
                    <a:lnTo>
                      <a:pt x="1587" y="48"/>
                    </a:lnTo>
                    <a:lnTo>
                      <a:pt x="1605" y="33"/>
                    </a:lnTo>
                    <a:lnTo>
                      <a:pt x="1627" y="16"/>
                    </a:lnTo>
                    <a:cubicBezTo>
                      <a:pt x="1632" y="13"/>
                      <a:pt x="1637" y="10"/>
                      <a:pt x="1644" y="8"/>
                    </a:cubicBezTo>
                    <a:lnTo>
                      <a:pt x="1665" y="2"/>
                    </a:lnTo>
                    <a:cubicBezTo>
                      <a:pt x="1671" y="0"/>
                      <a:pt x="1678" y="0"/>
                      <a:pt x="1684" y="0"/>
                    </a:cubicBezTo>
                    <a:lnTo>
                      <a:pt x="1706" y="2"/>
                    </a:lnTo>
                    <a:cubicBezTo>
                      <a:pt x="1712" y="3"/>
                      <a:pt x="1718" y="4"/>
                      <a:pt x="1723" y="7"/>
                    </a:cubicBezTo>
                    <a:lnTo>
                      <a:pt x="1744" y="16"/>
                    </a:lnTo>
                    <a:lnTo>
                      <a:pt x="1784" y="40"/>
                    </a:lnTo>
                    <a:lnTo>
                      <a:pt x="1818" y="53"/>
                    </a:lnTo>
                    <a:lnTo>
                      <a:pt x="1852" y="61"/>
                    </a:lnTo>
                    <a:lnTo>
                      <a:pt x="1892" y="64"/>
                    </a:lnTo>
                    <a:lnTo>
                      <a:pt x="3605" y="64"/>
                    </a:lnTo>
                    <a:lnTo>
                      <a:pt x="3638" y="66"/>
                    </a:lnTo>
                    <a:lnTo>
                      <a:pt x="3672" y="71"/>
                    </a:lnTo>
                    <a:lnTo>
                      <a:pt x="3733" y="89"/>
                    </a:lnTo>
                    <a:cubicBezTo>
                      <a:pt x="3737" y="90"/>
                      <a:pt x="3740" y="91"/>
                      <a:pt x="3744" y="93"/>
                    </a:cubicBezTo>
                    <a:lnTo>
                      <a:pt x="3792" y="120"/>
                    </a:lnTo>
                    <a:cubicBezTo>
                      <a:pt x="3795" y="121"/>
                      <a:pt x="3798" y="123"/>
                      <a:pt x="3800" y="125"/>
                    </a:cubicBezTo>
                    <a:lnTo>
                      <a:pt x="3843" y="160"/>
                    </a:lnTo>
                    <a:cubicBezTo>
                      <a:pt x="3846" y="162"/>
                      <a:pt x="3849" y="165"/>
                      <a:pt x="3851" y="168"/>
                    </a:cubicBezTo>
                    <a:lnTo>
                      <a:pt x="3886" y="211"/>
                    </a:lnTo>
                    <a:cubicBezTo>
                      <a:pt x="3888" y="213"/>
                      <a:pt x="3890" y="216"/>
                      <a:pt x="3891" y="219"/>
                    </a:cubicBezTo>
                    <a:lnTo>
                      <a:pt x="3918" y="267"/>
                    </a:lnTo>
                    <a:cubicBezTo>
                      <a:pt x="3920" y="271"/>
                      <a:pt x="3921" y="274"/>
                      <a:pt x="3922" y="278"/>
                    </a:cubicBezTo>
                    <a:lnTo>
                      <a:pt x="3939" y="332"/>
                    </a:lnTo>
                    <a:lnTo>
                      <a:pt x="3945" y="368"/>
                    </a:lnTo>
                    <a:lnTo>
                      <a:pt x="3947" y="403"/>
                    </a:lnTo>
                    <a:lnTo>
                      <a:pt x="3947" y="3765"/>
                    </a:lnTo>
                    <a:lnTo>
                      <a:pt x="3948" y="3792"/>
                    </a:lnTo>
                    <a:lnTo>
                      <a:pt x="3952" y="3815"/>
                    </a:lnTo>
                    <a:lnTo>
                      <a:pt x="3965" y="3857"/>
                    </a:lnTo>
                    <a:lnTo>
                      <a:pt x="3987" y="3896"/>
                    </a:lnTo>
                    <a:lnTo>
                      <a:pt x="4016" y="3931"/>
                    </a:lnTo>
                    <a:lnTo>
                      <a:pt x="4051" y="3960"/>
                    </a:lnTo>
                    <a:lnTo>
                      <a:pt x="4090" y="3982"/>
                    </a:lnTo>
                    <a:lnTo>
                      <a:pt x="4139" y="3996"/>
                    </a:lnTo>
                    <a:lnTo>
                      <a:pt x="4160" y="3999"/>
                    </a:lnTo>
                    <a:lnTo>
                      <a:pt x="4184" y="4000"/>
                    </a:lnTo>
                    <a:lnTo>
                      <a:pt x="5955" y="4000"/>
                    </a:lnTo>
                    <a:lnTo>
                      <a:pt x="5955" y="4036"/>
                    </a:lnTo>
                    <a:lnTo>
                      <a:pt x="4182" y="4036"/>
                    </a:lnTo>
                    <a:lnTo>
                      <a:pt x="4155" y="4034"/>
                    </a:lnTo>
                    <a:lnTo>
                      <a:pt x="4129" y="4030"/>
                    </a:lnTo>
                    <a:lnTo>
                      <a:pt x="4076" y="4014"/>
                    </a:lnTo>
                    <a:lnTo>
                      <a:pt x="4030" y="3990"/>
                    </a:lnTo>
                    <a:lnTo>
                      <a:pt x="3991" y="3956"/>
                    </a:lnTo>
                    <a:lnTo>
                      <a:pt x="3957" y="3916"/>
                    </a:lnTo>
                    <a:lnTo>
                      <a:pt x="3932" y="3871"/>
                    </a:lnTo>
                    <a:lnTo>
                      <a:pt x="3917" y="3821"/>
                    </a:lnTo>
                    <a:lnTo>
                      <a:pt x="3913" y="3794"/>
                    </a:lnTo>
                    <a:lnTo>
                      <a:pt x="3911" y="3765"/>
                    </a:lnTo>
                    <a:lnTo>
                      <a:pt x="3911" y="405"/>
                    </a:lnTo>
                    <a:lnTo>
                      <a:pt x="3910" y="373"/>
                    </a:lnTo>
                    <a:lnTo>
                      <a:pt x="3904" y="342"/>
                    </a:lnTo>
                    <a:lnTo>
                      <a:pt x="3888" y="288"/>
                    </a:lnTo>
                    <a:cubicBezTo>
                      <a:pt x="3888" y="287"/>
                      <a:pt x="3887" y="286"/>
                      <a:pt x="3887" y="284"/>
                    </a:cubicBezTo>
                    <a:lnTo>
                      <a:pt x="3860" y="236"/>
                    </a:lnTo>
                    <a:cubicBezTo>
                      <a:pt x="3860" y="235"/>
                      <a:pt x="3859" y="234"/>
                      <a:pt x="3858" y="233"/>
                    </a:cubicBezTo>
                    <a:lnTo>
                      <a:pt x="3823" y="190"/>
                    </a:lnTo>
                    <a:cubicBezTo>
                      <a:pt x="3822" y="189"/>
                      <a:pt x="3822" y="188"/>
                      <a:pt x="3821" y="188"/>
                    </a:cubicBezTo>
                    <a:lnTo>
                      <a:pt x="3778" y="153"/>
                    </a:lnTo>
                    <a:cubicBezTo>
                      <a:pt x="3777" y="152"/>
                      <a:pt x="3776" y="151"/>
                      <a:pt x="3775" y="151"/>
                    </a:cubicBezTo>
                    <a:lnTo>
                      <a:pt x="3726" y="124"/>
                    </a:lnTo>
                    <a:cubicBezTo>
                      <a:pt x="3725" y="124"/>
                      <a:pt x="3724" y="123"/>
                      <a:pt x="3723" y="123"/>
                    </a:cubicBezTo>
                    <a:lnTo>
                      <a:pt x="3666" y="106"/>
                    </a:lnTo>
                    <a:lnTo>
                      <a:pt x="3636" y="101"/>
                    </a:lnTo>
                    <a:lnTo>
                      <a:pt x="3605" y="100"/>
                    </a:lnTo>
                    <a:lnTo>
                      <a:pt x="1889" y="100"/>
                    </a:lnTo>
                    <a:lnTo>
                      <a:pt x="1847" y="96"/>
                    </a:lnTo>
                    <a:lnTo>
                      <a:pt x="1807" y="87"/>
                    </a:lnTo>
                    <a:lnTo>
                      <a:pt x="1768" y="71"/>
                    </a:lnTo>
                    <a:lnTo>
                      <a:pt x="1730" y="49"/>
                    </a:lnTo>
                    <a:lnTo>
                      <a:pt x="1709" y="39"/>
                    </a:lnTo>
                    <a:cubicBezTo>
                      <a:pt x="1707" y="38"/>
                      <a:pt x="1705" y="38"/>
                      <a:pt x="1703" y="38"/>
                    </a:cubicBezTo>
                    <a:lnTo>
                      <a:pt x="1681" y="36"/>
                    </a:lnTo>
                    <a:cubicBezTo>
                      <a:pt x="1679" y="36"/>
                      <a:pt x="1677" y="36"/>
                      <a:pt x="1675" y="36"/>
                    </a:cubicBezTo>
                    <a:lnTo>
                      <a:pt x="1653" y="42"/>
                    </a:lnTo>
                    <a:cubicBezTo>
                      <a:pt x="1651" y="43"/>
                      <a:pt x="1649" y="44"/>
                      <a:pt x="1647" y="45"/>
                    </a:cubicBezTo>
                    <a:lnTo>
                      <a:pt x="1628" y="60"/>
                    </a:lnTo>
                    <a:lnTo>
                      <a:pt x="1607" y="77"/>
                    </a:lnTo>
                    <a:lnTo>
                      <a:pt x="1585" y="90"/>
                    </a:lnTo>
                    <a:lnTo>
                      <a:pt x="1561" y="97"/>
                    </a:lnTo>
                    <a:lnTo>
                      <a:pt x="1535" y="100"/>
                    </a:lnTo>
                    <a:lnTo>
                      <a:pt x="1515" y="100"/>
                    </a:lnTo>
                    <a:lnTo>
                      <a:pt x="1499" y="98"/>
                    </a:lnTo>
                    <a:lnTo>
                      <a:pt x="1487" y="93"/>
                    </a:lnTo>
                    <a:lnTo>
                      <a:pt x="1476" y="85"/>
                    </a:lnTo>
                    <a:lnTo>
                      <a:pt x="1466" y="72"/>
                    </a:lnTo>
                    <a:lnTo>
                      <a:pt x="1456" y="60"/>
                    </a:lnTo>
                    <a:cubicBezTo>
                      <a:pt x="1455" y="58"/>
                      <a:pt x="1453" y="57"/>
                      <a:pt x="1451" y="56"/>
                    </a:cubicBezTo>
                    <a:lnTo>
                      <a:pt x="1430" y="42"/>
                    </a:lnTo>
                    <a:cubicBezTo>
                      <a:pt x="1428" y="41"/>
                      <a:pt x="1426" y="40"/>
                      <a:pt x="1423" y="40"/>
                    </a:cubicBezTo>
                    <a:lnTo>
                      <a:pt x="1399" y="36"/>
                    </a:lnTo>
                    <a:cubicBezTo>
                      <a:pt x="1397" y="36"/>
                      <a:pt x="1395" y="36"/>
                      <a:pt x="1393" y="36"/>
                    </a:cubicBezTo>
                    <a:lnTo>
                      <a:pt x="1369" y="41"/>
                    </a:lnTo>
                    <a:cubicBezTo>
                      <a:pt x="1367" y="42"/>
                      <a:pt x="1364" y="42"/>
                      <a:pt x="1362" y="44"/>
                    </a:cubicBezTo>
                    <a:lnTo>
                      <a:pt x="1340" y="60"/>
                    </a:lnTo>
                    <a:lnTo>
                      <a:pt x="1319" y="77"/>
                    </a:lnTo>
                    <a:lnTo>
                      <a:pt x="1297" y="90"/>
                    </a:lnTo>
                    <a:lnTo>
                      <a:pt x="1273" y="97"/>
                    </a:lnTo>
                    <a:lnTo>
                      <a:pt x="1247" y="100"/>
                    </a:lnTo>
                    <a:lnTo>
                      <a:pt x="1227" y="100"/>
                    </a:lnTo>
                    <a:lnTo>
                      <a:pt x="1211" y="98"/>
                    </a:lnTo>
                    <a:lnTo>
                      <a:pt x="1199" y="93"/>
                    </a:lnTo>
                    <a:lnTo>
                      <a:pt x="1188" y="85"/>
                    </a:lnTo>
                    <a:lnTo>
                      <a:pt x="1178" y="72"/>
                    </a:lnTo>
                    <a:lnTo>
                      <a:pt x="1168" y="60"/>
                    </a:lnTo>
                    <a:cubicBezTo>
                      <a:pt x="1167" y="58"/>
                      <a:pt x="1165" y="57"/>
                      <a:pt x="1163" y="56"/>
                    </a:cubicBezTo>
                    <a:lnTo>
                      <a:pt x="1142" y="42"/>
                    </a:lnTo>
                    <a:cubicBezTo>
                      <a:pt x="1140" y="41"/>
                      <a:pt x="1138" y="40"/>
                      <a:pt x="1135" y="40"/>
                    </a:cubicBezTo>
                    <a:lnTo>
                      <a:pt x="1111" y="36"/>
                    </a:lnTo>
                    <a:cubicBezTo>
                      <a:pt x="1109" y="36"/>
                      <a:pt x="1107" y="36"/>
                      <a:pt x="1105" y="36"/>
                    </a:cubicBezTo>
                    <a:lnTo>
                      <a:pt x="1081" y="41"/>
                    </a:lnTo>
                    <a:cubicBezTo>
                      <a:pt x="1079" y="42"/>
                      <a:pt x="1076" y="42"/>
                      <a:pt x="1074" y="44"/>
                    </a:cubicBezTo>
                    <a:lnTo>
                      <a:pt x="1052" y="60"/>
                    </a:lnTo>
                    <a:lnTo>
                      <a:pt x="1031" y="77"/>
                    </a:lnTo>
                    <a:lnTo>
                      <a:pt x="1009" y="90"/>
                    </a:lnTo>
                    <a:lnTo>
                      <a:pt x="985" y="97"/>
                    </a:lnTo>
                    <a:lnTo>
                      <a:pt x="959" y="100"/>
                    </a:lnTo>
                    <a:lnTo>
                      <a:pt x="939" y="100"/>
                    </a:lnTo>
                    <a:lnTo>
                      <a:pt x="923" y="98"/>
                    </a:lnTo>
                    <a:lnTo>
                      <a:pt x="911" y="93"/>
                    </a:lnTo>
                    <a:lnTo>
                      <a:pt x="900" y="85"/>
                    </a:lnTo>
                    <a:lnTo>
                      <a:pt x="891" y="74"/>
                    </a:lnTo>
                    <a:lnTo>
                      <a:pt x="889" y="71"/>
                    </a:lnTo>
                    <a:cubicBezTo>
                      <a:pt x="888" y="69"/>
                      <a:pt x="887" y="68"/>
                      <a:pt x="886" y="68"/>
                    </a:cubicBezTo>
                    <a:lnTo>
                      <a:pt x="868" y="50"/>
                    </a:lnTo>
                    <a:cubicBezTo>
                      <a:pt x="866" y="48"/>
                      <a:pt x="864" y="47"/>
                      <a:pt x="862" y="46"/>
                    </a:cubicBezTo>
                    <a:lnTo>
                      <a:pt x="839" y="37"/>
                    </a:lnTo>
                    <a:cubicBezTo>
                      <a:pt x="837" y="37"/>
                      <a:pt x="834" y="36"/>
                      <a:pt x="832" y="36"/>
                    </a:cubicBezTo>
                    <a:lnTo>
                      <a:pt x="808" y="37"/>
                    </a:lnTo>
                    <a:cubicBezTo>
                      <a:pt x="806" y="37"/>
                      <a:pt x="803" y="37"/>
                      <a:pt x="801" y="38"/>
                    </a:cubicBezTo>
                    <a:lnTo>
                      <a:pt x="776" y="50"/>
                    </a:lnTo>
                    <a:lnTo>
                      <a:pt x="739" y="71"/>
                    </a:lnTo>
                    <a:lnTo>
                      <a:pt x="701" y="87"/>
                    </a:lnTo>
                    <a:lnTo>
                      <a:pt x="661" y="96"/>
                    </a:lnTo>
                    <a:lnTo>
                      <a:pt x="619" y="100"/>
                    </a:lnTo>
                    <a:lnTo>
                      <a:pt x="53" y="100"/>
                    </a:lnTo>
                    <a:lnTo>
                      <a:pt x="53" y="64"/>
                    </a:lnTo>
                    <a:close/>
                    <a:moveTo>
                      <a:pt x="53" y="135"/>
                    </a:moveTo>
                    <a:lnTo>
                      <a:pt x="619" y="135"/>
                    </a:lnTo>
                    <a:lnTo>
                      <a:pt x="665" y="132"/>
                    </a:lnTo>
                    <a:cubicBezTo>
                      <a:pt x="666" y="132"/>
                      <a:pt x="667" y="131"/>
                      <a:pt x="668" y="131"/>
                    </a:cubicBezTo>
                    <a:lnTo>
                      <a:pt x="710" y="121"/>
                    </a:lnTo>
                    <a:cubicBezTo>
                      <a:pt x="711" y="121"/>
                      <a:pt x="712" y="121"/>
                      <a:pt x="713" y="120"/>
                    </a:cubicBezTo>
                    <a:lnTo>
                      <a:pt x="754" y="104"/>
                    </a:lnTo>
                    <a:cubicBezTo>
                      <a:pt x="754" y="104"/>
                      <a:pt x="755" y="103"/>
                      <a:pt x="756" y="103"/>
                    </a:cubicBezTo>
                    <a:lnTo>
                      <a:pt x="794" y="80"/>
                    </a:lnTo>
                    <a:lnTo>
                      <a:pt x="812" y="72"/>
                    </a:lnTo>
                    <a:lnTo>
                      <a:pt x="829" y="72"/>
                    </a:lnTo>
                    <a:lnTo>
                      <a:pt x="846" y="78"/>
                    </a:lnTo>
                    <a:lnTo>
                      <a:pt x="860" y="92"/>
                    </a:lnTo>
                    <a:lnTo>
                      <a:pt x="861" y="93"/>
                    </a:lnTo>
                    <a:lnTo>
                      <a:pt x="874" y="109"/>
                    </a:lnTo>
                    <a:cubicBezTo>
                      <a:pt x="875" y="110"/>
                      <a:pt x="876" y="111"/>
                      <a:pt x="877" y="112"/>
                    </a:cubicBezTo>
                    <a:lnTo>
                      <a:pt x="891" y="123"/>
                    </a:lnTo>
                    <a:cubicBezTo>
                      <a:pt x="893" y="124"/>
                      <a:pt x="894" y="124"/>
                      <a:pt x="896" y="125"/>
                    </a:cubicBezTo>
                    <a:lnTo>
                      <a:pt x="913" y="132"/>
                    </a:lnTo>
                    <a:cubicBezTo>
                      <a:pt x="914" y="132"/>
                      <a:pt x="915" y="132"/>
                      <a:pt x="917" y="133"/>
                    </a:cubicBezTo>
                    <a:lnTo>
                      <a:pt x="935" y="135"/>
                    </a:lnTo>
                    <a:lnTo>
                      <a:pt x="959" y="135"/>
                    </a:lnTo>
                    <a:lnTo>
                      <a:pt x="990" y="132"/>
                    </a:lnTo>
                    <a:cubicBezTo>
                      <a:pt x="991" y="132"/>
                      <a:pt x="993" y="132"/>
                      <a:pt x="994" y="131"/>
                    </a:cubicBezTo>
                    <a:lnTo>
                      <a:pt x="1021" y="123"/>
                    </a:lnTo>
                    <a:cubicBezTo>
                      <a:pt x="1022" y="123"/>
                      <a:pt x="1023" y="122"/>
                      <a:pt x="1025" y="122"/>
                    </a:cubicBezTo>
                    <a:lnTo>
                      <a:pt x="1050" y="108"/>
                    </a:lnTo>
                    <a:cubicBezTo>
                      <a:pt x="1051" y="107"/>
                      <a:pt x="1052" y="106"/>
                      <a:pt x="1053" y="105"/>
                    </a:cubicBezTo>
                    <a:lnTo>
                      <a:pt x="1075" y="86"/>
                    </a:lnTo>
                    <a:lnTo>
                      <a:pt x="1092" y="75"/>
                    </a:lnTo>
                    <a:lnTo>
                      <a:pt x="1109" y="72"/>
                    </a:lnTo>
                    <a:lnTo>
                      <a:pt x="1126" y="74"/>
                    </a:lnTo>
                    <a:lnTo>
                      <a:pt x="1142" y="84"/>
                    </a:lnTo>
                    <a:lnTo>
                      <a:pt x="1150" y="95"/>
                    </a:lnTo>
                    <a:lnTo>
                      <a:pt x="1162" y="109"/>
                    </a:lnTo>
                    <a:cubicBezTo>
                      <a:pt x="1163" y="110"/>
                      <a:pt x="1164" y="111"/>
                      <a:pt x="1165" y="112"/>
                    </a:cubicBezTo>
                    <a:lnTo>
                      <a:pt x="1179" y="123"/>
                    </a:lnTo>
                    <a:cubicBezTo>
                      <a:pt x="1181" y="124"/>
                      <a:pt x="1182" y="124"/>
                      <a:pt x="1184" y="125"/>
                    </a:cubicBezTo>
                    <a:lnTo>
                      <a:pt x="1201" y="132"/>
                    </a:lnTo>
                    <a:cubicBezTo>
                      <a:pt x="1202" y="132"/>
                      <a:pt x="1203" y="132"/>
                      <a:pt x="1205" y="133"/>
                    </a:cubicBezTo>
                    <a:lnTo>
                      <a:pt x="1223" y="135"/>
                    </a:lnTo>
                    <a:lnTo>
                      <a:pt x="1247" y="135"/>
                    </a:lnTo>
                    <a:lnTo>
                      <a:pt x="1278" y="132"/>
                    </a:lnTo>
                    <a:cubicBezTo>
                      <a:pt x="1279" y="132"/>
                      <a:pt x="1281" y="132"/>
                      <a:pt x="1282" y="131"/>
                    </a:cubicBezTo>
                    <a:lnTo>
                      <a:pt x="1309" y="123"/>
                    </a:lnTo>
                    <a:cubicBezTo>
                      <a:pt x="1310" y="123"/>
                      <a:pt x="1311" y="122"/>
                      <a:pt x="1313" y="122"/>
                    </a:cubicBezTo>
                    <a:lnTo>
                      <a:pt x="1338" y="108"/>
                    </a:lnTo>
                    <a:cubicBezTo>
                      <a:pt x="1339" y="107"/>
                      <a:pt x="1340" y="106"/>
                      <a:pt x="1341" y="105"/>
                    </a:cubicBezTo>
                    <a:lnTo>
                      <a:pt x="1363" y="86"/>
                    </a:lnTo>
                    <a:lnTo>
                      <a:pt x="1380" y="75"/>
                    </a:lnTo>
                    <a:lnTo>
                      <a:pt x="1397" y="72"/>
                    </a:lnTo>
                    <a:lnTo>
                      <a:pt x="1414" y="74"/>
                    </a:lnTo>
                    <a:lnTo>
                      <a:pt x="1430" y="84"/>
                    </a:lnTo>
                    <a:lnTo>
                      <a:pt x="1438" y="95"/>
                    </a:lnTo>
                    <a:lnTo>
                      <a:pt x="1450" y="109"/>
                    </a:lnTo>
                    <a:cubicBezTo>
                      <a:pt x="1451" y="110"/>
                      <a:pt x="1452" y="111"/>
                      <a:pt x="1453" y="112"/>
                    </a:cubicBezTo>
                    <a:lnTo>
                      <a:pt x="1467" y="123"/>
                    </a:lnTo>
                    <a:cubicBezTo>
                      <a:pt x="1469" y="124"/>
                      <a:pt x="1470" y="124"/>
                      <a:pt x="1472" y="125"/>
                    </a:cubicBezTo>
                    <a:lnTo>
                      <a:pt x="1489" y="132"/>
                    </a:lnTo>
                    <a:cubicBezTo>
                      <a:pt x="1490" y="132"/>
                      <a:pt x="1491" y="132"/>
                      <a:pt x="1493" y="133"/>
                    </a:cubicBezTo>
                    <a:lnTo>
                      <a:pt x="1511" y="135"/>
                    </a:lnTo>
                    <a:lnTo>
                      <a:pt x="1535" y="135"/>
                    </a:lnTo>
                    <a:lnTo>
                      <a:pt x="1566" y="132"/>
                    </a:lnTo>
                    <a:cubicBezTo>
                      <a:pt x="1567" y="132"/>
                      <a:pt x="1569" y="132"/>
                      <a:pt x="1570" y="131"/>
                    </a:cubicBezTo>
                    <a:lnTo>
                      <a:pt x="1597" y="123"/>
                    </a:lnTo>
                    <a:cubicBezTo>
                      <a:pt x="1598" y="123"/>
                      <a:pt x="1599" y="122"/>
                      <a:pt x="1601" y="122"/>
                    </a:cubicBezTo>
                    <a:lnTo>
                      <a:pt x="1626" y="108"/>
                    </a:lnTo>
                    <a:cubicBezTo>
                      <a:pt x="1627" y="107"/>
                      <a:pt x="1628" y="106"/>
                      <a:pt x="1629" y="105"/>
                    </a:cubicBezTo>
                    <a:lnTo>
                      <a:pt x="1651" y="86"/>
                    </a:lnTo>
                    <a:lnTo>
                      <a:pt x="1666" y="76"/>
                    </a:lnTo>
                    <a:lnTo>
                      <a:pt x="1681" y="71"/>
                    </a:lnTo>
                    <a:lnTo>
                      <a:pt x="1697" y="73"/>
                    </a:lnTo>
                    <a:lnTo>
                      <a:pt x="1715" y="81"/>
                    </a:lnTo>
                    <a:lnTo>
                      <a:pt x="1751" y="103"/>
                    </a:lnTo>
                    <a:cubicBezTo>
                      <a:pt x="1752" y="103"/>
                      <a:pt x="1753" y="104"/>
                      <a:pt x="1754" y="104"/>
                    </a:cubicBezTo>
                    <a:lnTo>
                      <a:pt x="1795" y="120"/>
                    </a:lnTo>
                    <a:cubicBezTo>
                      <a:pt x="1796" y="121"/>
                      <a:pt x="1797" y="121"/>
                      <a:pt x="1797" y="121"/>
                    </a:cubicBezTo>
                    <a:lnTo>
                      <a:pt x="1840" y="131"/>
                    </a:lnTo>
                    <a:cubicBezTo>
                      <a:pt x="1841" y="131"/>
                      <a:pt x="1842" y="132"/>
                      <a:pt x="1843" y="132"/>
                    </a:cubicBezTo>
                    <a:lnTo>
                      <a:pt x="1887" y="135"/>
                    </a:lnTo>
                    <a:lnTo>
                      <a:pt x="3605" y="135"/>
                    </a:lnTo>
                    <a:lnTo>
                      <a:pt x="3634" y="137"/>
                    </a:lnTo>
                    <a:lnTo>
                      <a:pt x="3661" y="141"/>
                    </a:lnTo>
                    <a:lnTo>
                      <a:pt x="3711" y="156"/>
                    </a:lnTo>
                    <a:lnTo>
                      <a:pt x="3757" y="181"/>
                    </a:lnTo>
                    <a:lnTo>
                      <a:pt x="3797" y="214"/>
                    </a:lnTo>
                    <a:lnTo>
                      <a:pt x="3830" y="254"/>
                    </a:lnTo>
                    <a:lnTo>
                      <a:pt x="3854" y="300"/>
                    </a:lnTo>
                    <a:lnTo>
                      <a:pt x="3870" y="353"/>
                    </a:lnTo>
                    <a:lnTo>
                      <a:pt x="3874" y="379"/>
                    </a:lnTo>
                    <a:lnTo>
                      <a:pt x="3876" y="406"/>
                    </a:lnTo>
                    <a:lnTo>
                      <a:pt x="3876" y="3765"/>
                    </a:lnTo>
                    <a:lnTo>
                      <a:pt x="3877" y="3796"/>
                    </a:lnTo>
                    <a:lnTo>
                      <a:pt x="3882" y="3826"/>
                    </a:lnTo>
                    <a:lnTo>
                      <a:pt x="3899" y="3883"/>
                    </a:lnTo>
                    <a:cubicBezTo>
                      <a:pt x="3899" y="3884"/>
                      <a:pt x="3900" y="3885"/>
                      <a:pt x="3900" y="3886"/>
                    </a:cubicBezTo>
                    <a:lnTo>
                      <a:pt x="3927" y="3935"/>
                    </a:lnTo>
                    <a:cubicBezTo>
                      <a:pt x="3927" y="3936"/>
                      <a:pt x="3928" y="3937"/>
                      <a:pt x="3929" y="3938"/>
                    </a:cubicBezTo>
                    <a:lnTo>
                      <a:pt x="3964" y="3980"/>
                    </a:lnTo>
                    <a:cubicBezTo>
                      <a:pt x="3965" y="3981"/>
                      <a:pt x="3966" y="3982"/>
                      <a:pt x="3967" y="3983"/>
                    </a:cubicBezTo>
                    <a:lnTo>
                      <a:pt x="4009" y="4018"/>
                    </a:lnTo>
                    <a:cubicBezTo>
                      <a:pt x="4010" y="4019"/>
                      <a:pt x="4011" y="4020"/>
                      <a:pt x="4012" y="4020"/>
                    </a:cubicBezTo>
                    <a:lnTo>
                      <a:pt x="4061" y="4047"/>
                    </a:lnTo>
                    <a:cubicBezTo>
                      <a:pt x="4062" y="4047"/>
                      <a:pt x="4063" y="4048"/>
                      <a:pt x="4064" y="4048"/>
                    </a:cubicBezTo>
                    <a:lnTo>
                      <a:pt x="4118" y="4064"/>
                    </a:lnTo>
                    <a:lnTo>
                      <a:pt x="4149" y="4070"/>
                    </a:lnTo>
                    <a:lnTo>
                      <a:pt x="4181" y="4071"/>
                    </a:lnTo>
                    <a:lnTo>
                      <a:pt x="5955" y="4071"/>
                    </a:lnTo>
                    <a:lnTo>
                      <a:pt x="5955" y="4107"/>
                    </a:lnTo>
                    <a:lnTo>
                      <a:pt x="4179" y="4107"/>
                    </a:lnTo>
                    <a:lnTo>
                      <a:pt x="4144" y="4105"/>
                    </a:lnTo>
                    <a:lnTo>
                      <a:pt x="4108" y="4098"/>
                    </a:lnTo>
                    <a:lnTo>
                      <a:pt x="4054" y="4082"/>
                    </a:lnTo>
                    <a:cubicBezTo>
                      <a:pt x="4050" y="4081"/>
                      <a:pt x="4047" y="4080"/>
                      <a:pt x="4044" y="4078"/>
                    </a:cubicBezTo>
                    <a:lnTo>
                      <a:pt x="3995" y="4051"/>
                    </a:lnTo>
                    <a:cubicBezTo>
                      <a:pt x="3992" y="4050"/>
                      <a:pt x="3989" y="4048"/>
                      <a:pt x="3986" y="4045"/>
                    </a:cubicBezTo>
                    <a:lnTo>
                      <a:pt x="3944" y="4010"/>
                    </a:lnTo>
                    <a:cubicBezTo>
                      <a:pt x="3941" y="4008"/>
                      <a:pt x="3939" y="4006"/>
                      <a:pt x="3937" y="4003"/>
                    </a:cubicBezTo>
                    <a:lnTo>
                      <a:pt x="3902" y="3961"/>
                    </a:lnTo>
                    <a:cubicBezTo>
                      <a:pt x="3899" y="3958"/>
                      <a:pt x="3897" y="3955"/>
                      <a:pt x="3896" y="3952"/>
                    </a:cubicBezTo>
                    <a:lnTo>
                      <a:pt x="3869" y="3903"/>
                    </a:lnTo>
                    <a:cubicBezTo>
                      <a:pt x="3867" y="3900"/>
                      <a:pt x="3866" y="3896"/>
                      <a:pt x="3865" y="3893"/>
                    </a:cubicBezTo>
                    <a:lnTo>
                      <a:pt x="3847" y="3832"/>
                    </a:lnTo>
                    <a:lnTo>
                      <a:pt x="3842" y="3798"/>
                    </a:lnTo>
                    <a:lnTo>
                      <a:pt x="3840" y="3765"/>
                    </a:lnTo>
                    <a:lnTo>
                      <a:pt x="3840" y="408"/>
                    </a:lnTo>
                    <a:lnTo>
                      <a:pt x="3839" y="384"/>
                    </a:lnTo>
                    <a:lnTo>
                      <a:pt x="3836" y="363"/>
                    </a:lnTo>
                    <a:lnTo>
                      <a:pt x="3822" y="314"/>
                    </a:lnTo>
                    <a:lnTo>
                      <a:pt x="3800" y="274"/>
                    </a:lnTo>
                    <a:lnTo>
                      <a:pt x="3772" y="239"/>
                    </a:lnTo>
                    <a:lnTo>
                      <a:pt x="3737" y="211"/>
                    </a:lnTo>
                    <a:lnTo>
                      <a:pt x="3697" y="189"/>
                    </a:lnTo>
                    <a:lnTo>
                      <a:pt x="3655" y="176"/>
                    </a:lnTo>
                    <a:lnTo>
                      <a:pt x="3632" y="172"/>
                    </a:lnTo>
                    <a:lnTo>
                      <a:pt x="3605" y="171"/>
                    </a:lnTo>
                    <a:lnTo>
                      <a:pt x="1884" y="171"/>
                    </a:lnTo>
                    <a:lnTo>
                      <a:pt x="1840" y="167"/>
                    </a:lnTo>
                    <a:cubicBezTo>
                      <a:pt x="1837" y="167"/>
                      <a:pt x="1834" y="167"/>
                      <a:pt x="1832" y="166"/>
                    </a:cubicBezTo>
                    <a:lnTo>
                      <a:pt x="1789" y="156"/>
                    </a:lnTo>
                    <a:cubicBezTo>
                      <a:pt x="1787" y="155"/>
                      <a:pt x="1784" y="154"/>
                      <a:pt x="1782" y="153"/>
                    </a:cubicBezTo>
                    <a:lnTo>
                      <a:pt x="1741" y="137"/>
                    </a:lnTo>
                    <a:cubicBezTo>
                      <a:pt x="1738" y="136"/>
                      <a:pt x="1736" y="135"/>
                      <a:pt x="1733" y="133"/>
                    </a:cubicBezTo>
                    <a:lnTo>
                      <a:pt x="1700" y="114"/>
                    </a:lnTo>
                    <a:lnTo>
                      <a:pt x="1688" y="108"/>
                    </a:lnTo>
                    <a:lnTo>
                      <a:pt x="1684" y="107"/>
                    </a:lnTo>
                    <a:lnTo>
                      <a:pt x="1682" y="108"/>
                    </a:lnTo>
                    <a:lnTo>
                      <a:pt x="1674" y="113"/>
                    </a:lnTo>
                    <a:lnTo>
                      <a:pt x="1652" y="132"/>
                    </a:lnTo>
                    <a:cubicBezTo>
                      <a:pt x="1649" y="135"/>
                      <a:pt x="1646" y="137"/>
                      <a:pt x="1643" y="139"/>
                    </a:cubicBezTo>
                    <a:lnTo>
                      <a:pt x="1618" y="153"/>
                    </a:lnTo>
                    <a:cubicBezTo>
                      <a:pt x="1614" y="154"/>
                      <a:pt x="1611" y="156"/>
                      <a:pt x="1608" y="157"/>
                    </a:cubicBezTo>
                    <a:lnTo>
                      <a:pt x="1580" y="165"/>
                    </a:lnTo>
                    <a:cubicBezTo>
                      <a:pt x="1577" y="166"/>
                      <a:pt x="1573" y="167"/>
                      <a:pt x="1570" y="168"/>
                    </a:cubicBezTo>
                    <a:lnTo>
                      <a:pt x="1535" y="171"/>
                    </a:lnTo>
                    <a:lnTo>
                      <a:pt x="1506" y="170"/>
                    </a:lnTo>
                    <a:lnTo>
                      <a:pt x="1488" y="168"/>
                    </a:lnTo>
                    <a:cubicBezTo>
                      <a:pt x="1484" y="167"/>
                      <a:pt x="1480" y="166"/>
                      <a:pt x="1476" y="165"/>
                    </a:cubicBezTo>
                    <a:lnTo>
                      <a:pt x="1459" y="158"/>
                    </a:lnTo>
                    <a:cubicBezTo>
                      <a:pt x="1454" y="156"/>
                      <a:pt x="1450" y="154"/>
                      <a:pt x="1446" y="151"/>
                    </a:cubicBezTo>
                    <a:lnTo>
                      <a:pt x="1431" y="140"/>
                    </a:lnTo>
                    <a:cubicBezTo>
                      <a:pt x="1428" y="137"/>
                      <a:pt x="1425" y="135"/>
                      <a:pt x="1422" y="131"/>
                    </a:cubicBezTo>
                    <a:lnTo>
                      <a:pt x="1410" y="117"/>
                    </a:lnTo>
                    <a:lnTo>
                      <a:pt x="1406" y="111"/>
                    </a:lnTo>
                    <a:lnTo>
                      <a:pt x="1401" y="108"/>
                    </a:lnTo>
                    <a:lnTo>
                      <a:pt x="1398" y="108"/>
                    </a:lnTo>
                    <a:lnTo>
                      <a:pt x="1394" y="108"/>
                    </a:lnTo>
                    <a:lnTo>
                      <a:pt x="1386" y="113"/>
                    </a:lnTo>
                    <a:lnTo>
                      <a:pt x="1364" y="132"/>
                    </a:lnTo>
                    <a:cubicBezTo>
                      <a:pt x="1361" y="135"/>
                      <a:pt x="1358" y="137"/>
                      <a:pt x="1355" y="139"/>
                    </a:cubicBezTo>
                    <a:lnTo>
                      <a:pt x="1330" y="153"/>
                    </a:lnTo>
                    <a:cubicBezTo>
                      <a:pt x="1326" y="154"/>
                      <a:pt x="1323" y="156"/>
                      <a:pt x="1320" y="157"/>
                    </a:cubicBezTo>
                    <a:lnTo>
                      <a:pt x="1292" y="165"/>
                    </a:lnTo>
                    <a:cubicBezTo>
                      <a:pt x="1289" y="166"/>
                      <a:pt x="1285" y="167"/>
                      <a:pt x="1282" y="168"/>
                    </a:cubicBezTo>
                    <a:lnTo>
                      <a:pt x="1247" y="171"/>
                    </a:lnTo>
                    <a:lnTo>
                      <a:pt x="1218" y="170"/>
                    </a:lnTo>
                    <a:lnTo>
                      <a:pt x="1200" y="168"/>
                    </a:lnTo>
                    <a:cubicBezTo>
                      <a:pt x="1196" y="167"/>
                      <a:pt x="1192" y="166"/>
                      <a:pt x="1188" y="165"/>
                    </a:cubicBezTo>
                    <a:lnTo>
                      <a:pt x="1171" y="158"/>
                    </a:lnTo>
                    <a:cubicBezTo>
                      <a:pt x="1166" y="156"/>
                      <a:pt x="1162" y="154"/>
                      <a:pt x="1158" y="151"/>
                    </a:cubicBezTo>
                    <a:lnTo>
                      <a:pt x="1143" y="140"/>
                    </a:lnTo>
                    <a:cubicBezTo>
                      <a:pt x="1140" y="137"/>
                      <a:pt x="1137" y="135"/>
                      <a:pt x="1134" y="131"/>
                    </a:cubicBezTo>
                    <a:lnTo>
                      <a:pt x="1122" y="117"/>
                    </a:lnTo>
                    <a:lnTo>
                      <a:pt x="1118" y="111"/>
                    </a:lnTo>
                    <a:lnTo>
                      <a:pt x="1113" y="108"/>
                    </a:lnTo>
                    <a:lnTo>
                      <a:pt x="1110" y="108"/>
                    </a:lnTo>
                    <a:lnTo>
                      <a:pt x="1106" y="108"/>
                    </a:lnTo>
                    <a:lnTo>
                      <a:pt x="1098" y="113"/>
                    </a:lnTo>
                    <a:lnTo>
                      <a:pt x="1076" y="132"/>
                    </a:lnTo>
                    <a:cubicBezTo>
                      <a:pt x="1073" y="135"/>
                      <a:pt x="1070" y="137"/>
                      <a:pt x="1067" y="139"/>
                    </a:cubicBezTo>
                    <a:lnTo>
                      <a:pt x="1042" y="153"/>
                    </a:lnTo>
                    <a:cubicBezTo>
                      <a:pt x="1038" y="154"/>
                      <a:pt x="1035" y="156"/>
                      <a:pt x="1032" y="157"/>
                    </a:cubicBezTo>
                    <a:lnTo>
                      <a:pt x="1004" y="165"/>
                    </a:lnTo>
                    <a:cubicBezTo>
                      <a:pt x="1001" y="166"/>
                      <a:pt x="997" y="167"/>
                      <a:pt x="994" y="168"/>
                    </a:cubicBezTo>
                    <a:lnTo>
                      <a:pt x="959" y="171"/>
                    </a:lnTo>
                    <a:lnTo>
                      <a:pt x="930" y="170"/>
                    </a:lnTo>
                    <a:lnTo>
                      <a:pt x="912" y="168"/>
                    </a:lnTo>
                    <a:cubicBezTo>
                      <a:pt x="908" y="167"/>
                      <a:pt x="904" y="166"/>
                      <a:pt x="900" y="165"/>
                    </a:cubicBezTo>
                    <a:lnTo>
                      <a:pt x="883" y="158"/>
                    </a:lnTo>
                    <a:cubicBezTo>
                      <a:pt x="878" y="156"/>
                      <a:pt x="874" y="154"/>
                      <a:pt x="870" y="151"/>
                    </a:cubicBezTo>
                    <a:lnTo>
                      <a:pt x="855" y="140"/>
                    </a:lnTo>
                    <a:cubicBezTo>
                      <a:pt x="852" y="137"/>
                      <a:pt x="849" y="135"/>
                      <a:pt x="846" y="131"/>
                    </a:cubicBezTo>
                    <a:lnTo>
                      <a:pt x="832" y="113"/>
                    </a:lnTo>
                    <a:lnTo>
                      <a:pt x="833" y="115"/>
                    </a:lnTo>
                    <a:lnTo>
                      <a:pt x="826" y="109"/>
                    </a:lnTo>
                    <a:lnTo>
                      <a:pt x="823" y="108"/>
                    </a:lnTo>
                    <a:lnTo>
                      <a:pt x="820" y="108"/>
                    </a:lnTo>
                    <a:lnTo>
                      <a:pt x="812" y="111"/>
                    </a:lnTo>
                    <a:lnTo>
                      <a:pt x="774" y="133"/>
                    </a:lnTo>
                    <a:cubicBezTo>
                      <a:pt x="772" y="135"/>
                      <a:pt x="769" y="136"/>
                      <a:pt x="767" y="137"/>
                    </a:cubicBezTo>
                    <a:lnTo>
                      <a:pt x="726" y="153"/>
                    </a:lnTo>
                    <a:cubicBezTo>
                      <a:pt x="723" y="154"/>
                      <a:pt x="721" y="155"/>
                      <a:pt x="718" y="156"/>
                    </a:cubicBezTo>
                    <a:lnTo>
                      <a:pt x="676" y="166"/>
                    </a:lnTo>
                    <a:cubicBezTo>
                      <a:pt x="673" y="167"/>
                      <a:pt x="670" y="167"/>
                      <a:pt x="668" y="167"/>
                    </a:cubicBezTo>
                    <a:lnTo>
                      <a:pt x="619" y="171"/>
                    </a:lnTo>
                    <a:lnTo>
                      <a:pt x="53" y="171"/>
                    </a:lnTo>
                    <a:lnTo>
                      <a:pt x="53" y="135"/>
                    </a:lnTo>
                    <a:close/>
                    <a:moveTo>
                      <a:pt x="53" y="171"/>
                    </a:moveTo>
                    <a:cubicBezTo>
                      <a:pt x="24" y="171"/>
                      <a:pt x="0" y="147"/>
                      <a:pt x="0" y="117"/>
                    </a:cubicBezTo>
                    <a:cubicBezTo>
                      <a:pt x="0" y="88"/>
                      <a:pt x="24" y="64"/>
                      <a:pt x="53" y="64"/>
                    </a:cubicBezTo>
                    <a:lnTo>
                      <a:pt x="53" y="171"/>
                    </a:lnTo>
                    <a:close/>
                    <a:moveTo>
                      <a:pt x="5955" y="4000"/>
                    </a:moveTo>
                    <a:cubicBezTo>
                      <a:pt x="5984" y="4000"/>
                      <a:pt x="6008" y="4024"/>
                      <a:pt x="6008" y="4053"/>
                    </a:cubicBezTo>
                    <a:cubicBezTo>
                      <a:pt x="6008" y="4083"/>
                      <a:pt x="5984" y="4107"/>
                      <a:pt x="5955" y="4107"/>
                    </a:cubicBezTo>
                    <a:lnTo>
                      <a:pt x="5955" y="4000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22" name="Freeform 126">
                <a:extLst>
                  <a:ext uri="{FF2B5EF4-FFF2-40B4-BE49-F238E27FC236}">
                    <a16:creationId xmlns:a16="http://schemas.microsoft.com/office/drawing/2014/main" id="{3F58366E-2A50-4B0E-BEC9-1D39C780FB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0" y="2818"/>
                <a:ext cx="90" cy="90"/>
              </a:xfrm>
              <a:custGeom>
                <a:avLst/>
                <a:gdLst>
                  <a:gd name="T0" fmla="*/ 320 w 320"/>
                  <a:gd name="T1" fmla="*/ 160 h 320"/>
                  <a:gd name="T2" fmla="*/ 0 w 320"/>
                  <a:gd name="T3" fmla="*/ 320 h 320"/>
                  <a:gd name="T4" fmla="*/ 0 w 320"/>
                  <a:gd name="T5" fmla="*/ 0 h 320"/>
                  <a:gd name="T6" fmla="*/ 320 w 320"/>
                  <a:gd name="T7" fmla="*/ 16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0" h="320">
                    <a:moveTo>
                      <a:pt x="320" y="160"/>
                    </a:moveTo>
                    <a:lnTo>
                      <a:pt x="0" y="320"/>
                    </a:lnTo>
                    <a:cubicBezTo>
                      <a:pt x="50" y="219"/>
                      <a:pt x="50" y="101"/>
                      <a:pt x="0" y="0"/>
                    </a:cubicBezTo>
                    <a:lnTo>
                      <a:pt x="320" y="16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23" name="Freeform 127">
                <a:extLst>
                  <a:ext uri="{FF2B5EF4-FFF2-40B4-BE49-F238E27FC236}">
                    <a16:creationId xmlns:a16="http://schemas.microsoft.com/office/drawing/2014/main" id="{E353AB85-4423-4140-963B-1D639EA47DD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14" y="1324"/>
                <a:ext cx="1268" cy="439"/>
              </a:xfrm>
              <a:custGeom>
                <a:avLst/>
                <a:gdLst>
                  <a:gd name="T0" fmla="*/ 787 w 4472"/>
                  <a:gd name="T1" fmla="*/ 1382 h 1547"/>
                  <a:gd name="T2" fmla="*/ 918 w 4472"/>
                  <a:gd name="T3" fmla="*/ 1427 h 1547"/>
                  <a:gd name="T4" fmla="*/ 978 w 4472"/>
                  <a:gd name="T5" fmla="*/ 1438 h 1547"/>
                  <a:gd name="T6" fmla="*/ 1117 w 4472"/>
                  <a:gd name="T7" fmla="*/ 1377 h 1547"/>
                  <a:gd name="T8" fmla="*/ 1216 w 4472"/>
                  <a:gd name="T9" fmla="*/ 1437 h 1547"/>
                  <a:gd name="T10" fmla="*/ 1317 w 4472"/>
                  <a:gd name="T11" fmla="*/ 1409 h 1547"/>
                  <a:gd name="T12" fmla="*/ 1470 w 4472"/>
                  <a:gd name="T13" fmla="*/ 1402 h 1547"/>
                  <a:gd name="T14" fmla="*/ 1535 w 4472"/>
                  <a:gd name="T15" fmla="*/ 1440 h 1547"/>
                  <a:gd name="T16" fmla="*/ 1665 w 4472"/>
                  <a:gd name="T17" fmla="*/ 1378 h 1547"/>
                  <a:gd name="T18" fmla="*/ 1852 w 4472"/>
                  <a:gd name="T19" fmla="*/ 1437 h 1547"/>
                  <a:gd name="T20" fmla="*/ 3772 w 4472"/>
                  <a:gd name="T21" fmla="*/ 1371 h 1547"/>
                  <a:gd name="T22" fmla="*/ 3842 w 4472"/>
                  <a:gd name="T23" fmla="*/ 309 h 1547"/>
                  <a:gd name="T24" fmla="*/ 3944 w 4472"/>
                  <a:gd name="T25" fmla="*/ 96 h 1547"/>
                  <a:gd name="T26" fmla="*/ 4179 w 4472"/>
                  <a:gd name="T27" fmla="*/ 0 h 1547"/>
                  <a:gd name="T28" fmla="*/ 4061 w 4472"/>
                  <a:gd name="T29" fmla="*/ 60 h 1547"/>
                  <a:gd name="T30" fmla="*/ 3900 w 4472"/>
                  <a:gd name="T31" fmla="*/ 220 h 1547"/>
                  <a:gd name="T32" fmla="*/ 3870 w 4472"/>
                  <a:gd name="T33" fmla="*/ 1258 h 1547"/>
                  <a:gd name="T34" fmla="*/ 3634 w 4472"/>
                  <a:gd name="T35" fmla="*/ 1474 h 1547"/>
                  <a:gd name="T36" fmla="*/ 1709 w 4472"/>
                  <a:gd name="T37" fmla="*/ 1415 h 1547"/>
                  <a:gd name="T38" fmla="*/ 1607 w 4472"/>
                  <a:gd name="T39" fmla="*/ 1453 h 1547"/>
                  <a:gd name="T40" fmla="*/ 1476 w 4472"/>
                  <a:gd name="T41" fmla="*/ 1461 h 1547"/>
                  <a:gd name="T42" fmla="*/ 1393 w 4472"/>
                  <a:gd name="T43" fmla="*/ 1412 h 1547"/>
                  <a:gd name="T44" fmla="*/ 1247 w 4472"/>
                  <a:gd name="T45" fmla="*/ 1476 h 1547"/>
                  <a:gd name="T46" fmla="*/ 1163 w 4472"/>
                  <a:gd name="T47" fmla="*/ 1432 h 1547"/>
                  <a:gd name="T48" fmla="*/ 1052 w 4472"/>
                  <a:gd name="T49" fmla="*/ 1436 h 1547"/>
                  <a:gd name="T50" fmla="*/ 911 w 4472"/>
                  <a:gd name="T51" fmla="*/ 1469 h 1547"/>
                  <a:gd name="T52" fmla="*/ 839 w 4472"/>
                  <a:gd name="T53" fmla="*/ 1413 h 1547"/>
                  <a:gd name="T54" fmla="*/ 661 w 4472"/>
                  <a:gd name="T55" fmla="*/ 1472 h 1547"/>
                  <a:gd name="T56" fmla="*/ 668 w 4472"/>
                  <a:gd name="T57" fmla="*/ 1507 h 1547"/>
                  <a:gd name="T58" fmla="*/ 829 w 4472"/>
                  <a:gd name="T59" fmla="*/ 1448 h 1547"/>
                  <a:gd name="T60" fmla="*/ 896 w 4472"/>
                  <a:gd name="T61" fmla="*/ 1501 h 1547"/>
                  <a:gd name="T62" fmla="*/ 1021 w 4472"/>
                  <a:gd name="T63" fmla="*/ 1499 h 1547"/>
                  <a:gd name="T64" fmla="*/ 1126 w 4472"/>
                  <a:gd name="T65" fmla="*/ 1450 h 1547"/>
                  <a:gd name="T66" fmla="*/ 1201 w 4472"/>
                  <a:gd name="T67" fmla="*/ 1508 h 1547"/>
                  <a:gd name="T68" fmla="*/ 1313 w 4472"/>
                  <a:gd name="T69" fmla="*/ 1498 h 1547"/>
                  <a:gd name="T70" fmla="*/ 1430 w 4472"/>
                  <a:gd name="T71" fmla="*/ 1460 h 1547"/>
                  <a:gd name="T72" fmla="*/ 1493 w 4472"/>
                  <a:gd name="T73" fmla="*/ 1509 h 1547"/>
                  <a:gd name="T74" fmla="*/ 1626 w 4472"/>
                  <a:gd name="T75" fmla="*/ 1484 h 1547"/>
                  <a:gd name="T76" fmla="*/ 1751 w 4472"/>
                  <a:gd name="T77" fmla="*/ 1479 h 1547"/>
                  <a:gd name="T78" fmla="*/ 3605 w 4472"/>
                  <a:gd name="T79" fmla="*/ 1511 h 1547"/>
                  <a:gd name="T80" fmla="*/ 3821 w 4472"/>
                  <a:gd name="T81" fmla="*/ 1423 h 1547"/>
                  <a:gd name="T82" fmla="*/ 3910 w 4472"/>
                  <a:gd name="T83" fmla="*/ 1238 h 1547"/>
                  <a:gd name="T84" fmla="*/ 3991 w 4472"/>
                  <a:gd name="T85" fmla="*/ 150 h 1547"/>
                  <a:gd name="T86" fmla="*/ 4419 w 4472"/>
                  <a:gd name="T87" fmla="*/ 107 h 1547"/>
                  <a:gd name="T88" fmla="*/ 3987 w 4472"/>
                  <a:gd name="T89" fmla="*/ 211 h 1547"/>
                  <a:gd name="T90" fmla="*/ 3938 w 4472"/>
                  <a:gd name="T91" fmla="*/ 1279 h 1547"/>
                  <a:gd name="T92" fmla="*/ 3800 w 4472"/>
                  <a:gd name="T93" fmla="*/ 1486 h 1547"/>
                  <a:gd name="T94" fmla="*/ 1884 w 4472"/>
                  <a:gd name="T95" fmla="*/ 1547 h 1547"/>
                  <a:gd name="T96" fmla="*/ 1700 w 4472"/>
                  <a:gd name="T97" fmla="*/ 1490 h 1547"/>
                  <a:gd name="T98" fmla="*/ 1618 w 4472"/>
                  <a:gd name="T99" fmla="*/ 1529 h 1547"/>
                  <a:gd name="T100" fmla="*/ 1476 w 4472"/>
                  <a:gd name="T101" fmla="*/ 1541 h 1547"/>
                  <a:gd name="T102" fmla="*/ 1401 w 4472"/>
                  <a:gd name="T103" fmla="*/ 1484 h 1547"/>
                  <a:gd name="T104" fmla="*/ 1320 w 4472"/>
                  <a:gd name="T105" fmla="*/ 1533 h 1547"/>
                  <a:gd name="T106" fmla="*/ 1171 w 4472"/>
                  <a:gd name="T107" fmla="*/ 1534 h 1547"/>
                  <a:gd name="T108" fmla="*/ 1110 w 4472"/>
                  <a:gd name="T109" fmla="*/ 1484 h 1547"/>
                  <a:gd name="T110" fmla="*/ 1004 w 4472"/>
                  <a:gd name="T111" fmla="*/ 1541 h 1547"/>
                  <a:gd name="T112" fmla="*/ 870 w 4472"/>
                  <a:gd name="T113" fmla="*/ 1527 h 1547"/>
                  <a:gd name="T114" fmla="*/ 820 w 4472"/>
                  <a:gd name="T115" fmla="*/ 1484 h 1547"/>
                  <a:gd name="T116" fmla="*/ 668 w 4472"/>
                  <a:gd name="T117" fmla="*/ 1543 h 1547"/>
                  <a:gd name="T118" fmla="*/ 53 w 4472"/>
                  <a:gd name="T119" fmla="*/ 1547 h 15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472" h="1547">
                    <a:moveTo>
                      <a:pt x="53" y="1440"/>
                    </a:moveTo>
                    <a:lnTo>
                      <a:pt x="619" y="1440"/>
                    </a:lnTo>
                    <a:lnTo>
                      <a:pt x="655" y="1437"/>
                    </a:lnTo>
                    <a:lnTo>
                      <a:pt x="690" y="1429"/>
                    </a:lnTo>
                    <a:lnTo>
                      <a:pt x="723" y="1416"/>
                    </a:lnTo>
                    <a:lnTo>
                      <a:pt x="758" y="1395"/>
                    </a:lnTo>
                    <a:lnTo>
                      <a:pt x="787" y="1382"/>
                    </a:lnTo>
                    <a:cubicBezTo>
                      <a:pt x="793" y="1379"/>
                      <a:pt x="800" y="1377"/>
                      <a:pt x="807" y="1377"/>
                    </a:cubicBezTo>
                    <a:lnTo>
                      <a:pt x="831" y="1377"/>
                    </a:lnTo>
                    <a:cubicBezTo>
                      <a:pt x="838" y="1376"/>
                      <a:pt x="845" y="1378"/>
                      <a:pt x="852" y="1380"/>
                    </a:cubicBezTo>
                    <a:lnTo>
                      <a:pt x="875" y="1389"/>
                    </a:lnTo>
                    <a:cubicBezTo>
                      <a:pt x="881" y="1392"/>
                      <a:pt x="887" y="1396"/>
                      <a:pt x="892" y="1400"/>
                    </a:cubicBezTo>
                    <a:lnTo>
                      <a:pt x="911" y="1418"/>
                    </a:lnTo>
                    <a:cubicBezTo>
                      <a:pt x="914" y="1420"/>
                      <a:pt x="916" y="1424"/>
                      <a:pt x="918" y="1427"/>
                    </a:cubicBezTo>
                    <a:lnTo>
                      <a:pt x="920" y="1430"/>
                    </a:lnTo>
                    <a:lnTo>
                      <a:pt x="925" y="1435"/>
                    </a:lnTo>
                    <a:lnTo>
                      <a:pt x="928" y="1437"/>
                    </a:lnTo>
                    <a:lnTo>
                      <a:pt x="932" y="1439"/>
                    </a:lnTo>
                    <a:lnTo>
                      <a:pt x="944" y="1441"/>
                    </a:lnTo>
                    <a:lnTo>
                      <a:pt x="959" y="1440"/>
                    </a:lnTo>
                    <a:lnTo>
                      <a:pt x="978" y="1438"/>
                    </a:lnTo>
                    <a:lnTo>
                      <a:pt x="995" y="1433"/>
                    </a:lnTo>
                    <a:lnTo>
                      <a:pt x="1011" y="1424"/>
                    </a:lnTo>
                    <a:lnTo>
                      <a:pt x="1029" y="1409"/>
                    </a:lnTo>
                    <a:lnTo>
                      <a:pt x="1054" y="1391"/>
                    </a:lnTo>
                    <a:cubicBezTo>
                      <a:pt x="1060" y="1387"/>
                      <a:pt x="1067" y="1384"/>
                      <a:pt x="1074" y="1382"/>
                    </a:cubicBezTo>
                    <a:lnTo>
                      <a:pt x="1098" y="1377"/>
                    </a:lnTo>
                    <a:cubicBezTo>
                      <a:pt x="1104" y="1376"/>
                      <a:pt x="1111" y="1376"/>
                      <a:pt x="1117" y="1377"/>
                    </a:cubicBezTo>
                    <a:lnTo>
                      <a:pt x="1141" y="1381"/>
                    </a:lnTo>
                    <a:cubicBezTo>
                      <a:pt x="1148" y="1382"/>
                      <a:pt x="1155" y="1385"/>
                      <a:pt x="1161" y="1388"/>
                    </a:cubicBezTo>
                    <a:lnTo>
                      <a:pt x="1182" y="1402"/>
                    </a:lnTo>
                    <a:cubicBezTo>
                      <a:pt x="1187" y="1405"/>
                      <a:pt x="1192" y="1409"/>
                      <a:pt x="1196" y="1414"/>
                    </a:cubicBezTo>
                    <a:lnTo>
                      <a:pt x="1206" y="1426"/>
                    </a:lnTo>
                    <a:lnTo>
                      <a:pt x="1213" y="1435"/>
                    </a:lnTo>
                    <a:lnTo>
                      <a:pt x="1216" y="1437"/>
                    </a:lnTo>
                    <a:lnTo>
                      <a:pt x="1220" y="1439"/>
                    </a:lnTo>
                    <a:lnTo>
                      <a:pt x="1232" y="1441"/>
                    </a:lnTo>
                    <a:lnTo>
                      <a:pt x="1247" y="1440"/>
                    </a:lnTo>
                    <a:lnTo>
                      <a:pt x="1266" y="1438"/>
                    </a:lnTo>
                    <a:lnTo>
                      <a:pt x="1283" y="1433"/>
                    </a:lnTo>
                    <a:lnTo>
                      <a:pt x="1299" y="1424"/>
                    </a:lnTo>
                    <a:lnTo>
                      <a:pt x="1317" y="1409"/>
                    </a:lnTo>
                    <a:lnTo>
                      <a:pt x="1342" y="1391"/>
                    </a:lnTo>
                    <a:cubicBezTo>
                      <a:pt x="1348" y="1387"/>
                      <a:pt x="1355" y="1384"/>
                      <a:pt x="1362" y="1382"/>
                    </a:cubicBezTo>
                    <a:lnTo>
                      <a:pt x="1386" y="1377"/>
                    </a:lnTo>
                    <a:cubicBezTo>
                      <a:pt x="1392" y="1376"/>
                      <a:pt x="1399" y="1376"/>
                      <a:pt x="1405" y="1377"/>
                    </a:cubicBezTo>
                    <a:lnTo>
                      <a:pt x="1429" y="1381"/>
                    </a:lnTo>
                    <a:cubicBezTo>
                      <a:pt x="1436" y="1382"/>
                      <a:pt x="1443" y="1385"/>
                      <a:pt x="1449" y="1388"/>
                    </a:cubicBezTo>
                    <a:lnTo>
                      <a:pt x="1470" y="1402"/>
                    </a:lnTo>
                    <a:cubicBezTo>
                      <a:pt x="1475" y="1405"/>
                      <a:pt x="1480" y="1409"/>
                      <a:pt x="1484" y="1414"/>
                    </a:cubicBezTo>
                    <a:lnTo>
                      <a:pt x="1494" y="1426"/>
                    </a:lnTo>
                    <a:lnTo>
                      <a:pt x="1501" y="1435"/>
                    </a:lnTo>
                    <a:lnTo>
                      <a:pt x="1504" y="1437"/>
                    </a:lnTo>
                    <a:lnTo>
                      <a:pt x="1508" y="1439"/>
                    </a:lnTo>
                    <a:lnTo>
                      <a:pt x="1520" y="1441"/>
                    </a:lnTo>
                    <a:lnTo>
                      <a:pt x="1535" y="1440"/>
                    </a:lnTo>
                    <a:lnTo>
                      <a:pt x="1554" y="1438"/>
                    </a:lnTo>
                    <a:lnTo>
                      <a:pt x="1571" y="1433"/>
                    </a:lnTo>
                    <a:lnTo>
                      <a:pt x="1587" y="1424"/>
                    </a:lnTo>
                    <a:lnTo>
                      <a:pt x="1605" y="1409"/>
                    </a:lnTo>
                    <a:lnTo>
                      <a:pt x="1627" y="1392"/>
                    </a:lnTo>
                    <a:cubicBezTo>
                      <a:pt x="1632" y="1389"/>
                      <a:pt x="1637" y="1386"/>
                      <a:pt x="1644" y="1384"/>
                    </a:cubicBezTo>
                    <a:lnTo>
                      <a:pt x="1665" y="1378"/>
                    </a:lnTo>
                    <a:cubicBezTo>
                      <a:pt x="1671" y="1376"/>
                      <a:pt x="1678" y="1376"/>
                      <a:pt x="1684" y="1376"/>
                    </a:cubicBezTo>
                    <a:lnTo>
                      <a:pt x="1706" y="1378"/>
                    </a:lnTo>
                    <a:cubicBezTo>
                      <a:pt x="1712" y="1379"/>
                      <a:pt x="1718" y="1380"/>
                      <a:pt x="1723" y="1383"/>
                    </a:cubicBezTo>
                    <a:lnTo>
                      <a:pt x="1744" y="1392"/>
                    </a:lnTo>
                    <a:lnTo>
                      <a:pt x="1784" y="1416"/>
                    </a:lnTo>
                    <a:lnTo>
                      <a:pt x="1818" y="1429"/>
                    </a:lnTo>
                    <a:lnTo>
                      <a:pt x="1852" y="1437"/>
                    </a:lnTo>
                    <a:lnTo>
                      <a:pt x="1892" y="1440"/>
                    </a:lnTo>
                    <a:lnTo>
                      <a:pt x="3605" y="1440"/>
                    </a:lnTo>
                    <a:lnTo>
                      <a:pt x="3632" y="1439"/>
                    </a:lnTo>
                    <a:lnTo>
                      <a:pt x="3655" y="1435"/>
                    </a:lnTo>
                    <a:lnTo>
                      <a:pt x="3697" y="1422"/>
                    </a:lnTo>
                    <a:lnTo>
                      <a:pt x="3736" y="1400"/>
                    </a:lnTo>
                    <a:lnTo>
                      <a:pt x="3772" y="1371"/>
                    </a:lnTo>
                    <a:lnTo>
                      <a:pt x="3800" y="1337"/>
                    </a:lnTo>
                    <a:lnTo>
                      <a:pt x="3822" y="1297"/>
                    </a:lnTo>
                    <a:lnTo>
                      <a:pt x="3836" y="1248"/>
                    </a:lnTo>
                    <a:lnTo>
                      <a:pt x="3839" y="1227"/>
                    </a:lnTo>
                    <a:lnTo>
                      <a:pt x="3840" y="1203"/>
                    </a:lnTo>
                    <a:lnTo>
                      <a:pt x="3840" y="341"/>
                    </a:lnTo>
                    <a:lnTo>
                      <a:pt x="3842" y="309"/>
                    </a:lnTo>
                    <a:lnTo>
                      <a:pt x="3847" y="275"/>
                    </a:lnTo>
                    <a:lnTo>
                      <a:pt x="3865" y="214"/>
                    </a:lnTo>
                    <a:cubicBezTo>
                      <a:pt x="3866" y="210"/>
                      <a:pt x="3867" y="207"/>
                      <a:pt x="3869" y="203"/>
                    </a:cubicBezTo>
                    <a:lnTo>
                      <a:pt x="3896" y="155"/>
                    </a:lnTo>
                    <a:cubicBezTo>
                      <a:pt x="3897" y="152"/>
                      <a:pt x="3899" y="149"/>
                      <a:pt x="3901" y="147"/>
                    </a:cubicBezTo>
                    <a:lnTo>
                      <a:pt x="3937" y="104"/>
                    </a:lnTo>
                    <a:cubicBezTo>
                      <a:pt x="3939" y="101"/>
                      <a:pt x="3941" y="98"/>
                      <a:pt x="3944" y="96"/>
                    </a:cubicBezTo>
                    <a:lnTo>
                      <a:pt x="3987" y="61"/>
                    </a:lnTo>
                    <a:cubicBezTo>
                      <a:pt x="3989" y="59"/>
                      <a:pt x="3992" y="57"/>
                      <a:pt x="3995" y="56"/>
                    </a:cubicBezTo>
                    <a:lnTo>
                      <a:pt x="4044" y="29"/>
                    </a:lnTo>
                    <a:cubicBezTo>
                      <a:pt x="4047" y="27"/>
                      <a:pt x="4050" y="26"/>
                      <a:pt x="4054" y="25"/>
                    </a:cubicBezTo>
                    <a:lnTo>
                      <a:pt x="4108" y="8"/>
                    </a:lnTo>
                    <a:lnTo>
                      <a:pt x="4144" y="2"/>
                    </a:lnTo>
                    <a:lnTo>
                      <a:pt x="4179" y="0"/>
                    </a:lnTo>
                    <a:lnTo>
                      <a:pt x="4419" y="0"/>
                    </a:lnTo>
                    <a:lnTo>
                      <a:pt x="4419" y="36"/>
                    </a:lnTo>
                    <a:lnTo>
                      <a:pt x="4181" y="36"/>
                    </a:lnTo>
                    <a:lnTo>
                      <a:pt x="4149" y="37"/>
                    </a:lnTo>
                    <a:lnTo>
                      <a:pt x="4118" y="42"/>
                    </a:lnTo>
                    <a:lnTo>
                      <a:pt x="4064" y="59"/>
                    </a:lnTo>
                    <a:cubicBezTo>
                      <a:pt x="4063" y="59"/>
                      <a:pt x="4062" y="60"/>
                      <a:pt x="4061" y="60"/>
                    </a:cubicBezTo>
                    <a:lnTo>
                      <a:pt x="4012" y="87"/>
                    </a:lnTo>
                    <a:cubicBezTo>
                      <a:pt x="4011" y="87"/>
                      <a:pt x="4010" y="88"/>
                      <a:pt x="4009" y="89"/>
                    </a:cubicBezTo>
                    <a:lnTo>
                      <a:pt x="3967" y="124"/>
                    </a:lnTo>
                    <a:cubicBezTo>
                      <a:pt x="3966" y="124"/>
                      <a:pt x="3965" y="125"/>
                      <a:pt x="3964" y="126"/>
                    </a:cubicBezTo>
                    <a:lnTo>
                      <a:pt x="3929" y="169"/>
                    </a:lnTo>
                    <a:cubicBezTo>
                      <a:pt x="3928" y="170"/>
                      <a:pt x="3927" y="171"/>
                      <a:pt x="3927" y="172"/>
                    </a:cubicBezTo>
                    <a:lnTo>
                      <a:pt x="3900" y="220"/>
                    </a:lnTo>
                    <a:cubicBezTo>
                      <a:pt x="3900" y="222"/>
                      <a:pt x="3899" y="223"/>
                      <a:pt x="3899" y="224"/>
                    </a:cubicBezTo>
                    <a:lnTo>
                      <a:pt x="3882" y="281"/>
                    </a:lnTo>
                    <a:lnTo>
                      <a:pt x="3877" y="311"/>
                    </a:lnTo>
                    <a:lnTo>
                      <a:pt x="3876" y="341"/>
                    </a:lnTo>
                    <a:lnTo>
                      <a:pt x="3876" y="1205"/>
                    </a:lnTo>
                    <a:lnTo>
                      <a:pt x="3874" y="1232"/>
                    </a:lnTo>
                    <a:lnTo>
                      <a:pt x="3870" y="1258"/>
                    </a:lnTo>
                    <a:lnTo>
                      <a:pt x="3854" y="1311"/>
                    </a:lnTo>
                    <a:lnTo>
                      <a:pt x="3830" y="1356"/>
                    </a:lnTo>
                    <a:lnTo>
                      <a:pt x="3797" y="1396"/>
                    </a:lnTo>
                    <a:lnTo>
                      <a:pt x="3756" y="1430"/>
                    </a:lnTo>
                    <a:lnTo>
                      <a:pt x="3711" y="1454"/>
                    </a:lnTo>
                    <a:lnTo>
                      <a:pt x="3661" y="1470"/>
                    </a:lnTo>
                    <a:lnTo>
                      <a:pt x="3634" y="1474"/>
                    </a:lnTo>
                    <a:lnTo>
                      <a:pt x="3605" y="1476"/>
                    </a:lnTo>
                    <a:lnTo>
                      <a:pt x="1889" y="1476"/>
                    </a:lnTo>
                    <a:lnTo>
                      <a:pt x="1847" y="1472"/>
                    </a:lnTo>
                    <a:lnTo>
                      <a:pt x="1807" y="1463"/>
                    </a:lnTo>
                    <a:lnTo>
                      <a:pt x="1768" y="1447"/>
                    </a:lnTo>
                    <a:lnTo>
                      <a:pt x="1730" y="1425"/>
                    </a:lnTo>
                    <a:lnTo>
                      <a:pt x="1709" y="1415"/>
                    </a:lnTo>
                    <a:cubicBezTo>
                      <a:pt x="1707" y="1414"/>
                      <a:pt x="1705" y="1414"/>
                      <a:pt x="1703" y="1414"/>
                    </a:cubicBezTo>
                    <a:lnTo>
                      <a:pt x="1681" y="1412"/>
                    </a:lnTo>
                    <a:cubicBezTo>
                      <a:pt x="1679" y="1412"/>
                      <a:pt x="1677" y="1412"/>
                      <a:pt x="1675" y="1412"/>
                    </a:cubicBezTo>
                    <a:lnTo>
                      <a:pt x="1653" y="1418"/>
                    </a:lnTo>
                    <a:cubicBezTo>
                      <a:pt x="1651" y="1419"/>
                      <a:pt x="1649" y="1420"/>
                      <a:pt x="1647" y="1421"/>
                    </a:cubicBezTo>
                    <a:lnTo>
                      <a:pt x="1628" y="1436"/>
                    </a:lnTo>
                    <a:lnTo>
                      <a:pt x="1607" y="1453"/>
                    </a:lnTo>
                    <a:lnTo>
                      <a:pt x="1585" y="1466"/>
                    </a:lnTo>
                    <a:lnTo>
                      <a:pt x="1561" y="1473"/>
                    </a:lnTo>
                    <a:lnTo>
                      <a:pt x="1535" y="1476"/>
                    </a:lnTo>
                    <a:lnTo>
                      <a:pt x="1515" y="1476"/>
                    </a:lnTo>
                    <a:lnTo>
                      <a:pt x="1499" y="1474"/>
                    </a:lnTo>
                    <a:lnTo>
                      <a:pt x="1487" y="1469"/>
                    </a:lnTo>
                    <a:lnTo>
                      <a:pt x="1476" y="1461"/>
                    </a:lnTo>
                    <a:lnTo>
                      <a:pt x="1466" y="1448"/>
                    </a:lnTo>
                    <a:lnTo>
                      <a:pt x="1456" y="1436"/>
                    </a:lnTo>
                    <a:cubicBezTo>
                      <a:pt x="1455" y="1434"/>
                      <a:pt x="1453" y="1433"/>
                      <a:pt x="1451" y="1432"/>
                    </a:cubicBezTo>
                    <a:lnTo>
                      <a:pt x="1430" y="1418"/>
                    </a:lnTo>
                    <a:cubicBezTo>
                      <a:pt x="1428" y="1417"/>
                      <a:pt x="1426" y="1416"/>
                      <a:pt x="1423" y="1416"/>
                    </a:cubicBezTo>
                    <a:lnTo>
                      <a:pt x="1399" y="1412"/>
                    </a:lnTo>
                    <a:cubicBezTo>
                      <a:pt x="1397" y="1412"/>
                      <a:pt x="1395" y="1412"/>
                      <a:pt x="1393" y="1412"/>
                    </a:cubicBezTo>
                    <a:lnTo>
                      <a:pt x="1369" y="1417"/>
                    </a:lnTo>
                    <a:cubicBezTo>
                      <a:pt x="1367" y="1418"/>
                      <a:pt x="1364" y="1418"/>
                      <a:pt x="1362" y="1420"/>
                    </a:cubicBezTo>
                    <a:lnTo>
                      <a:pt x="1340" y="1436"/>
                    </a:lnTo>
                    <a:lnTo>
                      <a:pt x="1319" y="1453"/>
                    </a:lnTo>
                    <a:lnTo>
                      <a:pt x="1297" y="1466"/>
                    </a:lnTo>
                    <a:lnTo>
                      <a:pt x="1273" y="1473"/>
                    </a:lnTo>
                    <a:lnTo>
                      <a:pt x="1247" y="1476"/>
                    </a:lnTo>
                    <a:lnTo>
                      <a:pt x="1227" y="1476"/>
                    </a:lnTo>
                    <a:lnTo>
                      <a:pt x="1211" y="1474"/>
                    </a:lnTo>
                    <a:lnTo>
                      <a:pt x="1199" y="1469"/>
                    </a:lnTo>
                    <a:lnTo>
                      <a:pt x="1188" y="1461"/>
                    </a:lnTo>
                    <a:lnTo>
                      <a:pt x="1178" y="1448"/>
                    </a:lnTo>
                    <a:lnTo>
                      <a:pt x="1168" y="1436"/>
                    </a:lnTo>
                    <a:cubicBezTo>
                      <a:pt x="1167" y="1434"/>
                      <a:pt x="1165" y="1433"/>
                      <a:pt x="1163" y="1432"/>
                    </a:cubicBezTo>
                    <a:lnTo>
                      <a:pt x="1142" y="1418"/>
                    </a:lnTo>
                    <a:cubicBezTo>
                      <a:pt x="1140" y="1417"/>
                      <a:pt x="1138" y="1416"/>
                      <a:pt x="1135" y="1416"/>
                    </a:cubicBezTo>
                    <a:lnTo>
                      <a:pt x="1111" y="1412"/>
                    </a:lnTo>
                    <a:cubicBezTo>
                      <a:pt x="1109" y="1412"/>
                      <a:pt x="1107" y="1412"/>
                      <a:pt x="1105" y="1412"/>
                    </a:cubicBezTo>
                    <a:lnTo>
                      <a:pt x="1081" y="1417"/>
                    </a:lnTo>
                    <a:cubicBezTo>
                      <a:pt x="1079" y="1418"/>
                      <a:pt x="1076" y="1418"/>
                      <a:pt x="1074" y="1420"/>
                    </a:cubicBezTo>
                    <a:lnTo>
                      <a:pt x="1052" y="1436"/>
                    </a:lnTo>
                    <a:lnTo>
                      <a:pt x="1031" y="1453"/>
                    </a:lnTo>
                    <a:lnTo>
                      <a:pt x="1009" y="1466"/>
                    </a:lnTo>
                    <a:lnTo>
                      <a:pt x="985" y="1473"/>
                    </a:lnTo>
                    <a:lnTo>
                      <a:pt x="959" y="1476"/>
                    </a:lnTo>
                    <a:lnTo>
                      <a:pt x="939" y="1476"/>
                    </a:lnTo>
                    <a:lnTo>
                      <a:pt x="923" y="1474"/>
                    </a:lnTo>
                    <a:lnTo>
                      <a:pt x="911" y="1469"/>
                    </a:lnTo>
                    <a:lnTo>
                      <a:pt x="900" y="1461"/>
                    </a:lnTo>
                    <a:lnTo>
                      <a:pt x="891" y="1450"/>
                    </a:lnTo>
                    <a:lnTo>
                      <a:pt x="889" y="1447"/>
                    </a:lnTo>
                    <a:cubicBezTo>
                      <a:pt x="888" y="1445"/>
                      <a:pt x="887" y="1444"/>
                      <a:pt x="886" y="1444"/>
                    </a:cubicBezTo>
                    <a:lnTo>
                      <a:pt x="868" y="1426"/>
                    </a:lnTo>
                    <a:cubicBezTo>
                      <a:pt x="866" y="1424"/>
                      <a:pt x="864" y="1423"/>
                      <a:pt x="862" y="1422"/>
                    </a:cubicBezTo>
                    <a:lnTo>
                      <a:pt x="839" y="1413"/>
                    </a:lnTo>
                    <a:cubicBezTo>
                      <a:pt x="837" y="1413"/>
                      <a:pt x="834" y="1412"/>
                      <a:pt x="832" y="1412"/>
                    </a:cubicBezTo>
                    <a:lnTo>
                      <a:pt x="808" y="1413"/>
                    </a:lnTo>
                    <a:cubicBezTo>
                      <a:pt x="806" y="1413"/>
                      <a:pt x="803" y="1413"/>
                      <a:pt x="801" y="1414"/>
                    </a:cubicBezTo>
                    <a:lnTo>
                      <a:pt x="776" y="1426"/>
                    </a:lnTo>
                    <a:lnTo>
                      <a:pt x="739" y="1447"/>
                    </a:lnTo>
                    <a:lnTo>
                      <a:pt x="701" y="1463"/>
                    </a:lnTo>
                    <a:lnTo>
                      <a:pt x="661" y="1472"/>
                    </a:lnTo>
                    <a:lnTo>
                      <a:pt x="619" y="1476"/>
                    </a:lnTo>
                    <a:lnTo>
                      <a:pt x="53" y="1476"/>
                    </a:lnTo>
                    <a:lnTo>
                      <a:pt x="53" y="1440"/>
                    </a:lnTo>
                    <a:close/>
                    <a:moveTo>
                      <a:pt x="53" y="1511"/>
                    </a:moveTo>
                    <a:lnTo>
                      <a:pt x="619" y="1511"/>
                    </a:lnTo>
                    <a:lnTo>
                      <a:pt x="665" y="1508"/>
                    </a:lnTo>
                    <a:cubicBezTo>
                      <a:pt x="666" y="1508"/>
                      <a:pt x="667" y="1507"/>
                      <a:pt x="668" y="1507"/>
                    </a:cubicBezTo>
                    <a:lnTo>
                      <a:pt x="710" y="1497"/>
                    </a:lnTo>
                    <a:cubicBezTo>
                      <a:pt x="711" y="1497"/>
                      <a:pt x="712" y="1497"/>
                      <a:pt x="713" y="1496"/>
                    </a:cubicBezTo>
                    <a:lnTo>
                      <a:pt x="754" y="1480"/>
                    </a:lnTo>
                    <a:cubicBezTo>
                      <a:pt x="754" y="1480"/>
                      <a:pt x="755" y="1479"/>
                      <a:pt x="756" y="1479"/>
                    </a:cubicBezTo>
                    <a:lnTo>
                      <a:pt x="794" y="1456"/>
                    </a:lnTo>
                    <a:lnTo>
                      <a:pt x="812" y="1448"/>
                    </a:lnTo>
                    <a:lnTo>
                      <a:pt x="829" y="1448"/>
                    </a:lnTo>
                    <a:lnTo>
                      <a:pt x="846" y="1454"/>
                    </a:lnTo>
                    <a:lnTo>
                      <a:pt x="860" y="1468"/>
                    </a:lnTo>
                    <a:lnTo>
                      <a:pt x="861" y="1469"/>
                    </a:lnTo>
                    <a:lnTo>
                      <a:pt x="874" y="1485"/>
                    </a:lnTo>
                    <a:cubicBezTo>
                      <a:pt x="875" y="1486"/>
                      <a:pt x="876" y="1487"/>
                      <a:pt x="877" y="1488"/>
                    </a:cubicBezTo>
                    <a:lnTo>
                      <a:pt x="891" y="1499"/>
                    </a:lnTo>
                    <a:cubicBezTo>
                      <a:pt x="893" y="1500"/>
                      <a:pt x="894" y="1500"/>
                      <a:pt x="896" y="1501"/>
                    </a:cubicBezTo>
                    <a:lnTo>
                      <a:pt x="913" y="1508"/>
                    </a:lnTo>
                    <a:cubicBezTo>
                      <a:pt x="914" y="1508"/>
                      <a:pt x="915" y="1508"/>
                      <a:pt x="917" y="1509"/>
                    </a:cubicBezTo>
                    <a:lnTo>
                      <a:pt x="935" y="1511"/>
                    </a:lnTo>
                    <a:lnTo>
                      <a:pt x="959" y="1511"/>
                    </a:lnTo>
                    <a:lnTo>
                      <a:pt x="990" y="1508"/>
                    </a:lnTo>
                    <a:cubicBezTo>
                      <a:pt x="991" y="1508"/>
                      <a:pt x="993" y="1508"/>
                      <a:pt x="994" y="1507"/>
                    </a:cubicBezTo>
                    <a:lnTo>
                      <a:pt x="1021" y="1499"/>
                    </a:lnTo>
                    <a:cubicBezTo>
                      <a:pt x="1022" y="1499"/>
                      <a:pt x="1023" y="1498"/>
                      <a:pt x="1025" y="1498"/>
                    </a:cubicBezTo>
                    <a:lnTo>
                      <a:pt x="1050" y="1484"/>
                    </a:lnTo>
                    <a:cubicBezTo>
                      <a:pt x="1051" y="1483"/>
                      <a:pt x="1052" y="1482"/>
                      <a:pt x="1053" y="1481"/>
                    </a:cubicBezTo>
                    <a:lnTo>
                      <a:pt x="1075" y="1462"/>
                    </a:lnTo>
                    <a:lnTo>
                      <a:pt x="1092" y="1451"/>
                    </a:lnTo>
                    <a:lnTo>
                      <a:pt x="1109" y="1448"/>
                    </a:lnTo>
                    <a:lnTo>
                      <a:pt x="1126" y="1450"/>
                    </a:lnTo>
                    <a:lnTo>
                      <a:pt x="1142" y="1460"/>
                    </a:lnTo>
                    <a:lnTo>
                      <a:pt x="1150" y="1471"/>
                    </a:lnTo>
                    <a:lnTo>
                      <a:pt x="1162" y="1485"/>
                    </a:lnTo>
                    <a:cubicBezTo>
                      <a:pt x="1163" y="1486"/>
                      <a:pt x="1164" y="1487"/>
                      <a:pt x="1165" y="1488"/>
                    </a:cubicBezTo>
                    <a:lnTo>
                      <a:pt x="1179" y="1499"/>
                    </a:lnTo>
                    <a:cubicBezTo>
                      <a:pt x="1181" y="1500"/>
                      <a:pt x="1182" y="1500"/>
                      <a:pt x="1184" y="1501"/>
                    </a:cubicBezTo>
                    <a:lnTo>
                      <a:pt x="1201" y="1508"/>
                    </a:lnTo>
                    <a:cubicBezTo>
                      <a:pt x="1202" y="1508"/>
                      <a:pt x="1203" y="1508"/>
                      <a:pt x="1205" y="1509"/>
                    </a:cubicBezTo>
                    <a:lnTo>
                      <a:pt x="1223" y="1511"/>
                    </a:lnTo>
                    <a:lnTo>
                      <a:pt x="1247" y="1511"/>
                    </a:lnTo>
                    <a:lnTo>
                      <a:pt x="1278" y="1508"/>
                    </a:lnTo>
                    <a:cubicBezTo>
                      <a:pt x="1279" y="1508"/>
                      <a:pt x="1281" y="1508"/>
                      <a:pt x="1282" y="1507"/>
                    </a:cubicBezTo>
                    <a:lnTo>
                      <a:pt x="1309" y="1499"/>
                    </a:lnTo>
                    <a:cubicBezTo>
                      <a:pt x="1310" y="1499"/>
                      <a:pt x="1311" y="1498"/>
                      <a:pt x="1313" y="1498"/>
                    </a:cubicBezTo>
                    <a:lnTo>
                      <a:pt x="1338" y="1484"/>
                    </a:lnTo>
                    <a:cubicBezTo>
                      <a:pt x="1339" y="1483"/>
                      <a:pt x="1340" y="1482"/>
                      <a:pt x="1341" y="1481"/>
                    </a:cubicBezTo>
                    <a:lnTo>
                      <a:pt x="1363" y="1462"/>
                    </a:lnTo>
                    <a:lnTo>
                      <a:pt x="1380" y="1451"/>
                    </a:lnTo>
                    <a:lnTo>
                      <a:pt x="1397" y="1448"/>
                    </a:lnTo>
                    <a:lnTo>
                      <a:pt x="1414" y="1450"/>
                    </a:lnTo>
                    <a:lnTo>
                      <a:pt x="1430" y="1460"/>
                    </a:lnTo>
                    <a:lnTo>
                      <a:pt x="1438" y="1471"/>
                    </a:lnTo>
                    <a:lnTo>
                      <a:pt x="1450" y="1485"/>
                    </a:lnTo>
                    <a:cubicBezTo>
                      <a:pt x="1451" y="1486"/>
                      <a:pt x="1452" y="1487"/>
                      <a:pt x="1453" y="1488"/>
                    </a:cubicBezTo>
                    <a:lnTo>
                      <a:pt x="1467" y="1499"/>
                    </a:lnTo>
                    <a:cubicBezTo>
                      <a:pt x="1469" y="1500"/>
                      <a:pt x="1470" y="1500"/>
                      <a:pt x="1472" y="1501"/>
                    </a:cubicBezTo>
                    <a:lnTo>
                      <a:pt x="1489" y="1508"/>
                    </a:lnTo>
                    <a:cubicBezTo>
                      <a:pt x="1490" y="1508"/>
                      <a:pt x="1491" y="1508"/>
                      <a:pt x="1493" y="1509"/>
                    </a:cubicBezTo>
                    <a:lnTo>
                      <a:pt x="1511" y="1511"/>
                    </a:lnTo>
                    <a:lnTo>
                      <a:pt x="1535" y="1511"/>
                    </a:lnTo>
                    <a:lnTo>
                      <a:pt x="1566" y="1508"/>
                    </a:lnTo>
                    <a:cubicBezTo>
                      <a:pt x="1567" y="1508"/>
                      <a:pt x="1569" y="1508"/>
                      <a:pt x="1570" y="1507"/>
                    </a:cubicBezTo>
                    <a:lnTo>
                      <a:pt x="1597" y="1499"/>
                    </a:lnTo>
                    <a:cubicBezTo>
                      <a:pt x="1598" y="1499"/>
                      <a:pt x="1599" y="1498"/>
                      <a:pt x="1601" y="1498"/>
                    </a:cubicBezTo>
                    <a:lnTo>
                      <a:pt x="1626" y="1484"/>
                    </a:lnTo>
                    <a:cubicBezTo>
                      <a:pt x="1627" y="1483"/>
                      <a:pt x="1628" y="1482"/>
                      <a:pt x="1629" y="1481"/>
                    </a:cubicBezTo>
                    <a:lnTo>
                      <a:pt x="1651" y="1462"/>
                    </a:lnTo>
                    <a:lnTo>
                      <a:pt x="1666" y="1452"/>
                    </a:lnTo>
                    <a:lnTo>
                      <a:pt x="1681" y="1447"/>
                    </a:lnTo>
                    <a:lnTo>
                      <a:pt x="1697" y="1449"/>
                    </a:lnTo>
                    <a:lnTo>
                      <a:pt x="1715" y="1457"/>
                    </a:lnTo>
                    <a:lnTo>
                      <a:pt x="1751" y="1479"/>
                    </a:lnTo>
                    <a:cubicBezTo>
                      <a:pt x="1752" y="1479"/>
                      <a:pt x="1753" y="1480"/>
                      <a:pt x="1754" y="1480"/>
                    </a:cubicBezTo>
                    <a:lnTo>
                      <a:pt x="1795" y="1496"/>
                    </a:lnTo>
                    <a:cubicBezTo>
                      <a:pt x="1796" y="1497"/>
                      <a:pt x="1797" y="1497"/>
                      <a:pt x="1797" y="1497"/>
                    </a:cubicBezTo>
                    <a:lnTo>
                      <a:pt x="1840" y="1507"/>
                    </a:lnTo>
                    <a:cubicBezTo>
                      <a:pt x="1841" y="1507"/>
                      <a:pt x="1842" y="1508"/>
                      <a:pt x="1843" y="1508"/>
                    </a:cubicBezTo>
                    <a:lnTo>
                      <a:pt x="1887" y="1511"/>
                    </a:lnTo>
                    <a:lnTo>
                      <a:pt x="3605" y="1511"/>
                    </a:lnTo>
                    <a:lnTo>
                      <a:pt x="3636" y="1510"/>
                    </a:lnTo>
                    <a:lnTo>
                      <a:pt x="3666" y="1505"/>
                    </a:lnTo>
                    <a:lnTo>
                      <a:pt x="3723" y="1488"/>
                    </a:lnTo>
                    <a:cubicBezTo>
                      <a:pt x="3724" y="1488"/>
                      <a:pt x="3725" y="1487"/>
                      <a:pt x="3726" y="1487"/>
                    </a:cubicBezTo>
                    <a:lnTo>
                      <a:pt x="3775" y="1460"/>
                    </a:lnTo>
                    <a:cubicBezTo>
                      <a:pt x="3776" y="1460"/>
                      <a:pt x="3777" y="1459"/>
                      <a:pt x="3778" y="1458"/>
                    </a:cubicBezTo>
                    <a:lnTo>
                      <a:pt x="3821" y="1423"/>
                    </a:lnTo>
                    <a:cubicBezTo>
                      <a:pt x="3822" y="1422"/>
                      <a:pt x="3822" y="1421"/>
                      <a:pt x="3823" y="1420"/>
                    </a:cubicBezTo>
                    <a:lnTo>
                      <a:pt x="3858" y="1378"/>
                    </a:lnTo>
                    <a:cubicBezTo>
                      <a:pt x="3859" y="1377"/>
                      <a:pt x="3860" y="1376"/>
                      <a:pt x="3860" y="1375"/>
                    </a:cubicBezTo>
                    <a:lnTo>
                      <a:pt x="3887" y="1326"/>
                    </a:lnTo>
                    <a:cubicBezTo>
                      <a:pt x="3887" y="1325"/>
                      <a:pt x="3888" y="1324"/>
                      <a:pt x="3888" y="1323"/>
                    </a:cubicBezTo>
                    <a:lnTo>
                      <a:pt x="3904" y="1269"/>
                    </a:lnTo>
                    <a:lnTo>
                      <a:pt x="3910" y="1238"/>
                    </a:lnTo>
                    <a:lnTo>
                      <a:pt x="3911" y="1206"/>
                    </a:lnTo>
                    <a:lnTo>
                      <a:pt x="3911" y="341"/>
                    </a:lnTo>
                    <a:lnTo>
                      <a:pt x="3913" y="313"/>
                    </a:lnTo>
                    <a:lnTo>
                      <a:pt x="3917" y="286"/>
                    </a:lnTo>
                    <a:lnTo>
                      <a:pt x="3932" y="236"/>
                    </a:lnTo>
                    <a:lnTo>
                      <a:pt x="3957" y="190"/>
                    </a:lnTo>
                    <a:lnTo>
                      <a:pt x="3991" y="150"/>
                    </a:lnTo>
                    <a:lnTo>
                      <a:pt x="4030" y="117"/>
                    </a:lnTo>
                    <a:lnTo>
                      <a:pt x="4076" y="92"/>
                    </a:lnTo>
                    <a:lnTo>
                      <a:pt x="4129" y="76"/>
                    </a:lnTo>
                    <a:lnTo>
                      <a:pt x="4155" y="73"/>
                    </a:lnTo>
                    <a:lnTo>
                      <a:pt x="4182" y="71"/>
                    </a:lnTo>
                    <a:lnTo>
                      <a:pt x="4419" y="71"/>
                    </a:lnTo>
                    <a:lnTo>
                      <a:pt x="4419" y="107"/>
                    </a:lnTo>
                    <a:lnTo>
                      <a:pt x="4184" y="107"/>
                    </a:lnTo>
                    <a:lnTo>
                      <a:pt x="4160" y="108"/>
                    </a:lnTo>
                    <a:lnTo>
                      <a:pt x="4139" y="110"/>
                    </a:lnTo>
                    <a:lnTo>
                      <a:pt x="4090" y="125"/>
                    </a:lnTo>
                    <a:lnTo>
                      <a:pt x="4050" y="147"/>
                    </a:lnTo>
                    <a:lnTo>
                      <a:pt x="4016" y="175"/>
                    </a:lnTo>
                    <a:lnTo>
                      <a:pt x="3987" y="211"/>
                    </a:lnTo>
                    <a:lnTo>
                      <a:pt x="3965" y="250"/>
                    </a:lnTo>
                    <a:lnTo>
                      <a:pt x="3952" y="292"/>
                    </a:lnTo>
                    <a:lnTo>
                      <a:pt x="3948" y="315"/>
                    </a:lnTo>
                    <a:lnTo>
                      <a:pt x="3947" y="341"/>
                    </a:lnTo>
                    <a:lnTo>
                      <a:pt x="3947" y="1208"/>
                    </a:lnTo>
                    <a:lnTo>
                      <a:pt x="3945" y="1243"/>
                    </a:lnTo>
                    <a:lnTo>
                      <a:pt x="3938" y="1279"/>
                    </a:lnTo>
                    <a:lnTo>
                      <a:pt x="3922" y="1333"/>
                    </a:lnTo>
                    <a:cubicBezTo>
                      <a:pt x="3921" y="1336"/>
                      <a:pt x="3920" y="1340"/>
                      <a:pt x="3918" y="1343"/>
                    </a:cubicBezTo>
                    <a:lnTo>
                      <a:pt x="3891" y="1392"/>
                    </a:lnTo>
                    <a:cubicBezTo>
                      <a:pt x="3890" y="1395"/>
                      <a:pt x="3888" y="1398"/>
                      <a:pt x="3886" y="1400"/>
                    </a:cubicBezTo>
                    <a:lnTo>
                      <a:pt x="3851" y="1443"/>
                    </a:lnTo>
                    <a:cubicBezTo>
                      <a:pt x="3848" y="1446"/>
                      <a:pt x="3846" y="1448"/>
                      <a:pt x="3843" y="1450"/>
                    </a:cubicBezTo>
                    <a:lnTo>
                      <a:pt x="3800" y="1486"/>
                    </a:lnTo>
                    <a:cubicBezTo>
                      <a:pt x="3798" y="1488"/>
                      <a:pt x="3795" y="1490"/>
                      <a:pt x="3792" y="1491"/>
                    </a:cubicBezTo>
                    <a:lnTo>
                      <a:pt x="3744" y="1518"/>
                    </a:lnTo>
                    <a:cubicBezTo>
                      <a:pt x="3740" y="1520"/>
                      <a:pt x="3737" y="1521"/>
                      <a:pt x="3733" y="1522"/>
                    </a:cubicBezTo>
                    <a:lnTo>
                      <a:pt x="3672" y="1540"/>
                    </a:lnTo>
                    <a:lnTo>
                      <a:pt x="3638" y="1545"/>
                    </a:lnTo>
                    <a:lnTo>
                      <a:pt x="3605" y="1547"/>
                    </a:lnTo>
                    <a:lnTo>
                      <a:pt x="1884" y="1547"/>
                    </a:lnTo>
                    <a:lnTo>
                      <a:pt x="1840" y="1543"/>
                    </a:lnTo>
                    <a:cubicBezTo>
                      <a:pt x="1837" y="1543"/>
                      <a:pt x="1834" y="1543"/>
                      <a:pt x="1832" y="1542"/>
                    </a:cubicBezTo>
                    <a:lnTo>
                      <a:pt x="1789" y="1532"/>
                    </a:lnTo>
                    <a:cubicBezTo>
                      <a:pt x="1787" y="1531"/>
                      <a:pt x="1784" y="1530"/>
                      <a:pt x="1782" y="1529"/>
                    </a:cubicBezTo>
                    <a:lnTo>
                      <a:pt x="1741" y="1513"/>
                    </a:lnTo>
                    <a:cubicBezTo>
                      <a:pt x="1738" y="1512"/>
                      <a:pt x="1736" y="1511"/>
                      <a:pt x="1733" y="1509"/>
                    </a:cubicBezTo>
                    <a:lnTo>
                      <a:pt x="1700" y="1490"/>
                    </a:lnTo>
                    <a:lnTo>
                      <a:pt x="1688" y="1484"/>
                    </a:lnTo>
                    <a:lnTo>
                      <a:pt x="1684" y="1483"/>
                    </a:lnTo>
                    <a:lnTo>
                      <a:pt x="1682" y="1484"/>
                    </a:lnTo>
                    <a:lnTo>
                      <a:pt x="1674" y="1489"/>
                    </a:lnTo>
                    <a:lnTo>
                      <a:pt x="1652" y="1508"/>
                    </a:lnTo>
                    <a:cubicBezTo>
                      <a:pt x="1649" y="1511"/>
                      <a:pt x="1646" y="1513"/>
                      <a:pt x="1643" y="1515"/>
                    </a:cubicBezTo>
                    <a:lnTo>
                      <a:pt x="1618" y="1529"/>
                    </a:lnTo>
                    <a:cubicBezTo>
                      <a:pt x="1614" y="1530"/>
                      <a:pt x="1611" y="1532"/>
                      <a:pt x="1608" y="1533"/>
                    </a:cubicBezTo>
                    <a:lnTo>
                      <a:pt x="1580" y="1541"/>
                    </a:lnTo>
                    <a:cubicBezTo>
                      <a:pt x="1577" y="1542"/>
                      <a:pt x="1573" y="1543"/>
                      <a:pt x="1570" y="1544"/>
                    </a:cubicBezTo>
                    <a:lnTo>
                      <a:pt x="1535" y="1547"/>
                    </a:lnTo>
                    <a:lnTo>
                      <a:pt x="1506" y="1546"/>
                    </a:lnTo>
                    <a:lnTo>
                      <a:pt x="1488" y="1544"/>
                    </a:lnTo>
                    <a:cubicBezTo>
                      <a:pt x="1484" y="1543"/>
                      <a:pt x="1480" y="1542"/>
                      <a:pt x="1476" y="1541"/>
                    </a:cubicBezTo>
                    <a:lnTo>
                      <a:pt x="1459" y="1534"/>
                    </a:lnTo>
                    <a:cubicBezTo>
                      <a:pt x="1454" y="1532"/>
                      <a:pt x="1450" y="1530"/>
                      <a:pt x="1446" y="1527"/>
                    </a:cubicBezTo>
                    <a:lnTo>
                      <a:pt x="1431" y="1516"/>
                    </a:lnTo>
                    <a:cubicBezTo>
                      <a:pt x="1428" y="1513"/>
                      <a:pt x="1425" y="1511"/>
                      <a:pt x="1422" y="1507"/>
                    </a:cubicBezTo>
                    <a:lnTo>
                      <a:pt x="1410" y="1493"/>
                    </a:lnTo>
                    <a:lnTo>
                      <a:pt x="1406" y="1487"/>
                    </a:lnTo>
                    <a:lnTo>
                      <a:pt x="1401" y="1484"/>
                    </a:lnTo>
                    <a:lnTo>
                      <a:pt x="1398" y="1484"/>
                    </a:lnTo>
                    <a:lnTo>
                      <a:pt x="1394" y="1484"/>
                    </a:lnTo>
                    <a:lnTo>
                      <a:pt x="1386" y="1489"/>
                    </a:lnTo>
                    <a:lnTo>
                      <a:pt x="1364" y="1508"/>
                    </a:lnTo>
                    <a:cubicBezTo>
                      <a:pt x="1361" y="1511"/>
                      <a:pt x="1358" y="1513"/>
                      <a:pt x="1355" y="1515"/>
                    </a:cubicBezTo>
                    <a:lnTo>
                      <a:pt x="1330" y="1529"/>
                    </a:lnTo>
                    <a:cubicBezTo>
                      <a:pt x="1326" y="1530"/>
                      <a:pt x="1323" y="1532"/>
                      <a:pt x="1320" y="1533"/>
                    </a:cubicBezTo>
                    <a:lnTo>
                      <a:pt x="1292" y="1541"/>
                    </a:lnTo>
                    <a:cubicBezTo>
                      <a:pt x="1289" y="1542"/>
                      <a:pt x="1285" y="1543"/>
                      <a:pt x="1282" y="1544"/>
                    </a:cubicBezTo>
                    <a:lnTo>
                      <a:pt x="1247" y="1547"/>
                    </a:lnTo>
                    <a:lnTo>
                      <a:pt x="1218" y="1546"/>
                    </a:lnTo>
                    <a:lnTo>
                      <a:pt x="1200" y="1544"/>
                    </a:lnTo>
                    <a:cubicBezTo>
                      <a:pt x="1196" y="1543"/>
                      <a:pt x="1192" y="1542"/>
                      <a:pt x="1188" y="1541"/>
                    </a:cubicBezTo>
                    <a:lnTo>
                      <a:pt x="1171" y="1534"/>
                    </a:lnTo>
                    <a:cubicBezTo>
                      <a:pt x="1166" y="1532"/>
                      <a:pt x="1162" y="1530"/>
                      <a:pt x="1158" y="1527"/>
                    </a:cubicBezTo>
                    <a:lnTo>
                      <a:pt x="1143" y="1516"/>
                    </a:lnTo>
                    <a:cubicBezTo>
                      <a:pt x="1140" y="1513"/>
                      <a:pt x="1137" y="1511"/>
                      <a:pt x="1134" y="1507"/>
                    </a:cubicBezTo>
                    <a:lnTo>
                      <a:pt x="1122" y="1493"/>
                    </a:lnTo>
                    <a:lnTo>
                      <a:pt x="1118" y="1487"/>
                    </a:lnTo>
                    <a:lnTo>
                      <a:pt x="1113" y="1484"/>
                    </a:lnTo>
                    <a:lnTo>
                      <a:pt x="1110" y="1484"/>
                    </a:lnTo>
                    <a:lnTo>
                      <a:pt x="1106" y="1484"/>
                    </a:lnTo>
                    <a:lnTo>
                      <a:pt x="1098" y="1489"/>
                    </a:lnTo>
                    <a:lnTo>
                      <a:pt x="1076" y="1508"/>
                    </a:lnTo>
                    <a:cubicBezTo>
                      <a:pt x="1073" y="1511"/>
                      <a:pt x="1070" y="1513"/>
                      <a:pt x="1067" y="1515"/>
                    </a:cubicBezTo>
                    <a:lnTo>
                      <a:pt x="1042" y="1529"/>
                    </a:lnTo>
                    <a:cubicBezTo>
                      <a:pt x="1038" y="1530"/>
                      <a:pt x="1035" y="1532"/>
                      <a:pt x="1032" y="1533"/>
                    </a:cubicBezTo>
                    <a:lnTo>
                      <a:pt x="1004" y="1541"/>
                    </a:lnTo>
                    <a:cubicBezTo>
                      <a:pt x="1001" y="1542"/>
                      <a:pt x="997" y="1543"/>
                      <a:pt x="994" y="1544"/>
                    </a:cubicBezTo>
                    <a:lnTo>
                      <a:pt x="959" y="1547"/>
                    </a:lnTo>
                    <a:lnTo>
                      <a:pt x="930" y="1546"/>
                    </a:lnTo>
                    <a:lnTo>
                      <a:pt x="912" y="1544"/>
                    </a:lnTo>
                    <a:cubicBezTo>
                      <a:pt x="908" y="1543"/>
                      <a:pt x="904" y="1542"/>
                      <a:pt x="900" y="1541"/>
                    </a:cubicBezTo>
                    <a:lnTo>
                      <a:pt x="883" y="1534"/>
                    </a:lnTo>
                    <a:cubicBezTo>
                      <a:pt x="878" y="1532"/>
                      <a:pt x="874" y="1530"/>
                      <a:pt x="870" y="1527"/>
                    </a:cubicBezTo>
                    <a:lnTo>
                      <a:pt x="855" y="1516"/>
                    </a:lnTo>
                    <a:cubicBezTo>
                      <a:pt x="852" y="1513"/>
                      <a:pt x="849" y="1511"/>
                      <a:pt x="846" y="1507"/>
                    </a:cubicBezTo>
                    <a:lnTo>
                      <a:pt x="832" y="1489"/>
                    </a:lnTo>
                    <a:lnTo>
                      <a:pt x="833" y="1491"/>
                    </a:lnTo>
                    <a:lnTo>
                      <a:pt x="826" y="1485"/>
                    </a:lnTo>
                    <a:lnTo>
                      <a:pt x="823" y="1484"/>
                    </a:lnTo>
                    <a:lnTo>
                      <a:pt x="820" y="1484"/>
                    </a:lnTo>
                    <a:lnTo>
                      <a:pt x="812" y="1487"/>
                    </a:lnTo>
                    <a:lnTo>
                      <a:pt x="774" y="1509"/>
                    </a:lnTo>
                    <a:cubicBezTo>
                      <a:pt x="772" y="1511"/>
                      <a:pt x="769" y="1512"/>
                      <a:pt x="767" y="1513"/>
                    </a:cubicBezTo>
                    <a:lnTo>
                      <a:pt x="726" y="1529"/>
                    </a:lnTo>
                    <a:cubicBezTo>
                      <a:pt x="723" y="1530"/>
                      <a:pt x="721" y="1531"/>
                      <a:pt x="718" y="1532"/>
                    </a:cubicBezTo>
                    <a:lnTo>
                      <a:pt x="676" y="1542"/>
                    </a:lnTo>
                    <a:cubicBezTo>
                      <a:pt x="673" y="1543"/>
                      <a:pt x="670" y="1543"/>
                      <a:pt x="668" y="1543"/>
                    </a:cubicBezTo>
                    <a:lnTo>
                      <a:pt x="619" y="1547"/>
                    </a:lnTo>
                    <a:lnTo>
                      <a:pt x="53" y="1547"/>
                    </a:lnTo>
                    <a:lnTo>
                      <a:pt x="53" y="1511"/>
                    </a:lnTo>
                    <a:close/>
                    <a:moveTo>
                      <a:pt x="53" y="1547"/>
                    </a:moveTo>
                    <a:cubicBezTo>
                      <a:pt x="24" y="1547"/>
                      <a:pt x="0" y="1523"/>
                      <a:pt x="0" y="1493"/>
                    </a:cubicBezTo>
                    <a:cubicBezTo>
                      <a:pt x="0" y="1464"/>
                      <a:pt x="24" y="1440"/>
                      <a:pt x="53" y="1440"/>
                    </a:cubicBezTo>
                    <a:lnTo>
                      <a:pt x="53" y="1547"/>
                    </a:lnTo>
                    <a:close/>
                    <a:moveTo>
                      <a:pt x="4419" y="0"/>
                    </a:moveTo>
                    <a:cubicBezTo>
                      <a:pt x="4448" y="0"/>
                      <a:pt x="4472" y="24"/>
                      <a:pt x="4472" y="53"/>
                    </a:cubicBezTo>
                    <a:cubicBezTo>
                      <a:pt x="4472" y="83"/>
                      <a:pt x="4448" y="107"/>
                      <a:pt x="4419" y="107"/>
                    </a:cubicBezTo>
                    <a:lnTo>
                      <a:pt x="44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24" name="Freeform 128">
                <a:extLst>
                  <a:ext uri="{FF2B5EF4-FFF2-40B4-BE49-F238E27FC236}">
                    <a16:creationId xmlns:a16="http://schemas.microsoft.com/office/drawing/2014/main" id="{BB5EE1AA-6CF2-4C78-801D-9B8E3E3420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5" y="1294"/>
                <a:ext cx="90" cy="91"/>
              </a:xfrm>
              <a:custGeom>
                <a:avLst/>
                <a:gdLst>
                  <a:gd name="T0" fmla="*/ 320 w 320"/>
                  <a:gd name="T1" fmla="*/ 160 h 320"/>
                  <a:gd name="T2" fmla="*/ 0 w 320"/>
                  <a:gd name="T3" fmla="*/ 320 h 320"/>
                  <a:gd name="T4" fmla="*/ 0 w 320"/>
                  <a:gd name="T5" fmla="*/ 0 h 320"/>
                  <a:gd name="T6" fmla="*/ 320 w 320"/>
                  <a:gd name="T7" fmla="*/ 16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0" h="320">
                    <a:moveTo>
                      <a:pt x="320" y="160"/>
                    </a:moveTo>
                    <a:lnTo>
                      <a:pt x="0" y="320"/>
                    </a:lnTo>
                    <a:cubicBezTo>
                      <a:pt x="50" y="219"/>
                      <a:pt x="50" y="101"/>
                      <a:pt x="0" y="0"/>
                    </a:cubicBezTo>
                    <a:lnTo>
                      <a:pt x="320" y="16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25" name="Freeform 129">
                <a:extLst>
                  <a:ext uri="{FF2B5EF4-FFF2-40B4-BE49-F238E27FC236}">
                    <a16:creationId xmlns:a16="http://schemas.microsoft.com/office/drawing/2014/main" id="{FF0714BF-4E59-4933-AD2A-0C8540755ED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14" y="1714"/>
                <a:ext cx="1268" cy="430"/>
              </a:xfrm>
              <a:custGeom>
                <a:avLst/>
                <a:gdLst>
                  <a:gd name="T0" fmla="*/ 787 w 4472"/>
                  <a:gd name="T1" fmla="*/ 6 h 1515"/>
                  <a:gd name="T2" fmla="*/ 918 w 4472"/>
                  <a:gd name="T3" fmla="*/ 51 h 1515"/>
                  <a:gd name="T4" fmla="*/ 978 w 4472"/>
                  <a:gd name="T5" fmla="*/ 62 h 1515"/>
                  <a:gd name="T6" fmla="*/ 1117 w 4472"/>
                  <a:gd name="T7" fmla="*/ 1 h 1515"/>
                  <a:gd name="T8" fmla="*/ 1216 w 4472"/>
                  <a:gd name="T9" fmla="*/ 61 h 1515"/>
                  <a:gd name="T10" fmla="*/ 1317 w 4472"/>
                  <a:gd name="T11" fmla="*/ 33 h 1515"/>
                  <a:gd name="T12" fmla="*/ 1470 w 4472"/>
                  <a:gd name="T13" fmla="*/ 26 h 1515"/>
                  <a:gd name="T14" fmla="*/ 1535 w 4472"/>
                  <a:gd name="T15" fmla="*/ 64 h 1515"/>
                  <a:gd name="T16" fmla="*/ 1665 w 4472"/>
                  <a:gd name="T17" fmla="*/ 2 h 1515"/>
                  <a:gd name="T18" fmla="*/ 1852 w 4472"/>
                  <a:gd name="T19" fmla="*/ 61 h 1515"/>
                  <a:gd name="T20" fmla="*/ 3792 w 4472"/>
                  <a:gd name="T21" fmla="*/ 120 h 1515"/>
                  <a:gd name="T22" fmla="*/ 3922 w 4472"/>
                  <a:gd name="T23" fmla="*/ 278 h 1515"/>
                  <a:gd name="T24" fmla="*/ 3965 w 4472"/>
                  <a:gd name="T25" fmla="*/ 1265 h 1515"/>
                  <a:gd name="T26" fmla="*/ 4184 w 4472"/>
                  <a:gd name="T27" fmla="*/ 1408 h 1515"/>
                  <a:gd name="T28" fmla="*/ 4030 w 4472"/>
                  <a:gd name="T29" fmla="*/ 1398 h 1515"/>
                  <a:gd name="T30" fmla="*/ 3911 w 4472"/>
                  <a:gd name="T31" fmla="*/ 405 h 1515"/>
                  <a:gd name="T32" fmla="*/ 3823 w 4472"/>
                  <a:gd name="T33" fmla="*/ 190 h 1515"/>
                  <a:gd name="T34" fmla="*/ 3636 w 4472"/>
                  <a:gd name="T35" fmla="*/ 101 h 1515"/>
                  <a:gd name="T36" fmla="*/ 1709 w 4472"/>
                  <a:gd name="T37" fmla="*/ 39 h 1515"/>
                  <a:gd name="T38" fmla="*/ 1607 w 4472"/>
                  <a:gd name="T39" fmla="*/ 77 h 1515"/>
                  <a:gd name="T40" fmla="*/ 1476 w 4472"/>
                  <a:gd name="T41" fmla="*/ 85 h 1515"/>
                  <a:gd name="T42" fmla="*/ 1393 w 4472"/>
                  <a:gd name="T43" fmla="*/ 36 h 1515"/>
                  <a:gd name="T44" fmla="*/ 1247 w 4472"/>
                  <a:gd name="T45" fmla="*/ 100 h 1515"/>
                  <a:gd name="T46" fmla="*/ 1163 w 4472"/>
                  <a:gd name="T47" fmla="*/ 56 h 1515"/>
                  <a:gd name="T48" fmla="*/ 1052 w 4472"/>
                  <a:gd name="T49" fmla="*/ 60 h 1515"/>
                  <a:gd name="T50" fmla="*/ 911 w 4472"/>
                  <a:gd name="T51" fmla="*/ 93 h 1515"/>
                  <a:gd name="T52" fmla="*/ 839 w 4472"/>
                  <a:gd name="T53" fmla="*/ 37 h 1515"/>
                  <a:gd name="T54" fmla="*/ 661 w 4472"/>
                  <a:gd name="T55" fmla="*/ 96 h 1515"/>
                  <a:gd name="T56" fmla="*/ 668 w 4472"/>
                  <a:gd name="T57" fmla="*/ 131 h 1515"/>
                  <a:gd name="T58" fmla="*/ 829 w 4472"/>
                  <a:gd name="T59" fmla="*/ 72 h 1515"/>
                  <a:gd name="T60" fmla="*/ 896 w 4472"/>
                  <a:gd name="T61" fmla="*/ 125 h 1515"/>
                  <a:gd name="T62" fmla="*/ 1021 w 4472"/>
                  <a:gd name="T63" fmla="*/ 123 h 1515"/>
                  <a:gd name="T64" fmla="*/ 1126 w 4472"/>
                  <a:gd name="T65" fmla="*/ 74 h 1515"/>
                  <a:gd name="T66" fmla="*/ 1201 w 4472"/>
                  <a:gd name="T67" fmla="*/ 132 h 1515"/>
                  <a:gd name="T68" fmla="*/ 1313 w 4472"/>
                  <a:gd name="T69" fmla="*/ 122 h 1515"/>
                  <a:gd name="T70" fmla="*/ 1430 w 4472"/>
                  <a:gd name="T71" fmla="*/ 84 h 1515"/>
                  <a:gd name="T72" fmla="*/ 1493 w 4472"/>
                  <a:gd name="T73" fmla="*/ 133 h 1515"/>
                  <a:gd name="T74" fmla="*/ 1626 w 4472"/>
                  <a:gd name="T75" fmla="*/ 108 h 1515"/>
                  <a:gd name="T76" fmla="*/ 1751 w 4472"/>
                  <a:gd name="T77" fmla="*/ 103 h 1515"/>
                  <a:gd name="T78" fmla="*/ 3605 w 4472"/>
                  <a:gd name="T79" fmla="*/ 135 h 1515"/>
                  <a:gd name="T80" fmla="*/ 3854 w 4472"/>
                  <a:gd name="T81" fmla="*/ 300 h 1515"/>
                  <a:gd name="T82" fmla="*/ 3899 w 4472"/>
                  <a:gd name="T83" fmla="*/ 1291 h 1515"/>
                  <a:gd name="T84" fmla="*/ 4012 w 4472"/>
                  <a:gd name="T85" fmla="*/ 1428 h 1515"/>
                  <a:gd name="T86" fmla="*/ 4419 w 4472"/>
                  <a:gd name="T87" fmla="*/ 1515 h 1515"/>
                  <a:gd name="T88" fmla="*/ 3986 w 4472"/>
                  <a:gd name="T89" fmla="*/ 1453 h 1515"/>
                  <a:gd name="T90" fmla="*/ 3847 w 4472"/>
                  <a:gd name="T91" fmla="*/ 1240 h 1515"/>
                  <a:gd name="T92" fmla="*/ 3800 w 4472"/>
                  <a:gd name="T93" fmla="*/ 274 h 1515"/>
                  <a:gd name="T94" fmla="*/ 1884 w 4472"/>
                  <a:gd name="T95" fmla="*/ 171 h 1515"/>
                  <a:gd name="T96" fmla="*/ 1700 w 4472"/>
                  <a:gd name="T97" fmla="*/ 114 h 1515"/>
                  <a:gd name="T98" fmla="*/ 1618 w 4472"/>
                  <a:gd name="T99" fmla="*/ 153 h 1515"/>
                  <a:gd name="T100" fmla="*/ 1476 w 4472"/>
                  <a:gd name="T101" fmla="*/ 165 h 1515"/>
                  <a:gd name="T102" fmla="*/ 1401 w 4472"/>
                  <a:gd name="T103" fmla="*/ 108 h 1515"/>
                  <a:gd name="T104" fmla="*/ 1320 w 4472"/>
                  <a:gd name="T105" fmla="*/ 157 h 1515"/>
                  <a:gd name="T106" fmla="*/ 1171 w 4472"/>
                  <a:gd name="T107" fmla="*/ 158 h 1515"/>
                  <a:gd name="T108" fmla="*/ 1110 w 4472"/>
                  <a:gd name="T109" fmla="*/ 108 h 1515"/>
                  <a:gd name="T110" fmla="*/ 1004 w 4472"/>
                  <a:gd name="T111" fmla="*/ 165 h 1515"/>
                  <a:gd name="T112" fmla="*/ 870 w 4472"/>
                  <a:gd name="T113" fmla="*/ 151 h 1515"/>
                  <a:gd name="T114" fmla="*/ 820 w 4472"/>
                  <a:gd name="T115" fmla="*/ 108 h 1515"/>
                  <a:gd name="T116" fmla="*/ 668 w 4472"/>
                  <a:gd name="T117" fmla="*/ 167 h 1515"/>
                  <a:gd name="T118" fmla="*/ 53 w 4472"/>
                  <a:gd name="T119" fmla="*/ 171 h 1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472" h="1515">
                    <a:moveTo>
                      <a:pt x="53" y="64"/>
                    </a:moveTo>
                    <a:lnTo>
                      <a:pt x="619" y="64"/>
                    </a:lnTo>
                    <a:lnTo>
                      <a:pt x="655" y="61"/>
                    </a:lnTo>
                    <a:lnTo>
                      <a:pt x="690" y="53"/>
                    </a:lnTo>
                    <a:lnTo>
                      <a:pt x="723" y="40"/>
                    </a:lnTo>
                    <a:lnTo>
                      <a:pt x="758" y="19"/>
                    </a:lnTo>
                    <a:lnTo>
                      <a:pt x="787" y="6"/>
                    </a:lnTo>
                    <a:cubicBezTo>
                      <a:pt x="793" y="3"/>
                      <a:pt x="800" y="1"/>
                      <a:pt x="807" y="1"/>
                    </a:cubicBezTo>
                    <a:lnTo>
                      <a:pt x="831" y="1"/>
                    </a:lnTo>
                    <a:cubicBezTo>
                      <a:pt x="838" y="0"/>
                      <a:pt x="845" y="2"/>
                      <a:pt x="852" y="4"/>
                    </a:cubicBezTo>
                    <a:lnTo>
                      <a:pt x="875" y="13"/>
                    </a:lnTo>
                    <a:cubicBezTo>
                      <a:pt x="881" y="16"/>
                      <a:pt x="887" y="20"/>
                      <a:pt x="892" y="24"/>
                    </a:cubicBezTo>
                    <a:lnTo>
                      <a:pt x="911" y="42"/>
                    </a:lnTo>
                    <a:cubicBezTo>
                      <a:pt x="914" y="44"/>
                      <a:pt x="916" y="48"/>
                      <a:pt x="918" y="51"/>
                    </a:cubicBezTo>
                    <a:lnTo>
                      <a:pt x="920" y="54"/>
                    </a:lnTo>
                    <a:lnTo>
                      <a:pt x="925" y="59"/>
                    </a:lnTo>
                    <a:lnTo>
                      <a:pt x="928" y="61"/>
                    </a:lnTo>
                    <a:lnTo>
                      <a:pt x="932" y="63"/>
                    </a:lnTo>
                    <a:lnTo>
                      <a:pt x="944" y="65"/>
                    </a:lnTo>
                    <a:lnTo>
                      <a:pt x="959" y="64"/>
                    </a:lnTo>
                    <a:lnTo>
                      <a:pt x="978" y="62"/>
                    </a:lnTo>
                    <a:lnTo>
                      <a:pt x="995" y="57"/>
                    </a:lnTo>
                    <a:lnTo>
                      <a:pt x="1011" y="48"/>
                    </a:lnTo>
                    <a:lnTo>
                      <a:pt x="1029" y="33"/>
                    </a:lnTo>
                    <a:lnTo>
                      <a:pt x="1054" y="15"/>
                    </a:lnTo>
                    <a:cubicBezTo>
                      <a:pt x="1060" y="11"/>
                      <a:pt x="1067" y="8"/>
                      <a:pt x="1074" y="6"/>
                    </a:cubicBezTo>
                    <a:lnTo>
                      <a:pt x="1098" y="1"/>
                    </a:lnTo>
                    <a:cubicBezTo>
                      <a:pt x="1104" y="0"/>
                      <a:pt x="1111" y="0"/>
                      <a:pt x="1117" y="1"/>
                    </a:cubicBezTo>
                    <a:lnTo>
                      <a:pt x="1141" y="5"/>
                    </a:lnTo>
                    <a:cubicBezTo>
                      <a:pt x="1148" y="6"/>
                      <a:pt x="1155" y="9"/>
                      <a:pt x="1161" y="12"/>
                    </a:cubicBezTo>
                    <a:lnTo>
                      <a:pt x="1182" y="26"/>
                    </a:lnTo>
                    <a:cubicBezTo>
                      <a:pt x="1187" y="29"/>
                      <a:pt x="1192" y="33"/>
                      <a:pt x="1196" y="38"/>
                    </a:cubicBezTo>
                    <a:lnTo>
                      <a:pt x="1206" y="50"/>
                    </a:lnTo>
                    <a:lnTo>
                      <a:pt x="1213" y="59"/>
                    </a:lnTo>
                    <a:lnTo>
                      <a:pt x="1216" y="61"/>
                    </a:lnTo>
                    <a:lnTo>
                      <a:pt x="1220" y="63"/>
                    </a:lnTo>
                    <a:lnTo>
                      <a:pt x="1232" y="65"/>
                    </a:lnTo>
                    <a:lnTo>
                      <a:pt x="1247" y="64"/>
                    </a:lnTo>
                    <a:lnTo>
                      <a:pt x="1266" y="62"/>
                    </a:lnTo>
                    <a:lnTo>
                      <a:pt x="1283" y="57"/>
                    </a:lnTo>
                    <a:lnTo>
                      <a:pt x="1299" y="48"/>
                    </a:lnTo>
                    <a:lnTo>
                      <a:pt x="1317" y="33"/>
                    </a:lnTo>
                    <a:lnTo>
                      <a:pt x="1342" y="15"/>
                    </a:lnTo>
                    <a:cubicBezTo>
                      <a:pt x="1348" y="11"/>
                      <a:pt x="1355" y="8"/>
                      <a:pt x="1362" y="6"/>
                    </a:cubicBezTo>
                    <a:lnTo>
                      <a:pt x="1386" y="1"/>
                    </a:lnTo>
                    <a:cubicBezTo>
                      <a:pt x="1392" y="0"/>
                      <a:pt x="1399" y="0"/>
                      <a:pt x="1405" y="1"/>
                    </a:cubicBezTo>
                    <a:lnTo>
                      <a:pt x="1429" y="5"/>
                    </a:lnTo>
                    <a:cubicBezTo>
                      <a:pt x="1436" y="6"/>
                      <a:pt x="1443" y="9"/>
                      <a:pt x="1449" y="12"/>
                    </a:cubicBezTo>
                    <a:lnTo>
                      <a:pt x="1470" y="26"/>
                    </a:lnTo>
                    <a:cubicBezTo>
                      <a:pt x="1475" y="29"/>
                      <a:pt x="1480" y="33"/>
                      <a:pt x="1484" y="38"/>
                    </a:cubicBezTo>
                    <a:lnTo>
                      <a:pt x="1494" y="50"/>
                    </a:lnTo>
                    <a:lnTo>
                      <a:pt x="1501" y="59"/>
                    </a:lnTo>
                    <a:lnTo>
                      <a:pt x="1504" y="61"/>
                    </a:lnTo>
                    <a:lnTo>
                      <a:pt x="1508" y="63"/>
                    </a:lnTo>
                    <a:lnTo>
                      <a:pt x="1520" y="65"/>
                    </a:lnTo>
                    <a:lnTo>
                      <a:pt x="1535" y="64"/>
                    </a:lnTo>
                    <a:lnTo>
                      <a:pt x="1554" y="62"/>
                    </a:lnTo>
                    <a:lnTo>
                      <a:pt x="1571" y="57"/>
                    </a:lnTo>
                    <a:lnTo>
                      <a:pt x="1587" y="48"/>
                    </a:lnTo>
                    <a:lnTo>
                      <a:pt x="1605" y="33"/>
                    </a:lnTo>
                    <a:lnTo>
                      <a:pt x="1627" y="16"/>
                    </a:lnTo>
                    <a:cubicBezTo>
                      <a:pt x="1632" y="13"/>
                      <a:pt x="1637" y="10"/>
                      <a:pt x="1644" y="8"/>
                    </a:cubicBezTo>
                    <a:lnTo>
                      <a:pt x="1665" y="2"/>
                    </a:lnTo>
                    <a:cubicBezTo>
                      <a:pt x="1671" y="0"/>
                      <a:pt x="1678" y="0"/>
                      <a:pt x="1684" y="0"/>
                    </a:cubicBezTo>
                    <a:lnTo>
                      <a:pt x="1706" y="2"/>
                    </a:lnTo>
                    <a:cubicBezTo>
                      <a:pt x="1712" y="3"/>
                      <a:pt x="1718" y="4"/>
                      <a:pt x="1723" y="7"/>
                    </a:cubicBezTo>
                    <a:lnTo>
                      <a:pt x="1744" y="16"/>
                    </a:lnTo>
                    <a:lnTo>
                      <a:pt x="1784" y="40"/>
                    </a:lnTo>
                    <a:lnTo>
                      <a:pt x="1818" y="53"/>
                    </a:lnTo>
                    <a:lnTo>
                      <a:pt x="1852" y="61"/>
                    </a:lnTo>
                    <a:lnTo>
                      <a:pt x="1892" y="64"/>
                    </a:lnTo>
                    <a:lnTo>
                      <a:pt x="3605" y="64"/>
                    </a:lnTo>
                    <a:lnTo>
                      <a:pt x="3638" y="66"/>
                    </a:lnTo>
                    <a:lnTo>
                      <a:pt x="3672" y="71"/>
                    </a:lnTo>
                    <a:lnTo>
                      <a:pt x="3733" y="89"/>
                    </a:lnTo>
                    <a:cubicBezTo>
                      <a:pt x="3737" y="90"/>
                      <a:pt x="3740" y="91"/>
                      <a:pt x="3744" y="93"/>
                    </a:cubicBezTo>
                    <a:lnTo>
                      <a:pt x="3792" y="120"/>
                    </a:lnTo>
                    <a:cubicBezTo>
                      <a:pt x="3795" y="121"/>
                      <a:pt x="3798" y="123"/>
                      <a:pt x="3800" y="125"/>
                    </a:cubicBezTo>
                    <a:lnTo>
                      <a:pt x="3843" y="160"/>
                    </a:lnTo>
                    <a:cubicBezTo>
                      <a:pt x="3846" y="162"/>
                      <a:pt x="3849" y="165"/>
                      <a:pt x="3851" y="168"/>
                    </a:cubicBezTo>
                    <a:lnTo>
                      <a:pt x="3886" y="211"/>
                    </a:lnTo>
                    <a:cubicBezTo>
                      <a:pt x="3888" y="213"/>
                      <a:pt x="3890" y="216"/>
                      <a:pt x="3891" y="219"/>
                    </a:cubicBezTo>
                    <a:lnTo>
                      <a:pt x="3918" y="267"/>
                    </a:lnTo>
                    <a:cubicBezTo>
                      <a:pt x="3920" y="271"/>
                      <a:pt x="3921" y="274"/>
                      <a:pt x="3922" y="278"/>
                    </a:cubicBezTo>
                    <a:lnTo>
                      <a:pt x="3939" y="332"/>
                    </a:lnTo>
                    <a:lnTo>
                      <a:pt x="3945" y="368"/>
                    </a:lnTo>
                    <a:lnTo>
                      <a:pt x="3947" y="403"/>
                    </a:lnTo>
                    <a:lnTo>
                      <a:pt x="3947" y="1173"/>
                    </a:lnTo>
                    <a:lnTo>
                      <a:pt x="3948" y="1200"/>
                    </a:lnTo>
                    <a:lnTo>
                      <a:pt x="3952" y="1223"/>
                    </a:lnTo>
                    <a:lnTo>
                      <a:pt x="3965" y="1265"/>
                    </a:lnTo>
                    <a:lnTo>
                      <a:pt x="3987" y="1304"/>
                    </a:lnTo>
                    <a:lnTo>
                      <a:pt x="4016" y="1339"/>
                    </a:lnTo>
                    <a:lnTo>
                      <a:pt x="4051" y="1368"/>
                    </a:lnTo>
                    <a:lnTo>
                      <a:pt x="4090" y="1390"/>
                    </a:lnTo>
                    <a:lnTo>
                      <a:pt x="4139" y="1404"/>
                    </a:lnTo>
                    <a:lnTo>
                      <a:pt x="4160" y="1407"/>
                    </a:lnTo>
                    <a:lnTo>
                      <a:pt x="4184" y="1408"/>
                    </a:lnTo>
                    <a:lnTo>
                      <a:pt x="4419" y="1408"/>
                    </a:lnTo>
                    <a:lnTo>
                      <a:pt x="4419" y="1444"/>
                    </a:lnTo>
                    <a:lnTo>
                      <a:pt x="4182" y="1444"/>
                    </a:lnTo>
                    <a:lnTo>
                      <a:pt x="4155" y="1442"/>
                    </a:lnTo>
                    <a:lnTo>
                      <a:pt x="4129" y="1438"/>
                    </a:lnTo>
                    <a:lnTo>
                      <a:pt x="4076" y="1422"/>
                    </a:lnTo>
                    <a:lnTo>
                      <a:pt x="4030" y="1398"/>
                    </a:lnTo>
                    <a:lnTo>
                      <a:pt x="3991" y="1364"/>
                    </a:lnTo>
                    <a:lnTo>
                      <a:pt x="3957" y="1324"/>
                    </a:lnTo>
                    <a:lnTo>
                      <a:pt x="3932" y="1279"/>
                    </a:lnTo>
                    <a:lnTo>
                      <a:pt x="3917" y="1229"/>
                    </a:lnTo>
                    <a:lnTo>
                      <a:pt x="3913" y="1202"/>
                    </a:lnTo>
                    <a:lnTo>
                      <a:pt x="3911" y="1173"/>
                    </a:lnTo>
                    <a:lnTo>
                      <a:pt x="3911" y="405"/>
                    </a:lnTo>
                    <a:lnTo>
                      <a:pt x="3910" y="373"/>
                    </a:lnTo>
                    <a:lnTo>
                      <a:pt x="3904" y="342"/>
                    </a:lnTo>
                    <a:lnTo>
                      <a:pt x="3888" y="288"/>
                    </a:lnTo>
                    <a:cubicBezTo>
                      <a:pt x="3888" y="287"/>
                      <a:pt x="3887" y="286"/>
                      <a:pt x="3887" y="284"/>
                    </a:cubicBezTo>
                    <a:lnTo>
                      <a:pt x="3860" y="236"/>
                    </a:lnTo>
                    <a:cubicBezTo>
                      <a:pt x="3860" y="235"/>
                      <a:pt x="3859" y="234"/>
                      <a:pt x="3858" y="233"/>
                    </a:cubicBezTo>
                    <a:lnTo>
                      <a:pt x="3823" y="190"/>
                    </a:lnTo>
                    <a:cubicBezTo>
                      <a:pt x="3822" y="189"/>
                      <a:pt x="3822" y="188"/>
                      <a:pt x="3821" y="188"/>
                    </a:cubicBezTo>
                    <a:lnTo>
                      <a:pt x="3778" y="153"/>
                    </a:lnTo>
                    <a:cubicBezTo>
                      <a:pt x="3777" y="152"/>
                      <a:pt x="3776" y="151"/>
                      <a:pt x="3775" y="151"/>
                    </a:cubicBezTo>
                    <a:lnTo>
                      <a:pt x="3726" y="124"/>
                    </a:lnTo>
                    <a:cubicBezTo>
                      <a:pt x="3725" y="124"/>
                      <a:pt x="3724" y="123"/>
                      <a:pt x="3723" y="123"/>
                    </a:cubicBezTo>
                    <a:lnTo>
                      <a:pt x="3666" y="106"/>
                    </a:lnTo>
                    <a:lnTo>
                      <a:pt x="3636" y="101"/>
                    </a:lnTo>
                    <a:lnTo>
                      <a:pt x="3605" y="100"/>
                    </a:lnTo>
                    <a:lnTo>
                      <a:pt x="1889" y="100"/>
                    </a:lnTo>
                    <a:lnTo>
                      <a:pt x="1847" y="96"/>
                    </a:lnTo>
                    <a:lnTo>
                      <a:pt x="1807" y="87"/>
                    </a:lnTo>
                    <a:lnTo>
                      <a:pt x="1768" y="71"/>
                    </a:lnTo>
                    <a:lnTo>
                      <a:pt x="1730" y="49"/>
                    </a:lnTo>
                    <a:lnTo>
                      <a:pt x="1709" y="39"/>
                    </a:lnTo>
                    <a:cubicBezTo>
                      <a:pt x="1707" y="38"/>
                      <a:pt x="1705" y="38"/>
                      <a:pt x="1703" y="38"/>
                    </a:cubicBezTo>
                    <a:lnTo>
                      <a:pt x="1681" y="36"/>
                    </a:lnTo>
                    <a:cubicBezTo>
                      <a:pt x="1679" y="36"/>
                      <a:pt x="1677" y="36"/>
                      <a:pt x="1675" y="36"/>
                    </a:cubicBezTo>
                    <a:lnTo>
                      <a:pt x="1653" y="42"/>
                    </a:lnTo>
                    <a:cubicBezTo>
                      <a:pt x="1651" y="43"/>
                      <a:pt x="1649" y="44"/>
                      <a:pt x="1647" y="45"/>
                    </a:cubicBezTo>
                    <a:lnTo>
                      <a:pt x="1628" y="60"/>
                    </a:lnTo>
                    <a:lnTo>
                      <a:pt x="1607" y="77"/>
                    </a:lnTo>
                    <a:lnTo>
                      <a:pt x="1585" y="90"/>
                    </a:lnTo>
                    <a:lnTo>
                      <a:pt x="1561" y="97"/>
                    </a:lnTo>
                    <a:lnTo>
                      <a:pt x="1535" y="100"/>
                    </a:lnTo>
                    <a:lnTo>
                      <a:pt x="1515" y="100"/>
                    </a:lnTo>
                    <a:lnTo>
                      <a:pt x="1499" y="98"/>
                    </a:lnTo>
                    <a:lnTo>
                      <a:pt x="1487" y="93"/>
                    </a:lnTo>
                    <a:lnTo>
                      <a:pt x="1476" y="85"/>
                    </a:lnTo>
                    <a:lnTo>
                      <a:pt x="1466" y="72"/>
                    </a:lnTo>
                    <a:lnTo>
                      <a:pt x="1456" y="60"/>
                    </a:lnTo>
                    <a:cubicBezTo>
                      <a:pt x="1455" y="58"/>
                      <a:pt x="1453" y="57"/>
                      <a:pt x="1451" y="56"/>
                    </a:cubicBezTo>
                    <a:lnTo>
                      <a:pt x="1430" y="42"/>
                    </a:lnTo>
                    <a:cubicBezTo>
                      <a:pt x="1428" y="41"/>
                      <a:pt x="1426" y="40"/>
                      <a:pt x="1423" y="40"/>
                    </a:cubicBezTo>
                    <a:lnTo>
                      <a:pt x="1399" y="36"/>
                    </a:lnTo>
                    <a:cubicBezTo>
                      <a:pt x="1397" y="36"/>
                      <a:pt x="1395" y="36"/>
                      <a:pt x="1393" y="36"/>
                    </a:cubicBezTo>
                    <a:lnTo>
                      <a:pt x="1369" y="41"/>
                    </a:lnTo>
                    <a:cubicBezTo>
                      <a:pt x="1367" y="42"/>
                      <a:pt x="1364" y="42"/>
                      <a:pt x="1362" y="44"/>
                    </a:cubicBezTo>
                    <a:lnTo>
                      <a:pt x="1340" y="60"/>
                    </a:lnTo>
                    <a:lnTo>
                      <a:pt x="1319" y="77"/>
                    </a:lnTo>
                    <a:lnTo>
                      <a:pt x="1297" y="90"/>
                    </a:lnTo>
                    <a:lnTo>
                      <a:pt x="1273" y="97"/>
                    </a:lnTo>
                    <a:lnTo>
                      <a:pt x="1247" y="100"/>
                    </a:lnTo>
                    <a:lnTo>
                      <a:pt x="1227" y="100"/>
                    </a:lnTo>
                    <a:lnTo>
                      <a:pt x="1211" y="98"/>
                    </a:lnTo>
                    <a:lnTo>
                      <a:pt x="1199" y="93"/>
                    </a:lnTo>
                    <a:lnTo>
                      <a:pt x="1188" y="85"/>
                    </a:lnTo>
                    <a:lnTo>
                      <a:pt x="1178" y="72"/>
                    </a:lnTo>
                    <a:lnTo>
                      <a:pt x="1168" y="60"/>
                    </a:lnTo>
                    <a:cubicBezTo>
                      <a:pt x="1167" y="58"/>
                      <a:pt x="1165" y="57"/>
                      <a:pt x="1163" y="56"/>
                    </a:cubicBezTo>
                    <a:lnTo>
                      <a:pt x="1142" y="42"/>
                    </a:lnTo>
                    <a:cubicBezTo>
                      <a:pt x="1140" y="41"/>
                      <a:pt x="1138" y="40"/>
                      <a:pt x="1135" y="40"/>
                    </a:cubicBezTo>
                    <a:lnTo>
                      <a:pt x="1111" y="36"/>
                    </a:lnTo>
                    <a:cubicBezTo>
                      <a:pt x="1109" y="36"/>
                      <a:pt x="1107" y="36"/>
                      <a:pt x="1105" y="36"/>
                    </a:cubicBezTo>
                    <a:lnTo>
                      <a:pt x="1081" y="41"/>
                    </a:lnTo>
                    <a:cubicBezTo>
                      <a:pt x="1079" y="42"/>
                      <a:pt x="1076" y="42"/>
                      <a:pt x="1074" y="44"/>
                    </a:cubicBezTo>
                    <a:lnTo>
                      <a:pt x="1052" y="60"/>
                    </a:lnTo>
                    <a:lnTo>
                      <a:pt x="1031" y="77"/>
                    </a:lnTo>
                    <a:lnTo>
                      <a:pt x="1009" y="90"/>
                    </a:lnTo>
                    <a:lnTo>
                      <a:pt x="985" y="97"/>
                    </a:lnTo>
                    <a:lnTo>
                      <a:pt x="959" y="100"/>
                    </a:lnTo>
                    <a:lnTo>
                      <a:pt x="939" y="100"/>
                    </a:lnTo>
                    <a:lnTo>
                      <a:pt x="923" y="98"/>
                    </a:lnTo>
                    <a:lnTo>
                      <a:pt x="911" y="93"/>
                    </a:lnTo>
                    <a:lnTo>
                      <a:pt x="900" y="85"/>
                    </a:lnTo>
                    <a:lnTo>
                      <a:pt x="891" y="74"/>
                    </a:lnTo>
                    <a:lnTo>
                      <a:pt x="889" y="71"/>
                    </a:lnTo>
                    <a:cubicBezTo>
                      <a:pt x="888" y="69"/>
                      <a:pt x="887" y="68"/>
                      <a:pt x="886" y="68"/>
                    </a:cubicBezTo>
                    <a:lnTo>
                      <a:pt x="868" y="50"/>
                    </a:lnTo>
                    <a:cubicBezTo>
                      <a:pt x="866" y="48"/>
                      <a:pt x="864" y="47"/>
                      <a:pt x="862" y="46"/>
                    </a:cubicBezTo>
                    <a:lnTo>
                      <a:pt x="839" y="37"/>
                    </a:lnTo>
                    <a:cubicBezTo>
                      <a:pt x="837" y="37"/>
                      <a:pt x="834" y="36"/>
                      <a:pt x="832" y="36"/>
                    </a:cubicBezTo>
                    <a:lnTo>
                      <a:pt x="808" y="37"/>
                    </a:lnTo>
                    <a:cubicBezTo>
                      <a:pt x="806" y="37"/>
                      <a:pt x="803" y="37"/>
                      <a:pt x="801" y="38"/>
                    </a:cubicBezTo>
                    <a:lnTo>
                      <a:pt x="776" y="50"/>
                    </a:lnTo>
                    <a:lnTo>
                      <a:pt x="739" y="71"/>
                    </a:lnTo>
                    <a:lnTo>
                      <a:pt x="701" y="87"/>
                    </a:lnTo>
                    <a:lnTo>
                      <a:pt x="661" y="96"/>
                    </a:lnTo>
                    <a:lnTo>
                      <a:pt x="619" y="100"/>
                    </a:lnTo>
                    <a:lnTo>
                      <a:pt x="53" y="100"/>
                    </a:lnTo>
                    <a:lnTo>
                      <a:pt x="53" y="64"/>
                    </a:lnTo>
                    <a:close/>
                    <a:moveTo>
                      <a:pt x="53" y="135"/>
                    </a:moveTo>
                    <a:lnTo>
                      <a:pt x="619" y="135"/>
                    </a:lnTo>
                    <a:lnTo>
                      <a:pt x="665" y="132"/>
                    </a:lnTo>
                    <a:cubicBezTo>
                      <a:pt x="666" y="132"/>
                      <a:pt x="667" y="131"/>
                      <a:pt x="668" y="131"/>
                    </a:cubicBezTo>
                    <a:lnTo>
                      <a:pt x="710" y="121"/>
                    </a:lnTo>
                    <a:cubicBezTo>
                      <a:pt x="711" y="121"/>
                      <a:pt x="712" y="121"/>
                      <a:pt x="713" y="120"/>
                    </a:cubicBezTo>
                    <a:lnTo>
                      <a:pt x="754" y="104"/>
                    </a:lnTo>
                    <a:cubicBezTo>
                      <a:pt x="754" y="104"/>
                      <a:pt x="755" y="103"/>
                      <a:pt x="756" y="103"/>
                    </a:cubicBezTo>
                    <a:lnTo>
                      <a:pt x="794" y="80"/>
                    </a:lnTo>
                    <a:lnTo>
                      <a:pt x="812" y="72"/>
                    </a:lnTo>
                    <a:lnTo>
                      <a:pt x="829" y="72"/>
                    </a:lnTo>
                    <a:lnTo>
                      <a:pt x="846" y="78"/>
                    </a:lnTo>
                    <a:lnTo>
                      <a:pt x="860" y="92"/>
                    </a:lnTo>
                    <a:lnTo>
                      <a:pt x="861" y="93"/>
                    </a:lnTo>
                    <a:lnTo>
                      <a:pt x="874" y="109"/>
                    </a:lnTo>
                    <a:cubicBezTo>
                      <a:pt x="875" y="110"/>
                      <a:pt x="876" y="111"/>
                      <a:pt x="877" y="112"/>
                    </a:cubicBezTo>
                    <a:lnTo>
                      <a:pt x="891" y="123"/>
                    </a:lnTo>
                    <a:cubicBezTo>
                      <a:pt x="893" y="124"/>
                      <a:pt x="894" y="124"/>
                      <a:pt x="896" y="125"/>
                    </a:cubicBezTo>
                    <a:lnTo>
                      <a:pt x="913" y="132"/>
                    </a:lnTo>
                    <a:cubicBezTo>
                      <a:pt x="914" y="132"/>
                      <a:pt x="915" y="132"/>
                      <a:pt x="917" y="133"/>
                    </a:cubicBezTo>
                    <a:lnTo>
                      <a:pt x="935" y="135"/>
                    </a:lnTo>
                    <a:lnTo>
                      <a:pt x="959" y="135"/>
                    </a:lnTo>
                    <a:lnTo>
                      <a:pt x="990" y="132"/>
                    </a:lnTo>
                    <a:cubicBezTo>
                      <a:pt x="991" y="132"/>
                      <a:pt x="993" y="132"/>
                      <a:pt x="994" y="131"/>
                    </a:cubicBezTo>
                    <a:lnTo>
                      <a:pt x="1021" y="123"/>
                    </a:lnTo>
                    <a:cubicBezTo>
                      <a:pt x="1022" y="123"/>
                      <a:pt x="1023" y="122"/>
                      <a:pt x="1025" y="122"/>
                    </a:cubicBezTo>
                    <a:lnTo>
                      <a:pt x="1050" y="108"/>
                    </a:lnTo>
                    <a:cubicBezTo>
                      <a:pt x="1051" y="107"/>
                      <a:pt x="1052" y="106"/>
                      <a:pt x="1053" y="105"/>
                    </a:cubicBezTo>
                    <a:lnTo>
                      <a:pt x="1075" y="86"/>
                    </a:lnTo>
                    <a:lnTo>
                      <a:pt x="1092" y="75"/>
                    </a:lnTo>
                    <a:lnTo>
                      <a:pt x="1109" y="72"/>
                    </a:lnTo>
                    <a:lnTo>
                      <a:pt x="1126" y="74"/>
                    </a:lnTo>
                    <a:lnTo>
                      <a:pt x="1142" y="84"/>
                    </a:lnTo>
                    <a:lnTo>
                      <a:pt x="1150" y="95"/>
                    </a:lnTo>
                    <a:lnTo>
                      <a:pt x="1162" y="109"/>
                    </a:lnTo>
                    <a:cubicBezTo>
                      <a:pt x="1163" y="110"/>
                      <a:pt x="1164" y="111"/>
                      <a:pt x="1165" y="112"/>
                    </a:cubicBezTo>
                    <a:lnTo>
                      <a:pt x="1179" y="123"/>
                    </a:lnTo>
                    <a:cubicBezTo>
                      <a:pt x="1181" y="124"/>
                      <a:pt x="1182" y="124"/>
                      <a:pt x="1184" y="125"/>
                    </a:cubicBezTo>
                    <a:lnTo>
                      <a:pt x="1201" y="132"/>
                    </a:lnTo>
                    <a:cubicBezTo>
                      <a:pt x="1202" y="132"/>
                      <a:pt x="1203" y="132"/>
                      <a:pt x="1205" y="133"/>
                    </a:cubicBezTo>
                    <a:lnTo>
                      <a:pt x="1223" y="135"/>
                    </a:lnTo>
                    <a:lnTo>
                      <a:pt x="1247" y="135"/>
                    </a:lnTo>
                    <a:lnTo>
                      <a:pt x="1278" y="132"/>
                    </a:lnTo>
                    <a:cubicBezTo>
                      <a:pt x="1279" y="132"/>
                      <a:pt x="1281" y="132"/>
                      <a:pt x="1282" y="131"/>
                    </a:cubicBezTo>
                    <a:lnTo>
                      <a:pt x="1309" y="123"/>
                    </a:lnTo>
                    <a:cubicBezTo>
                      <a:pt x="1310" y="123"/>
                      <a:pt x="1311" y="122"/>
                      <a:pt x="1313" y="122"/>
                    </a:cubicBezTo>
                    <a:lnTo>
                      <a:pt x="1338" y="108"/>
                    </a:lnTo>
                    <a:cubicBezTo>
                      <a:pt x="1339" y="107"/>
                      <a:pt x="1340" y="106"/>
                      <a:pt x="1341" y="105"/>
                    </a:cubicBezTo>
                    <a:lnTo>
                      <a:pt x="1363" y="86"/>
                    </a:lnTo>
                    <a:lnTo>
                      <a:pt x="1380" y="75"/>
                    </a:lnTo>
                    <a:lnTo>
                      <a:pt x="1397" y="72"/>
                    </a:lnTo>
                    <a:lnTo>
                      <a:pt x="1414" y="74"/>
                    </a:lnTo>
                    <a:lnTo>
                      <a:pt x="1430" y="84"/>
                    </a:lnTo>
                    <a:lnTo>
                      <a:pt x="1438" y="95"/>
                    </a:lnTo>
                    <a:lnTo>
                      <a:pt x="1450" y="109"/>
                    </a:lnTo>
                    <a:cubicBezTo>
                      <a:pt x="1451" y="110"/>
                      <a:pt x="1452" y="111"/>
                      <a:pt x="1453" y="112"/>
                    </a:cubicBezTo>
                    <a:lnTo>
                      <a:pt x="1467" y="123"/>
                    </a:lnTo>
                    <a:cubicBezTo>
                      <a:pt x="1469" y="124"/>
                      <a:pt x="1470" y="124"/>
                      <a:pt x="1472" y="125"/>
                    </a:cubicBezTo>
                    <a:lnTo>
                      <a:pt x="1489" y="132"/>
                    </a:lnTo>
                    <a:cubicBezTo>
                      <a:pt x="1490" y="132"/>
                      <a:pt x="1491" y="132"/>
                      <a:pt x="1493" y="133"/>
                    </a:cubicBezTo>
                    <a:lnTo>
                      <a:pt x="1511" y="135"/>
                    </a:lnTo>
                    <a:lnTo>
                      <a:pt x="1535" y="135"/>
                    </a:lnTo>
                    <a:lnTo>
                      <a:pt x="1566" y="132"/>
                    </a:lnTo>
                    <a:cubicBezTo>
                      <a:pt x="1567" y="132"/>
                      <a:pt x="1569" y="132"/>
                      <a:pt x="1570" y="131"/>
                    </a:cubicBezTo>
                    <a:lnTo>
                      <a:pt x="1597" y="123"/>
                    </a:lnTo>
                    <a:cubicBezTo>
                      <a:pt x="1598" y="123"/>
                      <a:pt x="1599" y="122"/>
                      <a:pt x="1601" y="122"/>
                    </a:cubicBezTo>
                    <a:lnTo>
                      <a:pt x="1626" y="108"/>
                    </a:lnTo>
                    <a:cubicBezTo>
                      <a:pt x="1627" y="107"/>
                      <a:pt x="1628" y="106"/>
                      <a:pt x="1629" y="105"/>
                    </a:cubicBezTo>
                    <a:lnTo>
                      <a:pt x="1651" y="86"/>
                    </a:lnTo>
                    <a:lnTo>
                      <a:pt x="1666" y="76"/>
                    </a:lnTo>
                    <a:lnTo>
                      <a:pt x="1681" y="71"/>
                    </a:lnTo>
                    <a:lnTo>
                      <a:pt x="1697" y="73"/>
                    </a:lnTo>
                    <a:lnTo>
                      <a:pt x="1715" y="81"/>
                    </a:lnTo>
                    <a:lnTo>
                      <a:pt x="1751" y="103"/>
                    </a:lnTo>
                    <a:cubicBezTo>
                      <a:pt x="1752" y="103"/>
                      <a:pt x="1753" y="104"/>
                      <a:pt x="1754" y="104"/>
                    </a:cubicBezTo>
                    <a:lnTo>
                      <a:pt x="1795" y="120"/>
                    </a:lnTo>
                    <a:cubicBezTo>
                      <a:pt x="1796" y="121"/>
                      <a:pt x="1797" y="121"/>
                      <a:pt x="1797" y="121"/>
                    </a:cubicBezTo>
                    <a:lnTo>
                      <a:pt x="1840" y="131"/>
                    </a:lnTo>
                    <a:cubicBezTo>
                      <a:pt x="1841" y="131"/>
                      <a:pt x="1842" y="132"/>
                      <a:pt x="1843" y="132"/>
                    </a:cubicBezTo>
                    <a:lnTo>
                      <a:pt x="1887" y="135"/>
                    </a:lnTo>
                    <a:lnTo>
                      <a:pt x="3605" y="135"/>
                    </a:lnTo>
                    <a:lnTo>
                      <a:pt x="3634" y="137"/>
                    </a:lnTo>
                    <a:lnTo>
                      <a:pt x="3661" y="141"/>
                    </a:lnTo>
                    <a:lnTo>
                      <a:pt x="3711" y="156"/>
                    </a:lnTo>
                    <a:lnTo>
                      <a:pt x="3757" y="181"/>
                    </a:lnTo>
                    <a:lnTo>
                      <a:pt x="3797" y="214"/>
                    </a:lnTo>
                    <a:lnTo>
                      <a:pt x="3830" y="254"/>
                    </a:lnTo>
                    <a:lnTo>
                      <a:pt x="3854" y="300"/>
                    </a:lnTo>
                    <a:lnTo>
                      <a:pt x="3870" y="353"/>
                    </a:lnTo>
                    <a:lnTo>
                      <a:pt x="3874" y="379"/>
                    </a:lnTo>
                    <a:lnTo>
                      <a:pt x="3876" y="406"/>
                    </a:lnTo>
                    <a:lnTo>
                      <a:pt x="3876" y="1173"/>
                    </a:lnTo>
                    <a:lnTo>
                      <a:pt x="3877" y="1204"/>
                    </a:lnTo>
                    <a:lnTo>
                      <a:pt x="3882" y="1234"/>
                    </a:lnTo>
                    <a:lnTo>
                      <a:pt x="3899" y="1291"/>
                    </a:lnTo>
                    <a:cubicBezTo>
                      <a:pt x="3899" y="1292"/>
                      <a:pt x="3900" y="1293"/>
                      <a:pt x="3900" y="1294"/>
                    </a:cubicBezTo>
                    <a:lnTo>
                      <a:pt x="3927" y="1343"/>
                    </a:lnTo>
                    <a:cubicBezTo>
                      <a:pt x="3927" y="1344"/>
                      <a:pt x="3928" y="1345"/>
                      <a:pt x="3929" y="1346"/>
                    </a:cubicBezTo>
                    <a:lnTo>
                      <a:pt x="3964" y="1388"/>
                    </a:lnTo>
                    <a:cubicBezTo>
                      <a:pt x="3965" y="1389"/>
                      <a:pt x="3966" y="1390"/>
                      <a:pt x="3967" y="1391"/>
                    </a:cubicBezTo>
                    <a:lnTo>
                      <a:pt x="4009" y="1426"/>
                    </a:lnTo>
                    <a:cubicBezTo>
                      <a:pt x="4010" y="1427"/>
                      <a:pt x="4011" y="1428"/>
                      <a:pt x="4012" y="1428"/>
                    </a:cubicBezTo>
                    <a:lnTo>
                      <a:pt x="4061" y="1455"/>
                    </a:lnTo>
                    <a:cubicBezTo>
                      <a:pt x="4062" y="1455"/>
                      <a:pt x="4063" y="1456"/>
                      <a:pt x="4064" y="1456"/>
                    </a:cubicBezTo>
                    <a:lnTo>
                      <a:pt x="4118" y="1472"/>
                    </a:lnTo>
                    <a:lnTo>
                      <a:pt x="4149" y="1478"/>
                    </a:lnTo>
                    <a:lnTo>
                      <a:pt x="4181" y="1479"/>
                    </a:lnTo>
                    <a:lnTo>
                      <a:pt x="4419" y="1479"/>
                    </a:lnTo>
                    <a:lnTo>
                      <a:pt x="4419" y="1515"/>
                    </a:lnTo>
                    <a:lnTo>
                      <a:pt x="4179" y="1515"/>
                    </a:lnTo>
                    <a:lnTo>
                      <a:pt x="4144" y="1513"/>
                    </a:lnTo>
                    <a:lnTo>
                      <a:pt x="4108" y="1506"/>
                    </a:lnTo>
                    <a:lnTo>
                      <a:pt x="4054" y="1490"/>
                    </a:lnTo>
                    <a:cubicBezTo>
                      <a:pt x="4050" y="1489"/>
                      <a:pt x="4047" y="1488"/>
                      <a:pt x="4044" y="1486"/>
                    </a:cubicBezTo>
                    <a:lnTo>
                      <a:pt x="3995" y="1459"/>
                    </a:lnTo>
                    <a:cubicBezTo>
                      <a:pt x="3992" y="1458"/>
                      <a:pt x="3989" y="1456"/>
                      <a:pt x="3986" y="1453"/>
                    </a:cubicBezTo>
                    <a:lnTo>
                      <a:pt x="3944" y="1418"/>
                    </a:lnTo>
                    <a:cubicBezTo>
                      <a:pt x="3941" y="1416"/>
                      <a:pt x="3939" y="1414"/>
                      <a:pt x="3937" y="1411"/>
                    </a:cubicBezTo>
                    <a:lnTo>
                      <a:pt x="3902" y="1369"/>
                    </a:lnTo>
                    <a:cubicBezTo>
                      <a:pt x="3899" y="1366"/>
                      <a:pt x="3897" y="1363"/>
                      <a:pt x="3896" y="1360"/>
                    </a:cubicBezTo>
                    <a:lnTo>
                      <a:pt x="3869" y="1311"/>
                    </a:lnTo>
                    <a:cubicBezTo>
                      <a:pt x="3867" y="1308"/>
                      <a:pt x="3866" y="1304"/>
                      <a:pt x="3865" y="1301"/>
                    </a:cubicBezTo>
                    <a:lnTo>
                      <a:pt x="3847" y="1240"/>
                    </a:lnTo>
                    <a:lnTo>
                      <a:pt x="3842" y="1206"/>
                    </a:lnTo>
                    <a:lnTo>
                      <a:pt x="3840" y="1173"/>
                    </a:lnTo>
                    <a:lnTo>
                      <a:pt x="3840" y="408"/>
                    </a:lnTo>
                    <a:lnTo>
                      <a:pt x="3839" y="384"/>
                    </a:lnTo>
                    <a:lnTo>
                      <a:pt x="3836" y="363"/>
                    </a:lnTo>
                    <a:lnTo>
                      <a:pt x="3822" y="314"/>
                    </a:lnTo>
                    <a:lnTo>
                      <a:pt x="3800" y="274"/>
                    </a:lnTo>
                    <a:lnTo>
                      <a:pt x="3772" y="239"/>
                    </a:lnTo>
                    <a:lnTo>
                      <a:pt x="3737" y="211"/>
                    </a:lnTo>
                    <a:lnTo>
                      <a:pt x="3697" y="189"/>
                    </a:lnTo>
                    <a:lnTo>
                      <a:pt x="3655" y="176"/>
                    </a:lnTo>
                    <a:lnTo>
                      <a:pt x="3632" y="172"/>
                    </a:lnTo>
                    <a:lnTo>
                      <a:pt x="3605" y="171"/>
                    </a:lnTo>
                    <a:lnTo>
                      <a:pt x="1884" y="171"/>
                    </a:lnTo>
                    <a:lnTo>
                      <a:pt x="1840" y="167"/>
                    </a:lnTo>
                    <a:cubicBezTo>
                      <a:pt x="1837" y="167"/>
                      <a:pt x="1834" y="167"/>
                      <a:pt x="1832" y="166"/>
                    </a:cubicBezTo>
                    <a:lnTo>
                      <a:pt x="1789" y="156"/>
                    </a:lnTo>
                    <a:cubicBezTo>
                      <a:pt x="1787" y="155"/>
                      <a:pt x="1784" y="154"/>
                      <a:pt x="1782" y="153"/>
                    </a:cubicBezTo>
                    <a:lnTo>
                      <a:pt x="1741" y="137"/>
                    </a:lnTo>
                    <a:cubicBezTo>
                      <a:pt x="1738" y="136"/>
                      <a:pt x="1736" y="135"/>
                      <a:pt x="1733" y="133"/>
                    </a:cubicBezTo>
                    <a:lnTo>
                      <a:pt x="1700" y="114"/>
                    </a:lnTo>
                    <a:lnTo>
                      <a:pt x="1688" y="108"/>
                    </a:lnTo>
                    <a:lnTo>
                      <a:pt x="1684" y="107"/>
                    </a:lnTo>
                    <a:lnTo>
                      <a:pt x="1682" y="108"/>
                    </a:lnTo>
                    <a:lnTo>
                      <a:pt x="1674" y="113"/>
                    </a:lnTo>
                    <a:lnTo>
                      <a:pt x="1652" y="132"/>
                    </a:lnTo>
                    <a:cubicBezTo>
                      <a:pt x="1649" y="135"/>
                      <a:pt x="1646" y="137"/>
                      <a:pt x="1643" y="139"/>
                    </a:cubicBezTo>
                    <a:lnTo>
                      <a:pt x="1618" y="153"/>
                    </a:lnTo>
                    <a:cubicBezTo>
                      <a:pt x="1614" y="154"/>
                      <a:pt x="1611" y="156"/>
                      <a:pt x="1608" y="157"/>
                    </a:cubicBezTo>
                    <a:lnTo>
                      <a:pt x="1580" y="165"/>
                    </a:lnTo>
                    <a:cubicBezTo>
                      <a:pt x="1577" y="166"/>
                      <a:pt x="1573" y="167"/>
                      <a:pt x="1570" y="168"/>
                    </a:cubicBezTo>
                    <a:lnTo>
                      <a:pt x="1535" y="171"/>
                    </a:lnTo>
                    <a:lnTo>
                      <a:pt x="1506" y="170"/>
                    </a:lnTo>
                    <a:lnTo>
                      <a:pt x="1488" y="168"/>
                    </a:lnTo>
                    <a:cubicBezTo>
                      <a:pt x="1484" y="167"/>
                      <a:pt x="1480" y="166"/>
                      <a:pt x="1476" y="165"/>
                    </a:cubicBezTo>
                    <a:lnTo>
                      <a:pt x="1459" y="158"/>
                    </a:lnTo>
                    <a:cubicBezTo>
                      <a:pt x="1454" y="156"/>
                      <a:pt x="1450" y="154"/>
                      <a:pt x="1446" y="151"/>
                    </a:cubicBezTo>
                    <a:lnTo>
                      <a:pt x="1431" y="140"/>
                    </a:lnTo>
                    <a:cubicBezTo>
                      <a:pt x="1428" y="137"/>
                      <a:pt x="1425" y="135"/>
                      <a:pt x="1422" y="131"/>
                    </a:cubicBezTo>
                    <a:lnTo>
                      <a:pt x="1410" y="117"/>
                    </a:lnTo>
                    <a:lnTo>
                      <a:pt x="1406" y="111"/>
                    </a:lnTo>
                    <a:lnTo>
                      <a:pt x="1401" y="108"/>
                    </a:lnTo>
                    <a:lnTo>
                      <a:pt x="1398" y="108"/>
                    </a:lnTo>
                    <a:lnTo>
                      <a:pt x="1394" y="108"/>
                    </a:lnTo>
                    <a:lnTo>
                      <a:pt x="1386" y="113"/>
                    </a:lnTo>
                    <a:lnTo>
                      <a:pt x="1364" y="132"/>
                    </a:lnTo>
                    <a:cubicBezTo>
                      <a:pt x="1361" y="135"/>
                      <a:pt x="1358" y="137"/>
                      <a:pt x="1355" y="139"/>
                    </a:cubicBezTo>
                    <a:lnTo>
                      <a:pt x="1330" y="153"/>
                    </a:lnTo>
                    <a:cubicBezTo>
                      <a:pt x="1326" y="154"/>
                      <a:pt x="1323" y="156"/>
                      <a:pt x="1320" y="157"/>
                    </a:cubicBezTo>
                    <a:lnTo>
                      <a:pt x="1292" y="165"/>
                    </a:lnTo>
                    <a:cubicBezTo>
                      <a:pt x="1289" y="166"/>
                      <a:pt x="1285" y="167"/>
                      <a:pt x="1282" y="168"/>
                    </a:cubicBezTo>
                    <a:lnTo>
                      <a:pt x="1247" y="171"/>
                    </a:lnTo>
                    <a:lnTo>
                      <a:pt x="1218" y="170"/>
                    </a:lnTo>
                    <a:lnTo>
                      <a:pt x="1200" y="168"/>
                    </a:lnTo>
                    <a:cubicBezTo>
                      <a:pt x="1196" y="167"/>
                      <a:pt x="1192" y="166"/>
                      <a:pt x="1188" y="165"/>
                    </a:cubicBezTo>
                    <a:lnTo>
                      <a:pt x="1171" y="158"/>
                    </a:lnTo>
                    <a:cubicBezTo>
                      <a:pt x="1166" y="156"/>
                      <a:pt x="1162" y="154"/>
                      <a:pt x="1158" y="151"/>
                    </a:cubicBezTo>
                    <a:lnTo>
                      <a:pt x="1143" y="140"/>
                    </a:lnTo>
                    <a:cubicBezTo>
                      <a:pt x="1140" y="137"/>
                      <a:pt x="1137" y="135"/>
                      <a:pt x="1134" y="131"/>
                    </a:cubicBezTo>
                    <a:lnTo>
                      <a:pt x="1122" y="117"/>
                    </a:lnTo>
                    <a:lnTo>
                      <a:pt x="1118" y="111"/>
                    </a:lnTo>
                    <a:lnTo>
                      <a:pt x="1113" y="108"/>
                    </a:lnTo>
                    <a:lnTo>
                      <a:pt x="1110" y="108"/>
                    </a:lnTo>
                    <a:lnTo>
                      <a:pt x="1106" y="108"/>
                    </a:lnTo>
                    <a:lnTo>
                      <a:pt x="1098" y="113"/>
                    </a:lnTo>
                    <a:lnTo>
                      <a:pt x="1076" y="132"/>
                    </a:lnTo>
                    <a:cubicBezTo>
                      <a:pt x="1073" y="135"/>
                      <a:pt x="1070" y="137"/>
                      <a:pt x="1067" y="139"/>
                    </a:cubicBezTo>
                    <a:lnTo>
                      <a:pt x="1042" y="153"/>
                    </a:lnTo>
                    <a:cubicBezTo>
                      <a:pt x="1038" y="154"/>
                      <a:pt x="1035" y="156"/>
                      <a:pt x="1032" y="157"/>
                    </a:cubicBezTo>
                    <a:lnTo>
                      <a:pt x="1004" y="165"/>
                    </a:lnTo>
                    <a:cubicBezTo>
                      <a:pt x="1001" y="166"/>
                      <a:pt x="997" y="167"/>
                      <a:pt x="994" y="168"/>
                    </a:cubicBezTo>
                    <a:lnTo>
                      <a:pt x="959" y="171"/>
                    </a:lnTo>
                    <a:lnTo>
                      <a:pt x="930" y="170"/>
                    </a:lnTo>
                    <a:lnTo>
                      <a:pt x="912" y="168"/>
                    </a:lnTo>
                    <a:cubicBezTo>
                      <a:pt x="908" y="167"/>
                      <a:pt x="904" y="166"/>
                      <a:pt x="900" y="165"/>
                    </a:cubicBezTo>
                    <a:lnTo>
                      <a:pt x="883" y="158"/>
                    </a:lnTo>
                    <a:cubicBezTo>
                      <a:pt x="878" y="156"/>
                      <a:pt x="874" y="154"/>
                      <a:pt x="870" y="151"/>
                    </a:cubicBezTo>
                    <a:lnTo>
                      <a:pt x="855" y="140"/>
                    </a:lnTo>
                    <a:cubicBezTo>
                      <a:pt x="852" y="137"/>
                      <a:pt x="849" y="135"/>
                      <a:pt x="846" y="131"/>
                    </a:cubicBezTo>
                    <a:lnTo>
                      <a:pt x="832" y="113"/>
                    </a:lnTo>
                    <a:lnTo>
                      <a:pt x="833" y="115"/>
                    </a:lnTo>
                    <a:lnTo>
                      <a:pt x="826" y="109"/>
                    </a:lnTo>
                    <a:lnTo>
                      <a:pt x="823" y="108"/>
                    </a:lnTo>
                    <a:lnTo>
                      <a:pt x="820" y="108"/>
                    </a:lnTo>
                    <a:lnTo>
                      <a:pt x="812" y="111"/>
                    </a:lnTo>
                    <a:lnTo>
                      <a:pt x="774" y="133"/>
                    </a:lnTo>
                    <a:cubicBezTo>
                      <a:pt x="772" y="135"/>
                      <a:pt x="769" y="136"/>
                      <a:pt x="767" y="137"/>
                    </a:cubicBezTo>
                    <a:lnTo>
                      <a:pt x="726" y="153"/>
                    </a:lnTo>
                    <a:cubicBezTo>
                      <a:pt x="723" y="154"/>
                      <a:pt x="721" y="155"/>
                      <a:pt x="718" y="156"/>
                    </a:cubicBezTo>
                    <a:lnTo>
                      <a:pt x="676" y="166"/>
                    </a:lnTo>
                    <a:cubicBezTo>
                      <a:pt x="673" y="167"/>
                      <a:pt x="670" y="167"/>
                      <a:pt x="668" y="167"/>
                    </a:cubicBezTo>
                    <a:lnTo>
                      <a:pt x="619" y="171"/>
                    </a:lnTo>
                    <a:lnTo>
                      <a:pt x="53" y="171"/>
                    </a:lnTo>
                    <a:lnTo>
                      <a:pt x="53" y="135"/>
                    </a:lnTo>
                    <a:close/>
                    <a:moveTo>
                      <a:pt x="53" y="171"/>
                    </a:moveTo>
                    <a:cubicBezTo>
                      <a:pt x="24" y="171"/>
                      <a:pt x="0" y="147"/>
                      <a:pt x="0" y="117"/>
                    </a:cubicBezTo>
                    <a:cubicBezTo>
                      <a:pt x="0" y="88"/>
                      <a:pt x="24" y="64"/>
                      <a:pt x="53" y="64"/>
                    </a:cubicBezTo>
                    <a:lnTo>
                      <a:pt x="53" y="171"/>
                    </a:lnTo>
                    <a:close/>
                    <a:moveTo>
                      <a:pt x="4419" y="1408"/>
                    </a:moveTo>
                    <a:cubicBezTo>
                      <a:pt x="4448" y="1408"/>
                      <a:pt x="4472" y="1432"/>
                      <a:pt x="4472" y="1461"/>
                    </a:cubicBezTo>
                    <a:cubicBezTo>
                      <a:pt x="4472" y="1491"/>
                      <a:pt x="4448" y="1515"/>
                      <a:pt x="4419" y="1515"/>
                    </a:cubicBezTo>
                    <a:lnTo>
                      <a:pt x="4419" y="1408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26" name="Freeform 130">
                <a:extLst>
                  <a:ext uri="{FF2B5EF4-FFF2-40B4-BE49-F238E27FC236}">
                    <a16:creationId xmlns:a16="http://schemas.microsoft.com/office/drawing/2014/main" id="{0C846B70-4BDC-48DC-8F1F-833BD983D7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5" y="2083"/>
                <a:ext cx="90" cy="91"/>
              </a:xfrm>
              <a:custGeom>
                <a:avLst/>
                <a:gdLst>
                  <a:gd name="T0" fmla="*/ 320 w 320"/>
                  <a:gd name="T1" fmla="*/ 160 h 320"/>
                  <a:gd name="T2" fmla="*/ 0 w 320"/>
                  <a:gd name="T3" fmla="*/ 320 h 320"/>
                  <a:gd name="T4" fmla="*/ 0 w 320"/>
                  <a:gd name="T5" fmla="*/ 0 h 320"/>
                  <a:gd name="T6" fmla="*/ 320 w 320"/>
                  <a:gd name="T7" fmla="*/ 16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0" h="320">
                    <a:moveTo>
                      <a:pt x="320" y="160"/>
                    </a:moveTo>
                    <a:lnTo>
                      <a:pt x="0" y="320"/>
                    </a:lnTo>
                    <a:cubicBezTo>
                      <a:pt x="50" y="219"/>
                      <a:pt x="50" y="101"/>
                      <a:pt x="0" y="0"/>
                    </a:cubicBezTo>
                    <a:lnTo>
                      <a:pt x="320" y="16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27" name="Freeform 131">
                <a:extLst>
                  <a:ext uri="{FF2B5EF4-FFF2-40B4-BE49-F238E27FC236}">
                    <a16:creationId xmlns:a16="http://schemas.microsoft.com/office/drawing/2014/main" id="{DB4482E5-D944-45CC-B568-77C2AEEEA7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1" y="1836"/>
                <a:ext cx="1658" cy="20"/>
              </a:xfrm>
              <a:custGeom>
                <a:avLst/>
                <a:gdLst>
                  <a:gd name="T0" fmla="*/ 0 w 5852"/>
                  <a:gd name="T1" fmla="*/ 73 h 73"/>
                  <a:gd name="T2" fmla="*/ 420 w 5852"/>
                  <a:gd name="T3" fmla="*/ 73 h 73"/>
                  <a:gd name="T4" fmla="*/ 586 w 5852"/>
                  <a:gd name="T5" fmla="*/ 21 h 73"/>
                  <a:gd name="T6" fmla="*/ 675 w 5852"/>
                  <a:gd name="T7" fmla="*/ 36 h 73"/>
                  <a:gd name="T8" fmla="*/ 677 w 5852"/>
                  <a:gd name="T9" fmla="*/ 39 h 73"/>
                  <a:gd name="T10" fmla="*/ 738 w 5852"/>
                  <a:gd name="T11" fmla="*/ 73 h 73"/>
                  <a:gd name="T12" fmla="*/ 760 w 5852"/>
                  <a:gd name="T13" fmla="*/ 73 h 73"/>
                  <a:gd name="T14" fmla="*/ 864 w 5852"/>
                  <a:gd name="T15" fmla="*/ 29 h 73"/>
                  <a:gd name="T16" fmla="*/ 955 w 5852"/>
                  <a:gd name="T17" fmla="*/ 27 h 73"/>
                  <a:gd name="T18" fmla="*/ 965 w 5852"/>
                  <a:gd name="T19" fmla="*/ 39 h 73"/>
                  <a:gd name="T20" fmla="*/ 1026 w 5852"/>
                  <a:gd name="T21" fmla="*/ 73 h 73"/>
                  <a:gd name="T22" fmla="*/ 1048 w 5852"/>
                  <a:gd name="T23" fmla="*/ 73 h 73"/>
                  <a:gd name="T24" fmla="*/ 1152 w 5852"/>
                  <a:gd name="T25" fmla="*/ 29 h 73"/>
                  <a:gd name="T26" fmla="*/ 1243 w 5852"/>
                  <a:gd name="T27" fmla="*/ 27 h 73"/>
                  <a:gd name="T28" fmla="*/ 1253 w 5852"/>
                  <a:gd name="T29" fmla="*/ 39 h 73"/>
                  <a:gd name="T30" fmla="*/ 1314 w 5852"/>
                  <a:gd name="T31" fmla="*/ 73 h 73"/>
                  <a:gd name="T32" fmla="*/ 1336 w 5852"/>
                  <a:gd name="T33" fmla="*/ 73 h 73"/>
                  <a:gd name="T34" fmla="*/ 1440 w 5852"/>
                  <a:gd name="T35" fmla="*/ 29 h 73"/>
                  <a:gd name="T36" fmla="*/ 1523 w 5852"/>
                  <a:gd name="T37" fmla="*/ 21 h 73"/>
                  <a:gd name="T38" fmla="*/ 1689 w 5852"/>
                  <a:gd name="T39" fmla="*/ 73 h 73"/>
                  <a:gd name="T40" fmla="*/ 3492 w 5852"/>
                  <a:gd name="T41" fmla="*/ 73 h 73"/>
                  <a:gd name="T42" fmla="*/ 3658 w 5852"/>
                  <a:gd name="T43" fmla="*/ 21 h 73"/>
                  <a:gd name="T44" fmla="*/ 3731 w 5852"/>
                  <a:gd name="T45" fmla="*/ 21 h 73"/>
                  <a:gd name="T46" fmla="*/ 3897 w 5852"/>
                  <a:gd name="T47" fmla="*/ 73 h 73"/>
                  <a:gd name="T48" fmla="*/ 5852 w 5852"/>
                  <a:gd name="T49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852" h="73">
                    <a:moveTo>
                      <a:pt x="0" y="73"/>
                    </a:moveTo>
                    <a:lnTo>
                      <a:pt x="420" y="73"/>
                    </a:lnTo>
                    <a:cubicBezTo>
                      <a:pt x="479" y="73"/>
                      <a:pt x="537" y="55"/>
                      <a:pt x="586" y="21"/>
                    </a:cubicBezTo>
                    <a:cubicBezTo>
                      <a:pt x="615" y="0"/>
                      <a:pt x="654" y="7"/>
                      <a:pt x="675" y="36"/>
                    </a:cubicBezTo>
                    <a:cubicBezTo>
                      <a:pt x="675" y="37"/>
                      <a:pt x="676" y="38"/>
                      <a:pt x="677" y="39"/>
                    </a:cubicBezTo>
                    <a:cubicBezTo>
                      <a:pt x="690" y="60"/>
                      <a:pt x="713" y="73"/>
                      <a:pt x="738" y="73"/>
                    </a:cubicBezTo>
                    <a:lnTo>
                      <a:pt x="760" y="73"/>
                    </a:lnTo>
                    <a:cubicBezTo>
                      <a:pt x="800" y="73"/>
                      <a:pt x="837" y="57"/>
                      <a:pt x="864" y="29"/>
                    </a:cubicBezTo>
                    <a:cubicBezTo>
                      <a:pt x="889" y="3"/>
                      <a:pt x="929" y="2"/>
                      <a:pt x="955" y="27"/>
                    </a:cubicBezTo>
                    <a:cubicBezTo>
                      <a:pt x="959" y="31"/>
                      <a:pt x="962" y="35"/>
                      <a:pt x="965" y="39"/>
                    </a:cubicBezTo>
                    <a:cubicBezTo>
                      <a:pt x="978" y="60"/>
                      <a:pt x="1001" y="73"/>
                      <a:pt x="1026" y="73"/>
                    </a:cubicBezTo>
                    <a:lnTo>
                      <a:pt x="1048" y="73"/>
                    </a:lnTo>
                    <a:cubicBezTo>
                      <a:pt x="1088" y="73"/>
                      <a:pt x="1125" y="57"/>
                      <a:pt x="1152" y="29"/>
                    </a:cubicBezTo>
                    <a:cubicBezTo>
                      <a:pt x="1177" y="3"/>
                      <a:pt x="1217" y="2"/>
                      <a:pt x="1243" y="27"/>
                    </a:cubicBezTo>
                    <a:cubicBezTo>
                      <a:pt x="1247" y="31"/>
                      <a:pt x="1250" y="35"/>
                      <a:pt x="1253" y="39"/>
                    </a:cubicBezTo>
                    <a:cubicBezTo>
                      <a:pt x="1266" y="60"/>
                      <a:pt x="1289" y="73"/>
                      <a:pt x="1314" y="73"/>
                    </a:cubicBezTo>
                    <a:lnTo>
                      <a:pt x="1336" y="73"/>
                    </a:lnTo>
                    <a:cubicBezTo>
                      <a:pt x="1376" y="73"/>
                      <a:pt x="1413" y="57"/>
                      <a:pt x="1440" y="29"/>
                    </a:cubicBezTo>
                    <a:cubicBezTo>
                      <a:pt x="1462" y="6"/>
                      <a:pt x="1497" y="2"/>
                      <a:pt x="1523" y="21"/>
                    </a:cubicBezTo>
                    <a:cubicBezTo>
                      <a:pt x="1572" y="55"/>
                      <a:pt x="1630" y="73"/>
                      <a:pt x="1689" y="73"/>
                    </a:cubicBezTo>
                    <a:lnTo>
                      <a:pt x="3492" y="73"/>
                    </a:lnTo>
                    <a:cubicBezTo>
                      <a:pt x="3551" y="73"/>
                      <a:pt x="3609" y="55"/>
                      <a:pt x="3658" y="21"/>
                    </a:cubicBezTo>
                    <a:cubicBezTo>
                      <a:pt x="3680" y="5"/>
                      <a:pt x="3709" y="5"/>
                      <a:pt x="3731" y="21"/>
                    </a:cubicBezTo>
                    <a:cubicBezTo>
                      <a:pt x="3780" y="55"/>
                      <a:pt x="3838" y="73"/>
                      <a:pt x="3897" y="73"/>
                    </a:cubicBezTo>
                    <a:lnTo>
                      <a:pt x="5852" y="73"/>
                    </a:lnTo>
                  </a:path>
                </a:pathLst>
              </a:cu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28" name="Freeform 132">
                <a:extLst>
                  <a:ext uri="{FF2B5EF4-FFF2-40B4-BE49-F238E27FC236}">
                    <a16:creationId xmlns:a16="http://schemas.microsoft.com/office/drawing/2014/main" id="{DE4253F7-5D1C-4A16-B8DC-D1E6918EA8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0" y="1829"/>
                <a:ext cx="54" cy="55"/>
              </a:xfrm>
              <a:custGeom>
                <a:avLst/>
                <a:gdLst>
                  <a:gd name="T0" fmla="*/ 0 w 386"/>
                  <a:gd name="T1" fmla="*/ 193 h 385"/>
                  <a:gd name="T2" fmla="*/ 386 w 386"/>
                  <a:gd name="T3" fmla="*/ 0 h 385"/>
                  <a:gd name="T4" fmla="*/ 386 w 386"/>
                  <a:gd name="T5" fmla="*/ 385 h 385"/>
                  <a:gd name="T6" fmla="*/ 0 w 386"/>
                  <a:gd name="T7" fmla="*/ 193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6" h="385">
                    <a:moveTo>
                      <a:pt x="0" y="193"/>
                    </a:moveTo>
                    <a:lnTo>
                      <a:pt x="386" y="0"/>
                    </a:lnTo>
                    <a:cubicBezTo>
                      <a:pt x="325" y="121"/>
                      <a:pt x="325" y="264"/>
                      <a:pt x="386" y="385"/>
                    </a:cubicBezTo>
                    <a:lnTo>
                      <a:pt x="0" y="19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29" name="Freeform 133">
                <a:extLst>
                  <a:ext uri="{FF2B5EF4-FFF2-40B4-BE49-F238E27FC236}">
                    <a16:creationId xmlns:a16="http://schemas.microsoft.com/office/drawing/2014/main" id="{D1F0A686-35CE-451E-8093-F0BF3B4793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6" y="1829"/>
                <a:ext cx="54" cy="55"/>
              </a:xfrm>
              <a:custGeom>
                <a:avLst/>
                <a:gdLst>
                  <a:gd name="T0" fmla="*/ 192 w 192"/>
                  <a:gd name="T1" fmla="*/ 96 h 192"/>
                  <a:gd name="T2" fmla="*/ 0 w 192"/>
                  <a:gd name="T3" fmla="*/ 192 h 192"/>
                  <a:gd name="T4" fmla="*/ 0 w 192"/>
                  <a:gd name="T5" fmla="*/ 0 h 192"/>
                  <a:gd name="T6" fmla="*/ 192 w 192"/>
                  <a:gd name="T7" fmla="*/ 96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2" h="192">
                    <a:moveTo>
                      <a:pt x="192" y="96"/>
                    </a:moveTo>
                    <a:lnTo>
                      <a:pt x="0" y="192"/>
                    </a:lnTo>
                    <a:cubicBezTo>
                      <a:pt x="30" y="132"/>
                      <a:pt x="30" y="60"/>
                      <a:pt x="0" y="0"/>
                    </a:cubicBezTo>
                    <a:lnTo>
                      <a:pt x="192" y="9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30" name="Rectangle 134">
                <a:extLst>
                  <a:ext uri="{FF2B5EF4-FFF2-40B4-BE49-F238E27FC236}">
                    <a16:creationId xmlns:a16="http://schemas.microsoft.com/office/drawing/2014/main" id="{89D4D79F-F5C9-403E-ADA2-0744B8ACA2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32" y="1820"/>
                <a:ext cx="136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31" name="Rectangle 135">
                <a:extLst>
                  <a:ext uri="{FF2B5EF4-FFF2-40B4-BE49-F238E27FC236}">
                    <a16:creationId xmlns:a16="http://schemas.microsoft.com/office/drawing/2014/main" id="{59BC105B-BD1E-41C1-BE55-2F0EE5D32F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33" y="1816"/>
                <a:ext cx="177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Serial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32" name="Freeform 136">
                <a:extLst>
                  <a:ext uri="{FF2B5EF4-FFF2-40B4-BE49-F238E27FC236}">
                    <a16:creationId xmlns:a16="http://schemas.microsoft.com/office/drawing/2014/main" id="{2774D9D2-A11A-4E8E-AAF4-5843128CBD3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90" y="2004"/>
                <a:ext cx="31" cy="234"/>
              </a:xfrm>
              <a:custGeom>
                <a:avLst/>
                <a:gdLst>
                  <a:gd name="T0" fmla="*/ 213 w 213"/>
                  <a:gd name="T1" fmla="*/ 107 h 1647"/>
                  <a:gd name="T2" fmla="*/ 213 w 213"/>
                  <a:gd name="T3" fmla="*/ 1541 h 1647"/>
                  <a:gd name="T4" fmla="*/ 142 w 213"/>
                  <a:gd name="T5" fmla="*/ 1541 h 1647"/>
                  <a:gd name="T6" fmla="*/ 142 w 213"/>
                  <a:gd name="T7" fmla="*/ 107 h 1647"/>
                  <a:gd name="T8" fmla="*/ 213 w 213"/>
                  <a:gd name="T9" fmla="*/ 107 h 1647"/>
                  <a:gd name="T10" fmla="*/ 71 w 213"/>
                  <a:gd name="T11" fmla="*/ 107 h 1647"/>
                  <a:gd name="T12" fmla="*/ 71 w 213"/>
                  <a:gd name="T13" fmla="*/ 1541 h 1647"/>
                  <a:gd name="T14" fmla="*/ 0 w 213"/>
                  <a:gd name="T15" fmla="*/ 1541 h 1647"/>
                  <a:gd name="T16" fmla="*/ 0 w 213"/>
                  <a:gd name="T17" fmla="*/ 107 h 1647"/>
                  <a:gd name="T18" fmla="*/ 71 w 213"/>
                  <a:gd name="T19" fmla="*/ 107 h 1647"/>
                  <a:gd name="T20" fmla="*/ 0 w 213"/>
                  <a:gd name="T21" fmla="*/ 107 h 1647"/>
                  <a:gd name="T22" fmla="*/ 106 w 213"/>
                  <a:gd name="T23" fmla="*/ 0 h 1647"/>
                  <a:gd name="T24" fmla="*/ 213 w 213"/>
                  <a:gd name="T25" fmla="*/ 107 h 1647"/>
                  <a:gd name="T26" fmla="*/ 0 w 213"/>
                  <a:gd name="T27" fmla="*/ 107 h 1647"/>
                  <a:gd name="T28" fmla="*/ 213 w 213"/>
                  <a:gd name="T29" fmla="*/ 1541 h 1647"/>
                  <a:gd name="T30" fmla="*/ 106 w 213"/>
                  <a:gd name="T31" fmla="*/ 1647 h 1647"/>
                  <a:gd name="T32" fmla="*/ 0 w 213"/>
                  <a:gd name="T33" fmla="*/ 1541 h 1647"/>
                  <a:gd name="T34" fmla="*/ 213 w 213"/>
                  <a:gd name="T35" fmla="*/ 1541 h 16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3" h="1647">
                    <a:moveTo>
                      <a:pt x="213" y="107"/>
                    </a:moveTo>
                    <a:lnTo>
                      <a:pt x="213" y="1541"/>
                    </a:lnTo>
                    <a:lnTo>
                      <a:pt x="142" y="1541"/>
                    </a:lnTo>
                    <a:lnTo>
                      <a:pt x="142" y="107"/>
                    </a:lnTo>
                    <a:lnTo>
                      <a:pt x="213" y="107"/>
                    </a:lnTo>
                    <a:close/>
                    <a:moveTo>
                      <a:pt x="71" y="107"/>
                    </a:moveTo>
                    <a:lnTo>
                      <a:pt x="71" y="1541"/>
                    </a:lnTo>
                    <a:lnTo>
                      <a:pt x="0" y="1541"/>
                    </a:lnTo>
                    <a:lnTo>
                      <a:pt x="0" y="107"/>
                    </a:lnTo>
                    <a:lnTo>
                      <a:pt x="71" y="107"/>
                    </a:lnTo>
                    <a:close/>
                    <a:moveTo>
                      <a:pt x="0" y="107"/>
                    </a:moveTo>
                    <a:cubicBezTo>
                      <a:pt x="0" y="48"/>
                      <a:pt x="47" y="0"/>
                      <a:pt x="106" y="0"/>
                    </a:cubicBezTo>
                    <a:cubicBezTo>
                      <a:pt x="165" y="0"/>
                      <a:pt x="213" y="48"/>
                      <a:pt x="213" y="107"/>
                    </a:cubicBezTo>
                    <a:lnTo>
                      <a:pt x="0" y="107"/>
                    </a:lnTo>
                    <a:close/>
                    <a:moveTo>
                      <a:pt x="213" y="1541"/>
                    </a:moveTo>
                    <a:cubicBezTo>
                      <a:pt x="213" y="1600"/>
                      <a:pt x="165" y="1647"/>
                      <a:pt x="106" y="1647"/>
                    </a:cubicBezTo>
                    <a:cubicBezTo>
                      <a:pt x="47" y="1647"/>
                      <a:pt x="0" y="1600"/>
                      <a:pt x="0" y="1541"/>
                    </a:cubicBezTo>
                    <a:lnTo>
                      <a:pt x="213" y="1541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33" name="Freeform 137">
                <a:extLst>
                  <a:ext uri="{FF2B5EF4-FFF2-40B4-BE49-F238E27FC236}">
                    <a16:creationId xmlns:a16="http://schemas.microsoft.com/office/drawing/2014/main" id="{32CFEF47-B913-4C13-A24B-CE10A74B3A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0" y="2201"/>
                <a:ext cx="91" cy="91"/>
              </a:xfrm>
              <a:custGeom>
                <a:avLst/>
                <a:gdLst>
                  <a:gd name="T0" fmla="*/ 320 w 641"/>
                  <a:gd name="T1" fmla="*/ 642 h 642"/>
                  <a:gd name="T2" fmla="*/ 0 w 641"/>
                  <a:gd name="T3" fmla="*/ 0 h 642"/>
                  <a:gd name="T4" fmla="*/ 641 w 641"/>
                  <a:gd name="T5" fmla="*/ 0 h 642"/>
                  <a:gd name="T6" fmla="*/ 320 w 641"/>
                  <a:gd name="T7" fmla="*/ 642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1" h="642">
                    <a:moveTo>
                      <a:pt x="320" y="642"/>
                    </a:moveTo>
                    <a:lnTo>
                      <a:pt x="0" y="0"/>
                    </a:lnTo>
                    <a:cubicBezTo>
                      <a:pt x="202" y="101"/>
                      <a:pt x="439" y="101"/>
                      <a:pt x="641" y="0"/>
                    </a:cubicBezTo>
                    <a:lnTo>
                      <a:pt x="320" y="64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34" name="Rectangle 138">
                <a:extLst>
                  <a:ext uri="{FF2B5EF4-FFF2-40B4-BE49-F238E27FC236}">
                    <a16:creationId xmlns:a16="http://schemas.microsoft.com/office/drawing/2014/main" id="{50D6755A-7D38-4148-A81C-49C1F569F5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8" y="2085"/>
                <a:ext cx="95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35" name="Rectangle 139">
                <a:extLst>
                  <a:ext uri="{FF2B5EF4-FFF2-40B4-BE49-F238E27FC236}">
                    <a16:creationId xmlns:a16="http://schemas.microsoft.com/office/drawing/2014/main" id="{A2A29504-71E5-4EF7-936D-94861778E6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9" y="2082"/>
                <a:ext cx="97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28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36" name="Rectangle 140">
                <a:extLst>
                  <a:ext uri="{FF2B5EF4-FFF2-40B4-BE49-F238E27FC236}">
                    <a16:creationId xmlns:a16="http://schemas.microsoft.com/office/drawing/2014/main" id="{1C8F0F4E-E605-4B54-A711-8AEFBF6A5C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0" y="2082"/>
                <a:ext cx="70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V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39" name="Rectangle 143">
                <a:extLst>
                  <a:ext uri="{FF2B5EF4-FFF2-40B4-BE49-F238E27FC236}">
                    <a16:creationId xmlns:a16="http://schemas.microsoft.com/office/drawing/2014/main" id="{201806C2-AD9A-414B-B407-363FFFA0AA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96" y="2355"/>
                <a:ext cx="72" cy="9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43" name="Rectangle 147">
                <a:extLst>
                  <a:ext uri="{FF2B5EF4-FFF2-40B4-BE49-F238E27FC236}">
                    <a16:creationId xmlns:a16="http://schemas.microsoft.com/office/drawing/2014/main" id="{9CB76824-F26F-4AED-A5BB-D5064EB8E6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77" y="2211"/>
                <a:ext cx="73" cy="37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47" name="Freeform 151">
                <a:extLst>
                  <a:ext uri="{FF2B5EF4-FFF2-40B4-BE49-F238E27FC236}">
                    <a16:creationId xmlns:a16="http://schemas.microsoft.com/office/drawing/2014/main" id="{DB0A66EB-2916-4EF6-9F2D-B8BB947471E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65" y="1515"/>
                <a:ext cx="505" cy="30"/>
              </a:xfrm>
              <a:custGeom>
                <a:avLst/>
                <a:gdLst>
                  <a:gd name="T0" fmla="*/ 106 w 3567"/>
                  <a:gd name="T1" fmla="*/ 0 h 213"/>
                  <a:gd name="T2" fmla="*/ 3461 w 3567"/>
                  <a:gd name="T3" fmla="*/ 0 h 213"/>
                  <a:gd name="T4" fmla="*/ 3461 w 3567"/>
                  <a:gd name="T5" fmla="*/ 71 h 213"/>
                  <a:gd name="T6" fmla="*/ 106 w 3567"/>
                  <a:gd name="T7" fmla="*/ 71 h 213"/>
                  <a:gd name="T8" fmla="*/ 106 w 3567"/>
                  <a:gd name="T9" fmla="*/ 0 h 213"/>
                  <a:gd name="T10" fmla="*/ 106 w 3567"/>
                  <a:gd name="T11" fmla="*/ 142 h 213"/>
                  <a:gd name="T12" fmla="*/ 3461 w 3567"/>
                  <a:gd name="T13" fmla="*/ 142 h 213"/>
                  <a:gd name="T14" fmla="*/ 3461 w 3567"/>
                  <a:gd name="T15" fmla="*/ 213 h 213"/>
                  <a:gd name="T16" fmla="*/ 106 w 3567"/>
                  <a:gd name="T17" fmla="*/ 213 h 213"/>
                  <a:gd name="T18" fmla="*/ 106 w 3567"/>
                  <a:gd name="T19" fmla="*/ 142 h 213"/>
                  <a:gd name="T20" fmla="*/ 106 w 3567"/>
                  <a:gd name="T21" fmla="*/ 213 h 213"/>
                  <a:gd name="T22" fmla="*/ 0 w 3567"/>
                  <a:gd name="T23" fmla="*/ 107 h 213"/>
                  <a:gd name="T24" fmla="*/ 106 w 3567"/>
                  <a:gd name="T25" fmla="*/ 0 h 213"/>
                  <a:gd name="T26" fmla="*/ 106 w 3567"/>
                  <a:gd name="T27" fmla="*/ 213 h 213"/>
                  <a:gd name="T28" fmla="*/ 3461 w 3567"/>
                  <a:gd name="T29" fmla="*/ 0 h 213"/>
                  <a:gd name="T30" fmla="*/ 3567 w 3567"/>
                  <a:gd name="T31" fmla="*/ 107 h 213"/>
                  <a:gd name="T32" fmla="*/ 3461 w 3567"/>
                  <a:gd name="T33" fmla="*/ 213 h 213"/>
                  <a:gd name="T34" fmla="*/ 3461 w 3567"/>
                  <a:gd name="T35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67" h="213">
                    <a:moveTo>
                      <a:pt x="106" y="0"/>
                    </a:moveTo>
                    <a:lnTo>
                      <a:pt x="3461" y="0"/>
                    </a:lnTo>
                    <a:lnTo>
                      <a:pt x="3461" y="71"/>
                    </a:lnTo>
                    <a:lnTo>
                      <a:pt x="106" y="71"/>
                    </a:lnTo>
                    <a:lnTo>
                      <a:pt x="106" y="0"/>
                    </a:lnTo>
                    <a:close/>
                    <a:moveTo>
                      <a:pt x="106" y="142"/>
                    </a:moveTo>
                    <a:lnTo>
                      <a:pt x="3461" y="142"/>
                    </a:lnTo>
                    <a:lnTo>
                      <a:pt x="3461" y="213"/>
                    </a:lnTo>
                    <a:lnTo>
                      <a:pt x="106" y="213"/>
                    </a:lnTo>
                    <a:lnTo>
                      <a:pt x="106" y="142"/>
                    </a:lnTo>
                    <a:close/>
                    <a:moveTo>
                      <a:pt x="106" y="213"/>
                    </a:moveTo>
                    <a:cubicBezTo>
                      <a:pt x="47" y="213"/>
                      <a:pt x="0" y="165"/>
                      <a:pt x="0" y="107"/>
                    </a:cubicBezTo>
                    <a:cubicBezTo>
                      <a:pt x="0" y="48"/>
                      <a:pt x="47" y="0"/>
                      <a:pt x="106" y="0"/>
                    </a:cubicBezTo>
                    <a:lnTo>
                      <a:pt x="106" y="213"/>
                    </a:lnTo>
                    <a:close/>
                    <a:moveTo>
                      <a:pt x="3461" y="0"/>
                    </a:moveTo>
                    <a:cubicBezTo>
                      <a:pt x="3520" y="0"/>
                      <a:pt x="3567" y="48"/>
                      <a:pt x="3567" y="107"/>
                    </a:cubicBezTo>
                    <a:cubicBezTo>
                      <a:pt x="3567" y="165"/>
                      <a:pt x="3520" y="213"/>
                      <a:pt x="3461" y="213"/>
                    </a:cubicBezTo>
                    <a:lnTo>
                      <a:pt x="34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48" name="Freeform 152">
                <a:extLst>
                  <a:ext uri="{FF2B5EF4-FFF2-40B4-BE49-F238E27FC236}">
                    <a16:creationId xmlns:a16="http://schemas.microsoft.com/office/drawing/2014/main" id="{D94705B3-D40F-4655-BF4D-83786FBEFD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33" y="1484"/>
                <a:ext cx="91" cy="91"/>
              </a:xfrm>
              <a:custGeom>
                <a:avLst/>
                <a:gdLst>
                  <a:gd name="T0" fmla="*/ 641 w 641"/>
                  <a:gd name="T1" fmla="*/ 321 h 641"/>
                  <a:gd name="T2" fmla="*/ 0 w 641"/>
                  <a:gd name="T3" fmla="*/ 641 h 641"/>
                  <a:gd name="T4" fmla="*/ 0 w 641"/>
                  <a:gd name="T5" fmla="*/ 0 h 641"/>
                  <a:gd name="T6" fmla="*/ 641 w 641"/>
                  <a:gd name="T7" fmla="*/ 32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1" h="641">
                    <a:moveTo>
                      <a:pt x="641" y="321"/>
                    </a:moveTo>
                    <a:lnTo>
                      <a:pt x="0" y="641"/>
                    </a:lnTo>
                    <a:cubicBezTo>
                      <a:pt x="101" y="439"/>
                      <a:pt x="101" y="202"/>
                      <a:pt x="0" y="0"/>
                    </a:cubicBezTo>
                    <a:lnTo>
                      <a:pt x="641" y="32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49" name="Rectangle 153">
                <a:extLst>
                  <a:ext uri="{FF2B5EF4-FFF2-40B4-BE49-F238E27FC236}">
                    <a16:creationId xmlns:a16="http://schemas.microsoft.com/office/drawing/2014/main" id="{BA3D74BA-6087-4D33-B9D5-38BDC3017B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6" y="1494"/>
                <a:ext cx="112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50" name="Rectangle 154">
                <a:extLst>
                  <a:ext uri="{FF2B5EF4-FFF2-40B4-BE49-F238E27FC236}">
                    <a16:creationId xmlns:a16="http://schemas.microsoft.com/office/drawing/2014/main" id="{6E88EC94-7C5F-4C27-BE87-FAC7949395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7" y="1490"/>
                <a:ext cx="152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Pyro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51" name="Freeform 155">
                <a:extLst>
                  <a:ext uri="{FF2B5EF4-FFF2-40B4-BE49-F238E27FC236}">
                    <a16:creationId xmlns:a16="http://schemas.microsoft.com/office/drawing/2014/main" id="{352B5A0B-DEA5-45BD-B506-E4DA14549E6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06" y="2005"/>
                <a:ext cx="1676" cy="628"/>
              </a:xfrm>
              <a:custGeom>
                <a:avLst/>
                <a:gdLst>
                  <a:gd name="T0" fmla="*/ 147 w 5912"/>
                  <a:gd name="T1" fmla="*/ 2008 h 2219"/>
                  <a:gd name="T2" fmla="*/ 344 w 5912"/>
                  <a:gd name="T3" fmla="*/ 2112 h 2219"/>
                  <a:gd name="T4" fmla="*/ 2227 w 5912"/>
                  <a:gd name="T5" fmla="*/ 2054 h 2219"/>
                  <a:gd name="T6" fmla="*/ 2351 w 5912"/>
                  <a:gd name="T7" fmla="*/ 2090 h 2219"/>
                  <a:gd name="T8" fmla="*/ 2384 w 5912"/>
                  <a:gd name="T9" fmla="*/ 2113 h 2219"/>
                  <a:gd name="T10" fmla="*/ 2494 w 5912"/>
                  <a:gd name="T11" fmla="*/ 2063 h 2219"/>
                  <a:gd name="T12" fmla="*/ 2622 w 5912"/>
                  <a:gd name="T13" fmla="*/ 2074 h 2219"/>
                  <a:gd name="T14" fmla="*/ 2672 w 5912"/>
                  <a:gd name="T15" fmla="*/ 2113 h 2219"/>
                  <a:gd name="T16" fmla="*/ 2779 w 5912"/>
                  <a:gd name="T17" fmla="*/ 2064 h 2219"/>
                  <a:gd name="T18" fmla="*/ 2896 w 5912"/>
                  <a:gd name="T19" fmla="*/ 2064 h 2219"/>
                  <a:gd name="T20" fmla="*/ 5167 w 5912"/>
                  <a:gd name="T21" fmla="*/ 2109 h 2219"/>
                  <a:gd name="T22" fmla="*/ 5326 w 5912"/>
                  <a:gd name="T23" fmla="*/ 2049 h 2219"/>
                  <a:gd name="T24" fmla="*/ 5466 w 5912"/>
                  <a:gd name="T25" fmla="*/ 2101 h 2219"/>
                  <a:gd name="T26" fmla="*/ 5495 w 5912"/>
                  <a:gd name="T27" fmla="*/ 2144 h 2219"/>
                  <a:gd name="T28" fmla="*/ 5337 w 5912"/>
                  <a:gd name="T29" fmla="*/ 2084 h 2219"/>
                  <a:gd name="T30" fmla="*/ 5213 w 5912"/>
                  <a:gd name="T31" fmla="*/ 2135 h 2219"/>
                  <a:gd name="T32" fmla="*/ 2920 w 5912"/>
                  <a:gd name="T33" fmla="*/ 2119 h 2219"/>
                  <a:gd name="T34" fmla="*/ 2805 w 5912"/>
                  <a:gd name="T35" fmla="*/ 2090 h 2219"/>
                  <a:gd name="T36" fmla="*/ 2687 w 5912"/>
                  <a:gd name="T37" fmla="*/ 2148 h 2219"/>
                  <a:gd name="T38" fmla="*/ 2608 w 5912"/>
                  <a:gd name="T39" fmla="*/ 2108 h 2219"/>
                  <a:gd name="T40" fmla="*/ 2521 w 5912"/>
                  <a:gd name="T41" fmla="*/ 2089 h 2219"/>
                  <a:gd name="T42" fmla="*/ 2399 w 5912"/>
                  <a:gd name="T43" fmla="*/ 2148 h 2219"/>
                  <a:gd name="T44" fmla="*/ 2329 w 5912"/>
                  <a:gd name="T45" fmla="*/ 2119 h 2219"/>
                  <a:gd name="T46" fmla="*/ 2248 w 5912"/>
                  <a:gd name="T47" fmla="*/ 2085 h 2219"/>
                  <a:gd name="T48" fmla="*/ 2059 w 5912"/>
                  <a:gd name="T49" fmla="*/ 2148 h 2219"/>
                  <a:gd name="T50" fmla="*/ 151 w 5912"/>
                  <a:gd name="T51" fmla="*/ 2068 h 2219"/>
                  <a:gd name="T52" fmla="*/ 71 w 5912"/>
                  <a:gd name="T53" fmla="*/ 53 h 2219"/>
                  <a:gd name="T54" fmla="*/ 59 w 5912"/>
                  <a:gd name="T55" fmla="*/ 1995 h 2219"/>
                  <a:gd name="T56" fmla="*/ 169 w 5912"/>
                  <a:gd name="T57" fmla="*/ 2130 h 2219"/>
                  <a:gd name="T58" fmla="*/ 341 w 5912"/>
                  <a:gd name="T59" fmla="*/ 2183 h 2219"/>
                  <a:gd name="T60" fmla="*/ 2194 w 5912"/>
                  <a:gd name="T61" fmla="*/ 2152 h 2219"/>
                  <a:gd name="T62" fmla="*/ 2300 w 5912"/>
                  <a:gd name="T63" fmla="*/ 2140 h 2219"/>
                  <a:gd name="T64" fmla="*/ 2353 w 5912"/>
                  <a:gd name="T65" fmla="*/ 2180 h 2219"/>
                  <a:gd name="T66" fmla="*/ 2461 w 5912"/>
                  <a:gd name="T67" fmla="*/ 2171 h 2219"/>
                  <a:gd name="T68" fmla="*/ 2549 w 5912"/>
                  <a:gd name="T69" fmla="*/ 2120 h 2219"/>
                  <a:gd name="T70" fmla="*/ 2619 w 5912"/>
                  <a:gd name="T71" fmla="*/ 2171 h 2219"/>
                  <a:gd name="T72" fmla="*/ 2718 w 5912"/>
                  <a:gd name="T73" fmla="*/ 2180 h 2219"/>
                  <a:gd name="T74" fmla="*/ 2803 w 5912"/>
                  <a:gd name="T75" fmla="*/ 2134 h 2219"/>
                  <a:gd name="T76" fmla="*/ 2906 w 5912"/>
                  <a:gd name="T77" fmla="*/ 2152 h 2219"/>
                  <a:gd name="T78" fmla="*/ 5131 w 5912"/>
                  <a:gd name="T79" fmla="*/ 2183 h 2219"/>
                  <a:gd name="T80" fmla="*/ 5268 w 5912"/>
                  <a:gd name="T81" fmla="*/ 2151 h 2219"/>
                  <a:gd name="T82" fmla="*/ 5399 w 5912"/>
                  <a:gd name="T83" fmla="*/ 2151 h 2219"/>
                  <a:gd name="T84" fmla="*/ 5535 w 5912"/>
                  <a:gd name="T85" fmla="*/ 2183 h 2219"/>
                  <a:gd name="T86" fmla="*/ 5437 w 5912"/>
                  <a:gd name="T87" fmla="*/ 2204 h 2219"/>
                  <a:gd name="T88" fmla="*/ 5334 w 5912"/>
                  <a:gd name="T89" fmla="*/ 2155 h 2219"/>
                  <a:gd name="T90" fmla="*/ 5230 w 5912"/>
                  <a:gd name="T91" fmla="*/ 2204 h 2219"/>
                  <a:gd name="T92" fmla="*/ 2984 w 5912"/>
                  <a:gd name="T93" fmla="*/ 2214 h 2219"/>
                  <a:gd name="T94" fmla="*/ 2840 w 5912"/>
                  <a:gd name="T95" fmla="*/ 2156 h 2219"/>
                  <a:gd name="T96" fmla="*/ 2770 w 5912"/>
                  <a:gd name="T97" fmla="*/ 2201 h 2219"/>
                  <a:gd name="T98" fmla="*/ 2640 w 5912"/>
                  <a:gd name="T99" fmla="*/ 2216 h 2219"/>
                  <a:gd name="T100" fmla="*/ 2562 w 5912"/>
                  <a:gd name="T101" fmla="*/ 2165 h 2219"/>
                  <a:gd name="T102" fmla="*/ 2516 w 5912"/>
                  <a:gd name="T103" fmla="*/ 2180 h 2219"/>
                  <a:gd name="T104" fmla="*/ 2399 w 5912"/>
                  <a:gd name="T105" fmla="*/ 2219 h 2219"/>
                  <a:gd name="T106" fmla="*/ 2295 w 5912"/>
                  <a:gd name="T107" fmla="*/ 2188 h 2219"/>
                  <a:gd name="T108" fmla="*/ 2260 w 5912"/>
                  <a:gd name="T109" fmla="*/ 2156 h 2219"/>
                  <a:gd name="T110" fmla="*/ 2116 w 5912"/>
                  <a:gd name="T111" fmla="*/ 2214 h 2219"/>
                  <a:gd name="T112" fmla="*/ 214 w 5912"/>
                  <a:gd name="T113" fmla="*/ 2194 h 2219"/>
                  <a:gd name="T114" fmla="*/ 62 w 5912"/>
                  <a:gd name="T115" fmla="*/ 2073 h 2219"/>
                  <a:gd name="T116" fmla="*/ 0 w 5912"/>
                  <a:gd name="T117" fmla="*/ 1877 h 2219"/>
                  <a:gd name="T118" fmla="*/ 0 w 5912"/>
                  <a:gd name="T119" fmla="*/ 53 h 2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912" h="2219">
                    <a:moveTo>
                      <a:pt x="107" y="53"/>
                    </a:moveTo>
                    <a:lnTo>
                      <a:pt x="107" y="1877"/>
                    </a:lnTo>
                    <a:lnTo>
                      <a:pt x="108" y="1904"/>
                    </a:lnTo>
                    <a:lnTo>
                      <a:pt x="112" y="1927"/>
                    </a:lnTo>
                    <a:lnTo>
                      <a:pt x="125" y="1969"/>
                    </a:lnTo>
                    <a:lnTo>
                      <a:pt x="147" y="2008"/>
                    </a:lnTo>
                    <a:lnTo>
                      <a:pt x="176" y="2043"/>
                    </a:lnTo>
                    <a:lnTo>
                      <a:pt x="211" y="2072"/>
                    </a:lnTo>
                    <a:lnTo>
                      <a:pt x="250" y="2094"/>
                    </a:lnTo>
                    <a:lnTo>
                      <a:pt x="299" y="2108"/>
                    </a:lnTo>
                    <a:lnTo>
                      <a:pt x="320" y="2111"/>
                    </a:lnTo>
                    <a:lnTo>
                      <a:pt x="344" y="2112"/>
                    </a:lnTo>
                    <a:lnTo>
                      <a:pt x="2059" y="2112"/>
                    </a:lnTo>
                    <a:lnTo>
                      <a:pt x="2095" y="2109"/>
                    </a:lnTo>
                    <a:lnTo>
                      <a:pt x="2130" y="2101"/>
                    </a:lnTo>
                    <a:lnTo>
                      <a:pt x="2163" y="2088"/>
                    </a:lnTo>
                    <a:lnTo>
                      <a:pt x="2198" y="2067"/>
                    </a:lnTo>
                    <a:lnTo>
                      <a:pt x="2227" y="2054"/>
                    </a:lnTo>
                    <a:cubicBezTo>
                      <a:pt x="2233" y="2051"/>
                      <a:pt x="2240" y="2049"/>
                      <a:pt x="2247" y="2049"/>
                    </a:cubicBezTo>
                    <a:lnTo>
                      <a:pt x="2271" y="2049"/>
                    </a:lnTo>
                    <a:cubicBezTo>
                      <a:pt x="2278" y="2048"/>
                      <a:pt x="2285" y="2050"/>
                      <a:pt x="2292" y="2052"/>
                    </a:cubicBezTo>
                    <a:lnTo>
                      <a:pt x="2315" y="2061"/>
                    </a:lnTo>
                    <a:cubicBezTo>
                      <a:pt x="2321" y="2064"/>
                      <a:pt x="2327" y="2068"/>
                      <a:pt x="2332" y="2072"/>
                    </a:cubicBezTo>
                    <a:lnTo>
                      <a:pt x="2351" y="2090"/>
                    </a:lnTo>
                    <a:cubicBezTo>
                      <a:pt x="2354" y="2092"/>
                      <a:pt x="2356" y="2096"/>
                      <a:pt x="2358" y="2099"/>
                    </a:cubicBezTo>
                    <a:lnTo>
                      <a:pt x="2360" y="2102"/>
                    </a:lnTo>
                    <a:lnTo>
                      <a:pt x="2365" y="2107"/>
                    </a:lnTo>
                    <a:lnTo>
                      <a:pt x="2368" y="2109"/>
                    </a:lnTo>
                    <a:lnTo>
                      <a:pt x="2372" y="2111"/>
                    </a:lnTo>
                    <a:lnTo>
                      <a:pt x="2384" y="2113"/>
                    </a:lnTo>
                    <a:lnTo>
                      <a:pt x="2399" y="2112"/>
                    </a:lnTo>
                    <a:lnTo>
                      <a:pt x="2418" y="2110"/>
                    </a:lnTo>
                    <a:lnTo>
                      <a:pt x="2435" y="2105"/>
                    </a:lnTo>
                    <a:lnTo>
                      <a:pt x="2451" y="2096"/>
                    </a:lnTo>
                    <a:lnTo>
                      <a:pt x="2469" y="2081"/>
                    </a:lnTo>
                    <a:lnTo>
                      <a:pt x="2494" y="2063"/>
                    </a:lnTo>
                    <a:cubicBezTo>
                      <a:pt x="2500" y="2059"/>
                      <a:pt x="2507" y="2056"/>
                      <a:pt x="2514" y="2054"/>
                    </a:cubicBezTo>
                    <a:lnTo>
                      <a:pt x="2538" y="2049"/>
                    </a:lnTo>
                    <a:cubicBezTo>
                      <a:pt x="2544" y="2048"/>
                      <a:pt x="2551" y="2048"/>
                      <a:pt x="2557" y="2049"/>
                    </a:cubicBezTo>
                    <a:lnTo>
                      <a:pt x="2581" y="2053"/>
                    </a:lnTo>
                    <a:cubicBezTo>
                      <a:pt x="2588" y="2054"/>
                      <a:pt x="2595" y="2057"/>
                      <a:pt x="2601" y="2060"/>
                    </a:cubicBezTo>
                    <a:lnTo>
                      <a:pt x="2622" y="2074"/>
                    </a:lnTo>
                    <a:cubicBezTo>
                      <a:pt x="2627" y="2077"/>
                      <a:pt x="2632" y="2081"/>
                      <a:pt x="2636" y="2086"/>
                    </a:cubicBezTo>
                    <a:lnTo>
                      <a:pt x="2646" y="2098"/>
                    </a:lnTo>
                    <a:lnTo>
                      <a:pt x="2653" y="2107"/>
                    </a:lnTo>
                    <a:lnTo>
                      <a:pt x="2656" y="2109"/>
                    </a:lnTo>
                    <a:lnTo>
                      <a:pt x="2660" y="2111"/>
                    </a:lnTo>
                    <a:lnTo>
                      <a:pt x="2672" y="2113"/>
                    </a:lnTo>
                    <a:lnTo>
                      <a:pt x="2687" y="2112"/>
                    </a:lnTo>
                    <a:lnTo>
                      <a:pt x="2706" y="2110"/>
                    </a:lnTo>
                    <a:lnTo>
                      <a:pt x="2723" y="2105"/>
                    </a:lnTo>
                    <a:lnTo>
                      <a:pt x="2739" y="2096"/>
                    </a:lnTo>
                    <a:lnTo>
                      <a:pt x="2757" y="2081"/>
                    </a:lnTo>
                    <a:lnTo>
                      <a:pt x="2779" y="2064"/>
                    </a:lnTo>
                    <a:cubicBezTo>
                      <a:pt x="2784" y="2061"/>
                      <a:pt x="2789" y="2058"/>
                      <a:pt x="2796" y="2056"/>
                    </a:cubicBezTo>
                    <a:lnTo>
                      <a:pt x="2817" y="2050"/>
                    </a:lnTo>
                    <a:cubicBezTo>
                      <a:pt x="2823" y="2048"/>
                      <a:pt x="2830" y="2048"/>
                      <a:pt x="2836" y="2048"/>
                    </a:cubicBezTo>
                    <a:lnTo>
                      <a:pt x="2858" y="2050"/>
                    </a:lnTo>
                    <a:cubicBezTo>
                      <a:pt x="2864" y="2051"/>
                      <a:pt x="2870" y="2052"/>
                      <a:pt x="2875" y="2055"/>
                    </a:cubicBezTo>
                    <a:lnTo>
                      <a:pt x="2896" y="2064"/>
                    </a:lnTo>
                    <a:lnTo>
                      <a:pt x="2936" y="2088"/>
                    </a:lnTo>
                    <a:lnTo>
                      <a:pt x="2970" y="2101"/>
                    </a:lnTo>
                    <a:lnTo>
                      <a:pt x="3004" y="2109"/>
                    </a:lnTo>
                    <a:lnTo>
                      <a:pt x="3044" y="2112"/>
                    </a:lnTo>
                    <a:lnTo>
                      <a:pt x="5131" y="2112"/>
                    </a:lnTo>
                    <a:lnTo>
                      <a:pt x="5167" y="2109"/>
                    </a:lnTo>
                    <a:lnTo>
                      <a:pt x="5202" y="2101"/>
                    </a:lnTo>
                    <a:lnTo>
                      <a:pt x="5235" y="2088"/>
                    </a:lnTo>
                    <a:lnTo>
                      <a:pt x="5270" y="2067"/>
                    </a:lnTo>
                    <a:lnTo>
                      <a:pt x="5291" y="2056"/>
                    </a:lnTo>
                    <a:cubicBezTo>
                      <a:pt x="5296" y="2054"/>
                      <a:pt x="5301" y="2053"/>
                      <a:pt x="5306" y="2052"/>
                    </a:cubicBezTo>
                    <a:lnTo>
                      <a:pt x="5326" y="2049"/>
                    </a:lnTo>
                    <a:cubicBezTo>
                      <a:pt x="5331" y="2048"/>
                      <a:pt x="5337" y="2048"/>
                      <a:pt x="5342" y="2049"/>
                    </a:cubicBezTo>
                    <a:lnTo>
                      <a:pt x="5361" y="2052"/>
                    </a:lnTo>
                    <a:cubicBezTo>
                      <a:pt x="5366" y="2053"/>
                      <a:pt x="5372" y="2054"/>
                      <a:pt x="5376" y="2056"/>
                    </a:cubicBezTo>
                    <a:lnTo>
                      <a:pt x="5394" y="2065"/>
                    </a:lnTo>
                    <a:lnTo>
                      <a:pt x="5432" y="2088"/>
                    </a:lnTo>
                    <a:lnTo>
                      <a:pt x="5466" y="2101"/>
                    </a:lnTo>
                    <a:lnTo>
                      <a:pt x="5500" y="2109"/>
                    </a:lnTo>
                    <a:lnTo>
                      <a:pt x="5540" y="2112"/>
                    </a:lnTo>
                    <a:lnTo>
                      <a:pt x="5859" y="2112"/>
                    </a:lnTo>
                    <a:lnTo>
                      <a:pt x="5859" y="2148"/>
                    </a:lnTo>
                    <a:lnTo>
                      <a:pt x="5537" y="2148"/>
                    </a:lnTo>
                    <a:lnTo>
                      <a:pt x="5495" y="2144"/>
                    </a:lnTo>
                    <a:lnTo>
                      <a:pt x="5455" y="2135"/>
                    </a:lnTo>
                    <a:lnTo>
                      <a:pt x="5416" y="2119"/>
                    </a:lnTo>
                    <a:lnTo>
                      <a:pt x="5378" y="2097"/>
                    </a:lnTo>
                    <a:lnTo>
                      <a:pt x="5361" y="2088"/>
                    </a:lnTo>
                    <a:cubicBezTo>
                      <a:pt x="5359" y="2088"/>
                      <a:pt x="5357" y="2087"/>
                      <a:pt x="5356" y="2087"/>
                    </a:cubicBezTo>
                    <a:lnTo>
                      <a:pt x="5337" y="2084"/>
                    </a:lnTo>
                    <a:cubicBezTo>
                      <a:pt x="5335" y="2084"/>
                      <a:pt x="5333" y="2084"/>
                      <a:pt x="5331" y="2084"/>
                    </a:cubicBezTo>
                    <a:lnTo>
                      <a:pt x="5312" y="2087"/>
                    </a:lnTo>
                    <a:cubicBezTo>
                      <a:pt x="5310" y="2087"/>
                      <a:pt x="5308" y="2088"/>
                      <a:pt x="5307" y="2088"/>
                    </a:cubicBezTo>
                    <a:lnTo>
                      <a:pt x="5288" y="2098"/>
                    </a:lnTo>
                    <a:lnTo>
                      <a:pt x="5251" y="2119"/>
                    </a:lnTo>
                    <a:lnTo>
                      <a:pt x="5213" y="2135"/>
                    </a:lnTo>
                    <a:lnTo>
                      <a:pt x="5173" y="2144"/>
                    </a:lnTo>
                    <a:lnTo>
                      <a:pt x="5131" y="2148"/>
                    </a:lnTo>
                    <a:lnTo>
                      <a:pt x="3041" y="2148"/>
                    </a:lnTo>
                    <a:lnTo>
                      <a:pt x="2999" y="2144"/>
                    </a:lnTo>
                    <a:lnTo>
                      <a:pt x="2959" y="2135"/>
                    </a:lnTo>
                    <a:lnTo>
                      <a:pt x="2920" y="2119"/>
                    </a:lnTo>
                    <a:lnTo>
                      <a:pt x="2882" y="2097"/>
                    </a:lnTo>
                    <a:lnTo>
                      <a:pt x="2861" y="2087"/>
                    </a:lnTo>
                    <a:cubicBezTo>
                      <a:pt x="2859" y="2086"/>
                      <a:pt x="2857" y="2086"/>
                      <a:pt x="2855" y="2086"/>
                    </a:cubicBezTo>
                    <a:lnTo>
                      <a:pt x="2833" y="2084"/>
                    </a:lnTo>
                    <a:cubicBezTo>
                      <a:pt x="2831" y="2084"/>
                      <a:pt x="2829" y="2084"/>
                      <a:pt x="2827" y="2084"/>
                    </a:cubicBezTo>
                    <a:lnTo>
                      <a:pt x="2805" y="2090"/>
                    </a:lnTo>
                    <a:cubicBezTo>
                      <a:pt x="2803" y="2091"/>
                      <a:pt x="2801" y="2092"/>
                      <a:pt x="2799" y="2093"/>
                    </a:cubicBezTo>
                    <a:lnTo>
                      <a:pt x="2780" y="2108"/>
                    </a:lnTo>
                    <a:lnTo>
                      <a:pt x="2759" y="2125"/>
                    </a:lnTo>
                    <a:lnTo>
                      <a:pt x="2737" y="2138"/>
                    </a:lnTo>
                    <a:lnTo>
                      <a:pt x="2713" y="2145"/>
                    </a:lnTo>
                    <a:lnTo>
                      <a:pt x="2687" y="2148"/>
                    </a:lnTo>
                    <a:lnTo>
                      <a:pt x="2667" y="2148"/>
                    </a:lnTo>
                    <a:lnTo>
                      <a:pt x="2651" y="2146"/>
                    </a:lnTo>
                    <a:lnTo>
                      <a:pt x="2639" y="2141"/>
                    </a:lnTo>
                    <a:lnTo>
                      <a:pt x="2628" y="2133"/>
                    </a:lnTo>
                    <a:lnTo>
                      <a:pt x="2618" y="2120"/>
                    </a:lnTo>
                    <a:lnTo>
                      <a:pt x="2608" y="2108"/>
                    </a:lnTo>
                    <a:cubicBezTo>
                      <a:pt x="2607" y="2106"/>
                      <a:pt x="2605" y="2105"/>
                      <a:pt x="2603" y="2104"/>
                    </a:cubicBezTo>
                    <a:lnTo>
                      <a:pt x="2582" y="2090"/>
                    </a:lnTo>
                    <a:cubicBezTo>
                      <a:pt x="2580" y="2089"/>
                      <a:pt x="2578" y="2088"/>
                      <a:pt x="2575" y="2088"/>
                    </a:cubicBezTo>
                    <a:lnTo>
                      <a:pt x="2551" y="2084"/>
                    </a:lnTo>
                    <a:cubicBezTo>
                      <a:pt x="2549" y="2084"/>
                      <a:pt x="2547" y="2084"/>
                      <a:pt x="2545" y="2084"/>
                    </a:cubicBezTo>
                    <a:lnTo>
                      <a:pt x="2521" y="2089"/>
                    </a:lnTo>
                    <a:cubicBezTo>
                      <a:pt x="2519" y="2090"/>
                      <a:pt x="2516" y="2090"/>
                      <a:pt x="2514" y="2092"/>
                    </a:cubicBezTo>
                    <a:lnTo>
                      <a:pt x="2492" y="2108"/>
                    </a:lnTo>
                    <a:lnTo>
                      <a:pt x="2471" y="2125"/>
                    </a:lnTo>
                    <a:lnTo>
                      <a:pt x="2449" y="2138"/>
                    </a:lnTo>
                    <a:lnTo>
                      <a:pt x="2425" y="2145"/>
                    </a:lnTo>
                    <a:lnTo>
                      <a:pt x="2399" y="2148"/>
                    </a:lnTo>
                    <a:lnTo>
                      <a:pt x="2379" y="2148"/>
                    </a:lnTo>
                    <a:lnTo>
                      <a:pt x="2363" y="2146"/>
                    </a:lnTo>
                    <a:lnTo>
                      <a:pt x="2351" y="2141"/>
                    </a:lnTo>
                    <a:lnTo>
                      <a:pt x="2340" y="2133"/>
                    </a:lnTo>
                    <a:lnTo>
                      <a:pt x="2331" y="2122"/>
                    </a:lnTo>
                    <a:lnTo>
                      <a:pt x="2329" y="2119"/>
                    </a:lnTo>
                    <a:cubicBezTo>
                      <a:pt x="2328" y="2117"/>
                      <a:pt x="2327" y="2116"/>
                      <a:pt x="2326" y="2116"/>
                    </a:cubicBezTo>
                    <a:lnTo>
                      <a:pt x="2308" y="2098"/>
                    </a:lnTo>
                    <a:cubicBezTo>
                      <a:pt x="2306" y="2096"/>
                      <a:pt x="2304" y="2095"/>
                      <a:pt x="2302" y="2094"/>
                    </a:cubicBezTo>
                    <a:lnTo>
                      <a:pt x="2279" y="2085"/>
                    </a:lnTo>
                    <a:cubicBezTo>
                      <a:pt x="2277" y="2085"/>
                      <a:pt x="2274" y="2084"/>
                      <a:pt x="2272" y="2084"/>
                    </a:cubicBezTo>
                    <a:lnTo>
                      <a:pt x="2248" y="2085"/>
                    </a:lnTo>
                    <a:cubicBezTo>
                      <a:pt x="2246" y="2085"/>
                      <a:pt x="2243" y="2085"/>
                      <a:pt x="2241" y="2086"/>
                    </a:cubicBezTo>
                    <a:lnTo>
                      <a:pt x="2216" y="2098"/>
                    </a:lnTo>
                    <a:lnTo>
                      <a:pt x="2179" y="2119"/>
                    </a:lnTo>
                    <a:lnTo>
                      <a:pt x="2141" y="2135"/>
                    </a:lnTo>
                    <a:lnTo>
                      <a:pt x="2101" y="2144"/>
                    </a:lnTo>
                    <a:lnTo>
                      <a:pt x="2059" y="2148"/>
                    </a:lnTo>
                    <a:lnTo>
                      <a:pt x="342" y="2148"/>
                    </a:lnTo>
                    <a:lnTo>
                      <a:pt x="315" y="2146"/>
                    </a:lnTo>
                    <a:lnTo>
                      <a:pt x="289" y="2142"/>
                    </a:lnTo>
                    <a:lnTo>
                      <a:pt x="236" y="2126"/>
                    </a:lnTo>
                    <a:lnTo>
                      <a:pt x="190" y="2102"/>
                    </a:lnTo>
                    <a:lnTo>
                      <a:pt x="151" y="2068"/>
                    </a:lnTo>
                    <a:lnTo>
                      <a:pt x="117" y="2028"/>
                    </a:lnTo>
                    <a:lnTo>
                      <a:pt x="92" y="1983"/>
                    </a:lnTo>
                    <a:lnTo>
                      <a:pt x="77" y="1933"/>
                    </a:lnTo>
                    <a:lnTo>
                      <a:pt x="73" y="1906"/>
                    </a:lnTo>
                    <a:lnTo>
                      <a:pt x="71" y="1877"/>
                    </a:lnTo>
                    <a:lnTo>
                      <a:pt x="71" y="53"/>
                    </a:lnTo>
                    <a:lnTo>
                      <a:pt x="107" y="53"/>
                    </a:lnTo>
                    <a:close/>
                    <a:moveTo>
                      <a:pt x="36" y="53"/>
                    </a:moveTo>
                    <a:lnTo>
                      <a:pt x="36" y="1877"/>
                    </a:lnTo>
                    <a:lnTo>
                      <a:pt x="37" y="1908"/>
                    </a:lnTo>
                    <a:lnTo>
                      <a:pt x="42" y="1938"/>
                    </a:lnTo>
                    <a:lnTo>
                      <a:pt x="59" y="1995"/>
                    </a:lnTo>
                    <a:cubicBezTo>
                      <a:pt x="59" y="1996"/>
                      <a:pt x="60" y="1997"/>
                      <a:pt x="60" y="1998"/>
                    </a:cubicBezTo>
                    <a:lnTo>
                      <a:pt x="87" y="2047"/>
                    </a:lnTo>
                    <a:cubicBezTo>
                      <a:pt x="87" y="2048"/>
                      <a:pt x="88" y="2049"/>
                      <a:pt x="89" y="2050"/>
                    </a:cubicBezTo>
                    <a:lnTo>
                      <a:pt x="124" y="2092"/>
                    </a:lnTo>
                    <a:cubicBezTo>
                      <a:pt x="125" y="2093"/>
                      <a:pt x="126" y="2094"/>
                      <a:pt x="127" y="2095"/>
                    </a:cubicBezTo>
                    <a:lnTo>
                      <a:pt x="169" y="2130"/>
                    </a:lnTo>
                    <a:cubicBezTo>
                      <a:pt x="170" y="2131"/>
                      <a:pt x="171" y="2132"/>
                      <a:pt x="172" y="2132"/>
                    </a:cubicBezTo>
                    <a:lnTo>
                      <a:pt x="221" y="2159"/>
                    </a:lnTo>
                    <a:cubicBezTo>
                      <a:pt x="222" y="2159"/>
                      <a:pt x="223" y="2160"/>
                      <a:pt x="224" y="2160"/>
                    </a:cubicBezTo>
                    <a:lnTo>
                      <a:pt x="278" y="2176"/>
                    </a:lnTo>
                    <a:lnTo>
                      <a:pt x="309" y="2182"/>
                    </a:lnTo>
                    <a:lnTo>
                      <a:pt x="341" y="2183"/>
                    </a:lnTo>
                    <a:lnTo>
                      <a:pt x="2059" y="2183"/>
                    </a:lnTo>
                    <a:lnTo>
                      <a:pt x="2105" y="2180"/>
                    </a:lnTo>
                    <a:cubicBezTo>
                      <a:pt x="2106" y="2180"/>
                      <a:pt x="2107" y="2179"/>
                      <a:pt x="2108" y="2179"/>
                    </a:cubicBezTo>
                    <a:lnTo>
                      <a:pt x="2150" y="2169"/>
                    </a:lnTo>
                    <a:cubicBezTo>
                      <a:pt x="2151" y="2169"/>
                      <a:pt x="2152" y="2169"/>
                      <a:pt x="2153" y="2168"/>
                    </a:cubicBezTo>
                    <a:lnTo>
                      <a:pt x="2194" y="2152"/>
                    </a:lnTo>
                    <a:cubicBezTo>
                      <a:pt x="2194" y="2152"/>
                      <a:pt x="2195" y="2151"/>
                      <a:pt x="2196" y="2151"/>
                    </a:cubicBezTo>
                    <a:lnTo>
                      <a:pt x="2234" y="2128"/>
                    </a:lnTo>
                    <a:lnTo>
                      <a:pt x="2252" y="2120"/>
                    </a:lnTo>
                    <a:lnTo>
                      <a:pt x="2269" y="2120"/>
                    </a:lnTo>
                    <a:lnTo>
                      <a:pt x="2286" y="2126"/>
                    </a:lnTo>
                    <a:lnTo>
                      <a:pt x="2300" y="2140"/>
                    </a:lnTo>
                    <a:lnTo>
                      <a:pt x="2301" y="2141"/>
                    </a:lnTo>
                    <a:lnTo>
                      <a:pt x="2314" y="2157"/>
                    </a:lnTo>
                    <a:cubicBezTo>
                      <a:pt x="2315" y="2158"/>
                      <a:pt x="2316" y="2159"/>
                      <a:pt x="2317" y="2160"/>
                    </a:cubicBezTo>
                    <a:lnTo>
                      <a:pt x="2331" y="2171"/>
                    </a:lnTo>
                    <a:cubicBezTo>
                      <a:pt x="2333" y="2172"/>
                      <a:pt x="2334" y="2172"/>
                      <a:pt x="2336" y="2173"/>
                    </a:cubicBezTo>
                    <a:lnTo>
                      <a:pt x="2353" y="2180"/>
                    </a:lnTo>
                    <a:cubicBezTo>
                      <a:pt x="2354" y="2180"/>
                      <a:pt x="2355" y="2180"/>
                      <a:pt x="2357" y="2181"/>
                    </a:cubicBezTo>
                    <a:lnTo>
                      <a:pt x="2375" y="2183"/>
                    </a:lnTo>
                    <a:lnTo>
                      <a:pt x="2399" y="2183"/>
                    </a:lnTo>
                    <a:lnTo>
                      <a:pt x="2430" y="2180"/>
                    </a:lnTo>
                    <a:cubicBezTo>
                      <a:pt x="2431" y="2180"/>
                      <a:pt x="2433" y="2180"/>
                      <a:pt x="2434" y="2179"/>
                    </a:cubicBezTo>
                    <a:lnTo>
                      <a:pt x="2461" y="2171"/>
                    </a:lnTo>
                    <a:cubicBezTo>
                      <a:pt x="2462" y="2171"/>
                      <a:pt x="2463" y="2170"/>
                      <a:pt x="2465" y="2170"/>
                    </a:cubicBezTo>
                    <a:lnTo>
                      <a:pt x="2490" y="2156"/>
                    </a:lnTo>
                    <a:cubicBezTo>
                      <a:pt x="2491" y="2155"/>
                      <a:pt x="2492" y="2154"/>
                      <a:pt x="2493" y="2153"/>
                    </a:cubicBezTo>
                    <a:lnTo>
                      <a:pt x="2515" y="2134"/>
                    </a:lnTo>
                    <a:lnTo>
                      <a:pt x="2532" y="2123"/>
                    </a:lnTo>
                    <a:lnTo>
                      <a:pt x="2549" y="2120"/>
                    </a:lnTo>
                    <a:lnTo>
                      <a:pt x="2566" y="2122"/>
                    </a:lnTo>
                    <a:lnTo>
                      <a:pt x="2582" y="2132"/>
                    </a:lnTo>
                    <a:lnTo>
                      <a:pt x="2590" y="2143"/>
                    </a:lnTo>
                    <a:lnTo>
                      <a:pt x="2602" y="2157"/>
                    </a:lnTo>
                    <a:cubicBezTo>
                      <a:pt x="2603" y="2158"/>
                      <a:pt x="2604" y="2159"/>
                      <a:pt x="2605" y="2160"/>
                    </a:cubicBezTo>
                    <a:lnTo>
                      <a:pt x="2619" y="2171"/>
                    </a:lnTo>
                    <a:cubicBezTo>
                      <a:pt x="2621" y="2172"/>
                      <a:pt x="2622" y="2172"/>
                      <a:pt x="2624" y="2173"/>
                    </a:cubicBezTo>
                    <a:lnTo>
                      <a:pt x="2641" y="2180"/>
                    </a:lnTo>
                    <a:cubicBezTo>
                      <a:pt x="2642" y="2180"/>
                      <a:pt x="2643" y="2180"/>
                      <a:pt x="2645" y="2181"/>
                    </a:cubicBezTo>
                    <a:lnTo>
                      <a:pt x="2663" y="2183"/>
                    </a:lnTo>
                    <a:lnTo>
                      <a:pt x="2687" y="2183"/>
                    </a:lnTo>
                    <a:lnTo>
                      <a:pt x="2718" y="2180"/>
                    </a:lnTo>
                    <a:cubicBezTo>
                      <a:pt x="2719" y="2180"/>
                      <a:pt x="2721" y="2180"/>
                      <a:pt x="2722" y="2179"/>
                    </a:cubicBezTo>
                    <a:lnTo>
                      <a:pt x="2749" y="2171"/>
                    </a:lnTo>
                    <a:cubicBezTo>
                      <a:pt x="2750" y="2171"/>
                      <a:pt x="2751" y="2170"/>
                      <a:pt x="2753" y="2170"/>
                    </a:cubicBezTo>
                    <a:lnTo>
                      <a:pt x="2778" y="2156"/>
                    </a:lnTo>
                    <a:cubicBezTo>
                      <a:pt x="2779" y="2155"/>
                      <a:pt x="2780" y="2154"/>
                      <a:pt x="2781" y="2153"/>
                    </a:cubicBezTo>
                    <a:lnTo>
                      <a:pt x="2803" y="2134"/>
                    </a:lnTo>
                    <a:lnTo>
                      <a:pt x="2818" y="2124"/>
                    </a:lnTo>
                    <a:lnTo>
                      <a:pt x="2833" y="2119"/>
                    </a:lnTo>
                    <a:lnTo>
                      <a:pt x="2849" y="2121"/>
                    </a:lnTo>
                    <a:lnTo>
                      <a:pt x="2867" y="2129"/>
                    </a:lnTo>
                    <a:lnTo>
                      <a:pt x="2903" y="2151"/>
                    </a:lnTo>
                    <a:cubicBezTo>
                      <a:pt x="2904" y="2151"/>
                      <a:pt x="2905" y="2152"/>
                      <a:pt x="2906" y="2152"/>
                    </a:cubicBezTo>
                    <a:lnTo>
                      <a:pt x="2947" y="2168"/>
                    </a:lnTo>
                    <a:cubicBezTo>
                      <a:pt x="2948" y="2169"/>
                      <a:pt x="2949" y="2169"/>
                      <a:pt x="2949" y="2169"/>
                    </a:cubicBezTo>
                    <a:lnTo>
                      <a:pt x="2992" y="2179"/>
                    </a:lnTo>
                    <a:cubicBezTo>
                      <a:pt x="2993" y="2179"/>
                      <a:pt x="2994" y="2180"/>
                      <a:pt x="2995" y="2180"/>
                    </a:cubicBezTo>
                    <a:lnTo>
                      <a:pt x="3039" y="2183"/>
                    </a:lnTo>
                    <a:lnTo>
                      <a:pt x="5131" y="2183"/>
                    </a:lnTo>
                    <a:lnTo>
                      <a:pt x="5177" y="2180"/>
                    </a:lnTo>
                    <a:cubicBezTo>
                      <a:pt x="5178" y="2180"/>
                      <a:pt x="5179" y="2179"/>
                      <a:pt x="5180" y="2179"/>
                    </a:cubicBezTo>
                    <a:lnTo>
                      <a:pt x="5222" y="2169"/>
                    </a:lnTo>
                    <a:cubicBezTo>
                      <a:pt x="5223" y="2169"/>
                      <a:pt x="5224" y="2169"/>
                      <a:pt x="5225" y="2168"/>
                    </a:cubicBezTo>
                    <a:lnTo>
                      <a:pt x="5266" y="2152"/>
                    </a:lnTo>
                    <a:cubicBezTo>
                      <a:pt x="5266" y="2152"/>
                      <a:pt x="5267" y="2151"/>
                      <a:pt x="5268" y="2151"/>
                    </a:cubicBezTo>
                    <a:lnTo>
                      <a:pt x="5306" y="2128"/>
                    </a:lnTo>
                    <a:lnTo>
                      <a:pt x="5320" y="2122"/>
                    </a:lnTo>
                    <a:lnTo>
                      <a:pt x="5334" y="2119"/>
                    </a:lnTo>
                    <a:lnTo>
                      <a:pt x="5348" y="2122"/>
                    </a:lnTo>
                    <a:lnTo>
                      <a:pt x="5363" y="2129"/>
                    </a:lnTo>
                    <a:lnTo>
                      <a:pt x="5399" y="2151"/>
                    </a:lnTo>
                    <a:cubicBezTo>
                      <a:pt x="5400" y="2151"/>
                      <a:pt x="5401" y="2152"/>
                      <a:pt x="5402" y="2152"/>
                    </a:cubicBezTo>
                    <a:lnTo>
                      <a:pt x="5443" y="2168"/>
                    </a:lnTo>
                    <a:cubicBezTo>
                      <a:pt x="5444" y="2169"/>
                      <a:pt x="5445" y="2169"/>
                      <a:pt x="5445" y="2169"/>
                    </a:cubicBezTo>
                    <a:lnTo>
                      <a:pt x="5488" y="2179"/>
                    </a:lnTo>
                    <a:cubicBezTo>
                      <a:pt x="5489" y="2179"/>
                      <a:pt x="5490" y="2180"/>
                      <a:pt x="5491" y="2180"/>
                    </a:cubicBezTo>
                    <a:lnTo>
                      <a:pt x="5535" y="2183"/>
                    </a:lnTo>
                    <a:lnTo>
                      <a:pt x="5859" y="2183"/>
                    </a:lnTo>
                    <a:lnTo>
                      <a:pt x="5859" y="2219"/>
                    </a:lnTo>
                    <a:lnTo>
                      <a:pt x="5532" y="2219"/>
                    </a:lnTo>
                    <a:lnTo>
                      <a:pt x="5488" y="2215"/>
                    </a:lnTo>
                    <a:cubicBezTo>
                      <a:pt x="5485" y="2215"/>
                      <a:pt x="5482" y="2214"/>
                      <a:pt x="5480" y="2214"/>
                    </a:cubicBezTo>
                    <a:lnTo>
                      <a:pt x="5437" y="2204"/>
                    </a:lnTo>
                    <a:cubicBezTo>
                      <a:pt x="5435" y="2203"/>
                      <a:pt x="5432" y="2202"/>
                      <a:pt x="5430" y="2201"/>
                    </a:cubicBezTo>
                    <a:lnTo>
                      <a:pt x="5389" y="2185"/>
                    </a:lnTo>
                    <a:cubicBezTo>
                      <a:pt x="5386" y="2184"/>
                      <a:pt x="5384" y="2183"/>
                      <a:pt x="5381" y="2181"/>
                    </a:cubicBezTo>
                    <a:lnTo>
                      <a:pt x="5347" y="2161"/>
                    </a:lnTo>
                    <a:lnTo>
                      <a:pt x="5337" y="2156"/>
                    </a:lnTo>
                    <a:lnTo>
                      <a:pt x="5334" y="2155"/>
                    </a:lnTo>
                    <a:lnTo>
                      <a:pt x="5331" y="2156"/>
                    </a:lnTo>
                    <a:lnTo>
                      <a:pt x="5324" y="2159"/>
                    </a:lnTo>
                    <a:lnTo>
                      <a:pt x="5286" y="2181"/>
                    </a:lnTo>
                    <a:cubicBezTo>
                      <a:pt x="5284" y="2183"/>
                      <a:pt x="5281" y="2184"/>
                      <a:pt x="5279" y="2185"/>
                    </a:cubicBezTo>
                    <a:lnTo>
                      <a:pt x="5238" y="2201"/>
                    </a:lnTo>
                    <a:cubicBezTo>
                      <a:pt x="5235" y="2202"/>
                      <a:pt x="5233" y="2203"/>
                      <a:pt x="5230" y="2204"/>
                    </a:cubicBezTo>
                    <a:lnTo>
                      <a:pt x="5188" y="2214"/>
                    </a:lnTo>
                    <a:cubicBezTo>
                      <a:pt x="5185" y="2214"/>
                      <a:pt x="5182" y="2215"/>
                      <a:pt x="5180" y="2215"/>
                    </a:cubicBezTo>
                    <a:lnTo>
                      <a:pt x="5131" y="2219"/>
                    </a:lnTo>
                    <a:lnTo>
                      <a:pt x="3036" y="2219"/>
                    </a:lnTo>
                    <a:lnTo>
                      <a:pt x="2992" y="2215"/>
                    </a:lnTo>
                    <a:cubicBezTo>
                      <a:pt x="2989" y="2215"/>
                      <a:pt x="2986" y="2214"/>
                      <a:pt x="2984" y="2214"/>
                    </a:cubicBezTo>
                    <a:lnTo>
                      <a:pt x="2941" y="2204"/>
                    </a:lnTo>
                    <a:cubicBezTo>
                      <a:pt x="2939" y="2203"/>
                      <a:pt x="2936" y="2202"/>
                      <a:pt x="2934" y="2201"/>
                    </a:cubicBezTo>
                    <a:lnTo>
                      <a:pt x="2893" y="2185"/>
                    </a:lnTo>
                    <a:cubicBezTo>
                      <a:pt x="2890" y="2184"/>
                      <a:pt x="2888" y="2183"/>
                      <a:pt x="2885" y="2181"/>
                    </a:cubicBezTo>
                    <a:lnTo>
                      <a:pt x="2852" y="2162"/>
                    </a:lnTo>
                    <a:lnTo>
                      <a:pt x="2840" y="2156"/>
                    </a:lnTo>
                    <a:lnTo>
                      <a:pt x="2836" y="2155"/>
                    </a:lnTo>
                    <a:lnTo>
                      <a:pt x="2834" y="2156"/>
                    </a:lnTo>
                    <a:lnTo>
                      <a:pt x="2826" y="2161"/>
                    </a:lnTo>
                    <a:lnTo>
                      <a:pt x="2804" y="2180"/>
                    </a:lnTo>
                    <a:cubicBezTo>
                      <a:pt x="2801" y="2183"/>
                      <a:pt x="2798" y="2185"/>
                      <a:pt x="2795" y="2187"/>
                    </a:cubicBezTo>
                    <a:lnTo>
                      <a:pt x="2770" y="2201"/>
                    </a:lnTo>
                    <a:cubicBezTo>
                      <a:pt x="2766" y="2202"/>
                      <a:pt x="2763" y="2204"/>
                      <a:pt x="2760" y="2205"/>
                    </a:cubicBezTo>
                    <a:lnTo>
                      <a:pt x="2732" y="2213"/>
                    </a:lnTo>
                    <a:cubicBezTo>
                      <a:pt x="2729" y="2214"/>
                      <a:pt x="2725" y="2215"/>
                      <a:pt x="2722" y="2216"/>
                    </a:cubicBezTo>
                    <a:lnTo>
                      <a:pt x="2687" y="2219"/>
                    </a:lnTo>
                    <a:lnTo>
                      <a:pt x="2658" y="2218"/>
                    </a:lnTo>
                    <a:lnTo>
                      <a:pt x="2640" y="2216"/>
                    </a:lnTo>
                    <a:cubicBezTo>
                      <a:pt x="2636" y="2215"/>
                      <a:pt x="2632" y="2214"/>
                      <a:pt x="2628" y="2213"/>
                    </a:cubicBezTo>
                    <a:lnTo>
                      <a:pt x="2611" y="2206"/>
                    </a:lnTo>
                    <a:cubicBezTo>
                      <a:pt x="2606" y="2204"/>
                      <a:pt x="2602" y="2202"/>
                      <a:pt x="2598" y="2199"/>
                    </a:cubicBezTo>
                    <a:lnTo>
                      <a:pt x="2583" y="2188"/>
                    </a:lnTo>
                    <a:cubicBezTo>
                      <a:pt x="2580" y="2185"/>
                      <a:pt x="2577" y="2183"/>
                      <a:pt x="2574" y="2179"/>
                    </a:cubicBezTo>
                    <a:lnTo>
                      <a:pt x="2562" y="2165"/>
                    </a:lnTo>
                    <a:lnTo>
                      <a:pt x="2558" y="2159"/>
                    </a:lnTo>
                    <a:lnTo>
                      <a:pt x="2553" y="2156"/>
                    </a:lnTo>
                    <a:lnTo>
                      <a:pt x="2550" y="2156"/>
                    </a:lnTo>
                    <a:lnTo>
                      <a:pt x="2546" y="2156"/>
                    </a:lnTo>
                    <a:lnTo>
                      <a:pt x="2538" y="2161"/>
                    </a:lnTo>
                    <a:lnTo>
                      <a:pt x="2516" y="2180"/>
                    </a:lnTo>
                    <a:cubicBezTo>
                      <a:pt x="2513" y="2183"/>
                      <a:pt x="2510" y="2185"/>
                      <a:pt x="2507" y="2187"/>
                    </a:cubicBezTo>
                    <a:lnTo>
                      <a:pt x="2482" y="2201"/>
                    </a:lnTo>
                    <a:cubicBezTo>
                      <a:pt x="2478" y="2202"/>
                      <a:pt x="2475" y="2204"/>
                      <a:pt x="2472" y="2205"/>
                    </a:cubicBezTo>
                    <a:lnTo>
                      <a:pt x="2444" y="2213"/>
                    </a:lnTo>
                    <a:cubicBezTo>
                      <a:pt x="2441" y="2214"/>
                      <a:pt x="2437" y="2215"/>
                      <a:pt x="2434" y="2216"/>
                    </a:cubicBezTo>
                    <a:lnTo>
                      <a:pt x="2399" y="2219"/>
                    </a:lnTo>
                    <a:lnTo>
                      <a:pt x="2370" y="2218"/>
                    </a:lnTo>
                    <a:lnTo>
                      <a:pt x="2352" y="2216"/>
                    </a:lnTo>
                    <a:cubicBezTo>
                      <a:pt x="2348" y="2215"/>
                      <a:pt x="2344" y="2214"/>
                      <a:pt x="2340" y="2213"/>
                    </a:cubicBezTo>
                    <a:lnTo>
                      <a:pt x="2323" y="2206"/>
                    </a:lnTo>
                    <a:cubicBezTo>
                      <a:pt x="2318" y="2204"/>
                      <a:pt x="2314" y="2202"/>
                      <a:pt x="2310" y="2199"/>
                    </a:cubicBezTo>
                    <a:lnTo>
                      <a:pt x="2295" y="2188"/>
                    </a:lnTo>
                    <a:cubicBezTo>
                      <a:pt x="2292" y="2185"/>
                      <a:pt x="2289" y="2183"/>
                      <a:pt x="2286" y="2179"/>
                    </a:cubicBezTo>
                    <a:lnTo>
                      <a:pt x="2272" y="2161"/>
                    </a:lnTo>
                    <a:lnTo>
                      <a:pt x="2273" y="2163"/>
                    </a:lnTo>
                    <a:lnTo>
                      <a:pt x="2266" y="2157"/>
                    </a:lnTo>
                    <a:lnTo>
                      <a:pt x="2263" y="2156"/>
                    </a:lnTo>
                    <a:lnTo>
                      <a:pt x="2260" y="2156"/>
                    </a:lnTo>
                    <a:lnTo>
                      <a:pt x="2252" y="2159"/>
                    </a:lnTo>
                    <a:lnTo>
                      <a:pt x="2214" y="2181"/>
                    </a:lnTo>
                    <a:cubicBezTo>
                      <a:pt x="2212" y="2183"/>
                      <a:pt x="2209" y="2184"/>
                      <a:pt x="2207" y="2185"/>
                    </a:cubicBezTo>
                    <a:lnTo>
                      <a:pt x="2166" y="2201"/>
                    </a:lnTo>
                    <a:cubicBezTo>
                      <a:pt x="2163" y="2202"/>
                      <a:pt x="2161" y="2203"/>
                      <a:pt x="2158" y="2204"/>
                    </a:cubicBezTo>
                    <a:lnTo>
                      <a:pt x="2116" y="2214"/>
                    </a:lnTo>
                    <a:cubicBezTo>
                      <a:pt x="2113" y="2214"/>
                      <a:pt x="2110" y="2215"/>
                      <a:pt x="2108" y="2215"/>
                    </a:cubicBezTo>
                    <a:lnTo>
                      <a:pt x="2059" y="2219"/>
                    </a:lnTo>
                    <a:lnTo>
                      <a:pt x="339" y="2219"/>
                    </a:lnTo>
                    <a:lnTo>
                      <a:pt x="304" y="2217"/>
                    </a:lnTo>
                    <a:lnTo>
                      <a:pt x="268" y="2210"/>
                    </a:lnTo>
                    <a:lnTo>
                      <a:pt x="214" y="2194"/>
                    </a:lnTo>
                    <a:cubicBezTo>
                      <a:pt x="210" y="2193"/>
                      <a:pt x="207" y="2192"/>
                      <a:pt x="204" y="2190"/>
                    </a:cubicBezTo>
                    <a:lnTo>
                      <a:pt x="155" y="2163"/>
                    </a:lnTo>
                    <a:cubicBezTo>
                      <a:pt x="152" y="2162"/>
                      <a:pt x="149" y="2160"/>
                      <a:pt x="146" y="2157"/>
                    </a:cubicBezTo>
                    <a:lnTo>
                      <a:pt x="104" y="2122"/>
                    </a:lnTo>
                    <a:cubicBezTo>
                      <a:pt x="101" y="2120"/>
                      <a:pt x="99" y="2118"/>
                      <a:pt x="97" y="2115"/>
                    </a:cubicBezTo>
                    <a:lnTo>
                      <a:pt x="62" y="2073"/>
                    </a:lnTo>
                    <a:cubicBezTo>
                      <a:pt x="59" y="2070"/>
                      <a:pt x="57" y="2067"/>
                      <a:pt x="56" y="2064"/>
                    </a:cubicBezTo>
                    <a:lnTo>
                      <a:pt x="29" y="2015"/>
                    </a:lnTo>
                    <a:cubicBezTo>
                      <a:pt x="27" y="2012"/>
                      <a:pt x="26" y="2008"/>
                      <a:pt x="25" y="2005"/>
                    </a:cubicBezTo>
                    <a:lnTo>
                      <a:pt x="7" y="1944"/>
                    </a:lnTo>
                    <a:lnTo>
                      <a:pt x="2" y="1910"/>
                    </a:lnTo>
                    <a:lnTo>
                      <a:pt x="0" y="1877"/>
                    </a:lnTo>
                    <a:lnTo>
                      <a:pt x="0" y="53"/>
                    </a:lnTo>
                    <a:lnTo>
                      <a:pt x="36" y="53"/>
                    </a:lnTo>
                    <a:close/>
                    <a:moveTo>
                      <a:pt x="0" y="53"/>
                    </a:moveTo>
                    <a:cubicBezTo>
                      <a:pt x="0" y="24"/>
                      <a:pt x="24" y="0"/>
                      <a:pt x="53" y="0"/>
                    </a:cubicBezTo>
                    <a:cubicBezTo>
                      <a:pt x="83" y="0"/>
                      <a:pt x="107" y="24"/>
                      <a:pt x="107" y="53"/>
                    </a:cubicBezTo>
                    <a:lnTo>
                      <a:pt x="0" y="53"/>
                    </a:lnTo>
                    <a:close/>
                    <a:moveTo>
                      <a:pt x="5859" y="2112"/>
                    </a:moveTo>
                    <a:cubicBezTo>
                      <a:pt x="5888" y="2112"/>
                      <a:pt x="5912" y="2136"/>
                      <a:pt x="5912" y="2165"/>
                    </a:cubicBezTo>
                    <a:cubicBezTo>
                      <a:pt x="5912" y="2195"/>
                      <a:pt x="5888" y="2219"/>
                      <a:pt x="5859" y="2219"/>
                    </a:cubicBezTo>
                    <a:lnTo>
                      <a:pt x="5859" y="2112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52" name="Freeform 156">
                <a:extLst>
                  <a:ext uri="{FF2B5EF4-FFF2-40B4-BE49-F238E27FC236}">
                    <a16:creationId xmlns:a16="http://schemas.microsoft.com/office/drawing/2014/main" id="{41149D4E-67F0-42DB-985B-B185CFBF6D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5" y="2573"/>
                <a:ext cx="90" cy="91"/>
              </a:xfrm>
              <a:custGeom>
                <a:avLst/>
                <a:gdLst>
                  <a:gd name="T0" fmla="*/ 320 w 320"/>
                  <a:gd name="T1" fmla="*/ 160 h 320"/>
                  <a:gd name="T2" fmla="*/ 0 w 320"/>
                  <a:gd name="T3" fmla="*/ 320 h 320"/>
                  <a:gd name="T4" fmla="*/ 0 w 320"/>
                  <a:gd name="T5" fmla="*/ 0 h 320"/>
                  <a:gd name="T6" fmla="*/ 320 w 320"/>
                  <a:gd name="T7" fmla="*/ 16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0" h="320">
                    <a:moveTo>
                      <a:pt x="320" y="160"/>
                    </a:moveTo>
                    <a:lnTo>
                      <a:pt x="0" y="320"/>
                    </a:lnTo>
                    <a:cubicBezTo>
                      <a:pt x="50" y="219"/>
                      <a:pt x="50" y="101"/>
                      <a:pt x="0" y="0"/>
                    </a:cubicBezTo>
                    <a:lnTo>
                      <a:pt x="320" y="16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53" name="Rectangle 157">
                <a:extLst>
                  <a:ext uri="{FF2B5EF4-FFF2-40B4-BE49-F238E27FC236}">
                    <a16:creationId xmlns:a16="http://schemas.microsoft.com/office/drawing/2014/main" id="{AD43FF9D-8338-42EA-BFEF-89224A7A4A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44" y="2582"/>
                <a:ext cx="112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54" name="Rectangle 158">
                <a:extLst>
                  <a:ext uri="{FF2B5EF4-FFF2-40B4-BE49-F238E27FC236}">
                    <a16:creationId xmlns:a16="http://schemas.microsoft.com/office/drawing/2014/main" id="{809D3132-5412-4079-B45F-6D5FBD2695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45" y="2578"/>
                <a:ext cx="152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Pyro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57" name="Rectangle 161">
                <a:extLst>
                  <a:ext uri="{FF2B5EF4-FFF2-40B4-BE49-F238E27FC236}">
                    <a16:creationId xmlns:a16="http://schemas.microsoft.com/office/drawing/2014/main" id="{7E4B8EB0-CF48-420D-8C9F-F3725707C2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1" y="2419"/>
                <a:ext cx="359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63" name="Rectangle 167">
                <a:extLst>
                  <a:ext uri="{FF2B5EF4-FFF2-40B4-BE49-F238E27FC236}">
                    <a16:creationId xmlns:a16="http://schemas.microsoft.com/office/drawing/2014/main" id="{9FBABE76-4269-4BD3-8166-C16E2F485E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1" y="2500"/>
                <a:ext cx="318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67" name="Freeform 171">
                <a:extLst>
                  <a:ext uri="{FF2B5EF4-FFF2-40B4-BE49-F238E27FC236}">
                    <a16:creationId xmlns:a16="http://schemas.microsoft.com/office/drawing/2014/main" id="{A8A68B78-42D7-47B0-9071-74ADD24CEDC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32" y="925"/>
                <a:ext cx="1028" cy="12"/>
              </a:xfrm>
              <a:custGeom>
                <a:avLst/>
                <a:gdLst>
                  <a:gd name="T0" fmla="*/ 171 w 3627"/>
                  <a:gd name="T1" fmla="*/ 21 h 42"/>
                  <a:gd name="T2" fmla="*/ 0 w 3627"/>
                  <a:gd name="T3" fmla="*/ 21 h 42"/>
                  <a:gd name="T4" fmla="*/ 277 w 3627"/>
                  <a:gd name="T5" fmla="*/ 0 h 42"/>
                  <a:gd name="T6" fmla="*/ 277 w 3627"/>
                  <a:gd name="T7" fmla="*/ 42 h 42"/>
                  <a:gd name="T8" fmla="*/ 405 w 3627"/>
                  <a:gd name="T9" fmla="*/ 0 h 42"/>
                  <a:gd name="T10" fmla="*/ 533 w 3627"/>
                  <a:gd name="T11" fmla="*/ 42 h 42"/>
                  <a:gd name="T12" fmla="*/ 405 w 3627"/>
                  <a:gd name="T13" fmla="*/ 0 h 42"/>
                  <a:gd name="T14" fmla="*/ 683 w 3627"/>
                  <a:gd name="T15" fmla="*/ 21 h 42"/>
                  <a:gd name="T16" fmla="*/ 640 w 3627"/>
                  <a:gd name="T17" fmla="*/ 21 h 42"/>
                  <a:gd name="T18" fmla="*/ 917 w 3627"/>
                  <a:gd name="T19" fmla="*/ 0 h 42"/>
                  <a:gd name="T20" fmla="*/ 789 w 3627"/>
                  <a:gd name="T21" fmla="*/ 42 h 42"/>
                  <a:gd name="T22" fmla="*/ 1045 w 3627"/>
                  <a:gd name="T23" fmla="*/ 0 h 42"/>
                  <a:gd name="T24" fmla="*/ 1046 w 3627"/>
                  <a:gd name="T25" fmla="*/ 42 h 42"/>
                  <a:gd name="T26" fmla="*/ 1045 w 3627"/>
                  <a:gd name="T27" fmla="*/ 0 h 42"/>
                  <a:gd name="T28" fmla="*/ 1323 w 3627"/>
                  <a:gd name="T29" fmla="*/ 21 h 42"/>
                  <a:gd name="T30" fmla="*/ 1152 w 3627"/>
                  <a:gd name="T31" fmla="*/ 21 h 42"/>
                  <a:gd name="T32" fmla="*/ 1430 w 3627"/>
                  <a:gd name="T33" fmla="*/ 0 h 42"/>
                  <a:gd name="T34" fmla="*/ 1430 w 3627"/>
                  <a:gd name="T35" fmla="*/ 42 h 42"/>
                  <a:gd name="T36" fmla="*/ 1558 w 3627"/>
                  <a:gd name="T37" fmla="*/ 0 h 42"/>
                  <a:gd name="T38" fmla="*/ 1686 w 3627"/>
                  <a:gd name="T39" fmla="*/ 42 h 42"/>
                  <a:gd name="T40" fmla="*/ 1558 w 3627"/>
                  <a:gd name="T41" fmla="*/ 0 h 42"/>
                  <a:gd name="T42" fmla="*/ 1835 w 3627"/>
                  <a:gd name="T43" fmla="*/ 21 h 42"/>
                  <a:gd name="T44" fmla="*/ 1792 w 3627"/>
                  <a:gd name="T45" fmla="*/ 21 h 42"/>
                  <a:gd name="T46" fmla="*/ 2070 w 3627"/>
                  <a:gd name="T47" fmla="*/ 0 h 42"/>
                  <a:gd name="T48" fmla="*/ 1942 w 3627"/>
                  <a:gd name="T49" fmla="*/ 42 h 42"/>
                  <a:gd name="T50" fmla="*/ 2198 w 3627"/>
                  <a:gd name="T51" fmla="*/ 0 h 42"/>
                  <a:gd name="T52" fmla="*/ 2198 w 3627"/>
                  <a:gd name="T53" fmla="*/ 42 h 42"/>
                  <a:gd name="T54" fmla="*/ 2198 w 3627"/>
                  <a:gd name="T55" fmla="*/ 0 h 42"/>
                  <a:gd name="T56" fmla="*/ 2475 w 3627"/>
                  <a:gd name="T57" fmla="*/ 21 h 42"/>
                  <a:gd name="T58" fmla="*/ 2304 w 3627"/>
                  <a:gd name="T59" fmla="*/ 21 h 42"/>
                  <a:gd name="T60" fmla="*/ 2582 w 3627"/>
                  <a:gd name="T61" fmla="*/ 0 h 42"/>
                  <a:gd name="T62" fmla="*/ 2582 w 3627"/>
                  <a:gd name="T63" fmla="*/ 42 h 42"/>
                  <a:gd name="T64" fmla="*/ 2710 w 3627"/>
                  <a:gd name="T65" fmla="*/ 0 h 42"/>
                  <a:gd name="T66" fmla="*/ 2838 w 3627"/>
                  <a:gd name="T67" fmla="*/ 42 h 42"/>
                  <a:gd name="T68" fmla="*/ 2710 w 3627"/>
                  <a:gd name="T69" fmla="*/ 0 h 42"/>
                  <a:gd name="T70" fmla="*/ 2987 w 3627"/>
                  <a:gd name="T71" fmla="*/ 21 h 42"/>
                  <a:gd name="T72" fmla="*/ 2944 w 3627"/>
                  <a:gd name="T73" fmla="*/ 21 h 42"/>
                  <a:gd name="T74" fmla="*/ 3222 w 3627"/>
                  <a:gd name="T75" fmla="*/ 0 h 42"/>
                  <a:gd name="T76" fmla="*/ 3094 w 3627"/>
                  <a:gd name="T77" fmla="*/ 42 h 42"/>
                  <a:gd name="T78" fmla="*/ 3350 w 3627"/>
                  <a:gd name="T79" fmla="*/ 0 h 42"/>
                  <a:gd name="T80" fmla="*/ 3350 w 3627"/>
                  <a:gd name="T81" fmla="*/ 42 h 42"/>
                  <a:gd name="T82" fmla="*/ 3350 w 3627"/>
                  <a:gd name="T83" fmla="*/ 0 h 42"/>
                  <a:gd name="T84" fmla="*/ 3627 w 3627"/>
                  <a:gd name="T85" fmla="*/ 21 h 42"/>
                  <a:gd name="T86" fmla="*/ 3456 w 3627"/>
                  <a:gd name="T87" fmla="*/ 2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627" h="42">
                    <a:moveTo>
                      <a:pt x="21" y="0"/>
                    </a:moveTo>
                    <a:lnTo>
                      <a:pt x="149" y="0"/>
                    </a:lnTo>
                    <a:cubicBezTo>
                      <a:pt x="161" y="0"/>
                      <a:pt x="171" y="9"/>
                      <a:pt x="171" y="21"/>
                    </a:cubicBezTo>
                    <a:cubicBezTo>
                      <a:pt x="171" y="33"/>
                      <a:pt x="161" y="42"/>
                      <a:pt x="149" y="42"/>
                    </a:cubicBezTo>
                    <a:lnTo>
                      <a:pt x="21" y="42"/>
                    </a:lnTo>
                    <a:cubicBezTo>
                      <a:pt x="10" y="42"/>
                      <a:pt x="0" y="33"/>
                      <a:pt x="0" y="21"/>
                    </a:cubicBezTo>
                    <a:cubicBezTo>
                      <a:pt x="0" y="9"/>
                      <a:pt x="10" y="0"/>
                      <a:pt x="21" y="0"/>
                    </a:cubicBezTo>
                    <a:close/>
                    <a:moveTo>
                      <a:pt x="277" y="0"/>
                    </a:moveTo>
                    <a:lnTo>
                      <a:pt x="277" y="0"/>
                    </a:lnTo>
                    <a:cubicBezTo>
                      <a:pt x="289" y="0"/>
                      <a:pt x="299" y="9"/>
                      <a:pt x="299" y="21"/>
                    </a:cubicBezTo>
                    <a:cubicBezTo>
                      <a:pt x="299" y="33"/>
                      <a:pt x="289" y="42"/>
                      <a:pt x="277" y="42"/>
                    </a:cubicBezTo>
                    <a:lnTo>
                      <a:pt x="277" y="42"/>
                    </a:lnTo>
                    <a:cubicBezTo>
                      <a:pt x="266" y="42"/>
                      <a:pt x="256" y="33"/>
                      <a:pt x="256" y="21"/>
                    </a:cubicBezTo>
                    <a:cubicBezTo>
                      <a:pt x="256" y="9"/>
                      <a:pt x="266" y="0"/>
                      <a:pt x="277" y="0"/>
                    </a:cubicBezTo>
                    <a:close/>
                    <a:moveTo>
                      <a:pt x="405" y="0"/>
                    </a:moveTo>
                    <a:lnTo>
                      <a:pt x="533" y="0"/>
                    </a:lnTo>
                    <a:cubicBezTo>
                      <a:pt x="545" y="0"/>
                      <a:pt x="555" y="9"/>
                      <a:pt x="555" y="21"/>
                    </a:cubicBezTo>
                    <a:cubicBezTo>
                      <a:pt x="555" y="33"/>
                      <a:pt x="545" y="42"/>
                      <a:pt x="533" y="42"/>
                    </a:cubicBezTo>
                    <a:lnTo>
                      <a:pt x="405" y="42"/>
                    </a:lnTo>
                    <a:cubicBezTo>
                      <a:pt x="394" y="42"/>
                      <a:pt x="384" y="33"/>
                      <a:pt x="384" y="21"/>
                    </a:cubicBezTo>
                    <a:cubicBezTo>
                      <a:pt x="384" y="9"/>
                      <a:pt x="394" y="0"/>
                      <a:pt x="405" y="0"/>
                    </a:cubicBezTo>
                    <a:close/>
                    <a:moveTo>
                      <a:pt x="661" y="0"/>
                    </a:moveTo>
                    <a:lnTo>
                      <a:pt x="661" y="0"/>
                    </a:lnTo>
                    <a:cubicBezTo>
                      <a:pt x="673" y="0"/>
                      <a:pt x="683" y="9"/>
                      <a:pt x="683" y="21"/>
                    </a:cubicBezTo>
                    <a:cubicBezTo>
                      <a:pt x="683" y="33"/>
                      <a:pt x="673" y="42"/>
                      <a:pt x="661" y="42"/>
                    </a:cubicBezTo>
                    <a:lnTo>
                      <a:pt x="661" y="42"/>
                    </a:lnTo>
                    <a:cubicBezTo>
                      <a:pt x="650" y="42"/>
                      <a:pt x="640" y="33"/>
                      <a:pt x="640" y="21"/>
                    </a:cubicBezTo>
                    <a:cubicBezTo>
                      <a:pt x="640" y="9"/>
                      <a:pt x="650" y="0"/>
                      <a:pt x="661" y="0"/>
                    </a:cubicBezTo>
                    <a:close/>
                    <a:moveTo>
                      <a:pt x="789" y="0"/>
                    </a:moveTo>
                    <a:lnTo>
                      <a:pt x="917" y="0"/>
                    </a:lnTo>
                    <a:cubicBezTo>
                      <a:pt x="929" y="0"/>
                      <a:pt x="939" y="9"/>
                      <a:pt x="939" y="21"/>
                    </a:cubicBezTo>
                    <a:cubicBezTo>
                      <a:pt x="939" y="33"/>
                      <a:pt x="929" y="42"/>
                      <a:pt x="917" y="42"/>
                    </a:cubicBezTo>
                    <a:lnTo>
                      <a:pt x="789" y="42"/>
                    </a:lnTo>
                    <a:cubicBezTo>
                      <a:pt x="778" y="42"/>
                      <a:pt x="768" y="33"/>
                      <a:pt x="768" y="21"/>
                    </a:cubicBezTo>
                    <a:cubicBezTo>
                      <a:pt x="768" y="9"/>
                      <a:pt x="778" y="0"/>
                      <a:pt x="789" y="0"/>
                    </a:cubicBezTo>
                    <a:close/>
                    <a:moveTo>
                      <a:pt x="1045" y="0"/>
                    </a:moveTo>
                    <a:lnTo>
                      <a:pt x="1046" y="0"/>
                    </a:lnTo>
                    <a:cubicBezTo>
                      <a:pt x="1057" y="0"/>
                      <a:pt x="1067" y="9"/>
                      <a:pt x="1067" y="21"/>
                    </a:cubicBezTo>
                    <a:cubicBezTo>
                      <a:pt x="1067" y="33"/>
                      <a:pt x="1057" y="42"/>
                      <a:pt x="1046" y="42"/>
                    </a:cubicBezTo>
                    <a:lnTo>
                      <a:pt x="1045" y="42"/>
                    </a:lnTo>
                    <a:cubicBezTo>
                      <a:pt x="1034" y="42"/>
                      <a:pt x="1024" y="33"/>
                      <a:pt x="1024" y="21"/>
                    </a:cubicBezTo>
                    <a:cubicBezTo>
                      <a:pt x="1024" y="9"/>
                      <a:pt x="1034" y="0"/>
                      <a:pt x="1045" y="0"/>
                    </a:cubicBezTo>
                    <a:close/>
                    <a:moveTo>
                      <a:pt x="1174" y="0"/>
                    </a:moveTo>
                    <a:lnTo>
                      <a:pt x="1302" y="0"/>
                    </a:lnTo>
                    <a:cubicBezTo>
                      <a:pt x="1313" y="0"/>
                      <a:pt x="1323" y="9"/>
                      <a:pt x="1323" y="21"/>
                    </a:cubicBezTo>
                    <a:cubicBezTo>
                      <a:pt x="1323" y="33"/>
                      <a:pt x="1313" y="42"/>
                      <a:pt x="1302" y="42"/>
                    </a:cubicBezTo>
                    <a:lnTo>
                      <a:pt x="1174" y="42"/>
                    </a:lnTo>
                    <a:cubicBezTo>
                      <a:pt x="1162" y="42"/>
                      <a:pt x="1152" y="33"/>
                      <a:pt x="1152" y="21"/>
                    </a:cubicBezTo>
                    <a:cubicBezTo>
                      <a:pt x="1152" y="9"/>
                      <a:pt x="1162" y="0"/>
                      <a:pt x="1174" y="0"/>
                    </a:cubicBezTo>
                    <a:close/>
                    <a:moveTo>
                      <a:pt x="1430" y="0"/>
                    </a:moveTo>
                    <a:lnTo>
                      <a:pt x="1430" y="0"/>
                    </a:lnTo>
                    <a:cubicBezTo>
                      <a:pt x="1441" y="0"/>
                      <a:pt x="1451" y="9"/>
                      <a:pt x="1451" y="21"/>
                    </a:cubicBezTo>
                    <a:cubicBezTo>
                      <a:pt x="1451" y="33"/>
                      <a:pt x="1441" y="42"/>
                      <a:pt x="1430" y="42"/>
                    </a:cubicBezTo>
                    <a:lnTo>
                      <a:pt x="1430" y="42"/>
                    </a:lnTo>
                    <a:cubicBezTo>
                      <a:pt x="1418" y="42"/>
                      <a:pt x="1408" y="33"/>
                      <a:pt x="1408" y="21"/>
                    </a:cubicBezTo>
                    <a:cubicBezTo>
                      <a:pt x="1408" y="9"/>
                      <a:pt x="1418" y="0"/>
                      <a:pt x="1430" y="0"/>
                    </a:cubicBezTo>
                    <a:close/>
                    <a:moveTo>
                      <a:pt x="1558" y="0"/>
                    </a:moveTo>
                    <a:lnTo>
                      <a:pt x="1686" y="0"/>
                    </a:lnTo>
                    <a:cubicBezTo>
                      <a:pt x="1697" y="0"/>
                      <a:pt x="1707" y="9"/>
                      <a:pt x="1707" y="21"/>
                    </a:cubicBezTo>
                    <a:cubicBezTo>
                      <a:pt x="1707" y="33"/>
                      <a:pt x="1697" y="42"/>
                      <a:pt x="1686" y="42"/>
                    </a:cubicBezTo>
                    <a:lnTo>
                      <a:pt x="1558" y="42"/>
                    </a:lnTo>
                    <a:cubicBezTo>
                      <a:pt x="1546" y="42"/>
                      <a:pt x="1536" y="33"/>
                      <a:pt x="1536" y="21"/>
                    </a:cubicBezTo>
                    <a:cubicBezTo>
                      <a:pt x="1536" y="9"/>
                      <a:pt x="1546" y="0"/>
                      <a:pt x="1558" y="0"/>
                    </a:cubicBezTo>
                    <a:close/>
                    <a:moveTo>
                      <a:pt x="1814" y="0"/>
                    </a:moveTo>
                    <a:lnTo>
                      <a:pt x="1814" y="0"/>
                    </a:lnTo>
                    <a:cubicBezTo>
                      <a:pt x="1825" y="0"/>
                      <a:pt x="1835" y="9"/>
                      <a:pt x="1835" y="21"/>
                    </a:cubicBezTo>
                    <a:cubicBezTo>
                      <a:pt x="1835" y="33"/>
                      <a:pt x="1825" y="42"/>
                      <a:pt x="1814" y="42"/>
                    </a:cubicBezTo>
                    <a:lnTo>
                      <a:pt x="1814" y="42"/>
                    </a:lnTo>
                    <a:cubicBezTo>
                      <a:pt x="1802" y="42"/>
                      <a:pt x="1792" y="33"/>
                      <a:pt x="1792" y="21"/>
                    </a:cubicBezTo>
                    <a:cubicBezTo>
                      <a:pt x="1792" y="9"/>
                      <a:pt x="1802" y="0"/>
                      <a:pt x="1814" y="0"/>
                    </a:cubicBezTo>
                    <a:close/>
                    <a:moveTo>
                      <a:pt x="1942" y="0"/>
                    </a:moveTo>
                    <a:lnTo>
                      <a:pt x="2070" y="0"/>
                    </a:lnTo>
                    <a:cubicBezTo>
                      <a:pt x="2081" y="0"/>
                      <a:pt x="2091" y="9"/>
                      <a:pt x="2091" y="21"/>
                    </a:cubicBezTo>
                    <a:cubicBezTo>
                      <a:pt x="2091" y="33"/>
                      <a:pt x="2081" y="42"/>
                      <a:pt x="2070" y="42"/>
                    </a:cubicBezTo>
                    <a:lnTo>
                      <a:pt x="1942" y="42"/>
                    </a:lnTo>
                    <a:cubicBezTo>
                      <a:pt x="1930" y="42"/>
                      <a:pt x="1920" y="33"/>
                      <a:pt x="1920" y="21"/>
                    </a:cubicBezTo>
                    <a:cubicBezTo>
                      <a:pt x="1920" y="9"/>
                      <a:pt x="1930" y="0"/>
                      <a:pt x="1942" y="0"/>
                    </a:cubicBezTo>
                    <a:close/>
                    <a:moveTo>
                      <a:pt x="2198" y="0"/>
                    </a:moveTo>
                    <a:lnTo>
                      <a:pt x="2198" y="0"/>
                    </a:lnTo>
                    <a:cubicBezTo>
                      <a:pt x="2209" y="0"/>
                      <a:pt x="2219" y="9"/>
                      <a:pt x="2219" y="21"/>
                    </a:cubicBezTo>
                    <a:cubicBezTo>
                      <a:pt x="2219" y="33"/>
                      <a:pt x="2209" y="42"/>
                      <a:pt x="2198" y="42"/>
                    </a:cubicBezTo>
                    <a:lnTo>
                      <a:pt x="2198" y="42"/>
                    </a:lnTo>
                    <a:cubicBezTo>
                      <a:pt x="2186" y="42"/>
                      <a:pt x="2176" y="33"/>
                      <a:pt x="2176" y="21"/>
                    </a:cubicBezTo>
                    <a:cubicBezTo>
                      <a:pt x="2176" y="9"/>
                      <a:pt x="2186" y="0"/>
                      <a:pt x="2198" y="0"/>
                    </a:cubicBezTo>
                    <a:close/>
                    <a:moveTo>
                      <a:pt x="2326" y="0"/>
                    </a:moveTo>
                    <a:lnTo>
                      <a:pt x="2454" y="0"/>
                    </a:lnTo>
                    <a:cubicBezTo>
                      <a:pt x="2465" y="0"/>
                      <a:pt x="2475" y="9"/>
                      <a:pt x="2475" y="21"/>
                    </a:cubicBezTo>
                    <a:cubicBezTo>
                      <a:pt x="2475" y="33"/>
                      <a:pt x="2465" y="42"/>
                      <a:pt x="2454" y="42"/>
                    </a:cubicBezTo>
                    <a:lnTo>
                      <a:pt x="2326" y="42"/>
                    </a:lnTo>
                    <a:cubicBezTo>
                      <a:pt x="2314" y="42"/>
                      <a:pt x="2304" y="33"/>
                      <a:pt x="2304" y="21"/>
                    </a:cubicBezTo>
                    <a:cubicBezTo>
                      <a:pt x="2304" y="9"/>
                      <a:pt x="2314" y="0"/>
                      <a:pt x="2326" y="0"/>
                    </a:cubicBezTo>
                    <a:close/>
                    <a:moveTo>
                      <a:pt x="2582" y="0"/>
                    </a:moveTo>
                    <a:lnTo>
                      <a:pt x="2582" y="0"/>
                    </a:lnTo>
                    <a:cubicBezTo>
                      <a:pt x="2593" y="0"/>
                      <a:pt x="2603" y="9"/>
                      <a:pt x="2603" y="21"/>
                    </a:cubicBezTo>
                    <a:cubicBezTo>
                      <a:pt x="2603" y="33"/>
                      <a:pt x="2593" y="42"/>
                      <a:pt x="2582" y="42"/>
                    </a:cubicBezTo>
                    <a:lnTo>
                      <a:pt x="2582" y="42"/>
                    </a:lnTo>
                    <a:cubicBezTo>
                      <a:pt x="2570" y="42"/>
                      <a:pt x="2560" y="33"/>
                      <a:pt x="2560" y="21"/>
                    </a:cubicBezTo>
                    <a:cubicBezTo>
                      <a:pt x="2560" y="9"/>
                      <a:pt x="2570" y="0"/>
                      <a:pt x="2582" y="0"/>
                    </a:cubicBezTo>
                    <a:close/>
                    <a:moveTo>
                      <a:pt x="2710" y="0"/>
                    </a:moveTo>
                    <a:lnTo>
                      <a:pt x="2838" y="0"/>
                    </a:lnTo>
                    <a:cubicBezTo>
                      <a:pt x="2849" y="0"/>
                      <a:pt x="2859" y="9"/>
                      <a:pt x="2859" y="21"/>
                    </a:cubicBezTo>
                    <a:cubicBezTo>
                      <a:pt x="2859" y="33"/>
                      <a:pt x="2849" y="42"/>
                      <a:pt x="2838" y="42"/>
                    </a:cubicBezTo>
                    <a:lnTo>
                      <a:pt x="2710" y="42"/>
                    </a:lnTo>
                    <a:cubicBezTo>
                      <a:pt x="2698" y="42"/>
                      <a:pt x="2688" y="33"/>
                      <a:pt x="2688" y="21"/>
                    </a:cubicBezTo>
                    <a:cubicBezTo>
                      <a:pt x="2688" y="9"/>
                      <a:pt x="2698" y="0"/>
                      <a:pt x="2710" y="0"/>
                    </a:cubicBezTo>
                    <a:close/>
                    <a:moveTo>
                      <a:pt x="2966" y="0"/>
                    </a:moveTo>
                    <a:lnTo>
                      <a:pt x="2966" y="0"/>
                    </a:lnTo>
                    <a:cubicBezTo>
                      <a:pt x="2978" y="0"/>
                      <a:pt x="2987" y="9"/>
                      <a:pt x="2987" y="21"/>
                    </a:cubicBezTo>
                    <a:cubicBezTo>
                      <a:pt x="2987" y="33"/>
                      <a:pt x="2978" y="42"/>
                      <a:pt x="2966" y="42"/>
                    </a:cubicBezTo>
                    <a:lnTo>
                      <a:pt x="2966" y="42"/>
                    </a:lnTo>
                    <a:cubicBezTo>
                      <a:pt x="2954" y="42"/>
                      <a:pt x="2944" y="33"/>
                      <a:pt x="2944" y="21"/>
                    </a:cubicBezTo>
                    <a:cubicBezTo>
                      <a:pt x="2944" y="9"/>
                      <a:pt x="2954" y="0"/>
                      <a:pt x="2966" y="0"/>
                    </a:cubicBezTo>
                    <a:close/>
                    <a:moveTo>
                      <a:pt x="3094" y="0"/>
                    </a:moveTo>
                    <a:lnTo>
                      <a:pt x="3222" y="0"/>
                    </a:lnTo>
                    <a:cubicBezTo>
                      <a:pt x="3234" y="0"/>
                      <a:pt x="3243" y="9"/>
                      <a:pt x="3243" y="21"/>
                    </a:cubicBezTo>
                    <a:cubicBezTo>
                      <a:pt x="3243" y="33"/>
                      <a:pt x="3234" y="42"/>
                      <a:pt x="3222" y="42"/>
                    </a:cubicBezTo>
                    <a:lnTo>
                      <a:pt x="3094" y="42"/>
                    </a:lnTo>
                    <a:cubicBezTo>
                      <a:pt x="3082" y="42"/>
                      <a:pt x="3072" y="33"/>
                      <a:pt x="3072" y="21"/>
                    </a:cubicBezTo>
                    <a:cubicBezTo>
                      <a:pt x="3072" y="9"/>
                      <a:pt x="3082" y="0"/>
                      <a:pt x="3094" y="0"/>
                    </a:cubicBezTo>
                    <a:close/>
                    <a:moveTo>
                      <a:pt x="3350" y="0"/>
                    </a:moveTo>
                    <a:lnTo>
                      <a:pt x="3350" y="0"/>
                    </a:lnTo>
                    <a:cubicBezTo>
                      <a:pt x="3362" y="0"/>
                      <a:pt x="3371" y="9"/>
                      <a:pt x="3371" y="21"/>
                    </a:cubicBezTo>
                    <a:cubicBezTo>
                      <a:pt x="3371" y="33"/>
                      <a:pt x="3362" y="42"/>
                      <a:pt x="3350" y="42"/>
                    </a:cubicBezTo>
                    <a:lnTo>
                      <a:pt x="3350" y="42"/>
                    </a:lnTo>
                    <a:cubicBezTo>
                      <a:pt x="3338" y="42"/>
                      <a:pt x="3328" y="33"/>
                      <a:pt x="3328" y="21"/>
                    </a:cubicBezTo>
                    <a:cubicBezTo>
                      <a:pt x="3328" y="9"/>
                      <a:pt x="3338" y="0"/>
                      <a:pt x="3350" y="0"/>
                    </a:cubicBezTo>
                    <a:close/>
                    <a:moveTo>
                      <a:pt x="3478" y="0"/>
                    </a:moveTo>
                    <a:lnTo>
                      <a:pt x="3606" y="0"/>
                    </a:lnTo>
                    <a:cubicBezTo>
                      <a:pt x="3618" y="0"/>
                      <a:pt x="3627" y="9"/>
                      <a:pt x="3627" y="21"/>
                    </a:cubicBezTo>
                    <a:cubicBezTo>
                      <a:pt x="3627" y="33"/>
                      <a:pt x="3618" y="42"/>
                      <a:pt x="3606" y="42"/>
                    </a:cubicBezTo>
                    <a:lnTo>
                      <a:pt x="3478" y="42"/>
                    </a:lnTo>
                    <a:cubicBezTo>
                      <a:pt x="3466" y="42"/>
                      <a:pt x="3456" y="33"/>
                      <a:pt x="3456" y="21"/>
                    </a:cubicBezTo>
                    <a:cubicBezTo>
                      <a:pt x="3456" y="9"/>
                      <a:pt x="3466" y="0"/>
                      <a:pt x="347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68" name="Freeform 172">
                <a:extLst>
                  <a:ext uri="{FF2B5EF4-FFF2-40B4-BE49-F238E27FC236}">
                    <a16:creationId xmlns:a16="http://schemas.microsoft.com/office/drawing/2014/main" id="{458E5E47-0F41-42F4-AE77-42B5F14C9D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7" y="904"/>
                <a:ext cx="55" cy="54"/>
              </a:xfrm>
              <a:custGeom>
                <a:avLst/>
                <a:gdLst>
                  <a:gd name="T0" fmla="*/ 0 w 193"/>
                  <a:gd name="T1" fmla="*/ 96 h 192"/>
                  <a:gd name="T2" fmla="*/ 193 w 193"/>
                  <a:gd name="T3" fmla="*/ 0 h 192"/>
                  <a:gd name="T4" fmla="*/ 193 w 193"/>
                  <a:gd name="T5" fmla="*/ 192 h 192"/>
                  <a:gd name="T6" fmla="*/ 0 w 193"/>
                  <a:gd name="T7" fmla="*/ 96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3" h="192">
                    <a:moveTo>
                      <a:pt x="0" y="96"/>
                    </a:moveTo>
                    <a:lnTo>
                      <a:pt x="193" y="0"/>
                    </a:lnTo>
                    <a:cubicBezTo>
                      <a:pt x="163" y="60"/>
                      <a:pt x="163" y="132"/>
                      <a:pt x="193" y="192"/>
                    </a:cubicBez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69" name="Rectangle 173">
                <a:extLst>
                  <a:ext uri="{FF2B5EF4-FFF2-40B4-BE49-F238E27FC236}">
                    <a16:creationId xmlns:a16="http://schemas.microsoft.com/office/drawing/2014/main" id="{00A6F217-C0D5-4D1D-8540-2DA38898AF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91" y="897"/>
                <a:ext cx="261" cy="7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74" name="Rectangle 178">
                <a:extLst>
                  <a:ext uri="{FF2B5EF4-FFF2-40B4-BE49-F238E27FC236}">
                    <a16:creationId xmlns:a16="http://schemas.microsoft.com/office/drawing/2014/main" id="{D2AFDCC2-4215-48EB-BDC6-2160EBE872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23" y="891"/>
                <a:ext cx="203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Sensors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77" name="Rectangle 181">
                <a:extLst>
                  <a:ext uri="{FF2B5EF4-FFF2-40B4-BE49-F238E27FC236}">
                    <a16:creationId xmlns:a16="http://schemas.microsoft.com/office/drawing/2014/main" id="{1DB49B8E-F26A-484D-960C-4D01016DCD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69" y="1140"/>
                <a:ext cx="327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87" name="Freeform 191">
                <a:extLst>
                  <a:ext uri="{FF2B5EF4-FFF2-40B4-BE49-F238E27FC236}">
                    <a16:creationId xmlns:a16="http://schemas.microsoft.com/office/drawing/2014/main" id="{440A2323-0A59-4B92-A961-5A4D237E4E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51" y="822"/>
                <a:ext cx="109" cy="218"/>
              </a:xfrm>
              <a:custGeom>
                <a:avLst/>
                <a:gdLst>
                  <a:gd name="T0" fmla="*/ 54 w 109"/>
                  <a:gd name="T1" fmla="*/ 0 h 218"/>
                  <a:gd name="T2" fmla="*/ 54 w 109"/>
                  <a:gd name="T3" fmla="*/ 218 h 218"/>
                  <a:gd name="T4" fmla="*/ 54 w 109"/>
                  <a:gd name="T5" fmla="*/ 109 h 218"/>
                  <a:gd name="T6" fmla="*/ 0 w 109"/>
                  <a:gd name="T7" fmla="*/ 0 h 218"/>
                  <a:gd name="T8" fmla="*/ 109 w 109"/>
                  <a:gd name="T9" fmla="*/ 0 h 218"/>
                  <a:gd name="T10" fmla="*/ 54 w 109"/>
                  <a:gd name="T11" fmla="*/ 109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9" h="218">
                    <a:moveTo>
                      <a:pt x="54" y="0"/>
                    </a:moveTo>
                    <a:lnTo>
                      <a:pt x="54" y="218"/>
                    </a:lnTo>
                    <a:moveTo>
                      <a:pt x="54" y="109"/>
                    </a:moveTo>
                    <a:lnTo>
                      <a:pt x="0" y="0"/>
                    </a:lnTo>
                    <a:moveTo>
                      <a:pt x="109" y="0"/>
                    </a:moveTo>
                    <a:lnTo>
                      <a:pt x="54" y="109"/>
                    </a:lnTo>
                  </a:path>
                </a:pathLst>
              </a:custGeom>
              <a:noFill/>
              <a:ln w="2222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88" name="Rectangle 192">
                <a:extLst>
                  <a:ext uri="{FF2B5EF4-FFF2-40B4-BE49-F238E27FC236}">
                    <a16:creationId xmlns:a16="http://schemas.microsoft.com/office/drawing/2014/main" id="{6DC556AB-4027-4BCD-A702-6174B942D2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74" y="891"/>
                <a:ext cx="136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GPS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89" name="Line 193">
                <a:extLst>
                  <a:ext uri="{FF2B5EF4-FFF2-40B4-BE49-F238E27FC236}">
                    <a16:creationId xmlns:a16="http://schemas.microsoft.com/office/drawing/2014/main" id="{43E63EE0-2F81-4EA6-98DE-903C819378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05" y="1040"/>
                <a:ext cx="0" cy="54"/>
              </a:xfrm>
              <a:prstGeom prst="line">
                <a:avLst/>
              </a:pr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90" name="Freeform 194">
                <a:extLst>
                  <a:ext uri="{FF2B5EF4-FFF2-40B4-BE49-F238E27FC236}">
                    <a16:creationId xmlns:a16="http://schemas.microsoft.com/office/drawing/2014/main" id="{254DAB27-4B1A-4768-AABA-E3F342DBDF9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14" y="1584"/>
                <a:ext cx="109" cy="218"/>
              </a:xfrm>
              <a:custGeom>
                <a:avLst/>
                <a:gdLst>
                  <a:gd name="T0" fmla="*/ 55 w 109"/>
                  <a:gd name="T1" fmla="*/ 0 h 218"/>
                  <a:gd name="T2" fmla="*/ 55 w 109"/>
                  <a:gd name="T3" fmla="*/ 218 h 218"/>
                  <a:gd name="T4" fmla="*/ 55 w 109"/>
                  <a:gd name="T5" fmla="*/ 109 h 218"/>
                  <a:gd name="T6" fmla="*/ 0 w 109"/>
                  <a:gd name="T7" fmla="*/ 0 h 218"/>
                  <a:gd name="T8" fmla="*/ 109 w 109"/>
                  <a:gd name="T9" fmla="*/ 0 h 218"/>
                  <a:gd name="T10" fmla="*/ 55 w 109"/>
                  <a:gd name="T11" fmla="*/ 109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9" h="218">
                    <a:moveTo>
                      <a:pt x="55" y="0"/>
                    </a:moveTo>
                    <a:lnTo>
                      <a:pt x="55" y="218"/>
                    </a:lnTo>
                    <a:moveTo>
                      <a:pt x="55" y="109"/>
                    </a:moveTo>
                    <a:lnTo>
                      <a:pt x="0" y="0"/>
                    </a:lnTo>
                    <a:moveTo>
                      <a:pt x="109" y="0"/>
                    </a:moveTo>
                    <a:lnTo>
                      <a:pt x="55" y="109"/>
                    </a:lnTo>
                  </a:path>
                </a:pathLst>
              </a:custGeom>
              <a:noFill/>
              <a:ln w="22225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91" name="Rectangle 195">
                <a:extLst>
                  <a:ext uri="{FF2B5EF4-FFF2-40B4-BE49-F238E27FC236}">
                    <a16:creationId xmlns:a16="http://schemas.microsoft.com/office/drawing/2014/main" id="{578309E0-25E5-44B5-A044-D393F043C7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9" y="1653"/>
                <a:ext cx="220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Iridium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92" name="Freeform 196">
                <a:extLst>
                  <a:ext uri="{FF2B5EF4-FFF2-40B4-BE49-F238E27FC236}">
                    <a16:creationId xmlns:a16="http://schemas.microsoft.com/office/drawing/2014/main" id="{A032DC22-C1B5-40E0-8BA8-BCD9DBBC22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7" y="1802"/>
                <a:ext cx="272" cy="54"/>
              </a:xfrm>
              <a:custGeom>
                <a:avLst/>
                <a:gdLst>
                  <a:gd name="T0" fmla="*/ 0 w 960"/>
                  <a:gd name="T1" fmla="*/ 192 h 192"/>
                  <a:gd name="T2" fmla="*/ 864 w 960"/>
                  <a:gd name="T3" fmla="*/ 192 h 192"/>
                  <a:gd name="T4" fmla="*/ 960 w 960"/>
                  <a:gd name="T5" fmla="*/ 96 h 192"/>
                  <a:gd name="T6" fmla="*/ 960 w 960"/>
                  <a:gd name="T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0" h="192">
                    <a:moveTo>
                      <a:pt x="0" y="192"/>
                    </a:moveTo>
                    <a:lnTo>
                      <a:pt x="864" y="192"/>
                    </a:lnTo>
                    <a:cubicBezTo>
                      <a:pt x="917" y="192"/>
                      <a:pt x="960" y="149"/>
                      <a:pt x="960" y="96"/>
                    </a:cubicBezTo>
                    <a:lnTo>
                      <a:pt x="960" y="0"/>
                    </a:lnTo>
                  </a:path>
                </a:pathLst>
              </a:cu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93" name="Freeform 197">
                <a:extLst>
                  <a:ext uri="{FF2B5EF4-FFF2-40B4-BE49-F238E27FC236}">
                    <a16:creationId xmlns:a16="http://schemas.microsoft.com/office/drawing/2014/main" id="{4B5EE94A-DC7D-4703-B7B5-9AD427644E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8" y="2061"/>
                <a:ext cx="1818" cy="176"/>
              </a:xfrm>
              <a:custGeom>
                <a:avLst/>
                <a:gdLst>
                  <a:gd name="T0" fmla="*/ 0 w 6286"/>
                  <a:gd name="T1" fmla="*/ 0 h 622"/>
                  <a:gd name="T2" fmla="*/ 0 w 6286"/>
                  <a:gd name="T3" fmla="*/ 334 h 622"/>
                  <a:gd name="T4" fmla="*/ 288 w 6286"/>
                  <a:gd name="T5" fmla="*/ 622 h 622"/>
                  <a:gd name="T6" fmla="*/ 854 w 6286"/>
                  <a:gd name="T7" fmla="*/ 622 h 622"/>
                  <a:gd name="T8" fmla="*/ 1020 w 6286"/>
                  <a:gd name="T9" fmla="*/ 570 h 622"/>
                  <a:gd name="T10" fmla="*/ 1109 w 6286"/>
                  <a:gd name="T11" fmla="*/ 585 h 622"/>
                  <a:gd name="T12" fmla="*/ 1111 w 6286"/>
                  <a:gd name="T13" fmla="*/ 588 h 622"/>
                  <a:gd name="T14" fmla="*/ 1172 w 6286"/>
                  <a:gd name="T15" fmla="*/ 622 h 622"/>
                  <a:gd name="T16" fmla="*/ 1194 w 6286"/>
                  <a:gd name="T17" fmla="*/ 622 h 622"/>
                  <a:gd name="T18" fmla="*/ 1298 w 6286"/>
                  <a:gd name="T19" fmla="*/ 578 h 622"/>
                  <a:gd name="T20" fmla="*/ 1389 w 6286"/>
                  <a:gd name="T21" fmla="*/ 576 h 622"/>
                  <a:gd name="T22" fmla="*/ 1399 w 6286"/>
                  <a:gd name="T23" fmla="*/ 588 h 622"/>
                  <a:gd name="T24" fmla="*/ 1460 w 6286"/>
                  <a:gd name="T25" fmla="*/ 622 h 622"/>
                  <a:gd name="T26" fmla="*/ 1482 w 6286"/>
                  <a:gd name="T27" fmla="*/ 622 h 622"/>
                  <a:gd name="T28" fmla="*/ 1586 w 6286"/>
                  <a:gd name="T29" fmla="*/ 578 h 622"/>
                  <a:gd name="T30" fmla="*/ 1669 w 6286"/>
                  <a:gd name="T31" fmla="*/ 570 h 622"/>
                  <a:gd name="T32" fmla="*/ 1835 w 6286"/>
                  <a:gd name="T33" fmla="*/ 622 h 622"/>
                  <a:gd name="T34" fmla="*/ 3926 w 6286"/>
                  <a:gd name="T35" fmla="*/ 622 h 622"/>
                  <a:gd name="T36" fmla="*/ 4092 w 6286"/>
                  <a:gd name="T37" fmla="*/ 570 h 622"/>
                  <a:gd name="T38" fmla="*/ 4165 w 6286"/>
                  <a:gd name="T39" fmla="*/ 570 h 622"/>
                  <a:gd name="T40" fmla="*/ 4331 w 6286"/>
                  <a:gd name="T41" fmla="*/ 622 h 622"/>
                  <a:gd name="T42" fmla="*/ 6286 w 6286"/>
                  <a:gd name="T43" fmla="*/ 622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286" h="622">
                    <a:moveTo>
                      <a:pt x="0" y="0"/>
                    </a:moveTo>
                    <a:lnTo>
                      <a:pt x="0" y="334"/>
                    </a:lnTo>
                    <a:cubicBezTo>
                      <a:pt x="0" y="493"/>
                      <a:pt x="129" y="622"/>
                      <a:pt x="288" y="622"/>
                    </a:cubicBezTo>
                    <a:lnTo>
                      <a:pt x="854" y="622"/>
                    </a:lnTo>
                    <a:cubicBezTo>
                      <a:pt x="913" y="622"/>
                      <a:pt x="971" y="604"/>
                      <a:pt x="1020" y="570"/>
                    </a:cubicBezTo>
                    <a:cubicBezTo>
                      <a:pt x="1049" y="549"/>
                      <a:pt x="1088" y="556"/>
                      <a:pt x="1109" y="585"/>
                    </a:cubicBezTo>
                    <a:cubicBezTo>
                      <a:pt x="1109" y="586"/>
                      <a:pt x="1110" y="587"/>
                      <a:pt x="1111" y="588"/>
                    </a:cubicBezTo>
                    <a:cubicBezTo>
                      <a:pt x="1124" y="609"/>
                      <a:pt x="1147" y="622"/>
                      <a:pt x="1172" y="622"/>
                    </a:cubicBezTo>
                    <a:lnTo>
                      <a:pt x="1194" y="622"/>
                    </a:lnTo>
                    <a:cubicBezTo>
                      <a:pt x="1234" y="622"/>
                      <a:pt x="1271" y="606"/>
                      <a:pt x="1298" y="578"/>
                    </a:cubicBezTo>
                    <a:cubicBezTo>
                      <a:pt x="1323" y="552"/>
                      <a:pt x="1363" y="551"/>
                      <a:pt x="1389" y="576"/>
                    </a:cubicBezTo>
                    <a:cubicBezTo>
                      <a:pt x="1393" y="580"/>
                      <a:pt x="1396" y="584"/>
                      <a:pt x="1399" y="588"/>
                    </a:cubicBezTo>
                    <a:cubicBezTo>
                      <a:pt x="1412" y="609"/>
                      <a:pt x="1435" y="622"/>
                      <a:pt x="1460" y="622"/>
                    </a:cubicBezTo>
                    <a:lnTo>
                      <a:pt x="1482" y="622"/>
                    </a:lnTo>
                    <a:cubicBezTo>
                      <a:pt x="1522" y="622"/>
                      <a:pt x="1559" y="606"/>
                      <a:pt x="1586" y="578"/>
                    </a:cubicBezTo>
                    <a:cubicBezTo>
                      <a:pt x="1608" y="555"/>
                      <a:pt x="1643" y="551"/>
                      <a:pt x="1669" y="570"/>
                    </a:cubicBezTo>
                    <a:cubicBezTo>
                      <a:pt x="1718" y="604"/>
                      <a:pt x="1776" y="622"/>
                      <a:pt x="1835" y="622"/>
                    </a:cubicBezTo>
                    <a:lnTo>
                      <a:pt x="3926" y="622"/>
                    </a:lnTo>
                    <a:cubicBezTo>
                      <a:pt x="3985" y="622"/>
                      <a:pt x="4043" y="604"/>
                      <a:pt x="4092" y="570"/>
                    </a:cubicBezTo>
                    <a:cubicBezTo>
                      <a:pt x="4114" y="554"/>
                      <a:pt x="4143" y="554"/>
                      <a:pt x="4165" y="570"/>
                    </a:cubicBezTo>
                    <a:cubicBezTo>
                      <a:pt x="4214" y="604"/>
                      <a:pt x="4272" y="622"/>
                      <a:pt x="4331" y="622"/>
                    </a:cubicBezTo>
                    <a:lnTo>
                      <a:pt x="6286" y="622"/>
                    </a:lnTo>
                  </a:path>
                </a:pathLst>
              </a:cu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94" name="Freeform 198">
                <a:extLst>
                  <a:ext uri="{FF2B5EF4-FFF2-40B4-BE49-F238E27FC236}">
                    <a16:creationId xmlns:a16="http://schemas.microsoft.com/office/drawing/2014/main" id="{2537A4A5-86E6-4333-922F-8A5953E530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21" y="2020"/>
                <a:ext cx="54" cy="54"/>
              </a:xfrm>
              <a:custGeom>
                <a:avLst/>
                <a:gdLst>
                  <a:gd name="T0" fmla="*/ 192 w 385"/>
                  <a:gd name="T1" fmla="*/ 0 h 385"/>
                  <a:gd name="T2" fmla="*/ 385 w 385"/>
                  <a:gd name="T3" fmla="*/ 385 h 385"/>
                  <a:gd name="T4" fmla="*/ 0 w 385"/>
                  <a:gd name="T5" fmla="*/ 385 h 385"/>
                  <a:gd name="T6" fmla="*/ 192 w 385"/>
                  <a:gd name="T7" fmla="*/ 0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5" h="385">
                    <a:moveTo>
                      <a:pt x="192" y="0"/>
                    </a:moveTo>
                    <a:lnTo>
                      <a:pt x="385" y="385"/>
                    </a:lnTo>
                    <a:cubicBezTo>
                      <a:pt x="264" y="325"/>
                      <a:pt x="121" y="325"/>
                      <a:pt x="0" y="385"/>
                    </a:cubicBezTo>
                    <a:lnTo>
                      <a:pt x="192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96" name="Rectangle 200">
                <a:extLst>
                  <a:ext uri="{FF2B5EF4-FFF2-40B4-BE49-F238E27FC236}">
                    <a16:creationId xmlns:a16="http://schemas.microsoft.com/office/drawing/2014/main" id="{5F6D7009-D70D-4723-A21B-DC0E15B02F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32" y="2201"/>
                <a:ext cx="136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97" name="Rectangle 201">
                <a:extLst>
                  <a:ext uri="{FF2B5EF4-FFF2-40B4-BE49-F238E27FC236}">
                    <a16:creationId xmlns:a16="http://schemas.microsoft.com/office/drawing/2014/main" id="{0C3EE798-DB23-4940-9687-180B45EAEB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33" y="2197"/>
                <a:ext cx="177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Serial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98" name="Freeform 202">
                <a:extLst>
                  <a:ext uri="{FF2B5EF4-FFF2-40B4-BE49-F238E27FC236}">
                    <a16:creationId xmlns:a16="http://schemas.microsoft.com/office/drawing/2014/main" id="{E22453C1-6128-419C-911A-8A3EE614EE3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47" y="2658"/>
                <a:ext cx="955" cy="343"/>
              </a:xfrm>
              <a:custGeom>
                <a:avLst/>
                <a:gdLst>
                  <a:gd name="T0" fmla="*/ 3029 w 3371"/>
                  <a:gd name="T1" fmla="*/ 0 h 1211"/>
                  <a:gd name="T2" fmla="*/ 3096 w 3371"/>
                  <a:gd name="T3" fmla="*/ 7 h 1211"/>
                  <a:gd name="T4" fmla="*/ 3168 w 3371"/>
                  <a:gd name="T5" fmla="*/ 29 h 1211"/>
                  <a:gd name="T6" fmla="*/ 3224 w 3371"/>
                  <a:gd name="T7" fmla="*/ 61 h 1211"/>
                  <a:gd name="T8" fmla="*/ 3275 w 3371"/>
                  <a:gd name="T9" fmla="*/ 104 h 1211"/>
                  <a:gd name="T10" fmla="*/ 3315 w 3371"/>
                  <a:gd name="T11" fmla="*/ 155 h 1211"/>
                  <a:gd name="T12" fmla="*/ 3346 w 3371"/>
                  <a:gd name="T13" fmla="*/ 214 h 1211"/>
                  <a:gd name="T14" fmla="*/ 3369 w 3371"/>
                  <a:gd name="T15" fmla="*/ 304 h 1211"/>
                  <a:gd name="T16" fmla="*/ 3371 w 3371"/>
                  <a:gd name="T17" fmla="*/ 869 h 1211"/>
                  <a:gd name="T18" fmla="*/ 3364 w 3371"/>
                  <a:gd name="T19" fmla="*/ 936 h 1211"/>
                  <a:gd name="T20" fmla="*/ 3342 w 3371"/>
                  <a:gd name="T21" fmla="*/ 1007 h 1211"/>
                  <a:gd name="T22" fmla="*/ 3310 w 3371"/>
                  <a:gd name="T23" fmla="*/ 1064 h 1211"/>
                  <a:gd name="T24" fmla="*/ 3267 w 3371"/>
                  <a:gd name="T25" fmla="*/ 1114 h 1211"/>
                  <a:gd name="T26" fmla="*/ 3216 w 3371"/>
                  <a:gd name="T27" fmla="*/ 1155 h 1211"/>
                  <a:gd name="T28" fmla="*/ 3157 w 3371"/>
                  <a:gd name="T29" fmla="*/ 1186 h 1211"/>
                  <a:gd name="T30" fmla="*/ 3067 w 3371"/>
                  <a:gd name="T31" fmla="*/ 1209 h 1211"/>
                  <a:gd name="T32" fmla="*/ 2984 w 3371"/>
                  <a:gd name="T33" fmla="*/ 1211 h 1211"/>
                  <a:gd name="T34" fmla="*/ 3030 w 3371"/>
                  <a:gd name="T35" fmla="*/ 1175 h 1211"/>
                  <a:gd name="T36" fmla="*/ 3093 w 3371"/>
                  <a:gd name="T37" fmla="*/ 1168 h 1211"/>
                  <a:gd name="T38" fmla="*/ 3150 w 3371"/>
                  <a:gd name="T39" fmla="*/ 1151 h 1211"/>
                  <a:gd name="T40" fmla="*/ 3202 w 3371"/>
                  <a:gd name="T41" fmla="*/ 1122 h 1211"/>
                  <a:gd name="T42" fmla="*/ 3247 w 3371"/>
                  <a:gd name="T43" fmla="*/ 1084 h 1211"/>
                  <a:gd name="T44" fmla="*/ 3284 w 3371"/>
                  <a:gd name="T45" fmla="*/ 1039 h 1211"/>
                  <a:gd name="T46" fmla="*/ 3312 w 3371"/>
                  <a:gd name="T47" fmla="*/ 987 h 1211"/>
                  <a:gd name="T48" fmla="*/ 3334 w 3371"/>
                  <a:gd name="T49" fmla="*/ 900 h 1211"/>
                  <a:gd name="T50" fmla="*/ 3335 w 3371"/>
                  <a:gd name="T51" fmla="*/ 341 h 1211"/>
                  <a:gd name="T52" fmla="*/ 3328 w 3371"/>
                  <a:gd name="T53" fmla="*/ 278 h 1211"/>
                  <a:gd name="T54" fmla="*/ 3311 w 3371"/>
                  <a:gd name="T55" fmla="*/ 220 h 1211"/>
                  <a:gd name="T56" fmla="*/ 3282 w 3371"/>
                  <a:gd name="T57" fmla="*/ 169 h 1211"/>
                  <a:gd name="T58" fmla="*/ 3245 w 3371"/>
                  <a:gd name="T59" fmla="*/ 124 h 1211"/>
                  <a:gd name="T60" fmla="*/ 3199 w 3371"/>
                  <a:gd name="T61" fmla="*/ 87 h 1211"/>
                  <a:gd name="T62" fmla="*/ 3147 w 3371"/>
                  <a:gd name="T63" fmla="*/ 59 h 1211"/>
                  <a:gd name="T64" fmla="*/ 3060 w 3371"/>
                  <a:gd name="T65" fmla="*/ 37 h 1211"/>
                  <a:gd name="T66" fmla="*/ 53 w 3371"/>
                  <a:gd name="T67" fmla="*/ 36 h 1211"/>
                  <a:gd name="T68" fmla="*/ 53 w 3371"/>
                  <a:gd name="T69" fmla="*/ 71 h 1211"/>
                  <a:gd name="T70" fmla="*/ 3058 w 3371"/>
                  <a:gd name="T71" fmla="*/ 73 h 1211"/>
                  <a:gd name="T72" fmla="*/ 3135 w 3371"/>
                  <a:gd name="T73" fmla="*/ 92 h 1211"/>
                  <a:gd name="T74" fmla="*/ 3221 w 3371"/>
                  <a:gd name="T75" fmla="*/ 150 h 1211"/>
                  <a:gd name="T76" fmla="*/ 3278 w 3371"/>
                  <a:gd name="T77" fmla="*/ 236 h 1211"/>
                  <a:gd name="T78" fmla="*/ 3298 w 3371"/>
                  <a:gd name="T79" fmla="*/ 315 h 1211"/>
                  <a:gd name="T80" fmla="*/ 3300 w 3371"/>
                  <a:gd name="T81" fmla="*/ 869 h 1211"/>
                  <a:gd name="T82" fmla="*/ 3294 w 3371"/>
                  <a:gd name="T83" fmla="*/ 925 h 1211"/>
                  <a:gd name="T84" fmla="*/ 3254 w 3371"/>
                  <a:gd name="T85" fmla="*/ 1020 h 1211"/>
                  <a:gd name="T86" fmla="*/ 3180 w 3371"/>
                  <a:gd name="T87" fmla="*/ 1094 h 1211"/>
                  <a:gd name="T88" fmla="*/ 3082 w 3371"/>
                  <a:gd name="T89" fmla="*/ 1134 h 1211"/>
                  <a:gd name="T90" fmla="*/ 3029 w 3371"/>
                  <a:gd name="T91" fmla="*/ 1140 h 1211"/>
                  <a:gd name="T92" fmla="*/ 2984 w 3371"/>
                  <a:gd name="T93" fmla="*/ 1104 h 1211"/>
                  <a:gd name="T94" fmla="*/ 3051 w 3371"/>
                  <a:gd name="T95" fmla="*/ 1103 h 1211"/>
                  <a:gd name="T96" fmla="*/ 3121 w 3371"/>
                  <a:gd name="T97" fmla="*/ 1086 h 1211"/>
                  <a:gd name="T98" fmla="*/ 3196 w 3371"/>
                  <a:gd name="T99" fmla="*/ 1035 h 1211"/>
                  <a:gd name="T100" fmla="*/ 3246 w 3371"/>
                  <a:gd name="T101" fmla="*/ 961 h 1211"/>
                  <a:gd name="T102" fmla="*/ 3263 w 3371"/>
                  <a:gd name="T103" fmla="*/ 896 h 1211"/>
                  <a:gd name="T104" fmla="*/ 3264 w 3371"/>
                  <a:gd name="T105" fmla="*/ 344 h 1211"/>
                  <a:gd name="T106" fmla="*/ 3260 w 3371"/>
                  <a:gd name="T107" fmla="*/ 299 h 1211"/>
                  <a:gd name="T108" fmla="*/ 3224 w 3371"/>
                  <a:gd name="T109" fmla="*/ 210 h 1211"/>
                  <a:gd name="T110" fmla="*/ 3161 w 3371"/>
                  <a:gd name="T111" fmla="*/ 147 h 1211"/>
                  <a:gd name="T112" fmla="*/ 3079 w 3371"/>
                  <a:gd name="T113" fmla="*/ 112 h 1211"/>
                  <a:gd name="T114" fmla="*/ 3029 w 3371"/>
                  <a:gd name="T115" fmla="*/ 107 h 1211"/>
                  <a:gd name="T116" fmla="*/ 53 w 3371"/>
                  <a:gd name="T117" fmla="*/ 71 h 1211"/>
                  <a:gd name="T118" fmla="*/ 0 w 3371"/>
                  <a:gd name="T119" fmla="*/ 53 h 1211"/>
                  <a:gd name="T120" fmla="*/ 53 w 3371"/>
                  <a:gd name="T121" fmla="*/ 107 h 1211"/>
                  <a:gd name="T122" fmla="*/ 2931 w 3371"/>
                  <a:gd name="T123" fmla="*/ 1157 h 1211"/>
                  <a:gd name="T124" fmla="*/ 2984 w 3371"/>
                  <a:gd name="T125" fmla="*/ 1211 h 1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371" h="1211">
                    <a:moveTo>
                      <a:pt x="53" y="0"/>
                    </a:moveTo>
                    <a:lnTo>
                      <a:pt x="3029" y="0"/>
                    </a:lnTo>
                    <a:lnTo>
                      <a:pt x="3062" y="2"/>
                    </a:lnTo>
                    <a:lnTo>
                      <a:pt x="3096" y="7"/>
                    </a:lnTo>
                    <a:lnTo>
                      <a:pt x="3157" y="25"/>
                    </a:lnTo>
                    <a:cubicBezTo>
                      <a:pt x="3161" y="26"/>
                      <a:pt x="3164" y="27"/>
                      <a:pt x="3168" y="29"/>
                    </a:cubicBezTo>
                    <a:lnTo>
                      <a:pt x="3216" y="56"/>
                    </a:lnTo>
                    <a:cubicBezTo>
                      <a:pt x="3219" y="57"/>
                      <a:pt x="3222" y="59"/>
                      <a:pt x="3224" y="61"/>
                    </a:cubicBezTo>
                    <a:lnTo>
                      <a:pt x="3267" y="96"/>
                    </a:lnTo>
                    <a:cubicBezTo>
                      <a:pt x="3270" y="98"/>
                      <a:pt x="3273" y="101"/>
                      <a:pt x="3275" y="104"/>
                    </a:cubicBezTo>
                    <a:lnTo>
                      <a:pt x="3310" y="147"/>
                    </a:lnTo>
                    <a:cubicBezTo>
                      <a:pt x="3312" y="149"/>
                      <a:pt x="3314" y="152"/>
                      <a:pt x="3315" y="155"/>
                    </a:cubicBezTo>
                    <a:lnTo>
                      <a:pt x="3342" y="203"/>
                    </a:lnTo>
                    <a:cubicBezTo>
                      <a:pt x="3344" y="207"/>
                      <a:pt x="3345" y="210"/>
                      <a:pt x="3346" y="214"/>
                    </a:cubicBezTo>
                    <a:lnTo>
                      <a:pt x="3363" y="268"/>
                    </a:lnTo>
                    <a:lnTo>
                      <a:pt x="3369" y="304"/>
                    </a:lnTo>
                    <a:lnTo>
                      <a:pt x="3371" y="339"/>
                    </a:lnTo>
                    <a:lnTo>
                      <a:pt x="3371" y="869"/>
                    </a:lnTo>
                    <a:lnTo>
                      <a:pt x="3369" y="902"/>
                    </a:lnTo>
                    <a:lnTo>
                      <a:pt x="3364" y="936"/>
                    </a:lnTo>
                    <a:lnTo>
                      <a:pt x="3346" y="997"/>
                    </a:lnTo>
                    <a:cubicBezTo>
                      <a:pt x="3345" y="1000"/>
                      <a:pt x="3344" y="1004"/>
                      <a:pt x="3342" y="1007"/>
                    </a:cubicBezTo>
                    <a:lnTo>
                      <a:pt x="3315" y="1056"/>
                    </a:lnTo>
                    <a:cubicBezTo>
                      <a:pt x="3314" y="1059"/>
                      <a:pt x="3312" y="1062"/>
                      <a:pt x="3310" y="1064"/>
                    </a:cubicBezTo>
                    <a:lnTo>
                      <a:pt x="3275" y="1107"/>
                    </a:lnTo>
                    <a:cubicBezTo>
                      <a:pt x="3272" y="1110"/>
                      <a:pt x="3270" y="1112"/>
                      <a:pt x="3267" y="1114"/>
                    </a:cubicBezTo>
                    <a:lnTo>
                      <a:pt x="3224" y="1150"/>
                    </a:lnTo>
                    <a:cubicBezTo>
                      <a:pt x="3222" y="1152"/>
                      <a:pt x="3219" y="1154"/>
                      <a:pt x="3216" y="1155"/>
                    </a:cubicBezTo>
                    <a:lnTo>
                      <a:pt x="3168" y="1182"/>
                    </a:lnTo>
                    <a:cubicBezTo>
                      <a:pt x="3164" y="1184"/>
                      <a:pt x="3161" y="1185"/>
                      <a:pt x="3157" y="1186"/>
                    </a:cubicBezTo>
                    <a:lnTo>
                      <a:pt x="3103" y="1203"/>
                    </a:lnTo>
                    <a:lnTo>
                      <a:pt x="3067" y="1209"/>
                    </a:lnTo>
                    <a:lnTo>
                      <a:pt x="3032" y="1211"/>
                    </a:lnTo>
                    <a:lnTo>
                      <a:pt x="2984" y="1211"/>
                    </a:lnTo>
                    <a:lnTo>
                      <a:pt x="2984" y="1175"/>
                    </a:lnTo>
                    <a:lnTo>
                      <a:pt x="3030" y="1175"/>
                    </a:lnTo>
                    <a:lnTo>
                      <a:pt x="3062" y="1174"/>
                    </a:lnTo>
                    <a:lnTo>
                      <a:pt x="3093" y="1168"/>
                    </a:lnTo>
                    <a:lnTo>
                      <a:pt x="3147" y="1152"/>
                    </a:lnTo>
                    <a:cubicBezTo>
                      <a:pt x="3148" y="1152"/>
                      <a:pt x="3149" y="1151"/>
                      <a:pt x="3150" y="1151"/>
                    </a:cubicBezTo>
                    <a:lnTo>
                      <a:pt x="3199" y="1124"/>
                    </a:lnTo>
                    <a:cubicBezTo>
                      <a:pt x="3200" y="1124"/>
                      <a:pt x="3201" y="1123"/>
                      <a:pt x="3202" y="1122"/>
                    </a:cubicBezTo>
                    <a:lnTo>
                      <a:pt x="3245" y="1087"/>
                    </a:lnTo>
                    <a:cubicBezTo>
                      <a:pt x="3246" y="1086"/>
                      <a:pt x="3246" y="1085"/>
                      <a:pt x="3247" y="1084"/>
                    </a:cubicBezTo>
                    <a:lnTo>
                      <a:pt x="3282" y="1042"/>
                    </a:lnTo>
                    <a:cubicBezTo>
                      <a:pt x="3283" y="1041"/>
                      <a:pt x="3284" y="1040"/>
                      <a:pt x="3284" y="1039"/>
                    </a:cubicBezTo>
                    <a:lnTo>
                      <a:pt x="3311" y="990"/>
                    </a:lnTo>
                    <a:cubicBezTo>
                      <a:pt x="3311" y="989"/>
                      <a:pt x="3312" y="988"/>
                      <a:pt x="3312" y="987"/>
                    </a:cubicBezTo>
                    <a:lnTo>
                      <a:pt x="3329" y="930"/>
                    </a:lnTo>
                    <a:lnTo>
                      <a:pt x="3334" y="900"/>
                    </a:lnTo>
                    <a:lnTo>
                      <a:pt x="3335" y="869"/>
                    </a:lnTo>
                    <a:lnTo>
                      <a:pt x="3335" y="341"/>
                    </a:lnTo>
                    <a:lnTo>
                      <a:pt x="3334" y="309"/>
                    </a:lnTo>
                    <a:lnTo>
                      <a:pt x="3328" y="278"/>
                    </a:lnTo>
                    <a:lnTo>
                      <a:pt x="3312" y="224"/>
                    </a:lnTo>
                    <a:cubicBezTo>
                      <a:pt x="3312" y="223"/>
                      <a:pt x="3311" y="222"/>
                      <a:pt x="3311" y="220"/>
                    </a:cubicBezTo>
                    <a:lnTo>
                      <a:pt x="3284" y="172"/>
                    </a:lnTo>
                    <a:cubicBezTo>
                      <a:pt x="3284" y="171"/>
                      <a:pt x="3283" y="170"/>
                      <a:pt x="3282" y="169"/>
                    </a:cubicBezTo>
                    <a:lnTo>
                      <a:pt x="3247" y="126"/>
                    </a:lnTo>
                    <a:cubicBezTo>
                      <a:pt x="3246" y="125"/>
                      <a:pt x="3246" y="124"/>
                      <a:pt x="3245" y="124"/>
                    </a:cubicBezTo>
                    <a:lnTo>
                      <a:pt x="3202" y="89"/>
                    </a:lnTo>
                    <a:cubicBezTo>
                      <a:pt x="3201" y="88"/>
                      <a:pt x="3200" y="87"/>
                      <a:pt x="3199" y="87"/>
                    </a:cubicBezTo>
                    <a:lnTo>
                      <a:pt x="3150" y="60"/>
                    </a:lnTo>
                    <a:cubicBezTo>
                      <a:pt x="3149" y="60"/>
                      <a:pt x="3148" y="59"/>
                      <a:pt x="3147" y="59"/>
                    </a:cubicBezTo>
                    <a:lnTo>
                      <a:pt x="3090" y="42"/>
                    </a:lnTo>
                    <a:lnTo>
                      <a:pt x="3060" y="37"/>
                    </a:lnTo>
                    <a:lnTo>
                      <a:pt x="3029" y="36"/>
                    </a:lnTo>
                    <a:lnTo>
                      <a:pt x="53" y="36"/>
                    </a:lnTo>
                    <a:lnTo>
                      <a:pt x="53" y="0"/>
                    </a:lnTo>
                    <a:close/>
                    <a:moveTo>
                      <a:pt x="53" y="71"/>
                    </a:moveTo>
                    <a:lnTo>
                      <a:pt x="3029" y="71"/>
                    </a:lnTo>
                    <a:lnTo>
                      <a:pt x="3058" y="73"/>
                    </a:lnTo>
                    <a:lnTo>
                      <a:pt x="3085" y="77"/>
                    </a:lnTo>
                    <a:lnTo>
                      <a:pt x="3135" y="92"/>
                    </a:lnTo>
                    <a:lnTo>
                      <a:pt x="3181" y="117"/>
                    </a:lnTo>
                    <a:lnTo>
                      <a:pt x="3221" y="150"/>
                    </a:lnTo>
                    <a:lnTo>
                      <a:pt x="3254" y="190"/>
                    </a:lnTo>
                    <a:lnTo>
                      <a:pt x="3278" y="236"/>
                    </a:lnTo>
                    <a:lnTo>
                      <a:pt x="3294" y="289"/>
                    </a:lnTo>
                    <a:lnTo>
                      <a:pt x="3298" y="315"/>
                    </a:lnTo>
                    <a:lnTo>
                      <a:pt x="3300" y="342"/>
                    </a:lnTo>
                    <a:lnTo>
                      <a:pt x="3300" y="869"/>
                    </a:lnTo>
                    <a:lnTo>
                      <a:pt x="3298" y="898"/>
                    </a:lnTo>
                    <a:lnTo>
                      <a:pt x="3294" y="925"/>
                    </a:lnTo>
                    <a:lnTo>
                      <a:pt x="3278" y="975"/>
                    </a:lnTo>
                    <a:lnTo>
                      <a:pt x="3254" y="1020"/>
                    </a:lnTo>
                    <a:lnTo>
                      <a:pt x="3221" y="1060"/>
                    </a:lnTo>
                    <a:lnTo>
                      <a:pt x="3180" y="1094"/>
                    </a:lnTo>
                    <a:lnTo>
                      <a:pt x="3135" y="1118"/>
                    </a:lnTo>
                    <a:lnTo>
                      <a:pt x="3082" y="1134"/>
                    </a:lnTo>
                    <a:lnTo>
                      <a:pt x="3056" y="1138"/>
                    </a:lnTo>
                    <a:lnTo>
                      <a:pt x="3029" y="1140"/>
                    </a:lnTo>
                    <a:lnTo>
                      <a:pt x="2984" y="1140"/>
                    </a:lnTo>
                    <a:lnTo>
                      <a:pt x="2984" y="1104"/>
                    </a:lnTo>
                    <a:lnTo>
                      <a:pt x="3027" y="1104"/>
                    </a:lnTo>
                    <a:lnTo>
                      <a:pt x="3051" y="1103"/>
                    </a:lnTo>
                    <a:lnTo>
                      <a:pt x="3072" y="1100"/>
                    </a:lnTo>
                    <a:lnTo>
                      <a:pt x="3121" y="1086"/>
                    </a:lnTo>
                    <a:lnTo>
                      <a:pt x="3160" y="1064"/>
                    </a:lnTo>
                    <a:lnTo>
                      <a:pt x="3196" y="1035"/>
                    </a:lnTo>
                    <a:lnTo>
                      <a:pt x="3224" y="1001"/>
                    </a:lnTo>
                    <a:lnTo>
                      <a:pt x="3246" y="961"/>
                    </a:lnTo>
                    <a:lnTo>
                      <a:pt x="3259" y="919"/>
                    </a:lnTo>
                    <a:lnTo>
                      <a:pt x="3263" y="896"/>
                    </a:lnTo>
                    <a:lnTo>
                      <a:pt x="3264" y="869"/>
                    </a:lnTo>
                    <a:lnTo>
                      <a:pt x="3264" y="344"/>
                    </a:lnTo>
                    <a:lnTo>
                      <a:pt x="3263" y="320"/>
                    </a:lnTo>
                    <a:lnTo>
                      <a:pt x="3260" y="299"/>
                    </a:lnTo>
                    <a:lnTo>
                      <a:pt x="3246" y="250"/>
                    </a:lnTo>
                    <a:lnTo>
                      <a:pt x="3224" y="210"/>
                    </a:lnTo>
                    <a:lnTo>
                      <a:pt x="3196" y="175"/>
                    </a:lnTo>
                    <a:lnTo>
                      <a:pt x="3161" y="147"/>
                    </a:lnTo>
                    <a:lnTo>
                      <a:pt x="3121" y="125"/>
                    </a:lnTo>
                    <a:lnTo>
                      <a:pt x="3079" y="112"/>
                    </a:lnTo>
                    <a:lnTo>
                      <a:pt x="3056" y="108"/>
                    </a:lnTo>
                    <a:lnTo>
                      <a:pt x="3029" y="107"/>
                    </a:lnTo>
                    <a:lnTo>
                      <a:pt x="53" y="107"/>
                    </a:lnTo>
                    <a:lnTo>
                      <a:pt x="53" y="71"/>
                    </a:lnTo>
                    <a:close/>
                    <a:moveTo>
                      <a:pt x="53" y="107"/>
                    </a:moveTo>
                    <a:cubicBezTo>
                      <a:pt x="24" y="107"/>
                      <a:pt x="0" y="83"/>
                      <a:pt x="0" y="53"/>
                    </a:cubicBezTo>
                    <a:cubicBezTo>
                      <a:pt x="0" y="24"/>
                      <a:pt x="24" y="0"/>
                      <a:pt x="53" y="0"/>
                    </a:cubicBezTo>
                    <a:lnTo>
                      <a:pt x="53" y="107"/>
                    </a:lnTo>
                    <a:close/>
                    <a:moveTo>
                      <a:pt x="2984" y="1211"/>
                    </a:moveTo>
                    <a:cubicBezTo>
                      <a:pt x="2955" y="1211"/>
                      <a:pt x="2931" y="1187"/>
                      <a:pt x="2931" y="1157"/>
                    </a:cubicBezTo>
                    <a:cubicBezTo>
                      <a:pt x="2931" y="1128"/>
                      <a:pt x="2955" y="1104"/>
                      <a:pt x="2984" y="1104"/>
                    </a:cubicBezTo>
                    <a:lnTo>
                      <a:pt x="2984" y="1211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99" name="Freeform 203">
                <a:extLst>
                  <a:ext uri="{FF2B5EF4-FFF2-40B4-BE49-F238E27FC236}">
                    <a16:creationId xmlns:a16="http://schemas.microsoft.com/office/drawing/2014/main" id="{FB2A76A8-61F5-40C2-9162-444DD7BDF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3" y="2940"/>
                <a:ext cx="91" cy="91"/>
              </a:xfrm>
              <a:custGeom>
                <a:avLst/>
                <a:gdLst>
                  <a:gd name="T0" fmla="*/ 0 w 321"/>
                  <a:gd name="T1" fmla="*/ 160 h 320"/>
                  <a:gd name="T2" fmla="*/ 321 w 321"/>
                  <a:gd name="T3" fmla="*/ 0 h 320"/>
                  <a:gd name="T4" fmla="*/ 321 w 321"/>
                  <a:gd name="T5" fmla="*/ 320 h 320"/>
                  <a:gd name="T6" fmla="*/ 0 w 321"/>
                  <a:gd name="T7" fmla="*/ 16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1" h="320">
                    <a:moveTo>
                      <a:pt x="0" y="160"/>
                    </a:moveTo>
                    <a:lnTo>
                      <a:pt x="321" y="0"/>
                    </a:lnTo>
                    <a:cubicBezTo>
                      <a:pt x="271" y="101"/>
                      <a:pt x="271" y="219"/>
                      <a:pt x="321" y="320"/>
                    </a:cubicBezTo>
                    <a:lnTo>
                      <a:pt x="0" y="16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00" name="Rectangle 204">
                <a:extLst>
                  <a:ext uri="{FF2B5EF4-FFF2-40B4-BE49-F238E27FC236}">
                    <a16:creationId xmlns:a16="http://schemas.microsoft.com/office/drawing/2014/main" id="{DC8B0DAE-35DE-4AF9-8178-084791D8D8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08" y="2636"/>
                <a:ext cx="112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oup 406">
              <a:extLst>
                <a:ext uri="{FF2B5EF4-FFF2-40B4-BE49-F238E27FC236}">
                  <a16:creationId xmlns:a16="http://schemas.microsoft.com/office/drawing/2014/main" id="{7E226C23-0687-4E22-ADBD-9042C73FB0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4" y="726"/>
              <a:ext cx="7055" cy="3403"/>
              <a:chOff x="514" y="726"/>
              <a:chExt cx="7055" cy="3403"/>
            </a:xfrm>
          </p:grpSpPr>
          <p:sp>
            <p:nvSpPr>
              <p:cNvPr id="4615" name="Rectangle 206">
                <a:extLst>
                  <a:ext uri="{FF2B5EF4-FFF2-40B4-BE49-F238E27FC236}">
                    <a16:creationId xmlns:a16="http://schemas.microsoft.com/office/drawing/2014/main" id="{7CCA1F17-0FC1-4CFD-9719-0CC65ECE2C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09" y="2633"/>
                <a:ext cx="152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Pyro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616" name="Freeform 207">
                <a:extLst>
                  <a:ext uri="{FF2B5EF4-FFF2-40B4-BE49-F238E27FC236}">
                    <a16:creationId xmlns:a16="http://schemas.microsoft.com/office/drawing/2014/main" id="{BCB1CC8C-835D-4CB1-BE03-7407B9C2BE5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47" y="976"/>
                <a:ext cx="1484" cy="1467"/>
              </a:xfrm>
              <a:custGeom>
                <a:avLst/>
                <a:gdLst>
                  <a:gd name="T0" fmla="*/ 3570 w 5240"/>
                  <a:gd name="T1" fmla="*/ 3829 h 3947"/>
                  <a:gd name="T2" fmla="*/ 3674 w 5240"/>
                  <a:gd name="T3" fmla="*/ 3780 h 3947"/>
                  <a:gd name="T4" fmla="*/ 3744 w 5240"/>
                  <a:gd name="T5" fmla="*/ 3784 h 3947"/>
                  <a:gd name="T6" fmla="*/ 3868 w 5240"/>
                  <a:gd name="T7" fmla="*/ 3837 h 3947"/>
                  <a:gd name="T8" fmla="*/ 4231 w 5240"/>
                  <a:gd name="T9" fmla="*/ 3835 h 3947"/>
                  <a:gd name="T10" fmla="*/ 4376 w 5240"/>
                  <a:gd name="T11" fmla="*/ 3737 h 3947"/>
                  <a:gd name="T12" fmla="*/ 4416 w 5240"/>
                  <a:gd name="T13" fmla="*/ 3603 h 3947"/>
                  <a:gd name="T14" fmla="*/ 4441 w 5240"/>
                  <a:gd name="T15" fmla="*/ 214 h 3947"/>
                  <a:gd name="T16" fmla="*/ 4513 w 5240"/>
                  <a:gd name="T17" fmla="*/ 104 h 3947"/>
                  <a:gd name="T18" fmla="*/ 4620 w 5240"/>
                  <a:gd name="T19" fmla="*/ 29 h 3947"/>
                  <a:gd name="T20" fmla="*/ 4755 w 5240"/>
                  <a:gd name="T21" fmla="*/ 0 h 3947"/>
                  <a:gd name="T22" fmla="*/ 4725 w 5240"/>
                  <a:gd name="T23" fmla="*/ 37 h 3947"/>
                  <a:gd name="T24" fmla="*/ 4588 w 5240"/>
                  <a:gd name="T25" fmla="*/ 87 h 3947"/>
                  <a:gd name="T26" fmla="*/ 4505 w 5240"/>
                  <a:gd name="T27" fmla="*/ 169 h 3947"/>
                  <a:gd name="T28" fmla="*/ 4458 w 5240"/>
                  <a:gd name="T29" fmla="*/ 281 h 3947"/>
                  <a:gd name="T30" fmla="*/ 4450 w 5240"/>
                  <a:gd name="T31" fmla="*/ 3632 h 3947"/>
                  <a:gd name="T32" fmla="*/ 4373 w 5240"/>
                  <a:gd name="T33" fmla="*/ 3796 h 3947"/>
                  <a:gd name="T34" fmla="*/ 4210 w 5240"/>
                  <a:gd name="T35" fmla="*/ 3874 h 3947"/>
                  <a:gd name="T36" fmla="*/ 3823 w 5240"/>
                  <a:gd name="T37" fmla="*/ 3863 h 3947"/>
                  <a:gd name="T38" fmla="*/ 3724 w 5240"/>
                  <a:gd name="T39" fmla="*/ 3815 h 3947"/>
                  <a:gd name="T40" fmla="*/ 3675 w 5240"/>
                  <a:gd name="T41" fmla="*/ 3816 h 3947"/>
                  <a:gd name="T42" fmla="*/ 3541 w 5240"/>
                  <a:gd name="T43" fmla="*/ 3872 h 3947"/>
                  <a:gd name="T44" fmla="*/ 53 w 5240"/>
                  <a:gd name="T45" fmla="*/ 3911 h 3947"/>
                  <a:gd name="T46" fmla="*/ 3590 w 5240"/>
                  <a:gd name="T47" fmla="*/ 3897 h 3947"/>
                  <a:gd name="T48" fmla="*/ 3674 w 5240"/>
                  <a:gd name="T49" fmla="*/ 3856 h 3947"/>
                  <a:gd name="T50" fmla="*/ 3731 w 5240"/>
                  <a:gd name="T51" fmla="*/ 3857 h 3947"/>
                  <a:gd name="T52" fmla="*/ 3813 w 5240"/>
                  <a:gd name="T53" fmla="*/ 3897 h 3947"/>
                  <a:gd name="T54" fmla="*/ 4181 w 5240"/>
                  <a:gd name="T55" fmla="*/ 3911 h 3947"/>
                  <a:gd name="T56" fmla="*/ 4302 w 5240"/>
                  <a:gd name="T57" fmla="*/ 3887 h 3947"/>
                  <a:gd name="T58" fmla="*/ 4399 w 5240"/>
                  <a:gd name="T59" fmla="*/ 3820 h 3947"/>
                  <a:gd name="T60" fmla="*/ 4464 w 5240"/>
                  <a:gd name="T61" fmla="*/ 3723 h 3947"/>
                  <a:gd name="T62" fmla="*/ 4487 w 5240"/>
                  <a:gd name="T63" fmla="*/ 341 h 3947"/>
                  <a:gd name="T64" fmla="*/ 4533 w 5240"/>
                  <a:gd name="T65" fmla="*/ 190 h 3947"/>
                  <a:gd name="T66" fmla="*/ 4705 w 5240"/>
                  <a:gd name="T67" fmla="*/ 76 h 3947"/>
                  <a:gd name="T68" fmla="*/ 5187 w 5240"/>
                  <a:gd name="T69" fmla="*/ 107 h 3947"/>
                  <a:gd name="T70" fmla="*/ 4666 w 5240"/>
                  <a:gd name="T71" fmla="*/ 125 h 3947"/>
                  <a:gd name="T72" fmla="*/ 4541 w 5240"/>
                  <a:gd name="T73" fmla="*/ 250 h 3947"/>
                  <a:gd name="T74" fmla="*/ 4523 w 5240"/>
                  <a:gd name="T75" fmla="*/ 3608 h 3947"/>
                  <a:gd name="T76" fmla="*/ 4494 w 5240"/>
                  <a:gd name="T77" fmla="*/ 3743 h 3947"/>
                  <a:gd name="T78" fmla="*/ 4419 w 5240"/>
                  <a:gd name="T79" fmla="*/ 3850 h 3947"/>
                  <a:gd name="T80" fmla="*/ 4309 w 5240"/>
                  <a:gd name="T81" fmla="*/ 3922 h 3947"/>
                  <a:gd name="T82" fmla="*/ 3900 w 5240"/>
                  <a:gd name="T83" fmla="*/ 3947 h 3947"/>
                  <a:gd name="T84" fmla="*/ 3798 w 5240"/>
                  <a:gd name="T85" fmla="*/ 3929 h 3947"/>
                  <a:gd name="T86" fmla="*/ 3705 w 5240"/>
                  <a:gd name="T87" fmla="*/ 3884 h 3947"/>
                  <a:gd name="T88" fmla="*/ 3654 w 5240"/>
                  <a:gd name="T89" fmla="*/ 3909 h 3947"/>
                  <a:gd name="T90" fmla="*/ 3556 w 5240"/>
                  <a:gd name="T91" fmla="*/ 3942 h 3947"/>
                  <a:gd name="T92" fmla="*/ 53 w 5240"/>
                  <a:gd name="T93" fmla="*/ 3911 h 3947"/>
                  <a:gd name="T94" fmla="*/ 53 w 5240"/>
                  <a:gd name="T95" fmla="*/ 3947 h 3947"/>
                  <a:gd name="T96" fmla="*/ 5187 w 5240"/>
                  <a:gd name="T97" fmla="*/ 0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240" h="3947">
                    <a:moveTo>
                      <a:pt x="53" y="3840"/>
                    </a:moveTo>
                    <a:lnTo>
                      <a:pt x="3499" y="3840"/>
                    </a:lnTo>
                    <a:lnTo>
                      <a:pt x="3535" y="3837"/>
                    </a:lnTo>
                    <a:lnTo>
                      <a:pt x="3570" y="3829"/>
                    </a:lnTo>
                    <a:lnTo>
                      <a:pt x="3603" y="3816"/>
                    </a:lnTo>
                    <a:lnTo>
                      <a:pt x="3638" y="3795"/>
                    </a:lnTo>
                    <a:lnTo>
                      <a:pt x="3659" y="3784"/>
                    </a:lnTo>
                    <a:cubicBezTo>
                      <a:pt x="3664" y="3782"/>
                      <a:pt x="3669" y="3781"/>
                      <a:pt x="3674" y="3780"/>
                    </a:cubicBezTo>
                    <a:lnTo>
                      <a:pt x="3694" y="3777"/>
                    </a:lnTo>
                    <a:cubicBezTo>
                      <a:pt x="3699" y="3776"/>
                      <a:pt x="3705" y="3776"/>
                      <a:pt x="3710" y="3777"/>
                    </a:cubicBezTo>
                    <a:lnTo>
                      <a:pt x="3729" y="3780"/>
                    </a:lnTo>
                    <a:cubicBezTo>
                      <a:pt x="3734" y="3781"/>
                      <a:pt x="3740" y="3782"/>
                      <a:pt x="3744" y="3784"/>
                    </a:cubicBezTo>
                    <a:lnTo>
                      <a:pt x="3762" y="3793"/>
                    </a:lnTo>
                    <a:lnTo>
                      <a:pt x="3800" y="3816"/>
                    </a:lnTo>
                    <a:lnTo>
                      <a:pt x="3834" y="3829"/>
                    </a:lnTo>
                    <a:lnTo>
                      <a:pt x="3868" y="3837"/>
                    </a:lnTo>
                    <a:lnTo>
                      <a:pt x="3908" y="3840"/>
                    </a:lnTo>
                    <a:lnTo>
                      <a:pt x="4181" y="3840"/>
                    </a:lnTo>
                    <a:lnTo>
                      <a:pt x="4208" y="3839"/>
                    </a:lnTo>
                    <a:lnTo>
                      <a:pt x="4231" y="3835"/>
                    </a:lnTo>
                    <a:lnTo>
                      <a:pt x="4273" y="3822"/>
                    </a:lnTo>
                    <a:lnTo>
                      <a:pt x="4312" y="3800"/>
                    </a:lnTo>
                    <a:lnTo>
                      <a:pt x="4348" y="3771"/>
                    </a:lnTo>
                    <a:lnTo>
                      <a:pt x="4376" y="3737"/>
                    </a:lnTo>
                    <a:lnTo>
                      <a:pt x="4398" y="3697"/>
                    </a:lnTo>
                    <a:lnTo>
                      <a:pt x="4412" y="3648"/>
                    </a:lnTo>
                    <a:lnTo>
                      <a:pt x="4415" y="3627"/>
                    </a:lnTo>
                    <a:lnTo>
                      <a:pt x="4416" y="3603"/>
                    </a:lnTo>
                    <a:lnTo>
                      <a:pt x="4416" y="341"/>
                    </a:lnTo>
                    <a:lnTo>
                      <a:pt x="4418" y="309"/>
                    </a:lnTo>
                    <a:lnTo>
                      <a:pt x="4423" y="275"/>
                    </a:lnTo>
                    <a:lnTo>
                      <a:pt x="4441" y="214"/>
                    </a:lnTo>
                    <a:cubicBezTo>
                      <a:pt x="4442" y="210"/>
                      <a:pt x="4443" y="207"/>
                      <a:pt x="4445" y="203"/>
                    </a:cubicBezTo>
                    <a:lnTo>
                      <a:pt x="4472" y="155"/>
                    </a:lnTo>
                    <a:cubicBezTo>
                      <a:pt x="4473" y="152"/>
                      <a:pt x="4475" y="149"/>
                      <a:pt x="4477" y="147"/>
                    </a:cubicBezTo>
                    <a:lnTo>
                      <a:pt x="4513" y="104"/>
                    </a:lnTo>
                    <a:cubicBezTo>
                      <a:pt x="4515" y="101"/>
                      <a:pt x="4517" y="98"/>
                      <a:pt x="4520" y="96"/>
                    </a:cubicBezTo>
                    <a:lnTo>
                      <a:pt x="4563" y="61"/>
                    </a:lnTo>
                    <a:cubicBezTo>
                      <a:pt x="4565" y="59"/>
                      <a:pt x="4568" y="57"/>
                      <a:pt x="4571" y="56"/>
                    </a:cubicBezTo>
                    <a:lnTo>
                      <a:pt x="4620" y="29"/>
                    </a:lnTo>
                    <a:cubicBezTo>
                      <a:pt x="4623" y="27"/>
                      <a:pt x="4626" y="26"/>
                      <a:pt x="4630" y="25"/>
                    </a:cubicBezTo>
                    <a:lnTo>
                      <a:pt x="4684" y="8"/>
                    </a:lnTo>
                    <a:lnTo>
                      <a:pt x="4720" y="2"/>
                    </a:lnTo>
                    <a:lnTo>
                      <a:pt x="4755" y="0"/>
                    </a:lnTo>
                    <a:lnTo>
                      <a:pt x="5187" y="0"/>
                    </a:lnTo>
                    <a:lnTo>
                      <a:pt x="5187" y="36"/>
                    </a:lnTo>
                    <a:lnTo>
                      <a:pt x="4757" y="36"/>
                    </a:lnTo>
                    <a:lnTo>
                      <a:pt x="4725" y="37"/>
                    </a:lnTo>
                    <a:lnTo>
                      <a:pt x="4694" y="42"/>
                    </a:lnTo>
                    <a:lnTo>
                      <a:pt x="4640" y="59"/>
                    </a:lnTo>
                    <a:cubicBezTo>
                      <a:pt x="4639" y="59"/>
                      <a:pt x="4638" y="60"/>
                      <a:pt x="4637" y="60"/>
                    </a:cubicBezTo>
                    <a:lnTo>
                      <a:pt x="4588" y="87"/>
                    </a:lnTo>
                    <a:cubicBezTo>
                      <a:pt x="4587" y="87"/>
                      <a:pt x="4586" y="88"/>
                      <a:pt x="4585" y="89"/>
                    </a:cubicBezTo>
                    <a:lnTo>
                      <a:pt x="4543" y="124"/>
                    </a:lnTo>
                    <a:cubicBezTo>
                      <a:pt x="4542" y="124"/>
                      <a:pt x="4541" y="125"/>
                      <a:pt x="4540" y="126"/>
                    </a:cubicBezTo>
                    <a:lnTo>
                      <a:pt x="4505" y="169"/>
                    </a:lnTo>
                    <a:cubicBezTo>
                      <a:pt x="4504" y="170"/>
                      <a:pt x="4503" y="171"/>
                      <a:pt x="4503" y="172"/>
                    </a:cubicBezTo>
                    <a:lnTo>
                      <a:pt x="4476" y="220"/>
                    </a:lnTo>
                    <a:cubicBezTo>
                      <a:pt x="4476" y="222"/>
                      <a:pt x="4475" y="223"/>
                      <a:pt x="4475" y="224"/>
                    </a:cubicBezTo>
                    <a:lnTo>
                      <a:pt x="4458" y="281"/>
                    </a:lnTo>
                    <a:lnTo>
                      <a:pt x="4453" y="311"/>
                    </a:lnTo>
                    <a:lnTo>
                      <a:pt x="4452" y="341"/>
                    </a:lnTo>
                    <a:lnTo>
                      <a:pt x="4452" y="3605"/>
                    </a:lnTo>
                    <a:lnTo>
                      <a:pt x="4450" y="3632"/>
                    </a:lnTo>
                    <a:lnTo>
                      <a:pt x="4446" y="3658"/>
                    </a:lnTo>
                    <a:lnTo>
                      <a:pt x="4430" y="3711"/>
                    </a:lnTo>
                    <a:lnTo>
                      <a:pt x="4406" y="3756"/>
                    </a:lnTo>
                    <a:lnTo>
                      <a:pt x="4373" y="3796"/>
                    </a:lnTo>
                    <a:lnTo>
                      <a:pt x="4332" y="3830"/>
                    </a:lnTo>
                    <a:lnTo>
                      <a:pt x="4287" y="3854"/>
                    </a:lnTo>
                    <a:lnTo>
                      <a:pt x="4237" y="3870"/>
                    </a:lnTo>
                    <a:lnTo>
                      <a:pt x="4210" y="3874"/>
                    </a:lnTo>
                    <a:lnTo>
                      <a:pt x="4181" y="3876"/>
                    </a:lnTo>
                    <a:lnTo>
                      <a:pt x="3905" y="3876"/>
                    </a:lnTo>
                    <a:lnTo>
                      <a:pt x="3863" y="3872"/>
                    </a:lnTo>
                    <a:lnTo>
                      <a:pt x="3823" y="3863"/>
                    </a:lnTo>
                    <a:lnTo>
                      <a:pt x="3784" y="3847"/>
                    </a:lnTo>
                    <a:lnTo>
                      <a:pt x="3746" y="3825"/>
                    </a:lnTo>
                    <a:lnTo>
                      <a:pt x="3729" y="3816"/>
                    </a:lnTo>
                    <a:cubicBezTo>
                      <a:pt x="3727" y="3816"/>
                      <a:pt x="3725" y="3815"/>
                      <a:pt x="3724" y="3815"/>
                    </a:cubicBezTo>
                    <a:lnTo>
                      <a:pt x="3705" y="3812"/>
                    </a:lnTo>
                    <a:cubicBezTo>
                      <a:pt x="3703" y="3812"/>
                      <a:pt x="3701" y="3812"/>
                      <a:pt x="3699" y="3812"/>
                    </a:cubicBezTo>
                    <a:lnTo>
                      <a:pt x="3680" y="3815"/>
                    </a:lnTo>
                    <a:cubicBezTo>
                      <a:pt x="3678" y="3815"/>
                      <a:pt x="3676" y="3816"/>
                      <a:pt x="3675" y="3816"/>
                    </a:cubicBezTo>
                    <a:lnTo>
                      <a:pt x="3656" y="3826"/>
                    </a:lnTo>
                    <a:lnTo>
                      <a:pt x="3619" y="3847"/>
                    </a:lnTo>
                    <a:lnTo>
                      <a:pt x="3581" y="3863"/>
                    </a:lnTo>
                    <a:lnTo>
                      <a:pt x="3541" y="3872"/>
                    </a:lnTo>
                    <a:lnTo>
                      <a:pt x="3499" y="3876"/>
                    </a:lnTo>
                    <a:lnTo>
                      <a:pt x="53" y="3876"/>
                    </a:lnTo>
                    <a:lnTo>
                      <a:pt x="53" y="3840"/>
                    </a:lnTo>
                    <a:close/>
                    <a:moveTo>
                      <a:pt x="53" y="3911"/>
                    </a:moveTo>
                    <a:lnTo>
                      <a:pt x="3499" y="3911"/>
                    </a:lnTo>
                    <a:lnTo>
                      <a:pt x="3545" y="3908"/>
                    </a:lnTo>
                    <a:cubicBezTo>
                      <a:pt x="3546" y="3908"/>
                      <a:pt x="3547" y="3907"/>
                      <a:pt x="3548" y="3907"/>
                    </a:cubicBezTo>
                    <a:lnTo>
                      <a:pt x="3590" y="3897"/>
                    </a:lnTo>
                    <a:cubicBezTo>
                      <a:pt x="3591" y="3897"/>
                      <a:pt x="3592" y="3897"/>
                      <a:pt x="3593" y="3896"/>
                    </a:cubicBezTo>
                    <a:lnTo>
                      <a:pt x="3634" y="3880"/>
                    </a:lnTo>
                    <a:cubicBezTo>
                      <a:pt x="3634" y="3880"/>
                      <a:pt x="3635" y="3879"/>
                      <a:pt x="3636" y="3879"/>
                    </a:cubicBezTo>
                    <a:lnTo>
                      <a:pt x="3674" y="3856"/>
                    </a:lnTo>
                    <a:lnTo>
                      <a:pt x="3688" y="3850"/>
                    </a:lnTo>
                    <a:lnTo>
                      <a:pt x="3702" y="3847"/>
                    </a:lnTo>
                    <a:lnTo>
                      <a:pt x="3716" y="3850"/>
                    </a:lnTo>
                    <a:lnTo>
                      <a:pt x="3731" y="3857"/>
                    </a:lnTo>
                    <a:lnTo>
                      <a:pt x="3767" y="3879"/>
                    </a:lnTo>
                    <a:cubicBezTo>
                      <a:pt x="3768" y="3879"/>
                      <a:pt x="3769" y="3880"/>
                      <a:pt x="3770" y="3880"/>
                    </a:cubicBezTo>
                    <a:lnTo>
                      <a:pt x="3811" y="3896"/>
                    </a:lnTo>
                    <a:cubicBezTo>
                      <a:pt x="3812" y="3897"/>
                      <a:pt x="3813" y="3897"/>
                      <a:pt x="3813" y="3897"/>
                    </a:cubicBezTo>
                    <a:lnTo>
                      <a:pt x="3856" y="3907"/>
                    </a:lnTo>
                    <a:cubicBezTo>
                      <a:pt x="3857" y="3907"/>
                      <a:pt x="3858" y="3908"/>
                      <a:pt x="3859" y="3908"/>
                    </a:cubicBezTo>
                    <a:lnTo>
                      <a:pt x="3903" y="3911"/>
                    </a:lnTo>
                    <a:lnTo>
                      <a:pt x="4181" y="3911"/>
                    </a:lnTo>
                    <a:lnTo>
                      <a:pt x="4212" y="3910"/>
                    </a:lnTo>
                    <a:lnTo>
                      <a:pt x="4242" y="3905"/>
                    </a:lnTo>
                    <a:lnTo>
                      <a:pt x="4299" y="3888"/>
                    </a:lnTo>
                    <a:cubicBezTo>
                      <a:pt x="4300" y="3888"/>
                      <a:pt x="4301" y="3887"/>
                      <a:pt x="4302" y="3887"/>
                    </a:cubicBezTo>
                    <a:lnTo>
                      <a:pt x="4351" y="3860"/>
                    </a:lnTo>
                    <a:cubicBezTo>
                      <a:pt x="4352" y="3860"/>
                      <a:pt x="4353" y="3859"/>
                      <a:pt x="4354" y="3858"/>
                    </a:cubicBezTo>
                    <a:lnTo>
                      <a:pt x="4397" y="3823"/>
                    </a:lnTo>
                    <a:cubicBezTo>
                      <a:pt x="4398" y="3822"/>
                      <a:pt x="4398" y="3821"/>
                      <a:pt x="4399" y="3820"/>
                    </a:cubicBezTo>
                    <a:lnTo>
                      <a:pt x="4434" y="3778"/>
                    </a:lnTo>
                    <a:cubicBezTo>
                      <a:pt x="4435" y="3777"/>
                      <a:pt x="4436" y="3776"/>
                      <a:pt x="4436" y="3775"/>
                    </a:cubicBezTo>
                    <a:lnTo>
                      <a:pt x="4463" y="3726"/>
                    </a:lnTo>
                    <a:cubicBezTo>
                      <a:pt x="4463" y="3725"/>
                      <a:pt x="4464" y="3724"/>
                      <a:pt x="4464" y="3723"/>
                    </a:cubicBezTo>
                    <a:lnTo>
                      <a:pt x="4480" y="3669"/>
                    </a:lnTo>
                    <a:lnTo>
                      <a:pt x="4486" y="3638"/>
                    </a:lnTo>
                    <a:lnTo>
                      <a:pt x="4487" y="3606"/>
                    </a:lnTo>
                    <a:lnTo>
                      <a:pt x="4487" y="341"/>
                    </a:lnTo>
                    <a:lnTo>
                      <a:pt x="4489" y="313"/>
                    </a:lnTo>
                    <a:lnTo>
                      <a:pt x="4493" y="286"/>
                    </a:lnTo>
                    <a:lnTo>
                      <a:pt x="4508" y="236"/>
                    </a:lnTo>
                    <a:lnTo>
                      <a:pt x="4533" y="190"/>
                    </a:lnTo>
                    <a:lnTo>
                      <a:pt x="4567" y="150"/>
                    </a:lnTo>
                    <a:lnTo>
                      <a:pt x="4606" y="117"/>
                    </a:lnTo>
                    <a:lnTo>
                      <a:pt x="4652" y="92"/>
                    </a:lnTo>
                    <a:lnTo>
                      <a:pt x="4705" y="76"/>
                    </a:lnTo>
                    <a:lnTo>
                      <a:pt x="4731" y="73"/>
                    </a:lnTo>
                    <a:lnTo>
                      <a:pt x="4758" y="71"/>
                    </a:lnTo>
                    <a:lnTo>
                      <a:pt x="5187" y="71"/>
                    </a:lnTo>
                    <a:lnTo>
                      <a:pt x="5187" y="107"/>
                    </a:lnTo>
                    <a:lnTo>
                      <a:pt x="4760" y="107"/>
                    </a:lnTo>
                    <a:lnTo>
                      <a:pt x="4736" y="108"/>
                    </a:lnTo>
                    <a:lnTo>
                      <a:pt x="4715" y="110"/>
                    </a:lnTo>
                    <a:lnTo>
                      <a:pt x="4666" y="125"/>
                    </a:lnTo>
                    <a:lnTo>
                      <a:pt x="4626" y="147"/>
                    </a:lnTo>
                    <a:lnTo>
                      <a:pt x="4592" y="175"/>
                    </a:lnTo>
                    <a:lnTo>
                      <a:pt x="4563" y="211"/>
                    </a:lnTo>
                    <a:lnTo>
                      <a:pt x="4541" y="250"/>
                    </a:lnTo>
                    <a:lnTo>
                      <a:pt x="4528" y="292"/>
                    </a:lnTo>
                    <a:lnTo>
                      <a:pt x="4524" y="315"/>
                    </a:lnTo>
                    <a:lnTo>
                      <a:pt x="4523" y="341"/>
                    </a:lnTo>
                    <a:lnTo>
                      <a:pt x="4523" y="3608"/>
                    </a:lnTo>
                    <a:lnTo>
                      <a:pt x="4521" y="3643"/>
                    </a:lnTo>
                    <a:lnTo>
                      <a:pt x="4514" y="3679"/>
                    </a:lnTo>
                    <a:lnTo>
                      <a:pt x="4498" y="3733"/>
                    </a:lnTo>
                    <a:cubicBezTo>
                      <a:pt x="4497" y="3736"/>
                      <a:pt x="4496" y="3740"/>
                      <a:pt x="4494" y="3743"/>
                    </a:cubicBezTo>
                    <a:lnTo>
                      <a:pt x="4467" y="3792"/>
                    </a:lnTo>
                    <a:cubicBezTo>
                      <a:pt x="4466" y="3795"/>
                      <a:pt x="4464" y="3798"/>
                      <a:pt x="4462" y="3800"/>
                    </a:cubicBezTo>
                    <a:lnTo>
                      <a:pt x="4427" y="3843"/>
                    </a:lnTo>
                    <a:cubicBezTo>
                      <a:pt x="4424" y="3846"/>
                      <a:pt x="4422" y="3848"/>
                      <a:pt x="4419" y="3850"/>
                    </a:cubicBezTo>
                    <a:lnTo>
                      <a:pt x="4376" y="3886"/>
                    </a:lnTo>
                    <a:cubicBezTo>
                      <a:pt x="4374" y="3888"/>
                      <a:pt x="4371" y="3890"/>
                      <a:pt x="4368" y="3891"/>
                    </a:cubicBezTo>
                    <a:lnTo>
                      <a:pt x="4320" y="3918"/>
                    </a:lnTo>
                    <a:cubicBezTo>
                      <a:pt x="4316" y="3920"/>
                      <a:pt x="4313" y="3921"/>
                      <a:pt x="4309" y="3922"/>
                    </a:cubicBezTo>
                    <a:lnTo>
                      <a:pt x="4248" y="3940"/>
                    </a:lnTo>
                    <a:lnTo>
                      <a:pt x="4214" y="3945"/>
                    </a:lnTo>
                    <a:lnTo>
                      <a:pt x="4181" y="3947"/>
                    </a:lnTo>
                    <a:lnTo>
                      <a:pt x="3900" y="3947"/>
                    </a:lnTo>
                    <a:lnTo>
                      <a:pt x="3856" y="3943"/>
                    </a:lnTo>
                    <a:cubicBezTo>
                      <a:pt x="3853" y="3943"/>
                      <a:pt x="3850" y="3943"/>
                      <a:pt x="3848" y="3942"/>
                    </a:cubicBezTo>
                    <a:lnTo>
                      <a:pt x="3805" y="3932"/>
                    </a:lnTo>
                    <a:cubicBezTo>
                      <a:pt x="3803" y="3931"/>
                      <a:pt x="3800" y="3930"/>
                      <a:pt x="3798" y="3929"/>
                    </a:cubicBezTo>
                    <a:lnTo>
                      <a:pt x="3757" y="3913"/>
                    </a:lnTo>
                    <a:cubicBezTo>
                      <a:pt x="3754" y="3912"/>
                      <a:pt x="3752" y="3911"/>
                      <a:pt x="3749" y="3909"/>
                    </a:cubicBezTo>
                    <a:lnTo>
                      <a:pt x="3715" y="3889"/>
                    </a:lnTo>
                    <a:lnTo>
                      <a:pt x="3705" y="3884"/>
                    </a:lnTo>
                    <a:lnTo>
                      <a:pt x="3702" y="3883"/>
                    </a:lnTo>
                    <a:lnTo>
                      <a:pt x="3699" y="3884"/>
                    </a:lnTo>
                    <a:lnTo>
                      <a:pt x="3692" y="3887"/>
                    </a:lnTo>
                    <a:lnTo>
                      <a:pt x="3654" y="3909"/>
                    </a:lnTo>
                    <a:cubicBezTo>
                      <a:pt x="3652" y="3911"/>
                      <a:pt x="3649" y="3912"/>
                      <a:pt x="3647" y="3913"/>
                    </a:cubicBezTo>
                    <a:lnTo>
                      <a:pt x="3606" y="3929"/>
                    </a:lnTo>
                    <a:cubicBezTo>
                      <a:pt x="3603" y="3930"/>
                      <a:pt x="3601" y="3931"/>
                      <a:pt x="3598" y="3932"/>
                    </a:cubicBezTo>
                    <a:lnTo>
                      <a:pt x="3556" y="3942"/>
                    </a:lnTo>
                    <a:cubicBezTo>
                      <a:pt x="3553" y="3943"/>
                      <a:pt x="3550" y="3943"/>
                      <a:pt x="3548" y="3943"/>
                    </a:cubicBezTo>
                    <a:lnTo>
                      <a:pt x="3499" y="3947"/>
                    </a:lnTo>
                    <a:lnTo>
                      <a:pt x="53" y="3947"/>
                    </a:lnTo>
                    <a:lnTo>
                      <a:pt x="53" y="3911"/>
                    </a:lnTo>
                    <a:close/>
                    <a:moveTo>
                      <a:pt x="53" y="3947"/>
                    </a:moveTo>
                    <a:cubicBezTo>
                      <a:pt x="24" y="3947"/>
                      <a:pt x="0" y="3923"/>
                      <a:pt x="0" y="3893"/>
                    </a:cubicBezTo>
                    <a:cubicBezTo>
                      <a:pt x="0" y="3864"/>
                      <a:pt x="24" y="3840"/>
                      <a:pt x="53" y="3840"/>
                    </a:cubicBezTo>
                    <a:lnTo>
                      <a:pt x="53" y="3947"/>
                    </a:lnTo>
                    <a:close/>
                    <a:moveTo>
                      <a:pt x="5187" y="0"/>
                    </a:moveTo>
                    <a:cubicBezTo>
                      <a:pt x="5216" y="0"/>
                      <a:pt x="5240" y="24"/>
                      <a:pt x="5240" y="53"/>
                    </a:cubicBezTo>
                    <a:cubicBezTo>
                      <a:pt x="5240" y="83"/>
                      <a:pt x="5216" y="107"/>
                      <a:pt x="5187" y="107"/>
                    </a:cubicBezTo>
                    <a:lnTo>
                      <a:pt x="51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17" name="Freeform 208">
                <a:extLst>
                  <a:ext uri="{FF2B5EF4-FFF2-40B4-BE49-F238E27FC236}">
                    <a16:creationId xmlns:a16="http://schemas.microsoft.com/office/drawing/2014/main" id="{936B2517-D224-4FDA-B0A4-35A42211EE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17" y="944"/>
                <a:ext cx="91" cy="91"/>
              </a:xfrm>
              <a:custGeom>
                <a:avLst/>
                <a:gdLst>
                  <a:gd name="T0" fmla="*/ 320 w 320"/>
                  <a:gd name="T1" fmla="*/ 160 h 320"/>
                  <a:gd name="T2" fmla="*/ 0 w 320"/>
                  <a:gd name="T3" fmla="*/ 320 h 320"/>
                  <a:gd name="T4" fmla="*/ 0 w 320"/>
                  <a:gd name="T5" fmla="*/ 0 h 320"/>
                  <a:gd name="T6" fmla="*/ 320 w 320"/>
                  <a:gd name="T7" fmla="*/ 16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0" h="320">
                    <a:moveTo>
                      <a:pt x="320" y="160"/>
                    </a:moveTo>
                    <a:lnTo>
                      <a:pt x="0" y="320"/>
                    </a:lnTo>
                    <a:cubicBezTo>
                      <a:pt x="50" y="219"/>
                      <a:pt x="50" y="101"/>
                      <a:pt x="0" y="0"/>
                    </a:cubicBezTo>
                    <a:lnTo>
                      <a:pt x="320" y="16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18" name="Rectangle 209">
                <a:extLst>
                  <a:ext uri="{FF2B5EF4-FFF2-40B4-BE49-F238E27FC236}">
                    <a16:creationId xmlns:a16="http://schemas.microsoft.com/office/drawing/2014/main" id="{4962D598-6DED-41F4-9909-25D8B803DC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04" y="2391"/>
                <a:ext cx="112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21" name="Rectangle 210">
                <a:extLst>
                  <a:ext uri="{FF2B5EF4-FFF2-40B4-BE49-F238E27FC236}">
                    <a16:creationId xmlns:a16="http://schemas.microsoft.com/office/drawing/2014/main" id="{DCDF5A48-47AD-4FA4-8E0E-17424CBAD3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05" y="2388"/>
                <a:ext cx="152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Pyro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622" name="Freeform 211">
                <a:extLst>
                  <a:ext uri="{FF2B5EF4-FFF2-40B4-BE49-F238E27FC236}">
                    <a16:creationId xmlns:a16="http://schemas.microsoft.com/office/drawing/2014/main" id="{E6C4ADFB-8898-4F10-9D58-7F242910BBA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47" y="2476"/>
                <a:ext cx="1484" cy="49"/>
              </a:xfrm>
              <a:custGeom>
                <a:avLst/>
                <a:gdLst>
                  <a:gd name="T0" fmla="*/ 3535 w 5240"/>
                  <a:gd name="T1" fmla="*/ 61 h 171"/>
                  <a:gd name="T2" fmla="*/ 3638 w 5240"/>
                  <a:gd name="T3" fmla="*/ 19 h 171"/>
                  <a:gd name="T4" fmla="*/ 3694 w 5240"/>
                  <a:gd name="T5" fmla="*/ 1 h 171"/>
                  <a:gd name="T6" fmla="*/ 3744 w 5240"/>
                  <a:gd name="T7" fmla="*/ 8 h 171"/>
                  <a:gd name="T8" fmla="*/ 3834 w 5240"/>
                  <a:gd name="T9" fmla="*/ 53 h 171"/>
                  <a:gd name="T10" fmla="*/ 4651 w 5240"/>
                  <a:gd name="T11" fmla="*/ 64 h 171"/>
                  <a:gd name="T12" fmla="*/ 4755 w 5240"/>
                  <a:gd name="T13" fmla="*/ 40 h 171"/>
                  <a:gd name="T14" fmla="*/ 4826 w 5240"/>
                  <a:gd name="T15" fmla="*/ 4 h 171"/>
                  <a:gd name="T16" fmla="*/ 4881 w 5240"/>
                  <a:gd name="T17" fmla="*/ 4 h 171"/>
                  <a:gd name="T18" fmla="*/ 4952 w 5240"/>
                  <a:gd name="T19" fmla="*/ 40 h 171"/>
                  <a:gd name="T20" fmla="*/ 5060 w 5240"/>
                  <a:gd name="T21" fmla="*/ 64 h 171"/>
                  <a:gd name="T22" fmla="*/ 5057 w 5240"/>
                  <a:gd name="T23" fmla="*/ 100 h 171"/>
                  <a:gd name="T24" fmla="*/ 4936 w 5240"/>
                  <a:gd name="T25" fmla="*/ 71 h 171"/>
                  <a:gd name="T26" fmla="*/ 4876 w 5240"/>
                  <a:gd name="T27" fmla="*/ 39 h 171"/>
                  <a:gd name="T28" fmla="*/ 4832 w 5240"/>
                  <a:gd name="T29" fmla="*/ 39 h 171"/>
                  <a:gd name="T30" fmla="*/ 4771 w 5240"/>
                  <a:gd name="T31" fmla="*/ 71 h 171"/>
                  <a:gd name="T32" fmla="*/ 4651 w 5240"/>
                  <a:gd name="T33" fmla="*/ 100 h 171"/>
                  <a:gd name="T34" fmla="*/ 3823 w 5240"/>
                  <a:gd name="T35" fmla="*/ 87 h 171"/>
                  <a:gd name="T36" fmla="*/ 3729 w 5240"/>
                  <a:gd name="T37" fmla="*/ 40 h 171"/>
                  <a:gd name="T38" fmla="*/ 3699 w 5240"/>
                  <a:gd name="T39" fmla="*/ 36 h 171"/>
                  <a:gd name="T40" fmla="*/ 3656 w 5240"/>
                  <a:gd name="T41" fmla="*/ 50 h 171"/>
                  <a:gd name="T42" fmla="*/ 3541 w 5240"/>
                  <a:gd name="T43" fmla="*/ 96 h 171"/>
                  <a:gd name="T44" fmla="*/ 53 w 5240"/>
                  <a:gd name="T45" fmla="*/ 64 h 171"/>
                  <a:gd name="T46" fmla="*/ 3545 w 5240"/>
                  <a:gd name="T47" fmla="*/ 132 h 171"/>
                  <a:gd name="T48" fmla="*/ 3593 w 5240"/>
                  <a:gd name="T49" fmla="*/ 120 h 171"/>
                  <a:gd name="T50" fmla="*/ 3674 w 5240"/>
                  <a:gd name="T51" fmla="*/ 80 h 171"/>
                  <a:gd name="T52" fmla="*/ 3716 w 5240"/>
                  <a:gd name="T53" fmla="*/ 74 h 171"/>
                  <a:gd name="T54" fmla="*/ 3770 w 5240"/>
                  <a:gd name="T55" fmla="*/ 104 h 171"/>
                  <a:gd name="T56" fmla="*/ 3856 w 5240"/>
                  <a:gd name="T57" fmla="*/ 131 h 171"/>
                  <a:gd name="T58" fmla="*/ 4651 w 5240"/>
                  <a:gd name="T59" fmla="*/ 135 h 171"/>
                  <a:gd name="T60" fmla="*/ 4742 w 5240"/>
                  <a:gd name="T61" fmla="*/ 121 h 171"/>
                  <a:gd name="T62" fmla="*/ 4788 w 5240"/>
                  <a:gd name="T63" fmla="*/ 103 h 171"/>
                  <a:gd name="T64" fmla="*/ 4854 w 5240"/>
                  <a:gd name="T65" fmla="*/ 71 h 171"/>
                  <a:gd name="T66" fmla="*/ 4919 w 5240"/>
                  <a:gd name="T67" fmla="*/ 103 h 171"/>
                  <a:gd name="T68" fmla="*/ 4965 w 5240"/>
                  <a:gd name="T69" fmla="*/ 121 h 171"/>
                  <a:gd name="T70" fmla="*/ 5055 w 5240"/>
                  <a:gd name="T71" fmla="*/ 135 h 171"/>
                  <a:gd name="T72" fmla="*/ 5052 w 5240"/>
                  <a:gd name="T73" fmla="*/ 171 h 171"/>
                  <a:gd name="T74" fmla="*/ 4957 w 5240"/>
                  <a:gd name="T75" fmla="*/ 156 h 171"/>
                  <a:gd name="T76" fmla="*/ 4901 w 5240"/>
                  <a:gd name="T77" fmla="*/ 133 h 171"/>
                  <a:gd name="T78" fmla="*/ 4854 w 5240"/>
                  <a:gd name="T79" fmla="*/ 107 h 171"/>
                  <a:gd name="T80" fmla="*/ 4806 w 5240"/>
                  <a:gd name="T81" fmla="*/ 133 h 171"/>
                  <a:gd name="T82" fmla="*/ 4750 w 5240"/>
                  <a:gd name="T83" fmla="*/ 156 h 171"/>
                  <a:gd name="T84" fmla="*/ 4651 w 5240"/>
                  <a:gd name="T85" fmla="*/ 171 h 171"/>
                  <a:gd name="T86" fmla="*/ 3848 w 5240"/>
                  <a:gd name="T87" fmla="*/ 166 h 171"/>
                  <a:gd name="T88" fmla="*/ 3757 w 5240"/>
                  <a:gd name="T89" fmla="*/ 137 h 171"/>
                  <a:gd name="T90" fmla="*/ 3705 w 5240"/>
                  <a:gd name="T91" fmla="*/ 108 h 171"/>
                  <a:gd name="T92" fmla="*/ 3692 w 5240"/>
                  <a:gd name="T93" fmla="*/ 111 h 171"/>
                  <a:gd name="T94" fmla="*/ 3606 w 5240"/>
                  <a:gd name="T95" fmla="*/ 153 h 171"/>
                  <a:gd name="T96" fmla="*/ 3548 w 5240"/>
                  <a:gd name="T97" fmla="*/ 167 h 171"/>
                  <a:gd name="T98" fmla="*/ 53 w 5240"/>
                  <a:gd name="T99" fmla="*/ 135 h 171"/>
                  <a:gd name="T100" fmla="*/ 53 w 5240"/>
                  <a:gd name="T101" fmla="*/ 64 h 171"/>
                  <a:gd name="T102" fmla="*/ 5240 w 5240"/>
                  <a:gd name="T103" fmla="*/ 117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240" h="171">
                    <a:moveTo>
                      <a:pt x="53" y="64"/>
                    </a:moveTo>
                    <a:lnTo>
                      <a:pt x="3499" y="64"/>
                    </a:lnTo>
                    <a:lnTo>
                      <a:pt x="3535" y="61"/>
                    </a:lnTo>
                    <a:lnTo>
                      <a:pt x="3570" y="53"/>
                    </a:lnTo>
                    <a:lnTo>
                      <a:pt x="3603" y="40"/>
                    </a:lnTo>
                    <a:lnTo>
                      <a:pt x="3638" y="19"/>
                    </a:lnTo>
                    <a:lnTo>
                      <a:pt x="3659" y="8"/>
                    </a:lnTo>
                    <a:cubicBezTo>
                      <a:pt x="3664" y="6"/>
                      <a:pt x="3669" y="5"/>
                      <a:pt x="3674" y="4"/>
                    </a:cubicBezTo>
                    <a:lnTo>
                      <a:pt x="3694" y="1"/>
                    </a:lnTo>
                    <a:cubicBezTo>
                      <a:pt x="3699" y="0"/>
                      <a:pt x="3705" y="0"/>
                      <a:pt x="3710" y="1"/>
                    </a:cubicBezTo>
                    <a:lnTo>
                      <a:pt x="3729" y="4"/>
                    </a:lnTo>
                    <a:cubicBezTo>
                      <a:pt x="3734" y="5"/>
                      <a:pt x="3740" y="6"/>
                      <a:pt x="3744" y="8"/>
                    </a:cubicBezTo>
                    <a:lnTo>
                      <a:pt x="3762" y="17"/>
                    </a:lnTo>
                    <a:lnTo>
                      <a:pt x="3800" y="40"/>
                    </a:lnTo>
                    <a:lnTo>
                      <a:pt x="3834" y="53"/>
                    </a:lnTo>
                    <a:lnTo>
                      <a:pt x="3868" y="61"/>
                    </a:lnTo>
                    <a:lnTo>
                      <a:pt x="3908" y="64"/>
                    </a:lnTo>
                    <a:lnTo>
                      <a:pt x="4651" y="64"/>
                    </a:lnTo>
                    <a:lnTo>
                      <a:pt x="4687" y="61"/>
                    </a:lnTo>
                    <a:lnTo>
                      <a:pt x="4722" y="53"/>
                    </a:lnTo>
                    <a:lnTo>
                      <a:pt x="4755" y="40"/>
                    </a:lnTo>
                    <a:lnTo>
                      <a:pt x="4790" y="19"/>
                    </a:lnTo>
                    <a:lnTo>
                      <a:pt x="4811" y="8"/>
                    </a:lnTo>
                    <a:cubicBezTo>
                      <a:pt x="4816" y="6"/>
                      <a:pt x="4821" y="5"/>
                      <a:pt x="4826" y="4"/>
                    </a:cubicBezTo>
                    <a:lnTo>
                      <a:pt x="4846" y="1"/>
                    </a:lnTo>
                    <a:cubicBezTo>
                      <a:pt x="4851" y="0"/>
                      <a:pt x="4857" y="0"/>
                      <a:pt x="4862" y="1"/>
                    </a:cubicBezTo>
                    <a:lnTo>
                      <a:pt x="4881" y="4"/>
                    </a:lnTo>
                    <a:cubicBezTo>
                      <a:pt x="4886" y="5"/>
                      <a:pt x="4892" y="6"/>
                      <a:pt x="4896" y="8"/>
                    </a:cubicBezTo>
                    <a:lnTo>
                      <a:pt x="4914" y="17"/>
                    </a:lnTo>
                    <a:lnTo>
                      <a:pt x="4952" y="40"/>
                    </a:lnTo>
                    <a:lnTo>
                      <a:pt x="4986" y="53"/>
                    </a:lnTo>
                    <a:lnTo>
                      <a:pt x="5020" y="61"/>
                    </a:lnTo>
                    <a:lnTo>
                      <a:pt x="5060" y="64"/>
                    </a:lnTo>
                    <a:lnTo>
                      <a:pt x="5187" y="64"/>
                    </a:lnTo>
                    <a:lnTo>
                      <a:pt x="5187" y="100"/>
                    </a:lnTo>
                    <a:lnTo>
                      <a:pt x="5057" y="100"/>
                    </a:lnTo>
                    <a:lnTo>
                      <a:pt x="5015" y="96"/>
                    </a:lnTo>
                    <a:lnTo>
                      <a:pt x="4975" y="87"/>
                    </a:lnTo>
                    <a:lnTo>
                      <a:pt x="4936" y="71"/>
                    </a:lnTo>
                    <a:lnTo>
                      <a:pt x="4898" y="49"/>
                    </a:lnTo>
                    <a:lnTo>
                      <a:pt x="4881" y="40"/>
                    </a:lnTo>
                    <a:cubicBezTo>
                      <a:pt x="4879" y="40"/>
                      <a:pt x="4877" y="39"/>
                      <a:pt x="4876" y="39"/>
                    </a:cubicBezTo>
                    <a:lnTo>
                      <a:pt x="4857" y="36"/>
                    </a:lnTo>
                    <a:cubicBezTo>
                      <a:pt x="4855" y="36"/>
                      <a:pt x="4853" y="36"/>
                      <a:pt x="4851" y="36"/>
                    </a:cubicBezTo>
                    <a:lnTo>
                      <a:pt x="4832" y="39"/>
                    </a:lnTo>
                    <a:cubicBezTo>
                      <a:pt x="4830" y="39"/>
                      <a:pt x="4828" y="40"/>
                      <a:pt x="4827" y="40"/>
                    </a:cubicBezTo>
                    <a:lnTo>
                      <a:pt x="4808" y="50"/>
                    </a:lnTo>
                    <a:lnTo>
                      <a:pt x="4771" y="71"/>
                    </a:lnTo>
                    <a:lnTo>
                      <a:pt x="4733" y="87"/>
                    </a:lnTo>
                    <a:lnTo>
                      <a:pt x="4693" y="96"/>
                    </a:lnTo>
                    <a:lnTo>
                      <a:pt x="4651" y="100"/>
                    </a:lnTo>
                    <a:lnTo>
                      <a:pt x="3905" y="100"/>
                    </a:lnTo>
                    <a:lnTo>
                      <a:pt x="3863" y="96"/>
                    </a:lnTo>
                    <a:lnTo>
                      <a:pt x="3823" y="87"/>
                    </a:lnTo>
                    <a:lnTo>
                      <a:pt x="3784" y="71"/>
                    </a:lnTo>
                    <a:lnTo>
                      <a:pt x="3746" y="49"/>
                    </a:lnTo>
                    <a:lnTo>
                      <a:pt x="3729" y="40"/>
                    </a:lnTo>
                    <a:cubicBezTo>
                      <a:pt x="3727" y="40"/>
                      <a:pt x="3725" y="39"/>
                      <a:pt x="3724" y="39"/>
                    </a:cubicBezTo>
                    <a:lnTo>
                      <a:pt x="3705" y="36"/>
                    </a:lnTo>
                    <a:cubicBezTo>
                      <a:pt x="3703" y="36"/>
                      <a:pt x="3701" y="36"/>
                      <a:pt x="3699" y="36"/>
                    </a:cubicBezTo>
                    <a:lnTo>
                      <a:pt x="3680" y="39"/>
                    </a:lnTo>
                    <a:cubicBezTo>
                      <a:pt x="3678" y="39"/>
                      <a:pt x="3676" y="40"/>
                      <a:pt x="3675" y="40"/>
                    </a:cubicBezTo>
                    <a:lnTo>
                      <a:pt x="3656" y="50"/>
                    </a:lnTo>
                    <a:lnTo>
                      <a:pt x="3619" y="71"/>
                    </a:lnTo>
                    <a:lnTo>
                      <a:pt x="3581" y="87"/>
                    </a:lnTo>
                    <a:lnTo>
                      <a:pt x="3541" y="96"/>
                    </a:lnTo>
                    <a:lnTo>
                      <a:pt x="3499" y="100"/>
                    </a:lnTo>
                    <a:lnTo>
                      <a:pt x="53" y="100"/>
                    </a:lnTo>
                    <a:lnTo>
                      <a:pt x="53" y="64"/>
                    </a:lnTo>
                    <a:close/>
                    <a:moveTo>
                      <a:pt x="53" y="135"/>
                    </a:moveTo>
                    <a:lnTo>
                      <a:pt x="3499" y="135"/>
                    </a:lnTo>
                    <a:lnTo>
                      <a:pt x="3545" y="132"/>
                    </a:lnTo>
                    <a:cubicBezTo>
                      <a:pt x="3546" y="132"/>
                      <a:pt x="3547" y="131"/>
                      <a:pt x="3548" y="131"/>
                    </a:cubicBezTo>
                    <a:lnTo>
                      <a:pt x="3590" y="121"/>
                    </a:lnTo>
                    <a:cubicBezTo>
                      <a:pt x="3591" y="121"/>
                      <a:pt x="3592" y="121"/>
                      <a:pt x="3593" y="120"/>
                    </a:cubicBezTo>
                    <a:lnTo>
                      <a:pt x="3634" y="104"/>
                    </a:lnTo>
                    <a:cubicBezTo>
                      <a:pt x="3634" y="104"/>
                      <a:pt x="3635" y="103"/>
                      <a:pt x="3636" y="103"/>
                    </a:cubicBezTo>
                    <a:lnTo>
                      <a:pt x="3674" y="80"/>
                    </a:lnTo>
                    <a:lnTo>
                      <a:pt x="3688" y="74"/>
                    </a:lnTo>
                    <a:lnTo>
                      <a:pt x="3702" y="71"/>
                    </a:lnTo>
                    <a:lnTo>
                      <a:pt x="3716" y="74"/>
                    </a:lnTo>
                    <a:lnTo>
                      <a:pt x="3731" y="81"/>
                    </a:lnTo>
                    <a:lnTo>
                      <a:pt x="3767" y="103"/>
                    </a:lnTo>
                    <a:cubicBezTo>
                      <a:pt x="3768" y="103"/>
                      <a:pt x="3769" y="104"/>
                      <a:pt x="3770" y="104"/>
                    </a:cubicBezTo>
                    <a:lnTo>
                      <a:pt x="3811" y="120"/>
                    </a:lnTo>
                    <a:cubicBezTo>
                      <a:pt x="3812" y="121"/>
                      <a:pt x="3813" y="121"/>
                      <a:pt x="3813" y="121"/>
                    </a:cubicBezTo>
                    <a:lnTo>
                      <a:pt x="3856" y="131"/>
                    </a:lnTo>
                    <a:cubicBezTo>
                      <a:pt x="3857" y="131"/>
                      <a:pt x="3858" y="132"/>
                      <a:pt x="3859" y="132"/>
                    </a:cubicBezTo>
                    <a:lnTo>
                      <a:pt x="3903" y="135"/>
                    </a:lnTo>
                    <a:lnTo>
                      <a:pt x="4651" y="135"/>
                    </a:lnTo>
                    <a:lnTo>
                      <a:pt x="4697" y="132"/>
                    </a:lnTo>
                    <a:cubicBezTo>
                      <a:pt x="4698" y="132"/>
                      <a:pt x="4699" y="131"/>
                      <a:pt x="4700" y="131"/>
                    </a:cubicBezTo>
                    <a:lnTo>
                      <a:pt x="4742" y="121"/>
                    </a:lnTo>
                    <a:cubicBezTo>
                      <a:pt x="4743" y="121"/>
                      <a:pt x="4744" y="121"/>
                      <a:pt x="4745" y="120"/>
                    </a:cubicBezTo>
                    <a:lnTo>
                      <a:pt x="4786" y="104"/>
                    </a:lnTo>
                    <a:cubicBezTo>
                      <a:pt x="4786" y="104"/>
                      <a:pt x="4787" y="103"/>
                      <a:pt x="4788" y="103"/>
                    </a:cubicBezTo>
                    <a:lnTo>
                      <a:pt x="4826" y="80"/>
                    </a:lnTo>
                    <a:lnTo>
                      <a:pt x="4840" y="74"/>
                    </a:lnTo>
                    <a:lnTo>
                      <a:pt x="4854" y="71"/>
                    </a:lnTo>
                    <a:lnTo>
                      <a:pt x="4868" y="74"/>
                    </a:lnTo>
                    <a:lnTo>
                      <a:pt x="4883" y="81"/>
                    </a:lnTo>
                    <a:lnTo>
                      <a:pt x="4919" y="103"/>
                    </a:lnTo>
                    <a:cubicBezTo>
                      <a:pt x="4920" y="103"/>
                      <a:pt x="4921" y="104"/>
                      <a:pt x="4922" y="104"/>
                    </a:cubicBezTo>
                    <a:lnTo>
                      <a:pt x="4963" y="120"/>
                    </a:lnTo>
                    <a:cubicBezTo>
                      <a:pt x="4964" y="121"/>
                      <a:pt x="4965" y="121"/>
                      <a:pt x="4965" y="121"/>
                    </a:cubicBezTo>
                    <a:lnTo>
                      <a:pt x="5008" y="131"/>
                    </a:lnTo>
                    <a:cubicBezTo>
                      <a:pt x="5009" y="131"/>
                      <a:pt x="5010" y="132"/>
                      <a:pt x="5011" y="132"/>
                    </a:cubicBezTo>
                    <a:lnTo>
                      <a:pt x="5055" y="135"/>
                    </a:lnTo>
                    <a:lnTo>
                      <a:pt x="5187" y="135"/>
                    </a:lnTo>
                    <a:lnTo>
                      <a:pt x="5187" y="171"/>
                    </a:lnTo>
                    <a:lnTo>
                      <a:pt x="5052" y="171"/>
                    </a:lnTo>
                    <a:lnTo>
                      <a:pt x="5008" y="167"/>
                    </a:lnTo>
                    <a:cubicBezTo>
                      <a:pt x="5005" y="167"/>
                      <a:pt x="5002" y="167"/>
                      <a:pt x="5000" y="166"/>
                    </a:cubicBezTo>
                    <a:lnTo>
                      <a:pt x="4957" y="156"/>
                    </a:lnTo>
                    <a:cubicBezTo>
                      <a:pt x="4955" y="155"/>
                      <a:pt x="4952" y="154"/>
                      <a:pt x="4950" y="153"/>
                    </a:cubicBezTo>
                    <a:lnTo>
                      <a:pt x="4909" y="137"/>
                    </a:lnTo>
                    <a:cubicBezTo>
                      <a:pt x="4906" y="136"/>
                      <a:pt x="4904" y="135"/>
                      <a:pt x="4901" y="133"/>
                    </a:cubicBezTo>
                    <a:lnTo>
                      <a:pt x="4867" y="113"/>
                    </a:lnTo>
                    <a:lnTo>
                      <a:pt x="4857" y="108"/>
                    </a:lnTo>
                    <a:lnTo>
                      <a:pt x="4854" y="107"/>
                    </a:lnTo>
                    <a:lnTo>
                      <a:pt x="4851" y="108"/>
                    </a:lnTo>
                    <a:lnTo>
                      <a:pt x="4844" y="111"/>
                    </a:lnTo>
                    <a:lnTo>
                      <a:pt x="4806" y="133"/>
                    </a:lnTo>
                    <a:cubicBezTo>
                      <a:pt x="4804" y="135"/>
                      <a:pt x="4801" y="136"/>
                      <a:pt x="4799" y="137"/>
                    </a:cubicBezTo>
                    <a:lnTo>
                      <a:pt x="4758" y="153"/>
                    </a:lnTo>
                    <a:cubicBezTo>
                      <a:pt x="4755" y="154"/>
                      <a:pt x="4753" y="155"/>
                      <a:pt x="4750" y="156"/>
                    </a:cubicBezTo>
                    <a:lnTo>
                      <a:pt x="4708" y="166"/>
                    </a:lnTo>
                    <a:cubicBezTo>
                      <a:pt x="4705" y="167"/>
                      <a:pt x="4702" y="167"/>
                      <a:pt x="4700" y="167"/>
                    </a:cubicBezTo>
                    <a:lnTo>
                      <a:pt x="4651" y="171"/>
                    </a:lnTo>
                    <a:lnTo>
                      <a:pt x="3900" y="171"/>
                    </a:lnTo>
                    <a:lnTo>
                      <a:pt x="3856" y="167"/>
                    </a:lnTo>
                    <a:cubicBezTo>
                      <a:pt x="3853" y="167"/>
                      <a:pt x="3850" y="167"/>
                      <a:pt x="3848" y="166"/>
                    </a:cubicBezTo>
                    <a:lnTo>
                      <a:pt x="3805" y="156"/>
                    </a:lnTo>
                    <a:cubicBezTo>
                      <a:pt x="3803" y="155"/>
                      <a:pt x="3800" y="154"/>
                      <a:pt x="3798" y="153"/>
                    </a:cubicBezTo>
                    <a:lnTo>
                      <a:pt x="3757" y="137"/>
                    </a:lnTo>
                    <a:cubicBezTo>
                      <a:pt x="3754" y="136"/>
                      <a:pt x="3752" y="135"/>
                      <a:pt x="3749" y="133"/>
                    </a:cubicBezTo>
                    <a:lnTo>
                      <a:pt x="3715" y="113"/>
                    </a:lnTo>
                    <a:lnTo>
                      <a:pt x="3705" y="108"/>
                    </a:lnTo>
                    <a:lnTo>
                      <a:pt x="3702" y="107"/>
                    </a:lnTo>
                    <a:lnTo>
                      <a:pt x="3699" y="108"/>
                    </a:lnTo>
                    <a:lnTo>
                      <a:pt x="3692" y="111"/>
                    </a:lnTo>
                    <a:lnTo>
                      <a:pt x="3654" y="133"/>
                    </a:lnTo>
                    <a:cubicBezTo>
                      <a:pt x="3652" y="135"/>
                      <a:pt x="3649" y="136"/>
                      <a:pt x="3647" y="137"/>
                    </a:cubicBezTo>
                    <a:lnTo>
                      <a:pt x="3606" y="153"/>
                    </a:lnTo>
                    <a:cubicBezTo>
                      <a:pt x="3603" y="154"/>
                      <a:pt x="3601" y="155"/>
                      <a:pt x="3598" y="156"/>
                    </a:cubicBezTo>
                    <a:lnTo>
                      <a:pt x="3556" y="166"/>
                    </a:lnTo>
                    <a:cubicBezTo>
                      <a:pt x="3553" y="167"/>
                      <a:pt x="3550" y="167"/>
                      <a:pt x="3548" y="167"/>
                    </a:cubicBezTo>
                    <a:lnTo>
                      <a:pt x="3499" y="171"/>
                    </a:lnTo>
                    <a:lnTo>
                      <a:pt x="53" y="171"/>
                    </a:lnTo>
                    <a:lnTo>
                      <a:pt x="53" y="135"/>
                    </a:lnTo>
                    <a:close/>
                    <a:moveTo>
                      <a:pt x="53" y="171"/>
                    </a:moveTo>
                    <a:cubicBezTo>
                      <a:pt x="24" y="171"/>
                      <a:pt x="0" y="147"/>
                      <a:pt x="0" y="117"/>
                    </a:cubicBezTo>
                    <a:cubicBezTo>
                      <a:pt x="0" y="88"/>
                      <a:pt x="24" y="64"/>
                      <a:pt x="53" y="64"/>
                    </a:cubicBezTo>
                    <a:lnTo>
                      <a:pt x="53" y="171"/>
                    </a:lnTo>
                    <a:close/>
                    <a:moveTo>
                      <a:pt x="5187" y="64"/>
                    </a:moveTo>
                    <a:cubicBezTo>
                      <a:pt x="5216" y="64"/>
                      <a:pt x="5240" y="88"/>
                      <a:pt x="5240" y="117"/>
                    </a:cubicBezTo>
                    <a:cubicBezTo>
                      <a:pt x="5240" y="147"/>
                      <a:pt x="5216" y="171"/>
                      <a:pt x="5187" y="171"/>
                    </a:cubicBezTo>
                    <a:lnTo>
                      <a:pt x="5187" y="64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23" name="Freeform 212">
                <a:extLst>
                  <a:ext uri="{FF2B5EF4-FFF2-40B4-BE49-F238E27FC236}">
                    <a16:creationId xmlns:a16="http://schemas.microsoft.com/office/drawing/2014/main" id="{2F01BB52-47F6-405F-88B2-12912CC211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4" y="2464"/>
                <a:ext cx="91" cy="91"/>
              </a:xfrm>
              <a:custGeom>
                <a:avLst/>
                <a:gdLst>
                  <a:gd name="T0" fmla="*/ 320 w 320"/>
                  <a:gd name="T1" fmla="*/ 160 h 320"/>
                  <a:gd name="T2" fmla="*/ 0 w 320"/>
                  <a:gd name="T3" fmla="*/ 320 h 320"/>
                  <a:gd name="T4" fmla="*/ 0 w 320"/>
                  <a:gd name="T5" fmla="*/ 0 h 320"/>
                  <a:gd name="T6" fmla="*/ 320 w 320"/>
                  <a:gd name="T7" fmla="*/ 16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0" h="320">
                    <a:moveTo>
                      <a:pt x="320" y="160"/>
                    </a:moveTo>
                    <a:lnTo>
                      <a:pt x="0" y="320"/>
                    </a:lnTo>
                    <a:cubicBezTo>
                      <a:pt x="50" y="219"/>
                      <a:pt x="50" y="101"/>
                      <a:pt x="0" y="0"/>
                    </a:cubicBezTo>
                    <a:lnTo>
                      <a:pt x="320" y="16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24" name="Rectangle 213">
                <a:extLst>
                  <a:ext uri="{FF2B5EF4-FFF2-40B4-BE49-F238E27FC236}">
                    <a16:creationId xmlns:a16="http://schemas.microsoft.com/office/drawing/2014/main" id="{A11DBE79-5EBA-4B8F-BEA4-B9691A90DF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6" y="2473"/>
                <a:ext cx="111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25" name="Rectangle 214">
                <a:extLst>
                  <a:ext uri="{FF2B5EF4-FFF2-40B4-BE49-F238E27FC236}">
                    <a16:creationId xmlns:a16="http://schemas.microsoft.com/office/drawing/2014/main" id="{A3524449-B93F-4244-9723-EA17CD0B80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7" y="2471"/>
                <a:ext cx="152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Pyro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648" name="Freeform 233">
                <a:extLst>
                  <a:ext uri="{FF2B5EF4-FFF2-40B4-BE49-F238E27FC236}">
                    <a16:creationId xmlns:a16="http://schemas.microsoft.com/office/drawing/2014/main" id="{F2388F0B-4838-44A3-9719-3F39F1871E6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4" y="1915"/>
                <a:ext cx="678" cy="29"/>
              </a:xfrm>
              <a:custGeom>
                <a:avLst/>
                <a:gdLst>
                  <a:gd name="T0" fmla="*/ 170 w 4785"/>
                  <a:gd name="T1" fmla="*/ 162 h 205"/>
                  <a:gd name="T2" fmla="*/ 0 w 4785"/>
                  <a:gd name="T3" fmla="*/ 162 h 205"/>
                  <a:gd name="T4" fmla="*/ 384 w 4785"/>
                  <a:gd name="T5" fmla="*/ 120 h 205"/>
                  <a:gd name="T6" fmla="*/ 298 w 4785"/>
                  <a:gd name="T7" fmla="*/ 205 h 205"/>
                  <a:gd name="T8" fmla="*/ 554 w 4785"/>
                  <a:gd name="T9" fmla="*/ 120 h 205"/>
                  <a:gd name="T10" fmla="*/ 640 w 4785"/>
                  <a:gd name="T11" fmla="*/ 205 h 205"/>
                  <a:gd name="T12" fmla="*/ 554 w 4785"/>
                  <a:gd name="T13" fmla="*/ 120 h 205"/>
                  <a:gd name="T14" fmla="*/ 938 w 4785"/>
                  <a:gd name="T15" fmla="*/ 162 h 205"/>
                  <a:gd name="T16" fmla="*/ 768 w 4785"/>
                  <a:gd name="T17" fmla="*/ 162 h 205"/>
                  <a:gd name="T18" fmla="*/ 1152 w 4785"/>
                  <a:gd name="T19" fmla="*/ 120 h 205"/>
                  <a:gd name="T20" fmla="*/ 1066 w 4785"/>
                  <a:gd name="T21" fmla="*/ 205 h 205"/>
                  <a:gd name="T22" fmla="*/ 1322 w 4785"/>
                  <a:gd name="T23" fmla="*/ 120 h 205"/>
                  <a:gd name="T24" fmla="*/ 1408 w 4785"/>
                  <a:gd name="T25" fmla="*/ 205 h 205"/>
                  <a:gd name="T26" fmla="*/ 1322 w 4785"/>
                  <a:gd name="T27" fmla="*/ 120 h 205"/>
                  <a:gd name="T28" fmla="*/ 1706 w 4785"/>
                  <a:gd name="T29" fmla="*/ 162 h 205"/>
                  <a:gd name="T30" fmla="*/ 1536 w 4785"/>
                  <a:gd name="T31" fmla="*/ 162 h 205"/>
                  <a:gd name="T32" fmla="*/ 1920 w 4785"/>
                  <a:gd name="T33" fmla="*/ 120 h 205"/>
                  <a:gd name="T34" fmla="*/ 1834 w 4785"/>
                  <a:gd name="T35" fmla="*/ 205 h 205"/>
                  <a:gd name="T36" fmla="*/ 2090 w 4785"/>
                  <a:gd name="T37" fmla="*/ 120 h 205"/>
                  <a:gd name="T38" fmla="*/ 2176 w 4785"/>
                  <a:gd name="T39" fmla="*/ 205 h 205"/>
                  <a:gd name="T40" fmla="*/ 2090 w 4785"/>
                  <a:gd name="T41" fmla="*/ 120 h 205"/>
                  <a:gd name="T42" fmla="*/ 2474 w 4785"/>
                  <a:gd name="T43" fmla="*/ 162 h 205"/>
                  <a:gd name="T44" fmla="*/ 2304 w 4785"/>
                  <a:gd name="T45" fmla="*/ 162 h 205"/>
                  <a:gd name="T46" fmla="*/ 2688 w 4785"/>
                  <a:gd name="T47" fmla="*/ 120 h 205"/>
                  <a:gd name="T48" fmla="*/ 2602 w 4785"/>
                  <a:gd name="T49" fmla="*/ 205 h 205"/>
                  <a:gd name="T50" fmla="*/ 2858 w 4785"/>
                  <a:gd name="T51" fmla="*/ 120 h 205"/>
                  <a:gd name="T52" fmla="*/ 2944 w 4785"/>
                  <a:gd name="T53" fmla="*/ 205 h 205"/>
                  <a:gd name="T54" fmla="*/ 2858 w 4785"/>
                  <a:gd name="T55" fmla="*/ 120 h 205"/>
                  <a:gd name="T56" fmla="*/ 3173 w 4785"/>
                  <a:gd name="T57" fmla="*/ 114 h 205"/>
                  <a:gd name="T58" fmla="*/ 3209 w 4785"/>
                  <a:gd name="T59" fmla="*/ 193 h 205"/>
                  <a:gd name="T60" fmla="*/ 3118 w 4785"/>
                  <a:gd name="T61" fmla="*/ 203 h 205"/>
                  <a:gd name="T62" fmla="*/ 3338 w 4785"/>
                  <a:gd name="T63" fmla="*/ 60 h 205"/>
                  <a:gd name="T64" fmla="*/ 3473 w 4785"/>
                  <a:gd name="T65" fmla="*/ 36 h 205"/>
                  <a:gd name="T66" fmla="*/ 3382 w 4785"/>
                  <a:gd name="T67" fmla="*/ 133 h 205"/>
                  <a:gd name="T68" fmla="*/ 3618 w 4785"/>
                  <a:gd name="T69" fmla="*/ 44 h 205"/>
                  <a:gd name="T70" fmla="*/ 3659 w 4785"/>
                  <a:gd name="T71" fmla="*/ 105 h 205"/>
                  <a:gd name="T72" fmla="*/ 3631 w 4785"/>
                  <a:gd name="T73" fmla="*/ 192 h 205"/>
                  <a:gd name="T74" fmla="*/ 3582 w 4785"/>
                  <a:gd name="T75" fmla="*/ 142 h 205"/>
                  <a:gd name="T76" fmla="*/ 3560 w 4785"/>
                  <a:gd name="T77" fmla="*/ 106 h 205"/>
                  <a:gd name="T78" fmla="*/ 3733 w 4785"/>
                  <a:gd name="T79" fmla="*/ 77 h 205"/>
                  <a:gd name="T80" fmla="*/ 3792 w 4785"/>
                  <a:gd name="T81" fmla="*/ 19 h 205"/>
                  <a:gd name="T82" fmla="*/ 3846 w 4785"/>
                  <a:gd name="T83" fmla="*/ 88 h 205"/>
                  <a:gd name="T84" fmla="*/ 3807 w 4785"/>
                  <a:gd name="T85" fmla="*/ 122 h 205"/>
                  <a:gd name="T86" fmla="*/ 3733 w 4785"/>
                  <a:gd name="T87" fmla="*/ 77 h 205"/>
                  <a:gd name="T88" fmla="*/ 4048 w 4785"/>
                  <a:gd name="T89" fmla="*/ 63 h 205"/>
                  <a:gd name="T90" fmla="*/ 4047 w 4785"/>
                  <a:gd name="T91" fmla="*/ 154 h 205"/>
                  <a:gd name="T92" fmla="*/ 3965 w 4785"/>
                  <a:gd name="T93" fmla="*/ 112 h 205"/>
                  <a:gd name="T94" fmla="*/ 4230 w 4785"/>
                  <a:gd name="T95" fmla="*/ 115 h 205"/>
                  <a:gd name="T96" fmla="*/ 4355 w 4785"/>
                  <a:gd name="T97" fmla="*/ 162 h 205"/>
                  <a:gd name="T98" fmla="*/ 4224 w 4785"/>
                  <a:gd name="T99" fmla="*/ 200 h 205"/>
                  <a:gd name="T100" fmla="*/ 4483 w 4785"/>
                  <a:gd name="T101" fmla="*/ 120 h 205"/>
                  <a:gd name="T102" fmla="*/ 4568 w 4785"/>
                  <a:gd name="T103" fmla="*/ 205 h 205"/>
                  <a:gd name="T104" fmla="*/ 4483 w 4785"/>
                  <a:gd name="T105" fmla="*/ 120 h 205"/>
                  <a:gd name="T106" fmla="*/ 4785 w 4785"/>
                  <a:gd name="T107" fmla="*/ 162 h 205"/>
                  <a:gd name="T108" fmla="*/ 4696 w 4785"/>
                  <a:gd name="T109" fmla="*/ 162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785" h="205">
                    <a:moveTo>
                      <a:pt x="42" y="120"/>
                    </a:moveTo>
                    <a:lnTo>
                      <a:pt x="128" y="120"/>
                    </a:lnTo>
                    <a:cubicBezTo>
                      <a:pt x="151" y="120"/>
                      <a:pt x="170" y="139"/>
                      <a:pt x="170" y="162"/>
                    </a:cubicBezTo>
                    <a:cubicBezTo>
                      <a:pt x="170" y="186"/>
                      <a:pt x="151" y="205"/>
                      <a:pt x="128" y="205"/>
                    </a:cubicBezTo>
                    <a:lnTo>
                      <a:pt x="42" y="205"/>
                    </a:lnTo>
                    <a:cubicBezTo>
                      <a:pt x="19" y="205"/>
                      <a:pt x="0" y="186"/>
                      <a:pt x="0" y="162"/>
                    </a:cubicBezTo>
                    <a:cubicBezTo>
                      <a:pt x="0" y="139"/>
                      <a:pt x="19" y="120"/>
                      <a:pt x="42" y="120"/>
                    </a:cubicBezTo>
                    <a:close/>
                    <a:moveTo>
                      <a:pt x="298" y="120"/>
                    </a:moveTo>
                    <a:lnTo>
                      <a:pt x="384" y="120"/>
                    </a:lnTo>
                    <a:cubicBezTo>
                      <a:pt x="407" y="120"/>
                      <a:pt x="426" y="139"/>
                      <a:pt x="426" y="162"/>
                    </a:cubicBezTo>
                    <a:cubicBezTo>
                      <a:pt x="426" y="186"/>
                      <a:pt x="407" y="205"/>
                      <a:pt x="384" y="205"/>
                    </a:cubicBezTo>
                    <a:lnTo>
                      <a:pt x="298" y="205"/>
                    </a:lnTo>
                    <a:cubicBezTo>
                      <a:pt x="275" y="205"/>
                      <a:pt x="256" y="186"/>
                      <a:pt x="256" y="162"/>
                    </a:cubicBezTo>
                    <a:cubicBezTo>
                      <a:pt x="256" y="139"/>
                      <a:pt x="275" y="120"/>
                      <a:pt x="298" y="120"/>
                    </a:cubicBezTo>
                    <a:close/>
                    <a:moveTo>
                      <a:pt x="554" y="120"/>
                    </a:moveTo>
                    <a:lnTo>
                      <a:pt x="640" y="120"/>
                    </a:lnTo>
                    <a:cubicBezTo>
                      <a:pt x="663" y="120"/>
                      <a:pt x="682" y="139"/>
                      <a:pt x="682" y="162"/>
                    </a:cubicBezTo>
                    <a:cubicBezTo>
                      <a:pt x="682" y="186"/>
                      <a:pt x="663" y="205"/>
                      <a:pt x="640" y="205"/>
                    </a:cubicBezTo>
                    <a:lnTo>
                      <a:pt x="554" y="205"/>
                    </a:lnTo>
                    <a:cubicBezTo>
                      <a:pt x="531" y="205"/>
                      <a:pt x="512" y="186"/>
                      <a:pt x="512" y="162"/>
                    </a:cubicBezTo>
                    <a:cubicBezTo>
                      <a:pt x="512" y="139"/>
                      <a:pt x="531" y="120"/>
                      <a:pt x="554" y="120"/>
                    </a:cubicBezTo>
                    <a:close/>
                    <a:moveTo>
                      <a:pt x="810" y="120"/>
                    </a:moveTo>
                    <a:lnTo>
                      <a:pt x="896" y="120"/>
                    </a:lnTo>
                    <a:cubicBezTo>
                      <a:pt x="919" y="120"/>
                      <a:pt x="938" y="139"/>
                      <a:pt x="938" y="162"/>
                    </a:cubicBezTo>
                    <a:cubicBezTo>
                      <a:pt x="938" y="186"/>
                      <a:pt x="919" y="205"/>
                      <a:pt x="896" y="205"/>
                    </a:cubicBezTo>
                    <a:lnTo>
                      <a:pt x="810" y="205"/>
                    </a:lnTo>
                    <a:cubicBezTo>
                      <a:pt x="787" y="205"/>
                      <a:pt x="768" y="186"/>
                      <a:pt x="768" y="162"/>
                    </a:cubicBezTo>
                    <a:cubicBezTo>
                      <a:pt x="768" y="139"/>
                      <a:pt x="787" y="120"/>
                      <a:pt x="810" y="120"/>
                    </a:cubicBezTo>
                    <a:close/>
                    <a:moveTo>
                      <a:pt x="1066" y="120"/>
                    </a:moveTo>
                    <a:lnTo>
                      <a:pt x="1152" y="120"/>
                    </a:lnTo>
                    <a:cubicBezTo>
                      <a:pt x="1175" y="120"/>
                      <a:pt x="1194" y="139"/>
                      <a:pt x="1194" y="162"/>
                    </a:cubicBezTo>
                    <a:cubicBezTo>
                      <a:pt x="1194" y="186"/>
                      <a:pt x="1175" y="205"/>
                      <a:pt x="1152" y="205"/>
                    </a:cubicBezTo>
                    <a:lnTo>
                      <a:pt x="1066" y="205"/>
                    </a:lnTo>
                    <a:cubicBezTo>
                      <a:pt x="1043" y="205"/>
                      <a:pt x="1024" y="186"/>
                      <a:pt x="1024" y="162"/>
                    </a:cubicBezTo>
                    <a:cubicBezTo>
                      <a:pt x="1024" y="139"/>
                      <a:pt x="1043" y="120"/>
                      <a:pt x="1066" y="120"/>
                    </a:cubicBezTo>
                    <a:close/>
                    <a:moveTo>
                      <a:pt x="1322" y="120"/>
                    </a:moveTo>
                    <a:lnTo>
                      <a:pt x="1408" y="120"/>
                    </a:lnTo>
                    <a:cubicBezTo>
                      <a:pt x="1431" y="120"/>
                      <a:pt x="1450" y="139"/>
                      <a:pt x="1450" y="162"/>
                    </a:cubicBezTo>
                    <a:cubicBezTo>
                      <a:pt x="1450" y="186"/>
                      <a:pt x="1431" y="205"/>
                      <a:pt x="1408" y="205"/>
                    </a:cubicBezTo>
                    <a:lnTo>
                      <a:pt x="1322" y="205"/>
                    </a:lnTo>
                    <a:cubicBezTo>
                      <a:pt x="1299" y="205"/>
                      <a:pt x="1280" y="186"/>
                      <a:pt x="1280" y="162"/>
                    </a:cubicBezTo>
                    <a:cubicBezTo>
                      <a:pt x="1280" y="139"/>
                      <a:pt x="1299" y="120"/>
                      <a:pt x="1322" y="120"/>
                    </a:cubicBezTo>
                    <a:close/>
                    <a:moveTo>
                      <a:pt x="1578" y="120"/>
                    </a:moveTo>
                    <a:lnTo>
                      <a:pt x="1664" y="120"/>
                    </a:lnTo>
                    <a:cubicBezTo>
                      <a:pt x="1687" y="120"/>
                      <a:pt x="1706" y="139"/>
                      <a:pt x="1706" y="162"/>
                    </a:cubicBezTo>
                    <a:cubicBezTo>
                      <a:pt x="1706" y="186"/>
                      <a:pt x="1687" y="205"/>
                      <a:pt x="1664" y="205"/>
                    </a:cubicBezTo>
                    <a:lnTo>
                      <a:pt x="1578" y="205"/>
                    </a:lnTo>
                    <a:cubicBezTo>
                      <a:pt x="1555" y="205"/>
                      <a:pt x="1536" y="186"/>
                      <a:pt x="1536" y="162"/>
                    </a:cubicBezTo>
                    <a:cubicBezTo>
                      <a:pt x="1536" y="139"/>
                      <a:pt x="1555" y="120"/>
                      <a:pt x="1578" y="120"/>
                    </a:cubicBezTo>
                    <a:close/>
                    <a:moveTo>
                      <a:pt x="1834" y="120"/>
                    </a:moveTo>
                    <a:lnTo>
                      <a:pt x="1920" y="120"/>
                    </a:lnTo>
                    <a:cubicBezTo>
                      <a:pt x="1943" y="120"/>
                      <a:pt x="1962" y="139"/>
                      <a:pt x="1962" y="162"/>
                    </a:cubicBezTo>
                    <a:cubicBezTo>
                      <a:pt x="1962" y="186"/>
                      <a:pt x="1943" y="205"/>
                      <a:pt x="1920" y="205"/>
                    </a:cubicBezTo>
                    <a:lnTo>
                      <a:pt x="1834" y="205"/>
                    </a:lnTo>
                    <a:cubicBezTo>
                      <a:pt x="1811" y="205"/>
                      <a:pt x="1792" y="186"/>
                      <a:pt x="1792" y="162"/>
                    </a:cubicBezTo>
                    <a:cubicBezTo>
                      <a:pt x="1792" y="139"/>
                      <a:pt x="1811" y="120"/>
                      <a:pt x="1834" y="120"/>
                    </a:cubicBezTo>
                    <a:close/>
                    <a:moveTo>
                      <a:pt x="2090" y="120"/>
                    </a:moveTo>
                    <a:lnTo>
                      <a:pt x="2176" y="120"/>
                    </a:lnTo>
                    <a:cubicBezTo>
                      <a:pt x="2199" y="120"/>
                      <a:pt x="2218" y="139"/>
                      <a:pt x="2218" y="162"/>
                    </a:cubicBezTo>
                    <a:cubicBezTo>
                      <a:pt x="2218" y="186"/>
                      <a:pt x="2199" y="205"/>
                      <a:pt x="2176" y="205"/>
                    </a:cubicBezTo>
                    <a:lnTo>
                      <a:pt x="2090" y="205"/>
                    </a:lnTo>
                    <a:cubicBezTo>
                      <a:pt x="2067" y="205"/>
                      <a:pt x="2048" y="186"/>
                      <a:pt x="2048" y="162"/>
                    </a:cubicBezTo>
                    <a:cubicBezTo>
                      <a:pt x="2048" y="139"/>
                      <a:pt x="2067" y="120"/>
                      <a:pt x="2090" y="120"/>
                    </a:cubicBezTo>
                    <a:close/>
                    <a:moveTo>
                      <a:pt x="2346" y="120"/>
                    </a:moveTo>
                    <a:lnTo>
                      <a:pt x="2432" y="120"/>
                    </a:lnTo>
                    <a:cubicBezTo>
                      <a:pt x="2455" y="120"/>
                      <a:pt x="2474" y="139"/>
                      <a:pt x="2474" y="162"/>
                    </a:cubicBezTo>
                    <a:cubicBezTo>
                      <a:pt x="2474" y="186"/>
                      <a:pt x="2455" y="205"/>
                      <a:pt x="2432" y="205"/>
                    </a:cubicBezTo>
                    <a:lnTo>
                      <a:pt x="2346" y="205"/>
                    </a:lnTo>
                    <a:cubicBezTo>
                      <a:pt x="2323" y="205"/>
                      <a:pt x="2304" y="186"/>
                      <a:pt x="2304" y="162"/>
                    </a:cubicBezTo>
                    <a:cubicBezTo>
                      <a:pt x="2304" y="139"/>
                      <a:pt x="2323" y="120"/>
                      <a:pt x="2346" y="120"/>
                    </a:cubicBezTo>
                    <a:close/>
                    <a:moveTo>
                      <a:pt x="2602" y="120"/>
                    </a:moveTo>
                    <a:lnTo>
                      <a:pt x="2688" y="120"/>
                    </a:lnTo>
                    <a:cubicBezTo>
                      <a:pt x="2711" y="120"/>
                      <a:pt x="2730" y="139"/>
                      <a:pt x="2730" y="162"/>
                    </a:cubicBezTo>
                    <a:cubicBezTo>
                      <a:pt x="2730" y="186"/>
                      <a:pt x="2711" y="205"/>
                      <a:pt x="2688" y="205"/>
                    </a:cubicBezTo>
                    <a:lnTo>
                      <a:pt x="2602" y="205"/>
                    </a:lnTo>
                    <a:cubicBezTo>
                      <a:pt x="2579" y="205"/>
                      <a:pt x="2560" y="186"/>
                      <a:pt x="2560" y="162"/>
                    </a:cubicBezTo>
                    <a:cubicBezTo>
                      <a:pt x="2560" y="139"/>
                      <a:pt x="2579" y="120"/>
                      <a:pt x="2602" y="120"/>
                    </a:cubicBezTo>
                    <a:close/>
                    <a:moveTo>
                      <a:pt x="2858" y="120"/>
                    </a:moveTo>
                    <a:lnTo>
                      <a:pt x="2944" y="120"/>
                    </a:lnTo>
                    <a:cubicBezTo>
                      <a:pt x="2967" y="120"/>
                      <a:pt x="2986" y="139"/>
                      <a:pt x="2986" y="162"/>
                    </a:cubicBezTo>
                    <a:cubicBezTo>
                      <a:pt x="2986" y="186"/>
                      <a:pt x="2967" y="205"/>
                      <a:pt x="2944" y="205"/>
                    </a:cubicBezTo>
                    <a:lnTo>
                      <a:pt x="2858" y="205"/>
                    </a:lnTo>
                    <a:cubicBezTo>
                      <a:pt x="2835" y="205"/>
                      <a:pt x="2816" y="186"/>
                      <a:pt x="2816" y="162"/>
                    </a:cubicBezTo>
                    <a:cubicBezTo>
                      <a:pt x="2816" y="139"/>
                      <a:pt x="2835" y="120"/>
                      <a:pt x="2858" y="120"/>
                    </a:cubicBezTo>
                    <a:close/>
                    <a:moveTo>
                      <a:pt x="3111" y="118"/>
                    </a:moveTo>
                    <a:lnTo>
                      <a:pt x="3179" y="113"/>
                    </a:lnTo>
                    <a:lnTo>
                      <a:pt x="3173" y="114"/>
                    </a:lnTo>
                    <a:lnTo>
                      <a:pt x="3189" y="110"/>
                    </a:lnTo>
                    <a:cubicBezTo>
                      <a:pt x="3212" y="105"/>
                      <a:pt x="3235" y="119"/>
                      <a:pt x="3241" y="142"/>
                    </a:cubicBezTo>
                    <a:cubicBezTo>
                      <a:pt x="3246" y="165"/>
                      <a:pt x="3232" y="188"/>
                      <a:pt x="3209" y="193"/>
                    </a:cubicBezTo>
                    <a:lnTo>
                      <a:pt x="3192" y="197"/>
                    </a:lnTo>
                    <a:cubicBezTo>
                      <a:pt x="3190" y="197"/>
                      <a:pt x="3188" y="198"/>
                      <a:pt x="3186" y="198"/>
                    </a:cubicBezTo>
                    <a:lnTo>
                      <a:pt x="3118" y="203"/>
                    </a:lnTo>
                    <a:cubicBezTo>
                      <a:pt x="3094" y="205"/>
                      <a:pt x="3074" y="188"/>
                      <a:pt x="3072" y="164"/>
                    </a:cubicBezTo>
                    <a:cubicBezTo>
                      <a:pt x="3070" y="141"/>
                      <a:pt x="3088" y="120"/>
                      <a:pt x="3111" y="118"/>
                    </a:cubicBezTo>
                    <a:close/>
                    <a:moveTo>
                      <a:pt x="3338" y="60"/>
                    </a:moveTo>
                    <a:lnTo>
                      <a:pt x="3404" y="21"/>
                    </a:lnTo>
                    <a:lnTo>
                      <a:pt x="3416" y="15"/>
                    </a:lnTo>
                    <a:cubicBezTo>
                      <a:pt x="3438" y="5"/>
                      <a:pt x="3463" y="15"/>
                      <a:pt x="3473" y="36"/>
                    </a:cubicBezTo>
                    <a:cubicBezTo>
                      <a:pt x="3482" y="58"/>
                      <a:pt x="3473" y="83"/>
                      <a:pt x="3451" y="93"/>
                    </a:cubicBezTo>
                    <a:lnTo>
                      <a:pt x="3447" y="94"/>
                    </a:lnTo>
                    <a:lnTo>
                      <a:pt x="3382" y="133"/>
                    </a:lnTo>
                    <a:cubicBezTo>
                      <a:pt x="3361" y="145"/>
                      <a:pt x="3335" y="138"/>
                      <a:pt x="3323" y="118"/>
                    </a:cubicBezTo>
                    <a:cubicBezTo>
                      <a:pt x="3311" y="98"/>
                      <a:pt x="3318" y="72"/>
                      <a:pt x="3338" y="60"/>
                    </a:cubicBezTo>
                    <a:close/>
                    <a:moveTo>
                      <a:pt x="3618" y="44"/>
                    </a:moveTo>
                    <a:lnTo>
                      <a:pt x="3633" y="57"/>
                    </a:lnTo>
                    <a:cubicBezTo>
                      <a:pt x="3637" y="61"/>
                      <a:pt x="3640" y="65"/>
                      <a:pt x="3642" y="70"/>
                    </a:cubicBezTo>
                    <a:lnTo>
                      <a:pt x="3659" y="105"/>
                    </a:lnTo>
                    <a:cubicBezTo>
                      <a:pt x="3661" y="109"/>
                      <a:pt x="3662" y="113"/>
                      <a:pt x="3663" y="117"/>
                    </a:cubicBezTo>
                    <a:lnTo>
                      <a:pt x="3667" y="143"/>
                    </a:lnTo>
                    <a:cubicBezTo>
                      <a:pt x="3670" y="166"/>
                      <a:pt x="3654" y="188"/>
                      <a:pt x="3631" y="192"/>
                    </a:cubicBezTo>
                    <a:cubicBezTo>
                      <a:pt x="3608" y="195"/>
                      <a:pt x="3586" y="179"/>
                      <a:pt x="3582" y="156"/>
                    </a:cubicBezTo>
                    <a:lnTo>
                      <a:pt x="3578" y="130"/>
                    </a:lnTo>
                    <a:lnTo>
                      <a:pt x="3582" y="142"/>
                    </a:lnTo>
                    <a:lnTo>
                      <a:pt x="3565" y="107"/>
                    </a:lnTo>
                    <a:lnTo>
                      <a:pt x="3574" y="119"/>
                    </a:lnTo>
                    <a:lnTo>
                      <a:pt x="3560" y="106"/>
                    </a:lnTo>
                    <a:cubicBezTo>
                      <a:pt x="3542" y="89"/>
                      <a:pt x="3542" y="62"/>
                      <a:pt x="3558" y="45"/>
                    </a:cubicBezTo>
                    <a:cubicBezTo>
                      <a:pt x="3574" y="28"/>
                      <a:pt x="3601" y="27"/>
                      <a:pt x="3618" y="44"/>
                    </a:cubicBezTo>
                    <a:close/>
                    <a:moveTo>
                      <a:pt x="3733" y="77"/>
                    </a:moveTo>
                    <a:lnTo>
                      <a:pt x="3742" y="67"/>
                    </a:lnTo>
                    <a:lnTo>
                      <a:pt x="3778" y="28"/>
                    </a:lnTo>
                    <a:cubicBezTo>
                      <a:pt x="3782" y="24"/>
                      <a:pt x="3787" y="21"/>
                      <a:pt x="3792" y="19"/>
                    </a:cubicBezTo>
                    <a:lnTo>
                      <a:pt x="3811" y="10"/>
                    </a:lnTo>
                    <a:cubicBezTo>
                      <a:pt x="3832" y="0"/>
                      <a:pt x="3858" y="10"/>
                      <a:pt x="3867" y="31"/>
                    </a:cubicBezTo>
                    <a:cubicBezTo>
                      <a:pt x="3877" y="53"/>
                      <a:pt x="3868" y="78"/>
                      <a:pt x="3846" y="88"/>
                    </a:cubicBezTo>
                    <a:lnTo>
                      <a:pt x="3827" y="96"/>
                    </a:lnTo>
                    <a:lnTo>
                      <a:pt x="3840" y="87"/>
                    </a:lnTo>
                    <a:lnTo>
                      <a:pt x="3807" y="122"/>
                    </a:lnTo>
                    <a:lnTo>
                      <a:pt x="3798" y="133"/>
                    </a:lnTo>
                    <a:cubicBezTo>
                      <a:pt x="3783" y="150"/>
                      <a:pt x="3756" y="153"/>
                      <a:pt x="3738" y="137"/>
                    </a:cubicBezTo>
                    <a:cubicBezTo>
                      <a:pt x="3720" y="122"/>
                      <a:pt x="3718" y="95"/>
                      <a:pt x="3733" y="77"/>
                    </a:cubicBezTo>
                    <a:close/>
                    <a:moveTo>
                      <a:pt x="4009" y="39"/>
                    </a:moveTo>
                    <a:lnTo>
                      <a:pt x="4054" y="66"/>
                    </a:lnTo>
                    <a:lnTo>
                      <a:pt x="4048" y="63"/>
                    </a:lnTo>
                    <a:lnTo>
                      <a:pt x="4079" y="75"/>
                    </a:lnTo>
                    <a:cubicBezTo>
                      <a:pt x="4101" y="84"/>
                      <a:pt x="4111" y="109"/>
                      <a:pt x="4102" y="131"/>
                    </a:cubicBezTo>
                    <a:cubicBezTo>
                      <a:pt x="4094" y="152"/>
                      <a:pt x="4069" y="163"/>
                      <a:pt x="4047" y="154"/>
                    </a:cubicBezTo>
                    <a:lnTo>
                      <a:pt x="4017" y="142"/>
                    </a:lnTo>
                    <a:cubicBezTo>
                      <a:pt x="4015" y="141"/>
                      <a:pt x="4013" y="140"/>
                      <a:pt x="4011" y="139"/>
                    </a:cubicBezTo>
                    <a:lnTo>
                      <a:pt x="3965" y="112"/>
                    </a:lnTo>
                    <a:cubicBezTo>
                      <a:pt x="3945" y="100"/>
                      <a:pt x="3938" y="74"/>
                      <a:pt x="3950" y="54"/>
                    </a:cubicBezTo>
                    <a:cubicBezTo>
                      <a:pt x="3962" y="34"/>
                      <a:pt x="3989" y="27"/>
                      <a:pt x="4009" y="39"/>
                    </a:cubicBezTo>
                    <a:close/>
                    <a:moveTo>
                      <a:pt x="4230" y="115"/>
                    </a:moveTo>
                    <a:lnTo>
                      <a:pt x="4291" y="120"/>
                    </a:lnTo>
                    <a:lnTo>
                      <a:pt x="4312" y="120"/>
                    </a:lnTo>
                    <a:cubicBezTo>
                      <a:pt x="4336" y="120"/>
                      <a:pt x="4355" y="139"/>
                      <a:pt x="4355" y="162"/>
                    </a:cubicBezTo>
                    <a:cubicBezTo>
                      <a:pt x="4355" y="186"/>
                      <a:pt x="4336" y="205"/>
                      <a:pt x="4312" y="205"/>
                    </a:cubicBezTo>
                    <a:lnTo>
                      <a:pt x="4284" y="205"/>
                    </a:lnTo>
                    <a:lnTo>
                      <a:pt x="4224" y="200"/>
                    </a:lnTo>
                    <a:cubicBezTo>
                      <a:pt x="4200" y="198"/>
                      <a:pt x="4183" y="178"/>
                      <a:pt x="4184" y="154"/>
                    </a:cubicBezTo>
                    <a:cubicBezTo>
                      <a:pt x="4186" y="131"/>
                      <a:pt x="4207" y="113"/>
                      <a:pt x="4230" y="115"/>
                    </a:cubicBezTo>
                    <a:close/>
                    <a:moveTo>
                      <a:pt x="4483" y="120"/>
                    </a:moveTo>
                    <a:lnTo>
                      <a:pt x="4568" y="120"/>
                    </a:lnTo>
                    <a:cubicBezTo>
                      <a:pt x="4592" y="120"/>
                      <a:pt x="4611" y="139"/>
                      <a:pt x="4611" y="162"/>
                    </a:cubicBezTo>
                    <a:cubicBezTo>
                      <a:pt x="4611" y="186"/>
                      <a:pt x="4592" y="205"/>
                      <a:pt x="4568" y="205"/>
                    </a:cubicBezTo>
                    <a:lnTo>
                      <a:pt x="4483" y="205"/>
                    </a:lnTo>
                    <a:cubicBezTo>
                      <a:pt x="4459" y="205"/>
                      <a:pt x="4440" y="186"/>
                      <a:pt x="4440" y="162"/>
                    </a:cubicBezTo>
                    <a:cubicBezTo>
                      <a:pt x="4440" y="139"/>
                      <a:pt x="4459" y="120"/>
                      <a:pt x="4483" y="120"/>
                    </a:cubicBezTo>
                    <a:close/>
                    <a:moveTo>
                      <a:pt x="4739" y="120"/>
                    </a:moveTo>
                    <a:lnTo>
                      <a:pt x="4742" y="120"/>
                    </a:lnTo>
                    <a:cubicBezTo>
                      <a:pt x="4766" y="120"/>
                      <a:pt x="4785" y="139"/>
                      <a:pt x="4785" y="162"/>
                    </a:cubicBezTo>
                    <a:cubicBezTo>
                      <a:pt x="4785" y="186"/>
                      <a:pt x="4766" y="205"/>
                      <a:pt x="4742" y="205"/>
                    </a:cubicBezTo>
                    <a:lnTo>
                      <a:pt x="4739" y="205"/>
                    </a:lnTo>
                    <a:cubicBezTo>
                      <a:pt x="4715" y="205"/>
                      <a:pt x="4696" y="186"/>
                      <a:pt x="4696" y="162"/>
                    </a:cubicBezTo>
                    <a:cubicBezTo>
                      <a:pt x="4696" y="139"/>
                      <a:pt x="4715" y="120"/>
                      <a:pt x="4739" y="120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51" name="Freeform 234">
                <a:extLst>
                  <a:ext uri="{FF2B5EF4-FFF2-40B4-BE49-F238E27FC236}">
                    <a16:creationId xmlns:a16="http://schemas.microsoft.com/office/drawing/2014/main" id="{F179F2C2-A55B-4F15-829A-B018498521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2" y="1911"/>
                <a:ext cx="55" cy="54"/>
              </a:xfrm>
              <a:custGeom>
                <a:avLst/>
                <a:gdLst>
                  <a:gd name="T0" fmla="*/ 385 w 385"/>
                  <a:gd name="T1" fmla="*/ 193 h 385"/>
                  <a:gd name="T2" fmla="*/ 0 w 385"/>
                  <a:gd name="T3" fmla="*/ 385 h 385"/>
                  <a:gd name="T4" fmla="*/ 0 w 385"/>
                  <a:gd name="T5" fmla="*/ 0 h 385"/>
                  <a:gd name="T6" fmla="*/ 385 w 385"/>
                  <a:gd name="T7" fmla="*/ 193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5" h="385">
                    <a:moveTo>
                      <a:pt x="385" y="193"/>
                    </a:moveTo>
                    <a:lnTo>
                      <a:pt x="0" y="385"/>
                    </a:lnTo>
                    <a:cubicBezTo>
                      <a:pt x="60" y="264"/>
                      <a:pt x="60" y="121"/>
                      <a:pt x="0" y="0"/>
                    </a:cubicBezTo>
                    <a:lnTo>
                      <a:pt x="385" y="19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52" name="Rectangle 235">
                <a:extLst>
                  <a:ext uri="{FF2B5EF4-FFF2-40B4-BE49-F238E27FC236}">
                    <a16:creationId xmlns:a16="http://schemas.microsoft.com/office/drawing/2014/main" id="{7AE2EF92-5EF1-47B7-9B93-BFBC90BFF8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" y="1902"/>
                <a:ext cx="332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53" name="Rectangle 236">
                <a:extLst>
                  <a:ext uri="{FF2B5EF4-FFF2-40B4-BE49-F238E27FC236}">
                    <a16:creationId xmlns:a16="http://schemas.microsoft.com/office/drawing/2014/main" id="{666B3180-FFB8-48A8-8776-CCE45F5B4E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3" y="1898"/>
                <a:ext cx="381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PAS Sep Loop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654" name="Freeform 237">
                <a:extLst>
                  <a:ext uri="{FF2B5EF4-FFF2-40B4-BE49-F238E27FC236}">
                    <a16:creationId xmlns:a16="http://schemas.microsoft.com/office/drawing/2014/main" id="{55FBFE17-87C1-461D-893A-B00E69C168D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74" y="1687"/>
                <a:ext cx="495" cy="12"/>
              </a:xfrm>
              <a:custGeom>
                <a:avLst/>
                <a:gdLst>
                  <a:gd name="T0" fmla="*/ 128 w 3498"/>
                  <a:gd name="T1" fmla="*/ 0 h 85"/>
                  <a:gd name="T2" fmla="*/ 128 w 3498"/>
                  <a:gd name="T3" fmla="*/ 85 h 85"/>
                  <a:gd name="T4" fmla="*/ 0 w 3498"/>
                  <a:gd name="T5" fmla="*/ 43 h 85"/>
                  <a:gd name="T6" fmla="*/ 298 w 3498"/>
                  <a:gd name="T7" fmla="*/ 0 h 85"/>
                  <a:gd name="T8" fmla="*/ 426 w 3498"/>
                  <a:gd name="T9" fmla="*/ 43 h 85"/>
                  <a:gd name="T10" fmla="*/ 298 w 3498"/>
                  <a:gd name="T11" fmla="*/ 85 h 85"/>
                  <a:gd name="T12" fmla="*/ 298 w 3498"/>
                  <a:gd name="T13" fmla="*/ 0 h 85"/>
                  <a:gd name="T14" fmla="*/ 640 w 3498"/>
                  <a:gd name="T15" fmla="*/ 0 h 85"/>
                  <a:gd name="T16" fmla="*/ 640 w 3498"/>
                  <a:gd name="T17" fmla="*/ 85 h 85"/>
                  <a:gd name="T18" fmla="*/ 512 w 3498"/>
                  <a:gd name="T19" fmla="*/ 43 h 85"/>
                  <a:gd name="T20" fmla="*/ 810 w 3498"/>
                  <a:gd name="T21" fmla="*/ 0 h 85"/>
                  <a:gd name="T22" fmla="*/ 938 w 3498"/>
                  <a:gd name="T23" fmla="*/ 43 h 85"/>
                  <a:gd name="T24" fmla="*/ 810 w 3498"/>
                  <a:gd name="T25" fmla="*/ 85 h 85"/>
                  <a:gd name="T26" fmla="*/ 810 w 3498"/>
                  <a:gd name="T27" fmla="*/ 0 h 85"/>
                  <a:gd name="T28" fmla="*/ 1152 w 3498"/>
                  <a:gd name="T29" fmla="*/ 0 h 85"/>
                  <a:gd name="T30" fmla="*/ 1152 w 3498"/>
                  <a:gd name="T31" fmla="*/ 85 h 85"/>
                  <a:gd name="T32" fmla="*/ 1024 w 3498"/>
                  <a:gd name="T33" fmla="*/ 43 h 85"/>
                  <a:gd name="T34" fmla="*/ 1322 w 3498"/>
                  <a:gd name="T35" fmla="*/ 0 h 85"/>
                  <a:gd name="T36" fmla="*/ 1450 w 3498"/>
                  <a:gd name="T37" fmla="*/ 43 h 85"/>
                  <a:gd name="T38" fmla="*/ 1322 w 3498"/>
                  <a:gd name="T39" fmla="*/ 85 h 85"/>
                  <a:gd name="T40" fmla="*/ 1322 w 3498"/>
                  <a:gd name="T41" fmla="*/ 0 h 85"/>
                  <a:gd name="T42" fmla="*/ 1664 w 3498"/>
                  <a:gd name="T43" fmla="*/ 0 h 85"/>
                  <a:gd name="T44" fmla="*/ 1664 w 3498"/>
                  <a:gd name="T45" fmla="*/ 85 h 85"/>
                  <a:gd name="T46" fmla="*/ 1536 w 3498"/>
                  <a:gd name="T47" fmla="*/ 43 h 85"/>
                  <a:gd name="T48" fmla="*/ 1834 w 3498"/>
                  <a:gd name="T49" fmla="*/ 0 h 85"/>
                  <a:gd name="T50" fmla="*/ 1962 w 3498"/>
                  <a:gd name="T51" fmla="*/ 43 h 85"/>
                  <a:gd name="T52" fmla="*/ 1834 w 3498"/>
                  <a:gd name="T53" fmla="*/ 85 h 85"/>
                  <a:gd name="T54" fmla="*/ 1834 w 3498"/>
                  <a:gd name="T55" fmla="*/ 0 h 85"/>
                  <a:gd name="T56" fmla="*/ 2176 w 3498"/>
                  <a:gd name="T57" fmla="*/ 0 h 85"/>
                  <a:gd name="T58" fmla="*/ 2176 w 3498"/>
                  <a:gd name="T59" fmla="*/ 85 h 85"/>
                  <a:gd name="T60" fmla="*/ 2048 w 3498"/>
                  <a:gd name="T61" fmla="*/ 43 h 85"/>
                  <a:gd name="T62" fmla="*/ 2346 w 3498"/>
                  <a:gd name="T63" fmla="*/ 0 h 85"/>
                  <a:gd name="T64" fmla="*/ 2474 w 3498"/>
                  <a:gd name="T65" fmla="*/ 43 h 85"/>
                  <a:gd name="T66" fmla="*/ 2346 w 3498"/>
                  <a:gd name="T67" fmla="*/ 85 h 85"/>
                  <a:gd name="T68" fmla="*/ 2346 w 3498"/>
                  <a:gd name="T69" fmla="*/ 0 h 85"/>
                  <a:gd name="T70" fmla="*/ 2688 w 3498"/>
                  <a:gd name="T71" fmla="*/ 0 h 85"/>
                  <a:gd name="T72" fmla="*/ 2688 w 3498"/>
                  <a:gd name="T73" fmla="*/ 85 h 85"/>
                  <a:gd name="T74" fmla="*/ 2560 w 3498"/>
                  <a:gd name="T75" fmla="*/ 43 h 85"/>
                  <a:gd name="T76" fmla="*/ 2858 w 3498"/>
                  <a:gd name="T77" fmla="*/ 0 h 85"/>
                  <a:gd name="T78" fmla="*/ 2986 w 3498"/>
                  <a:gd name="T79" fmla="*/ 43 h 85"/>
                  <a:gd name="T80" fmla="*/ 2858 w 3498"/>
                  <a:gd name="T81" fmla="*/ 85 h 85"/>
                  <a:gd name="T82" fmla="*/ 2858 w 3498"/>
                  <a:gd name="T83" fmla="*/ 0 h 85"/>
                  <a:gd name="T84" fmla="*/ 3200 w 3498"/>
                  <a:gd name="T85" fmla="*/ 0 h 85"/>
                  <a:gd name="T86" fmla="*/ 3200 w 3498"/>
                  <a:gd name="T87" fmla="*/ 85 h 85"/>
                  <a:gd name="T88" fmla="*/ 3072 w 3498"/>
                  <a:gd name="T89" fmla="*/ 43 h 85"/>
                  <a:gd name="T90" fmla="*/ 3370 w 3498"/>
                  <a:gd name="T91" fmla="*/ 0 h 85"/>
                  <a:gd name="T92" fmla="*/ 3498 w 3498"/>
                  <a:gd name="T93" fmla="*/ 43 h 85"/>
                  <a:gd name="T94" fmla="*/ 3370 w 3498"/>
                  <a:gd name="T95" fmla="*/ 85 h 85"/>
                  <a:gd name="T96" fmla="*/ 3370 w 3498"/>
                  <a:gd name="T97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498" h="85">
                    <a:moveTo>
                      <a:pt x="42" y="0"/>
                    </a:moveTo>
                    <a:lnTo>
                      <a:pt x="128" y="0"/>
                    </a:lnTo>
                    <a:cubicBezTo>
                      <a:pt x="151" y="0"/>
                      <a:pt x="170" y="19"/>
                      <a:pt x="170" y="43"/>
                    </a:cubicBezTo>
                    <a:cubicBezTo>
                      <a:pt x="170" y="66"/>
                      <a:pt x="151" y="85"/>
                      <a:pt x="128" y="85"/>
                    </a:cubicBezTo>
                    <a:lnTo>
                      <a:pt x="42" y="85"/>
                    </a:lnTo>
                    <a:cubicBezTo>
                      <a:pt x="19" y="85"/>
                      <a:pt x="0" y="66"/>
                      <a:pt x="0" y="43"/>
                    </a:cubicBezTo>
                    <a:cubicBezTo>
                      <a:pt x="0" y="19"/>
                      <a:pt x="19" y="0"/>
                      <a:pt x="42" y="0"/>
                    </a:cubicBezTo>
                    <a:close/>
                    <a:moveTo>
                      <a:pt x="298" y="0"/>
                    </a:moveTo>
                    <a:lnTo>
                      <a:pt x="384" y="0"/>
                    </a:lnTo>
                    <a:cubicBezTo>
                      <a:pt x="407" y="0"/>
                      <a:pt x="426" y="19"/>
                      <a:pt x="426" y="43"/>
                    </a:cubicBezTo>
                    <a:cubicBezTo>
                      <a:pt x="426" y="66"/>
                      <a:pt x="407" y="85"/>
                      <a:pt x="384" y="85"/>
                    </a:cubicBezTo>
                    <a:lnTo>
                      <a:pt x="298" y="85"/>
                    </a:lnTo>
                    <a:cubicBezTo>
                      <a:pt x="275" y="85"/>
                      <a:pt x="256" y="66"/>
                      <a:pt x="256" y="43"/>
                    </a:cubicBezTo>
                    <a:cubicBezTo>
                      <a:pt x="256" y="19"/>
                      <a:pt x="275" y="0"/>
                      <a:pt x="298" y="0"/>
                    </a:cubicBezTo>
                    <a:close/>
                    <a:moveTo>
                      <a:pt x="554" y="0"/>
                    </a:moveTo>
                    <a:lnTo>
                      <a:pt x="640" y="0"/>
                    </a:lnTo>
                    <a:cubicBezTo>
                      <a:pt x="663" y="0"/>
                      <a:pt x="682" y="19"/>
                      <a:pt x="682" y="43"/>
                    </a:cubicBezTo>
                    <a:cubicBezTo>
                      <a:pt x="682" y="66"/>
                      <a:pt x="663" y="85"/>
                      <a:pt x="640" y="85"/>
                    </a:cubicBezTo>
                    <a:lnTo>
                      <a:pt x="554" y="85"/>
                    </a:lnTo>
                    <a:cubicBezTo>
                      <a:pt x="531" y="85"/>
                      <a:pt x="512" y="66"/>
                      <a:pt x="512" y="43"/>
                    </a:cubicBezTo>
                    <a:cubicBezTo>
                      <a:pt x="512" y="19"/>
                      <a:pt x="531" y="0"/>
                      <a:pt x="554" y="0"/>
                    </a:cubicBezTo>
                    <a:close/>
                    <a:moveTo>
                      <a:pt x="810" y="0"/>
                    </a:moveTo>
                    <a:lnTo>
                      <a:pt x="896" y="0"/>
                    </a:lnTo>
                    <a:cubicBezTo>
                      <a:pt x="919" y="0"/>
                      <a:pt x="938" y="19"/>
                      <a:pt x="938" y="43"/>
                    </a:cubicBezTo>
                    <a:cubicBezTo>
                      <a:pt x="938" y="66"/>
                      <a:pt x="919" y="85"/>
                      <a:pt x="896" y="85"/>
                    </a:cubicBezTo>
                    <a:lnTo>
                      <a:pt x="810" y="85"/>
                    </a:lnTo>
                    <a:cubicBezTo>
                      <a:pt x="787" y="85"/>
                      <a:pt x="768" y="66"/>
                      <a:pt x="768" y="43"/>
                    </a:cubicBezTo>
                    <a:cubicBezTo>
                      <a:pt x="768" y="19"/>
                      <a:pt x="787" y="0"/>
                      <a:pt x="810" y="0"/>
                    </a:cubicBezTo>
                    <a:close/>
                    <a:moveTo>
                      <a:pt x="1066" y="0"/>
                    </a:moveTo>
                    <a:lnTo>
                      <a:pt x="1152" y="0"/>
                    </a:lnTo>
                    <a:cubicBezTo>
                      <a:pt x="1175" y="0"/>
                      <a:pt x="1194" y="19"/>
                      <a:pt x="1194" y="43"/>
                    </a:cubicBezTo>
                    <a:cubicBezTo>
                      <a:pt x="1194" y="66"/>
                      <a:pt x="1175" y="85"/>
                      <a:pt x="1152" y="85"/>
                    </a:cubicBezTo>
                    <a:lnTo>
                      <a:pt x="1066" y="85"/>
                    </a:lnTo>
                    <a:cubicBezTo>
                      <a:pt x="1043" y="85"/>
                      <a:pt x="1024" y="66"/>
                      <a:pt x="1024" y="43"/>
                    </a:cubicBezTo>
                    <a:cubicBezTo>
                      <a:pt x="1024" y="19"/>
                      <a:pt x="1043" y="0"/>
                      <a:pt x="1066" y="0"/>
                    </a:cubicBezTo>
                    <a:close/>
                    <a:moveTo>
                      <a:pt x="1322" y="0"/>
                    </a:moveTo>
                    <a:lnTo>
                      <a:pt x="1408" y="0"/>
                    </a:lnTo>
                    <a:cubicBezTo>
                      <a:pt x="1431" y="0"/>
                      <a:pt x="1450" y="19"/>
                      <a:pt x="1450" y="43"/>
                    </a:cubicBezTo>
                    <a:cubicBezTo>
                      <a:pt x="1450" y="66"/>
                      <a:pt x="1431" y="85"/>
                      <a:pt x="1408" y="85"/>
                    </a:cubicBezTo>
                    <a:lnTo>
                      <a:pt x="1322" y="85"/>
                    </a:lnTo>
                    <a:cubicBezTo>
                      <a:pt x="1299" y="85"/>
                      <a:pt x="1280" y="66"/>
                      <a:pt x="1280" y="43"/>
                    </a:cubicBezTo>
                    <a:cubicBezTo>
                      <a:pt x="1280" y="19"/>
                      <a:pt x="1299" y="0"/>
                      <a:pt x="1322" y="0"/>
                    </a:cubicBezTo>
                    <a:close/>
                    <a:moveTo>
                      <a:pt x="1578" y="0"/>
                    </a:moveTo>
                    <a:lnTo>
                      <a:pt x="1664" y="0"/>
                    </a:lnTo>
                    <a:cubicBezTo>
                      <a:pt x="1687" y="0"/>
                      <a:pt x="1706" y="19"/>
                      <a:pt x="1706" y="43"/>
                    </a:cubicBezTo>
                    <a:cubicBezTo>
                      <a:pt x="1706" y="66"/>
                      <a:pt x="1687" y="85"/>
                      <a:pt x="1664" y="85"/>
                    </a:cubicBezTo>
                    <a:lnTo>
                      <a:pt x="1578" y="85"/>
                    </a:lnTo>
                    <a:cubicBezTo>
                      <a:pt x="1555" y="85"/>
                      <a:pt x="1536" y="66"/>
                      <a:pt x="1536" y="43"/>
                    </a:cubicBezTo>
                    <a:cubicBezTo>
                      <a:pt x="1536" y="19"/>
                      <a:pt x="1555" y="0"/>
                      <a:pt x="1578" y="0"/>
                    </a:cubicBezTo>
                    <a:close/>
                    <a:moveTo>
                      <a:pt x="1834" y="0"/>
                    </a:moveTo>
                    <a:lnTo>
                      <a:pt x="1920" y="0"/>
                    </a:lnTo>
                    <a:cubicBezTo>
                      <a:pt x="1943" y="0"/>
                      <a:pt x="1962" y="19"/>
                      <a:pt x="1962" y="43"/>
                    </a:cubicBezTo>
                    <a:cubicBezTo>
                      <a:pt x="1962" y="66"/>
                      <a:pt x="1943" y="85"/>
                      <a:pt x="1920" y="85"/>
                    </a:cubicBezTo>
                    <a:lnTo>
                      <a:pt x="1834" y="85"/>
                    </a:lnTo>
                    <a:cubicBezTo>
                      <a:pt x="1811" y="85"/>
                      <a:pt x="1792" y="66"/>
                      <a:pt x="1792" y="43"/>
                    </a:cubicBezTo>
                    <a:cubicBezTo>
                      <a:pt x="1792" y="19"/>
                      <a:pt x="1811" y="0"/>
                      <a:pt x="1834" y="0"/>
                    </a:cubicBezTo>
                    <a:close/>
                    <a:moveTo>
                      <a:pt x="2090" y="0"/>
                    </a:moveTo>
                    <a:lnTo>
                      <a:pt x="2176" y="0"/>
                    </a:lnTo>
                    <a:cubicBezTo>
                      <a:pt x="2199" y="0"/>
                      <a:pt x="2218" y="19"/>
                      <a:pt x="2218" y="43"/>
                    </a:cubicBezTo>
                    <a:cubicBezTo>
                      <a:pt x="2218" y="66"/>
                      <a:pt x="2199" y="85"/>
                      <a:pt x="2176" y="85"/>
                    </a:cubicBezTo>
                    <a:lnTo>
                      <a:pt x="2090" y="85"/>
                    </a:lnTo>
                    <a:cubicBezTo>
                      <a:pt x="2067" y="85"/>
                      <a:pt x="2048" y="66"/>
                      <a:pt x="2048" y="43"/>
                    </a:cubicBezTo>
                    <a:cubicBezTo>
                      <a:pt x="2048" y="19"/>
                      <a:pt x="2067" y="0"/>
                      <a:pt x="2090" y="0"/>
                    </a:cubicBezTo>
                    <a:close/>
                    <a:moveTo>
                      <a:pt x="2346" y="0"/>
                    </a:moveTo>
                    <a:lnTo>
                      <a:pt x="2432" y="0"/>
                    </a:lnTo>
                    <a:cubicBezTo>
                      <a:pt x="2455" y="0"/>
                      <a:pt x="2474" y="19"/>
                      <a:pt x="2474" y="43"/>
                    </a:cubicBezTo>
                    <a:cubicBezTo>
                      <a:pt x="2474" y="66"/>
                      <a:pt x="2455" y="85"/>
                      <a:pt x="2432" y="85"/>
                    </a:cubicBezTo>
                    <a:lnTo>
                      <a:pt x="2346" y="85"/>
                    </a:lnTo>
                    <a:cubicBezTo>
                      <a:pt x="2323" y="85"/>
                      <a:pt x="2304" y="66"/>
                      <a:pt x="2304" y="43"/>
                    </a:cubicBezTo>
                    <a:cubicBezTo>
                      <a:pt x="2304" y="19"/>
                      <a:pt x="2323" y="0"/>
                      <a:pt x="2346" y="0"/>
                    </a:cubicBezTo>
                    <a:close/>
                    <a:moveTo>
                      <a:pt x="2602" y="0"/>
                    </a:moveTo>
                    <a:lnTo>
                      <a:pt x="2688" y="0"/>
                    </a:lnTo>
                    <a:cubicBezTo>
                      <a:pt x="2711" y="0"/>
                      <a:pt x="2730" y="19"/>
                      <a:pt x="2730" y="43"/>
                    </a:cubicBezTo>
                    <a:cubicBezTo>
                      <a:pt x="2730" y="66"/>
                      <a:pt x="2711" y="85"/>
                      <a:pt x="2688" y="85"/>
                    </a:cubicBezTo>
                    <a:lnTo>
                      <a:pt x="2602" y="85"/>
                    </a:lnTo>
                    <a:cubicBezTo>
                      <a:pt x="2579" y="85"/>
                      <a:pt x="2560" y="66"/>
                      <a:pt x="2560" y="43"/>
                    </a:cubicBezTo>
                    <a:cubicBezTo>
                      <a:pt x="2560" y="19"/>
                      <a:pt x="2579" y="0"/>
                      <a:pt x="2602" y="0"/>
                    </a:cubicBezTo>
                    <a:close/>
                    <a:moveTo>
                      <a:pt x="2858" y="0"/>
                    </a:moveTo>
                    <a:lnTo>
                      <a:pt x="2944" y="0"/>
                    </a:lnTo>
                    <a:cubicBezTo>
                      <a:pt x="2967" y="0"/>
                      <a:pt x="2986" y="19"/>
                      <a:pt x="2986" y="43"/>
                    </a:cubicBezTo>
                    <a:cubicBezTo>
                      <a:pt x="2986" y="66"/>
                      <a:pt x="2967" y="85"/>
                      <a:pt x="2944" y="85"/>
                    </a:cubicBezTo>
                    <a:lnTo>
                      <a:pt x="2858" y="85"/>
                    </a:lnTo>
                    <a:cubicBezTo>
                      <a:pt x="2835" y="85"/>
                      <a:pt x="2816" y="66"/>
                      <a:pt x="2816" y="43"/>
                    </a:cubicBezTo>
                    <a:cubicBezTo>
                      <a:pt x="2816" y="19"/>
                      <a:pt x="2835" y="0"/>
                      <a:pt x="2858" y="0"/>
                    </a:cubicBezTo>
                    <a:close/>
                    <a:moveTo>
                      <a:pt x="3114" y="0"/>
                    </a:moveTo>
                    <a:lnTo>
                      <a:pt x="3200" y="0"/>
                    </a:lnTo>
                    <a:cubicBezTo>
                      <a:pt x="3223" y="0"/>
                      <a:pt x="3242" y="19"/>
                      <a:pt x="3242" y="43"/>
                    </a:cubicBezTo>
                    <a:cubicBezTo>
                      <a:pt x="3242" y="66"/>
                      <a:pt x="3223" y="85"/>
                      <a:pt x="3200" y="85"/>
                    </a:cubicBezTo>
                    <a:lnTo>
                      <a:pt x="3114" y="85"/>
                    </a:lnTo>
                    <a:cubicBezTo>
                      <a:pt x="3091" y="85"/>
                      <a:pt x="3072" y="66"/>
                      <a:pt x="3072" y="43"/>
                    </a:cubicBezTo>
                    <a:cubicBezTo>
                      <a:pt x="3072" y="19"/>
                      <a:pt x="3091" y="0"/>
                      <a:pt x="3114" y="0"/>
                    </a:cubicBezTo>
                    <a:close/>
                    <a:moveTo>
                      <a:pt x="3370" y="0"/>
                    </a:moveTo>
                    <a:lnTo>
                      <a:pt x="3456" y="0"/>
                    </a:lnTo>
                    <a:cubicBezTo>
                      <a:pt x="3479" y="0"/>
                      <a:pt x="3498" y="19"/>
                      <a:pt x="3498" y="43"/>
                    </a:cubicBezTo>
                    <a:cubicBezTo>
                      <a:pt x="3498" y="66"/>
                      <a:pt x="3479" y="85"/>
                      <a:pt x="3456" y="85"/>
                    </a:cubicBezTo>
                    <a:lnTo>
                      <a:pt x="3370" y="85"/>
                    </a:lnTo>
                    <a:cubicBezTo>
                      <a:pt x="3347" y="85"/>
                      <a:pt x="3328" y="66"/>
                      <a:pt x="3328" y="43"/>
                    </a:cubicBezTo>
                    <a:cubicBezTo>
                      <a:pt x="3328" y="19"/>
                      <a:pt x="3347" y="0"/>
                      <a:pt x="337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55" name="Freeform 238">
                <a:extLst>
                  <a:ext uri="{FF2B5EF4-FFF2-40B4-BE49-F238E27FC236}">
                    <a16:creationId xmlns:a16="http://schemas.microsoft.com/office/drawing/2014/main" id="{2E19A68B-8635-49EF-BE6E-7FDC25CDC4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9" y="1666"/>
                <a:ext cx="55" cy="54"/>
              </a:xfrm>
              <a:custGeom>
                <a:avLst/>
                <a:gdLst>
                  <a:gd name="T0" fmla="*/ 385 w 385"/>
                  <a:gd name="T1" fmla="*/ 193 h 385"/>
                  <a:gd name="T2" fmla="*/ 0 w 385"/>
                  <a:gd name="T3" fmla="*/ 385 h 385"/>
                  <a:gd name="T4" fmla="*/ 0 w 385"/>
                  <a:gd name="T5" fmla="*/ 0 h 385"/>
                  <a:gd name="T6" fmla="*/ 385 w 385"/>
                  <a:gd name="T7" fmla="*/ 193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5" h="385">
                    <a:moveTo>
                      <a:pt x="385" y="193"/>
                    </a:moveTo>
                    <a:lnTo>
                      <a:pt x="0" y="385"/>
                    </a:lnTo>
                    <a:cubicBezTo>
                      <a:pt x="60" y="264"/>
                      <a:pt x="60" y="121"/>
                      <a:pt x="0" y="0"/>
                    </a:cubicBezTo>
                    <a:lnTo>
                      <a:pt x="385" y="19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56" name="Rectangle 239">
                <a:extLst>
                  <a:ext uri="{FF2B5EF4-FFF2-40B4-BE49-F238E27FC236}">
                    <a16:creationId xmlns:a16="http://schemas.microsoft.com/office/drawing/2014/main" id="{061052E3-A385-4000-B788-10CF24233A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3" y="1657"/>
                <a:ext cx="198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57" name="Rectangle 240">
                <a:extLst>
                  <a:ext uri="{FF2B5EF4-FFF2-40B4-BE49-F238E27FC236}">
                    <a16:creationId xmlns:a16="http://schemas.microsoft.com/office/drawing/2014/main" id="{A09C0889-82DE-4277-8E44-B3779A37E4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4" y="1653"/>
                <a:ext cx="241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PAS Sep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658" name="Freeform 241">
                <a:extLst>
                  <a:ext uri="{FF2B5EF4-FFF2-40B4-BE49-F238E27FC236}">
                    <a16:creationId xmlns:a16="http://schemas.microsoft.com/office/drawing/2014/main" id="{8B0B2AED-6A75-4213-B0F4-663E466EABC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4" y="1833"/>
                <a:ext cx="678" cy="29"/>
              </a:xfrm>
              <a:custGeom>
                <a:avLst/>
                <a:gdLst>
                  <a:gd name="T0" fmla="*/ 170 w 4785"/>
                  <a:gd name="T1" fmla="*/ 162 h 205"/>
                  <a:gd name="T2" fmla="*/ 0 w 4785"/>
                  <a:gd name="T3" fmla="*/ 162 h 205"/>
                  <a:gd name="T4" fmla="*/ 384 w 4785"/>
                  <a:gd name="T5" fmla="*/ 120 h 205"/>
                  <a:gd name="T6" fmla="*/ 298 w 4785"/>
                  <a:gd name="T7" fmla="*/ 205 h 205"/>
                  <a:gd name="T8" fmla="*/ 554 w 4785"/>
                  <a:gd name="T9" fmla="*/ 120 h 205"/>
                  <a:gd name="T10" fmla="*/ 640 w 4785"/>
                  <a:gd name="T11" fmla="*/ 205 h 205"/>
                  <a:gd name="T12" fmla="*/ 554 w 4785"/>
                  <a:gd name="T13" fmla="*/ 120 h 205"/>
                  <a:gd name="T14" fmla="*/ 938 w 4785"/>
                  <a:gd name="T15" fmla="*/ 162 h 205"/>
                  <a:gd name="T16" fmla="*/ 768 w 4785"/>
                  <a:gd name="T17" fmla="*/ 162 h 205"/>
                  <a:gd name="T18" fmla="*/ 1152 w 4785"/>
                  <a:gd name="T19" fmla="*/ 120 h 205"/>
                  <a:gd name="T20" fmla="*/ 1066 w 4785"/>
                  <a:gd name="T21" fmla="*/ 205 h 205"/>
                  <a:gd name="T22" fmla="*/ 1322 w 4785"/>
                  <a:gd name="T23" fmla="*/ 120 h 205"/>
                  <a:gd name="T24" fmla="*/ 1408 w 4785"/>
                  <a:gd name="T25" fmla="*/ 205 h 205"/>
                  <a:gd name="T26" fmla="*/ 1322 w 4785"/>
                  <a:gd name="T27" fmla="*/ 120 h 205"/>
                  <a:gd name="T28" fmla="*/ 1706 w 4785"/>
                  <a:gd name="T29" fmla="*/ 162 h 205"/>
                  <a:gd name="T30" fmla="*/ 1536 w 4785"/>
                  <a:gd name="T31" fmla="*/ 162 h 205"/>
                  <a:gd name="T32" fmla="*/ 1920 w 4785"/>
                  <a:gd name="T33" fmla="*/ 120 h 205"/>
                  <a:gd name="T34" fmla="*/ 1834 w 4785"/>
                  <a:gd name="T35" fmla="*/ 205 h 205"/>
                  <a:gd name="T36" fmla="*/ 2090 w 4785"/>
                  <a:gd name="T37" fmla="*/ 120 h 205"/>
                  <a:gd name="T38" fmla="*/ 2176 w 4785"/>
                  <a:gd name="T39" fmla="*/ 205 h 205"/>
                  <a:gd name="T40" fmla="*/ 2090 w 4785"/>
                  <a:gd name="T41" fmla="*/ 120 h 205"/>
                  <a:gd name="T42" fmla="*/ 2474 w 4785"/>
                  <a:gd name="T43" fmla="*/ 162 h 205"/>
                  <a:gd name="T44" fmla="*/ 2304 w 4785"/>
                  <a:gd name="T45" fmla="*/ 162 h 205"/>
                  <a:gd name="T46" fmla="*/ 2688 w 4785"/>
                  <a:gd name="T47" fmla="*/ 120 h 205"/>
                  <a:gd name="T48" fmla="*/ 2602 w 4785"/>
                  <a:gd name="T49" fmla="*/ 205 h 205"/>
                  <a:gd name="T50" fmla="*/ 2858 w 4785"/>
                  <a:gd name="T51" fmla="*/ 120 h 205"/>
                  <a:gd name="T52" fmla="*/ 2944 w 4785"/>
                  <a:gd name="T53" fmla="*/ 205 h 205"/>
                  <a:gd name="T54" fmla="*/ 2858 w 4785"/>
                  <a:gd name="T55" fmla="*/ 120 h 205"/>
                  <a:gd name="T56" fmla="*/ 3173 w 4785"/>
                  <a:gd name="T57" fmla="*/ 114 h 205"/>
                  <a:gd name="T58" fmla="*/ 3209 w 4785"/>
                  <a:gd name="T59" fmla="*/ 193 h 205"/>
                  <a:gd name="T60" fmla="*/ 3118 w 4785"/>
                  <a:gd name="T61" fmla="*/ 203 h 205"/>
                  <a:gd name="T62" fmla="*/ 3338 w 4785"/>
                  <a:gd name="T63" fmla="*/ 60 h 205"/>
                  <a:gd name="T64" fmla="*/ 3473 w 4785"/>
                  <a:gd name="T65" fmla="*/ 36 h 205"/>
                  <a:gd name="T66" fmla="*/ 3382 w 4785"/>
                  <a:gd name="T67" fmla="*/ 133 h 205"/>
                  <a:gd name="T68" fmla="*/ 3618 w 4785"/>
                  <a:gd name="T69" fmla="*/ 44 h 205"/>
                  <a:gd name="T70" fmla="*/ 3659 w 4785"/>
                  <a:gd name="T71" fmla="*/ 105 h 205"/>
                  <a:gd name="T72" fmla="*/ 3631 w 4785"/>
                  <a:gd name="T73" fmla="*/ 192 h 205"/>
                  <a:gd name="T74" fmla="*/ 3582 w 4785"/>
                  <a:gd name="T75" fmla="*/ 142 h 205"/>
                  <a:gd name="T76" fmla="*/ 3560 w 4785"/>
                  <a:gd name="T77" fmla="*/ 106 h 205"/>
                  <a:gd name="T78" fmla="*/ 3733 w 4785"/>
                  <a:gd name="T79" fmla="*/ 77 h 205"/>
                  <a:gd name="T80" fmla="*/ 3792 w 4785"/>
                  <a:gd name="T81" fmla="*/ 19 h 205"/>
                  <a:gd name="T82" fmla="*/ 3846 w 4785"/>
                  <a:gd name="T83" fmla="*/ 88 h 205"/>
                  <a:gd name="T84" fmla="*/ 3807 w 4785"/>
                  <a:gd name="T85" fmla="*/ 122 h 205"/>
                  <a:gd name="T86" fmla="*/ 3733 w 4785"/>
                  <a:gd name="T87" fmla="*/ 77 h 205"/>
                  <a:gd name="T88" fmla="*/ 4048 w 4785"/>
                  <a:gd name="T89" fmla="*/ 63 h 205"/>
                  <a:gd name="T90" fmla="*/ 4047 w 4785"/>
                  <a:gd name="T91" fmla="*/ 154 h 205"/>
                  <a:gd name="T92" fmla="*/ 3965 w 4785"/>
                  <a:gd name="T93" fmla="*/ 112 h 205"/>
                  <a:gd name="T94" fmla="*/ 4230 w 4785"/>
                  <a:gd name="T95" fmla="*/ 115 h 205"/>
                  <a:gd name="T96" fmla="*/ 4355 w 4785"/>
                  <a:gd name="T97" fmla="*/ 162 h 205"/>
                  <a:gd name="T98" fmla="*/ 4224 w 4785"/>
                  <a:gd name="T99" fmla="*/ 200 h 205"/>
                  <a:gd name="T100" fmla="*/ 4483 w 4785"/>
                  <a:gd name="T101" fmla="*/ 120 h 205"/>
                  <a:gd name="T102" fmla="*/ 4568 w 4785"/>
                  <a:gd name="T103" fmla="*/ 205 h 205"/>
                  <a:gd name="T104" fmla="*/ 4483 w 4785"/>
                  <a:gd name="T105" fmla="*/ 120 h 205"/>
                  <a:gd name="T106" fmla="*/ 4785 w 4785"/>
                  <a:gd name="T107" fmla="*/ 162 h 205"/>
                  <a:gd name="T108" fmla="*/ 4696 w 4785"/>
                  <a:gd name="T109" fmla="*/ 162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785" h="205">
                    <a:moveTo>
                      <a:pt x="42" y="120"/>
                    </a:moveTo>
                    <a:lnTo>
                      <a:pt x="128" y="120"/>
                    </a:lnTo>
                    <a:cubicBezTo>
                      <a:pt x="151" y="120"/>
                      <a:pt x="170" y="139"/>
                      <a:pt x="170" y="162"/>
                    </a:cubicBezTo>
                    <a:cubicBezTo>
                      <a:pt x="170" y="186"/>
                      <a:pt x="151" y="205"/>
                      <a:pt x="128" y="205"/>
                    </a:cubicBezTo>
                    <a:lnTo>
                      <a:pt x="42" y="205"/>
                    </a:lnTo>
                    <a:cubicBezTo>
                      <a:pt x="19" y="205"/>
                      <a:pt x="0" y="186"/>
                      <a:pt x="0" y="162"/>
                    </a:cubicBezTo>
                    <a:cubicBezTo>
                      <a:pt x="0" y="139"/>
                      <a:pt x="19" y="120"/>
                      <a:pt x="42" y="120"/>
                    </a:cubicBezTo>
                    <a:close/>
                    <a:moveTo>
                      <a:pt x="298" y="120"/>
                    </a:moveTo>
                    <a:lnTo>
                      <a:pt x="384" y="120"/>
                    </a:lnTo>
                    <a:cubicBezTo>
                      <a:pt x="407" y="120"/>
                      <a:pt x="426" y="139"/>
                      <a:pt x="426" y="162"/>
                    </a:cubicBezTo>
                    <a:cubicBezTo>
                      <a:pt x="426" y="186"/>
                      <a:pt x="407" y="205"/>
                      <a:pt x="384" y="205"/>
                    </a:cubicBezTo>
                    <a:lnTo>
                      <a:pt x="298" y="205"/>
                    </a:lnTo>
                    <a:cubicBezTo>
                      <a:pt x="275" y="205"/>
                      <a:pt x="256" y="186"/>
                      <a:pt x="256" y="162"/>
                    </a:cubicBezTo>
                    <a:cubicBezTo>
                      <a:pt x="256" y="139"/>
                      <a:pt x="275" y="120"/>
                      <a:pt x="298" y="120"/>
                    </a:cubicBezTo>
                    <a:close/>
                    <a:moveTo>
                      <a:pt x="554" y="120"/>
                    </a:moveTo>
                    <a:lnTo>
                      <a:pt x="640" y="120"/>
                    </a:lnTo>
                    <a:cubicBezTo>
                      <a:pt x="663" y="120"/>
                      <a:pt x="682" y="139"/>
                      <a:pt x="682" y="162"/>
                    </a:cubicBezTo>
                    <a:cubicBezTo>
                      <a:pt x="682" y="186"/>
                      <a:pt x="663" y="205"/>
                      <a:pt x="640" y="205"/>
                    </a:cubicBezTo>
                    <a:lnTo>
                      <a:pt x="554" y="205"/>
                    </a:lnTo>
                    <a:cubicBezTo>
                      <a:pt x="531" y="205"/>
                      <a:pt x="512" y="186"/>
                      <a:pt x="512" y="162"/>
                    </a:cubicBezTo>
                    <a:cubicBezTo>
                      <a:pt x="512" y="139"/>
                      <a:pt x="531" y="120"/>
                      <a:pt x="554" y="120"/>
                    </a:cubicBezTo>
                    <a:close/>
                    <a:moveTo>
                      <a:pt x="810" y="120"/>
                    </a:moveTo>
                    <a:lnTo>
                      <a:pt x="896" y="120"/>
                    </a:lnTo>
                    <a:cubicBezTo>
                      <a:pt x="919" y="120"/>
                      <a:pt x="938" y="139"/>
                      <a:pt x="938" y="162"/>
                    </a:cubicBezTo>
                    <a:cubicBezTo>
                      <a:pt x="938" y="186"/>
                      <a:pt x="919" y="205"/>
                      <a:pt x="896" y="205"/>
                    </a:cubicBezTo>
                    <a:lnTo>
                      <a:pt x="810" y="205"/>
                    </a:lnTo>
                    <a:cubicBezTo>
                      <a:pt x="787" y="205"/>
                      <a:pt x="768" y="186"/>
                      <a:pt x="768" y="162"/>
                    </a:cubicBezTo>
                    <a:cubicBezTo>
                      <a:pt x="768" y="139"/>
                      <a:pt x="787" y="120"/>
                      <a:pt x="810" y="120"/>
                    </a:cubicBezTo>
                    <a:close/>
                    <a:moveTo>
                      <a:pt x="1066" y="120"/>
                    </a:moveTo>
                    <a:lnTo>
                      <a:pt x="1152" y="120"/>
                    </a:lnTo>
                    <a:cubicBezTo>
                      <a:pt x="1175" y="120"/>
                      <a:pt x="1194" y="139"/>
                      <a:pt x="1194" y="162"/>
                    </a:cubicBezTo>
                    <a:cubicBezTo>
                      <a:pt x="1194" y="186"/>
                      <a:pt x="1175" y="205"/>
                      <a:pt x="1152" y="205"/>
                    </a:cubicBezTo>
                    <a:lnTo>
                      <a:pt x="1066" y="205"/>
                    </a:lnTo>
                    <a:cubicBezTo>
                      <a:pt x="1043" y="205"/>
                      <a:pt x="1024" y="186"/>
                      <a:pt x="1024" y="162"/>
                    </a:cubicBezTo>
                    <a:cubicBezTo>
                      <a:pt x="1024" y="139"/>
                      <a:pt x="1043" y="120"/>
                      <a:pt x="1066" y="120"/>
                    </a:cubicBezTo>
                    <a:close/>
                    <a:moveTo>
                      <a:pt x="1322" y="120"/>
                    </a:moveTo>
                    <a:lnTo>
                      <a:pt x="1408" y="120"/>
                    </a:lnTo>
                    <a:cubicBezTo>
                      <a:pt x="1431" y="120"/>
                      <a:pt x="1450" y="139"/>
                      <a:pt x="1450" y="162"/>
                    </a:cubicBezTo>
                    <a:cubicBezTo>
                      <a:pt x="1450" y="186"/>
                      <a:pt x="1431" y="205"/>
                      <a:pt x="1408" y="205"/>
                    </a:cubicBezTo>
                    <a:lnTo>
                      <a:pt x="1322" y="205"/>
                    </a:lnTo>
                    <a:cubicBezTo>
                      <a:pt x="1299" y="205"/>
                      <a:pt x="1280" y="186"/>
                      <a:pt x="1280" y="162"/>
                    </a:cubicBezTo>
                    <a:cubicBezTo>
                      <a:pt x="1280" y="139"/>
                      <a:pt x="1299" y="120"/>
                      <a:pt x="1322" y="120"/>
                    </a:cubicBezTo>
                    <a:close/>
                    <a:moveTo>
                      <a:pt x="1578" y="120"/>
                    </a:moveTo>
                    <a:lnTo>
                      <a:pt x="1664" y="120"/>
                    </a:lnTo>
                    <a:cubicBezTo>
                      <a:pt x="1687" y="120"/>
                      <a:pt x="1706" y="139"/>
                      <a:pt x="1706" y="162"/>
                    </a:cubicBezTo>
                    <a:cubicBezTo>
                      <a:pt x="1706" y="186"/>
                      <a:pt x="1687" y="205"/>
                      <a:pt x="1664" y="205"/>
                    </a:cubicBezTo>
                    <a:lnTo>
                      <a:pt x="1578" y="205"/>
                    </a:lnTo>
                    <a:cubicBezTo>
                      <a:pt x="1555" y="205"/>
                      <a:pt x="1536" y="186"/>
                      <a:pt x="1536" y="162"/>
                    </a:cubicBezTo>
                    <a:cubicBezTo>
                      <a:pt x="1536" y="139"/>
                      <a:pt x="1555" y="120"/>
                      <a:pt x="1578" y="120"/>
                    </a:cubicBezTo>
                    <a:close/>
                    <a:moveTo>
                      <a:pt x="1834" y="120"/>
                    </a:moveTo>
                    <a:lnTo>
                      <a:pt x="1920" y="120"/>
                    </a:lnTo>
                    <a:cubicBezTo>
                      <a:pt x="1943" y="120"/>
                      <a:pt x="1962" y="139"/>
                      <a:pt x="1962" y="162"/>
                    </a:cubicBezTo>
                    <a:cubicBezTo>
                      <a:pt x="1962" y="186"/>
                      <a:pt x="1943" y="205"/>
                      <a:pt x="1920" y="205"/>
                    </a:cubicBezTo>
                    <a:lnTo>
                      <a:pt x="1834" y="205"/>
                    </a:lnTo>
                    <a:cubicBezTo>
                      <a:pt x="1811" y="205"/>
                      <a:pt x="1792" y="186"/>
                      <a:pt x="1792" y="162"/>
                    </a:cubicBezTo>
                    <a:cubicBezTo>
                      <a:pt x="1792" y="139"/>
                      <a:pt x="1811" y="120"/>
                      <a:pt x="1834" y="120"/>
                    </a:cubicBezTo>
                    <a:close/>
                    <a:moveTo>
                      <a:pt x="2090" y="120"/>
                    </a:moveTo>
                    <a:lnTo>
                      <a:pt x="2176" y="120"/>
                    </a:lnTo>
                    <a:cubicBezTo>
                      <a:pt x="2199" y="120"/>
                      <a:pt x="2218" y="139"/>
                      <a:pt x="2218" y="162"/>
                    </a:cubicBezTo>
                    <a:cubicBezTo>
                      <a:pt x="2218" y="186"/>
                      <a:pt x="2199" y="205"/>
                      <a:pt x="2176" y="205"/>
                    </a:cubicBezTo>
                    <a:lnTo>
                      <a:pt x="2090" y="205"/>
                    </a:lnTo>
                    <a:cubicBezTo>
                      <a:pt x="2067" y="205"/>
                      <a:pt x="2048" y="186"/>
                      <a:pt x="2048" y="162"/>
                    </a:cubicBezTo>
                    <a:cubicBezTo>
                      <a:pt x="2048" y="139"/>
                      <a:pt x="2067" y="120"/>
                      <a:pt x="2090" y="120"/>
                    </a:cubicBezTo>
                    <a:close/>
                    <a:moveTo>
                      <a:pt x="2346" y="120"/>
                    </a:moveTo>
                    <a:lnTo>
                      <a:pt x="2432" y="120"/>
                    </a:lnTo>
                    <a:cubicBezTo>
                      <a:pt x="2455" y="120"/>
                      <a:pt x="2474" y="139"/>
                      <a:pt x="2474" y="162"/>
                    </a:cubicBezTo>
                    <a:cubicBezTo>
                      <a:pt x="2474" y="186"/>
                      <a:pt x="2455" y="205"/>
                      <a:pt x="2432" y="205"/>
                    </a:cubicBezTo>
                    <a:lnTo>
                      <a:pt x="2346" y="205"/>
                    </a:lnTo>
                    <a:cubicBezTo>
                      <a:pt x="2323" y="205"/>
                      <a:pt x="2304" y="186"/>
                      <a:pt x="2304" y="162"/>
                    </a:cubicBezTo>
                    <a:cubicBezTo>
                      <a:pt x="2304" y="139"/>
                      <a:pt x="2323" y="120"/>
                      <a:pt x="2346" y="120"/>
                    </a:cubicBezTo>
                    <a:close/>
                    <a:moveTo>
                      <a:pt x="2602" y="120"/>
                    </a:moveTo>
                    <a:lnTo>
                      <a:pt x="2688" y="120"/>
                    </a:lnTo>
                    <a:cubicBezTo>
                      <a:pt x="2711" y="120"/>
                      <a:pt x="2730" y="139"/>
                      <a:pt x="2730" y="162"/>
                    </a:cubicBezTo>
                    <a:cubicBezTo>
                      <a:pt x="2730" y="186"/>
                      <a:pt x="2711" y="205"/>
                      <a:pt x="2688" y="205"/>
                    </a:cubicBezTo>
                    <a:lnTo>
                      <a:pt x="2602" y="205"/>
                    </a:lnTo>
                    <a:cubicBezTo>
                      <a:pt x="2579" y="205"/>
                      <a:pt x="2560" y="186"/>
                      <a:pt x="2560" y="162"/>
                    </a:cubicBezTo>
                    <a:cubicBezTo>
                      <a:pt x="2560" y="139"/>
                      <a:pt x="2579" y="120"/>
                      <a:pt x="2602" y="120"/>
                    </a:cubicBezTo>
                    <a:close/>
                    <a:moveTo>
                      <a:pt x="2858" y="120"/>
                    </a:moveTo>
                    <a:lnTo>
                      <a:pt x="2944" y="120"/>
                    </a:lnTo>
                    <a:cubicBezTo>
                      <a:pt x="2967" y="120"/>
                      <a:pt x="2986" y="139"/>
                      <a:pt x="2986" y="162"/>
                    </a:cubicBezTo>
                    <a:cubicBezTo>
                      <a:pt x="2986" y="186"/>
                      <a:pt x="2967" y="205"/>
                      <a:pt x="2944" y="205"/>
                    </a:cubicBezTo>
                    <a:lnTo>
                      <a:pt x="2858" y="205"/>
                    </a:lnTo>
                    <a:cubicBezTo>
                      <a:pt x="2835" y="205"/>
                      <a:pt x="2816" y="186"/>
                      <a:pt x="2816" y="162"/>
                    </a:cubicBezTo>
                    <a:cubicBezTo>
                      <a:pt x="2816" y="139"/>
                      <a:pt x="2835" y="120"/>
                      <a:pt x="2858" y="120"/>
                    </a:cubicBezTo>
                    <a:close/>
                    <a:moveTo>
                      <a:pt x="3111" y="118"/>
                    </a:moveTo>
                    <a:lnTo>
                      <a:pt x="3179" y="113"/>
                    </a:lnTo>
                    <a:lnTo>
                      <a:pt x="3173" y="114"/>
                    </a:lnTo>
                    <a:lnTo>
                      <a:pt x="3189" y="110"/>
                    </a:lnTo>
                    <a:cubicBezTo>
                      <a:pt x="3212" y="105"/>
                      <a:pt x="3235" y="119"/>
                      <a:pt x="3241" y="142"/>
                    </a:cubicBezTo>
                    <a:cubicBezTo>
                      <a:pt x="3246" y="165"/>
                      <a:pt x="3232" y="188"/>
                      <a:pt x="3209" y="193"/>
                    </a:cubicBezTo>
                    <a:lnTo>
                      <a:pt x="3192" y="197"/>
                    </a:lnTo>
                    <a:cubicBezTo>
                      <a:pt x="3190" y="197"/>
                      <a:pt x="3188" y="198"/>
                      <a:pt x="3186" y="198"/>
                    </a:cubicBezTo>
                    <a:lnTo>
                      <a:pt x="3118" y="203"/>
                    </a:lnTo>
                    <a:cubicBezTo>
                      <a:pt x="3094" y="205"/>
                      <a:pt x="3074" y="188"/>
                      <a:pt x="3072" y="164"/>
                    </a:cubicBezTo>
                    <a:cubicBezTo>
                      <a:pt x="3070" y="141"/>
                      <a:pt x="3088" y="120"/>
                      <a:pt x="3111" y="118"/>
                    </a:cubicBezTo>
                    <a:close/>
                    <a:moveTo>
                      <a:pt x="3338" y="60"/>
                    </a:moveTo>
                    <a:lnTo>
                      <a:pt x="3404" y="21"/>
                    </a:lnTo>
                    <a:lnTo>
                      <a:pt x="3416" y="15"/>
                    </a:lnTo>
                    <a:cubicBezTo>
                      <a:pt x="3438" y="5"/>
                      <a:pt x="3463" y="15"/>
                      <a:pt x="3473" y="36"/>
                    </a:cubicBezTo>
                    <a:cubicBezTo>
                      <a:pt x="3482" y="58"/>
                      <a:pt x="3473" y="83"/>
                      <a:pt x="3451" y="93"/>
                    </a:cubicBezTo>
                    <a:lnTo>
                      <a:pt x="3447" y="94"/>
                    </a:lnTo>
                    <a:lnTo>
                      <a:pt x="3382" y="133"/>
                    </a:lnTo>
                    <a:cubicBezTo>
                      <a:pt x="3361" y="145"/>
                      <a:pt x="3335" y="138"/>
                      <a:pt x="3323" y="118"/>
                    </a:cubicBezTo>
                    <a:cubicBezTo>
                      <a:pt x="3311" y="98"/>
                      <a:pt x="3318" y="72"/>
                      <a:pt x="3338" y="60"/>
                    </a:cubicBezTo>
                    <a:close/>
                    <a:moveTo>
                      <a:pt x="3618" y="44"/>
                    </a:moveTo>
                    <a:lnTo>
                      <a:pt x="3633" y="57"/>
                    </a:lnTo>
                    <a:cubicBezTo>
                      <a:pt x="3637" y="61"/>
                      <a:pt x="3640" y="65"/>
                      <a:pt x="3642" y="70"/>
                    </a:cubicBezTo>
                    <a:lnTo>
                      <a:pt x="3659" y="105"/>
                    </a:lnTo>
                    <a:cubicBezTo>
                      <a:pt x="3661" y="109"/>
                      <a:pt x="3662" y="113"/>
                      <a:pt x="3663" y="117"/>
                    </a:cubicBezTo>
                    <a:lnTo>
                      <a:pt x="3667" y="143"/>
                    </a:lnTo>
                    <a:cubicBezTo>
                      <a:pt x="3670" y="166"/>
                      <a:pt x="3654" y="188"/>
                      <a:pt x="3631" y="192"/>
                    </a:cubicBezTo>
                    <a:cubicBezTo>
                      <a:pt x="3608" y="195"/>
                      <a:pt x="3586" y="179"/>
                      <a:pt x="3582" y="156"/>
                    </a:cubicBezTo>
                    <a:lnTo>
                      <a:pt x="3578" y="130"/>
                    </a:lnTo>
                    <a:lnTo>
                      <a:pt x="3582" y="142"/>
                    </a:lnTo>
                    <a:lnTo>
                      <a:pt x="3565" y="107"/>
                    </a:lnTo>
                    <a:lnTo>
                      <a:pt x="3574" y="119"/>
                    </a:lnTo>
                    <a:lnTo>
                      <a:pt x="3560" y="106"/>
                    </a:lnTo>
                    <a:cubicBezTo>
                      <a:pt x="3542" y="89"/>
                      <a:pt x="3542" y="62"/>
                      <a:pt x="3558" y="45"/>
                    </a:cubicBezTo>
                    <a:cubicBezTo>
                      <a:pt x="3574" y="28"/>
                      <a:pt x="3601" y="27"/>
                      <a:pt x="3618" y="44"/>
                    </a:cubicBezTo>
                    <a:close/>
                    <a:moveTo>
                      <a:pt x="3733" y="77"/>
                    </a:moveTo>
                    <a:lnTo>
                      <a:pt x="3742" y="67"/>
                    </a:lnTo>
                    <a:lnTo>
                      <a:pt x="3778" y="28"/>
                    </a:lnTo>
                    <a:cubicBezTo>
                      <a:pt x="3782" y="24"/>
                      <a:pt x="3787" y="21"/>
                      <a:pt x="3792" y="19"/>
                    </a:cubicBezTo>
                    <a:lnTo>
                      <a:pt x="3811" y="10"/>
                    </a:lnTo>
                    <a:cubicBezTo>
                      <a:pt x="3832" y="0"/>
                      <a:pt x="3858" y="10"/>
                      <a:pt x="3867" y="31"/>
                    </a:cubicBezTo>
                    <a:cubicBezTo>
                      <a:pt x="3877" y="53"/>
                      <a:pt x="3868" y="78"/>
                      <a:pt x="3846" y="88"/>
                    </a:cubicBezTo>
                    <a:lnTo>
                      <a:pt x="3827" y="96"/>
                    </a:lnTo>
                    <a:lnTo>
                      <a:pt x="3840" y="87"/>
                    </a:lnTo>
                    <a:lnTo>
                      <a:pt x="3807" y="122"/>
                    </a:lnTo>
                    <a:lnTo>
                      <a:pt x="3798" y="133"/>
                    </a:lnTo>
                    <a:cubicBezTo>
                      <a:pt x="3783" y="150"/>
                      <a:pt x="3756" y="153"/>
                      <a:pt x="3738" y="137"/>
                    </a:cubicBezTo>
                    <a:cubicBezTo>
                      <a:pt x="3720" y="122"/>
                      <a:pt x="3718" y="95"/>
                      <a:pt x="3733" y="77"/>
                    </a:cubicBezTo>
                    <a:close/>
                    <a:moveTo>
                      <a:pt x="4009" y="39"/>
                    </a:moveTo>
                    <a:lnTo>
                      <a:pt x="4054" y="66"/>
                    </a:lnTo>
                    <a:lnTo>
                      <a:pt x="4048" y="63"/>
                    </a:lnTo>
                    <a:lnTo>
                      <a:pt x="4079" y="75"/>
                    </a:lnTo>
                    <a:cubicBezTo>
                      <a:pt x="4101" y="84"/>
                      <a:pt x="4111" y="109"/>
                      <a:pt x="4102" y="131"/>
                    </a:cubicBezTo>
                    <a:cubicBezTo>
                      <a:pt x="4094" y="152"/>
                      <a:pt x="4069" y="163"/>
                      <a:pt x="4047" y="154"/>
                    </a:cubicBezTo>
                    <a:lnTo>
                      <a:pt x="4017" y="142"/>
                    </a:lnTo>
                    <a:cubicBezTo>
                      <a:pt x="4015" y="141"/>
                      <a:pt x="4013" y="140"/>
                      <a:pt x="4011" y="139"/>
                    </a:cubicBezTo>
                    <a:lnTo>
                      <a:pt x="3965" y="112"/>
                    </a:lnTo>
                    <a:cubicBezTo>
                      <a:pt x="3945" y="100"/>
                      <a:pt x="3938" y="74"/>
                      <a:pt x="3950" y="54"/>
                    </a:cubicBezTo>
                    <a:cubicBezTo>
                      <a:pt x="3962" y="34"/>
                      <a:pt x="3989" y="27"/>
                      <a:pt x="4009" y="39"/>
                    </a:cubicBezTo>
                    <a:close/>
                    <a:moveTo>
                      <a:pt x="4230" y="115"/>
                    </a:moveTo>
                    <a:lnTo>
                      <a:pt x="4291" y="120"/>
                    </a:lnTo>
                    <a:lnTo>
                      <a:pt x="4312" y="120"/>
                    </a:lnTo>
                    <a:cubicBezTo>
                      <a:pt x="4336" y="120"/>
                      <a:pt x="4355" y="139"/>
                      <a:pt x="4355" y="162"/>
                    </a:cubicBezTo>
                    <a:cubicBezTo>
                      <a:pt x="4355" y="186"/>
                      <a:pt x="4336" y="205"/>
                      <a:pt x="4312" y="205"/>
                    </a:cubicBezTo>
                    <a:lnTo>
                      <a:pt x="4284" y="205"/>
                    </a:lnTo>
                    <a:lnTo>
                      <a:pt x="4224" y="200"/>
                    </a:lnTo>
                    <a:cubicBezTo>
                      <a:pt x="4200" y="198"/>
                      <a:pt x="4183" y="178"/>
                      <a:pt x="4184" y="154"/>
                    </a:cubicBezTo>
                    <a:cubicBezTo>
                      <a:pt x="4186" y="131"/>
                      <a:pt x="4207" y="113"/>
                      <a:pt x="4230" y="115"/>
                    </a:cubicBezTo>
                    <a:close/>
                    <a:moveTo>
                      <a:pt x="4483" y="120"/>
                    </a:moveTo>
                    <a:lnTo>
                      <a:pt x="4568" y="120"/>
                    </a:lnTo>
                    <a:cubicBezTo>
                      <a:pt x="4592" y="120"/>
                      <a:pt x="4611" y="139"/>
                      <a:pt x="4611" y="162"/>
                    </a:cubicBezTo>
                    <a:cubicBezTo>
                      <a:pt x="4611" y="186"/>
                      <a:pt x="4592" y="205"/>
                      <a:pt x="4568" y="205"/>
                    </a:cubicBezTo>
                    <a:lnTo>
                      <a:pt x="4483" y="205"/>
                    </a:lnTo>
                    <a:cubicBezTo>
                      <a:pt x="4459" y="205"/>
                      <a:pt x="4440" y="186"/>
                      <a:pt x="4440" y="162"/>
                    </a:cubicBezTo>
                    <a:cubicBezTo>
                      <a:pt x="4440" y="139"/>
                      <a:pt x="4459" y="120"/>
                      <a:pt x="4483" y="120"/>
                    </a:cubicBezTo>
                    <a:close/>
                    <a:moveTo>
                      <a:pt x="4739" y="120"/>
                    </a:moveTo>
                    <a:lnTo>
                      <a:pt x="4742" y="120"/>
                    </a:lnTo>
                    <a:cubicBezTo>
                      <a:pt x="4766" y="120"/>
                      <a:pt x="4785" y="139"/>
                      <a:pt x="4785" y="162"/>
                    </a:cubicBezTo>
                    <a:cubicBezTo>
                      <a:pt x="4785" y="186"/>
                      <a:pt x="4766" y="205"/>
                      <a:pt x="4742" y="205"/>
                    </a:cubicBezTo>
                    <a:lnTo>
                      <a:pt x="4739" y="205"/>
                    </a:lnTo>
                    <a:cubicBezTo>
                      <a:pt x="4715" y="205"/>
                      <a:pt x="4696" y="186"/>
                      <a:pt x="4696" y="162"/>
                    </a:cubicBezTo>
                    <a:cubicBezTo>
                      <a:pt x="4696" y="139"/>
                      <a:pt x="4715" y="120"/>
                      <a:pt x="4739" y="120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59" name="Freeform 242">
                <a:extLst>
                  <a:ext uri="{FF2B5EF4-FFF2-40B4-BE49-F238E27FC236}">
                    <a16:creationId xmlns:a16="http://schemas.microsoft.com/office/drawing/2014/main" id="{42CF0CB4-1588-4533-B7B2-0587C802C7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2" y="1829"/>
                <a:ext cx="55" cy="55"/>
              </a:xfrm>
              <a:custGeom>
                <a:avLst/>
                <a:gdLst>
                  <a:gd name="T0" fmla="*/ 385 w 385"/>
                  <a:gd name="T1" fmla="*/ 193 h 385"/>
                  <a:gd name="T2" fmla="*/ 0 w 385"/>
                  <a:gd name="T3" fmla="*/ 385 h 385"/>
                  <a:gd name="T4" fmla="*/ 0 w 385"/>
                  <a:gd name="T5" fmla="*/ 0 h 385"/>
                  <a:gd name="T6" fmla="*/ 385 w 385"/>
                  <a:gd name="T7" fmla="*/ 193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5" h="385">
                    <a:moveTo>
                      <a:pt x="385" y="193"/>
                    </a:moveTo>
                    <a:lnTo>
                      <a:pt x="0" y="385"/>
                    </a:lnTo>
                    <a:cubicBezTo>
                      <a:pt x="60" y="264"/>
                      <a:pt x="60" y="121"/>
                      <a:pt x="0" y="0"/>
                    </a:cubicBezTo>
                    <a:lnTo>
                      <a:pt x="385" y="19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60" name="Rectangle 243">
                <a:extLst>
                  <a:ext uri="{FF2B5EF4-FFF2-40B4-BE49-F238E27FC236}">
                    <a16:creationId xmlns:a16="http://schemas.microsoft.com/office/drawing/2014/main" id="{F010915C-A834-4E51-B5AC-2DC07B83BB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9" y="1820"/>
                <a:ext cx="298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61" name="Rectangle 244">
                <a:extLst>
                  <a:ext uri="{FF2B5EF4-FFF2-40B4-BE49-F238E27FC236}">
                    <a16:creationId xmlns:a16="http://schemas.microsoft.com/office/drawing/2014/main" id="{5E6B56EE-5356-43DC-9492-BDB63705AC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0" y="1816"/>
                <a:ext cx="345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LV Sep Loop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662" name="Freeform 245">
                <a:extLst>
                  <a:ext uri="{FF2B5EF4-FFF2-40B4-BE49-F238E27FC236}">
                    <a16:creationId xmlns:a16="http://schemas.microsoft.com/office/drawing/2014/main" id="{D25A8B5B-7F26-4226-98F4-14A2112B0F2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74" y="1605"/>
                <a:ext cx="495" cy="12"/>
              </a:xfrm>
              <a:custGeom>
                <a:avLst/>
                <a:gdLst>
                  <a:gd name="T0" fmla="*/ 128 w 3498"/>
                  <a:gd name="T1" fmla="*/ 0 h 85"/>
                  <a:gd name="T2" fmla="*/ 128 w 3498"/>
                  <a:gd name="T3" fmla="*/ 85 h 85"/>
                  <a:gd name="T4" fmla="*/ 0 w 3498"/>
                  <a:gd name="T5" fmla="*/ 43 h 85"/>
                  <a:gd name="T6" fmla="*/ 298 w 3498"/>
                  <a:gd name="T7" fmla="*/ 0 h 85"/>
                  <a:gd name="T8" fmla="*/ 426 w 3498"/>
                  <a:gd name="T9" fmla="*/ 43 h 85"/>
                  <a:gd name="T10" fmla="*/ 298 w 3498"/>
                  <a:gd name="T11" fmla="*/ 85 h 85"/>
                  <a:gd name="T12" fmla="*/ 298 w 3498"/>
                  <a:gd name="T13" fmla="*/ 0 h 85"/>
                  <a:gd name="T14" fmla="*/ 640 w 3498"/>
                  <a:gd name="T15" fmla="*/ 0 h 85"/>
                  <a:gd name="T16" fmla="*/ 640 w 3498"/>
                  <a:gd name="T17" fmla="*/ 85 h 85"/>
                  <a:gd name="T18" fmla="*/ 512 w 3498"/>
                  <a:gd name="T19" fmla="*/ 43 h 85"/>
                  <a:gd name="T20" fmla="*/ 810 w 3498"/>
                  <a:gd name="T21" fmla="*/ 0 h 85"/>
                  <a:gd name="T22" fmla="*/ 938 w 3498"/>
                  <a:gd name="T23" fmla="*/ 43 h 85"/>
                  <a:gd name="T24" fmla="*/ 810 w 3498"/>
                  <a:gd name="T25" fmla="*/ 85 h 85"/>
                  <a:gd name="T26" fmla="*/ 810 w 3498"/>
                  <a:gd name="T27" fmla="*/ 0 h 85"/>
                  <a:gd name="T28" fmla="*/ 1152 w 3498"/>
                  <a:gd name="T29" fmla="*/ 0 h 85"/>
                  <a:gd name="T30" fmla="*/ 1152 w 3498"/>
                  <a:gd name="T31" fmla="*/ 85 h 85"/>
                  <a:gd name="T32" fmla="*/ 1024 w 3498"/>
                  <a:gd name="T33" fmla="*/ 43 h 85"/>
                  <a:gd name="T34" fmla="*/ 1322 w 3498"/>
                  <a:gd name="T35" fmla="*/ 0 h 85"/>
                  <a:gd name="T36" fmla="*/ 1450 w 3498"/>
                  <a:gd name="T37" fmla="*/ 43 h 85"/>
                  <a:gd name="T38" fmla="*/ 1322 w 3498"/>
                  <a:gd name="T39" fmla="*/ 85 h 85"/>
                  <a:gd name="T40" fmla="*/ 1322 w 3498"/>
                  <a:gd name="T41" fmla="*/ 0 h 85"/>
                  <a:gd name="T42" fmla="*/ 1664 w 3498"/>
                  <a:gd name="T43" fmla="*/ 0 h 85"/>
                  <a:gd name="T44" fmla="*/ 1664 w 3498"/>
                  <a:gd name="T45" fmla="*/ 85 h 85"/>
                  <a:gd name="T46" fmla="*/ 1536 w 3498"/>
                  <a:gd name="T47" fmla="*/ 43 h 85"/>
                  <a:gd name="T48" fmla="*/ 1834 w 3498"/>
                  <a:gd name="T49" fmla="*/ 0 h 85"/>
                  <a:gd name="T50" fmla="*/ 1962 w 3498"/>
                  <a:gd name="T51" fmla="*/ 43 h 85"/>
                  <a:gd name="T52" fmla="*/ 1834 w 3498"/>
                  <a:gd name="T53" fmla="*/ 85 h 85"/>
                  <a:gd name="T54" fmla="*/ 1834 w 3498"/>
                  <a:gd name="T55" fmla="*/ 0 h 85"/>
                  <a:gd name="T56" fmla="*/ 2176 w 3498"/>
                  <a:gd name="T57" fmla="*/ 0 h 85"/>
                  <a:gd name="T58" fmla="*/ 2176 w 3498"/>
                  <a:gd name="T59" fmla="*/ 85 h 85"/>
                  <a:gd name="T60" fmla="*/ 2048 w 3498"/>
                  <a:gd name="T61" fmla="*/ 43 h 85"/>
                  <a:gd name="T62" fmla="*/ 2346 w 3498"/>
                  <a:gd name="T63" fmla="*/ 0 h 85"/>
                  <a:gd name="T64" fmla="*/ 2474 w 3498"/>
                  <a:gd name="T65" fmla="*/ 43 h 85"/>
                  <a:gd name="T66" fmla="*/ 2346 w 3498"/>
                  <a:gd name="T67" fmla="*/ 85 h 85"/>
                  <a:gd name="T68" fmla="*/ 2346 w 3498"/>
                  <a:gd name="T69" fmla="*/ 0 h 85"/>
                  <a:gd name="T70" fmla="*/ 2688 w 3498"/>
                  <a:gd name="T71" fmla="*/ 0 h 85"/>
                  <a:gd name="T72" fmla="*/ 2688 w 3498"/>
                  <a:gd name="T73" fmla="*/ 85 h 85"/>
                  <a:gd name="T74" fmla="*/ 2560 w 3498"/>
                  <a:gd name="T75" fmla="*/ 43 h 85"/>
                  <a:gd name="T76" fmla="*/ 2858 w 3498"/>
                  <a:gd name="T77" fmla="*/ 0 h 85"/>
                  <a:gd name="T78" fmla="*/ 2986 w 3498"/>
                  <a:gd name="T79" fmla="*/ 43 h 85"/>
                  <a:gd name="T80" fmla="*/ 2858 w 3498"/>
                  <a:gd name="T81" fmla="*/ 85 h 85"/>
                  <a:gd name="T82" fmla="*/ 2858 w 3498"/>
                  <a:gd name="T83" fmla="*/ 0 h 85"/>
                  <a:gd name="T84" fmla="*/ 3200 w 3498"/>
                  <a:gd name="T85" fmla="*/ 0 h 85"/>
                  <a:gd name="T86" fmla="*/ 3200 w 3498"/>
                  <a:gd name="T87" fmla="*/ 85 h 85"/>
                  <a:gd name="T88" fmla="*/ 3072 w 3498"/>
                  <a:gd name="T89" fmla="*/ 43 h 85"/>
                  <a:gd name="T90" fmla="*/ 3370 w 3498"/>
                  <a:gd name="T91" fmla="*/ 0 h 85"/>
                  <a:gd name="T92" fmla="*/ 3498 w 3498"/>
                  <a:gd name="T93" fmla="*/ 43 h 85"/>
                  <a:gd name="T94" fmla="*/ 3370 w 3498"/>
                  <a:gd name="T95" fmla="*/ 85 h 85"/>
                  <a:gd name="T96" fmla="*/ 3370 w 3498"/>
                  <a:gd name="T97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498" h="85">
                    <a:moveTo>
                      <a:pt x="42" y="0"/>
                    </a:moveTo>
                    <a:lnTo>
                      <a:pt x="128" y="0"/>
                    </a:lnTo>
                    <a:cubicBezTo>
                      <a:pt x="151" y="0"/>
                      <a:pt x="170" y="19"/>
                      <a:pt x="170" y="43"/>
                    </a:cubicBezTo>
                    <a:cubicBezTo>
                      <a:pt x="170" y="66"/>
                      <a:pt x="151" y="85"/>
                      <a:pt x="128" y="85"/>
                    </a:cubicBezTo>
                    <a:lnTo>
                      <a:pt x="42" y="85"/>
                    </a:lnTo>
                    <a:cubicBezTo>
                      <a:pt x="19" y="85"/>
                      <a:pt x="0" y="66"/>
                      <a:pt x="0" y="43"/>
                    </a:cubicBezTo>
                    <a:cubicBezTo>
                      <a:pt x="0" y="19"/>
                      <a:pt x="19" y="0"/>
                      <a:pt x="42" y="0"/>
                    </a:cubicBezTo>
                    <a:close/>
                    <a:moveTo>
                      <a:pt x="298" y="0"/>
                    </a:moveTo>
                    <a:lnTo>
                      <a:pt x="384" y="0"/>
                    </a:lnTo>
                    <a:cubicBezTo>
                      <a:pt x="407" y="0"/>
                      <a:pt x="426" y="19"/>
                      <a:pt x="426" y="43"/>
                    </a:cubicBezTo>
                    <a:cubicBezTo>
                      <a:pt x="426" y="66"/>
                      <a:pt x="407" y="85"/>
                      <a:pt x="384" y="85"/>
                    </a:cubicBezTo>
                    <a:lnTo>
                      <a:pt x="298" y="85"/>
                    </a:lnTo>
                    <a:cubicBezTo>
                      <a:pt x="275" y="85"/>
                      <a:pt x="256" y="66"/>
                      <a:pt x="256" y="43"/>
                    </a:cubicBezTo>
                    <a:cubicBezTo>
                      <a:pt x="256" y="19"/>
                      <a:pt x="275" y="0"/>
                      <a:pt x="298" y="0"/>
                    </a:cubicBezTo>
                    <a:close/>
                    <a:moveTo>
                      <a:pt x="554" y="0"/>
                    </a:moveTo>
                    <a:lnTo>
                      <a:pt x="640" y="0"/>
                    </a:lnTo>
                    <a:cubicBezTo>
                      <a:pt x="663" y="0"/>
                      <a:pt x="682" y="19"/>
                      <a:pt x="682" y="43"/>
                    </a:cubicBezTo>
                    <a:cubicBezTo>
                      <a:pt x="682" y="66"/>
                      <a:pt x="663" y="85"/>
                      <a:pt x="640" y="85"/>
                    </a:cubicBezTo>
                    <a:lnTo>
                      <a:pt x="554" y="85"/>
                    </a:lnTo>
                    <a:cubicBezTo>
                      <a:pt x="531" y="85"/>
                      <a:pt x="512" y="66"/>
                      <a:pt x="512" y="43"/>
                    </a:cubicBezTo>
                    <a:cubicBezTo>
                      <a:pt x="512" y="19"/>
                      <a:pt x="531" y="0"/>
                      <a:pt x="554" y="0"/>
                    </a:cubicBezTo>
                    <a:close/>
                    <a:moveTo>
                      <a:pt x="810" y="0"/>
                    </a:moveTo>
                    <a:lnTo>
                      <a:pt x="896" y="0"/>
                    </a:lnTo>
                    <a:cubicBezTo>
                      <a:pt x="919" y="0"/>
                      <a:pt x="938" y="19"/>
                      <a:pt x="938" y="43"/>
                    </a:cubicBezTo>
                    <a:cubicBezTo>
                      <a:pt x="938" y="66"/>
                      <a:pt x="919" y="85"/>
                      <a:pt x="896" y="85"/>
                    </a:cubicBezTo>
                    <a:lnTo>
                      <a:pt x="810" y="85"/>
                    </a:lnTo>
                    <a:cubicBezTo>
                      <a:pt x="787" y="85"/>
                      <a:pt x="768" y="66"/>
                      <a:pt x="768" y="43"/>
                    </a:cubicBezTo>
                    <a:cubicBezTo>
                      <a:pt x="768" y="19"/>
                      <a:pt x="787" y="0"/>
                      <a:pt x="810" y="0"/>
                    </a:cubicBezTo>
                    <a:close/>
                    <a:moveTo>
                      <a:pt x="1066" y="0"/>
                    </a:moveTo>
                    <a:lnTo>
                      <a:pt x="1152" y="0"/>
                    </a:lnTo>
                    <a:cubicBezTo>
                      <a:pt x="1175" y="0"/>
                      <a:pt x="1194" y="19"/>
                      <a:pt x="1194" y="43"/>
                    </a:cubicBezTo>
                    <a:cubicBezTo>
                      <a:pt x="1194" y="66"/>
                      <a:pt x="1175" y="85"/>
                      <a:pt x="1152" y="85"/>
                    </a:cubicBezTo>
                    <a:lnTo>
                      <a:pt x="1066" y="85"/>
                    </a:lnTo>
                    <a:cubicBezTo>
                      <a:pt x="1043" y="85"/>
                      <a:pt x="1024" y="66"/>
                      <a:pt x="1024" y="43"/>
                    </a:cubicBezTo>
                    <a:cubicBezTo>
                      <a:pt x="1024" y="19"/>
                      <a:pt x="1043" y="0"/>
                      <a:pt x="1066" y="0"/>
                    </a:cubicBezTo>
                    <a:close/>
                    <a:moveTo>
                      <a:pt x="1322" y="0"/>
                    </a:moveTo>
                    <a:lnTo>
                      <a:pt x="1408" y="0"/>
                    </a:lnTo>
                    <a:cubicBezTo>
                      <a:pt x="1431" y="0"/>
                      <a:pt x="1450" y="19"/>
                      <a:pt x="1450" y="43"/>
                    </a:cubicBezTo>
                    <a:cubicBezTo>
                      <a:pt x="1450" y="66"/>
                      <a:pt x="1431" y="85"/>
                      <a:pt x="1408" y="85"/>
                    </a:cubicBezTo>
                    <a:lnTo>
                      <a:pt x="1322" y="85"/>
                    </a:lnTo>
                    <a:cubicBezTo>
                      <a:pt x="1299" y="85"/>
                      <a:pt x="1280" y="66"/>
                      <a:pt x="1280" y="43"/>
                    </a:cubicBezTo>
                    <a:cubicBezTo>
                      <a:pt x="1280" y="19"/>
                      <a:pt x="1299" y="0"/>
                      <a:pt x="1322" y="0"/>
                    </a:cubicBezTo>
                    <a:close/>
                    <a:moveTo>
                      <a:pt x="1578" y="0"/>
                    </a:moveTo>
                    <a:lnTo>
                      <a:pt x="1664" y="0"/>
                    </a:lnTo>
                    <a:cubicBezTo>
                      <a:pt x="1687" y="0"/>
                      <a:pt x="1706" y="19"/>
                      <a:pt x="1706" y="43"/>
                    </a:cubicBezTo>
                    <a:cubicBezTo>
                      <a:pt x="1706" y="66"/>
                      <a:pt x="1687" y="85"/>
                      <a:pt x="1664" y="85"/>
                    </a:cubicBezTo>
                    <a:lnTo>
                      <a:pt x="1578" y="85"/>
                    </a:lnTo>
                    <a:cubicBezTo>
                      <a:pt x="1555" y="85"/>
                      <a:pt x="1536" y="66"/>
                      <a:pt x="1536" y="43"/>
                    </a:cubicBezTo>
                    <a:cubicBezTo>
                      <a:pt x="1536" y="19"/>
                      <a:pt x="1555" y="0"/>
                      <a:pt x="1578" y="0"/>
                    </a:cubicBezTo>
                    <a:close/>
                    <a:moveTo>
                      <a:pt x="1834" y="0"/>
                    </a:moveTo>
                    <a:lnTo>
                      <a:pt x="1920" y="0"/>
                    </a:lnTo>
                    <a:cubicBezTo>
                      <a:pt x="1943" y="0"/>
                      <a:pt x="1962" y="19"/>
                      <a:pt x="1962" y="43"/>
                    </a:cubicBezTo>
                    <a:cubicBezTo>
                      <a:pt x="1962" y="66"/>
                      <a:pt x="1943" y="85"/>
                      <a:pt x="1920" y="85"/>
                    </a:cubicBezTo>
                    <a:lnTo>
                      <a:pt x="1834" y="85"/>
                    </a:lnTo>
                    <a:cubicBezTo>
                      <a:pt x="1811" y="85"/>
                      <a:pt x="1792" y="66"/>
                      <a:pt x="1792" y="43"/>
                    </a:cubicBezTo>
                    <a:cubicBezTo>
                      <a:pt x="1792" y="19"/>
                      <a:pt x="1811" y="0"/>
                      <a:pt x="1834" y="0"/>
                    </a:cubicBezTo>
                    <a:close/>
                    <a:moveTo>
                      <a:pt x="2090" y="0"/>
                    </a:moveTo>
                    <a:lnTo>
                      <a:pt x="2176" y="0"/>
                    </a:lnTo>
                    <a:cubicBezTo>
                      <a:pt x="2199" y="0"/>
                      <a:pt x="2218" y="19"/>
                      <a:pt x="2218" y="43"/>
                    </a:cubicBezTo>
                    <a:cubicBezTo>
                      <a:pt x="2218" y="66"/>
                      <a:pt x="2199" y="85"/>
                      <a:pt x="2176" y="85"/>
                    </a:cubicBezTo>
                    <a:lnTo>
                      <a:pt x="2090" y="85"/>
                    </a:lnTo>
                    <a:cubicBezTo>
                      <a:pt x="2067" y="85"/>
                      <a:pt x="2048" y="66"/>
                      <a:pt x="2048" y="43"/>
                    </a:cubicBezTo>
                    <a:cubicBezTo>
                      <a:pt x="2048" y="19"/>
                      <a:pt x="2067" y="0"/>
                      <a:pt x="2090" y="0"/>
                    </a:cubicBezTo>
                    <a:close/>
                    <a:moveTo>
                      <a:pt x="2346" y="0"/>
                    </a:moveTo>
                    <a:lnTo>
                      <a:pt x="2432" y="0"/>
                    </a:lnTo>
                    <a:cubicBezTo>
                      <a:pt x="2455" y="0"/>
                      <a:pt x="2474" y="19"/>
                      <a:pt x="2474" y="43"/>
                    </a:cubicBezTo>
                    <a:cubicBezTo>
                      <a:pt x="2474" y="66"/>
                      <a:pt x="2455" y="85"/>
                      <a:pt x="2432" y="85"/>
                    </a:cubicBezTo>
                    <a:lnTo>
                      <a:pt x="2346" y="85"/>
                    </a:lnTo>
                    <a:cubicBezTo>
                      <a:pt x="2323" y="85"/>
                      <a:pt x="2304" y="66"/>
                      <a:pt x="2304" y="43"/>
                    </a:cubicBezTo>
                    <a:cubicBezTo>
                      <a:pt x="2304" y="19"/>
                      <a:pt x="2323" y="0"/>
                      <a:pt x="2346" y="0"/>
                    </a:cubicBezTo>
                    <a:close/>
                    <a:moveTo>
                      <a:pt x="2602" y="0"/>
                    </a:moveTo>
                    <a:lnTo>
                      <a:pt x="2688" y="0"/>
                    </a:lnTo>
                    <a:cubicBezTo>
                      <a:pt x="2711" y="0"/>
                      <a:pt x="2730" y="19"/>
                      <a:pt x="2730" y="43"/>
                    </a:cubicBezTo>
                    <a:cubicBezTo>
                      <a:pt x="2730" y="66"/>
                      <a:pt x="2711" y="85"/>
                      <a:pt x="2688" y="85"/>
                    </a:cubicBezTo>
                    <a:lnTo>
                      <a:pt x="2602" y="85"/>
                    </a:lnTo>
                    <a:cubicBezTo>
                      <a:pt x="2579" y="85"/>
                      <a:pt x="2560" y="66"/>
                      <a:pt x="2560" y="43"/>
                    </a:cubicBezTo>
                    <a:cubicBezTo>
                      <a:pt x="2560" y="19"/>
                      <a:pt x="2579" y="0"/>
                      <a:pt x="2602" y="0"/>
                    </a:cubicBezTo>
                    <a:close/>
                    <a:moveTo>
                      <a:pt x="2858" y="0"/>
                    </a:moveTo>
                    <a:lnTo>
                      <a:pt x="2944" y="0"/>
                    </a:lnTo>
                    <a:cubicBezTo>
                      <a:pt x="2967" y="0"/>
                      <a:pt x="2986" y="19"/>
                      <a:pt x="2986" y="43"/>
                    </a:cubicBezTo>
                    <a:cubicBezTo>
                      <a:pt x="2986" y="66"/>
                      <a:pt x="2967" y="85"/>
                      <a:pt x="2944" y="85"/>
                    </a:cubicBezTo>
                    <a:lnTo>
                      <a:pt x="2858" y="85"/>
                    </a:lnTo>
                    <a:cubicBezTo>
                      <a:pt x="2835" y="85"/>
                      <a:pt x="2816" y="66"/>
                      <a:pt x="2816" y="43"/>
                    </a:cubicBezTo>
                    <a:cubicBezTo>
                      <a:pt x="2816" y="19"/>
                      <a:pt x="2835" y="0"/>
                      <a:pt x="2858" y="0"/>
                    </a:cubicBezTo>
                    <a:close/>
                    <a:moveTo>
                      <a:pt x="3114" y="0"/>
                    </a:moveTo>
                    <a:lnTo>
                      <a:pt x="3200" y="0"/>
                    </a:lnTo>
                    <a:cubicBezTo>
                      <a:pt x="3223" y="0"/>
                      <a:pt x="3242" y="19"/>
                      <a:pt x="3242" y="43"/>
                    </a:cubicBezTo>
                    <a:cubicBezTo>
                      <a:pt x="3242" y="66"/>
                      <a:pt x="3223" y="85"/>
                      <a:pt x="3200" y="85"/>
                    </a:cubicBezTo>
                    <a:lnTo>
                      <a:pt x="3114" y="85"/>
                    </a:lnTo>
                    <a:cubicBezTo>
                      <a:pt x="3091" y="85"/>
                      <a:pt x="3072" y="66"/>
                      <a:pt x="3072" y="43"/>
                    </a:cubicBezTo>
                    <a:cubicBezTo>
                      <a:pt x="3072" y="19"/>
                      <a:pt x="3091" y="0"/>
                      <a:pt x="3114" y="0"/>
                    </a:cubicBezTo>
                    <a:close/>
                    <a:moveTo>
                      <a:pt x="3370" y="0"/>
                    </a:moveTo>
                    <a:lnTo>
                      <a:pt x="3456" y="0"/>
                    </a:lnTo>
                    <a:cubicBezTo>
                      <a:pt x="3479" y="0"/>
                      <a:pt x="3498" y="19"/>
                      <a:pt x="3498" y="43"/>
                    </a:cubicBezTo>
                    <a:cubicBezTo>
                      <a:pt x="3498" y="66"/>
                      <a:pt x="3479" y="85"/>
                      <a:pt x="3456" y="85"/>
                    </a:cubicBezTo>
                    <a:lnTo>
                      <a:pt x="3370" y="85"/>
                    </a:lnTo>
                    <a:cubicBezTo>
                      <a:pt x="3347" y="85"/>
                      <a:pt x="3328" y="66"/>
                      <a:pt x="3328" y="43"/>
                    </a:cubicBezTo>
                    <a:cubicBezTo>
                      <a:pt x="3328" y="19"/>
                      <a:pt x="3347" y="0"/>
                      <a:pt x="337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63" name="Freeform 246">
                <a:extLst>
                  <a:ext uri="{FF2B5EF4-FFF2-40B4-BE49-F238E27FC236}">
                    <a16:creationId xmlns:a16="http://schemas.microsoft.com/office/drawing/2014/main" id="{FAF315A0-02A5-4504-AE48-16AC7FF4AA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9" y="1584"/>
                <a:ext cx="55" cy="55"/>
              </a:xfrm>
              <a:custGeom>
                <a:avLst/>
                <a:gdLst>
                  <a:gd name="T0" fmla="*/ 385 w 385"/>
                  <a:gd name="T1" fmla="*/ 193 h 385"/>
                  <a:gd name="T2" fmla="*/ 0 w 385"/>
                  <a:gd name="T3" fmla="*/ 385 h 385"/>
                  <a:gd name="T4" fmla="*/ 0 w 385"/>
                  <a:gd name="T5" fmla="*/ 0 h 385"/>
                  <a:gd name="T6" fmla="*/ 385 w 385"/>
                  <a:gd name="T7" fmla="*/ 193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5" h="385">
                    <a:moveTo>
                      <a:pt x="385" y="193"/>
                    </a:moveTo>
                    <a:lnTo>
                      <a:pt x="0" y="385"/>
                    </a:lnTo>
                    <a:cubicBezTo>
                      <a:pt x="60" y="264"/>
                      <a:pt x="60" y="121"/>
                      <a:pt x="0" y="0"/>
                    </a:cubicBezTo>
                    <a:lnTo>
                      <a:pt x="385" y="19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64" name="Rectangle 247">
                <a:extLst>
                  <a:ext uri="{FF2B5EF4-FFF2-40B4-BE49-F238E27FC236}">
                    <a16:creationId xmlns:a16="http://schemas.microsoft.com/office/drawing/2014/main" id="{3039DA66-E3F5-4DA9-9231-87A3878D85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0" y="1575"/>
                <a:ext cx="163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65" name="Rectangle 248">
                <a:extLst>
                  <a:ext uri="{FF2B5EF4-FFF2-40B4-BE49-F238E27FC236}">
                    <a16:creationId xmlns:a16="http://schemas.microsoft.com/office/drawing/2014/main" id="{29C82030-4D2F-4515-B63F-081189E9FE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1" y="1572"/>
                <a:ext cx="204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LV Sep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671" name="Rectangle 254">
                <a:extLst>
                  <a:ext uri="{FF2B5EF4-FFF2-40B4-BE49-F238E27FC236}">
                    <a16:creationId xmlns:a16="http://schemas.microsoft.com/office/drawing/2014/main" id="{E29352E5-33AF-4B3C-9B2B-7D5246182F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8" y="3806"/>
                <a:ext cx="296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77" name="Rectangle 258">
                <a:extLst>
                  <a:ext uri="{FF2B5EF4-FFF2-40B4-BE49-F238E27FC236}">
                    <a16:creationId xmlns:a16="http://schemas.microsoft.com/office/drawing/2014/main" id="{097AB43B-BB38-4989-8206-AFF0EDD5BA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5" y="3725"/>
                <a:ext cx="315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362" name="Picture 266">
                <a:extLst>
                  <a:ext uri="{FF2B5EF4-FFF2-40B4-BE49-F238E27FC236}">
                    <a16:creationId xmlns:a16="http://schemas.microsoft.com/office/drawing/2014/main" id="{87EB5FA1-3030-47EA-ADBC-9B5418B6BC5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51" y="3855"/>
                <a:ext cx="818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363" name="Picture 267">
                <a:extLst>
                  <a:ext uri="{FF2B5EF4-FFF2-40B4-BE49-F238E27FC236}">
                    <a16:creationId xmlns:a16="http://schemas.microsoft.com/office/drawing/2014/main" id="{9A665389-D558-4323-89BF-5EA00B97D6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51" y="3855"/>
                <a:ext cx="818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687" name="Rectangle 268">
                <a:extLst>
                  <a:ext uri="{FF2B5EF4-FFF2-40B4-BE49-F238E27FC236}">
                    <a16:creationId xmlns:a16="http://schemas.microsoft.com/office/drawing/2014/main" id="{4011DA61-6B87-4284-AEAA-73589ADAF5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76" y="3870"/>
                <a:ext cx="762" cy="217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88" name="Rectangle 269">
                <a:extLst>
                  <a:ext uri="{FF2B5EF4-FFF2-40B4-BE49-F238E27FC236}">
                    <a16:creationId xmlns:a16="http://schemas.microsoft.com/office/drawing/2014/main" id="{4C992A5E-3572-441F-86E0-D71F576A7C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76" y="3870"/>
                <a:ext cx="762" cy="217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89" name="Rectangle 270">
                <a:extLst>
                  <a:ext uri="{FF2B5EF4-FFF2-40B4-BE49-F238E27FC236}">
                    <a16:creationId xmlns:a16="http://schemas.microsoft.com/office/drawing/2014/main" id="{E7C5BF50-5801-4D03-BBE5-FC71BC70DC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65" y="3890"/>
                <a:ext cx="393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Subsystems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690" name="Rectangle 271">
                <a:extLst>
                  <a:ext uri="{FF2B5EF4-FFF2-40B4-BE49-F238E27FC236}">
                    <a16:creationId xmlns:a16="http://schemas.microsoft.com/office/drawing/2014/main" id="{06F59168-F7F5-424B-95DB-A83C1D72EF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19" y="3890"/>
                <a:ext cx="71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/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691" name="Line 272">
                <a:extLst>
                  <a:ext uri="{FF2B5EF4-FFF2-40B4-BE49-F238E27FC236}">
                    <a16:creationId xmlns:a16="http://schemas.microsoft.com/office/drawing/2014/main" id="{0F627672-DCC6-4B27-9D5C-AD18E9C524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965" y="3965"/>
                <a:ext cx="38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92" name="Rectangle 273">
                <a:extLst>
                  <a:ext uri="{FF2B5EF4-FFF2-40B4-BE49-F238E27FC236}">
                    <a16:creationId xmlns:a16="http://schemas.microsoft.com/office/drawing/2014/main" id="{B8348F2B-B6DB-46F8-A1FA-9EE66855BC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67" y="3977"/>
                <a:ext cx="464" cy="1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Components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693" name="Line 274">
                <a:extLst>
                  <a:ext uri="{FF2B5EF4-FFF2-40B4-BE49-F238E27FC236}">
                    <a16:creationId xmlns:a16="http://schemas.microsoft.com/office/drawing/2014/main" id="{9490052E-6174-447A-A0F7-0DD96FF2C9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966" y="4052"/>
                <a:ext cx="382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94" name="Freeform 275">
                <a:extLst>
                  <a:ext uri="{FF2B5EF4-FFF2-40B4-BE49-F238E27FC236}">
                    <a16:creationId xmlns:a16="http://schemas.microsoft.com/office/drawing/2014/main" id="{F4050B8F-F51F-4BA8-81EF-41DD43352D3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70" y="3722"/>
                <a:ext cx="701" cy="12"/>
              </a:xfrm>
              <a:custGeom>
                <a:avLst/>
                <a:gdLst>
                  <a:gd name="T0" fmla="*/ 149 w 2475"/>
                  <a:gd name="T1" fmla="*/ 0 h 43"/>
                  <a:gd name="T2" fmla="*/ 149 w 2475"/>
                  <a:gd name="T3" fmla="*/ 43 h 43"/>
                  <a:gd name="T4" fmla="*/ 0 w 2475"/>
                  <a:gd name="T5" fmla="*/ 22 h 43"/>
                  <a:gd name="T6" fmla="*/ 277 w 2475"/>
                  <a:gd name="T7" fmla="*/ 0 h 43"/>
                  <a:gd name="T8" fmla="*/ 299 w 2475"/>
                  <a:gd name="T9" fmla="*/ 22 h 43"/>
                  <a:gd name="T10" fmla="*/ 277 w 2475"/>
                  <a:gd name="T11" fmla="*/ 43 h 43"/>
                  <a:gd name="T12" fmla="*/ 277 w 2475"/>
                  <a:gd name="T13" fmla="*/ 0 h 43"/>
                  <a:gd name="T14" fmla="*/ 533 w 2475"/>
                  <a:gd name="T15" fmla="*/ 0 h 43"/>
                  <a:gd name="T16" fmla="*/ 533 w 2475"/>
                  <a:gd name="T17" fmla="*/ 43 h 43"/>
                  <a:gd name="T18" fmla="*/ 384 w 2475"/>
                  <a:gd name="T19" fmla="*/ 22 h 43"/>
                  <a:gd name="T20" fmla="*/ 661 w 2475"/>
                  <a:gd name="T21" fmla="*/ 0 h 43"/>
                  <a:gd name="T22" fmla="*/ 683 w 2475"/>
                  <a:gd name="T23" fmla="*/ 22 h 43"/>
                  <a:gd name="T24" fmla="*/ 661 w 2475"/>
                  <a:gd name="T25" fmla="*/ 43 h 43"/>
                  <a:gd name="T26" fmla="*/ 661 w 2475"/>
                  <a:gd name="T27" fmla="*/ 0 h 43"/>
                  <a:gd name="T28" fmla="*/ 918 w 2475"/>
                  <a:gd name="T29" fmla="*/ 0 h 43"/>
                  <a:gd name="T30" fmla="*/ 918 w 2475"/>
                  <a:gd name="T31" fmla="*/ 43 h 43"/>
                  <a:gd name="T32" fmla="*/ 768 w 2475"/>
                  <a:gd name="T33" fmla="*/ 22 h 43"/>
                  <a:gd name="T34" fmla="*/ 1046 w 2475"/>
                  <a:gd name="T35" fmla="*/ 0 h 43"/>
                  <a:gd name="T36" fmla="*/ 1067 w 2475"/>
                  <a:gd name="T37" fmla="*/ 22 h 43"/>
                  <a:gd name="T38" fmla="*/ 1046 w 2475"/>
                  <a:gd name="T39" fmla="*/ 43 h 43"/>
                  <a:gd name="T40" fmla="*/ 1046 w 2475"/>
                  <a:gd name="T41" fmla="*/ 0 h 43"/>
                  <a:gd name="T42" fmla="*/ 1302 w 2475"/>
                  <a:gd name="T43" fmla="*/ 0 h 43"/>
                  <a:gd name="T44" fmla="*/ 1302 w 2475"/>
                  <a:gd name="T45" fmla="*/ 43 h 43"/>
                  <a:gd name="T46" fmla="*/ 1152 w 2475"/>
                  <a:gd name="T47" fmla="*/ 22 h 43"/>
                  <a:gd name="T48" fmla="*/ 1430 w 2475"/>
                  <a:gd name="T49" fmla="*/ 0 h 43"/>
                  <a:gd name="T50" fmla="*/ 1451 w 2475"/>
                  <a:gd name="T51" fmla="*/ 22 h 43"/>
                  <a:gd name="T52" fmla="*/ 1430 w 2475"/>
                  <a:gd name="T53" fmla="*/ 43 h 43"/>
                  <a:gd name="T54" fmla="*/ 1430 w 2475"/>
                  <a:gd name="T55" fmla="*/ 0 h 43"/>
                  <a:gd name="T56" fmla="*/ 1686 w 2475"/>
                  <a:gd name="T57" fmla="*/ 0 h 43"/>
                  <a:gd name="T58" fmla="*/ 1686 w 2475"/>
                  <a:gd name="T59" fmla="*/ 43 h 43"/>
                  <a:gd name="T60" fmla="*/ 1536 w 2475"/>
                  <a:gd name="T61" fmla="*/ 22 h 43"/>
                  <a:gd name="T62" fmla="*/ 1814 w 2475"/>
                  <a:gd name="T63" fmla="*/ 0 h 43"/>
                  <a:gd name="T64" fmla="*/ 1835 w 2475"/>
                  <a:gd name="T65" fmla="*/ 22 h 43"/>
                  <a:gd name="T66" fmla="*/ 1814 w 2475"/>
                  <a:gd name="T67" fmla="*/ 43 h 43"/>
                  <a:gd name="T68" fmla="*/ 1814 w 2475"/>
                  <a:gd name="T69" fmla="*/ 0 h 43"/>
                  <a:gd name="T70" fmla="*/ 2070 w 2475"/>
                  <a:gd name="T71" fmla="*/ 0 h 43"/>
                  <a:gd name="T72" fmla="*/ 2070 w 2475"/>
                  <a:gd name="T73" fmla="*/ 43 h 43"/>
                  <a:gd name="T74" fmla="*/ 1920 w 2475"/>
                  <a:gd name="T75" fmla="*/ 22 h 43"/>
                  <a:gd name="T76" fmla="*/ 2198 w 2475"/>
                  <a:gd name="T77" fmla="*/ 0 h 43"/>
                  <a:gd name="T78" fmla="*/ 2219 w 2475"/>
                  <a:gd name="T79" fmla="*/ 22 h 43"/>
                  <a:gd name="T80" fmla="*/ 2198 w 2475"/>
                  <a:gd name="T81" fmla="*/ 43 h 43"/>
                  <a:gd name="T82" fmla="*/ 2198 w 2475"/>
                  <a:gd name="T83" fmla="*/ 0 h 43"/>
                  <a:gd name="T84" fmla="*/ 2454 w 2475"/>
                  <a:gd name="T85" fmla="*/ 0 h 43"/>
                  <a:gd name="T86" fmla="*/ 2454 w 2475"/>
                  <a:gd name="T87" fmla="*/ 43 h 43"/>
                  <a:gd name="T88" fmla="*/ 2304 w 2475"/>
                  <a:gd name="T89" fmla="*/ 2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75" h="43">
                    <a:moveTo>
                      <a:pt x="21" y="0"/>
                    </a:moveTo>
                    <a:lnTo>
                      <a:pt x="149" y="0"/>
                    </a:lnTo>
                    <a:cubicBezTo>
                      <a:pt x="161" y="0"/>
                      <a:pt x="171" y="10"/>
                      <a:pt x="171" y="22"/>
                    </a:cubicBezTo>
                    <a:cubicBezTo>
                      <a:pt x="171" y="34"/>
                      <a:pt x="161" y="43"/>
                      <a:pt x="149" y="43"/>
                    </a:cubicBezTo>
                    <a:lnTo>
                      <a:pt x="21" y="43"/>
                    </a:lnTo>
                    <a:cubicBezTo>
                      <a:pt x="10" y="43"/>
                      <a:pt x="0" y="34"/>
                      <a:pt x="0" y="22"/>
                    </a:cubicBezTo>
                    <a:cubicBezTo>
                      <a:pt x="0" y="10"/>
                      <a:pt x="10" y="0"/>
                      <a:pt x="21" y="0"/>
                    </a:cubicBezTo>
                    <a:close/>
                    <a:moveTo>
                      <a:pt x="277" y="0"/>
                    </a:moveTo>
                    <a:lnTo>
                      <a:pt x="277" y="0"/>
                    </a:lnTo>
                    <a:cubicBezTo>
                      <a:pt x="289" y="0"/>
                      <a:pt x="299" y="10"/>
                      <a:pt x="299" y="22"/>
                    </a:cubicBezTo>
                    <a:cubicBezTo>
                      <a:pt x="299" y="34"/>
                      <a:pt x="289" y="43"/>
                      <a:pt x="277" y="43"/>
                    </a:cubicBezTo>
                    <a:lnTo>
                      <a:pt x="277" y="43"/>
                    </a:lnTo>
                    <a:cubicBezTo>
                      <a:pt x="266" y="43"/>
                      <a:pt x="256" y="34"/>
                      <a:pt x="256" y="22"/>
                    </a:cubicBezTo>
                    <a:cubicBezTo>
                      <a:pt x="256" y="10"/>
                      <a:pt x="266" y="0"/>
                      <a:pt x="277" y="0"/>
                    </a:cubicBezTo>
                    <a:close/>
                    <a:moveTo>
                      <a:pt x="405" y="0"/>
                    </a:moveTo>
                    <a:lnTo>
                      <a:pt x="533" y="0"/>
                    </a:lnTo>
                    <a:cubicBezTo>
                      <a:pt x="545" y="0"/>
                      <a:pt x="555" y="10"/>
                      <a:pt x="555" y="22"/>
                    </a:cubicBezTo>
                    <a:cubicBezTo>
                      <a:pt x="555" y="34"/>
                      <a:pt x="545" y="43"/>
                      <a:pt x="533" y="43"/>
                    </a:cubicBezTo>
                    <a:lnTo>
                      <a:pt x="405" y="43"/>
                    </a:lnTo>
                    <a:cubicBezTo>
                      <a:pt x="394" y="43"/>
                      <a:pt x="384" y="34"/>
                      <a:pt x="384" y="22"/>
                    </a:cubicBezTo>
                    <a:cubicBezTo>
                      <a:pt x="384" y="10"/>
                      <a:pt x="394" y="0"/>
                      <a:pt x="405" y="0"/>
                    </a:cubicBezTo>
                    <a:close/>
                    <a:moveTo>
                      <a:pt x="661" y="0"/>
                    </a:moveTo>
                    <a:lnTo>
                      <a:pt x="662" y="0"/>
                    </a:lnTo>
                    <a:cubicBezTo>
                      <a:pt x="673" y="0"/>
                      <a:pt x="683" y="10"/>
                      <a:pt x="683" y="22"/>
                    </a:cubicBezTo>
                    <a:cubicBezTo>
                      <a:pt x="683" y="34"/>
                      <a:pt x="673" y="43"/>
                      <a:pt x="662" y="43"/>
                    </a:cubicBezTo>
                    <a:lnTo>
                      <a:pt x="661" y="43"/>
                    </a:lnTo>
                    <a:cubicBezTo>
                      <a:pt x="650" y="43"/>
                      <a:pt x="640" y="34"/>
                      <a:pt x="640" y="22"/>
                    </a:cubicBezTo>
                    <a:cubicBezTo>
                      <a:pt x="640" y="10"/>
                      <a:pt x="650" y="0"/>
                      <a:pt x="661" y="0"/>
                    </a:cubicBezTo>
                    <a:close/>
                    <a:moveTo>
                      <a:pt x="790" y="0"/>
                    </a:moveTo>
                    <a:lnTo>
                      <a:pt x="918" y="0"/>
                    </a:lnTo>
                    <a:cubicBezTo>
                      <a:pt x="929" y="0"/>
                      <a:pt x="939" y="10"/>
                      <a:pt x="939" y="22"/>
                    </a:cubicBezTo>
                    <a:cubicBezTo>
                      <a:pt x="939" y="34"/>
                      <a:pt x="929" y="43"/>
                      <a:pt x="918" y="43"/>
                    </a:cubicBezTo>
                    <a:lnTo>
                      <a:pt x="790" y="43"/>
                    </a:lnTo>
                    <a:cubicBezTo>
                      <a:pt x="778" y="43"/>
                      <a:pt x="768" y="34"/>
                      <a:pt x="768" y="22"/>
                    </a:cubicBezTo>
                    <a:cubicBezTo>
                      <a:pt x="768" y="10"/>
                      <a:pt x="778" y="0"/>
                      <a:pt x="790" y="0"/>
                    </a:cubicBezTo>
                    <a:close/>
                    <a:moveTo>
                      <a:pt x="1046" y="0"/>
                    </a:moveTo>
                    <a:lnTo>
                      <a:pt x="1046" y="0"/>
                    </a:lnTo>
                    <a:cubicBezTo>
                      <a:pt x="1057" y="0"/>
                      <a:pt x="1067" y="10"/>
                      <a:pt x="1067" y="22"/>
                    </a:cubicBezTo>
                    <a:cubicBezTo>
                      <a:pt x="1067" y="34"/>
                      <a:pt x="1057" y="43"/>
                      <a:pt x="1046" y="43"/>
                    </a:cubicBezTo>
                    <a:lnTo>
                      <a:pt x="1046" y="43"/>
                    </a:lnTo>
                    <a:cubicBezTo>
                      <a:pt x="1034" y="43"/>
                      <a:pt x="1024" y="34"/>
                      <a:pt x="1024" y="22"/>
                    </a:cubicBezTo>
                    <a:cubicBezTo>
                      <a:pt x="1024" y="10"/>
                      <a:pt x="1034" y="0"/>
                      <a:pt x="1046" y="0"/>
                    </a:cubicBezTo>
                    <a:close/>
                    <a:moveTo>
                      <a:pt x="1174" y="0"/>
                    </a:moveTo>
                    <a:lnTo>
                      <a:pt x="1302" y="0"/>
                    </a:lnTo>
                    <a:cubicBezTo>
                      <a:pt x="1313" y="0"/>
                      <a:pt x="1323" y="10"/>
                      <a:pt x="1323" y="22"/>
                    </a:cubicBezTo>
                    <a:cubicBezTo>
                      <a:pt x="1323" y="34"/>
                      <a:pt x="1313" y="43"/>
                      <a:pt x="1302" y="43"/>
                    </a:cubicBezTo>
                    <a:lnTo>
                      <a:pt x="1174" y="43"/>
                    </a:lnTo>
                    <a:cubicBezTo>
                      <a:pt x="1162" y="43"/>
                      <a:pt x="1152" y="34"/>
                      <a:pt x="1152" y="22"/>
                    </a:cubicBezTo>
                    <a:cubicBezTo>
                      <a:pt x="1152" y="10"/>
                      <a:pt x="1162" y="0"/>
                      <a:pt x="1174" y="0"/>
                    </a:cubicBezTo>
                    <a:close/>
                    <a:moveTo>
                      <a:pt x="1430" y="0"/>
                    </a:moveTo>
                    <a:lnTo>
                      <a:pt x="1430" y="0"/>
                    </a:lnTo>
                    <a:cubicBezTo>
                      <a:pt x="1441" y="0"/>
                      <a:pt x="1451" y="10"/>
                      <a:pt x="1451" y="22"/>
                    </a:cubicBezTo>
                    <a:cubicBezTo>
                      <a:pt x="1451" y="34"/>
                      <a:pt x="1441" y="43"/>
                      <a:pt x="1430" y="43"/>
                    </a:cubicBezTo>
                    <a:lnTo>
                      <a:pt x="1430" y="43"/>
                    </a:lnTo>
                    <a:cubicBezTo>
                      <a:pt x="1418" y="43"/>
                      <a:pt x="1408" y="34"/>
                      <a:pt x="1408" y="22"/>
                    </a:cubicBezTo>
                    <a:cubicBezTo>
                      <a:pt x="1408" y="10"/>
                      <a:pt x="1418" y="0"/>
                      <a:pt x="1430" y="0"/>
                    </a:cubicBezTo>
                    <a:close/>
                    <a:moveTo>
                      <a:pt x="1558" y="0"/>
                    </a:moveTo>
                    <a:lnTo>
                      <a:pt x="1686" y="0"/>
                    </a:lnTo>
                    <a:cubicBezTo>
                      <a:pt x="1697" y="0"/>
                      <a:pt x="1707" y="10"/>
                      <a:pt x="1707" y="22"/>
                    </a:cubicBezTo>
                    <a:cubicBezTo>
                      <a:pt x="1707" y="34"/>
                      <a:pt x="1697" y="43"/>
                      <a:pt x="1686" y="43"/>
                    </a:cubicBezTo>
                    <a:lnTo>
                      <a:pt x="1558" y="43"/>
                    </a:lnTo>
                    <a:cubicBezTo>
                      <a:pt x="1546" y="43"/>
                      <a:pt x="1536" y="34"/>
                      <a:pt x="1536" y="22"/>
                    </a:cubicBezTo>
                    <a:cubicBezTo>
                      <a:pt x="1536" y="10"/>
                      <a:pt x="1546" y="0"/>
                      <a:pt x="1558" y="0"/>
                    </a:cubicBezTo>
                    <a:close/>
                    <a:moveTo>
                      <a:pt x="1814" y="0"/>
                    </a:moveTo>
                    <a:lnTo>
                      <a:pt x="1814" y="0"/>
                    </a:lnTo>
                    <a:cubicBezTo>
                      <a:pt x="1825" y="0"/>
                      <a:pt x="1835" y="10"/>
                      <a:pt x="1835" y="22"/>
                    </a:cubicBezTo>
                    <a:cubicBezTo>
                      <a:pt x="1835" y="34"/>
                      <a:pt x="1825" y="43"/>
                      <a:pt x="1814" y="43"/>
                    </a:cubicBezTo>
                    <a:lnTo>
                      <a:pt x="1814" y="43"/>
                    </a:lnTo>
                    <a:cubicBezTo>
                      <a:pt x="1802" y="43"/>
                      <a:pt x="1792" y="34"/>
                      <a:pt x="1792" y="22"/>
                    </a:cubicBezTo>
                    <a:cubicBezTo>
                      <a:pt x="1792" y="10"/>
                      <a:pt x="1802" y="0"/>
                      <a:pt x="1814" y="0"/>
                    </a:cubicBezTo>
                    <a:close/>
                    <a:moveTo>
                      <a:pt x="1942" y="0"/>
                    </a:moveTo>
                    <a:lnTo>
                      <a:pt x="2070" y="0"/>
                    </a:lnTo>
                    <a:cubicBezTo>
                      <a:pt x="2081" y="0"/>
                      <a:pt x="2091" y="10"/>
                      <a:pt x="2091" y="22"/>
                    </a:cubicBezTo>
                    <a:cubicBezTo>
                      <a:pt x="2091" y="34"/>
                      <a:pt x="2081" y="43"/>
                      <a:pt x="2070" y="43"/>
                    </a:cubicBezTo>
                    <a:lnTo>
                      <a:pt x="1942" y="43"/>
                    </a:lnTo>
                    <a:cubicBezTo>
                      <a:pt x="1930" y="43"/>
                      <a:pt x="1920" y="34"/>
                      <a:pt x="1920" y="22"/>
                    </a:cubicBezTo>
                    <a:cubicBezTo>
                      <a:pt x="1920" y="10"/>
                      <a:pt x="1930" y="0"/>
                      <a:pt x="1942" y="0"/>
                    </a:cubicBezTo>
                    <a:close/>
                    <a:moveTo>
                      <a:pt x="2198" y="0"/>
                    </a:moveTo>
                    <a:lnTo>
                      <a:pt x="2198" y="0"/>
                    </a:lnTo>
                    <a:cubicBezTo>
                      <a:pt x="2209" y="0"/>
                      <a:pt x="2219" y="10"/>
                      <a:pt x="2219" y="22"/>
                    </a:cubicBezTo>
                    <a:cubicBezTo>
                      <a:pt x="2219" y="34"/>
                      <a:pt x="2209" y="43"/>
                      <a:pt x="2198" y="43"/>
                    </a:cubicBezTo>
                    <a:lnTo>
                      <a:pt x="2198" y="43"/>
                    </a:lnTo>
                    <a:cubicBezTo>
                      <a:pt x="2186" y="43"/>
                      <a:pt x="2176" y="34"/>
                      <a:pt x="2176" y="22"/>
                    </a:cubicBezTo>
                    <a:cubicBezTo>
                      <a:pt x="2176" y="10"/>
                      <a:pt x="2186" y="0"/>
                      <a:pt x="2198" y="0"/>
                    </a:cubicBezTo>
                    <a:close/>
                    <a:moveTo>
                      <a:pt x="2326" y="0"/>
                    </a:moveTo>
                    <a:lnTo>
                      <a:pt x="2454" y="0"/>
                    </a:lnTo>
                    <a:cubicBezTo>
                      <a:pt x="2465" y="0"/>
                      <a:pt x="2475" y="10"/>
                      <a:pt x="2475" y="22"/>
                    </a:cubicBezTo>
                    <a:cubicBezTo>
                      <a:pt x="2475" y="34"/>
                      <a:pt x="2465" y="43"/>
                      <a:pt x="2454" y="43"/>
                    </a:cubicBezTo>
                    <a:lnTo>
                      <a:pt x="2326" y="43"/>
                    </a:lnTo>
                    <a:cubicBezTo>
                      <a:pt x="2314" y="43"/>
                      <a:pt x="2304" y="34"/>
                      <a:pt x="2304" y="22"/>
                    </a:cubicBezTo>
                    <a:cubicBezTo>
                      <a:pt x="2304" y="10"/>
                      <a:pt x="2314" y="0"/>
                      <a:pt x="232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95" name="Freeform 276">
                <a:extLst>
                  <a:ext uri="{FF2B5EF4-FFF2-40B4-BE49-F238E27FC236}">
                    <a16:creationId xmlns:a16="http://schemas.microsoft.com/office/drawing/2014/main" id="{44AC355F-9684-495E-A390-BF2AE30021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83" y="3701"/>
                <a:ext cx="55" cy="55"/>
              </a:xfrm>
              <a:custGeom>
                <a:avLst/>
                <a:gdLst>
                  <a:gd name="T0" fmla="*/ 0 w 55"/>
                  <a:gd name="T1" fmla="*/ 0 h 55"/>
                  <a:gd name="T2" fmla="*/ 55 w 55"/>
                  <a:gd name="T3" fmla="*/ 27 h 55"/>
                  <a:gd name="T4" fmla="*/ 0 w 55"/>
                  <a:gd name="T5" fmla="*/ 55 h 55"/>
                  <a:gd name="T6" fmla="*/ 0 w 55"/>
                  <a:gd name="T7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5" h="55">
                    <a:moveTo>
                      <a:pt x="0" y="0"/>
                    </a:moveTo>
                    <a:lnTo>
                      <a:pt x="55" y="27"/>
                    </a:lnTo>
                    <a:lnTo>
                      <a:pt x="0" y="5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96" name="Rectangle 277">
                <a:extLst>
                  <a:ext uri="{FF2B5EF4-FFF2-40B4-BE49-F238E27FC236}">
                    <a16:creationId xmlns:a16="http://schemas.microsoft.com/office/drawing/2014/main" id="{9DE00804-2299-4139-9387-67868E0D7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72" y="3692"/>
                <a:ext cx="170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97" name="Rectangle 278">
                <a:extLst>
                  <a:ext uri="{FF2B5EF4-FFF2-40B4-BE49-F238E27FC236}">
                    <a16:creationId xmlns:a16="http://schemas.microsoft.com/office/drawing/2014/main" id="{70152845-3337-4650-943E-8264FB3103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73" y="3688"/>
                <a:ext cx="213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Analog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4375" name="Picture 279">
                <a:extLst>
                  <a:ext uri="{FF2B5EF4-FFF2-40B4-BE49-F238E27FC236}">
                    <a16:creationId xmlns:a16="http://schemas.microsoft.com/office/drawing/2014/main" id="{F21EE183-97FF-4ADF-89DD-627A8CDD7C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5" y="889"/>
                <a:ext cx="383" cy="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700" name="Rectangle 281">
                <a:extLst>
                  <a:ext uri="{FF2B5EF4-FFF2-40B4-BE49-F238E27FC236}">
                    <a16:creationId xmlns:a16="http://schemas.microsoft.com/office/drawing/2014/main" id="{4E61118C-0E1E-435A-B5EB-DE818C98D2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0" y="904"/>
                <a:ext cx="327" cy="299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01" name="Rectangle 282">
                <a:extLst>
                  <a:ext uri="{FF2B5EF4-FFF2-40B4-BE49-F238E27FC236}">
                    <a16:creationId xmlns:a16="http://schemas.microsoft.com/office/drawing/2014/main" id="{FA99286B-6FFD-4EF3-B8C1-DE7330C536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0" y="904"/>
                <a:ext cx="327" cy="299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02" name="Rectangle 283">
                <a:extLst>
                  <a:ext uri="{FF2B5EF4-FFF2-40B4-BE49-F238E27FC236}">
                    <a16:creationId xmlns:a16="http://schemas.microsoft.com/office/drawing/2014/main" id="{788C21AD-51BE-494C-B400-567B6AF1FF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73" y="965"/>
                <a:ext cx="163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DAS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03" name="Line 284">
                <a:extLst>
                  <a:ext uri="{FF2B5EF4-FFF2-40B4-BE49-F238E27FC236}">
                    <a16:creationId xmlns:a16="http://schemas.microsoft.com/office/drawing/2014/main" id="{339DE465-4806-4848-BC2B-27F93473F1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72" y="1040"/>
                <a:ext cx="124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04" name="Rectangle 285">
                <a:extLst>
                  <a:ext uri="{FF2B5EF4-FFF2-40B4-BE49-F238E27FC236}">
                    <a16:creationId xmlns:a16="http://schemas.microsoft.com/office/drawing/2014/main" id="{067CEAA1-6AC1-4030-8A65-D1C1450B99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44" y="1052"/>
                <a:ext cx="241" cy="1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ADAU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05" name="Line 286">
                <a:extLst>
                  <a:ext uri="{FF2B5EF4-FFF2-40B4-BE49-F238E27FC236}">
                    <a16:creationId xmlns:a16="http://schemas.microsoft.com/office/drawing/2014/main" id="{4829C0C1-9960-469E-A69A-D5FCC3365C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43" y="1127"/>
                <a:ext cx="181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383" name="Picture 287">
                <a:extLst>
                  <a:ext uri="{FF2B5EF4-FFF2-40B4-BE49-F238E27FC236}">
                    <a16:creationId xmlns:a16="http://schemas.microsoft.com/office/drawing/2014/main" id="{4D245DCE-C849-4ED3-8E78-EB0E2B3105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98" y="3692"/>
                <a:ext cx="628" cy="4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384" name="Picture 288">
                <a:extLst>
                  <a:ext uri="{FF2B5EF4-FFF2-40B4-BE49-F238E27FC236}">
                    <a16:creationId xmlns:a16="http://schemas.microsoft.com/office/drawing/2014/main" id="{CE60358A-7BFE-45A4-AA5E-EAAD9B7C76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98" y="3692"/>
                <a:ext cx="628" cy="4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706" name="Rectangle 289">
                <a:extLst>
                  <a:ext uri="{FF2B5EF4-FFF2-40B4-BE49-F238E27FC236}">
                    <a16:creationId xmlns:a16="http://schemas.microsoft.com/office/drawing/2014/main" id="{BB02480C-FB94-4CC0-9CB1-E06B6571E5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4" y="3707"/>
                <a:ext cx="571" cy="353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07" name="Rectangle 290">
                <a:extLst>
                  <a:ext uri="{FF2B5EF4-FFF2-40B4-BE49-F238E27FC236}">
                    <a16:creationId xmlns:a16="http://schemas.microsoft.com/office/drawing/2014/main" id="{25CCDA94-A197-4C2B-B5F7-8BD67BAF5B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4" y="3707"/>
                <a:ext cx="571" cy="353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08" name="Rectangle 291">
                <a:extLst>
                  <a:ext uri="{FF2B5EF4-FFF2-40B4-BE49-F238E27FC236}">
                    <a16:creationId xmlns:a16="http://schemas.microsoft.com/office/drawing/2014/main" id="{2FFE56A0-0E6B-41C9-80D7-99D3C2DF65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65" y="3838"/>
                <a:ext cx="583" cy="1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Inflation System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09" name="Line 292">
                <a:extLst>
                  <a:ext uri="{FF2B5EF4-FFF2-40B4-BE49-F238E27FC236}">
                    <a16:creationId xmlns:a16="http://schemas.microsoft.com/office/drawing/2014/main" id="{D1662FEE-6BD1-4AEF-AC69-160AABB29D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64" y="3913"/>
                <a:ext cx="491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389" name="Picture 293">
                <a:extLst>
                  <a:ext uri="{FF2B5EF4-FFF2-40B4-BE49-F238E27FC236}">
                    <a16:creationId xmlns:a16="http://schemas.microsoft.com/office/drawing/2014/main" id="{F3E1A0FB-14FC-4EE0-988C-7BFEF8D43A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1" y="2712"/>
                <a:ext cx="383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390" name="Picture 294">
                <a:extLst>
                  <a:ext uri="{FF2B5EF4-FFF2-40B4-BE49-F238E27FC236}">
                    <a16:creationId xmlns:a16="http://schemas.microsoft.com/office/drawing/2014/main" id="{85F3AC63-8774-40BA-8061-FC22861035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1" y="2712"/>
                <a:ext cx="383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710" name="Rectangle 295">
                <a:extLst>
                  <a:ext uri="{FF2B5EF4-FFF2-40B4-BE49-F238E27FC236}">
                    <a16:creationId xmlns:a16="http://schemas.microsoft.com/office/drawing/2014/main" id="{89611407-CBD0-467E-9918-B548AE3CAA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97" y="2727"/>
                <a:ext cx="326" cy="517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11" name="Rectangle 296">
                <a:extLst>
                  <a:ext uri="{FF2B5EF4-FFF2-40B4-BE49-F238E27FC236}">
                    <a16:creationId xmlns:a16="http://schemas.microsoft.com/office/drawing/2014/main" id="{4A681105-A9CF-4B16-A28C-520D923E03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97" y="2727"/>
                <a:ext cx="326" cy="517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12" name="Rectangle 297">
                <a:extLst>
                  <a:ext uri="{FF2B5EF4-FFF2-40B4-BE49-F238E27FC236}">
                    <a16:creationId xmlns:a16="http://schemas.microsoft.com/office/drawing/2014/main" id="{C9D30C2F-7ACB-43E4-A523-05DF8AAA14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40" y="2897"/>
                <a:ext cx="297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Ejection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13" name="Line 298">
                <a:extLst>
                  <a:ext uri="{FF2B5EF4-FFF2-40B4-BE49-F238E27FC236}">
                    <a16:creationId xmlns:a16="http://schemas.microsoft.com/office/drawing/2014/main" id="{8098E2E0-48BD-4001-9945-3DEA9C9E13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39" y="2972"/>
                <a:ext cx="242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14" name="Rectangle 299">
                <a:extLst>
                  <a:ext uri="{FF2B5EF4-FFF2-40B4-BE49-F238E27FC236}">
                    <a16:creationId xmlns:a16="http://schemas.microsoft.com/office/drawing/2014/main" id="{1978B248-49E5-45C2-B59B-ACA73B250A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2" y="2984"/>
                <a:ext cx="256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System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15" name="Line 300">
                <a:extLst>
                  <a:ext uri="{FF2B5EF4-FFF2-40B4-BE49-F238E27FC236}">
                    <a16:creationId xmlns:a16="http://schemas.microsoft.com/office/drawing/2014/main" id="{2E9D1B19-1B18-4C5A-9BAC-547185E89E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51" y="3059"/>
                <a:ext cx="218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397" name="Picture 301">
                <a:extLst>
                  <a:ext uri="{FF2B5EF4-FFF2-40B4-BE49-F238E27FC236}">
                    <a16:creationId xmlns:a16="http://schemas.microsoft.com/office/drawing/2014/main" id="{120177D3-EF08-43B4-BB00-4C7F02B1BC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58" y="726"/>
                <a:ext cx="792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398" name="Picture 302">
                <a:extLst>
                  <a:ext uri="{FF2B5EF4-FFF2-40B4-BE49-F238E27FC236}">
                    <a16:creationId xmlns:a16="http://schemas.microsoft.com/office/drawing/2014/main" id="{AC63B778-037D-4347-8913-67EA75418C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58" y="726"/>
                <a:ext cx="792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716" name="Rectangle 303">
                <a:extLst>
                  <a:ext uri="{FF2B5EF4-FFF2-40B4-BE49-F238E27FC236}">
                    <a16:creationId xmlns:a16="http://schemas.microsoft.com/office/drawing/2014/main" id="{C0987651-31A4-45BD-975D-EBF5063EA2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4" y="741"/>
                <a:ext cx="734" cy="190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17" name="Rectangle 304">
                <a:extLst>
                  <a:ext uri="{FF2B5EF4-FFF2-40B4-BE49-F238E27FC236}">
                    <a16:creationId xmlns:a16="http://schemas.microsoft.com/office/drawing/2014/main" id="{01C3D1C7-CD24-427D-B1CA-61F7C35A63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4" y="741"/>
                <a:ext cx="734" cy="190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18" name="Rectangle 305">
                <a:extLst>
                  <a:ext uri="{FF2B5EF4-FFF2-40B4-BE49-F238E27FC236}">
                    <a16:creationId xmlns:a16="http://schemas.microsoft.com/office/drawing/2014/main" id="{D9866706-E6D4-42A0-A9E1-75D983A2C4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90" y="747"/>
                <a:ext cx="179" cy="1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DAS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19" name="Line 306">
                <a:extLst>
                  <a:ext uri="{FF2B5EF4-FFF2-40B4-BE49-F238E27FC236}">
                    <a16:creationId xmlns:a16="http://schemas.microsoft.com/office/drawing/2014/main" id="{F4107BCE-141D-4CED-9045-A820369238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89" y="822"/>
                <a:ext cx="124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20" name="Rectangle 307">
                <a:extLst>
                  <a:ext uri="{FF2B5EF4-FFF2-40B4-BE49-F238E27FC236}">
                    <a16:creationId xmlns:a16="http://schemas.microsoft.com/office/drawing/2014/main" id="{B2008844-9545-4BF5-8CE4-C2E0DD8349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73" y="834"/>
                <a:ext cx="437" cy="1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Data Switch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21" name="Line 308">
                <a:extLst>
                  <a:ext uri="{FF2B5EF4-FFF2-40B4-BE49-F238E27FC236}">
                    <a16:creationId xmlns:a16="http://schemas.microsoft.com/office/drawing/2014/main" id="{F4A1DC71-5DEA-4128-8FEC-FA8A27B81C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71" y="909"/>
                <a:ext cx="360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405" name="Picture 309">
                <a:extLst>
                  <a:ext uri="{FF2B5EF4-FFF2-40B4-BE49-F238E27FC236}">
                    <a16:creationId xmlns:a16="http://schemas.microsoft.com/office/drawing/2014/main" id="{4C51293C-E7AF-41A5-B9BB-9E685FAD59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9" y="835"/>
                <a:ext cx="601" cy="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406" name="Picture 310">
                <a:extLst>
                  <a:ext uri="{FF2B5EF4-FFF2-40B4-BE49-F238E27FC236}">
                    <a16:creationId xmlns:a16="http://schemas.microsoft.com/office/drawing/2014/main" id="{2402B39C-66EA-473F-B1B3-B6D9060253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9" y="835"/>
                <a:ext cx="601" cy="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722" name="Rectangle 311">
                <a:extLst>
                  <a:ext uri="{FF2B5EF4-FFF2-40B4-BE49-F238E27FC236}">
                    <a16:creationId xmlns:a16="http://schemas.microsoft.com/office/drawing/2014/main" id="{DAF8412E-4A3F-4D95-9780-63CC3299E4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85" y="850"/>
                <a:ext cx="544" cy="208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23" name="Rectangle 312">
                <a:extLst>
                  <a:ext uri="{FF2B5EF4-FFF2-40B4-BE49-F238E27FC236}">
                    <a16:creationId xmlns:a16="http://schemas.microsoft.com/office/drawing/2014/main" id="{1D6B75F4-13F2-45D7-AE44-74AF54A595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85" y="850"/>
                <a:ext cx="544" cy="202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24" name="Rectangle 313">
                <a:extLst>
                  <a:ext uri="{FF2B5EF4-FFF2-40B4-BE49-F238E27FC236}">
                    <a16:creationId xmlns:a16="http://schemas.microsoft.com/office/drawing/2014/main" id="{E9F59700-7ACE-4EE5-AB9A-08B5FC4990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32" y="913"/>
                <a:ext cx="304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Aeroshell 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25" name="Line 314">
                <a:extLst>
                  <a:ext uri="{FF2B5EF4-FFF2-40B4-BE49-F238E27FC236}">
                    <a16:creationId xmlns:a16="http://schemas.microsoft.com/office/drawing/2014/main" id="{08089980-0590-487E-8C88-9FB7B93A04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031" y="986"/>
                <a:ext cx="279" cy="2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422" name="Picture 326">
                <a:extLst>
                  <a:ext uri="{FF2B5EF4-FFF2-40B4-BE49-F238E27FC236}">
                    <a16:creationId xmlns:a16="http://schemas.microsoft.com/office/drawing/2014/main" id="{264211D0-E8C0-42CF-AA79-A0D83159AD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9" y="2413"/>
                <a:ext cx="601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423" name="Picture 327">
                <a:extLst>
                  <a:ext uri="{FF2B5EF4-FFF2-40B4-BE49-F238E27FC236}">
                    <a16:creationId xmlns:a16="http://schemas.microsoft.com/office/drawing/2014/main" id="{A33A4E0B-709E-4FC7-BD41-CF7046BE229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9" y="2413"/>
                <a:ext cx="601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353" name="Rectangle 328">
                <a:extLst>
                  <a:ext uri="{FF2B5EF4-FFF2-40B4-BE49-F238E27FC236}">
                    <a16:creationId xmlns:a16="http://schemas.microsoft.com/office/drawing/2014/main" id="{392F072A-8FBB-4B4E-9453-B6633F6CA5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85" y="2428"/>
                <a:ext cx="544" cy="163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4" name="Rectangle 329">
                <a:extLst>
                  <a:ext uri="{FF2B5EF4-FFF2-40B4-BE49-F238E27FC236}">
                    <a16:creationId xmlns:a16="http://schemas.microsoft.com/office/drawing/2014/main" id="{6EBB9EAE-3F04-434B-89DE-DAD139C74A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85" y="2428"/>
                <a:ext cx="544" cy="163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5" name="Rectangle 330">
                <a:extLst>
                  <a:ext uri="{FF2B5EF4-FFF2-40B4-BE49-F238E27FC236}">
                    <a16:creationId xmlns:a16="http://schemas.microsoft.com/office/drawing/2014/main" id="{E507139F-A4B2-47CC-9DDC-9E6A9A169F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05" y="2464"/>
                <a:ext cx="379" cy="1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Parachute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56" name="Line 331">
                <a:extLst>
                  <a:ext uri="{FF2B5EF4-FFF2-40B4-BE49-F238E27FC236}">
                    <a16:creationId xmlns:a16="http://schemas.microsoft.com/office/drawing/2014/main" id="{544585AA-AC61-4590-94BA-521CD56C0E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04" y="2539"/>
                <a:ext cx="306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428" name="Picture 332">
                <a:extLst>
                  <a:ext uri="{FF2B5EF4-FFF2-40B4-BE49-F238E27FC236}">
                    <a16:creationId xmlns:a16="http://schemas.microsoft.com/office/drawing/2014/main" id="{B7A1735A-A2DA-4770-B480-206C9A7721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9" y="1542"/>
                <a:ext cx="601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436" name="Picture 340">
                <a:extLst>
                  <a:ext uri="{FF2B5EF4-FFF2-40B4-BE49-F238E27FC236}">
                    <a16:creationId xmlns:a16="http://schemas.microsoft.com/office/drawing/2014/main" id="{34A4C262-734B-4885-A85B-8C703CEA63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08" y="1379"/>
                <a:ext cx="383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437" name="Picture 341">
                <a:extLst>
                  <a:ext uri="{FF2B5EF4-FFF2-40B4-BE49-F238E27FC236}">
                    <a16:creationId xmlns:a16="http://schemas.microsoft.com/office/drawing/2014/main" id="{DEF5FAD7-A48A-4701-8942-613E9F820B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08" y="1379"/>
                <a:ext cx="383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365" name="Rectangle 342">
                <a:extLst>
                  <a:ext uri="{FF2B5EF4-FFF2-40B4-BE49-F238E27FC236}">
                    <a16:creationId xmlns:a16="http://schemas.microsoft.com/office/drawing/2014/main" id="{1AA48013-96D6-4F46-B2DF-AF3DCF2775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34" y="1394"/>
                <a:ext cx="326" cy="217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6" name="Rectangle 343">
                <a:extLst>
                  <a:ext uri="{FF2B5EF4-FFF2-40B4-BE49-F238E27FC236}">
                    <a16:creationId xmlns:a16="http://schemas.microsoft.com/office/drawing/2014/main" id="{94A6958A-9523-443F-8361-A65BBCD23C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34" y="1394"/>
                <a:ext cx="326" cy="217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7" name="Rectangle 344">
                <a:extLst>
                  <a:ext uri="{FF2B5EF4-FFF2-40B4-BE49-F238E27FC236}">
                    <a16:creationId xmlns:a16="http://schemas.microsoft.com/office/drawing/2014/main" id="{E0B3FB57-9F16-4CC5-AE43-BB41469272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72" y="1414"/>
                <a:ext cx="125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Up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68" name="Rectangle 345">
                <a:extLst>
                  <a:ext uri="{FF2B5EF4-FFF2-40B4-BE49-F238E27FC236}">
                    <a16:creationId xmlns:a16="http://schemas.microsoft.com/office/drawing/2014/main" id="{6FDD6DE7-6FB3-48CF-A9F2-A8093AAE09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58" y="1414"/>
                <a:ext cx="61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69" name="Rectangle 346">
                <a:extLst>
                  <a:ext uri="{FF2B5EF4-FFF2-40B4-BE49-F238E27FC236}">
                    <a16:creationId xmlns:a16="http://schemas.microsoft.com/office/drawing/2014/main" id="{3F7E32CB-C1DE-4496-BFFC-364C91D40D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80" y="1414"/>
                <a:ext cx="200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Look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70" name="Line 347">
                <a:extLst>
                  <a:ext uri="{FF2B5EF4-FFF2-40B4-BE49-F238E27FC236}">
                    <a16:creationId xmlns:a16="http://schemas.microsoft.com/office/drawing/2014/main" id="{479E7836-3EA2-4EDC-B5BC-8167FD9BE2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71" y="1489"/>
                <a:ext cx="252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71" name="Rectangle 348">
                <a:extLst>
                  <a:ext uri="{FF2B5EF4-FFF2-40B4-BE49-F238E27FC236}">
                    <a16:creationId xmlns:a16="http://schemas.microsoft.com/office/drawing/2014/main" id="{AE73742A-FCF1-4F40-8CB0-166A0DB235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82" y="1501"/>
                <a:ext cx="270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Camera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72" name="Line 349">
                <a:extLst>
                  <a:ext uri="{FF2B5EF4-FFF2-40B4-BE49-F238E27FC236}">
                    <a16:creationId xmlns:a16="http://schemas.microsoft.com/office/drawing/2014/main" id="{F6CD9BA7-9570-426C-B42D-509794F1D7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81" y="1576"/>
                <a:ext cx="232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73" name="Freeform 350">
                <a:extLst>
                  <a:ext uri="{FF2B5EF4-FFF2-40B4-BE49-F238E27FC236}">
                    <a16:creationId xmlns:a16="http://schemas.microsoft.com/office/drawing/2014/main" id="{A675CBA7-DDAD-40ED-AA53-9AB3259E664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47" y="1488"/>
                <a:ext cx="233" cy="30"/>
              </a:xfrm>
              <a:custGeom>
                <a:avLst/>
                <a:gdLst>
                  <a:gd name="T0" fmla="*/ 53 w 824"/>
                  <a:gd name="T1" fmla="*/ 0 h 106"/>
                  <a:gd name="T2" fmla="*/ 771 w 824"/>
                  <a:gd name="T3" fmla="*/ 0 h 106"/>
                  <a:gd name="T4" fmla="*/ 771 w 824"/>
                  <a:gd name="T5" fmla="*/ 35 h 106"/>
                  <a:gd name="T6" fmla="*/ 53 w 824"/>
                  <a:gd name="T7" fmla="*/ 35 h 106"/>
                  <a:gd name="T8" fmla="*/ 53 w 824"/>
                  <a:gd name="T9" fmla="*/ 0 h 106"/>
                  <a:gd name="T10" fmla="*/ 53 w 824"/>
                  <a:gd name="T11" fmla="*/ 71 h 106"/>
                  <a:gd name="T12" fmla="*/ 771 w 824"/>
                  <a:gd name="T13" fmla="*/ 71 h 106"/>
                  <a:gd name="T14" fmla="*/ 771 w 824"/>
                  <a:gd name="T15" fmla="*/ 106 h 106"/>
                  <a:gd name="T16" fmla="*/ 53 w 824"/>
                  <a:gd name="T17" fmla="*/ 106 h 106"/>
                  <a:gd name="T18" fmla="*/ 53 w 824"/>
                  <a:gd name="T19" fmla="*/ 71 h 106"/>
                  <a:gd name="T20" fmla="*/ 53 w 824"/>
                  <a:gd name="T21" fmla="*/ 106 h 106"/>
                  <a:gd name="T22" fmla="*/ 0 w 824"/>
                  <a:gd name="T23" fmla="*/ 53 h 106"/>
                  <a:gd name="T24" fmla="*/ 53 w 824"/>
                  <a:gd name="T25" fmla="*/ 0 h 106"/>
                  <a:gd name="T26" fmla="*/ 53 w 824"/>
                  <a:gd name="T27" fmla="*/ 106 h 106"/>
                  <a:gd name="T28" fmla="*/ 771 w 824"/>
                  <a:gd name="T29" fmla="*/ 0 h 106"/>
                  <a:gd name="T30" fmla="*/ 824 w 824"/>
                  <a:gd name="T31" fmla="*/ 53 h 106"/>
                  <a:gd name="T32" fmla="*/ 771 w 824"/>
                  <a:gd name="T33" fmla="*/ 106 h 106"/>
                  <a:gd name="T34" fmla="*/ 771 w 824"/>
                  <a:gd name="T3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24" h="106">
                    <a:moveTo>
                      <a:pt x="53" y="0"/>
                    </a:moveTo>
                    <a:lnTo>
                      <a:pt x="771" y="0"/>
                    </a:lnTo>
                    <a:lnTo>
                      <a:pt x="771" y="35"/>
                    </a:lnTo>
                    <a:lnTo>
                      <a:pt x="53" y="35"/>
                    </a:lnTo>
                    <a:lnTo>
                      <a:pt x="53" y="0"/>
                    </a:lnTo>
                    <a:close/>
                    <a:moveTo>
                      <a:pt x="53" y="71"/>
                    </a:moveTo>
                    <a:lnTo>
                      <a:pt x="771" y="71"/>
                    </a:lnTo>
                    <a:lnTo>
                      <a:pt x="771" y="106"/>
                    </a:lnTo>
                    <a:lnTo>
                      <a:pt x="53" y="106"/>
                    </a:lnTo>
                    <a:lnTo>
                      <a:pt x="53" y="71"/>
                    </a:lnTo>
                    <a:close/>
                    <a:moveTo>
                      <a:pt x="53" y="106"/>
                    </a:moveTo>
                    <a:cubicBezTo>
                      <a:pt x="24" y="106"/>
                      <a:pt x="0" y="82"/>
                      <a:pt x="0" y="53"/>
                    </a:cubicBezTo>
                    <a:cubicBezTo>
                      <a:pt x="0" y="24"/>
                      <a:pt x="24" y="0"/>
                      <a:pt x="53" y="0"/>
                    </a:cubicBezTo>
                    <a:lnTo>
                      <a:pt x="53" y="106"/>
                    </a:lnTo>
                    <a:close/>
                    <a:moveTo>
                      <a:pt x="771" y="0"/>
                    </a:moveTo>
                    <a:cubicBezTo>
                      <a:pt x="800" y="0"/>
                      <a:pt x="824" y="24"/>
                      <a:pt x="824" y="53"/>
                    </a:cubicBezTo>
                    <a:cubicBezTo>
                      <a:pt x="824" y="82"/>
                      <a:pt x="800" y="106"/>
                      <a:pt x="771" y="106"/>
                    </a:cubicBezTo>
                    <a:lnTo>
                      <a:pt x="771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74" name="Freeform 351">
                <a:extLst>
                  <a:ext uri="{FF2B5EF4-FFF2-40B4-BE49-F238E27FC236}">
                    <a16:creationId xmlns:a16="http://schemas.microsoft.com/office/drawing/2014/main" id="{7EAA2F54-0A57-4E5C-97DF-7E35E9DBEB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3" y="1457"/>
                <a:ext cx="91" cy="91"/>
              </a:xfrm>
              <a:custGeom>
                <a:avLst/>
                <a:gdLst>
                  <a:gd name="T0" fmla="*/ 320 w 320"/>
                  <a:gd name="T1" fmla="*/ 160 h 320"/>
                  <a:gd name="T2" fmla="*/ 0 w 320"/>
                  <a:gd name="T3" fmla="*/ 320 h 320"/>
                  <a:gd name="T4" fmla="*/ 0 w 320"/>
                  <a:gd name="T5" fmla="*/ 0 h 320"/>
                  <a:gd name="T6" fmla="*/ 320 w 320"/>
                  <a:gd name="T7" fmla="*/ 16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0" h="320">
                    <a:moveTo>
                      <a:pt x="320" y="160"/>
                    </a:moveTo>
                    <a:lnTo>
                      <a:pt x="0" y="320"/>
                    </a:lnTo>
                    <a:cubicBezTo>
                      <a:pt x="50" y="219"/>
                      <a:pt x="50" y="101"/>
                      <a:pt x="0" y="0"/>
                    </a:cubicBezTo>
                    <a:lnTo>
                      <a:pt x="320" y="16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77" name="Rectangle 352">
                <a:extLst>
                  <a:ext uri="{FF2B5EF4-FFF2-40B4-BE49-F238E27FC236}">
                    <a16:creationId xmlns:a16="http://schemas.microsoft.com/office/drawing/2014/main" id="{B94A284F-1549-4776-8081-1E5B635934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38" y="1466"/>
                <a:ext cx="65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78" name="Rectangle 353">
                <a:extLst>
                  <a:ext uri="{FF2B5EF4-FFF2-40B4-BE49-F238E27FC236}">
                    <a16:creationId xmlns:a16="http://schemas.microsoft.com/office/drawing/2014/main" id="{FA92E8D0-6491-4AC3-85E5-DA1FFFE975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39" y="1463"/>
                <a:ext cx="66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79" name="Rectangle 354">
                <a:extLst>
                  <a:ext uri="{FF2B5EF4-FFF2-40B4-BE49-F238E27FC236}">
                    <a16:creationId xmlns:a16="http://schemas.microsoft.com/office/drawing/2014/main" id="{B647F3FE-667D-4417-8199-A91CCD817A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0" y="1463"/>
                <a:ext cx="70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V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82" name="Rectangle 357">
                <a:extLst>
                  <a:ext uri="{FF2B5EF4-FFF2-40B4-BE49-F238E27FC236}">
                    <a16:creationId xmlns:a16="http://schemas.microsoft.com/office/drawing/2014/main" id="{55FD31B3-B07D-4261-8799-044B677D4E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97" y="3970"/>
                <a:ext cx="484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86" name="Rectangle 359">
                <a:extLst>
                  <a:ext uri="{FF2B5EF4-FFF2-40B4-BE49-F238E27FC236}">
                    <a16:creationId xmlns:a16="http://schemas.microsoft.com/office/drawing/2014/main" id="{9EE45402-A3D3-48D9-A51D-C07DB23071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11" y="3966"/>
                <a:ext cx="63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,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88" name="Freeform 361">
                <a:extLst>
                  <a:ext uri="{FF2B5EF4-FFF2-40B4-BE49-F238E27FC236}">
                    <a16:creationId xmlns:a16="http://schemas.microsoft.com/office/drawing/2014/main" id="{E6AB369E-1779-4D72-A005-6E785C4C461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90" y="2494"/>
                <a:ext cx="31" cy="1159"/>
              </a:xfrm>
              <a:custGeom>
                <a:avLst/>
                <a:gdLst>
                  <a:gd name="T0" fmla="*/ 213 w 213"/>
                  <a:gd name="T1" fmla="*/ 107 h 8175"/>
                  <a:gd name="T2" fmla="*/ 213 w 213"/>
                  <a:gd name="T3" fmla="*/ 8069 h 8175"/>
                  <a:gd name="T4" fmla="*/ 142 w 213"/>
                  <a:gd name="T5" fmla="*/ 8069 h 8175"/>
                  <a:gd name="T6" fmla="*/ 142 w 213"/>
                  <a:gd name="T7" fmla="*/ 107 h 8175"/>
                  <a:gd name="T8" fmla="*/ 213 w 213"/>
                  <a:gd name="T9" fmla="*/ 107 h 8175"/>
                  <a:gd name="T10" fmla="*/ 71 w 213"/>
                  <a:gd name="T11" fmla="*/ 107 h 8175"/>
                  <a:gd name="T12" fmla="*/ 71 w 213"/>
                  <a:gd name="T13" fmla="*/ 8069 h 8175"/>
                  <a:gd name="T14" fmla="*/ 0 w 213"/>
                  <a:gd name="T15" fmla="*/ 8069 h 8175"/>
                  <a:gd name="T16" fmla="*/ 0 w 213"/>
                  <a:gd name="T17" fmla="*/ 107 h 8175"/>
                  <a:gd name="T18" fmla="*/ 71 w 213"/>
                  <a:gd name="T19" fmla="*/ 107 h 8175"/>
                  <a:gd name="T20" fmla="*/ 0 w 213"/>
                  <a:gd name="T21" fmla="*/ 107 h 8175"/>
                  <a:gd name="T22" fmla="*/ 106 w 213"/>
                  <a:gd name="T23" fmla="*/ 0 h 8175"/>
                  <a:gd name="T24" fmla="*/ 213 w 213"/>
                  <a:gd name="T25" fmla="*/ 107 h 8175"/>
                  <a:gd name="T26" fmla="*/ 0 w 213"/>
                  <a:gd name="T27" fmla="*/ 107 h 8175"/>
                  <a:gd name="T28" fmla="*/ 213 w 213"/>
                  <a:gd name="T29" fmla="*/ 8069 h 8175"/>
                  <a:gd name="T30" fmla="*/ 106 w 213"/>
                  <a:gd name="T31" fmla="*/ 8175 h 8175"/>
                  <a:gd name="T32" fmla="*/ 0 w 213"/>
                  <a:gd name="T33" fmla="*/ 8069 h 8175"/>
                  <a:gd name="T34" fmla="*/ 213 w 213"/>
                  <a:gd name="T35" fmla="*/ 8069 h 8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3" h="8175">
                    <a:moveTo>
                      <a:pt x="213" y="107"/>
                    </a:moveTo>
                    <a:lnTo>
                      <a:pt x="213" y="8069"/>
                    </a:lnTo>
                    <a:lnTo>
                      <a:pt x="142" y="8069"/>
                    </a:lnTo>
                    <a:lnTo>
                      <a:pt x="142" y="107"/>
                    </a:lnTo>
                    <a:lnTo>
                      <a:pt x="213" y="107"/>
                    </a:lnTo>
                    <a:close/>
                    <a:moveTo>
                      <a:pt x="71" y="107"/>
                    </a:moveTo>
                    <a:lnTo>
                      <a:pt x="71" y="8069"/>
                    </a:lnTo>
                    <a:lnTo>
                      <a:pt x="0" y="8069"/>
                    </a:lnTo>
                    <a:lnTo>
                      <a:pt x="0" y="107"/>
                    </a:lnTo>
                    <a:lnTo>
                      <a:pt x="71" y="107"/>
                    </a:lnTo>
                    <a:close/>
                    <a:moveTo>
                      <a:pt x="0" y="107"/>
                    </a:moveTo>
                    <a:cubicBezTo>
                      <a:pt x="0" y="48"/>
                      <a:pt x="47" y="0"/>
                      <a:pt x="106" y="0"/>
                    </a:cubicBezTo>
                    <a:cubicBezTo>
                      <a:pt x="165" y="0"/>
                      <a:pt x="213" y="48"/>
                      <a:pt x="213" y="107"/>
                    </a:cubicBezTo>
                    <a:lnTo>
                      <a:pt x="0" y="107"/>
                    </a:lnTo>
                    <a:close/>
                    <a:moveTo>
                      <a:pt x="213" y="8069"/>
                    </a:moveTo>
                    <a:cubicBezTo>
                      <a:pt x="213" y="8128"/>
                      <a:pt x="165" y="8175"/>
                      <a:pt x="106" y="8175"/>
                    </a:cubicBezTo>
                    <a:cubicBezTo>
                      <a:pt x="47" y="8175"/>
                      <a:pt x="0" y="8128"/>
                      <a:pt x="0" y="8069"/>
                    </a:cubicBezTo>
                    <a:lnTo>
                      <a:pt x="213" y="8069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91" name="Freeform 362">
                <a:extLst>
                  <a:ext uri="{FF2B5EF4-FFF2-40B4-BE49-F238E27FC236}">
                    <a16:creationId xmlns:a16="http://schemas.microsoft.com/office/drawing/2014/main" id="{4F22259F-C697-4FDD-A385-7478B55270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0" y="3616"/>
                <a:ext cx="91" cy="91"/>
              </a:xfrm>
              <a:custGeom>
                <a:avLst/>
                <a:gdLst>
                  <a:gd name="T0" fmla="*/ 320 w 641"/>
                  <a:gd name="T1" fmla="*/ 642 h 642"/>
                  <a:gd name="T2" fmla="*/ 0 w 641"/>
                  <a:gd name="T3" fmla="*/ 0 h 642"/>
                  <a:gd name="T4" fmla="*/ 641 w 641"/>
                  <a:gd name="T5" fmla="*/ 0 h 642"/>
                  <a:gd name="T6" fmla="*/ 320 w 641"/>
                  <a:gd name="T7" fmla="*/ 642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1" h="642">
                    <a:moveTo>
                      <a:pt x="320" y="642"/>
                    </a:moveTo>
                    <a:lnTo>
                      <a:pt x="0" y="0"/>
                    </a:lnTo>
                    <a:cubicBezTo>
                      <a:pt x="202" y="101"/>
                      <a:pt x="439" y="101"/>
                      <a:pt x="641" y="0"/>
                    </a:cubicBezTo>
                    <a:lnTo>
                      <a:pt x="320" y="64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92" name="Rectangle 363">
                <a:extLst>
                  <a:ext uri="{FF2B5EF4-FFF2-40B4-BE49-F238E27FC236}">
                    <a16:creationId xmlns:a16="http://schemas.microsoft.com/office/drawing/2014/main" id="{9709EA05-3981-4729-900A-5E770C9ECB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4" y="2582"/>
                <a:ext cx="283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93" name="Rectangle 364">
                <a:extLst>
                  <a:ext uri="{FF2B5EF4-FFF2-40B4-BE49-F238E27FC236}">
                    <a16:creationId xmlns:a16="http://schemas.microsoft.com/office/drawing/2014/main" id="{A407D393-95D9-4523-BE10-159A3367EF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5" y="2578"/>
                <a:ext cx="97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28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94" name="Rectangle 365">
                <a:extLst>
                  <a:ext uri="{FF2B5EF4-FFF2-40B4-BE49-F238E27FC236}">
                    <a16:creationId xmlns:a16="http://schemas.microsoft.com/office/drawing/2014/main" id="{52CEF09B-5072-483C-8F94-0C1A0F2D2C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6" y="2578"/>
                <a:ext cx="84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V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95" name="Rectangle 366">
                <a:extLst>
                  <a:ext uri="{FF2B5EF4-FFF2-40B4-BE49-F238E27FC236}">
                    <a16:creationId xmlns:a16="http://schemas.microsoft.com/office/drawing/2014/main" id="{76401294-630E-48C2-9427-9BBF9A8BFA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4" y="2578"/>
                <a:ext cx="66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96" name="Rectangle 367">
                <a:extLst>
                  <a:ext uri="{FF2B5EF4-FFF2-40B4-BE49-F238E27FC236}">
                    <a16:creationId xmlns:a16="http://schemas.microsoft.com/office/drawing/2014/main" id="{8239DA8A-3A6F-46A8-BE3F-5CB502899C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5" y="2578"/>
                <a:ext cx="84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V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99" name="Rectangle 368">
                <a:extLst>
                  <a:ext uri="{FF2B5EF4-FFF2-40B4-BE49-F238E27FC236}">
                    <a16:creationId xmlns:a16="http://schemas.microsoft.com/office/drawing/2014/main" id="{E9629F36-EBC7-40C1-ACCB-0AE37E274A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3" y="2578"/>
                <a:ext cx="97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12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00" name="Rectangle 369">
                <a:extLst>
                  <a:ext uri="{FF2B5EF4-FFF2-40B4-BE49-F238E27FC236}">
                    <a16:creationId xmlns:a16="http://schemas.microsoft.com/office/drawing/2014/main" id="{C4971BA1-25A9-4B12-B6F5-D11C7A8881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14" y="2578"/>
                <a:ext cx="70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V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01" name="Line 370">
                <a:extLst>
                  <a:ext uri="{FF2B5EF4-FFF2-40B4-BE49-F238E27FC236}">
                    <a16:creationId xmlns:a16="http://schemas.microsoft.com/office/drawing/2014/main" id="{C3A470CF-C549-45D0-974D-0CF6C54ADF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50" y="2061"/>
                <a:ext cx="0" cy="1646"/>
              </a:xfrm>
              <a:prstGeom prst="line">
                <a:avLst/>
              </a:pr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02" name="Freeform 371">
                <a:extLst>
                  <a:ext uri="{FF2B5EF4-FFF2-40B4-BE49-F238E27FC236}">
                    <a16:creationId xmlns:a16="http://schemas.microsoft.com/office/drawing/2014/main" id="{0FCFA3E9-5FC9-4B95-BC01-8AF4B11EB7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3" y="2020"/>
                <a:ext cx="55" cy="54"/>
              </a:xfrm>
              <a:custGeom>
                <a:avLst/>
                <a:gdLst>
                  <a:gd name="T0" fmla="*/ 192 w 385"/>
                  <a:gd name="T1" fmla="*/ 0 h 385"/>
                  <a:gd name="T2" fmla="*/ 385 w 385"/>
                  <a:gd name="T3" fmla="*/ 385 h 385"/>
                  <a:gd name="T4" fmla="*/ 0 w 385"/>
                  <a:gd name="T5" fmla="*/ 385 h 385"/>
                  <a:gd name="T6" fmla="*/ 192 w 385"/>
                  <a:gd name="T7" fmla="*/ 0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5" h="385">
                    <a:moveTo>
                      <a:pt x="192" y="0"/>
                    </a:moveTo>
                    <a:lnTo>
                      <a:pt x="385" y="385"/>
                    </a:lnTo>
                    <a:cubicBezTo>
                      <a:pt x="264" y="325"/>
                      <a:pt x="121" y="325"/>
                      <a:pt x="0" y="385"/>
                    </a:cubicBezTo>
                    <a:lnTo>
                      <a:pt x="192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09" name="Rectangle 376">
                <a:extLst>
                  <a:ext uri="{FF2B5EF4-FFF2-40B4-BE49-F238E27FC236}">
                    <a16:creationId xmlns:a16="http://schemas.microsoft.com/office/drawing/2014/main" id="{A86D7468-052E-4C10-A3DE-B15AB33B80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6" y="2908"/>
                <a:ext cx="349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474" name="Picture 378">
                <a:extLst>
                  <a:ext uri="{FF2B5EF4-FFF2-40B4-BE49-F238E27FC236}">
                    <a16:creationId xmlns:a16="http://schemas.microsoft.com/office/drawing/2014/main" id="{4A1CE8B7-956A-4CC0-BDEA-F78CE6664D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0" y="1433"/>
                <a:ext cx="383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475" name="Picture 379">
                <a:extLst>
                  <a:ext uri="{FF2B5EF4-FFF2-40B4-BE49-F238E27FC236}">
                    <a16:creationId xmlns:a16="http://schemas.microsoft.com/office/drawing/2014/main" id="{0055780C-AEFB-4B45-8D91-BDF401D3F2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0" y="1433"/>
                <a:ext cx="383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411" name="Rectangle 380">
                <a:extLst>
                  <a:ext uri="{FF2B5EF4-FFF2-40B4-BE49-F238E27FC236}">
                    <a16:creationId xmlns:a16="http://schemas.microsoft.com/office/drawing/2014/main" id="{0431291D-2E1F-403E-A0DF-63C1ECF23A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5" y="1448"/>
                <a:ext cx="327" cy="109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12" name="Rectangle 381">
                <a:extLst>
                  <a:ext uri="{FF2B5EF4-FFF2-40B4-BE49-F238E27FC236}">
                    <a16:creationId xmlns:a16="http://schemas.microsoft.com/office/drawing/2014/main" id="{837BF4D3-7E38-4E6D-A6D9-FE7C94201C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5" y="1448"/>
                <a:ext cx="327" cy="109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13" name="Rectangle 382">
                <a:extLst>
                  <a:ext uri="{FF2B5EF4-FFF2-40B4-BE49-F238E27FC236}">
                    <a16:creationId xmlns:a16="http://schemas.microsoft.com/office/drawing/2014/main" id="{53BD9E5A-BAEF-418E-AE1F-1968B244DF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00" y="1457"/>
                <a:ext cx="136" cy="1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DC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14" name="Rectangle 383">
                <a:extLst>
                  <a:ext uri="{FF2B5EF4-FFF2-40B4-BE49-F238E27FC236}">
                    <a16:creationId xmlns:a16="http://schemas.microsoft.com/office/drawing/2014/main" id="{CBF50F8A-2D41-4C21-8B6E-EED826D6BA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84" y="1457"/>
                <a:ext cx="77" cy="1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/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15" name="Rectangle 384">
                <a:extLst>
                  <a:ext uri="{FF2B5EF4-FFF2-40B4-BE49-F238E27FC236}">
                    <a16:creationId xmlns:a16="http://schemas.microsoft.com/office/drawing/2014/main" id="{96B2477B-EC24-4141-9061-0F2683EB1C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15" y="1457"/>
                <a:ext cx="136" cy="1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DC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16" name="Line 385">
                <a:extLst>
                  <a:ext uri="{FF2B5EF4-FFF2-40B4-BE49-F238E27FC236}">
                    <a16:creationId xmlns:a16="http://schemas.microsoft.com/office/drawing/2014/main" id="{6F659037-E94C-4687-87F9-72CAFF871D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99" y="1533"/>
                <a:ext cx="199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417" name="Picture 386">
                <a:extLst>
                  <a:ext uri="{FF2B5EF4-FFF2-40B4-BE49-F238E27FC236}">
                    <a16:creationId xmlns:a16="http://schemas.microsoft.com/office/drawing/2014/main" id="{832D7A5C-C542-489D-9A3F-68DC7F1DCA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4" y="2277"/>
                <a:ext cx="329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418" name="Picture 387">
                <a:extLst>
                  <a:ext uri="{FF2B5EF4-FFF2-40B4-BE49-F238E27FC236}">
                    <a16:creationId xmlns:a16="http://schemas.microsoft.com/office/drawing/2014/main" id="{4CCCD274-8128-4358-881E-5817F7F3CE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4" y="2277"/>
                <a:ext cx="329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419" name="Rectangle 388">
                <a:extLst>
                  <a:ext uri="{FF2B5EF4-FFF2-40B4-BE49-F238E27FC236}">
                    <a16:creationId xmlns:a16="http://schemas.microsoft.com/office/drawing/2014/main" id="{25AFE251-93B0-4313-A24E-FC359AED48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9" y="2292"/>
                <a:ext cx="272" cy="217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20" name="Rectangle 389">
                <a:extLst>
                  <a:ext uri="{FF2B5EF4-FFF2-40B4-BE49-F238E27FC236}">
                    <a16:creationId xmlns:a16="http://schemas.microsoft.com/office/drawing/2014/main" id="{D6DFBF89-C58C-401D-8126-D20A3948E2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9" y="2292"/>
                <a:ext cx="272" cy="217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21" name="Rectangle 390">
                <a:extLst>
                  <a:ext uri="{FF2B5EF4-FFF2-40B4-BE49-F238E27FC236}">
                    <a16:creationId xmlns:a16="http://schemas.microsoft.com/office/drawing/2014/main" id="{2F2F0F5D-92B9-40DF-A9BE-34C3034068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4" y="2312"/>
                <a:ext cx="204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PDSU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24" name="Line 391">
                <a:extLst>
                  <a:ext uri="{FF2B5EF4-FFF2-40B4-BE49-F238E27FC236}">
                    <a16:creationId xmlns:a16="http://schemas.microsoft.com/office/drawing/2014/main" id="{AF8A9BDD-C88B-490F-A165-7A5A7D2487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23" y="2387"/>
                <a:ext cx="16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25" name="Rectangle 392">
                <a:extLst>
                  <a:ext uri="{FF2B5EF4-FFF2-40B4-BE49-F238E27FC236}">
                    <a16:creationId xmlns:a16="http://schemas.microsoft.com/office/drawing/2014/main" id="{5EFD7754-3BF9-4085-AB55-3AAB46DA1A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3" y="2399"/>
                <a:ext cx="166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ISPS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26" name="Line 393">
                <a:extLst>
                  <a:ext uri="{FF2B5EF4-FFF2-40B4-BE49-F238E27FC236}">
                    <a16:creationId xmlns:a16="http://schemas.microsoft.com/office/drawing/2014/main" id="{94D2AC41-13C6-4AB4-B9E2-520B1E955C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42" y="2474"/>
                <a:ext cx="127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427" name="Picture 394">
                <a:extLst>
                  <a:ext uri="{FF2B5EF4-FFF2-40B4-BE49-F238E27FC236}">
                    <a16:creationId xmlns:a16="http://schemas.microsoft.com/office/drawing/2014/main" id="{8C5EBDBD-456F-4340-BC35-72696A57E9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17" y="1079"/>
                <a:ext cx="383" cy="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430" name="Picture 395">
                <a:extLst>
                  <a:ext uri="{FF2B5EF4-FFF2-40B4-BE49-F238E27FC236}">
                    <a16:creationId xmlns:a16="http://schemas.microsoft.com/office/drawing/2014/main" id="{E26858BA-96E5-425D-837C-30E9F2D462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17" y="1079"/>
                <a:ext cx="383" cy="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431" name="Rectangle 396">
                <a:extLst>
                  <a:ext uri="{FF2B5EF4-FFF2-40B4-BE49-F238E27FC236}">
                    <a16:creationId xmlns:a16="http://schemas.microsoft.com/office/drawing/2014/main" id="{753721E1-A42F-4F27-8ADC-E4E169E1A0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2" y="1094"/>
                <a:ext cx="327" cy="218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32" name="Rectangle 397">
                <a:extLst>
                  <a:ext uri="{FF2B5EF4-FFF2-40B4-BE49-F238E27FC236}">
                    <a16:creationId xmlns:a16="http://schemas.microsoft.com/office/drawing/2014/main" id="{D7D84CD9-B96E-49AA-B371-3047E1A13E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2" y="1094"/>
                <a:ext cx="327" cy="218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33" name="Rectangle 398">
                <a:extLst>
                  <a:ext uri="{FF2B5EF4-FFF2-40B4-BE49-F238E27FC236}">
                    <a16:creationId xmlns:a16="http://schemas.microsoft.com/office/drawing/2014/main" id="{214C8FB1-2569-4762-B59C-3DEB36B254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4" y="1115"/>
                <a:ext cx="204" cy="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PDSU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34" name="Line 399">
                <a:extLst>
                  <a:ext uri="{FF2B5EF4-FFF2-40B4-BE49-F238E27FC236}">
                    <a16:creationId xmlns:a16="http://schemas.microsoft.com/office/drawing/2014/main" id="{670336C4-D35F-45B9-8AEE-F04C6F508C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23" y="1190"/>
                <a:ext cx="16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35" name="Rectangle 400">
                <a:extLst>
                  <a:ext uri="{FF2B5EF4-FFF2-40B4-BE49-F238E27FC236}">
                    <a16:creationId xmlns:a16="http://schemas.microsoft.com/office/drawing/2014/main" id="{3155F5A1-6F5C-49A0-A3FB-F2709C7444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5" y="1202"/>
                <a:ext cx="161" cy="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LNA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38" name="Line 401">
                <a:extLst>
                  <a:ext uri="{FF2B5EF4-FFF2-40B4-BE49-F238E27FC236}">
                    <a16:creationId xmlns:a16="http://schemas.microsoft.com/office/drawing/2014/main" id="{2EE32560-6EA3-40D7-BDF7-E2F81DFBD6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44" y="1277"/>
                <a:ext cx="123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39" name="Line 402">
                <a:extLst>
                  <a:ext uri="{FF2B5EF4-FFF2-40B4-BE49-F238E27FC236}">
                    <a16:creationId xmlns:a16="http://schemas.microsoft.com/office/drawing/2014/main" id="{C69DDC47-6C03-4C01-966D-83512BED06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05" y="1312"/>
                <a:ext cx="0" cy="55"/>
              </a:xfrm>
              <a:prstGeom prst="line">
                <a:avLst/>
              </a:pr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40" name="Freeform 403">
                <a:extLst>
                  <a:ext uri="{FF2B5EF4-FFF2-40B4-BE49-F238E27FC236}">
                    <a16:creationId xmlns:a16="http://schemas.microsoft.com/office/drawing/2014/main" id="{3FB96701-D8A5-4024-919C-3462C483B8F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22" y="1188"/>
                <a:ext cx="207" cy="194"/>
              </a:xfrm>
              <a:custGeom>
                <a:avLst/>
                <a:gdLst>
                  <a:gd name="T0" fmla="*/ 1242 w 1455"/>
                  <a:gd name="T1" fmla="*/ 682 h 1365"/>
                  <a:gd name="T2" fmla="*/ 1231 w 1455"/>
                  <a:gd name="T3" fmla="*/ 583 h 1365"/>
                  <a:gd name="T4" fmla="*/ 1162 w 1455"/>
                  <a:gd name="T5" fmla="*/ 420 h 1365"/>
                  <a:gd name="T6" fmla="*/ 1035 w 1455"/>
                  <a:gd name="T7" fmla="*/ 293 h 1365"/>
                  <a:gd name="T8" fmla="*/ 858 w 1455"/>
                  <a:gd name="T9" fmla="*/ 221 h 1365"/>
                  <a:gd name="T10" fmla="*/ 767 w 1455"/>
                  <a:gd name="T11" fmla="*/ 213 h 1365"/>
                  <a:gd name="T12" fmla="*/ 106 w 1455"/>
                  <a:gd name="T13" fmla="*/ 142 h 1365"/>
                  <a:gd name="T14" fmla="*/ 826 w 1455"/>
                  <a:gd name="T15" fmla="*/ 145 h 1365"/>
                  <a:gd name="T16" fmla="*/ 984 w 1455"/>
                  <a:gd name="T17" fmla="*/ 184 h 1365"/>
                  <a:gd name="T18" fmla="*/ 1155 w 1455"/>
                  <a:gd name="T19" fmla="*/ 300 h 1365"/>
                  <a:gd name="T20" fmla="*/ 1270 w 1455"/>
                  <a:gd name="T21" fmla="*/ 471 h 1365"/>
                  <a:gd name="T22" fmla="*/ 1310 w 1455"/>
                  <a:gd name="T23" fmla="*/ 625 h 1365"/>
                  <a:gd name="T24" fmla="*/ 1313 w 1455"/>
                  <a:gd name="T25" fmla="*/ 1258 h 1365"/>
                  <a:gd name="T26" fmla="*/ 1384 w 1455"/>
                  <a:gd name="T27" fmla="*/ 1258 h 1365"/>
                  <a:gd name="T28" fmla="*/ 1381 w 1455"/>
                  <a:gd name="T29" fmla="*/ 622 h 1365"/>
                  <a:gd name="T30" fmla="*/ 1337 w 1455"/>
                  <a:gd name="T31" fmla="*/ 447 h 1365"/>
                  <a:gd name="T32" fmla="*/ 1282 w 1455"/>
                  <a:gd name="T33" fmla="*/ 343 h 1365"/>
                  <a:gd name="T34" fmla="*/ 1208 w 1455"/>
                  <a:gd name="T35" fmla="*/ 252 h 1365"/>
                  <a:gd name="T36" fmla="*/ 1117 w 1455"/>
                  <a:gd name="T37" fmla="*/ 177 h 1365"/>
                  <a:gd name="T38" fmla="*/ 1015 w 1455"/>
                  <a:gd name="T39" fmla="*/ 120 h 1365"/>
                  <a:gd name="T40" fmla="*/ 899 w 1455"/>
                  <a:gd name="T41" fmla="*/ 84 h 1365"/>
                  <a:gd name="T42" fmla="*/ 774 w 1455"/>
                  <a:gd name="T43" fmla="*/ 71 h 1365"/>
                  <a:gd name="T44" fmla="*/ 106 w 1455"/>
                  <a:gd name="T45" fmla="*/ 0 h 1365"/>
                  <a:gd name="T46" fmla="*/ 848 w 1455"/>
                  <a:gd name="T47" fmla="*/ 4 h 1365"/>
                  <a:gd name="T48" fmla="*/ 1028 w 1455"/>
                  <a:gd name="T49" fmla="*/ 49 h 1365"/>
                  <a:gd name="T50" fmla="*/ 1146 w 1455"/>
                  <a:gd name="T51" fmla="*/ 111 h 1365"/>
                  <a:gd name="T52" fmla="*/ 1248 w 1455"/>
                  <a:gd name="T53" fmla="*/ 192 h 1365"/>
                  <a:gd name="T54" fmla="*/ 1333 w 1455"/>
                  <a:gd name="T55" fmla="*/ 293 h 1365"/>
                  <a:gd name="T56" fmla="*/ 1397 w 1455"/>
                  <a:gd name="T57" fmla="*/ 406 h 1365"/>
                  <a:gd name="T58" fmla="*/ 1442 w 1455"/>
                  <a:gd name="T59" fmla="*/ 550 h 1365"/>
                  <a:gd name="T60" fmla="*/ 1455 w 1455"/>
                  <a:gd name="T61" fmla="*/ 682 h 1365"/>
                  <a:gd name="T62" fmla="*/ 1384 w 1455"/>
                  <a:gd name="T63" fmla="*/ 1258 h 1365"/>
                  <a:gd name="T64" fmla="*/ 1348 w 1455"/>
                  <a:gd name="T65" fmla="*/ 1365 h 1365"/>
                  <a:gd name="T66" fmla="*/ 1455 w 1455"/>
                  <a:gd name="T67" fmla="*/ 1258 h 1365"/>
                  <a:gd name="T68" fmla="*/ 0 w 1455"/>
                  <a:gd name="T69" fmla="*/ 106 h 1365"/>
                  <a:gd name="T70" fmla="*/ 106 w 1455"/>
                  <a:gd name="T71" fmla="*/ 213 h 1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455" h="1365">
                    <a:moveTo>
                      <a:pt x="1242" y="1258"/>
                    </a:moveTo>
                    <a:lnTo>
                      <a:pt x="1242" y="682"/>
                    </a:lnTo>
                    <a:lnTo>
                      <a:pt x="1239" y="629"/>
                    </a:lnTo>
                    <a:lnTo>
                      <a:pt x="1231" y="583"/>
                    </a:lnTo>
                    <a:lnTo>
                      <a:pt x="1205" y="499"/>
                    </a:lnTo>
                    <a:lnTo>
                      <a:pt x="1162" y="420"/>
                    </a:lnTo>
                    <a:lnTo>
                      <a:pt x="1105" y="350"/>
                    </a:lnTo>
                    <a:lnTo>
                      <a:pt x="1035" y="293"/>
                    </a:lnTo>
                    <a:lnTo>
                      <a:pt x="956" y="250"/>
                    </a:lnTo>
                    <a:lnTo>
                      <a:pt x="858" y="221"/>
                    </a:lnTo>
                    <a:lnTo>
                      <a:pt x="815" y="215"/>
                    </a:lnTo>
                    <a:lnTo>
                      <a:pt x="767" y="213"/>
                    </a:lnTo>
                    <a:lnTo>
                      <a:pt x="106" y="213"/>
                    </a:lnTo>
                    <a:lnTo>
                      <a:pt x="106" y="142"/>
                    </a:lnTo>
                    <a:lnTo>
                      <a:pt x="771" y="142"/>
                    </a:lnTo>
                    <a:lnTo>
                      <a:pt x="826" y="145"/>
                    </a:lnTo>
                    <a:lnTo>
                      <a:pt x="878" y="152"/>
                    </a:lnTo>
                    <a:lnTo>
                      <a:pt x="984" y="184"/>
                    </a:lnTo>
                    <a:lnTo>
                      <a:pt x="1075" y="234"/>
                    </a:lnTo>
                    <a:lnTo>
                      <a:pt x="1155" y="300"/>
                    </a:lnTo>
                    <a:lnTo>
                      <a:pt x="1221" y="380"/>
                    </a:lnTo>
                    <a:lnTo>
                      <a:pt x="1270" y="471"/>
                    </a:lnTo>
                    <a:lnTo>
                      <a:pt x="1301" y="572"/>
                    </a:lnTo>
                    <a:lnTo>
                      <a:pt x="1310" y="625"/>
                    </a:lnTo>
                    <a:lnTo>
                      <a:pt x="1313" y="682"/>
                    </a:lnTo>
                    <a:lnTo>
                      <a:pt x="1313" y="1258"/>
                    </a:lnTo>
                    <a:lnTo>
                      <a:pt x="1242" y="1258"/>
                    </a:lnTo>
                    <a:close/>
                    <a:moveTo>
                      <a:pt x="1384" y="1258"/>
                    </a:moveTo>
                    <a:lnTo>
                      <a:pt x="1384" y="682"/>
                    </a:lnTo>
                    <a:lnTo>
                      <a:pt x="1381" y="622"/>
                    </a:lnTo>
                    <a:lnTo>
                      <a:pt x="1372" y="561"/>
                    </a:lnTo>
                    <a:lnTo>
                      <a:pt x="1337" y="447"/>
                    </a:lnTo>
                    <a:cubicBezTo>
                      <a:pt x="1337" y="445"/>
                      <a:pt x="1336" y="443"/>
                      <a:pt x="1335" y="440"/>
                    </a:cubicBezTo>
                    <a:lnTo>
                      <a:pt x="1282" y="343"/>
                    </a:lnTo>
                    <a:cubicBezTo>
                      <a:pt x="1281" y="342"/>
                      <a:pt x="1279" y="340"/>
                      <a:pt x="1278" y="338"/>
                    </a:cubicBezTo>
                    <a:lnTo>
                      <a:pt x="1208" y="252"/>
                    </a:lnTo>
                    <a:cubicBezTo>
                      <a:pt x="1207" y="250"/>
                      <a:pt x="1205" y="248"/>
                      <a:pt x="1203" y="247"/>
                    </a:cubicBezTo>
                    <a:lnTo>
                      <a:pt x="1117" y="177"/>
                    </a:lnTo>
                    <a:cubicBezTo>
                      <a:pt x="1115" y="176"/>
                      <a:pt x="1113" y="174"/>
                      <a:pt x="1112" y="173"/>
                    </a:cubicBezTo>
                    <a:lnTo>
                      <a:pt x="1015" y="120"/>
                    </a:lnTo>
                    <a:cubicBezTo>
                      <a:pt x="1012" y="119"/>
                      <a:pt x="1010" y="118"/>
                      <a:pt x="1008" y="117"/>
                    </a:cubicBezTo>
                    <a:lnTo>
                      <a:pt x="899" y="84"/>
                    </a:lnTo>
                    <a:lnTo>
                      <a:pt x="837" y="74"/>
                    </a:lnTo>
                    <a:lnTo>
                      <a:pt x="774" y="71"/>
                    </a:lnTo>
                    <a:lnTo>
                      <a:pt x="106" y="71"/>
                    </a:lnTo>
                    <a:lnTo>
                      <a:pt x="106" y="0"/>
                    </a:lnTo>
                    <a:lnTo>
                      <a:pt x="778" y="0"/>
                    </a:lnTo>
                    <a:lnTo>
                      <a:pt x="848" y="4"/>
                    </a:lnTo>
                    <a:lnTo>
                      <a:pt x="919" y="16"/>
                    </a:lnTo>
                    <a:lnTo>
                      <a:pt x="1028" y="49"/>
                    </a:lnTo>
                    <a:cubicBezTo>
                      <a:pt x="1035" y="52"/>
                      <a:pt x="1042" y="54"/>
                      <a:pt x="1049" y="58"/>
                    </a:cubicBezTo>
                    <a:lnTo>
                      <a:pt x="1146" y="111"/>
                    </a:lnTo>
                    <a:cubicBezTo>
                      <a:pt x="1151" y="114"/>
                      <a:pt x="1157" y="118"/>
                      <a:pt x="1162" y="122"/>
                    </a:cubicBezTo>
                    <a:lnTo>
                      <a:pt x="1248" y="192"/>
                    </a:lnTo>
                    <a:cubicBezTo>
                      <a:pt x="1253" y="196"/>
                      <a:pt x="1259" y="201"/>
                      <a:pt x="1263" y="207"/>
                    </a:cubicBezTo>
                    <a:lnTo>
                      <a:pt x="1333" y="293"/>
                    </a:lnTo>
                    <a:cubicBezTo>
                      <a:pt x="1337" y="298"/>
                      <a:pt x="1341" y="304"/>
                      <a:pt x="1344" y="309"/>
                    </a:cubicBezTo>
                    <a:lnTo>
                      <a:pt x="1397" y="406"/>
                    </a:lnTo>
                    <a:cubicBezTo>
                      <a:pt x="1401" y="413"/>
                      <a:pt x="1403" y="420"/>
                      <a:pt x="1406" y="427"/>
                    </a:cubicBezTo>
                    <a:lnTo>
                      <a:pt x="1442" y="550"/>
                    </a:lnTo>
                    <a:lnTo>
                      <a:pt x="1452" y="618"/>
                    </a:lnTo>
                    <a:lnTo>
                      <a:pt x="1455" y="682"/>
                    </a:lnTo>
                    <a:lnTo>
                      <a:pt x="1455" y="1258"/>
                    </a:lnTo>
                    <a:lnTo>
                      <a:pt x="1384" y="1258"/>
                    </a:lnTo>
                    <a:close/>
                    <a:moveTo>
                      <a:pt x="1455" y="1258"/>
                    </a:moveTo>
                    <a:cubicBezTo>
                      <a:pt x="1455" y="1317"/>
                      <a:pt x="1407" y="1365"/>
                      <a:pt x="1348" y="1365"/>
                    </a:cubicBezTo>
                    <a:cubicBezTo>
                      <a:pt x="1290" y="1365"/>
                      <a:pt x="1242" y="1317"/>
                      <a:pt x="1242" y="1258"/>
                    </a:cubicBezTo>
                    <a:lnTo>
                      <a:pt x="1455" y="1258"/>
                    </a:lnTo>
                    <a:close/>
                    <a:moveTo>
                      <a:pt x="106" y="213"/>
                    </a:moveTo>
                    <a:cubicBezTo>
                      <a:pt x="48" y="213"/>
                      <a:pt x="0" y="165"/>
                      <a:pt x="0" y="106"/>
                    </a:cubicBezTo>
                    <a:cubicBezTo>
                      <a:pt x="0" y="48"/>
                      <a:pt x="48" y="0"/>
                      <a:pt x="106" y="0"/>
                    </a:cubicBezTo>
                    <a:lnTo>
                      <a:pt x="106" y="213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41" name="Freeform 404">
                <a:extLst>
                  <a:ext uri="{FF2B5EF4-FFF2-40B4-BE49-F238E27FC236}">
                    <a16:creationId xmlns:a16="http://schemas.microsoft.com/office/drawing/2014/main" id="{50D53F57-DB0E-4073-86CF-A92ECFD3B5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9" y="1158"/>
                <a:ext cx="91" cy="91"/>
              </a:xfrm>
              <a:custGeom>
                <a:avLst/>
                <a:gdLst>
                  <a:gd name="T0" fmla="*/ 0 w 642"/>
                  <a:gd name="T1" fmla="*/ 321 h 641"/>
                  <a:gd name="T2" fmla="*/ 642 w 642"/>
                  <a:gd name="T3" fmla="*/ 0 h 641"/>
                  <a:gd name="T4" fmla="*/ 642 w 642"/>
                  <a:gd name="T5" fmla="*/ 641 h 641"/>
                  <a:gd name="T6" fmla="*/ 0 w 642"/>
                  <a:gd name="T7" fmla="*/ 32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2" h="641">
                    <a:moveTo>
                      <a:pt x="0" y="321"/>
                    </a:moveTo>
                    <a:lnTo>
                      <a:pt x="642" y="0"/>
                    </a:lnTo>
                    <a:cubicBezTo>
                      <a:pt x="541" y="202"/>
                      <a:pt x="541" y="439"/>
                      <a:pt x="642" y="641"/>
                    </a:cubicBezTo>
                    <a:lnTo>
                      <a:pt x="0" y="32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42" name="Rectangle 405">
                <a:extLst>
                  <a:ext uri="{FF2B5EF4-FFF2-40B4-BE49-F238E27FC236}">
                    <a16:creationId xmlns:a16="http://schemas.microsoft.com/office/drawing/2014/main" id="{474E7DB9-D585-42FB-A19D-AD74A8E400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97" y="1235"/>
                <a:ext cx="205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1" name="Group 607">
              <a:extLst>
                <a:ext uri="{FF2B5EF4-FFF2-40B4-BE49-F238E27FC236}">
                  <a16:creationId xmlns:a16="http://schemas.microsoft.com/office/drawing/2014/main" id="{1023DCF9-AE56-4CF8-A48E-8ACC44166FE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3" y="790"/>
              <a:ext cx="7347" cy="3312"/>
              <a:chOff x="113" y="790"/>
              <a:chExt cx="7347" cy="3312"/>
            </a:xfrm>
          </p:grpSpPr>
          <p:sp>
            <p:nvSpPr>
              <p:cNvPr id="13" name="Rectangle 407">
                <a:extLst>
                  <a:ext uri="{FF2B5EF4-FFF2-40B4-BE49-F238E27FC236}">
                    <a16:creationId xmlns:a16="http://schemas.microsoft.com/office/drawing/2014/main" id="{CFB1AC14-3798-48F1-8F55-7ABCB326AF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98" y="1231"/>
                <a:ext cx="98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15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" name="Rectangle 408">
                <a:extLst>
                  <a:ext uri="{FF2B5EF4-FFF2-40B4-BE49-F238E27FC236}">
                    <a16:creationId xmlns:a16="http://schemas.microsoft.com/office/drawing/2014/main" id="{B6482B96-525A-46DE-92BE-1022ECFA97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0" y="1231"/>
                <a:ext cx="183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V Pwr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4505" name="Picture 409">
                <a:extLst>
                  <a:ext uri="{FF2B5EF4-FFF2-40B4-BE49-F238E27FC236}">
                    <a16:creationId xmlns:a16="http://schemas.microsoft.com/office/drawing/2014/main" id="{425F78A7-70B8-4523-9C79-379E00578E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3" y="1678"/>
                <a:ext cx="438" cy="3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506" name="Picture 410">
                <a:extLst>
                  <a:ext uri="{FF2B5EF4-FFF2-40B4-BE49-F238E27FC236}">
                    <a16:creationId xmlns:a16="http://schemas.microsoft.com/office/drawing/2014/main" id="{393DD04D-87E2-4D89-9B80-000750C337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3" y="1678"/>
                <a:ext cx="438" cy="3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" name="Rectangle 411">
                <a:extLst>
                  <a:ext uri="{FF2B5EF4-FFF2-40B4-BE49-F238E27FC236}">
                    <a16:creationId xmlns:a16="http://schemas.microsoft.com/office/drawing/2014/main" id="{2AE2DF5F-D03E-4711-BA42-F79A1906C0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" y="1693"/>
                <a:ext cx="381" cy="327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Rectangle 412">
                <a:extLst>
                  <a:ext uri="{FF2B5EF4-FFF2-40B4-BE49-F238E27FC236}">
                    <a16:creationId xmlns:a16="http://schemas.microsoft.com/office/drawing/2014/main" id="{ACFB6D60-C828-483A-84E0-BF48D7EE6F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" y="1693"/>
                <a:ext cx="381" cy="327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Rectangle 413">
                <a:extLst>
                  <a:ext uri="{FF2B5EF4-FFF2-40B4-BE49-F238E27FC236}">
                    <a16:creationId xmlns:a16="http://schemas.microsoft.com/office/drawing/2014/main" id="{B7C40CB2-8D3E-4244-B8BE-5160D0EA10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4" y="1811"/>
                <a:ext cx="124" cy="1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LV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" name="Line 414">
                <a:extLst>
                  <a:ext uri="{FF2B5EF4-FFF2-40B4-BE49-F238E27FC236}">
                    <a16:creationId xmlns:a16="http://schemas.microsoft.com/office/drawing/2014/main" id="{5F80ECBA-2BCC-444F-AA10-7D4E29027D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3" y="1886"/>
                <a:ext cx="73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Freeform 415">
                <a:extLst>
                  <a:ext uri="{FF2B5EF4-FFF2-40B4-BE49-F238E27FC236}">
                    <a16:creationId xmlns:a16="http://schemas.microsoft.com/office/drawing/2014/main" id="{8D0D3E93-E276-4E6C-8FD4-3B98198EDE8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51" y="2005"/>
                <a:ext cx="1866" cy="329"/>
              </a:xfrm>
              <a:custGeom>
                <a:avLst/>
                <a:gdLst>
                  <a:gd name="T0" fmla="*/ 147 w 6584"/>
                  <a:gd name="T1" fmla="*/ 952 h 1163"/>
                  <a:gd name="T2" fmla="*/ 344 w 6584"/>
                  <a:gd name="T3" fmla="*/ 1056 h 1163"/>
                  <a:gd name="T4" fmla="*/ 1363 w 6584"/>
                  <a:gd name="T5" fmla="*/ 998 h 1163"/>
                  <a:gd name="T6" fmla="*/ 1487 w 6584"/>
                  <a:gd name="T7" fmla="*/ 1034 h 1163"/>
                  <a:gd name="T8" fmla="*/ 1520 w 6584"/>
                  <a:gd name="T9" fmla="*/ 1057 h 1163"/>
                  <a:gd name="T10" fmla="*/ 1630 w 6584"/>
                  <a:gd name="T11" fmla="*/ 1007 h 1163"/>
                  <a:gd name="T12" fmla="*/ 1758 w 6584"/>
                  <a:gd name="T13" fmla="*/ 1018 h 1163"/>
                  <a:gd name="T14" fmla="*/ 1808 w 6584"/>
                  <a:gd name="T15" fmla="*/ 1057 h 1163"/>
                  <a:gd name="T16" fmla="*/ 1915 w 6584"/>
                  <a:gd name="T17" fmla="*/ 1008 h 1163"/>
                  <a:gd name="T18" fmla="*/ 2032 w 6584"/>
                  <a:gd name="T19" fmla="*/ 1008 h 1163"/>
                  <a:gd name="T20" fmla="*/ 4303 w 6584"/>
                  <a:gd name="T21" fmla="*/ 1053 h 1163"/>
                  <a:gd name="T22" fmla="*/ 4462 w 6584"/>
                  <a:gd name="T23" fmla="*/ 993 h 1163"/>
                  <a:gd name="T24" fmla="*/ 4602 w 6584"/>
                  <a:gd name="T25" fmla="*/ 1045 h 1163"/>
                  <a:gd name="T26" fmla="*/ 4631 w 6584"/>
                  <a:gd name="T27" fmla="*/ 1088 h 1163"/>
                  <a:gd name="T28" fmla="*/ 4473 w 6584"/>
                  <a:gd name="T29" fmla="*/ 1028 h 1163"/>
                  <a:gd name="T30" fmla="*/ 4349 w 6584"/>
                  <a:gd name="T31" fmla="*/ 1079 h 1163"/>
                  <a:gd name="T32" fmla="*/ 2056 w 6584"/>
                  <a:gd name="T33" fmla="*/ 1063 h 1163"/>
                  <a:gd name="T34" fmla="*/ 1941 w 6584"/>
                  <a:gd name="T35" fmla="*/ 1034 h 1163"/>
                  <a:gd name="T36" fmla="*/ 1823 w 6584"/>
                  <a:gd name="T37" fmla="*/ 1092 h 1163"/>
                  <a:gd name="T38" fmla="*/ 1744 w 6584"/>
                  <a:gd name="T39" fmla="*/ 1052 h 1163"/>
                  <a:gd name="T40" fmla="*/ 1657 w 6584"/>
                  <a:gd name="T41" fmla="*/ 1033 h 1163"/>
                  <a:gd name="T42" fmla="*/ 1535 w 6584"/>
                  <a:gd name="T43" fmla="*/ 1092 h 1163"/>
                  <a:gd name="T44" fmla="*/ 1465 w 6584"/>
                  <a:gd name="T45" fmla="*/ 1063 h 1163"/>
                  <a:gd name="T46" fmla="*/ 1384 w 6584"/>
                  <a:gd name="T47" fmla="*/ 1029 h 1163"/>
                  <a:gd name="T48" fmla="*/ 1195 w 6584"/>
                  <a:gd name="T49" fmla="*/ 1092 h 1163"/>
                  <a:gd name="T50" fmla="*/ 151 w 6584"/>
                  <a:gd name="T51" fmla="*/ 1012 h 1163"/>
                  <a:gd name="T52" fmla="*/ 71 w 6584"/>
                  <a:gd name="T53" fmla="*/ 53 h 1163"/>
                  <a:gd name="T54" fmla="*/ 59 w 6584"/>
                  <a:gd name="T55" fmla="*/ 939 h 1163"/>
                  <a:gd name="T56" fmla="*/ 169 w 6584"/>
                  <a:gd name="T57" fmla="*/ 1074 h 1163"/>
                  <a:gd name="T58" fmla="*/ 341 w 6584"/>
                  <a:gd name="T59" fmla="*/ 1127 h 1163"/>
                  <a:gd name="T60" fmla="*/ 1330 w 6584"/>
                  <a:gd name="T61" fmla="*/ 1096 h 1163"/>
                  <a:gd name="T62" fmla="*/ 1436 w 6584"/>
                  <a:gd name="T63" fmla="*/ 1084 h 1163"/>
                  <a:gd name="T64" fmla="*/ 1489 w 6584"/>
                  <a:gd name="T65" fmla="*/ 1124 h 1163"/>
                  <a:gd name="T66" fmla="*/ 1597 w 6584"/>
                  <a:gd name="T67" fmla="*/ 1115 h 1163"/>
                  <a:gd name="T68" fmla="*/ 1685 w 6584"/>
                  <a:gd name="T69" fmla="*/ 1064 h 1163"/>
                  <a:gd name="T70" fmla="*/ 1755 w 6584"/>
                  <a:gd name="T71" fmla="*/ 1115 h 1163"/>
                  <a:gd name="T72" fmla="*/ 1854 w 6584"/>
                  <a:gd name="T73" fmla="*/ 1124 h 1163"/>
                  <a:gd name="T74" fmla="*/ 1939 w 6584"/>
                  <a:gd name="T75" fmla="*/ 1078 h 1163"/>
                  <a:gd name="T76" fmla="*/ 2042 w 6584"/>
                  <a:gd name="T77" fmla="*/ 1096 h 1163"/>
                  <a:gd name="T78" fmla="*/ 4267 w 6584"/>
                  <a:gd name="T79" fmla="*/ 1127 h 1163"/>
                  <a:gd name="T80" fmla="*/ 4404 w 6584"/>
                  <a:gd name="T81" fmla="*/ 1095 h 1163"/>
                  <a:gd name="T82" fmla="*/ 4535 w 6584"/>
                  <a:gd name="T83" fmla="*/ 1095 h 1163"/>
                  <a:gd name="T84" fmla="*/ 4671 w 6584"/>
                  <a:gd name="T85" fmla="*/ 1127 h 1163"/>
                  <a:gd name="T86" fmla="*/ 4573 w 6584"/>
                  <a:gd name="T87" fmla="*/ 1148 h 1163"/>
                  <a:gd name="T88" fmla="*/ 4470 w 6584"/>
                  <a:gd name="T89" fmla="*/ 1099 h 1163"/>
                  <a:gd name="T90" fmla="*/ 4366 w 6584"/>
                  <a:gd name="T91" fmla="*/ 1148 h 1163"/>
                  <a:gd name="T92" fmla="*/ 2120 w 6584"/>
                  <a:gd name="T93" fmla="*/ 1158 h 1163"/>
                  <a:gd name="T94" fmla="*/ 1976 w 6584"/>
                  <a:gd name="T95" fmla="*/ 1100 h 1163"/>
                  <a:gd name="T96" fmla="*/ 1906 w 6584"/>
                  <a:gd name="T97" fmla="*/ 1145 h 1163"/>
                  <a:gd name="T98" fmla="*/ 1776 w 6584"/>
                  <a:gd name="T99" fmla="*/ 1160 h 1163"/>
                  <a:gd name="T100" fmla="*/ 1698 w 6584"/>
                  <a:gd name="T101" fmla="*/ 1109 h 1163"/>
                  <a:gd name="T102" fmla="*/ 1652 w 6584"/>
                  <a:gd name="T103" fmla="*/ 1124 h 1163"/>
                  <a:gd name="T104" fmla="*/ 1535 w 6584"/>
                  <a:gd name="T105" fmla="*/ 1163 h 1163"/>
                  <a:gd name="T106" fmla="*/ 1431 w 6584"/>
                  <a:gd name="T107" fmla="*/ 1132 h 1163"/>
                  <a:gd name="T108" fmla="*/ 1396 w 6584"/>
                  <a:gd name="T109" fmla="*/ 1100 h 1163"/>
                  <a:gd name="T110" fmla="*/ 1252 w 6584"/>
                  <a:gd name="T111" fmla="*/ 1158 h 1163"/>
                  <a:gd name="T112" fmla="*/ 214 w 6584"/>
                  <a:gd name="T113" fmla="*/ 1138 h 1163"/>
                  <a:gd name="T114" fmla="*/ 62 w 6584"/>
                  <a:gd name="T115" fmla="*/ 1017 h 1163"/>
                  <a:gd name="T116" fmla="*/ 0 w 6584"/>
                  <a:gd name="T117" fmla="*/ 821 h 1163"/>
                  <a:gd name="T118" fmla="*/ 0 w 6584"/>
                  <a:gd name="T119" fmla="*/ 53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584" h="1163">
                    <a:moveTo>
                      <a:pt x="107" y="53"/>
                    </a:moveTo>
                    <a:lnTo>
                      <a:pt x="107" y="821"/>
                    </a:lnTo>
                    <a:lnTo>
                      <a:pt x="108" y="848"/>
                    </a:lnTo>
                    <a:lnTo>
                      <a:pt x="112" y="871"/>
                    </a:lnTo>
                    <a:lnTo>
                      <a:pt x="125" y="913"/>
                    </a:lnTo>
                    <a:lnTo>
                      <a:pt x="147" y="952"/>
                    </a:lnTo>
                    <a:lnTo>
                      <a:pt x="176" y="987"/>
                    </a:lnTo>
                    <a:lnTo>
                      <a:pt x="211" y="1016"/>
                    </a:lnTo>
                    <a:lnTo>
                      <a:pt x="250" y="1038"/>
                    </a:lnTo>
                    <a:lnTo>
                      <a:pt x="299" y="1052"/>
                    </a:lnTo>
                    <a:lnTo>
                      <a:pt x="320" y="1055"/>
                    </a:lnTo>
                    <a:lnTo>
                      <a:pt x="344" y="1056"/>
                    </a:lnTo>
                    <a:lnTo>
                      <a:pt x="1195" y="1056"/>
                    </a:lnTo>
                    <a:lnTo>
                      <a:pt x="1231" y="1053"/>
                    </a:lnTo>
                    <a:lnTo>
                      <a:pt x="1266" y="1045"/>
                    </a:lnTo>
                    <a:lnTo>
                      <a:pt x="1299" y="1032"/>
                    </a:lnTo>
                    <a:lnTo>
                      <a:pt x="1334" y="1011"/>
                    </a:lnTo>
                    <a:lnTo>
                      <a:pt x="1363" y="998"/>
                    </a:lnTo>
                    <a:cubicBezTo>
                      <a:pt x="1369" y="995"/>
                      <a:pt x="1376" y="993"/>
                      <a:pt x="1383" y="993"/>
                    </a:cubicBezTo>
                    <a:lnTo>
                      <a:pt x="1407" y="993"/>
                    </a:lnTo>
                    <a:cubicBezTo>
                      <a:pt x="1414" y="992"/>
                      <a:pt x="1421" y="994"/>
                      <a:pt x="1428" y="996"/>
                    </a:cubicBezTo>
                    <a:lnTo>
                      <a:pt x="1451" y="1005"/>
                    </a:lnTo>
                    <a:cubicBezTo>
                      <a:pt x="1457" y="1008"/>
                      <a:pt x="1463" y="1012"/>
                      <a:pt x="1468" y="1016"/>
                    </a:cubicBezTo>
                    <a:lnTo>
                      <a:pt x="1487" y="1034"/>
                    </a:lnTo>
                    <a:cubicBezTo>
                      <a:pt x="1490" y="1036"/>
                      <a:pt x="1492" y="1040"/>
                      <a:pt x="1494" y="1043"/>
                    </a:cubicBezTo>
                    <a:lnTo>
                      <a:pt x="1496" y="1046"/>
                    </a:lnTo>
                    <a:lnTo>
                      <a:pt x="1501" y="1051"/>
                    </a:lnTo>
                    <a:lnTo>
                      <a:pt x="1504" y="1053"/>
                    </a:lnTo>
                    <a:lnTo>
                      <a:pt x="1508" y="1055"/>
                    </a:lnTo>
                    <a:lnTo>
                      <a:pt x="1520" y="1057"/>
                    </a:lnTo>
                    <a:lnTo>
                      <a:pt x="1535" y="1056"/>
                    </a:lnTo>
                    <a:lnTo>
                      <a:pt x="1554" y="1054"/>
                    </a:lnTo>
                    <a:lnTo>
                      <a:pt x="1571" y="1049"/>
                    </a:lnTo>
                    <a:lnTo>
                      <a:pt x="1587" y="1040"/>
                    </a:lnTo>
                    <a:lnTo>
                      <a:pt x="1605" y="1025"/>
                    </a:lnTo>
                    <a:lnTo>
                      <a:pt x="1630" y="1007"/>
                    </a:lnTo>
                    <a:cubicBezTo>
                      <a:pt x="1636" y="1003"/>
                      <a:pt x="1643" y="1000"/>
                      <a:pt x="1650" y="998"/>
                    </a:cubicBezTo>
                    <a:lnTo>
                      <a:pt x="1674" y="993"/>
                    </a:lnTo>
                    <a:cubicBezTo>
                      <a:pt x="1680" y="992"/>
                      <a:pt x="1687" y="992"/>
                      <a:pt x="1693" y="993"/>
                    </a:cubicBezTo>
                    <a:lnTo>
                      <a:pt x="1717" y="997"/>
                    </a:lnTo>
                    <a:cubicBezTo>
                      <a:pt x="1724" y="998"/>
                      <a:pt x="1731" y="1001"/>
                      <a:pt x="1737" y="1004"/>
                    </a:cubicBezTo>
                    <a:lnTo>
                      <a:pt x="1758" y="1018"/>
                    </a:lnTo>
                    <a:cubicBezTo>
                      <a:pt x="1763" y="1021"/>
                      <a:pt x="1768" y="1025"/>
                      <a:pt x="1772" y="1030"/>
                    </a:cubicBezTo>
                    <a:lnTo>
                      <a:pt x="1782" y="1042"/>
                    </a:lnTo>
                    <a:lnTo>
                      <a:pt x="1789" y="1051"/>
                    </a:lnTo>
                    <a:lnTo>
                      <a:pt x="1792" y="1053"/>
                    </a:lnTo>
                    <a:lnTo>
                      <a:pt x="1796" y="1055"/>
                    </a:lnTo>
                    <a:lnTo>
                      <a:pt x="1808" y="1057"/>
                    </a:lnTo>
                    <a:lnTo>
                      <a:pt x="1823" y="1056"/>
                    </a:lnTo>
                    <a:lnTo>
                      <a:pt x="1842" y="1054"/>
                    </a:lnTo>
                    <a:lnTo>
                      <a:pt x="1859" y="1049"/>
                    </a:lnTo>
                    <a:lnTo>
                      <a:pt x="1875" y="1040"/>
                    </a:lnTo>
                    <a:lnTo>
                      <a:pt x="1893" y="1025"/>
                    </a:lnTo>
                    <a:lnTo>
                      <a:pt x="1915" y="1008"/>
                    </a:lnTo>
                    <a:cubicBezTo>
                      <a:pt x="1920" y="1005"/>
                      <a:pt x="1925" y="1002"/>
                      <a:pt x="1932" y="1000"/>
                    </a:cubicBezTo>
                    <a:lnTo>
                      <a:pt x="1953" y="994"/>
                    </a:lnTo>
                    <a:cubicBezTo>
                      <a:pt x="1959" y="992"/>
                      <a:pt x="1966" y="992"/>
                      <a:pt x="1972" y="992"/>
                    </a:cubicBezTo>
                    <a:lnTo>
                      <a:pt x="1994" y="994"/>
                    </a:lnTo>
                    <a:cubicBezTo>
                      <a:pt x="2000" y="995"/>
                      <a:pt x="2006" y="996"/>
                      <a:pt x="2011" y="999"/>
                    </a:cubicBezTo>
                    <a:lnTo>
                      <a:pt x="2032" y="1008"/>
                    </a:lnTo>
                    <a:lnTo>
                      <a:pt x="2072" y="1032"/>
                    </a:lnTo>
                    <a:lnTo>
                      <a:pt x="2106" y="1045"/>
                    </a:lnTo>
                    <a:lnTo>
                      <a:pt x="2140" y="1053"/>
                    </a:lnTo>
                    <a:lnTo>
                      <a:pt x="2180" y="1056"/>
                    </a:lnTo>
                    <a:lnTo>
                      <a:pt x="4267" y="1056"/>
                    </a:lnTo>
                    <a:lnTo>
                      <a:pt x="4303" y="1053"/>
                    </a:lnTo>
                    <a:lnTo>
                      <a:pt x="4338" y="1045"/>
                    </a:lnTo>
                    <a:lnTo>
                      <a:pt x="4371" y="1032"/>
                    </a:lnTo>
                    <a:lnTo>
                      <a:pt x="4406" y="1011"/>
                    </a:lnTo>
                    <a:lnTo>
                      <a:pt x="4427" y="1000"/>
                    </a:lnTo>
                    <a:cubicBezTo>
                      <a:pt x="4432" y="998"/>
                      <a:pt x="4437" y="997"/>
                      <a:pt x="4442" y="996"/>
                    </a:cubicBezTo>
                    <a:lnTo>
                      <a:pt x="4462" y="993"/>
                    </a:lnTo>
                    <a:cubicBezTo>
                      <a:pt x="4467" y="992"/>
                      <a:pt x="4473" y="992"/>
                      <a:pt x="4478" y="993"/>
                    </a:cubicBezTo>
                    <a:lnTo>
                      <a:pt x="4497" y="996"/>
                    </a:lnTo>
                    <a:cubicBezTo>
                      <a:pt x="4502" y="997"/>
                      <a:pt x="4508" y="998"/>
                      <a:pt x="4512" y="1000"/>
                    </a:cubicBezTo>
                    <a:lnTo>
                      <a:pt x="4530" y="1009"/>
                    </a:lnTo>
                    <a:lnTo>
                      <a:pt x="4568" y="1032"/>
                    </a:lnTo>
                    <a:lnTo>
                      <a:pt x="4602" y="1045"/>
                    </a:lnTo>
                    <a:lnTo>
                      <a:pt x="4636" y="1053"/>
                    </a:lnTo>
                    <a:lnTo>
                      <a:pt x="4676" y="1056"/>
                    </a:lnTo>
                    <a:lnTo>
                      <a:pt x="6531" y="1056"/>
                    </a:lnTo>
                    <a:lnTo>
                      <a:pt x="6531" y="1092"/>
                    </a:lnTo>
                    <a:lnTo>
                      <a:pt x="4673" y="1092"/>
                    </a:lnTo>
                    <a:lnTo>
                      <a:pt x="4631" y="1088"/>
                    </a:lnTo>
                    <a:lnTo>
                      <a:pt x="4591" y="1079"/>
                    </a:lnTo>
                    <a:lnTo>
                      <a:pt x="4552" y="1063"/>
                    </a:lnTo>
                    <a:lnTo>
                      <a:pt x="4514" y="1041"/>
                    </a:lnTo>
                    <a:lnTo>
                      <a:pt x="4497" y="1032"/>
                    </a:lnTo>
                    <a:cubicBezTo>
                      <a:pt x="4495" y="1032"/>
                      <a:pt x="4493" y="1031"/>
                      <a:pt x="4492" y="1031"/>
                    </a:cubicBezTo>
                    <a:lnTo>
                      <a:pt x="4473" y="1028"/>
                    </a:lnTo>
                    <a:cubicBezTo>
                      <a:pt x="4471" y="1028"/>
                      <a:pt x="4469" y="1028"/>
                      <a:pt x="4467" y="1028"/>
                    </a:cubicBezTo>
                    <a:lnTo>
                      <a:pt x="4448" y="1031"/>
                    </a:lnTo>
                    <a:cubicBezTo>
                      <a:pt x="4446" y="1031"/>
                      <a:pt x="4444" y="1032"/>
                      <a:pt x="4443" y="1032"/>
                    </a:cubicBezTo>
                    <a:lnTo>
                      <a:pt x="4424" y="1042"/>
                    </a:lnTo>
                    <a:lnTo>
                      <a:pt x="4387" y="1063"/>
                    </a:lnTo>
                    <a:lnTo>
                      <a:pt x="4349" y="1079"/>
                    </a:lnTo>
                    <a:lnTo>
                      <a:pt x="4309" y="1088"/>
                    </a:lnTo>
                    <a:lnTo>
                      <a:pt x="4267" y="1092"/>
                    </a:lnTo>
                    <a:lnTo>
                      <a:pt x="2177" y="1092"/>
                    </a:lnTo>
                    <a:lnTo>
                      <a:pt x="2135" y="1088"/>
                    </a:lnTo>
                    <a:lnTo>
                      <a:pt x="2095" y="1079"/>
                    </a:lnTo>
                    <a:lnTo>
                      <a:pt x="2056" y="1063"/>
                    </a:lnTo>
                    <a:lnTo>
                      <a:pt x="2018" y="1041"/>
                    </a:lnTo>
                    <a:lnTo>
                      <a:pt x="1997" y="1031"/>
                    </a:lnTo>
                    <a:cubicBezTo>
                      <a:pt x="1995" y="1030"/>
                      <a:pt x="1993" y="1030"/>
                      <a:pt x="1991" y="1030"/>
                    </a:cubicBezTo>
                    <a:lnTo>
                      <a:pt x="1969" y="1028"/>
                    </a:lnTo>
                    <a:cubicBezTo>
                      <a:pt x="1967" y="1028"/>
                      <a:pt x="1965" y="1028"/>
                      <a:pt x="1963" y="1028"/>
                    </a:cubicBezTo>
                    <a:lnTo>
                      <a:pt x="1941" y="1034"/>
                    </a:lnTo>
                    <a:cubicBezTo>
                      <a:pt x="1939" y="1035"/>
                      <a:pt x="1937" y="1036"/>
                      <a:pt x="1935" y="1037"/>
                    </a:cubicBezTo>
                    <a:lnTo>
                      <a:pt x="1916" y="1052"/>
                    </a:lnTo>
                    <a:lnTo>
                      <a:pt x="1895" y="1069"/>
                    </a:lnTo>
                    <a:lnTo>
                      <a:pt x="1873" y="1082"/>
                    </a:lnTo>
                    <a:lnTo>
                      <a:pt x="1849" y="1089"/>
                    </a:lnTo>
                    <a:lnTo>
                      <a:pt x="1823" y="1092"/>
                    </a:lnTo>
                    <a:lnTo>
                      <a:pt x="1803" y="1092"/>
                    </a:lnTo>
                    <a:lnTo>
                      <a:pt x="1787" y="1090"/>
                    </a:lnTo>
                    <a:lnTo>
                      <a:pt x="1775" y="1085"/>
                    </a:lnTo>
                    <a:lnTo>
                      <a:pt x="1764" y="1077"/>
                    </a:lnTo>
                    <a:lnTo>
                      <a:pt x="1754" y="1064"/>
                    </a:lnTo>
                    <a:lnTo>
                      <a:pt x="1744" y="1052"/>
                    </a:lnTo>
                    <a:cubicBezTo>
                      <a:pt x="1743" y="1050"/>
                      <a:pt x="1741" y="1049"/>
                      <a:pt x="1739" y="1048"/>
                    </a:cubicBezTo>
                    <a:lnTo>
                      <a:pt x="1718" y="1034"/>
                    </a:lnTo>
                    <a:cubicBezTo>
                      <a:pt x="1716" y="1033"/>
                      <a:pt x="1714" y="1032"/>
                      <a:pt x="1711" y="1032"/>
                    </a:cubicBezTo>
                    <a:lnTo>
                      <a:pt x="1687" y="1028"/>
                    </a:lnTo>
                    <a:cubicBezTo>
                      <a:pt x="1685" y="1028"/>
                      <a:pt x="1683" y="1028"/>
                      <a:pt x="1681" y="1028"/>
                    </a:cubicBezTo>
                    <a:lnTo>
                      <a:pt x="1657" y="1033"/>
                    </a:lnTo>
                    <a:cubicBezTo>
                      <a:pt x="1655" y="1034"/>
                      <a:pt x="1652" y="1034"/>
                      <a:pt x="1650" y="1036"/>
                    </a:cubicBezTo>
                    <a:lnTo>
                      <a:pt x="1628" y="1052"/>
                    </a:lnTo>
                    <a:lnTo>
                      <a:pt x="1607" y="1069"/>
                    </a:lnTo>
                    <a:lnTo>
                      <a:pt x="1585" y="1082"/>
                    </a:lnTo>
                    <a:lnTo>
                      <a:pt x="1561" y="1089"/>
                    </a:lnTo>
                    <a:lnTo>
                      <a:pt x="1535" y="1092"/>
                    </a:lnTo>
                    <a:lnTo>
                      <a:pt x="1515" y="1092"/>
                    </a:lnTo>
                    <a:lnTo>
                      <a:pt x="1499" y="1090"/>
                    </a:lnTo>
                    <a:lnTo>
                      <a:pt x="1487" y="1085"/>
                    </a:lnTo>
                    <a:lnTo>
                      <a:pt x="1476" y="1077"/>
                    </a:lnTo>
                    <a:lnTo>
                      <a:pt x="1467" y="1066"/>
                    </a:lnTo>
                    <a:lnTo>
                      <a:pt x="1465" y="1063"/>
                    </a:lnTo>
                    <a:cubicBezTo>
                      <a:pt x="1464" y="1061"/>
                      <a:pt x="1463" y="1060"/>
                      <a:pt x="1462" y="1060"/>
                    </a:cubicBezTo>
                    <a:lnTo>
                      <a:pt x="1444" y="1042"/>
                    </a:lnTo>
                    <a:cubicBezTo>
                      <a:pt x="1442" y="1040"/>
                      <a:pt x="1440" y="1039"/>
                      <a:pt x="1438" y="1038"/>
                    </a:cubicBezTo>
                    <a:lnTo>
                      <a:pt x="1415" y="1029"/>
                    </a:lnTo>
                    <a:cubicBezTo>
                      <a:pt x="1413" y="1029"/>
                      <a:pt x="1410" y="1028"/>
                      <a:pt x="1408" y="1028"/>
                    </a:cubicBezTo>
                    <a:lnTo>
                      <a:pt x="1384" y="1029"/>
                    </a:lnTo>
                    <a:cubicBezTo>
                      <a:pt x="1382" y="1029"/>
                      <a:pt x="1379" y="1029"/>
                      <a:pt x="1377" y="1030"/>
                    </a:cubicBezTo>
                    <a:lnTo>
                      <a:pt x="1352" y="1042"/>
                    </a:lnTo>
                    <a:lnTo>
                      <a:pt x="1315" y="1063"/>
                    </a:lnTo>
                    <a:lnTo>
                      <a:pt x="1277" y="1079"/>
                    </a:lnTo>
                    <a:lnTo>
                      <a:pt x="1237" y="1088"/>
                    </a:lnTo>
                    <a:lnTo>
                      <a:pt x="1195" y="1092"/>
                    </a:lnTo>
                    <a:lnTo>
                      <a:pt x="342" y="1092"/>
                    </a:lnTo>
                    <a:lnTo>
                      <a:pt x="315" y="1090"/>
                    </a:lnTo>
                    <a:lnTo>
                      <a:pt x="289" y="1086"/>
                    </a:lnTo>
                    <a:lnTo>
                      <a:pt x="236" y="1070"/>
                    </a:lnTo>
                    <a:lnTo>
                      <a:pt x="190" y="1046"/>
                    </a:lnTo>
                    <a:lnTo>
                      <a:pt x="151" y="1012"/>
                    </a:lnTo>
                    <a:lnTo>
                      <a:pt x="117" y="972"/>
                    </a:lnTo>
                    <a:lnTo>
                      <a:pt x="92" y="927"/>
                    </a:lnTo>
                    <a:lnTo>
                      <a:pt x="77" y="877"/>
                    </a:lnTo>
                    <a:lnTo>
                      <a:pt x="73" y="850"/>
                    </a:lnTo>
                    <a:lnTo>
                      <a:pt x="71" y="821"/>
                    </a:lnTo>
                    <a:lnTo>
                      <a:pt x="71" y="53"/>
                    </a:lnTo>
                    <a:lnTo>
                      <a:pt x="107" y="53"/>
                    </a:lnTo>
                    <a:close/>
                    <a:moveTo>
                      <a:pt x="36" y="53"/>
                    </a:moveTo>
                    <a:lnTo>
                      <a:pt x="36" y="821"/>
                    </a:lnTo>
                    <a:lnTo>
                      <a:pt x="37" y="852"/>
                    </a:lnTo>
                    <a:lnTo>
                      <a:pt x="42" y="882"/>
                    </a:lnTo>
                    <a:lnTo>
                      <a:pt x="59" y="939"/>
                    </a:lnTo>
                    <a:cubicBezTo>
                      <a:pt x="59" y="940"/>
                      <a:pt x="60" y="941"/>
                      <a:pt x="60" y="942"/>
                    </a:cubicBezTo>
                    <a:lnTo>
                      <a:pt x="87" y="991"/>
                    </a:lnTo>
                    <a:cubicBezTo>
                      <a:pt x="87" y="992"/>
                      <a:pt x="88" y="993"/>
                      <a:pt x="89" y="994"/>
                    </a:cubicBezTo>
                    <a:lnTo>
                      <a:pt x="124" y="1036"/>
                    </a:lnTo>
                    <a:cubicBezTo>
                      <a:pt x="125" y="1037"/>
                      <a:pt x="126" y="1038"/>
                      <a:pt x="127" y="1039"/>
                    </a:cubicBezTo>
                    <a:lnTo>
                      <a:pt x="169" y="1074"/>
                    </a:lnTo>
                    <a:cubicBezTo>
                      <a:pt x="170" y="1075"/>
                      <a:pt x="171" y="1076"/>
                      <a:pt x="172" y="1076"/>
                    </a:cubicBezTo>
                    <a:lnTo>
                      <a:pt x="221" y="1103"/>
                    </a:lnTo>
                    <a:cubicBezTo>
                      <a:pt x="222" y="1103"/>
                      <a:pt x="223" y="1104"/>
                      <a:pt x="224" y="1104"/>
                    </a:cubicBezTo>
                    <a:lnTo>
                      <a:pt x="278" y="1120"/>
                    </a:lnTo>
                    <a:lnTo>
                      <a:pt x="309" y="1126"/>
                    </a:lnTo>
                    <a:lnTo>
                      <a:pt x="341" y="1127"/>
                    </a:lnTo>
                    <a:lnTo>
                      <a:pt x="1195" y="1127"/>
                    </a:lnTo>
                    <a:lnTo>
                      <a:pt x="1241" y="1124"/>
                    </a:lnTo>
                    <a:cubicBezTo>
                      <a:pt x="1242" y="1124"/>
                      <a:pt x="1243" y="1123"/>
                      <a:pt x="1244" y="1123"/>
                    </a:cubicBezTo>
                    <a:lnTo>
                      <a:pt x="1286" y="1113"/>
                    </a:lnTo>
                    <a:cubicBezTo>
                      <a:pt x="1287" y="1113"/>
                      <a:pt x="1288" y="1113"/>
                      <a:pt x="1289" y="1112"/>
                    </a:cubicBezTo>
                    <a:lnTo>
                      <a:pt x="1330" y="1096"/>
                    </a:lnTo>
                    <a:cubicBezTo>
                      <a:pt x="1330" y="1096"/>
                      <a:pt x="1331" y="1095"/>
                      <a:pt x="1332" y="1095"/>
                    </a:cubicBezTo>
                    <a:lnTo>
                      <a:pt x="1370" y="1072"/>
                    </a:lnTo>
                    <a:lnTo>
                      <a:pt x="1388" y="1064"/>
                    </a:lnTo>
                    <a:lnTo>
                      <a:pt x="1405" y="1064"/>
                    </a:lnTo>
                    <a:lnTo>
                      <a:pt x="1422" y="1070"/>
                    </a:lnTo>
                    <a:lnTo>
                      <a:pt x="1436" y="1084"/>
                    </a:lnTo>
                    <a:lnTo>
                      <a:pt x="1437" y="1085"/>
                    </a:lnTo>
                    <a:lnTo>
                      <a:pt x="1450" y="1101"/>
                    </a:lnTo>
                    <a:cubicBezTo>
                      <a:pt x="1451" y="1102"/>
                      <a:pt x="1452" y="1103"/>
                      <a:pt x="1453" y="1104"/>
                    </a:cubicBezTo>
                    <a:lnTo>
                      <a:pt x="1467" y="1115"/>
                    </a:lnTo>
                    <a:cubicBezTo>
                      <a:pt x="1469" y="1116"/>
                      <a:pt x="1470" y="1116"/>
                      <a:pt x="1472" y="1117"/>
                    </a:cubicBezTo>
                    <a:lnTo>
                      <a:pt x="1489" y="1124"/>
                    </a:lnTo>
                    <a:cubicBezTo>
                      <a:pt x="1490" y="1124"/>
                      <a:pt x="1491" y="1124"/>
                      <a:pt x="1493" y="1125"/>
                    </a:cubicBezTo>
                    <a:lnTo>
                      <a:pt x="1511" y="1127"/>
                    </a:lnTo>
                    <a:lnTo>
                      <a:pt x="1535" y="1127"/>
                    </a:lnTo>
                    <a:lnTo>
                      <a:pt x="1566" y="1124"/>
                    </a:lnTo>
                    <a:cubicBezTo>
                      <a:pt x="1567" y="1124"/>
                      <a:pt x="1569" y="1124"/>
                      <a:pt x="1570" y="1123"/>
                    </a:cubicBezTo>
                    <a:lnTo>
                      <a:pt x="1597" y="1115"/>
                    </a:lnTo>
                    <a:cubicBezTo>
                      <a:pt x="1598" y="1115"/>
                      <a:pt x="1599" y="1114"/>
                      <a:pt x="1601" y="1114"/>
                    </a:cubicBezTo>
                    <a:lnTo>
                      <a:pt x="1626" y="1100"/>
                    </a:lnTo>
                    <a:cubicBezTo>
                      <a:pt x="1627" y="1099"/>
                      <a:pt x="1628" y="1098"/>
                      <a:pt x="1629" y="1097"/>
                    </a:cubicBezTo>
                    <a:lnTo>
                      <a:pt x="1651" y="1078"/>
                    </a:lnTo>
                    <a:lnTo>
                      <a:pt x="1668" y="1067"/>
                    </a:lnTo>
                    <a:lnTo>
                      <a:pt x="1685" y="1064"/>
                    </a:lnTo>
                    <a:lnTo>
                      <a:pt x="1702" y="1066"/>
                    </a:lnTo>
                    <a:lnTo>
                      <a:pt x="1718" y="1076"/>
                    </a:lnTo>
                    <a:lnTo>
                      <a:pt x="1726" y="1087"/>
                    </a:lnTo>
                    <a:lnTo>
                      <a:pt x="1738" y="1101"/>
                    </a:lnTo>
                    <a:cubicBezTo>
                      <a:pt x="1739" y="1102"/>
                      <a:pt x="1740" y="1103"/>
                      <a:pt x="1741" y="1104"/>
                    </a:cubicBezTo>
                    <a:lnTo>
                      <a:pt x="1755" y="1115"/>
                    </a:lnTo>
                    <a:cubicBezTo>
                      <a:pt x="1757" y="1116"/>
                      <a:pt x="1758" y="1116"/>
                      <a:pt x="1760" y="1117"/>
                    </a:cubicBezTo>
                    <a:lnTo>
                      <a:pt x="1777" y="1124"/>
                    </a:lnTo>
                    <a:cubicBezTo>
                      <a:pt x="1778" y="1124"/>
                      <a:pt x="1779" y="1124"/>
                      <a:pt x="1781" y="1125"/>
                    </a:cubicBezTo>
                    <a:lnTo>
                      <a:pt x="1799" y="1127"/>
                    </a:lnTo>
                    <a:lnTo>
                      <a:pt x="1823" y="1127"/>
                    </a:lnTo>
                    <a:lnTo>
                      <a:pt x="1854" y="1124"/>
                    </a:lnTo>
                    <a:cubicBezTo>
                      <a:pt x="1855" y="1124"/>
                      <a:pt x="1857" y="1124"/>
                      <a:pt x="1858" y="1123"/>
                    </a:cubicBezTo>
                    <a:lnTo>
                      <a:pt x="1885" y="1115"/>
                    </a:lnTo>
                    <a:cubicBezTo>
                      <a:pt x="1886" y="1115"/>
                      <a:pt x="1887" y="1114"/>
                      <a:pt x="1889" y="1114"/>
                    </a:cubicBezTo>
                    <a:lnTo>
                      <a:pt x="1914" y="1100"/>
                    </a:lnTo>
                    <a:cubicBezTo>
                      <a:pt x="1915" y="1099"/>
                      <a:pt x="1916" y="1098"/>
                      <a:pt x="1917" y="1097"/>
                    </a:cubicBezTo>
                    <a:lnTo>
                      <a:pt x="1939" y="1078"/>
                    </a:lnTo>
                    <a:lnTo>
                      <a:pt x="1954" y="1068"/>
                    </a:lnTo>
                    <a:lnTo>
                      <a:pt x="1969" y="1063"/>
                    </a:lnTo>
                    <a:lnTo>
                      <a:pt x="1985" y="1065"/>
                    </a:lnTo>
                    <a:lnTo>
                      <a:pt x="2003" y="1073"/>
                    </a:lnTo>
                    <a:lnTo>
                      <a:pt x="2039" y="1095"/>
                    </a:lnTo>
                    <a:cubicBezTo>
                      <a:pt x="2040" y="1095"/>
                      <a:pt x="2041" y="1096"/>
                      <a:pt x="2042" y="1096"/>
                    </a:cubicBezTo>
                    <a:lnTo>
                      <a:pt x="2083" y="1112"/>
                    </a:lnTo>
                    <a:cubicBezTo>
                      <a:pt x="2084" y="1113"/>
                      <a:pt x="2085" y="1113"/>
                      <a:pt x="2085" y="1113"/>
                    </a:cubicBezTo>
                    <a:lnTo>
                      <a:pt x="2128" y="1123"/>
                    </a:lnTo>
                    <a:cubicBezTo>
                      <a:pt x="2129" y="1123"/>
                      <a:pt x="2130" y="1124"/>
                      <a:pt x="2131" y="1124"/>
                    </a:cubicBezTo>
                    <a:lnTo>
                      <a:pt x="2175" y="1127"/>
                    </a:lnTo>
                    <a:lnTo>
                      <a:pt x="4267" y="1127"/>
                    </a:lnTo>
                    <a:lnTo>
                      <a:pt x="4313" y="1124"/>
                    </a:lnTo>
                    <a:cubicBezTo>
                      <a:pt x="4314" y="1124"/>
                      <a:pt x="4315" y="1123"/>
                      <a:pt x="4316" y="1123"/>
                    </a:cubicBezTo>
                    <a:lnTo>
                      <a:pt x="4358" y="1113"/>
                    </a:lnTo>
                    <a:cubicBezTo>
                      <a:pt x="4359" y="1113"/>
                      <a:pt x="4360" y="1113"/>
                      <a:pt x="4361" y="1112"/>
                    </a:cubicBezTo>
                    <a:lnTo>
                      <a:pt x="4402" y="1096"/>
                    </a:lnTo>
                    <a:cubicBezTo>
                      <a:pt x="4402" y="1096"/>
                      <a:pt x="4403" y="1095"/>
                      <a:pt x="4404" y="1095"/>
                    </a:cubicBezTo>
                    <a:lnTo>
                      <a:pt x="4442" y="1072"/>
                    </a:lnTo>
                    <a:lnTo>
                      <a:pt x="4456" y="1066"/>
                    </a:lnTo>
                    <a:lnTo>
                      <a:pt x="4470" y="1063"/>
                    </a:lnTo>
                    <a:lnTo>
                      <a:pt x="4484" y="1066"/>
                    </a:lnTo>
                    <a:lnTo>
                      <a:pt x="4499" y="1073"/>
                    </a:lnTo>
                    <a:lnTo>
                      <a:pt x="4535" y="1095"/>
                    </a:lnTo>
                    <a:cubicBezTo>
                      <a:pt x="4536" y="1095"/>
                      <a:pt x="4537" y="1096"/>
                      <a:pt x="4538" y="1096"/>
                    </a:cubicBezTo>
                    <a:lnTo>
                      <a:pt x="4579" y="1112"/>
                    </a:lnTo>
                    <a:cubicBezTo>
                      <a:pt x="4580" y="1113"/>
                      <a:pt x="4581" y="1113"/>
                      <a:pt x="4581" y="1113"/>
                    </a:cubicBezTo>
                    <a:lnTo>
                      <a:pt x="4624" y="1123"/>
                    </a:lnTo>
                    <a:cubicBezTo>
                      <a:pt x="4625" y="1123"/>
                      <a:pt x="4626" y="1124"/>
                      <a:pt x="4627" y="1124"/>
                    </a:cubicBezTo>
                    <a:lnTo>
                      <a:pt x="4671" y="1127"/>
                    </a:lnTo>
                    <a:lnTo>
                      <a:pt x="6531" y="1127"/>
                    </a:lnTo>
                    <a:lnTo>
                      <a:pt x="6531" y="1163"/>
                    </a:lnTo>
                    <a:lnTo>
                      <a:pt x="4668" y="1163"/>
                    </a:lnTo>
                    <a:lnTo>
                      <a:pt x="4624" y="1159"/>
                    </a:lnTo>
                    <a:cubicBezTo>
                      <a:pt x="4621" y="1159"/>
                      <a:pt x="4618" y="1158"/>
                      <a:pt x="4616" y="1158"/>
                    </a:cubicBezTo>
                    <a:lnTo>
                      <a:pt x="4573" y="1148"/>
                    </a:lnTo>
                    <a:cubicBezTo>
                      <a:pt x="4571" y="1147"/>
                      <a:pt x="4568" y="1146"/>
                      <a:pt x="4566" y="1145"/>
                    </a:cubicBezTo>
                    <a:lnTo>
                      <a:pt x="4525" y="1129"/>
                    </a:lnTo>
                    <a:cubicBezTo>
                      <a:pt x="4522" y="1128"/>
                      <a:pt x="4520" y="1127"/>
                      <a:pt x="4517" y="1125"/>
                    </a:cubicBezTo>
                    <a:lnTo>
                      <a:pt x="4483" y="1105"/>
                    </a:lnTo>
                    <a:lnTo>
                      <a:pt x="4473" y="1100"/>
                    </a:lnTo>
                    <a:lnTo>
                      <a:pt x="4470" y="1099"/>
                    </a:lnTo>
                    <a:lnTo>
                      <a:pt x="4467" y="1100"/>
                    </a:lnTo>
                    <a:lnTo>
                      <a:pt x="4460" y="1103"/>
                    </a:lnTo>
                    <a:lnTo>
                      <a:pt x="4422" y="1125"/>
                    </a:lnTo>
                    <a:cubicBezTo>
                      <a:pt x="4420" y="1127"/>
                      <a:pt x="4417" y="1128"/>
                      <a:pt x="4415" y="1129"/>
                    </a:cubicBezTo>
                    <a:lnTo>
                      <a:pt x="4374" y="1145"/>
                    </a:lnTo>
                    <a:cubicBezTo>
                      <a:pt x="4371" y="1146"/>
                      <a:pt x="4369" y="1147"/>
                      <a:pt x="4366" y="1148"/>
                    </a:cubicBezTo>
                    <a:lnTo>
                      <a:pt x="4324" y="1158"/>
                    </a:lnTo>
                    <a:cubicBezTo>
                      <a:pt x="4321" y="1159"/>
                      <a:pt x="4318" y="1159"/>
                      <a:pt x="4316" y="1159"/>
                    </a:cubicBezTo>
                    <a:lnTo>
                      <a:pt x="4267" y="1163"/>
                    </a:lnTo>
                    <a:lnTo>
                      <a:pt x="2172" y="1163"/>
                    </a:lnTo>
                    <a:lnTo>
                      <a:pt x="2128" y="1159"/>
                    </a:lnTo>
                    <a:cubicBezTo>
                      <a:pt x="2125" y="1159"/>
                      <a:pt x="2122" y="1158"/>
                      <a:pt x="2120" y="1158"/>
                    </a:cubicBezTo>
                    <a:lnTo>
                      <a:pt x="2077" y="1148"/>
                    </a:lnTo>
                    <a:cubicBezTo>
                      <a:pt x="2075" y="1147"/>
                      <a:pt x="2072" y="1146"/>
                      <a:pt x="2070" y="1145"/>
                    </a:cubicBezTo>
                    <a:lnTo>
                      <a:pt x="2029" y="1129"/>
                    </a:lnTo>
                    <a:cubicBezTo>
                      <a:pt x="2026" y="1128"/>
                      <a:pt x="2024" y="1127"/>
                      <a:pt x="2021" y="1125"/>
                    </a:cubicBezTo>
                    <a:lnTo>
                      <a:pt x="1988" y="1106"/>
                    </a:lnTo>
                    <a:lnTo>
                      <a:pt x="1976" y="1100"/>
                    </a:lnTo>
                    <a:lnTo>
                      <a:pt x="1972" y="1099"/>
                    </a:lnTo>
                    <a:lnTo>
                      <a:pt x="1970" y="1100"/>
                    </a:lnTo>
                    <a:lnTo>
                      <a:pt x="1962" y="1105"/>
                    </a:lnTo>
                    <a:lnTo>
                      <a:pt x="1940" y="1124"/>
                    </a:lnTo>
                    <a:cubicBezTo>
                      <a:pt x="1937" y="1127"/>
                      <a:pt x="1934" y="1129"/>
                      <a:pt x="1931" y="1131"/>
                    </a:cubicBezTo>
                    <a:lnTo>
                      <a:pt x="1906" y="1145"/>
                    </a:lnTo>
                    <a:cubicBezTo>
                      <a:pt x="1902" y="1146"/>
                      <a:pt x="1899" y="1148"/>
                      <a:pt x="1896" y="1149"/>
                    </a:cubicBezTo>
                    <a:lnTo>
                      <a:pt x="1868" y="1157"/>
                    </a:lnTo>
                    <a:cubicBezTo>
                      <a:pt x="1865" y="1158"/>
                      <a:pt x="1861" y="1159"/>
                      <a:pt x="1858" y="1160"/>
                    </a:cubicBezTo>
                    <a:lnTo>
                      <a:pt x="1823" y="1163"/>
                    </a:lnTo>
                    <a:lnTo>
                      <a:pt x="1794" y="1162"/>
                    </a:lnTo>
                    <a:lnTo>
                      <a:pt x="1776" y="1160"/>
                    </a:lnTo>
                    <a:cubicBezTo>
                      <a:pt x="1772" y="1159"/>
                      <a:pt x="1768" y="1158"/>
                      <a:pt x="1764" y="1157"/>
                    </a:cubicBezTo>
                    <a:lnTo>
                      <a:pt x="1747" y="1150"/>
                    </a:lnTo>
                    <a:cubicBezTo>
                      <a:pt x="1742" y="1148"/>
                      <a:pt x="1738" y="1146"/>
                      <a:pt x="1734" y="1143"/>
                    </a:cubicBezTo>
                    <a:lnTo>
                      <a:pt x="1719" y="1132"/>
                    </a:lnTo>
                    <a:cubicBezTo>
                      <a:pt x="1716" y="1129"/>
                      <a:pt x="1713" y="1127"/>
                      <a:pt x="1710" y="1123"/>
                    </a:cubicBezTo>
                    <a:lnTo>
                      <a:pt x="1698" y="1109"/>
                    </a:lnTo>
                    <a:lnTo>
                      <a:pt x="1694" y="1103"/>
                    </a:lnTo>
                    <a:lnTo>
                      <a:pt x="1689" y="1100"/>
                    </a:lnTo>
                    <a:lnTo>
                      <a:pt x="1686" y="1100"/>
                    </a:lnTo>
                    <a:lnTo>
                      <a:pt x="1682" y="1100"/>
                    </a:lnTo>
                    <a:lnTo>
                      <a:pt x="1674" y="1105"/>
                    </a:lnTo>
                    <a:lnTo>
                      <a:pt x="1652" y="1124"/>
                    </a:lnTo>
                    <a:cubicBezTo>
                      <a:pt x="1649" y="1127"/>
                      <a:pt x="1646" y="1129"/>
                      <a:pt x="1643" y="1131"/>
                    </a:cubicBezTo>
                    <a:lnTo>
                      <a:pt x="1618" y="1145"/>
                    </a:lnTo>
                    <a:cubicBezTo>
                      <a:pt x="1614" y="1146"/>
                      <a:pt x="1611" y="1148"/>
                      <a:pt x="1608" y="1149"/>
                    </a:cubicBezTo>
                    <a:lnTo>
                      <a:pt x="1580" y="1157"/>
                    </a:lnTo>
                    <a:cubicBezTo>
                      <a:pt x="1577" y="1158"/>
                      <a:pt x="1573" y="1159"/>
                      <a:pt x="1570" y="1160"/>
                    </a:cubicBezTo>
                    <a:lnTo>
                      <a:pt x="1535" y="1163"/>
                    </a:lnTo>
                    <a:lnTo>
                      <a:pt x="1506" y="1162"/>
                    </a:lnTo>
                    <a:lnTo>
                      <a:pt x="1488" y="1160"/>
                    </a:lnTo>
                    <a:cubicBezTo>
                      <a:pt x="1484" y="1159"/>
                      <a:pt x="1480" y="1158"/>
                      <a:pt x="1476" y="1157"/>
                    </a:cubicBezTo>
                    <a:lnTo>
                      <a:pt x="1459" y="1150"/>
                    </a:lnTo>
                    <a:cubicBezTo>
                      <a:pt x="1454" y="1148"/>
                      <a:pt x="1450" y="1146"/>
                      <a:pt x="1446" y="1143"/>
                    </a:cubicBezTo>
                    <a:lnTo>
                      <a:pt x="1431" y="1132"/>
                    </a:lnTo>
                    <a:cubicBezTo>
                      <a:pt x="1428" y="1129"/>
                      <a:pt x="1425" y="1127"/>
                      <a:pt x="1422" y="1123"/>
                    </a:cubicBezTo>
                    <a:lnTo>
                      <a:pt x="1408" y="1105"/>
                    </a:lnTo>
                    <a:lnTo>
                      <a:pt x="1409" y="1107"/>
                    </a:lnTo>
                    <a:lnTo>
                      <a:pt x="1402" y="1101"/>
                    </a:lnTo>
                    <a:lnTo>
                      <a:pt x="1399" y="1100"/>
                    </a:lnTo>
                    <a:lnTo>
                      <a:pt x="1396" y="1100"/>
                    </a:lnTo>
                    <a:lnTo>
                      <a:pt x="1388" y="1103"/>
                    </a:lnTo>
                    <a:lnTo>
                      <a:pt x="1350" y="1125"/>
                    </a:lnTo>
                    <a:cubicBezTo>
                      <a:pt x="1348" y="1127"/>
                      <a:pt x="1345" y="1128"/>
                      <a:pt x="1343" y="1129"/>
                    </a:cubicBezTo>
                    <a:lnTo>
                      <a:pt x="1302" y="1145"/>
                    </a:lnTo>
                    <a:cubicBezTo>
                      <a:pt x="1299" y="1146"/>
                      <a:pt x="1297" y="1147"/>
                      <a:pt x="1294" y="1148"/>
                    </a:cubicBezTo>
                    <a:lnTo>
                      <a:pt x="1252" y="1158"/>
                    </a:lnTo>
                    <a:cubicBezTo>
                      <a:pt x="1249" y="1158"/>
                      <a:pt x="1246" y="1159"/>
                      <a:pt x="1244" y="1159"/>
                    </a:cubicBezTo>
                    <a:lnTo>
                      <a:pt x="1195" y="1163"/>
                    </a:lnTo>
                    <a:lnTo>
                      <a:pt x="339" y="1163"/>
                    </a:lnTo>
                    <a:lnTo>
                      <a:pt x="304" y="1161"/>
                    </a:lnTo>
                    <a:lnTo>
                      <a:pt x="268" y="1154"/>
                    </a:lnTo>
                    <a:lnTo>
                      <a:pt x="214" y="1138"/>
                    </a:lnTo>
                    <a:cubicBezTo>
                      <a:pt x="210" y="1137"/>
                      <a:pt x="207" y="1136"/>
                      <a:pt x="204" y="1134"/>
                    </a:cubicBezTo>
                    <a:lnTo>
                      <a:pt x="155" y="1107"/>
                    </a:lnTo>
                    <a:cubicBezTo>
                      <a:pt x="152" y="1106"/>
                      <a:pt x="149" y="1104"/>
                      <a:pt x="146" y="1101"/>
                    </a:cubicBezTo>
                    <a:lnTo>
                      <a:pt x="104" y="1066"/>
                    </a:lnTo>
                    <a:cubicBezTo>
                      <a:pt x="101" y="1064"/>
                      <a:pt x="99" y="1062"/>
                      <a:pt x="97" y="1059"/>
                    </a:cubicBezTo>
                    <a:lnTo>
                      <a:pt x="62" y="1017"/>
                    </a:lnTo>
                    <a:cubicBezTo>
                      <a:pt x="59" y="1014"/>
                      <a:pt x="57" y="1011"/>
                      <a:pt x="56" y="1008"/>
                    </a:cubicBezTo>
                    <a:lnTo>
                      <a:pt x="29" y="959"/>
                    </a:lnTo>
                    <a:cubicBezTo>
                      <a:pt x="27" y="956"/>
                      <a:pt x="26" y="952"/>
                      <a:pt x="25" y="949"/>
                    </a:cubicBezTo>
                    <a:lnTo>
                      <a:pt x="7" y="888"/>
                    </a:lnTo>
                    <a:lnTo>
                      <a:pt x="2" y="854"/>
                    </a:lnTo>
                    <a:lnTo>
                      <a:pt x="0" y="821"/>
                    </a:lnTo>
                    <a:lnTo>
                      <a:pt x="0" y="53"/>
                    </a:lnTo>
                    <a:lnTo>
                      <a:pt x="36" y="53"/>
                    </a:lnTo>
                    <a:close/>
                    <a:moveTo>
                      <a:pt x="0" y="53"/>
                    </a:moveTo>
                    <a:cubicBezTo>
                      <a:pt x="0" y="24"/>
                      <a:pt x="24" y="0"/>
                      <a:pt x="53" y="0"/>
                    </a:cubicBezTo>
                    <a:cubicBezTo>
                      <a:pt x="83" y="0"/>
                      <a:pt x="107" y="24"/>
                      <a:pt x="107" y="53"/>
                    </a:cubicBezTo>
                    <a:lnTo>
                      <a:pt x="0" y="53"/>
                    </a:lnTo>
                    <a:close/>
                    <a:moveTo>
                      <a:pt x="6531" y="1056"/>
                    </a:moveTo>
                    <a:cubicBezTo>
                      <a:pt x="6560" y="1056"/>
                      <a:pt x="6584" y="1080"/>
                      <a:pt x="6584" y="1109"/>
                    </a:cubicBezTo>
                    <a:cubicBezTo>
                      <a:pt x="6584" y="1139"/>
                      <a:pt x="6560" y="1163"/>
                      <a:pt x="6531" y="1163"/>
                    </a:cubicBezTo>
                    <a:lnTo>
                      <a:pt x="6531" y="1056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416">
                <a:extLst>
                  <a:ext uri="{FF2B5EF4-FFF2-40B4-BE49-F238E27FC236}">
                    <a16:creationId xmlns:a16="http://schemas.microsoft.com/office/drawing/2014/main" id="{58320B5C-A359-426E-9D5D-FC5FE31EA8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0" y="2274"/>
                <a:ext cx="90" cy="90"/>
              </a:xfrm>
              <a:custGeom>
                <a:avLst/>
                <a:gdLst>
                  <a:gd name="T0" fmla="*/ 320 w 320"/>
                  <a:gd name="T1" fmla="*/ 160 h 320"/>
                  <a:gd name="T2" fmla="*/ 0 w 320"/>
                  <a:gd name="T3" fmla="*/ 320 h 320"/>
                  <a:gd name="T4" fmla="*/ 0 w 320"/>
                  <a:gd name="T5" fmla="*/ 0 h 320"/>
                  <a:gd name="T6" fmla="*/ 320 w 320"/>
                  <a:gd name="T7" fmla="*/ 16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0" h="320">
                    <a:moveTo>
                      <a:pt x="320" y="160"/>
                    </a:moveTo>
                    <a:lnTo>
                      <a:pt x="0" y="320"/>
                    </a:lnTo>
                    <a:cubicBezTo>
                      <a:pt x="50" y="219"/>
                      <a:pt x="50" y="101"/>
                      <a:pt x="0" y="0"/>
                    </a:cubicBezTo>
                    <a:lnTo>
                      <a:pt x="320" y="16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Rectangle 417">
                <a:extLst>
                  <a:ext uri="{FF2B5EF4-FFF2-40B4-BE49-F238E27FC236}">
                    <a16:creationId xmlns:a16="http://schemas.microsoft.com/office/drawing/2014/main" id="{711D97C0-9AFA-4DFA-9AE0-D704BF4C9F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34" y="2283"/>
                <a:ext cx="332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Rectangle 418">
                <a:extLst>
                  <a:ext uri="{FF2B5EF4-FFF2-40B4-BE49-F238E27FC236}">
                    <a16:creationId xmlns:a16="http://schemas.microsoft.com/office/drawing/2014/main" id="{A2410C8E-AF93-47B5-8C7F-8D9C5C8BB9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35" y="2279"/>
                <a:ext cx="66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" name="Rectangle 419">
                <a:extLst>
                  <a:ext uri="{FF2B5EF4-FFF2-40B4-BE49-F238E27FC236}">
                    <a16:creationId xmlns:a16="http://schemas.microsoft.com/office/drawing/2014/main" id="{0198EABE-66C4-4A23-A468-9D1CA12D9A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6" y="2279"/>
                <a:ext cx="84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V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4" name="Rectangle 420">
                <a:extLst>
                  <a:ext uri="{FF2B5EF4-FFF2-40B4-BE49-F238E27FC236}">
                    <a16:creationId xmlns:a16="http://schemas.microsoft.com/office/drawing/2014/main" id="{1CADA1CE-EFB9-4634-A172-4C657A38F9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14" y="2279"/>
                <a:ext cx="65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+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5" name="Rectangle 421">
                <a:extLst>
                  <a:ext uri="{FF2B5EF4-FFF2-40B4-BE49-F238E27FC236}">
                    <a16:creationId xmlns:a16="http://schemas.microsoft.com/office/drawing/2014/main" id="{96BBB12A-B0A9-4118-A248-84A34B70E5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44" y="2279"/>
                <a:ext cx="97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15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6" name="Rectangle 422">
                <a:extLst>
                  <a:ext uri="{FF2B5EF4-FFF2-40B4-BE49-F238E27FC236}">
                    <a16:creationId xmlns:a16="http://schemas.microsoft.com/office/drawing/2014/main" id="{6F85818C-542B-467C-96E5-5F390C6DB8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5" y="2279"/>
                <a:ext cx="84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V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7" name="Rectangle 423">
                <a:extLst>
                  <a:ext uri="{FF2B5EF4-FFF2-40B4-BE49-F238E27FC236}">
                    <a16:creationId xmlns:a16="http://schemas.microsoft.com/office/drawing/2014/main" id="{6EEAB391-EBFE-4BA8-8B03-13DEC94990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3" y="2279"/>
                <a:ext cx="52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8" name="Rectangle 424">
                <a:extLst>
                  <a:ext uri="{FF2B5EF4-FFF2-40B4-BE49-F238E27FC236}">
                    <a16:creationId xmlns:a16="http://schemas.microsoft.com/office/drawing/2014/main" id="{4B94F662-A198-479B-8C68-D4FC4C3B52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2" y="2279"/>
                <a:ext cx="97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15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9" name="Rectangle 425">
                <a:extLst>
                  <a:ext uri="{FF2B5EF4-FFF2-40B4-BE49-F238E27FC236}">
                    <a16:creationId xmlns:a16="http://schemas.microsoft.com/office/drawing/2014/main" id="{E6C00E38-89AC-46F3-8A33-8F9EF00876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33" y="2279"/>
                <a:ext cx="70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V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" name="Rectangle 428">
                <a:extLst>
                  <a:ext uri="{FF2B5EF4-FFF2-40B4-BE49-F238E27FC236}">
                    <a16:creationId xmlns:a16="http://schemas.microsoft.com/office/drawing/2014/main" id="{D483FB64-82DB-4405-ACF1-7C7E74DD91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62" y="1058"/>
                <a:ext cx="140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526" name="Picture 430">
                <a:extLst>
                  <a:ext uri="{FF2B5EF4-FFF2-40B4-BE49-F238E27FC236}">
                    <a16:creationId xmlns:a16="http://schemas.microsoft.com/office/drawing/2014/main" id="{AA720E35-0001-401D-959F-4A8A6DDEE0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9" y="2739"/>
                <a:ext cx="601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527" name="Picture 431">
                <a:extLst>
                  <a:ext uri="{FF2B5EF4-FFF2-40B4-BE49-F238E27FC236}">
                    <a16:creationId xmlns:a16="http://schemas.microsoft.com/office/drawing/2014/main" id="{5AA414C1-37BE-4FD3-A27E-C86E447516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9" y="2739"/>
                <a:ext cx="601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4" name="Rectangle 432">
                <a:extLst>
                  <a:ext uri="{FF2B5EF4-FFF2-40B4-BE49-F238E27FC236}">
                    <a16:creationId xmlns:a16="http://schemas.microsoft.com/office/drawing/2014/main" id="{FD2C59EB-D689-48F9-B983-B3B6101B32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85" y="2754"/>
                <a:ext cx="544" cy="163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Rectangle 433">
                <a:extLst>
                  <a:ext uri="{FF2B5EF4-FFF2-40B4-BE49-F238E27FC236}">
                    <a16:creationId xmlns:a16="http://schemas.microsoft.com/office/drawing/2014/main" id="{7A8D7676-47DD-4A9D-B24D-250146CD55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85" y="2754"/>
                <a:ext cx="544" cy="163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Rectangle 434">
                <a:extLst>
                  <a:ext uri="{FF2B5EF4-FFF2-40B4-BE49-F238E27FC236}">
                    <a16:creationId xmlns:a16="http://schemas.microsoft.com/office/drawing/2014/main" id="{1C5DD91D-283B-412B-82AB-1473D97E31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23" y="2791"/>
                <a:ext cx="508" cy="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Recovery Lights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7" name="Line 435">
                <a:extLst>
                  <a:ext uri="{FF2B5EF4-FFF2-40B4-BE49-F238E27FC236}">
                    <a16:creationId xmlns:a16="http://schemas.microsoft.com/office/drawing/2014/main" id="{4C14EA76-CFFB-4B19-9012-BEED0E31A6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922" y="2866"/>
                <a:ext cx="470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Rectangle 439">
                <a:extLst>
                  <a:ext uri="{FF2B5EF4-FFF2-40B4-BE49-F238E27FC236}">
                    <a16:creationId xmlns:a16="http://schemas.microsoft.com/office/drawing/2014/main" id="{B2FF9F93-5E18-4594-B79C-C73A9564A4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3" y="2174"/>
                <a:ext cx="345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Freeform 441">
                <a:extLst>
                  <a:ext uri="{FF2B5EF4-FFF2-40B4-BE49-F238E27FC236}">
                    <a16:creationId xmlns:a16="http://schemas.microsoft.com/office/drawing/2014/main" id="{D3FEDBF7-19ED-4D3B-80C8-04D45E95FE0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5" y="2073"/>
                <a:ext cx="1145" cy="560"/>
              </a:xfrm>
              <a:custGeom>
                <a:avLst/>
                <a:gdLst>
                  <a:gd name="T0" fmla="*/ 7402 w 8085"/>
                  <a:gd name="T1" fmla="*/ 3739 h 3952"/>
                  <a:gd name="T2" fmla="*/ 7502 w 8085"/>
                  <a:gd name="T3" fmla="*/ 3728 h 3952"/>
                  <a:gd name="T4" fmla="*/ 7664 w 8085"/>
                  <a:gd name="T5" fmla="*/ 3659 h 3952"/>
                  <a:gd name="T6" fmla="*/ 7792 w 8085"/>
                  <a:gd name="T7" fmla="*/ 3532 h 3952"/>
                  <a:gd name="T8" fmla="*/ 7864 w 8085"/>
                  <a:gd name="T9" fmla="*/ 3354 h 3952"/>
                  <a:gd name="T10" fmla="*/ 7872 w 8085"/>
                  <a:gd name="T11" fmla="*/ 3264 h 3952"/>
                  <a:gd name="T12" fmla="*/ 7943 w 8085"/>
                  <a:gd name="T13" fmla="*/ 106 h 3952"/>
                  <a:gd name="T14" fmla="*/ 7940 w 8085"/>
                  <a:gd name="T15" fmla="*/ 3323 h 3952"/>
                  <a:gd name="T16" fmla="*/ 7900 w 8085"/>
                  <a:gd name="T17" fmla="*/ 3480 h 3952"/>
                  <a:gd name="T18" fmla="*/ 7785 w 8085"/>
                  <a:gd name="T19" fmla="*/ 3651 h 3952"/>
                  <a:gd name="T20" fmla="*/ 7614 w 8085"/>
                  <a:gd name="T21" fmla="*/ 3768 h 3952"/>
                  <a:gd name="T22" fmla="*/ 7460 w 8085"/>
                  <a:gd name="T23" fmla="*/ 3807 h 3952"/>
                  <a:gd name="T24" fmla="*/ 106 w 8085"/>
                  <a:gd name="T25" fmla="*/ 3810 h 3952"/>
                  <a:gd name="T26" fmla="*/ 106 w 8085"/>
                  <a:gd name="T27" fmla="*/ 3881 h 3952"/>
                  <a:gd name="T28" fmla="*/ 7463 w 8085"/>
                  <a:gd name="T29" fmla="*/ 3878 h 3952"/>
                  <a:gd name="T30" fmla="*/ 7638 w 8085"/>
                  <a:gd name="T31" fmla="*/ 3834 h 3952"/>
                  <a:gd name="T32" fmla="*/ 7742 w 8085"/>
                  <a:gd name="T33" fmla="*/ 3779 h 3952"/>
                  <a:gd name="T34" fmla="*/ 7833 w 8085"/>
                  <a:gd name="T35" fmla="*/ 3704 h 3952"/>
                  <a:gd name="T36" fmla="*/ 7908 w 8085"/>
                  <a:gd name="T37" fmla="*/ 3614 h 3952"/>
                  <a:gd name="T38" fmla="*/ 7965 w 8085"/>
                  <a:gd name="T39" fmla="*/ 3510 h 3952"/>
                  <a:gd name="T40" fmla="*/ 8000 w 8085"/>
                  <a:gd name="T41" fmla="*/ 3396 h 3952"/>
                  <a:gd name="T42" fmla="*/ 8014 w 8085"/>
                  <a:gd name="T43" fmla="*/ 3271 h 3952"/>
                  <a:gd name="T44" fmla="*/ 8085 w 8085"/>
                  <a:gd name="T45" fmla="*/ 106 h 3952"/>
                  <a:gd name="T46" fmla="*/ 8081 w 8085"/>
                  <a:gd name="T47" fmla="*/ 3345 h 3952"/>
                  <a:gd name="T48" fmla="*/ 8035 w 8085"/>
                  <a:gd name="T49" fmla="*/ 3525 h 3952"/>
                  <a:gd name="T50" fmla="*/ 7974 w 8085"/>
                  <a:gd name="T51" fmla="*/ 3642 h 3952"/>
                  <a:gd name="T52" fmla="*/ 7893 w 8085"/>
                  <a:gd name="T53" fmla="*/ 3744 h 3952"/>
                  <a:gd name="T54" fmla="*/ 7792 w 8085"/>
                  <a:gd name="T55" fmla="*/ 3830 h 3952"/>
                  <a:gd name="T56" fmla="*/ 7679 w 8085"/>
                  <a:gd name="T57" fmla="*/ 3894 h 3952"/>
                  <a:gd name="T58" fmla="*/ 7535 w 8085"/>
                  <a:gd name="T59" fmla="*/ 3939 h 3952"/>
                  <a:gd name="T60" fmla="*/ 7402 w 8085"/>
                  <a:gd name="T61" fmla="*/ 3952 h 3952"/>
                  <a:gd name="T62" fmla="*/ 106 w 8085"/>
                  <a:gd name="T63" fmla="*/ 3881 h 3952"/>
                  <a:gd name="T64" fmla="*/ 0 w 8085"/>
                  <a:gd name="T65" fmla="*/ 3845 h 3952"/>
                  <a:gd name="T66" fmla="*/ 106 w 8085"/>
                  <a:gd name="T67" fmla="*/ 3952 h 3952"/>
                  <a:gd name="T68" fmla="*/ 7978 w 8085"/>
                  <a:gd name="T69" fmla="*/ 0 h 3952"/>
                  <a:gd name="T70" fmla="*/ 7872 w 8085"/>
                  <a:gd name="T71" fmla="*/ 106 h 39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085" h="3952">
                    <a:moveTo>
                      <a:pt x="106" y="3739"/>
                    </a:moveTo>
                    <a:lnTo>
                      <a:pt x="7402" y="3739"/>
                    </a:lnTo>
                    <a:lnTo>
                      <a:pt x="7456" y="3736"/>
                    </a:lnTo>
                    <a:lnTo>
                      <a:pt x="7502" y="3728"/>
                    </a:lnTo>
                    <a:lnTo>
                      <a:pt x="7586" y="3702"/>
                    </a:lnTo>
                    <a:lnTo>
                      <a:pt x="7664" y="3659"/>
                    </a:lnTo>
                    <a:lnTo>
                      <a:pt x="7735" y="3601"/>
                    </a:lnTo>
                    <a:lnTo>
                      <a:pt x="7792" y="3532"/>
                    </a:lnTo>
                    <a:lnTo>
                      <a:pt x="7835" y="3452"/>
                    </a:lnTo>
                    <a:lnTo>
                      <a:pt x="7864" y="3354"/>
                    </a:lnTo>
                    <a:lnTo>
                      <a:pt x="7870" y="3312"/>
                    </a:lnTo>
                    <a:lnTo>
                      <a:pt x="7872" y="3264"/>
                    </a:lnTo>
                    <a:lnTo>
                      <a:pt x="7872" y="106"/>
                    </a:lnTo>
                    <a:lnTo>
                      <a:pt x="7943" y="106"/>
                    </a:lnTo>
                    <a:lnTo>
                      <a:pt x="7943" y="3268"/>
                    </a:lnTo>
                    <a:lnTo>
                      <a:pt x="7940" y="3323"/>
                    </a:lnTo>
                    <a:lnTo>
                      <a:pt x="7932" y="3375"/>
                    </a:lnTo>
                    <a:lnTo>
                      <a:pt x="7900" y="3480"/>
                    </a:lnTo>
                    <a:lnTo>
                      <a:pt x="7851" y="3572"/>
                    </a:lnTo>
                    <a:lnTo>
                      <a:pt x="7785" y="3651"/>
                    </a:lnTo>
                    <a:lnTo>
                      <a:pt x="7704" y="3718"/>
                    </a:lnTo>
                    <a:lnTo>
                      <a:pt x="7614" y="3768"/>
                    </a:lnTo>
                    <a:lnTo>
                      <a:pt x="7513" y="3798"/>
                    </a:lnTo>
                    <a:lnTo>
                      <a:pt x="7460" y="3807"/>
                    </a:lnTo>
                    <a:lnTo>
                      <a:pt x="7402" y="3810"/>
                    </a:lnTo>
                    <a:lnTo>
                      <a:pt x="106" y="3810"/>
                    </a:lnTo>
                    <a:lnTo>
                      <a:pt x="106" y="3739"/>
                    </a:lnTo>
                    <a:close/>
                    <a:moveTo>
                      <a:pt x="106" y="3881"/>
                    </a:moveTo>
                    <a:lnTo>
                      <a:pt x="7402" y="3881"/>
                    </a:lnTo>
                    <a:lnTo>
                      <a:pt x="7463" y="3878"/>
                    </a:lnTo>
                    <a:lnTo>
                      <a:pt x="7524" y="3869"/>
                    </a:lnTo>
                    <a:lnTo>
                      <a:pt x="7638" y="3834"/>
                    </a:lnTo>
                    <a:cubicBezTo>
                      <a:pt x="7640" y="3834"/>
                      <a:pt x="7642" y="3833"/>
                      <a:pt x="7645" y="3832"/>
                    </a:cubicBezTo>
                    <a:lnTo>
                      <a:pt x="7742" y="3779"/>
                    </a:lnTo>
                    <a:cubicBezTo>
                      <a:pt x="7743" y="3778"/>
                      <a:pt x="7745" y="3776"/>
                      <a:pt x="7747" y="3775"/>
                    </a:cubicBezTo>
                    <a:lnTo>
                      <a:pt x="7833" y="3704"/>
                    </a:lnTo>
                    <a:cubicBezTo>
                      <a:pt x="7835" y="3702"/>
                      <a:pt x="7836" y="3701"/>
                      <a:pt x="7838" y="3699"/>
                    </a:cubicBezTo>
                    <a:lnTo>
                      <a:pt x="7908" y="3614"/>
                    </a:lnTo>
                    <a:cubicBezTo>
                      <a:pt x="7909" y="3612"/>
                      <a:pt x="7911" y="3610"/>
                      <a:pt x="7912" y="3608"/>
                    </a:cubicBezTo>
                    <a:lnTo>
                      <a:pt x="7965" y="3510"/>
                    </a:lnTo>
                    <a:cubicBezTo>
                      <a:pt x="7966" y="3508"/>
                      <a:pt x="7967" y="3506"/>
                      <a:pt x="7967" y="3504"/>
                    </a:cubicBezTo>
                    <a:lnTo>
                      <a:pt x="8000" y="3396"/>
                    </a:lnTo>
                    <a:lnTo>
                      <a:pt x="8011" y="3334"/>
                    </a:lnTo>
                    <a:lnTo>
                      <a:pt x="8014" y="3271"/>
                    </a:lnTo>
                    <a:lnTo>
                      <a:pt x="8014" y="106"/>
                    </a:lnTo>
                    <a:lnTo>
                      <a:pt x="8085" y="106"/>
                    </a:lnTo>
                    <a:lnTo>
                      <a:pt x="8085" y="3275"/>
                    </a:lnTo>
                    <a:lnTo>
                      <a:pt x="8081" y="3345"/>
                    </a:lnTo>
                    <a:lnTo>
                      <a:pt x="8068" y="3417"/>
                    </a:lnTo>
                    <a:lnTo>
                      <a:pt x="8035" y="3525"/>
                    </a:lnTo>
                    <a:cubicBezTo>
                      <a:pt x="8033" y="3531"/>
                      <a:pt x="8031" y="3538"/>
                      <a:pt x="8027" y="3544"/>
                    </a:cubicBezTo>
                    <a:lnTo>
                      <a:pt x="7974" y="3642"/>
                    </a:lnTo>
                    <a:cubicBezTo>
                      <a:pt x="7971" y="3648"/>
                      <a:pt x="7967" y="3654"/>
                      <a:pt x="7963" y="3659"/>
                    </a:cubicBezTo>
                    <a:lnTo>
                      <a:pt x="7893" y="3744"/>
                    </a:lnTo>
                    <a:cubicBezTo>
                      <a:pt x="7888" y="3750"/>
                      <a:pt x="7884" y="3754"/>
                      <a:pt x="7878" y="3759"/>
                    </a:cubicBezTo>
                    <a:lnTo>
                      <a:pt x="7792" y="3830"/>
                    </a:lnTo>
                    <a:cubicBezTo>
                      <a:pt x="7787" y="3834"/>
                      <a:pt x="7782" y="3838"/>
                      <a:pt x="7776" y="3841"/>
                    </a:cubicBezTo>
                    <a:lnTo>
                      <a:pt x="7679" y="3894"/>
                    </a:lnTo>
                    <a:cubicBezTo>
                      <a:pt x="7672" y="3898"/>
                      <a:pt x="7665" y="3900"/>
                      <a:pt x="7658" y="3903"/>
                    </a:cubicBezTo>
                    <a:lnTo>
                      <a:pt x="7535" y="3939"/>
                    </a:lnTo>
                    <a:lnTo>
                      <a:pt x="7467" y="3949"/>
                    </a:lnTo>
                    <a:lnTo>
                      <a:pt x="7402" y="3952"/>
                    </a:lnTo>
                    <a:lnTo>
                      <a:pt x="106" y="3952"/>
                    </a:lnTo>
                    <a:lnTo>
                      <a:pt x="106" y="3881"/>
                    </a:lnTo>
                    <a:close/>
                    <a:moveTo>
                      <a:pt x="106" y="3952"/>
                    </a:moveTo>
                    <a:cubicBezTo>
                      <a:pt x="48" y="3952"/>
                      <a:pt x="0" y="3904"/>
                      <a:pt x="0" y="3845"/>
                    </a:cubicBezTo>
                    <a:cubicBezTo>
                      <a:pt x="0" y="3787"/>
                      <a:pt x="48" y="3739"/>
                      <a:pt x="106" y="3739"/>
                    </a:cubicBezTo>
                    <a:lnTo>
                      <a:pt x="106" y="3952"/>
                    </a:lnTo>
                    <a:close/>
                    <a:moveTo>
                      <a:pt x="7872" y="106"/>
                    </a:moveTo>
                    <a:cubicBezTo>
                      <a:pt x="7872" y="48"/>
                      <a:pt x="7920" y="0"/>
                      <a:pt x="7978" y="0"/>
                    </a:cubicBezTo>
                    <a:cubicBezTo>
                      <a:pt x="8037" y="0"/>
                      <a:pt x="8085" y="48"/>
                      <a:pt x="8085" y="106"/>
                    </a:cubicBezTo>
                    <a:lnTo>
                      <a:pt x="7872" y="106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Freeform 442">
                <a:extLst>
                  <a:ext uri="{FF2B5EF4-FFF2-40B4-BE49-F238E27FC236}">
                    <a16:creationId xmlns:a16="http://schemas.microsoft.com/office/drawing/2014/main" id="{16CA9F16-A93E-4012-96E7-B5F7282404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0" y="2020"/>
                <a:ext cx="90" cy="90"/>
              </a:xfrm>
              <a:custGeom>
                <a:avLst/>
                <a:gdLst>
                  <a:gd name="T0" fmla="*/ 320 w 641"/>
                  <a:gd name="T1" fmla="*/ 0 h 641"/>
                  <a:gd name="T2" fmla="*/ 641 w 641"/>
                  <a:gd name="T3" fmla="*/ 641 h 641"/>
                  <a:gd name="T4" fmla="*/ 0 w 641"/>
                  <a:gd name="T5" fmla="*/ 641 h 641"/>
                  <a:gd name="T6" fmla="*/ 320 w 641"/>
                  <a:gd name="T7" fmla="*/ 0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1" h="641">
                    <a:moveTo>
                      <a:pt x="320" y="0"/>
                    </a:moveTo>
                    <a:lnTo>
                      <a:pt x="641" y="641"/>
                    </a:lnTo>
                    <a:cubicBezTo>
                      <a:pt x="439" y="540"/>
                      <a:pt x="202" y="540"/>
                      <a:pt x="0" y="641"/>
                    </a:cubicBezTo>
                    <a:lnTo>
                      <a:pt x="3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Rectangle 443">
                <a:extLst>
                  <a:ext uri="{FF2B5EF4-FFF2-40B4-BE49-F238E27FC236}">
                    <a16:creationId xmlns:a16="http://schemas.microsoft.com/office/drawing/2014/main" id="{23CF94CD-6C85-46A4-B8D7-05FB91A038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1" y="2582"/>
                <a:ext cx="342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Rectangle 444">
                <a:extLst>
                  <a:ext uri="{FF2B5EF4-FFF2-40B4-BE49-F238E27FC236}">
                    <a16:creationId xmlns:a16="http://schemas.microsoft.com/office/drawing/2014/main" id="{22422DB4-A634-4289-89BD-485ACA335F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2" y="2578"/>
                <a:ext cx="392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Sys Btry Chrgr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9" name="Rectangle 447">
                <a:extLst>
                  <a:ext uri="{FF2B5EF4-FFF2-40B4-BE49-F238E27FC236}">
                    <a16:creationId xmlns:a16="http://schemas.microsoft.com/office/drawing/2014/main" id="{3BD34187-983D-4C55-9BA6-C6F1C5F45D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8" y="1738"/>
                <a:ext cx="348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Rectangle 451">
                <a:extLst>
                  <a:ext uri="{FF2B5EF4-FFF2-40B4-BE49-F238E27FC236}">
                    <a16:creationId xmlns:a16="http://schemas.microsoft.com/office/drawing/2014/main" id="{95A4F449-6CA9-47C0-BBEA-8B512B39CB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8" y="2419"/>
                <a:ext cx="348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Freeform 453">
                <a:extLst>
                  <a:ext uri="{FF2B5EF4-FFF2-40B4-BE49-F238E27FC236}">
                    <a16:creationId xmlns:a16="http://schemas.microsoft.com/office/drawing/2014/main" id="{58B7838E-9EFD-4746-B755-2D61029DE0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" y="3359"/>
                <a:ext cx="4433" cy="21"/>
              </a:xfrm>
              <a:custGeom>
                <a:avLst/>
                <a:gdLst>
                  <a:gd name="T0" fmla="*/ 0 w 15644"/>
                  <a:gd name="T1" fmla="*/ 73 h 73"/>
                  <a:gd name="T2" fmla="*/ 3876 w 15644"/>
                  <a:gd name="T3" fmla="*/ 73 h 73"/>
                  <a:gd name="T4" fmla="*/ 4042 w 15644"/>
                  <a:gd name="T5" fmla="*/ 21 h 73"/>
                  <a:gd name="T6" fmla="*/ 4115 w 15644"/>
                  <a:gd name="T7" fmla="*/ 21 h 73"/>
                  <a:gd name="T8" fmla="*/ 4281 w 15644"/>
                  <a:gd name="T9" fmla="*/ 73 h 73"/>
                  <a:gd name="T10" fmla="*/ 6660 w 15644"/>
                  <a:gd name="T11" fmla="*/ 73 h 73"/>
                  <a:gd name="T12" fmla="*/ 6826 w 15644"/>
                  <a:gd name="T13" fmla="*/ 21 h 73"/>
                  <a:gd name="T14" fmla="*/ 6899 w 15644"/>
                  <a:gd name="T15" fmla="*/ 21 h 73"/>
                  <a:gd name="T16" fmla="*/ 7065 w 15644"/>
                  <a:gd name="T17" fmla="*/ 73 h 73"/>
                  <a:gd name="T18" fmla="*/ 7524 w 15644"/>
                  <a:gd name="T19" fmla="*/ 73 h 73"/>
                  <a:gd name="T20" fmla="*/ 7690 w 15644"/>
                  <a:gd name="T21" fmla="*/ 21 h 73"/>
                  <a:gd name="T22" fmla="*/ 7779 w 15644"/>
                  <a:gd name="T23" fmla="*/ 36 h 73"/>
                  <a:gd name="T24" fmla="*/ 7781 w 15644"/>
                  <a:gd name="T25" fmla="*/ 39 h 73"/>
                  <a:gd name="T26" fmla="*/ 7842 w 15644"/>
                  <a:gd name="T27" fmla="*/ 73 h 73"/>
                  <a:gd name="T28" fmla="*/ 7864 w 15644"/>
                  <a:gd name="T29" fmla="*/ 73 h 73"/>
                  <a:gd name="T30" fmla="*/ 7968 w 15644"/>
                  <a:gd name="T31" fmla="*/ 29 h 73"/>
                  <a:gd name="T32" fmla="*/ 8059 w 15644"/>
                  <a:gd name="T33" fmla="*/ 27 h 73"/>
                  <a:gd name="T34" fmla="*/ 8069 w 15644"/>
                  <a:gd name="T35" fmla="*/ 39 h 73"/>
                  <a:gd name="T36" fmla="*/ 8130 w 15644"/>
                  <a:gd name="T37" fmla="*/ 73 h 73"/>
                  <a:gd name="T38" fmla="*/ 8152 w 15644"/>
                  <a:gd name="T39" fmla="*/ 73 h 73"/>
                  <a:gd name="T40" fmla="*/ 8256 w 15644"/>
                  <a:gd name="T41" fmla="*/ 29 h 73"/>
                  <a:gd name="T42" fmla="*/ 8339 w 15644"/>
                  <a:gd name="T43" fmla="*/ 21 h 73"/>
                  <a:gd name="T44" fmla="*/ 8505 w 15644"/>
                  <a:gd name="T45" fmla="*/ 73 h 73"/>
                  <a:gd name="T46" fmla="*/ 14820 w 15644"/>
                  <a:gd name="T47" fmla="*/ 73 h 73"/>
                  <a:gd name="T48" fmla="*/ 14986 w 15644"/>
                  <a:gd name="T49" fmla="*/ 21 h 73"/>
                  <a:gd name="T50" fmla="*/ 15059 w 15644"/>
                  <a:gd name="T51" fmla="*/ 21 h 73"/>
                  <a:gd name="T52" fmla="*/ 15225 w 15644"/>
                  <a:gd name="T53" fmla="*/ 73 h 73"/>
                  <a:gd name="T54" fmla="*/ 15644 w 15644"/>
                  <a:gd name="T5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5644" h="73">
                    <a:moveTo>
                      <a:pt x="0" y="73"/>
                    </a:moveTo>
                    <a:lnTo>
                      <a:pt x="3876" y="73"/>
                    </a:lnTo>
                    <a:cubicBezTo>
                      <a:pt x="3935" y="73"/>
                      <a:pt x="3993" y="55"/>
                      <a:pt x="4042" y="21"/>
                    </a:cubicBezTo>
                    <a:cubicBezTo>
                      <a:pt x="4064" y="5"/>
                      <a:pt x="4093" y="5"/>
                      <a:pt x="4115" y="21"/>
                    </a:cubicBezTo>
                    <a:cubicBezTo>
                      <a:pt x="4164" y="55"/>
                      <a:pt x="4222" y="73"/>
                      <a:pt x="4281" y="73"/>
                    </a:cubicBezTo>
                    <a:lnTo>
                      <a:pt x="6660" y="73"/>
                    </a:lnTo>
                    <a:cubicBezTo>
                      <a:pt x="6719" y="73"/>
                      <a:pt x="6777" y="55"/>
                      <a:pt x="6826" y="21"/>
                    </a:cubicBezTo>
                    <a:cubicBezTo>
                      <a:pt x="6848" y="5"/>
                      <a:pt x="6877" y="5"/>
                      <a:pt x="6899" y="21"/>
                    </a:cubicBezTo>
                    <a:cubicBezTo>
                      <a:pt x="6948" y="55"/>
                      <a:pt x="7006" y="73"/>
                      <a:pt x="7065" y="73"/>
                    </a:cubicBezTo>
                    <a:lnTo>
                      <a:pt x="7524" y="73"/>
                    </a:lnTo>
                    <a:cubicBezTo>
                      <a:pt x="7583" y="73"/>
                      <a:pt x="7641" y="55"/>
                      <a:pt x="7690" y="21"/>
                    </a:cubicBezTo>
                    <a:cubicBezTo>
                      <a:pt x="7719" y="0"/>
                      <a:pt x="7758" y="7"/>
                      <a:pt x="7779" y="36"/>
                    </a:cubicBezTo>
                    <a:cubicBezTo>
                      <a:pt x="7779" y="37"/>
                      <a:pt x="7780" y="38"/>
                      <a:pt x="7781" y="39"/>
                    </a:cubicBezTo>
                    <a:cubicBezTo>
                      <a:pt x="7794" y="60"/>
                      <a:pt x="7817" y="73"/>
                      <a:pt x="7842" y="73"/>
                    </a:cubicBezTo>
                    <a:lnTo>
                      <a:pt x="7864" y="73"/>
                    </a:lnTo>
                    <a:cubicBezTo>
                      <a:pt x="7904" y="73"/>
                      <a:pt x="7941" y="57"/>
                      <a:pt x="7968" y="29"/>
                    </a:cubicBezTo>
                    <a:cubicBezTo>
                      <a:pt x="7993" y="3"/>
                      <a:pt x="8033" y="2"/>
                      <a:pt x="8059" y="27"/>
                    </a:cubicBezTo>
                    <a:cubicBezTo>
                      <a:pt x="8063" y="31"/>
                      <a:pt x="8066" y="35"/>
                      <a:pt x="8069" y="39"/>
                    </a:cubicBezTo>
                    <a:cubicBezTo>
                      <a:pt x="8082" y="60"/>
                      <a:pt x="8105" y="73"/>
                      <a:pt x="8130" y="73"/>
                    </a:cubicBezTo>
                    <a:lnTo>
                      <a:pt x="8152" y="73"/>
                    </a:lnTo>
                    <a:cubicBezTo>
                      <a:pt x="8192" y="73"/>
                      <a:pt x="8229" y="57"/>
                      <a:pt x="8256" y="29"/>
                    </a:cubicBezTo>
                    <a:cubicBezTo>
                      <a:pt x="8278" y="6"/>
                      <a:pt x="8313" y="2"/>
                      <a:pt x="8339" y="21"/>
                    </a:cubicBezTo>
                    <a:cubicBezTo>
                      <a:pt x="8388" y="55"/>
                      <a:pt x="8446" y="73"/>
                      <a:pt x="8505" y="73"/>
                    </a:cubicBezTo>
                    <a:lnTo>
                      <a:pt x="14820" y="73"/>
                    </a:lnTo>
                    <a:cubicBezTo>
                      <a:pt x="14879" y="73"/>
                      <a:pt x="14937" y="55"/>
                      <a:pt x="14986" y="21"/>
                    </a:cubicBezTo>
                    <a:cubicBezTo>
                      <a:pt x="15008" y="5"/>
                      <a:pt x="15037" y="5"/>
                      <a:pt x="15059" y="21"/>
                    </a:cubicBezTo>
                    <a:cubicBezTo>
                      <a:pt x="15108" y="55"/>
                      <a:pt x="15166" y="73"/>
                      <a:pt x="15225" y="73"/>
                    </a:cubicBezTo>
                    <a:lnTo>
                      <a:pt x="15644" y="73"/>
                    </a:lnTo>
                  </a:path>
                </a:pathLst>
              </a:cu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Freeform 454">
                <a:extLst>
                  <a:ext uri="{FF2B5EF4-FFF2-40B4-BE49-F238E27FC236}">
                    <a16:creationId xmlns:a16="http://schemas.microsoft.com/office/drawing/2014/main" id="{3763E91A-0EBE-4F65-80B1-ABFD706D8D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" y="3353"/>
                <a:ext cx="54" cy="54"/>
              </a:xfrm>
              <a:custGeom>
                <a:avLst/>
                <a:gdLst>
                  <a:gd name="T0" fmla="*/ 0 w 386"/>
                  <a:gd name="T1" fmla="*/ 193 h 385"/>
                  <a:gd name="T2" fmla="*/ 386 w 386"/>
                  <a:gd name="T3" fmla="*/ 0 h 385"/>
                  <a:gd name="T4" fmla="*/ 386 w 386"/>
                  <a:gd name="T5" fmla="*/ 385 h 385"/>
                  <a:gd name="T6" fmla="*/ 0 w 386"/>
                  <a:gd name="T7" fmla="*/ 193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6" h="385">
                    <a:moveTo>
                      <a:pt x="0" y="193"/>
                    </a:moveTo>
                    <a:lnTo>
                      <a:pt x="386" y="0"/>
                    </a:lnTo>
                    <a:cubicBezTo>
                      <a:pt x="325" y="121"/>
                      <a:pt x="325" y="264"/>
                      <a:pt x="386" y="385"/>
                    </a:cubicBezTo>
                    <a:lnTo>
                      <a:pt x="0" y="19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Freeform 455">
                <a:extLst>
                  <a:ext uri="{FF2B5EF4-FFF2-40B4-BE49-F238E27FC236}">
                    <a16:creationId xmlns:a16="http://schemas.microsoft.com/office/drawing/2014/main" id="{2D5AC459-5448-4E09-AAF4-BDEC6325C9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1" y="3353"/>
                <a:ext cx="54" cy="54"/>
              </a:xfrm>
              <a:custGeom>
                <a:avLst/>
                <a:gdLst>
                  <a:gd name="T0" fmla="*/ 192 w 192"/>
                  <a:gd name="T1" fmla="*/ 96 h 192"/>
                  <a:gd name="T2" fmla="*/ 0 w 192"/>
                  <a:gd name="T3" fmla="*/ 192 h 192"/>
                  <a:gd name="T4" fmla="*/ 0 w 192"/>
                  <a:gd name="T5" fmla="*/ 0 h 192"/>
                  <a:gd name="T6" fmla="*/ 192 w 192"/>
                  <a:gd name="T7" fmla="*/ 96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2" h="192">
                    <a:moveTo>
                      <a:pt x="192" y="96"/>
                    </a:moveTo>
                    <a:lnTo>
                      <a:pt x="0" y="192"/>
                    </a:lnTo>
                    <a:cubicBezTo>
                      <a:pt x="30" y="132"/>
                      <a:pt x="30" y="60"/>
                      <a:pt x="0" y="0"/>
                    </a:cubicBezTo>
                    <a:lnTo>
                      <a:pt x="192" y="9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Rectangle 456">
                <a:extLst>
                  <a:ext uri="{FF2B5EF4-FFF2-40B4-BE49-F238E27FC236}">
                    <a16:creationId xmlns:a16="http://schemas.microsoft.com/office/drawing/2014/main" id="{C6E6A3E4-0C9F-4864-8261-C67767FEF1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6" y="3344"/>
                <a:ext cx="207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Rectangle 457">
                <a:extLst>
                  <a:ext uri="{FF2B5EF4-FFF2-40B4-BE49-F238E27FC236}">
                    <a16:creationId xmlns:a16="http://schemas.microsoft.com/office/drawing/2014/main" id="{DF87A018-E30C-4ABB-83FB-B8420E8641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7" y="3340"/>
                <a:ext cx="254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LB Serial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2" name="Rectangle 460">
                <a:extLst>
                  <a:ext uri="{FF2B5EF4-FFF2-40B4-BE49-F238E27FC236}">
                    <a16:creationId xmlns:a16="http://schemas.microsoft.com/office/drawing/2014/main" id="{857DA3E5-5FDB-481F-AAAC-EA3591FED3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2" y="3425"/>
                <a:ext cx="335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80" name="Freeform 462">
                <a:extLst>
                  <a:ext uri="{FF2B5EF4-FFF2-40B4-BE49-F238E27FC236}">
                    <a16:creationId xmlns:a16="http://schemas.microsoft.com/office/drawing/2014/main" id="{C27812C0-F153-43A5-84FC-8427BD7A386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5" y="3510"/>
                <a:ext cx="4477" cy="49"/>
              </a:xfrm>
              <a:custGeom>
                <a:avLst/>
                <a:gdLst>
                  <a:gd name="T0" fmla="*/ 4250 w 15800"/>
                  <a:gd name="T1" fmla="*/ 4 h 171"/>
                  <a:gd name="T2" fmla="*/ 4444 w 15800"/>
                  <a:gd name="T3" fmla="*/ 61 h 171"/>
                  <a:gd name="T4" fmla="*/ 7034 w 15800"/>
                  <a:gd name="T5" fmla="*/ 4 h 171"/>
                  <a:gd name="T6" fmla="*/ 7228 w 15800"/>
                  <a:gd name="T7" fmla="*/ 61 h 171"/>
                  <a:gd name="T8" fmla="*/ 7911 w 15800"/>
                  <a:gd name="T9" fmla="*/ 1 h 171"/>
                  <a:gd name="T10" fmla="*/ 8029 w 15800"/>
                  <a:gd name="T11" fmla="*/ 59 h 171"/>
                  <a:gd name="T12" fmla="*/ 8133 w 15800"/>
                  <a:gd name="T13" fmla="*/ 33 h 171"/>
                  <a:gd name="T14" fmla="*/ 8300 w 15800"/>
                  <a:gd name="T15" fmla="*/ 38 h 171"/>
                  <a:gd name="T16" fmla="*/ 8387 w 15800"/>
                  <a:gd name="T17" fmla="*/ 57 h 171"/>
                  <a:gd name="T18" fmla="*/ 8539 w 15800"/>
                  <a:gd name="T19" fmla="*/ 7 h 171"/>
                  <a:gd name="T20" fmla="*/ 15090 w 15800"/>
                  <a:gd name="T21" fmla="*/ 53 h 171"/>
                  <a:gd name="T22" fmla="*/ 15264 w 15800"/>
                  <a:gd name="T23" fmla="*/ 8 h 171"/>
                  <a:gd name="T24" fmla="*/ 15425 w 15800"/>
                  <a:gd name="T25" fmla="*/ 100 h 171"/>
                  <a:gd name="T26" fmla="*/ 15219 w 15800"/>
                  <a:gd name="T27" fmla="*/ 36 h 171"/>
                  <a:gd name="T28" fmla="*/ 8705 w 15800"/>
                  <a:gd name="T29" fmla="*/ 100 h 171"/>
                  <a:gd name="T30" fmla="*/ 8491 w 15800"/>
                  <a:gd name="T31" fmla="*/ 36 h 171"/>
                  <a:gd name="T32" fmla="*/ 8331 w 15800"/>
                  <a:gd name="T33" fmla="*/ 100 h 171"/>
                  <a:gd name="T34" fmla="*/ 8239 w 15800"/>
                  <a:gd name="T35" fmla="*/ 40 h 171"/>
                  <a:gd name="T36" fmla="*/ 8089 w 15800"/>
                  <a:gd name="T37" fmla="*/ 97 h 171"/>
                  <a:gd name="T38" fmla="*/ 7990 w 15800"/>
                  <a:gd name="T39" fmla="*/ 68 h 171"/>
                  <a:gd name="T40" fmla="*/ 7843 w 15800"/>
                  <a:gd name="T41" fmla="*/ 71 h 171"/>
                  <a:gd name="T42" fmla="*/ 7106 w 15800"/>
                  <a:gd name="T43" fmla="*/ 49 h 171"/>
                  <a:gd name="T44" fmla="*/ 6979 w 15800"/>
                  <a:gd name="T45" fmla="*/ 71 h 171"/>
                  <a:gd name="T46" fmla="*/ 4322 w 15800"/>
                  <a:gd name="T47" fmla="*/ 49 h 171"/>
                  <a:gd name="T48" fmla="*/ 4195 w 15800"/>
                  <a:gd name="T49" fmla="*/ 71 h 171"/>
                  <a:gd name="T50" fmla="*/ 4121 w 15800"/>
                  <a:gd name="T51" fmla="*/ 132 h 171"/>
                  <a:gd name="T52" fmla="*/ 4278 w 15800"/>
                  <a:gd name="T53" fmla="*/ 71 h 171"/>
                  <a:gd name="T54" fmla="*/ 4435 w 15800"/>
                  <a:gd name="T55" fmla="*/ 132 h 171"/>
                  <a:gd name="T56" fmla="*/ 6996 w 15800"/>
                  <a:gd name="T57" fmla="*/ 103 h 171"/>
                  <a:gd name="T58" fmla="*/ 7171 w 15800"/>
                  <a:gd name="T59" fmla="*/ 120 h 171"/>
                  <a:gd name="T60" fmla="*/ 7814 w 15800"/>
                  <a:gd name="T61" fmla="*/ 121 h 171"/>
                  <a:gd name="T62" fmla="*/ 7964 w 15800"/>
                  <a:gd name="T63" fmla="*/ 92 h 171"/>
                  <a:gd name="T64" fmla="*/ 8039 w 15800"/>
                  <a:gd name="T65" fmla="*/ 135 h 171"/>
                  <a:gd name="T66" fmla="*/ 8179 w 15800"/>
                  <a:gd name="T67" fmla="*/ 86 h 171"/>
                  <a:gd name="T68" fmla="*/ 8283 w 15800"/>
                  <a:gd name="T69" fmla="*/ 123 h 171"/>
                  <a:gd name="T70" fmla="*/ 8413 w 15800"/>
                  <a:gd name="T71" fmla="*/ 123 h 171"/>
                  <a:gd name="T72" fmla="*/ 8531 w 15800"/>
                  <a:gd name="T73" fmla="*/ 81 h 171"/>
                  <a:gd name="T74" fmla="*/ 15019 w 15800"/>
                  <a:gd name="T75" fmla="*/ 135 h 171"/>
                  <a:gd name="T76" fmla="*/ 15208 w 15800"/>
                  <a:gd name="T77" fmla="*/ 74 h 171"/>
                  <a:gd name="T78" fmla="*/ 15376 w 15800"/>
                  <a:gd name="T79" fmla="*/ 131 h 171"/>
                  <a:gd name="T80" fmla="*/ 15325 w 15800"/>
                  <a:gd name="T81" fmla="*/ 156 h 171"/>
                  <a:gd name="T82" fmla="*/ 15212 w 15800"/>
                  <a:gd name="T83" fmla="*/ 111 h 171"/>
                  <a:gd name="T84" fmla="*/ 8700 w 15800"/>
                  <a:gd name="T85" fmla="*/ 171 h 171"/>
                  <a:gd name="T86" fmla="*/ 8504 w 15800"/>
                  <a:gd name="T87" fmla="*/ 108 h 171"/>
                  <a:gd name="T88" fmla="*/ 8396 w 15800"/>
                  <a:gd name="T89" fmla="*/ 165 h 171"/>
                  <a:gd name="T90" fmla="*/ 8247 w 15800"/>
                  <a:gd name="T91" fmla="*/ 140 h 171"/>
                  <a:gd name="T92" fmla="*/ 8180 w 15800"/>
                  <a:gd name="T93" fmla="*/ 132 h 171"/>
                  <a:gd name="T94" fmla="*/ 8016 w 15800"/>
                  <a:gd name="T95" fmla="*/ 168 h 171"/>
                  <a:gd name="T96" fmla="*/ 7930 w 15800"/>
                  <a:gd name="T97" fmla="*/ 109 h 171"/>
                  <a:gd name="T98" fmla="*/ 7780 w 15800"/>
                  <a:gd name="T99" fmla="*/ 166 h 171"/>
                  <a:gd name="T100" fmla="*/ 7117 w 15800"/>
                  <a:gd name="T101" fmla="*/ 137 h 171"/>
                  <a:gd name="T102" fmla="*/ 7007 w 15800"/>
                  <a:gd name="T103" fmla="*/ 137 h 171"/>
                  <a:gd name="T104" fmla="*/ 4424 w 15800"/>
                  <a:gd name="T105" fmla="*/ 166 h 171"/>
                  <a:gd name="T106" fmla="*/ 4275 w 15800"/>
                  <a:gd name="T107" fmla="*/ 108 h 171"/>
                  <a:gd name="T108" fmla="*/ 4075 w 15800"/>
                  <a:gd name="T109" fmla="*/ 171 h 171"/>
                  <a:gd name="T110" fmla="*/ 15800 w 15800"/>
                  <a:gd name="T111" fmla="*/ 117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5800" h="171">
                    <a:moveTo>
                      <a:pt x="53" y="64"/>
                    </a:moveTo>
                    <a:lnTo>
                      <a:pt x="4075" y="64"/>
                    </a:lnTo>
                    <a:lnTo>
                      <a:pt x="4111" y="61"/>
                    </a:lnTo>
                    <a:lnTo>
                      <a:pt x="4146" y="53"/>
                    </a:lnTo>
                    <a:lnTo>
                      <a:pt x="4179" y="40"/>
                    </a:lnTo>
                    <a:lnTo>
                      <a:pt x="4214" y="19"/>
                    </a:lnTo>
                    <a:lnTo>
                      <a:pt x="4235" y="8"/>
                    </a:lnTo>
                    <a:cubicBezTo>
                      <a:pt x="4240" y="6"/>
                      <a:pt x="4245" y="5"/>
                      <a:pt x="4250" y="4"/>
                    </a:cubicBezTo>
                    <a:lnTo>
                      <a:pt x="4270" y="1"/>
                    </a:lnTo>
                    <a:cubicBezTo>
                      <a:pt x="4275" y="0"/>
                      <a:pt x="4281" y="0"/>
                      <a:pt x="4286" y="1"/>
                    </a:cubicBezTo>
                    <a:lnTo>
                      <a:pt x="4305" y="4"/>
                    </a:lnTo>
                    <a:cubicBezTo>
                      <a:pt x="4310" y="5"/>
                      <a:pt x="4316" y="6"/>
                      <a:pt x="4320" y="8"/>
                    </a:cubicBezTo>
                    <a:lnTo>
                      <a:pt x="4338" y="17"/>
                    </a:lnTo>
                    <a:lnTo>
                      <a:pt x="4376" y="40"/>
                    </a:lnTo>
                    <a:lnTo>
                      <a:pt x="4410" y="53"/>
                    </a:lnTo>
                    <a:lnTo>
                      <a:pt x="4444" y="61"/>
                    </a:lnTo>
                    <a:lnTo>
                      <a:pt x="4484" y="64"/>
                    </a:lnTo>
                    <a:lnTo>
                      <a:pt x="6859" y="64"/>
                    </a:lnTo>
                    <a:lnTo>
                      <a:pt x="6895" y="61"/>
                    </a:lnTo>
                    <a:lnTo>
                      <a:pt x="6930" y="53"/>
                    </a:lnTo>
                    <a:lnTo>
                      <a:pt x="6963" y="40"/>
                    </a:lnTo>
                    <a:lnTo>
                      <a:pt x="6998" y="19"/>
                    </a:lnTo>
                    <a:lnTo>
                      <a:pt x="7019" y="8"/>
                    </a:lnTo>
                    <a:cubicBezTo>
                      <a:pt x="7024" y="6"/>
                      <a:pt x="7029" y="5"/>
                      <a:pt x="7034" y="4"/>
                    </a:cubicBezTo>
                    <a:lnTo>
                      <a:pt x="7054" y="1"/>
                    </a:lnTo>
                    <a:cubicBezTo>
                      <a:pt x="7059" y="0"/>
                      <a:pt x="7065" y="0"/>
                      <a:pt x="7070" y="1"/>
                    </a:cubicBezTo>
                    <a:lnTo>
                      <a:pt x="7089" y="4"/>
                    </a:lnTo>
                    <a:cubicBezTo>
                      <a:pt x="7094" y="5"/>
                      <a:pt x="7100" y="6"/>
                      <a:pt x="7104" y="8"/>
                    </a:cubicBezTo>
                    <a:lnTo>
                      <a:pt x="7122" y="17"/>
                    </a:lnTo>
                    <a:lnTo>
                      <a:pt x="7160" y="40"/>
                    </a:lnTo>
                    <a:lnTo>
                      <a:pt x="7194" y="53"/>
                    </a:lnTo>
                    <a:lnTo>
                      <a:pt x="7228" y="61"/>
                    </a:lnTo>
                    <a:lnTo>
                      <a:pt x="7268" y="64"/>
                    </a:lnTo>
                    <a:lnTo>
                      <a:pt x="7723" y="64"/>
                    </a:lnTo>
                    <a:lnTo>
                      <a:pt x="7759" y="61"/>
                    </a:lnTo>
                    <a:lnTo>
                      <a:pt x="7794" y="53"/>
                    </a:lnTo>
                    <a:lnTo>
                      <a:pt x="7827" y="40"/>
                    </a:lnTo>
                    <a:lnTo>
                      <a:pt x="7862" y="19"/>
                    </a:lnTo>
                    <a:lnTo>
                      <a:pt x="7891" y="6"/>
                    </a:lnTo>
                    <a:cubicBezTo>
                      <a:pt x="7897" y="3"/>
                      <a:pt x="7904" y="1"/>
                      <a:pt x="7911" y="1"/>
                    </a:cubicBezTo>
                    <a:lnTo>
                      <a:pt x="7935" y="1"/>
                    </a:lnTo>
                    <a:cubicBezTo>
                      <a:pt x="7942" y="0"/>
                      <a:pt x="7949" y="2"/>
                      <a:pt x="7956" y="4"/>
                    </a:cubicBezTo>
                    <a:lnTo>
                      <a:pt x="7979" y="13"/>
                    </a:lnTo>
                    <a:cubicBezTo>
                      <a:pt x="7985" y="16"/>
                      <a:pt x="7991" y="20"/>
                      <a:pt x="7996" y="24"/>
                    </a:cubicBezTo>
                    <a:lnTo>
                      <a:pt x="8015" y="42"/>
                    </a:lnTo>
                    <a:cubicBezTo>
                      <a:pt x="8018" y="44"/>
                      <a:pt x="8020" y="48"/>
                      <a:pt x="8022" y="51"/>
                    </a:cubicBezTo>
                    <a:lnTo>
                      <a:pt x="8024" y="54"/>
                    </a:lnTo>
                    <a:lnTo>
                      <a:pt x="8029" y="59"/>
                    </a:lnTo>
                    <a:lnTo>
                      <a:pt x="8032" y="61"/>
                    </a:lnTo>
                    <a:lnTo>
                      <a:pt x="8036" y="63"/>
                    </a:lnTo>
                    <a:lnTo>
                      <a:pt x="8048" y="65"/>
                    </a:lnTo>
                    <a:lnTo>
                      <a:pt x="8063" y="64"/>
                    </a:lnTo>
                    <a:lnTo>
                      <a:pt x="8082" y="62"/>
                    </a:lnTo>
                    <a:lnTo>
                      <a:pt x="8099" y="57"/>
                    </a:lnTo>
                    <a:lnTo>
                      <a:pt x="8115" y="48"/>
                    </a:lnTo>
                    <a:lnTo>
                      <a:pt x="8133" y="33"/>
                    </a:lnTo>
                    <a:lnTo>
                      <a:pt x="8158" y="15"/>
                    </a:lnTo>
                    <a:cubicBezTo>
                      <a:pt x="8164" y="11"/>
                      <a:pt x="8171" y="8"/>
                      <a:pt x="8178" y="6"/>
                    </a:cubicBezTo>
                    <a:lnTo>
                      <a:pt x="8202" y="1"/>
                    </a:lnTo>
                    <a:cubicBezTo>
                      <a:pt x="8208" y="0"/>
                      <a:pt x="8215" y="0"/>
                      <a:pt x="8221" y="1"/>
                    </a:cubicBezTo>
                    <a:lnTo>
                      <a:pt x="8245" y="5"/>
                    </a:lnTo>
                    <a:cubicBezTo>
                      <a:pt x="8252" y="6"/>
                      <a:pt x="8259" y="9"/>
                      <a:pt x="8265" y="12"/>
                    </a:cubicBezTo>
                    <a:lnTo>
                      <a:pt x="8286" y="26"/>
                    </a:lnTo>
                    <a:cubicBezTo>
                      <a:pt x="8291" y="29"/>
                      <a:pt x="8296" y="33"/>
                      <a:pt x="8300" y="38"/>
                    </a:cubicBezTo>
                    <a:lnTo>
                      <a:pt x="8310" y="50"/>
                    </a:lnTo>
                    <a:lnTo>
                      <a:pt x="8317" y="59"/>
                    </a:lnTo>
                    <a:lnTo>
                      <a:pt x="8320" y="61"/>
                    </a:lnTo>
                    <a:lnTo>
                      <a:pt x="8324" y="63"/>
                    </a:lnTo>
                    <a:lnTo>
                      <a:pt x="8336" y="65"/>
                    </a:lnTo>
                    <a:lnTo>
                      <a:pt x="8351" y="64"/>
                    </a:lnTo>
                    <a:lnTo>
                      <a:pt x="8370" y="62"/>
                    </a:lnTo>
                    <a:lnTo>
                      <a:pt x="8387" y="57"/>
                    </a:lnTo>
                    <a:lnTo>
                      <a:pt x="8403" y="48"/>
                    </a:lnTo>
                    <a:lnTo>
                      <a:pt x="8421" y="33"/>
                    </a:lnTo>
                    <a:lnTo>
                      <a:pt x="8443" y="16"/>
                    </a:lnTo>
                    <a:cubicBezTo>
                      <a:pt x="8448" y="13"/>
                      <a:pt x="8453" y="10"/>
                      <a:pt x="8460" y="8"/>
                    </a:cubicBezTo>
                    <a:lnTo>
                      <a:pt x="8481" y="2"/>
                    </a:lnTo>
                    <a:cubicBezTo>
                      <a:pt x="8487" y="0"/>
                      <a:pt x="8494" y="0"/>
                      <a:pt x="8500" y="0"/>
                    </a:cubicBezTo>
                    <a:lnTo>
                      <a:pt x="8522" y="2"/>
                    </a:lnTo>
                    <a:cubicBezTo>
                      <a:pt x="8528" y="3"/>
                      <a:pt x="8534" y="4"/>
                      <a:pt x="8539" y="7"/>
                    </a:cubicBezTo>
                    <a:lnTo>
                      <a:pt x="8560" y="16"/>
                    </a:lnTo>
                    <a:lnTo>
                      <a:pt x="8600" y="40"/>
                    </a:lnTo>
                    <a:lnTo>
                      <a:pt x="8634" y="53"/>
                    </a:lnTo>
                    <a:lnTo>
                      <a:pt x="8668" y="61"/>
                    </a:lnTo>
                    <a:lnTo>
                      <a:pt x="8708" y="64"/>
                    </a:lnTo>
                    <a:lnTo>
                      <a:pt x="15019" y="64"/>
                    </a:lnTo>
                    <a:lnTo>
                      <a:pt x="15055" y="61"/>
                    </a:lnTo>
                    <a:lnTo>
                      <a:pt x="15090" y="53"/>
                    </a:lnTo>
                    <a:lnTo>
                      <a:pt x="15123" y="40"/>
                    </a:lnTo>
                    <a:lnTo>
                      <a:pt x="15158" y="19"/>
                    </a:lnTo>
                    <a:lnTo>
                      <a:pt x="15179" y="8"/>
                    </a:lnTo>
                    <a:cubicBezTo>
                      <a:pt x="15184" y="6"/>
                      <a:pt x="15189" y="5"/>
                      <a:pt x="15194" y="4"/>
                    </a:cubicBezTo>
                    <a:lnTo>
                      <a:pt x="15214" y="1"/>
                    </a:lnTo>
                    <a:cubicBezTo>
                      <a:pt x="15219" y="0"/>
                      <a:pt x="15225" y="0"/>
                      <a:pt x="15230" y="1"/>
                    </a:cubicBezTo>
                    <a:lnTo>
                      <a:pt x="15249" y="4"/>
                    </a:lnTo>
                    <a:cubicBezTo>
                      <a:pt x="15254" y="5"/>
                      <a:pt x="15260" y="6"/>
                      <a:pt x="15264" y="8"/>
                    </a:cubicBezTo>
                    <a:lnTo>
                      <a:pt x="15282" y="17"/>
                    </a:lnTo>
                    <a:lnTo>
                      <a:pt x="15320" y="40"/>
                    </a:lnTo>
                    <a:lnTo>
                      <a:pt x="15354" y="53"/>
                    </a:lnTo>
                    <a:lnTo>
                      <a:pt x="15388" y="61"/>
                    </a:lnTo>
                    <a:lnTo>
                      <a:pt x="15428" y="64"/>
                    </a:lnTo>
                    <a:lnTo>
                      <a:pt x="15747" y="64"/>
                    </a:lnTo>
                    <a:lnTo>
                      <a:pt x="15747" y="100"/>
                    </a:lnTo>
                    <a:lnTo>
                      <a:pt x="15425" y="100"/>
                    </a:lnTo>
                    <a:lnTo>
                      <a:pt x="15383" y="96"/>
                    </a:lnTo>
                    <a:lnTo>
                      <a:pt x="15343" y="87"/>
                    </a:lnTo>
                    <a:lnTo>
                      <a:pt x="15304" y="71"/>
                    </a:lnTo>
                    <a:lnTo>
                      <a:pt x="15266" y="49"/>
                    </a:lnTo>
                    <a:lnTo>
                      <a:pt x="15249" y="40"/>
                    </a:lnTo>
                    <a:cubicBezTo>
                      <a:pt x="15247" y="40"/>
                      <a:pt x="15245" y="39"/>
                      <a:pt x="15244" y="39"/>
                    </a:cubicBezTo>
                    <a:lnTo>
                      <a:pt x="15225" y="36"/>
                    </a:lnTo>
                    <a:cubicBezTo>
                      <a:pt x="15223" y="36"/>
                      <a:pt x="15221" y="36"/>
                      <a:pt x="15219" y="36"/>
                    </a:cubicBezTo>
                    <a:lnTo>
                      <a:pt x="15200" y="39"/>
                    </a:lnTo>
                    <a:cubicBezTo>
                      <a:pt x="15198" y="39"/>
                      <a:pt x="15196" y="40"/>
                      <a:pt x="15195" y="40"/>
                    </a:cubicBezTo>
                    <a:lnTo>
                      <a:pt x="15176" y="50"/>
                    </a:lnTo>
                    <a:lnTo>
                      <a:pt x="15139" y="71"/>
                    </a:lnTo>
                    <a:lnTo>
                      <a:pt x="15101" y="87"/>
                    </a:lnTo>
                    <a:lnTo>
                      <a:pt x="15061" y="96"/>
                    </a:lnTo>
                    <a:lnTo>
                      <a:pt x="15019" y="100"/>
                    </a:lnTo>
                    <a:lnTo>
                      <a:pt x="8705" y="100"/>
                    </a:lnTo>
                    <a:lnTo>
                      <a:pt x="8663" y="96"/>
                    </a:lnTo>
                    <a:lnTo>
                      <a:pt x="8623" y="87"/>
                    </a:lnTo>
                    <a:lnTo>
                      <a:pt x="8584" y="71"/>
                    </a:lnTo>
                    <a:lnTo>
                      <a:pt x="8546" y="49"/>
                    </a:lnTo>
                    <a:lnTo>
                      <a:pt x="8525" y="39"/>
                    </a:lnTo>
                    <a:cubicBezTo>
                      <a:pt x="8523" y="38"/>
                      <a:pt x="8521" y="38"/>
                      <a:pt x="8519" y="38"/>
                    </a:cubicBezTo>
                    <a:lnTo>
                      <a:pt x="8497" y="36"/>
                    </a:lnTo>
                    <a:cubicBezTo>
                      <a:pt x="8495" y="36"/>
                      <a:pt x="8493" y="36"/>
                      <a:pt x="8491" y="36"/>
                    </a:cubicBezTo>
                    <a:lnTo>
                      <a:pt x="8469" y="42"/>
                    </a:lnTo>
                    <a:cubicBezTo>
                      <a:pt x="8467" y="43"/>
                      <a:pt x="8465" y="44"/>
                      <a:pt x="8463" y="45"/>
                    </a:cubicBezTo>
                    <a:lnTo>
                      <a:pt x="8444" y="60"/>
                    </a:lnTo>
                    <a:lnTo>
                      <a:pt x="8423" y="77"/>
                    </a:lnTo>
                    <a:lnTo>
                      <a:pt x="8401" y="90"/>
                    </a:lnTo>
                    <a:lnTo>
                      <a:pt x="8377" y="97"/>
                    </a:lnTo>
                    <a:lnTo>
                      <a:pt x="8351" y="100"/>
                    </a:lnTo>
                    <a:lnTo>
                      <a:pt x="8331" y="100"/>
                    </a:lnTo>
                    <a:lnTo>
                      <a:pt x="8315" y="98"/>
                    </a:lnTo>
                    <a:lnTo>
                      <a:pt x="8303" y="93"/>
                    </a:lnTo>
                    <a:lnTo>
                      <a:pt x="8292" y="85"/>
                    </a:lnTo>
                    <a:lnTo>
                      <a:pt x="8282" y="72"/>
                    </a:lnTo>
                    <a:lnTo>
                      <a:pt x="8272" y="60"/>
                    </a:lnTo>
                    <a:cubicBezTo>
                      <a:pt x="8271" y="58"/>
                      <a:pt x="8269" y="57"/>
                      <a:pt x="8267" y="56"/>
                    </a:cubicBezTo>
                    <a:lnTo>
                      <a:pt x="8246" y="42"/>
                    </a:lnTo>
                    <a:cubicBezTo>
                      <a:pt x="8244" y="41"/>
                      <a:pt x="8242" y="40"/>
                      <a:pt x="8239" y="40"/>
                    </a:cubicBezTo>
                    <a:lnTo>
                      <a:pt x="8215" y="36"/>
                    </a:lnTo>
                    <a:cubicBezTo>
                      <a:pt x="8213" y="36"/>
                      <a:pt x="8211" y="36"/>
                      <a:pt x="8209" y="36"/>
                    </a:cubicBezTo>
                    <a:lnTo>
                      <a:pt x="8185" y="41"/>
                    </a:lnTo>
                    <a:cubicBezTo>
                      <a:pt x="8183" y="42"/>
                      <a:pt x="8180" y="42"/>
                      <a:pt x="8178" y="44"/>
                    </a:cubicBezTo>
                    <a:lnTo>
                      <a:pt x="8156" y="60"/>
                    </a:lnTo>
                    <a:lnTo>
                      <a:pt x="8135" y="77"/>
                    </a:lnTo>
                    <a:lnTo>
                      <a:pt x="8113" y="90"/>
                    </a:lnTo>
                    <a:lnTo>
                      <a:pt x="8089" y="97"/>
                    </a:lnTo>
                    <a:lnTo>
                      <a:pt x="8063" y="100"/>
                    </a:lnTo>
                    <a:lnTo>
                      <a:pt x="8043" y="100"/>
                    </a:lnTo>
                    <a:lnTo>
                      <a:pt x="8027" y="98"/>
                    </a:lnTo>
                    <a:lnTo>
                      <a:pt x="8015" y="93"/>
                    </a:lnTo>
                    <a:lnTo>
                      <a:pt x="8004" y="85"/>
                    </a:lnTo>
                    <a:lnTo>
                      <a:pt x="7995" y="74"/>
                    </a:lnTo>
                    <a:lnTo>
                      <a:pt x="7993" y="71"/>
                    </a:lnTo>
                    <a:cubicBezTo>
                      <a:pt x="7992" y="69"/>
                      <a:pt x="7991" y="68"/>
                      <a:pt x="7990" y="68"/>
                    </a:cubicBezTo>
                    <a:lnTo>
                      <a:pt x="7972" y="50"/>
                    </a:lnTo>
                    <a:cubicBezTo>
                      <a:pt x="7970" y="48"/>
                      <a:pt x="7968" y="47"/>
                      <a:pt x="7966" y="46"/>
                    </a:cubicBezTo>
                    <a:lnTo>
                      <a:pt x="7943" y="37"/>
                    </a:lnTo>
                    <a:cubicBezTo>
                      <a:pt x="7941" y="37"/>
                      <a:pt x="7938" y="36"/>
                      <a:pt x="7936" y="36"/>
                    </a:cubicBezTo>
                    <a:lnTo>
                      <a:pt x="7912" y="37"/>
                    </a:lnTo>
                    <a:cubicBezTo>
                      <a:pt x="7910" y="37"/>
                      <a:pt x="7907" y="37"/>
                      <a:pt x="7905" y="38"/>
                    </a:cubicBezTo>
                    <a:lnTo>
                      <a:pt x="7880" y="50"/>
                    </a:lnTo>
                    <a:lnTo>
                      <a:pt x="7843" y="71"/>
                    </a:lnTo>
                    <a:lnTo>
                      <a:pt x="7805" y="87"/>
                    </a:lnTo>
                    <a:lnTo>
                      <a:pt x="7765" y="96"/>
                    </a:lnTo>
                    <a:lnTo>
                      <a:pt x="7723" y="100"/>
                    </a:lnTo>
                    <a:lnTo>
                      <a:pt x="7265" y="100"/>
                    </a:lnTo>
                    <a:lnTo>
                      <a:pt x="7223" y="96"/>
                    </a:lnTo>
                    <a:lnTo>
                      <a:pt x="7183" y="87"/>
                    </a:lnTo>
                    <a:lnTo>
                      <a:pt x="7144" y="71"/>
                    </a:lnTo>
                    <a:lnTo>
                      <a:pt x="7106" y="49"/>
                    </a:lnTo>
                    <a:lnTo>
                      <a:pt x="7089" y="40"/>
                    </a:lnTo>
                    <a:cubicBezTo>
                      <a:pt x="7087" y="40"/>
                      <a:pt x="7085" y="39"/>
                      <a:pt x="7084" y="39"/>
                    </a:cubicBezTo>
                    <a:lnTo>
                      <a:pt x="7065" y="36"/>
                    </a:lnTo>
                    <a:cubicBezTo>
                      <a:pt x="7063" y="36"/>
                      <a:pt x="7061" y="36"/>
                      <a:pt x="7059" y="36"/>
                    </a:cubicBezTo>
                    <a:lnTo>
                      <a:pt x="7040" y="39"/>
                    </a:lnTo>
                    <a:cubicBezTo>
                      <a:pt x="7038" y="39"/>
                      <a:pt x="7036" y="40"/>
                      <a:pt x="7035" y="40"/>
                    </a:cubicBezTo>
                    <a:lnTo>
                      <a:pt x="7016" y="50"/>
                    </a:lnTo>
                    <a:lnTo>
                      <a:pt x="6979" y="71"/>
                    </a:lnTo>
                    <a:lnTo>
                      <a:pt x="6941" y="87"/>
                    </a:lnTo>
                    <a:lnTo>
                      <a:pt x="6901" y="96"/>
                    </a:lnTo>
                    <a:lnTo>
                      <a:pt x="6859" y="100"/>
                    </a:lnTo>
                    <a:lnTo>
                      <a:pt x="4481" y="100"/>
                    </a:lnTo>
                    <a:lnTo>
                      <a:pt x="4439" y="96"/>
                    </a:lnTo>
                    <a:lnTo>
                      <a:pt x="4399" y="87"/>
                    </a:lnTo>
                    <a:lnTo>
                      <a:pt x="4360" y="71"/>
                    </a:lnTo>
                    <a:lnTo>
                      <a:pt x="4322" y="49"/>
                    </a:lnTo>
                    <a:lnTo>
                      <a:pt x="4305" y="40"/>
                    </a:lnTo>
                    <a:cubicBezTo>
                      <a:pt x="4303" y="40"/>
                      <a:pt x="4301" y="39"/>
                      <a:pt x="4300" y="39"/>
                    </a:cubicBezTo>
                    <a:lnTo>
                      <a:pt x="4281" y="36"/>
                    </a:lnTo>
                    <a:cubicBezTo>
                      <a:pt x="4279" y="36"/>
                      <a:pt x="4277" y="36"/>
                      <a:pt x="4275" y="36"/>
                    </a:cubicBezTo>
                    <a:lnTo>
                      <a:pt x="4256" y="39"/>
                    </a:lnTo>
                    <a:cubicBezTo>
                      <a:pt x="4254" y="39"/>
                      <a:pt x="4252" y="40"/>
                      <a:pt x="4251" y="40"/>
                    </a:cubicBezTo>
                    <a:lnTo>
                      <a:pt x="4232" y="50"/>
                    </a:lnTo>
                    <a:lnTo>
                      <a:pt x="4195" y="71"/>
                    </a:lnTo>
                    <a:lnTo>
                      <a:pt x="4157" y="87"/>
                    </a:lnTo>
                    <a:lnTo>
                      <a:pt x="4117" y="96"/>
                    </a:lnTo>
                    <a:lnTo>
                      <a:pt x="4075" y="100"/>
                    </a:lnTo>
                    <a:lnTo>
                      <a:pt x="53" y="100"/>
                    </a:lnTo>
                    <a:lnTo>
                      <a:pt x="53" y="64"/>
                    </a:lnTo>
                    <a:close/>
                    <a:moveTo>
                      <a:pt x="53" y="135"/>
                    </a:moveTo>
                    <a:lnTo>
                      <a:pt x="4075" y="135"/>
                    </a:lnTo>
                    <a:lnTo>
                      <a:pt x="4121" y="132"/>
                    </a:lnTo>
                    <a:cubicBezTo>
                      <a:pt x="4122" y="132"/>
                      <a:pt x="4123" y="131"/>
                      <a:pt x="4124" y="131"/>
                    </a:cubicBezTo>
                    <a:lnTo>
                      <a:pt x="4166" y="121"/>
                    </a:lnTo>
                    <a:cubicBezTo>
                      <a:pt x="4167" y="121"/>
                      <a:pt x="4168" y="121"/>
                      <a:pt x="4169" y="120"/>
                    </a:cubicBezTo>
                    <a:lnTo>
                      <a:pt x="4210" y="104"/>
                    </a:lnTo>
                    <a:cubicBezTo>
                      <a:pt x="4210" y="104"/>
                      <a:pt x="4211" y="103"/>
                      <a:pt x="4212" y="103"/>
                    </a:cubicBezTo>
                    <a:lnTo>
                      <a:pt x="4250" y="80"/>
                    </a:lnTo>
                    <a:lnTo>
                      <a:pt x="4264" y="74"/>
                    </a:lnTo>
                    <a:lnTo>
                      <a:pt x="4278" y="71"/>
                    </a:lnTo>
                    <a:lnTo>
                      <a:pt x="4292" y="74"/>
                    </a:lnTo>
                    <a:lnTo>
                      <a:pt x="4307" y="81"/>
                    </a:lnTo>
                    <a:lnTo>
                      <a:pt x="4343" y="103"/>
                    </a:lnTo>
                    <a:cubicBezTo>
                      <a:pt x="4344" y="103"/>
                      <a:pt x="4345" y="104"/>
                      <a:pt x="4346" y="104"/>
                    </a:cubicBezTo>
                    <a:lnTo>
                      <a:pt x="4387" y="120"/>
                    </a:lnTo>
                    <a:cubicBezTo>
                      <a:pt x="4388" y="121"/>
                      <a:pt x="4389" y="121"/>
                      <a:pt x="4389" y="121"/>
                    </a:cubicBezTo>
                    <a:lnTo>
                      <a:pt x="4432" y="131"/>
                    </a:lnTo>
                    <a:cubicBezTo>
                      <a:pt x="4433" y="131"/>
                      <a:pt x="4434" y="132"/>
                      <a:pt x="4435" y="132"/>
                    </a:cubicBezTo>
                    <a:lnTo>
                      <a:pt x="4479" y="135"/>
                    </a:lnTo>
                    <a:lnTo>
                      <a:pt x="6859" y="135"/>
                    </a:lnTo>
                    <a:lnTo>
                      <a:pt x="6905" y="132"/>
                    </a:lnTo>
                    <a:cubicBezTo>
                      <a:pt x="6906" y="132"/>
                      <a:pt x="6907" y="131"/>
                      <a:pt x="6908" y="131"/>
                    </a:cubicBezTo>
                    <a:lnTo>
                      <a:pt x="6950" y="121"/>
                    </a:lnTo>
                    <a:cubicBezTo>
                      <a:pt x="6951" y="121"/>
                      <a:pt x="6952" y="121"/>
                      <a:pt x="6953" y="120"/>
                    </a:cubicBezTo>
                    <a:lnTo>
                      <a:pt x="6994" y="104"/>
                    </a:lnTo>
                    <a:cubicBezTo>
                      <a:pt x="6994" y="104"/>
                      <a:pt x="6995" y="103"/>
                      <a:pt x="6996" y="103"/>
                    </a:cubicBezTo>
                    <a:lnTo>
                      <a:pt x="7034" y="80"/>
                    </a:lnTo>
                    <a:lnTo>
                      <a:pt x="7048" y="74"/>
                    </a:lnTo>
                    <a:lnTo>
                      <a:pt x="7062" y="71"/>
                    </a:lnTo>
                    <a:lnTo>
                      <a:pt x="7076" y="74"/>
                    </a:lnTo>
                    <a:lnTo>
                      <a:pt x="7091" y="81"/>
                    </a:lnTo>
                    <a:lnTo>
                      <a:pt x="7127" y="103"/>
                    </a:lnTo>
                    <a:cubicBezTo>
                      <a:pt x="7128" y="103"/>
                      <a:pt x="7129" y="104"/>
                      <a:pt x="7130" y="104"/>
                    </a:cubicBezTo>
                    <a:lnTo>
                      <a:pt x="7171" y="120"/>
                    </a:lnTo>
                    <a:cubicBezTo>
                      <a:pt x="7172" y="121"/>
                      <a:pt x="7173" y="121"/>
                      <a:pt x="7173" y="121"/>
                    </a:cubicBezTo>
                    <a:lnTo>
                      <a:pt x="7216" y="131"/>
                    </a:lnTo>
                    <a:cubicBezTo>
                      <a:pt x="7217" y="131"/>
                      <a:pt x="7218" y="132"/>
                      <a:pt x="7219" y="132"/>
                    </a:cubicBezTo>
                    <a:lnTo>
                      <a:pt x="7263" y="135"/>
                    </a:lnTo>
                    <a:lnTo>
                      <a:pt x="7723" y="135"/>
                    </a:lnTo>
                    <a:lnTo>
                      <a:pt x="7769" y="132"/>
                    </a:lnTo>
                    <a:cubicBezTo>
                      <a:pt x="7770" y="132"/>
                      <a:pt x="7771" y="131"/>
                      <a:pt x="7772" y="131"/>
                    </a:cubicBezTo>
                    <a:lnTo>
                      <a:pt x="7814" y="121"/>
                    </a:lnTo>
                    <a:cubicBezTo>
                      <a:pt x="7815" y="121"/>
                      <a:pt x="7816" y="121"/>
                      <a:pt x="7817" y="120"/>
                    </a:cubicBezTo>
                    <a:lnTo>
                      <a:pt x="7858" y="104"/>
                    </a:lnTo>
                    <a:cubicBezTo>
                      <a:pt x="7858" y="104"/>
                      <a:pt x="7859" y="103"/>
                      <a:pt x="7860" y="103"/>
                    </a:cubicBezTo>
                    <a:lnTo>
                      <a:pt x="7898" y="80"/>
                    </a:lnTo>
                    <a:lnTo>
                      <a:pt x="7916" y="72"/>
                    </a:lnTo>
                    <a:lnTo>
                      <a:pt x="7933" y="72"/>
                    </a:lnTo>
                    <a:lnTo>
                      <a:pt x="7950" y="78"/>
                    </a:lnTo>
                    <a:lnTo>
                      <a:pt x="7964" y="92"/>
                    </a:lnTo>
                    <a:lnTo>
                      <a:pt x="7965" y="93"/>
                    </a:lnTo>
                    <a:lnTo>
                      <a:pt x="7978" y="109"/>
                    </a:lnTo>
                    <a:cubicBezTo>
                      <a:pt x="7979" y="110"/>
                      <a:pt x="7980" y="111"/>
                      <a:pt x="7981" y="112"/>
                    </a:cubicBezTo>
                    <a:lnTo>
                      <a:pt x="7995" y="123"/>
                    </a:lnTo>
                    <a:cubicBezTo>
                      <a:pt x="7997" y="124"/>
                      <a:pt x="7998" y="124"/>
                      <a:pt x="8000" y="125"/>
                    </a:cubicBezTo>
                    <a:lnTo>
                      <a:pt x="8017" y="132"/>
                    </a:lnTo>
                    <a:cubicBezTo>
                      <a:pt x="8018" y="132"/>
                      <a:pt x="8019" y="132"/>
                      <a:pt x="8021" y="133"/>
                    </a:cubicBezTo>
                    <a:lnTo>
                      <a:pt x="8039" y="135"/>
                    </a:lnTo>
                    <a:lnTo>
                      <a:pt x="8063" y="135"/>
                    </a:lnTo>
                    <a:lnTo>
                      <a:pt x="8094" y="132"/>
                    </a:lnTo>
                    <a:cubicBezTo>
                      <a:pt x="8095" y="132"/>
                      <a:pt x="8097" y="132"/>
                      <a:pt x="8098" y="131"/>
                    </a:cubicBezTo>
                    <a:lnTo>
                      <a:pt x="8125" y="123"/>
                    </a:lnTo>
                    <a:cubicBezTo>
                      <a:pt x="8126" y="123"/>
                      <a:pt x="8127" y="122"/>
                      <a:pt x="8129" y="122"/>
                    </a:cubicBezTo>
                    <a:lnTo>
                      <a:pt x="8154" y="108"/>
                    </a:lnTo>
                    <a:cubicBezTo>
                      <a:pt x="8155" y="107"/>
                      <a:pt x="8156" y="106"/>
                      <a:pt x="8157" y="105"/>
                    </a:cubicBezTo>
                    <a:lnTo>
                      <a:pt x="8179" y="86"/>
                    </a:lnTo>
                    <a:lnTo>
                      <a:pt x="8196" y="75"/>
                    </a:lnTo>
                    <a:lnTo>
                      <a:pt x="8213" y="72"/>
                    </a:lnTo>
                    <a:lnTo>
                      <a:pt x="8230" y="74"/>
                    </a:lnTo>
                    <a:lnTo>
                      <a:pt x="8246" y="84"/>
                    </a:lnTo>
                    <a:lnTo>
                      <a:pt x="8254" y="95"/>
                    </a:lnTo>
                    <a:lnTo>
                      <a:pt x="8266" y="109"/>
                    </a:lnTo>
                    <a:cubicBezTo>
                      <a:pt x="8267" y="110"/>
                      <a:pt x="8268" y="111"/>
                      <a:pt x="8269" y="112"/>
                    </a:cubicBezTo>
                    <a:lnTo>
                      <a:pt x="8283" y="123"/>
                    </a:lnTo>
                    <a:cubicBezTo>
                      <a:pt x="8285" y="124"/>
                      <a:pt x="8286" y="124"/>
                      <a:pt x="8288" y="125"/>
                    </a:cubicBezTo>
                    <a:lnTo>
                      <a:pt x="8305" y="132"/>
                    </a:lnTo>
                    <a:cubicBezTo>
                      <a:pt x="8306" y="132"/>
                      <a:pt x="8307" y="132"/>
                      <a:pt x="8309" y="133"/>
                    </a:cubicBezTo>
                    <a:lnTo>
                      <a:pt x="8327" y="135"/>
                    </a:lnTo>
                    <a:lnTo>
                      <a:pt x="8351" y="135"/>
                    </a:lnTo>
                    <a:lnTo>
                      <a:pt x="8382" y="132"/>
                    </a:lnTo>
                    <a:cubicBezTo>
                      <a:pt x="8383" y="132"/>
                      <a:pt x="8385" y="132"/>
                      <a:pt x="8386" y="131"/>
                    </a:cubicBezTo>
                    <a:lnTo>
                      <a:pt x="8413" y="123"/>
                    </a:lnTo>
                    <a:cubicBezTo>
                      <a:pt x="8414" y="123"/>
                      <a:pt x="8415" y="122"/>
                      <a:pt x="8417" y="122"/>
                    </a:cubicBezTo>
                    <a:lnTo>
                      <a:pt x="8442" y="108"/>
                    </a:lnTo>
                    <a:cubicBezTo>
                      <a:pt x="8443" y="107"/>
                      <a:pt x="8444" y="106"/>
                      <a:pt x="8445" y="105"/>
                    </a:cubicBezTo>
                    <a:lnTo>
                      <a:pt x="8467" y="86"/>
                    </a:lnTo>
                    <a:lnTo>
                      <a:pt x="8482" y="76"/>
                    </a:lnTo>
                    <a:lnTo>
                      <a:pt x="8497" y="71"/>
                    </a:lnTo>
                    <a:lnTo>
                      <a:pt x="8513" y="73"/>
                    </a:lnTo>
                    <a:lnTo>
                      <a:pt x="8531" y="81"/>
                    </a:lnTo>
                    <a:lnTo>
                      <a:pt x="8567" y="103"/>
                    </a:lnTo>
                    <a:cubicBezTo>
                      <a:pt x="8568" y="103"/>
                      <a:pt x="8569" y="104"/>
                      <a:pt x="8570" y="104"/>
                    </a:cubicBezTo>
                    <a:lnTo>
                      <a:pt x="8611" y="120"/>
                    </a:lnTo>
                    <a:cubicBezTo>
                      <a:pt x="8612" y="121"/>
                      <a:pt x="8613" y="121"/>
                      <a:pt x="8613" y="121"/>
                    </a:cubicBezTo>
                    <a:lnTo>
                      <a:pt x="8656" y="131"/>
                    </a:lnTo>
                    <a:cubicBezTo>
                      <a:pt x="8657" y="131"/>
                      <a:pt x="8658" y="132"/>
                      <a:pt x="8659" y="132"/>
                    </a:cubicBezTo>
                    <a:lnTo>
                      <a:pt x="8703" y="135"/>
                    </a:lnTo>
                    <a:lnTo>
                      <a:pt x="15019" y="135"/>
                    </a:lnTo>
                    <a:lnTo>
                      <a:pt x="15065" y="132"/>
                    </a:lnTo>
                    <a:cubicBezTo>
                      <a:pt x="15066" y="132"/>
                      <a:pt x="15067" y="131"/>
                      <a:pt x="15068" y="131"/>
                    </a:cubicBezTo>
                    <a:lnTo>
                      <a:pt x="15110" y="121"/>
                    </a:lnTo>
                    <a:cubicBezTo>
                      <a:pt x="15111" y="121"/>
                      <a:pt x="15112" y="121"/>
                      <a:pt x="15113" y="120"/>
                    </a:cubicBezTo>
                    <a:lnTo>
                      <a:pt x="15154" y="104"/>
                    </a:lnTo>
                    <a:cubicBezTo>
                      <a:pt x="15154" y="104"/>
                      <a:pt x="15155" y="103"/>
                      <a:pt x="15156" y="103"/>
                    </a:cubicBezTo>
                    <a:lnTo>
                      <a:pt x="15194" y="80"/>
                    </a:lnTo>
                    <a:lnTo>
                      <a:pt x="15208" y="74"/>
                    </a:lnTo>
                    <a:lnTo>
                      <a:pt x="15222" y="71"/>
                    </a:lnTo>
                    <a:lnTo>
                      <a:pt x="15236" y="74"/>
                    </a:lnTo>
                    <a:lnTo>
                      <a:pt x="15251" y="81"/>
                    </a:lnTo>
                    <a:lnTo>
                      <a:pt x="15287" y="103"/>
                    </a:lnTo>
                    <a:cubicBezTo>
                      <a:pt x="15288" y="103"/>
                      <a:pt x="15289" y="104"/>
                      <a:pt x="15290" y="104"/>
                    </a:cubicBezTo>
                    <a:lnTo>
                      <a:pt x="15331" y="120"/>
                    </a:lnTo>
                    <a:cubicBezTo>
                      <a:pt x="15332" y="121"/>
                      <a:pt x="15333" y="121"/>
                      <a:pt x="15333" y="121"/>
                    </a:cubicBezTo>
                    <a:lnTo>
                      <a:pt x="15376" y="131"/>
                    </a:lnTo>
                    <a:cubicBezTo>
                      <a:pt x="15377" y="131"/>
                      <a:pt x="15378" y="132"/>
                      <a:pt x="15379" y="132"/>
                    </a:cubicBezTo>
                    <a:lnTo>
                      <a:pt x="15423" y="135"/>
                    </a:lnTo>
                    <a:lnTo>
                      <a:pt x="15747" y="135"/>
                    </a:lnTo>
                    <a:lnTo>
                      <a:pt x="15747" y="171"/>
                    </a:lnTo>
                    <a:lnTo>
                      <a:pt x="15420" y="171"/>
                    </a:lnTo>
                    <a:lnTo>
                      <a:pt x="15376" y="167"/>
                    </a:lnTo>
                    <a:cubicBezTo>
                      <a:pt x="15373" y="167"/>
                      <a:pt x="15370" y="166"/>
                      <a:pt x="15368" y="166"/>
                    </a:cubicBezTo>
                    <a:lnTo>
                      <a:pt x="15325" y="156"/>
                    </a:lnTo>
                    <a:cubicBezTo>
                      <a:pt x="15323" y="155"/>
                      <a:pt x="15320" y="154"/>
                      <a:pt x="15318" y="153"/>
                    </a:cubicBezTo>
                    <a:lnTo>
                      <a:pt x="15277" y="137"/>
                    </a:lnTo>
                    <a:cubicBezTo>
                      <a:pt x="15274" y="136"/>
                      <a:pt x="15272" y="135"/>
                      <a:pt x="15269" y="133"/>
                    </a:cubicBezTo>
                    <a:lnTo>
                      <a:pt x="15235" y="113"/>
                    </a:lnTo>
                    <a:lnTo>
                      <a:pt x="15225" y="108"/>
                    </a:lnTo>
                    <a:lnTo>
                      <a:pt x="15222" y="107"/>
                    </a:lnTo>
                    <a:lnTo>
                      <a:pt x="15219" y="108"/>
                    </a:lnTo>
                    <a:lnTo>
                      <a:pt x="15212" y="111"/>
                    </a:lnTo>
                    <a:lnTo>
                      <a:pt x="15174" y="133"/>
                    </a:lnTo>
                    <a:cubicBezTo>
                      <a:pt x="15172" y="135"/>
                      <a:pt x="15169" y="136"/>
                      <a:pt x="15167" y="137"/>
                    </a:cubicBezTo>
                    <a:lnTo>
                      <a:pt x="15126" y="153"/>
                    </a:lnTo>
                    <a:cubicBezTo>
                      <a:pt x="15123" y="154"/>
                      <a:pt x="15121" y="155"/>
                      <a:pt x="15118" y="156"/>
                    </a:cubicBezTo>
                    <a:lnTo>
                      <a:pt x="15076" y="166"/>
                    </a:lnTo>
                    <a:cubicBezTo>
                      <a:pt x="15073" y="167"/>
                      <a:pt x="15070" y="167"/>
                      <a:pt x="15068" y="167"/>
                    </a:cubicBezTo>
                    <a:lnTo>
                      <a:pt x="15019" y="171"/>
                    </a:lnTo>
                    <a:lnTo>
                      <a:pt x="8700" y="171"/>
                    </a:lnTo>
                    <a:lnTo>
                      <a:pt x="8656" y="167"/>
                    </a:lnTo>
                    <a:cubicBezTo>
                      <a:pt x="8653" y="167"/>
                      <a:pt x="8650" y="167"/>
                      <a:pt x="8648" y="166"/>
                    </a:cubicBezTo>
                    <a:lnTo>
                      <a:pt x="8605" y="156"/>
                    </a:lnTo>
                    <a:cubicBezTo>
                      <a:pt x="8603" y="155"/>
                      <a:pt x="8600" y="154"/>
                      <a:pt x="8598" y="153"/>
                    </a:cubicBezTo>
                    <a:lnTo>
                      <a:pt x="8557" y="137"/>
                    </a:lnTo>
                    <a:cubicBezTo>
                      <a:pt x="8554" y="136"/>
                      <a:pt x="8552" y="135"/>
                      <a:pt x="8549" y="133"/>
                    </a:cubicBezTo>
                    <a:lnTo>
                      <a:pt x="8516" y="114"/>
                    </a:lnTo>
                    <a:lnTo>
                      <a:pt x="8504" y="108"/>
                    </a:lnTo>
                    <a:lnTo>
                      <a:pt x="8500" y="107"/>
                    </a:lnTo>
                    <a:lnTo>
                      <a:pt x="8498" y="108"/>
                    </a:lnTo>
                    <a:lnTo>
                      <a:pt x="8490" y="113"/>
                    </a:lnTo>
                    <a:lnTo>
                      <a:pt x="8468" y="132"/>
                    </a:lnTo>
                    <a:cubicBezTo>
                      <a:pt x="8465" y="135"/>
                      <a:pt x="8462" y="137"/>
                      <a:pt x="8459" y="139"/>
                    </a:cubicBezTo>
                    <a:lnTo>
                      <a:pt x="8434" y="153"/>
                    </a:lnTo>
                    <a:cubicBezTo>
                      <a:pt x="8430" y="154"/>
                      <a:pt x="8427" y="156"/>
                      <a:pt x="8424" y="157"/>
                    </a:cubicBezTo>
                    <a:lnTo>
                      <a:pt x="8396" y="165"/>
                    </a:lnTo>
                    <a:cubicBezTo>
                      <a:pt x="8393" y="166"/>
                      <a:pt x="8389" y="167"/>
                      <a:pt x="8386" y="168"/>
                    </a:cubicBezTo>
                    <a:lnTo>
                      <a:pt x="8351" y="171"/>
                    </a:lnTo>
                    <a:lnTo>
                      <a:pt x="8322" y="170"/>
                    </a:lnTo>
                    <a:lnTo>
                      <a:pt x="8304" y="168"/>
                    </a:lnTo>
                    <a:cubicBezTo>
                      <a:pt x="8300" y="167"/>
                      <a:pt x="8296" y="166"/>
                      <a:pt x="8292" y="165"/>
                    </a:cubicBezTo>
                    <a:lnTo>
                      <a:pt x="8275" y="158"/>
                    </a:lnTo>
                    <a:cubicBezTo>
                      <a:pt x="8270" y="156"/>
                      <a:pt x="8266" y="154"/>
                      <a:pt x="8262" y="151"/>
                    </a:cubicBezTo>
                    <a:lnTo>
                      <a:pt x="8247" y="140"/>
                    </a:lnTo>
                    <a:cubicBezTo>
                      <a:pt x="8244" y="137"/>
                      <a:pt x="8241" y="135"/>
                      <a:pt x="8238" y="131"/>
                    </a:cubicBezTo>
                    <a:lnTo>
                      <a:pt x="8226" y="117"/>
                    </a:lnTo>
                    <a:lnTo>
                      <a:pt x="8222" y="111"/>
                    </a:lnTo>
                    <a:lnTo>
                      <a:pt x="8217" y="108"/>
                    </a:lnTo>
                    <a:lnTo>
                      <a:pt x="8214" y="108"/>
                    </a:lnTo>
                    <a:lnTo>
                      <a:pt x="8210" y="108"/>
                    </a:lnTo>
                    <a:lnTo>
                      <a:pt x="8202" y="113"/>
                    </a:lnTo>
                    <a:lnTo>
                      <a:pt x="8180" y="132"/>
                    </a:lnTo>
                    <a:cubicBezTo>
                      <a:pt x="8177" y="135"/>
                      <a:pt x="8174" y="137"/>
                      <a:pt x="8171" y="139"/>
                    </a:cubicBezTo>
                    <a:lnTo>
                      <a:pt x="8146" y="153"/>
                    </a:lnTo>
                    <a:cubicBezTo>
                      <a:pt x="8142" y="154"/>
                      <a:pt x="8139" y="156"/>
                      <a:pt x="8136" y="157"/>
                    </a:cubicBezTo>
                    <a:lnTo>
                      <a:pt x="8108" y="165"/>
                    </a:lnTo>
                    <a:cubicBezTo>
                      <a:pt x="8105" y="166"/>
                      <a:pt x="8101" y="167"/>
                      <a:pt x="8098" y="168"/>
                    </a:cubicBezTo>
                    <a:lnTo>
                      <a:pt x="8063" y="171"/>
                    </a:lnTo>
                    <a:lnTo>
                      <a:pt x="8034" y="170"/>
                    </a:lnTo>
                    <a:lnTo>
                      <a:pt x="8016" y="168"/>
                    </a:lnTo>
                    <a:cubicBezTo>
                      <a:pt x="8012" y="167"/>
                      <a:pt x="8008" y="166"/>
                      <a:pt x="8004" y="165"/>
                    </a:cubicBezTo>
                    <a:lnTo>
                      <a:pt x="7987" y="158"/>
                    </a:lnTo>
                    <a:cubicBezTo>
                      <a:pt x="7982" y="156"/>
                      <a:pt x="7978" y="154"/>
                      <a:pt x="7974" y="151"/>
                    </a:cubicBezTo>
                    <a:lnTo>
                      <a:pt x="7959" y="140"/>
                    </a:lnTo>
                    <a:cubicBezTo>
                      <a:pt x="7956" y="137"/>
                      <a:pt x="7953" y="135"/>
                      <a:pt x="7950" y="131"/>
                    </a:cubicBezTo>
                    <a:lnTo>
                      <a:pt x="7936" y="113"/>
                    </a:lnTo>
                    <a:lnTo>
                      <a:pt x="7937" y="115"/>
                    </a:lnTo>
                    <a:lnTo>
                      <a:pt x="7930" y="109"/>
                    </a:lnTo>
                    <a:lnTo>
                      <a:pt x="7927" y="108"/>
                    </a:lnTo>
                    <a:lnTo>
                      <a:pt x="7924" y="108"/>
                    </a:lnTo>
                    <a:lnTo>
                      <a:pt x="7916" y="111"/>
                    </a:lnTo>
                    <a:lnTo>
                      <a:pt x="7878" y="133"/>
                    </a:lnTo>
                    <a:cubicBezTo>
                      <a:pt x="7876" y="135"/>
                      <a:pt x="7873" y="136"/>
                      <a:pt x="7871" y="137"/>
                    </a:cubicBezTo>
                    <a:lnTo>
                      <a:pt x="7830" y="153"/>
                    </a:lnTo>
                    <a:cubicBezTo>
                      <a:pt x="7827" y="154"/>
                      <a:pt x="7825" y="155"/>
                      <a:pt x="7822" y="156"/>
                    </a:cubicBezTo>
                    <a:lnTo>
                      <a:pt x="7780" y="166"/>
                    </a:lnTo>
                    <a:cubicBezTo>
                      <a:pt x="7777" y="167"/>
                      <a:pt x="7774" y="167"/>
                      <a:pt x="7772" y="167"/>
                    </a:cubicBezTo>
                    <a:lnTo>
                      <a:pt x="7723" y="171"/>
                    </a:lnTo>
                    <a:lnTo>
                      <a:pt x="7260" y="171"/>
                    </a:lnTo>
                    <a:lnTo>
                      <a:pt x="7216" y="167"/>
                    </a:lnTo>
                    <a:cubicBezTo>
                      <a:pt x="7213" y="167"/>
                      <a:pt x="7210" y="167"/>
                      <a:pt x="7208" y="166"/>
                    </a:cubicBezTo>
                    <a:lnTo>
                      <a:pt x="7165" y="156"/>
                    </a:lnTo>
                    <a:cubicBezTo>
                      <a:pt x="7163" y="155"/>
                      <a:pt x="7160" y="154"/>
                      <a:pt x="7158" y="153"/>
                    </a:cubicBezTo>
                    <a:lnTo>
                      <a:pt x="7117" y="137"/>
                    </a:lnTo>
                    <a:cubicBezTo>
                      <a:pt x="7114" y="136"/>
                      <a:pt x="7112" y="135"/>
                      <a:pt x="7109" y="133"/>
                    </a:cubicBezTo>
                    <a:lnTo>
                      <a:pt x="7075" y="113"/>
                    </a:lnTo>
                    <a:lnTo>
                      <a:pt x="7065" y="108"/>
                    </a:lnTo>
                    <a:lnTo>
                      <a:pt x="7062" y="107"/>
                    </a:lnTo>
                    <a:lnTo>
                      <a:pt x="7059" y="108"/>
                    </a:lnTo>
                    <a:lnTo>
                      <a:pt x="7052" y="111"/>
                    </a:lnTo>
                    <a:lnTo>
                      <a:pt x="7014" y="133"/>
                    </a:lnTo>
                    <a:cubicBezTo>
                      <a:pt x="7012" y="135"/>
                      <a:pt x="7009" y="136"/>
                      <a:pt x="7007" y="137"/>
                    </a:cubicBezTo>
                    <a:lnTo>
                      <a:pt x="6966" y="153"/>
                    </a:lnTo>
                    <a:cubicBezTo>
                      <a:pt x="6963" y="154"/>
                      <a:pt x="6961" y="155"/>
                      <a:pt x="6958" y="156"/>
                    </a:cubicBezTo>
                    <a:lnTo>
                      <a:pt x="6916" y="166"/>
                    </a:lnTo>
                    <a:cubicBezTo>
                      <a:pt x="6913" y="166"/>
                      <a:pt x="6910" y="167"/>
                      <a:pt x="6908" y="167"/>
                    </a:cubicBezTo>
                    <a:lnTo>
                      <a:pt x="6859" y="171"/>
                    </a:lnTo>
                    <a:lnTo>
                      <a:pt x="4476" y="171"/>
                    </a:lnTo>
                    <a:lnTo>
                      <a:pt x="4432" y="167"/>
                    </a:lnTo>
                    <a:cubicBezTo>
                      <a:pt x="4429" y="167"/>
                      <a:pt x="4426" y="167"/>
                      <a:pt x="4424" y="166"/>
                    </a:cubicBezTo>
                    <a:lnTo>
                      <a:pt x="4381" y="156"/>
                    </a:lnTo>
                    <a:cubicBezTo>
                      <a:pt x="4379" y="155"/>
                      <a:pt x="4376" y="154"/>
                      <a:pt x="4374" y="153"/>
                    </a:cubicBezTo>
                    <a:lnTo>
                      <a:pt x="4333" y="137"/>
                    </a:lnTo>
                    <a:cubicBezTo>
                      <a:pt x="4330" y="136"/>
                      <a:pt x="4328" y="135"/>
                      <a:pt x="4325" y="133"/>
                    </a:cubicBezTo>
                    <a:lnTo>
                      <a:pt x="4291" y="113"/>
                    </a:lnTo>
                    <a:lnTo>
                      <a:pt x="4281" y="108"/>
                    </a:lnTo>
                    <a:lnTo>
                      <a:pt x="4278" y="107"/>
                    </a:lnTo>
                    <a:lnTo>
                      <a:pt x="4275" y="108"/>
                    </a:lnTo>
                    <a:lnTo>
                      <a:pt x="4268" y="111"/>
                    </a:lnTo>
                    <a:lnTo>
                      <a:pt x="4230" y="133"/>
                    </a:lnTo>
                    <a:cubicBezTo>
                      <a:pt x="4228" y="135"/>
                      <a:pt x="4225" y="136"/>
                      <a:pt x="4223" y="137"/>
                    </a:cubicBezTo>
                    <a:lnTo>
                      <a:pt x="4182" y="153"/>
                    </a:lnTo>
                    <a:cubicBezTo>
                      <a:pt x="4179" y="154"/>
                      <a:pt x="4177" y="155"/>
                      <a:pt x="4174" y="156"/>
                    </a:cubicBezTo>
                    <a:lnTo>
                      <a:pt x="4132" y="166"/>
                    </a:lnTo>
                    <a:cubicBezTo>
                      <a:pt x="4129" y="166"/>
                      <a:pt x="4126" y="167"/>
                      <a:pt x="4124" y="167"/>
                    </a:cubicBezTo>
                    <a:lnTo>
                      <a:pt x="4075" y="171"/>
                    </a:lnTo>
                    <a:lnTo>
                      <a:pt x="53" y="171"/>
                    </a:lnTo>
                    <a:lnTo>
                      <a:pt x="53" y="135"/>
                    </a:lnTo>
                    <a:close/>
                    <a:moveTo>
                      <a:pt x="53" y="171"/>
                    </a:moveTo>
                    <a:cubicBezTo>
                      <a:pt x="24" y="171"/>
                      <a:pt x="0" y="147"/>
                      <a:pt x="0" y="117"/>
                    </a:cubicBezTo>
                    <a:cubicBezTo>
                      <a:pt x="0" y="88"/>
                      <a:pt x="24" y="64"/>
                      <a:pt x="53" y="64"/>
                    </a:cubicBezTo>
                    <a:lnTo>
                      <a:pt x="53" y="171"/>
                    </a:lnTo>
                    <a:close/>
                    <a:moveTo>
                      <a:pt x="15747" y="64"/>
                    </a:moveTo>
                    <a:cubicBezTo>
                      <a:pt x="15776" y="64"/>
                      <a:pt x="15800" y="88"/>
                      <a:pt x="15800" y="117"/>
                    </a:cubicBezTo>
                    <a:cubicBezTo>
                      <a:pt x="15800" y="147"/>
                      <a:pt x="15776" y="171"/>
                      <a:pt x="15747" y="171"/>
                    </a:cubicBezTo>
                    <a:lnTo>
                      <a:pt x="15747" y="64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81" name="Freeform 463">
                <a:extLst>
                  <a:ext uri="{FF2B5EF4-FFF2-40B4-BE49-F238E27FC236}">
                    <a16:creationId xmlns:a16="http://schemas.microsoft.com/office/drawing/2014/main" id="{4F84195B-5703-462C-BF21-B05896C616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5" y="3498"/>
                <a:ext cx="90" cy="91"/>
              </a:xfrm>
              <a:custGeom>
                <a:avLst/>
                <a:gdLst>
                  <a:gd name="T0" fmla="*/ 320 w 320"/>
                  <a:gd name="T1" fmla="*/ 160 h 320"/>
                  <a:gd name="T2" fmla="*/ 0 w 320"/>
                  <a:gd name="T3" fmla="*/ 320 h 320"/>
                  <a:gd name="T4" fmla="*/ 0 w 320"/>
                  <a:gd name="T5" fmla="*/ 0 h 320"/>
                  <a:gd name="T6" fmla="*/ 320 w 320"/>
                  <a:gd name="T7" fmla="*/ 16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0" h="320">
                    <a:moveTo>
                      <a:pt x="320" y="160"/>
                    </a:moveTo>
                    <a:lnTo>
                      <a:pt x="0" y="320"/>
                    </a:lnTo>
                    <a:cubicBezTo>
                      <a:pt x="50" y="219"/>
                      <a:pt x="50" y="101"/>
                      <a:pt x="0" y="0"/>
                    </a:cubicBezTo>
                    <a:lnTo>
                      <a:pt x="320" y="16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82" name="Rectangle 464">
                <a:extLst>
                  <a:ext uri="{FF2B5EF4-FFF2-40B4-BE49-F238E27FC236}">
                    <a16:creationId xmlns:a16="http://schemas.microsoft.com/office/drawing/2014/main" id="{0FFBF448-B7F3-4181-AE3B-90E15C5C84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9" y="3507"/>
                <a:ext cx="321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83" name="Rectangle 465">
                <a:extLst>
                  <a:ext uri="{FF2B5EF4-FFF2-40B4-BE49-F238E27FC236}">
                    <a16:creationId xmlns:a16="http://schemas.microsoft.com/office/drawing/2014/main" id="{4F31F4FB-69DC-4F4F-A5AF-7F7FB78D2B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0" y="3503"/>
                <a:ext cx="371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LB Btry Chrgr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84" name="Freeform 466">
                <a:extLst>
                  <a:ext uri="{FF2B5EF4-FFF2-40B4-BE49-F238E27FC236}">
                    <a16:creationId xmlns:a16="http://schemas.microsoft.com/office/drawing/2014/main" id="{15DCAF1E-E3F4-44AF-8E59-046CDDD193B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47" y="2558"/>
                <a:ext cx="1484" cy="293"/>
              </a:xfrm>
              <a:custGeom>
                <a:avLst/>
                <a:gdLst>
                  <a:gd name="T0" fmla="*/ 3603 w 5240"/>
                  <a:gd name="T1" fmla="*/ 40 h 1035"/>
                  <a:gd name="T2" fmla="*/ 3710 w 5240"/>
                  <a:gd name="T3" fmla="*/ 1 h 1035"/>
                  <a:gd name="T4" fmla="*/ 3834 w 5240"/>
                  <a:gd name="T5" fmla="*/ 53 h 1035"/>
                  <a:gd name="T6" fmla="*/ 4248 w 5240"/>
                  <a:gd name="T7" fmla="*/ 71 h 1035"/>
                  <a:gd name="T8" fmla="*/ 4419 w 5240"/>
                  <a:gd name="T9" fmla="*/ 160 h 1035"/>
                  <a:gd name="T10" fmla="*/ 4498 w 5240"/>
                  <a:gd name="T11" fmla="*/ 278 h 1035"/>
                  <a:gd name="T12" fmla="*/ 4525 w 5240"/>
                  <a:gd name="T13" fmla="*/ 843 h 1035"/>
                  <a:gd name="T14" fmla="*/ 4588 w 5240"/>
                  <a:gd name="T15" fmla="*/ 919 h 1035"/>
                  <a:gd name="T16" fmla="*/ 4722 w 5240"/>
                  <a:gd name="T17" fmla="*/ 917 h 1035"/>
                  <a:gd name="T18" fmla="*/ 4846 w 5240"/>
                  <a:gd name="T19" fmla="*/ 865 h 1035"/>
                  <a:gd name="T20" fmla="*/ 4952 w 5240"/>
                  <a:gd name="T21" fmla="*/ 904 h 1035"/>
                  <a:gd name="T22" fmla="*/ 5187 w 5240"/>
                  <a:gd name="T23" fmla="*/ 964 h 1035"/>
                  <a:gd name="T24" fmla="*/ 4898 w 5240"/>
                  <a:gd name="T25" fmla="*/ 913 h 1035"/>
                  <a:gd name="T26" fmla="*/ 4832 w 5240"/>
                  <a:gd name="T27" fmla="*/ 903 h 1035"/>
                  <a:gd name="T28" fmla="*/ 4693 w 5240"/>
                  <a:gd name="T29" fmla="*/ 960 h 1035"/>
                  <a:gd name="T30" fmla="*/ 4550 w 5240"/>
                  <a:gd name="T31" fmla="*/ 939 h 1035"/>
                  <a:gd name="T32" fmla="*/ 4487 w 5240"/>
                  <a:gd name="T33" fmla="*/ 821 h 1035"/>
                  <a:gd name="T34" fmla="*/ 4463 w 5240"/>
                  <a:gd name="T35" fmla="*/ 284 h 1035"/>
                  <a:gd name="T36" fmla="*/ 4354 w 5240"/>
                  <a:gd name="T37" fmla="*/ 153 h 1035"/>
                  <a:gd name="T38" fmla="*/ 4212 w 5240"/>
                  <a:gd name="T39" fmla="*/ 101 h 1035"/>
                  <a:gd name="T40" fmla="*/ 3784 w 5240"/>
                  <a:gd name="T41" fmla="*/ 71 h 1035"/>
                  <a:gd name="T42" fmla="*/ 3699 w 5240"/>
                  <a:gd name="T43" fmla="*/ 36 h 1035"/>
                  <a:gd name="T44" fmla="*/ 3581 w 5240"/>
                  <a:gd name="T45" fmla="*/ 87 h 1035"/>
                  <a:gd name="T46" fmla="*/ 53 w 5240"/>
                  <a:gd name="T47" fmla="*/ 135 h 1035"/>
                  <a:gd name="T48" fmla="*/ 3593 w 5240"/>
                  <a:gd name="T49" fmla="*/ 120 h 1035"/>
                  <a:gd name="T50" fmla="*/ 3702 w 5240"/>
                  <a:gd name="T51" fmla="*/ 71 h 1035"/>
                  <a:gd name="T52" fmla="*/ 3811 w 5240"/>
                  <a:gd name="T53" fmla="*/ 120 h 1035"/>
                  <a:gd name="T54" fmla="*/ 4181 w 5240"/>
                  <a:gd name="T55" fmla="*/ 135 h 1035"/>
                  <a:gd name="T56" fmla="*/ 4373 w 5240"/>
                  <a:gd name="T57" fmla="*/ 214 h 1035"/>
                  <a:gd name="T58" fmla="*/ 4452 w 5240"/>
                  <a:gd name="T59" fmla="*/ 406 h 1035"/>
                  <a:gd name="T60" fmla="*/ 4466 w 5240"/>
                  <a:gd name="T61" fmla="*/ 892 h 1035"/>
                  <a:gd name="T62" fmla="*/ 4529 w 5240"/>
                  <a:gd name="T63" fmla="*/ 968 h 1035"/>
                  <a:gd name="T64" fmla="*/ 4596 w 5240"/>
                  <a:gd name="T65" fmla="*/ 996 h 1035"/>
                  <a:gd name="T66" fmla="*/ 4742 w 5240"/>
                  <a:gd name="T67" fmla="*/ 985 h 1035"/>
                  <a:gd name="T68" fmla="*/ 4840 w 5240"/>
                  <a:gd name="T69" fmla="*/ 938 h 1035"/>
                  <a:gd name="T70" fmla="*/ 4922 w 5240"/>
                  <a:gd name="T71" fmla="*/ 968 h 1035"/>
                  <a:gd name="T72" fmla="*/ 5055 w 5240"/>
                  <a:gd name="T73" fmla="*/ 999 h 1035"/>
                  <a:gd name="T74" fmla="*/ 5000 w 5240"/>
                  <a:gd name="T75" fmla="*/ 1030 h 1035"/>
                  <a:gd name="T76" fmla="*/ 4867 w 5240"/>
                  <a:gd name="T77" fmla="*/ 977 h 1035"/>
                  <a:gd name="T78" fmla="*/ 4806 w 5240"/>
                  <a:gd name="T79" fmla="*/ 997 h 1035"/>
                  <a:gd name="T80" fmla="*/ 4700 w 5240"/>
                  <a:gd name="T81" fmla="*/ 1031 h 1035"/>
                  <a:gd name="T82" fmla="*/ 4552 w 5240"/>
                  <a:gd name="T83" fmla="*/ 1020 h 1035"/>
                  <a:gd name="T84" fmla="*/ 4475 w 5240"/>
                  <a:gd name="T85" fmla="*/ 969 h 1035"/>
                  <a:gd name="T86" fmla="*/ 4422 w 5240"/>
                  <a:gd name="T87" fmla="*/ 869 h 1035"/>
                  <a:gd name="T88" fmla="*/ 4412 w 5240"/>
                  <a:gd name="T89" fmla="*/ 363 h 1035"/>
                  <a:gd name="T90" fmla="*/ 4273 w 5240"/>
                  <a:gd name="T91" fmla="*/ 189 h 1035"/>
                  <a:gd name="T92" fmla="*/ 3856 w 5240"/>
                  <a:gd name="T93" fmla="*/ 167 h 1035"/>
                  <a:gd name="T94" fmla="*/ 3749 w 5240"/>
                  <a:gd name="T95" fmla="*/ 133 h 1035"/>
                  <a:gd name="T96" fmla="*/ 3692 w 5240"/>
                  <a:gd name="T97" fmla="*/ 111 h 1035"/>
                  <a:gd name="T98" fmla="*/ 3556 w 5240"/>
                  <a:gd name="T99" fmla="*/ 166 h 1035"/>
                  <a:gd name="T100" fmla="*/ 53 w 5240"/>
                  <a:gd name="T101" fmla="*/ 171 h 1035"/>
                  <a:gd name="T102" fmla="*/ 5240 w 5240"/>
                  <a:gd name="T103" fmla="*/ 981 h 10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240" h="1035">
                    <a:moveTo>
                      <a:pt x="53" y="64"/>
                    </a:moveTo>
                    <a:lnTo>
                      <a:pt x="3499" y="64"/>
                    </a:lnTo>
                    <a:lnTo>
                      <a:pt x="3535" y="61"/>
                    </a:lnTo>
                    <a:lnTo>
                      <a:pt x="3570" y="53"/>
                    </a:lnTo>
                    <a:lnTo>
                      <a:pt x="3603" y="40"/>
                    </a:lnTo>
                    <a:lnTo>
                      <a:pt x="3638" y="19"/>
                    </a:lnTo>
                    <a:lnTo>
                      <a:pt x="3659" y="8"/>
                    </a:lnTo>
                    <a:cubicBezTo>
                      <a:pt x="3664" y="6"/>
                      <a:pt x="3669" y="5"/>
                      <a:pt x="3674" y="4"/>
                    </a:cubicBezTo>
                    <a:lnTo>
                      <a:pt x="3694" y="1"/>
                    </a:lnTo>
                    <a:cubicBezTo>
                      <a:pt x="3699" y="0"/>
                      <a:pt x="3705" y="0"/>
                      <a:pt x="3710" y="1"/>
                    </a:cubicBezTo>
                    <a:lnTo>
                      <a:pt x="3729" y="4"/>
                    </a:lnTo>
                    <a:cubicBezTo>
                      <a:pt x="3734" y="5"/>
                      <a:pt x="3740" y="6"/>
                      <a:pt x="3744" y="8"/>
                    </a:cubicBezTo>
                    <a:lnTo>
                      <a:pt x="3762" y="17"/>
                    </a:lnTo>
                    <a:lnTo>
                      <a:pt x="3800" y="40"/>
                    </a:lnTo>
                    <a:lnTo>
                      <a:pt x="3834" y="53"/>
                    </a:lnTo>
                    <a:lnTo>
                      <a:pt x="3868" y="61"/>
                    </a:lnTo>
                    <a:lnTo>
                      <a:pt x="3908" y="64"/>
                    </a:lnTo>
                    <a:lnTo>
                      <a:pt x="4181" y="64"/>
                    </a:lnTo>
                    <a:lnTo>
                      <a:pt x="4214" y="66"/>
                    </a:lnTo>
                    <a:lnTo>
                      <a:pt x="4248" y="71"/>
                    </a:lnTo>
                    <a:lnTo>
                      <a:pt x="4309" y="89"/>
                    </a:lnTo>
                    <a:cubicBezTo>
                      <a:pt x="4313" y="90"/>
                      <a:pt x="4316" y="91"/>
                      <a:pt x="4320" y="93"/>
                    </a:cubicBezTo>
                    <a:lnTo>
                      <a:pt x="4368" y="120"/>
                    </a:lnTo>
                    <a:cubicBezTo>
                      <a:pt x="4371" y="121"/>
                      <a:pt x="4374" y="123"/>
                      <a:pt x="4376" y="125"/>
                    </a:cubicBezTo>
                    <a:lnTo>
                      <a:pt x="4419" y="160"/>
                    </a:lnTo>
                    <a:cubicBezTo>
                      <a:pt x="4422" y="162"/>
                      <a:pt x="4425" y="165"/>
                      <a:pt x="4427" y="168"/>
                    </a:cubicBezTo>
                    <a:lnTo>
                      <a:pt x="4462" y="211"/>
                    </a:lnTo>
                    <a:cubicBezTo>
                      <a:pt x="4464" y="213"/>
                      <a:pt x="4466" y="216"/>
                      <a:pt x="4467" y="219"/>
                    </a:cubicBezTo>
                    <a:lnTo>
                      <a:pt x="4494" y="267"/>
                    </a:lnTo>
                    <a:cubicBezTo>
                      <a:pt x="4496" y="271"/>
                      <a:pt x="4497" y="274"/>
                      <a:pt x="4498" y="278"/>
                    </a:cubicBezTo>
                    <a:lnTo>
                      <a:pt x="4515" y="332"/>
                    </a:lnTo>
                    <a:lnTo>
                      <a:pt x="4521" y="368"/>
                    </a:lnTo>
                    <a:lnTo>
                      <a:pt x="4523" y="403"/>
                    </a:lnTo>
                    <a:lnTo>
                      <a:pt x="4523" y="821"/>
                    </a:lnTo>
                    <a:lnTo>
                      <a:pt x="4525" y="843"/>
                    </a:lnTo>
                    <a:lnTo>
                      <a:pt x="4531" y="863"/>
                    </a:lnTo>
                    <a:lnTo>
                      <a:pt x="4541" y="881"/>
                    </a:lnTo>
                    <a:lnTo>
                      <a:pt x="4554" y="897"/>
                    </a:lnTo>
                    <a:lnTo>
                      <a:pt x="4570" y="910"/>
                    </a:lnTo>
                    <a:lnTo>
                      <a:pt x="4588" y="919"/>
                    </a:lnTo>
                    <a:lnTo>
                      <a:pt x="4608" y="925"/>
                    </a:lnTo>
                    <a:lnTo>
                      <a:pt x="4635" y="928"/>
                    </a:lnTo>
                    <a:lnTo>
                      <a:pt x="4651" y="928"/>
                    </a:lnTo>
                    <a:lnTo>
                      <a:pt x="4687" y="925"/>
                    </a:lnTo>
                    <a:lnTo>
                      <a:pt x="4722" y="917"/>
                    </a:lnTo>
                    <a:lnTo>
                      <a:pt x="4755" y="904"/>
                    </a:lnTo>
                    <a:lnTo>
                      <a:pt x="4790" y="883"/>
                    </a:lnTo>
                    <a:lnTo>
                      <a:pt x="4811" y="872"/>
                    </a:lnTo>
                    <a:cubicBezTo>
                      <a:pt x="4816" y="870"/>
                      <a:pt x="4821" y="869"/>
                      <a:pt x="4826" y="868"/>
                    </a:cubicBezTo>
                    <a:lnTo>
                      <a:pt x="4846" y="865"/>
                    </a:lnTo>
                    <a:cubicBezTo>
                      <a:pt x="4851" y="864"/>
                      <a:pt x="4857" y="864"/>
                      <a:pt x="4862" y="865"/>
                    </a:cubicBezTo>
                    <a:lnTo>
                      <a:pt x="4881" y="868"/>
                    </a:lnTo>
                    <a:cubicBezTo>
                      <a:pt x="4886" y="869"/>
                      <a:pt x="4892" y="870"/>
                      <a:pt x="4896" y="872"/>
                    </a:cubicBezTo>
                    <a:lnTo>
                      <a:pt x="4914" y="881"/>
                    </a:lnTo>
                    <a:lnTo>
                      <a:pt x="4952" y="904"/>
                    </a:lnTo>
                    <a:lnTo>
                      <a:pt x="4986" y="917"/>
                    </a:lnTo>
                    <a:lnTo>
                      <a:pt x="5020" y="925"/>
                    </a:lnTo>
                    <a:lnTo>
                      <a:pt x="5060" y="928"/>
                    </a:lnTo>
                    <a:lnTo>
                      <a:pt x="5187" y="928"/>
                    </a:lnTo>
                    <a:lnTo>
                      <a:pt x="5187" y="964"/>
                    </a:lnTo>
                    <a:lnTo>
                      <a:pt x="5057" y="964"/>
                    </a:lnTo>
                    <a:lnTo>
                      <a:pt x="5015" y="960"/>
                    </a:lnTo>
                    <a:lnTo>
                      <a:pt x="4975" y="951"/>
                    </a:lnTo>
                    <a:lnTo>
                      <a:pt x="4936" y="935"/>
                    </a:lnTo>
                    <a:lnTo>
                      <a:pt x="4898" y="913"/>
                    </a:lnTo>
                    <a:lnTo>
                      <a:pt x="4881" y="904"/>
                    </a:lnTo>
                    <a:cubicBezTo>
                      <a:pt x="4879" y="904"/>
                      <a:pt x="4877" y="903"/>
                      <a:pt x="4876" y="903"/>
                    </a:cubicBezTo>
                    <a:lnTo>
                      <a:pt x="4857" y="900"/>
                    </a:lnTo>
                    <a:cubicBezTo>
                      <a:pt x="4855" y="900"/>
                      <a:pt x="4853" y="900"/>
                      <a:pt x="4851" y="900"/>
                    </a:cubicBezTo>
                    <a:lnTo>
                      <a:pt x="4832" y="903"/>
                    </a:lnTo>
                    <a:cubicBezTo>
                      <a:pt x="4830" y="903"/>
                      <a:pt x="4828" y="904"/>
                      <a:pt x="4827" y="904"/>
                    </a:cubicBezTo>
                    <a:lnTo>
                      <a:pt x="4808" y="914"/>
                    </a:lnTo>
                    <a:lnTo>
                      <a:pt x="4771" y="935"/>
                    </a:lnTo>
                    <a:lnTo>
                      <a:pt x="4733" y="951"/>
                    </a:lnTo>
                    <a:lnTo>
                      <a:pt x="4693" y="960"/>
                    </a:lnTo>
                    <a:lnTo>
                      <a:pt x="4651" y="964"/>
                    </a:lnTo>
                    <a:lnTo>
                      <a:pt x="4631" y="964"/>
                    </a:lnTo>
                    <a:lnTo>
                      <a:pt x="4601" y="960"/>
                    </a:lnTo>
                    <a:lnTo>
                      <a:pt x="4574" y="952"/>
                    </a:lnTo>
                    <a:lnTo>
                      <a:pt x="4550" y="939"/>
                    </a:lnTo>
                    <a:lnTo>
                      <a:pt x="4529" y="922"/>
                    </a:lnTo>
                    <a:lnTo>
                      <a:pt x="4512" y="901"/>
                    </a:lnTo>
                    <a:lnTo>
                      <a:pt x="4498" y="877"/>
                    </a:lnTo>
                    <a:lnTo>
                      <a:pt x="4490" y="850"/>
                    </a:lnTo>
                    <a:lnTo>
                      <a:pt x="4487" y="821"/>
                    </a:lnTo>
                    <a:lnTo>
                      <a:pt x="4487" y="405"/>
                    </a:lnTo>
                    <a:lnTo>
                      <a:pt x="4486" y="373"/>
                    </a:lnTo>
                    <a:lnTo>
                      <a:pt x="4480" y="342"/>
                    </a:lnTo>
                    <a:lnTo>
                      <a:pt x="4464" y="288"/>
                    </a:lnTo>
                    <a:cubicBezTo>
                      <a:pt x="4464" y="287"/>
                      <a:pt x="4463" y="286"/>
                      <a:pt x="4463" y="284"/>
                    </a:cubicBezTo>
                    <a:lnTo>
                      <a:pt x="4436" y="236"/>
                    </a:lnTo>
                    <a:cubicBezTo>
                      <a:pt x="4436" y="235"/>
                      <a:pt x="4435" y="234"/>
                      <a:pt x="4434" y="233"/>
                    </a:cubicBezTo>
                    <a:lnTo>
                      <a:pt x="4399" y="190"/>
                    </a:lnTo>
                    <a:cubicBezTo>
                      <a:pt x="4398" y="189"/>
                      <a:pt x="4398" y="188"/>
                      <a:pt x="4397" y="188"/>
                    </a:cubicBezTo>
                    <a:lnTo>
                      <a:pt x="4354" y="153"/>
                    </a:lnTo>
                    <a:cubicBezTo>
                      <a:pt x="4353" y="152"/>
                      <a:pt x="4352" y="151"/>
                      <a:pt x="4351" y="151"/>
                    </a:cubicBezTo>
                    <a:lnTo>
                      <a:pt x="4302" y="124"/>
                    </a:lnTo>
                    <a:cubicBezTo>
                      <a:pt x="4301" y="124"/>
                      <a:pt x="4300" y="123"/>
                      <a:pt x="4299" y="123"/>
                    </a:cubicBezTo>
                    <a:lnTo>
                      <a:pt x="4242" y="106"/>
                    </a:lnTo>
                    <a:lnTo>
                      <a:pt x="4212" y="101"/>
                    </a:lnTo>
                    <a:lnTo>
                      <a:pt x="4181" y="100"/>
                    </a:lnTo>
                    <a:lnTo>
                      <a:pt x="3905" y="100"/>
                    </a:lnTo>
                    <a:lnTo>
                      <a:pt x="3863" y="96"/>
                    </a:lnTo>
                    <a:lnTo>
                      <a:pt x="3823" y="87"/>
                    </a:lnTo>
                    <a:lnTo>
                      <a:pt x="3784" y="71"/>
                    </a:lnTo>
                    <a:lnTo>
                      <a:pt x="3746" y="49"/>
                    </a:lnTo>
                    <a:lnTo>
                      <a:pt x="3729" y="40"/>
                    </a:lnTo>
                    <a:cubicBezTo>
                      <a:pt x="3727" y="40"/>
                      <a:pt x="3725" y="39"/>
                      <a:pt x="3724" y="39"/>
                    </a:cubicBezTo>
                    <a:lnTo>
                      <a:pt x="3705" y="36"/>
                    </a:lnTo>
                    <a:cubicBezTo>
                      <a:pt x="3703" y="36"/>
                      <a:pt x="3701" y="36"/>
                      <a:pt x="3699" y="36"/>
                    </a:cubicBezTo>
                    <a:lnTo>
                      <a:pt x="3680" y="39"/>
                    </a:lnTo>
                    <a:cubicBezTo>
                      <a:pt x="3678" y="39"/>
                      <a:pt x="3676" y="40"/>
                      <a:pt x="3675" y="40"/>
                    </a:cubicBezTo>
                    <a:lnTo>
                      <a:pt x="3656" y="50"/>
                    </a:lnTo>
                    <a:lnTo>
                      <a:pt x="3619" y="71"/>
                    </a:lnTo>
                    <a:lnTo>
                      <a:pt x="3581" y="87"/>
                    </a:lnTo>
                    <a:lnTo>
                      <a:pt x="3541" y="96"/>
                    </a:lnTo>
                    <a:lnTo>
                      <a:pt x="3499" y="100"/>
                    </a:lnTo>
                    <a:lnTo>
                      <a:pt x="53" y="100"/>
                    </a:lnTo>
                    <a:lnTo>
                      <a:pt x="53" y="64"/>
                    </a:lnTo>
                    <a:close/>
                    <a:moveTo>
                      <a:pt x="53" y="135"/>
                    </a:moveTo>
                    <a:lnTo>
                      <a:pt x="3499" y="135"/>
                    </a:lnTo>
                    <a:lnTo>
                      <a:pt x="3545" y="132"/>
                    </a:lnTo>
                    <a:cubicBezTo>
                      <a:pt x="3546" y="132"/>
                      <a:pt x="3547" y="131"/>
                      <a:pt x="3548" y="131"/>
                    </a:cubicBezTo>
                    <a:lnTo>
                      <a:pt x="3590" y="121"/>
                    </a:lnTo>
                    <a:cubicBezTo>
                      <a:pt x="3591" y="121"/>
                      <a:pt x="3592" y="121"/>
                      <a:pt x="3593" y="120"/>
                    </a:cubicBezTo>
                    <a:lnTo>
                      <a:pt x="3634" y="104"/>
                    </a:lnTo>
                    <a:cubicBezTo>
                      <a:pt x="3634" y="104"/>
                      <a:pt x="3635" y="103"/>
                      <a:pt x="3636" y="103"/>
                    </a:cubicBezTo>
                    <a:lnTo>
                      <a:pt x="3674" y="80"/>
                    </a:lnTo>
                    <a:lnTo>
                      <a:pt x="3688" y="74"/>
                    </a:lnTo>
                    <a:lnTo>
                      <a:pt x="3702" y="71"/>
                    </a:lnTo>
                    <a:lnTo>
                      <a:pt x="3716" y="74"/>
                    </a:lnTo>
                    <a:lnTo>
                      <a:pt x="3731" y="81"/>
                    </a:lnTo>
                    <a:lnTo>
                      <a:pt x="3767" y="103"/>
                    </a:lnTo>
                    <a:cubicBezTo>
                      <a:pt x="3768" y="103"/>
                      <a:pt x="3769" y="104"/>
                      <a:pt x="3770" y="104"/>
                    </a:cubicBezTo>
                    <a:lnTo>
                      <a:pt x="3811" y="120"/>
                    </a:lnTo>
                    <a:cubicBezTo>
                      <a:pt x="3812" y="121"/>
                      <a:pt x="3813" y="121"/>
                      <a:pt x="3813" y="121"/>
                    </a:cubicBezTo>
                    <a:lnTo>
                      <a:pt x="3856" y="131"/>
                    </a:lnTo>
                    <a:cubicBezTo>
                      <a:pt x="3857" y="131"/>
                      <a:pt x="3858" y="132"/>
                      <a:pt x="3859" y="132"/>
                    </a:cubicBezTo>
                    <a:lnTo>
                      <a:pt x="3903" y="135"/>
                    </a:lnTo>
                    <a:lnTo>
                      <a:pt x="4181" y="135"/>
                    </a:lnTo>
                    <a:lnTo>
                      <a:pt x="4210" y="137"/>
                    </a:lnTo>
                    <a:lnTo>
                      <a:pt x="4237" y="141"/>
                    </a:lnTo>
                    <a:lnTo>
                      <a:pt x="4287" y="156"/>
                    </a:lnTo>
                    <a:lnTo>
                      <a:pt x="4333" y="181"/>
                    </a:lnTo>
                    <a:lnTo>
                      <a:pt x="4373" y="214"/>
                    </a:lnTo>
                    <a:lnTo>
                      <a:pt x="4406" y="254"/>
                    </a:lnTo>
                    <a:lnTo>
                      <a:pt x="4430" y="300"/>
                    </a:lnTo>
                    <a:lnTo>
                      <a:pt x="4446" y="353"/>
                    </a:lnTo>
                    <a:lnTo>
                      <a:pt x="4450" y="379"/>
                    </a:lnTo>
                    <a:lnTo>
                      <a:pt x="4452" y="406"/>
                    </a:lnTo>
                    <a:lnTo>
                      <a:pt x="4452" y="821"/>
                    </a:lnTo>
                    <a:lnTo>
                      <a:pt x="4455" y="855"/>
                    </a:lnTo>
                    <a:cubicBezTo>
                      <a:pt x="4455" y="856"/>
                      <a:pt x="4456" y="858"/>
                      <a:pt x="4456" y="859"/>
                    </a:cubicBezTo>
                    <a:lnTo>
                      <a:pt x="4465" y="889"/>
                    </a:lnTo>
                    <a:cubicBezTo>
                      <a:pt x="4465" y="890"/>
                      <a:pt x="4466" y="891"/>
                      <a:pt x="4466" y="892"/>
                    </a:cubicBezTo>
                    <a:lnTo>
                      <a:pt x="4481" y="919"/>
                    </a:lnTo>
                    <a:cubicBezTo>
                      <a:pt x="4482" y="920"/>
                      <a:pt x="4483" y="921"/>
                      <a:pt x="4483" y="922"/>
                    </a:cubicBezTo>
                    <a:lnTo>
                      <a:pt x="4503" y="946"/>
                    </a:lnTo>
                    <a:cubicBezTo>
                      <a:pt x="4503" y="947"/>
                      <a:pt x="4504" y="947"/>
                      <a:pt x="4505" y="948"/>
                    </a:cubicBezTo>
                    <a:lnTo>
                      <a:pt x="4529" y="968"/>
                    </a:lnTo>
                    <a:cubicBezTo>
                      <a:pt x="4529" y="968"/>
                      <a:pt x="4530" y="969"/>
                      <a:pt x="4531" y="970"/>
                    </a:cubicBezTo>
                    <a:lnTo>
                      <a:pt x="4559" y="985"/>
                    </a:lnTo>
                    <a:cubicBezTo>
                      <a:pt x="4560" y="985"/>
                      <a:pt x="4561" y="986"/>
                      <a:pt x="4562" y="986"/>
                    </a:cubicBezTo>
                    <a:lnTo>
                      <a:pt x="4592" y="995"/>
                    </a:lnTo>
                    <a:cubicBezTo>
                      <a:pt x="4593" y="995"/>
                      <a:pt x="4594" y="996"/>
                      <a:pt x="4596" y="996"/>
                    </a:cubicBezTo>
                    <a:lnTo>
                      <a:pt x="4628" y="999"/>
                    </a:lnTo>
                    <a:lnTo>
                      <a:pt x="4651" y="999"/>
                    </a:lnTo>
                    <a:lnTo>
                      <a:pt x="4697" y="996"/>
                    </a:lnTo>
                    <a:cubicBezTo>
                      <a:pt x="4698" y="996"/>
                      <a:pt x="4699" y="995"/>
                      <a:pt x="4700" y="995"/>
                    </a:cubicBezTo>
                    <a:lnTo>
                      <a:pt x="4742" y="985"/>
                    </a:lnTo>
                    <a:cubicBezTo>
                      <a:pt x="4743" y="985"/>
                      <a:pt x="4744" y="985"/>
                      <a:pt x="4745" y="984"/>
                    </a:cubicBezTo>
                    <a:lnTo>
                      <a:pt x="4786" y="968"/>
                    </a:lnTo>
                    <a:cubicBezTo>
                      <a:pt x="4786" y="968"/>
                      <a:pt x="4787" y="967"/>
                      <a:pt x="4788" y="967"/>
                    </a:cubicBezTo>
                    <a:lnTo>
                      <a:pt x="4826" y="944"/>
                    </a:lnTo>
                    <a:lnTo>
                      <a:pt x="4840" y="938"/>
                    </a:lnTo>
                    <a:lnTo>
                      <a:pt x="4854" y="935"/>
                    </a:lnTo>
                    <a:lnTo>
                      <a:pt x="4868" y="938"/>
                    </a:lnTo>
                    <a:lnTo>
                      <a:pt x="4883" y="945"/>
                    </a:lnTo>
                    <a:lnTo>
                      <a:pt x="4919" y="967"/>
                    </a:lnTo>
                    <a:cubicBezTo>
                      <a:pt x="4920" y="967"/>
                      <a:pt x="4921" y="968"/>
                      <a:pt x="4922" y="968"/>
                    </a:cubicBezTo>
                    <a:lnTo>
                      <a:pt x="4963" y="984"/>
                    </a:lnTo>
                    <a:cubicBezTo>
                      <a:pt x="4964" y="985"/>
                      <a:pt x="4965" y="985"/>
                      <a:pt x="4965" y="985"/>
                    </a:cubicBezTo>
                    <a:lnTo>
                      <a:pt x="5008" y="995"/>
                    </a:lnTo>
                    <a:cubicBezTo>
                      <a:pt x="5009" y="995"/>
                      <a:pt x="5010" y="996"/>
                      <a:pt x="5011" y="996"/>
                    </a:cubicBezTo>
                    <a:lnTo>
                      <a:pt x="5055" y="999"/>
                    </a:lnTo>
                    <a:lnTo>
                      <a:pt x="5187" y="999"/>
                    </a:lnTo>
                    <a:lnTo>
                      <a:pt x="5187" y="1035"/>
                    </a:lnTo>
                    <a:lnTo>
                      <a:pt x="5052" y="1035"/>
                    </a:lnTo>
                    <a:lnTo>
                      <a:pt x="5008" y="1031"/>
                    </a:lnTo>
                    <a:cubicBezTo>
                      <a:pt x="5005" y="1031"/>
                      <a:pt x="5002" y="1031"/>
                      <a:pt x="5000" y="1030"/>
                    </a:cubicBezTo>
                    <a:lnTo>
                      <a:pt x="4957" y="1020"/>
                    </a:lnTo>
                    <a:cubicBezTo>
                      <a:pt x="4955" y="1019"/>
                      <a:pt x="4952" y="1018"/>
                      <a:pt x="4950" y="1017"/>
                    </a:cubicBezTo>
                    <a:lnTo>
                      <a:pt x="4909" y="1001"/>
                    </a:lnTo>
                    <a:cubicBezTo>
                      <a:pt x="4906" y="1000"/>
                      <a:pt x="4904" y="999"/>
                      <a:pt x="4901" y="997"/>
                    </a:cubicBezTo>
                    <a:lnTo>
                      <a:pt x="4867" y="977"/>
                    </a:lnTo>
                    <a:lnTo>
                      <a:pt x="4857" y="972"/>
                    </a:lnTo>
                    <a:lnTo>
                      <a:pt x="4854" y="971"/>
                    </a:lnTo>
                    <a:lnTo>
                      <a:pt x="4851" y="972"/>
                    </a:lnTo>
                    <a:lnTo>
                      <a:pt x="4844" y="975"/>
                    </a:lnTo>
                    <a:lnTo>
                      <a:pt x="4806" y="997"/>
                    </a:lnTo>
                    <a:cubicBezTo>
                      <a:pt x="4804" y="999"/>
                      <a:pt x="4801" y="1000"/>
                      <a:pt x="4799" y="1001"/>
                    </a:cubicBezTo>
                    <a:lnTo>
                      <a:pt x="4758" y="1017"/>
                    </a:lnTo>
                    <a:cubicBezTo>
                      <a:pt x="4755" y="1018"/>
                      <a:pt x="4753" y="1019"/>
                      <a:pt x="4750" y="1020"/>
                    </a:cubicBezTo>
                    <a:lnTo>
                      <a:pt x="4708" y="1030"/>
                    </a:lnTo>
                    <a:cubicBezTo>
                      <a:pt x="4705" y="1030"/>
                      <a:pt x="4702" y="1031"/>
                      <a:pt x="4700" y="1031"/>
                    </a:cubicBezTo>
                    <a:lnTo>
                      <a:pt x="4651" y="1035"/>
                    </a:lnTo>
                    <a:lnTo>
                      <a:pt x="4624" y="1034"/>
                    </a:lnTo>
                    <a:lnTo>
                      <a:pt x="4592" y="1031"/>
                    </a:lnTo>
                    <a:cubicBezTo>
                      <a:pt x="4588" y="1031"/>
                      <a:pt x="4585" y="1030"/>
                      <a:pt x="4582" y="1029"/>
                    </a:cubicBezTo>
                    <a:lnTo>
                      <a:pt x="4552" y="1020"/>
                    </a:lnTo>
                    <a:cubicBezTo>
                      <a:pt x="4549" y="1019"/>
                      <a:pt x="4545" y="1018"/>
                      <a:pt x="4542" y="1016"/>
                    </a:cubicBezTo>
                    <a:lnTo>
                      <a:pt x="4514" y="1001"/>
                    </a:lnTo>
                    <a:cubicBezTo>
                      <a:pt x="4511" y="999"/>
                      <a:pt x="4509" y="997"/>
                      <a:pt x="4506" y="995"/>
                    </a:cubicBezTo>
                    <a:lnTo>
                      <a:pt x="4482" y="976"/>
                    </a:lnTo>
                    <a:cubicBezTo>
                      <a:pt x="4480" y="973"/>
                      <a:pt x="4478" y="971"/>
                      <a:pt x="4475" y="969"/>
                    </a:cubicBezTo>
                    <a:lnTo>
                      <a:pt x="4456" y="945"/>
                    </a:lnTo>
                    <a:cubicBezTo>
                      <a:pt x="4454" y="942"/>
                      <a:pt x="4452" y="940"/>
                      <a:pt x="4450" y="937"/>
                    </a:cubicBezTo>
                    <a:lnTo>
                      <a:pt x="4435" y="909"/>
                    </a:lnTo>
                    <a:cubicBezTo>
                      <a:pt x="4433" y="906"/>
                      <a:pt x="4432" y="902"/>
                      <a:pt x="4431" y="899"/>
                    </a:cubicBezTo>
                    <a:lnTo>
                      <a:pt x="4422" y="869"/>
                    </a:lnTo>
                    <a:cubicBezTo>
                      <a:pt x="4421" y="866"/>
                      <a:pt x="4420" y="862"/>
                      <a:pt x="4420" y="859"/>
                    </a:cubicBezTo>
                    <a:lnTo>
                      <a:pt x="4416" y="821"/>
                    </a:lnTo>
                    <a:lnTo>
                      <a:pt x="4416" y="408"/>
                    </a:lnTo>
                    <a:lnTo>
                      <a:pt x="4415" y="384"/>
                    </a:lnTo>
                    <a:lnTo>
                      <a:pt x="4412" y="363"/>
                    </a:lnTo>
                    <a:lnTo>
                      <a:pt x="4398" y="314"/>
                    </a:lnTo>
                    <a:lnTo>
                      <a:pt x="4376" y="274"/>
                    </a:lnTo>
                    <a:lnTo>
                      <a:pt x="4348" y="239"/>
                    </a:lnTo>
                    <a:lnTo>
                      <a:pt x="4313" y="211"/>
                    </a:lnTo>
                    <a:lnTo>
                      <a:pt x="4273" y="189"/>
                    </a:lnTo>
                    <a:lnTo>
                      <a:pt x="4231" y="176"/>
                    </a:lnTo>
                    <a:lnTo>
                      <a:pt x="4208" y="172"/>
                    </a:lnTo>
                    <a:lnTo>
                      <a:pt x="4181" y="171"/>
                    </a:lnTo>
                    <a:lnTo>
                      <a:pt x="3900" y="171"/>
                    </a:lnTo>
                    <a:lnTo>
                      <a:pt x="3856" y="167"/>
                    </a:lnTo>
                    <a:cubicBezTo>
                      <a:pt x="3853" y="167"/>
                      <a:pt x="3850" y="167"/>
                      <a:pt x="3848" y="166"/>
                    </a:cubicBezTo>
                    <a:lnTo>
                      <a:pt x="3805" y="156"/>
                    </a:lnTo>
                    <a:cubicBezTo>
                      <a:pt x="3803" y="155"/>
                      <a:pt x="3800" y="154"/>
                      <a:pt x="3798" y="153"/>
                    </a:cubicBezTo>
                    <a:lnTo>
                      <a:pt x="3757" y="137"/>
                    </a:lnTo>
                    <a:cubicBezTo>
                      <a:pt x="3754" y="136"/>
                      <a:pt x="3752" y="135"/>
                      <a:pt x="3749" y="133"/>
                    </a:cubicBezTo>
                    <a:lnTo>
                      <a:pt x="3715" y="113"/>
                    </a:lnTo>
                    <a:lnTo>
                      <a:pt x="3705" y="108"/>
                    </a:lnTo>
                    <a:lnTo>
                      <a:pt x="3702" y="107"/>
                    </a:lnTo>
                    <a:lnTo>
                      <a:pt x="3699" y="108"/>
                    </a:lnTo>
                    <a:lnTo>
                      <a:pt x="3692" y="111"/>
                    </a:lnTo>
                    <a:lnTo>
                      <a:pt x="3654" y="133"/>
                    </a:lnTo>
                    <a:cubicBezTo>
                      <a:pt x="3652" y="135"/>
                      <a:pt x="3649" y="136"/>
                      <a:pt x="3647" y="137"/>
                    </a:cubicBezTo>
                    <a:lnTo>
                      <a:pt x="3606" y="153"/>
                    </a:lnTo>
                    <a:cubicBezTo>
                      <a:pt x="3603" y="154"/>
                      <a:pt x="3601" y="155"/>
                      <a:pt x="3598" y="156"/>
                    </a:cubicBezTo>
                    <a:lnTo>
                      <a:pt x="3556" y="166"/>
                    </a:lnTo>
                    <a:cubicBezTo>
                      <a:pt x="3553" y="167"/>
                      <a:pt x="3550" y="167"/>
                      <a:pt x="3548" y="167"/>
                    </a:cubicBezTo>
                    <a:lnTo>
                      <a:pt x="3499" y="171"/>
                    </a:lnTo>
                    <a:lnTo>
                      <a:pt x="53" y="171"/>
                    </a:lnTo>
                    <a:lnTo>
                      <a:pt x="53" y="135"/>
                    </a:lnTo>
                    <a:close/>
                    <a:moveTo>
                      <a:pt x="53" y="171"/>
                    </a:moveTo>
                    <a:cubicBezTo>
                      <a:pt x="24" y="171"/>
                      <a:pt x="0" y="147"/>
                      <a:pt x="0" y="117"/>
                    </a:cubicBezTo>
                    <a:cubicBezTo>
                      <a:pt x="0" y="88"/>
                      <a:pt x="24" y="64"/>
                      <a:pt x="53" y="64"/>
                    </a:cubicBezTo>
                    <a:lnTo>
                      <a:pt x="53" y="171"/>
                    </a:lnTo>
                    <a:close/>
                    <a:moveTo>
                      <a:pt x="5187" y="928"/>
                    </a:moveTo>
                    <a:cubicBezTo>
                      <a:pt x="5216" y="928"/>
                      <a:pt x="5240" y="952"/>
                      <a:pt x="5240" y="981"/>
                    </a:cubicBezTo>
                    <a:cubicBezTo>
                      <a:pt x="5240" y="1011"/>
                      <a:pt x="5216" y="1035"/>
                      <a:pt x="5187" y="1035"/>
                    </a:cubicBezTo>
                    <a:lnTo>
                      <a:pt x="5187" y="928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85" name="Freeform 467">
                <a:extLst>
                  <a:ext uri="{FF2B5EF4-FFF2-40B4-BE49-F238E27FC236}">
                    <a16:creationId xmlns:a16="http://schemas.microsoft.com/office/drawing/2014/main" id="{D07DB984-8E45-479E-9A9F-91B07E4C06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94" y="2791"/>
                <a:ext cx="91" cy="90"/>
              </a:xfrm>
              <a:custGeom>
                <a:avLst/>
                <a:gdLst>
                  <a:gd name="T0" fmla="*/ 320 w 320"/>
                  <a:gd name="T1" fmla="*/ 160 h 320"/>
                  <a:gd name="T2" fmla="*/ 0 w 320"/>
                  <a:gd name="T3" fmla="*/ 320 h 320"/>
                  <a:gd name="T4" fmla="*/ 0 w 320"/>
                  <a:gd name="T5" fmla="*/ 0 h 320"/>
                  <a:gd name="T6" fmla="*/ 320 w 320"/>
                  <a:gd name="T7" fmla="*/ 16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0" h="320">
                    <a:moveTo>
                      <a:pt x="320" y="160"/>
                    </a:moveTo>
                    <a:lnTo>
                      <a:pt x="0" y="320"/>
                    </a:lnTo>
                    <a:cubicBezTo>
                      <a:pt x="50" y="219"/>
                      <a:pt x="50" y="101"/>
                      <a:pt x="0" y="0"/>
                    </a:cubicBezTo>
                    <a:lnTo>
                      <a:pt x="320" y="16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86" name="Rectangle 468">
                <a:extLst>
                  <a:ext uri="{FF2B5EF4-FFF2-40B4-BE49-F238E27FC236}">
                    <a16:creationId xmlns:a16="http://schemas.microsoft.com/office/drawing/2014/main" id="{FDE79F16-B5D6-48DD-A4C8-70432DF884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7" y="2555"/>
                <a:ext cx="111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87" name="Rectangle 469">
                <a:extLst>
                  <a:ext uri="{FF2B5EF4-FFF2-40B4-BE49-F238E27FC236}">
                    <a16:creationId xmlns:a16="http://schemas.microsoft.com/office/drawing/2014/main" id="{E2997AF5-AC7A-4BD0-9ADE-7902FEA72A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8" y="2551"/>
                <a:ext cx="152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Pyro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88" name="Freeform 470">
                <a:extLst>
                  <a:ext uri="{FF2B5EF4-FFF2-40B4-BE49-F238E27FC236}">
                    <a16:creationId xmlns:a16="http://schemas.microsoft.com/office/drawing/2014/main" id="{BB018130-E428-489F-B6D0-6CC6C7BE379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14" y="1714"/>
                <a:ext cx="1268" cy="49"/>
              </a:xfrm>
              <a:custGeom>
                <a:avLst/>
                <a:gdLst>
                  <a:gd name="T0" fmla="*/ 723 w 4472"/>
                  <a:gd name="T1" fmla="*/ 40 h 171"/>
                  <a:gd name="T2" fmla="*/ 852 w 4472"/>
                  <a:gd name="T3" fmla="*/ 4 h 171"/>
                  <a:gd name="T4" fmla="*/ 920 w 4472"/>
                  <a:gd name="T5" fmla="*/ 54 h 171"/>
                  <a:gd name="T6" fmla="*/ 959 w 4472"/>
                  <a:gd name="T7" fmla="*/ 64 h 171"/>
                  <a:gd name="T8" fmla="*/ 1054 w 4472"/>
                  <a:gd name="T9" fmla="*/ 15 h 171"/>
                  <a:gd name="T10" fmla="*/ 1161 w 4472"/>
                  <a:gd name="T11" fmla="*/ 12 h 171"/>
                  <a:gd name="T12" fmla="*/ 1216 w 4472"/>
                  <a:gd name="T13" fmla="*/ 61 h 171"/>
                  <a:gd name="T14" fmla="*/ 1283 w 4472"/>
                  <a:gd name="T15" fmla="*/ 57 h 171"/>
                  <a:gd name="T16" fmla="*/ 1386 w 4472"/>
                  <a:gd name="T17" fmla="*/ 1 h 171"/>
                  <a:gd name="T18" fmla="*/ 1484 w 4472"/>
                  <a:gd name="T19" fmla="*/ 38 h 171"/>
                  <a:gd name="T20" fmla="*/ 1520 w 4472"/>
                  <a:gd name="T21" fmla="*/ 65 h 171"/>
                  <a:gd name="T22" fmla="*/ 1605 w 4472"/>
                  <a:gd name="T23" fmla="*/ 33 h 171"/>
                  <a:gd name="T24" fmla="*/ 1706 w 4472"/>
                  <a:gd name="T25" fmla="*/ 2 h 171"/>
                  <a:gd name="T26" fmla="*/ 1852 w 4472"/>
                  <a:gd name="T27" fmla="*/ 61 h 171"/>
                  <a:gd name="T28" fmla="*/ 1847 w 4472"/>
                  <a:gd name="T29" fmla="*/ 96 h 171"/>
                  <a:gd name="T30" fmla="*/ 1703 w 4472"/>
                  <a:gd name="T31" fmla="*/ 38 h 171"/>
                  <a:gd name="T32" fmla="*/ 1628 w 4472"/>
                  <a:gd name="T33" fmla="*/ 60 h 171"/>
                  <a:gd name="T34" fmla="*/ 1515 w 4472"/>
                  <a:gd name="T35" fmla="*/ 100 h 171"/>
                  <a:gd name="T36" fmla="*/ 1456 w 4472"/>
                  <a:gd name="T37" fmla="*/ 60 h 171"/>
                  <a:gd name="T38" fmla="*/ 1393 w 4472"/>
                  <a:gd name="T39" fmla="*/ 36 h 171"/>
                  <a:gd name="T40" fmla="*/ 1297 w 4472"/>
                  <a:gd name="T41" fmla="*/ 90 h 171"/>
                  <a:gd name="T42" fmla="*/ 1199 w 4472"/>
                  <a:gd name="T43" fmla="*/ 93 h 171"/>
                  <a:gd name="T44" fmla="*/ 1142 w 4472"/>
                  <a:gd name="T45" fmla="*/ 42 h 171"/>
                  <a:gd name="T46" fmla="*/ 1074 w 4472"/>
                  <a:gd name="T47" fmla="*/ 44 h 171"/>
                  <a:gd name="T48" fmla="*/ 959 w 4472"/>
                  <a:gd name="T49" fmla="*/ 100 h 171"/>
                  <a:gd name="T50" fmla="*/ 891 w 4472"/>
                  <a:gd name="T51" fmla="*/ 74 h 171"/>
                  <a:gd name="T52" fmla="*/ 839 w 4472"/>
                  <a:gd name="T53" fmla="*/ 37 h 171"/>
                  <a:gd name="T54" fmla="*/ 739 w 4472"/>
                  <a:gd name="T55" fmla="*/ 71 h 171"/>
                  <a:gd name="T56" fmla="*/ 53 w 4472"/>
                  <a:gd name="T57" fmla="*/ 64 h 171"/>
                  <a:gd name="T58" fmla="*/ 710 w 4472"/>
                  <a:gd name="T59" fmla="*/ 121 h 171"/>
                  <a:gd name="T60" fmla="*/ 812 w 4472"/>
                  <a:gd name="T61" fmla="*/ 72 h 171"/>
                  <a:gd name="T62" fmla="*/ 874 w 4472"/>
                  <a:gd name="T63" fmla="*/ 109 h 171"/>
                  <a:gd name="T64" fmla="*/ 917 w 4472"/>
                  <a:gd name="T65" fmla="*/ 133 h 171"/>
                  <a:gd name="T66" fmla="*/ 1021 w 4472"/>
                  <a:gd name="T67" fmla="*/ 123 h 171"/>
                  <a:gd name="T68" fmla="*/ 1092 w 4472"/>
                  <a:gd name="T69" fmla="*/ 75 h 171"/>
                  <a:gd name="T70" fmla="*/ 1162 w 4472"/>
                  <a:gd name="T71" fmla="*/ 109 h 171"/>
                  <a:gd name="T72" fmla="*/ 1205 w 4472"/>
                  <a:gd name="T73" fmla="*/ 133 h 171"/>
                  <a:gd name="T74" fmla="*/ 1309 w 4472"/>
                  <a:gd name="T75" fmla="*/ 123 h 171"/>
                  <a:gd name="T76" fmla="*/ 1380 w 4472"/>
                  <a:gd name="T77" fmla="*/ 75 h 171"/>
                  <a:gd name="T78" fmla="*/ 1450 w 4472"/>
                  <a:gd name="T79" fmla="*/ 109 h 171"/>
                  <a:gd name="T80" fmla="*/ 1493 w 4472"/>
                  <a:gd name="T81" fmla="*/ 133 h 171"/>
                  <a:gd name="T82" fmla="*/ 1597 w 4472"/>
                  <a:gd name="T83" fmla="*/ 123 h 171"/>
                  <a:gd name="T84" fmla="*/ 1666 w 4472"/>
                  <a:gd name="T85" fmla="*/ 76 h 171"/>
                  <a:gd name="T86" fmla="*/ 1754 w 4472"/>
                  <a:gd name="T87" fmla="*/ 104 h 171"/>
                  <a:gd name="T88" fmla="*/ 1887 w 4472"/>
                  <a:gd name="T89" fmla="*/ 135 h 171"/>
                  <a:gd name="T90" fmla="*/ 1832 w 4472"/>
                  <a:gd name="T91" fmla="*/ 166 h 171"/>
                  <a:gd name="T92" fmla="*/ 1700 w 4472"/>
                  <a:gd name="T93" fmla="*/ 114 h 171"/>
                  <a:gd name="T94" fmla="*/ 1652 w 4472"/>
                  <a:gd name="T95" fmla="*/ 132 h 171"/>
                  <a:gd name="T96" fmla="*/ 1570 w 4472"/>
                  <a:gd name="T97" fmla="*/ 168 h 171"/>
                  <a:gd name="T98" fmla="*/ 1459 w 4472"/>
                  <a:gd name="T99" fmla="*/ 158 h 171"/>
                  <a:gd name="T100" fmla="*/ 1406 w 4472"/>
                  <a:gd name="T101" fmla="*/ 111 h 171"/>
                  <a:gd name="T102" fmla="*/ 1364 w 4472"/>
                  <a:gd name="T103" fmla="*/ 132 h 171"/>
                  <a:gd name="T104" fmla="*/ 1282 w 4472"/>
                  <a:gd name="T105" fmla="*/ 168 h 171"/>
                  <a:gd name="T106" fmla="*/ 1171 w 4472"/>
                  <a:gd name="T107" fmla="*/ 158 h 171"/>
                  <a:gd name="T108" fmla="*/ 1118 w 4472"/>
                  <a:gd name="T109" fmla="*/ 111 h 171"/>
                  <a:gd name="T110" fmla="*/ 1076 w 4472"/>
                  <a:gd name="T111" fmla="*/ 132 h 171"/>
                  <a:gd name="T112" fmla="*/ 994 w 4472"/>
                  <a:gd name="T113" fmla="*/ 168 h 171"/>
                  <a:gd name="T114" fmla="*/ 883 w 4472"/>
                  <a:gd name="T115" fmla="*/ 158 h 171"/>
                  <a:gd name="T116" fmla="*/ 833 w 4472"/>
                  <a:gd name="T117" fmla="*/ 115 h 171"/>
                  <a:gd name="T118" fmla="*/ 774 w 4472"/>
                  <a:gd name="T119" fmla="*/ 133 h 171"/>
                  <a:gd name="T120" fmla="*/ 668 w 4472"/>
                  <a:gd name="T121" fmla="*/ 167 h 171"/>
                  <a:gd name="T122" fmla="*/ 0 w 4472"/>
                  <a:gd name="T123" fmla="*/ 117 h 171"/>
                  <a:gd name="T124" fmla="*/ 4419 w 4472"/>
                  <a:gd name="T125" fmla="*/ 17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472" h="171">
                    <a:moveTo>
                      <a:pt x="53" y="64"/>
                    </a:moveTo>
                    <a:lnTo>
                      <a:pt x="619" y="64"/>
                    </a:lnTo>
                    <a:lnTo>
                      <a:pt x="655" y="61"/>
                    </a:lnTo>
                    <a:lnTo>
                      <a:pt x="690" y="53"/>
                    </a:lnTo>
                    <a:lnTo>
                      <a:pt x="723" y="40"/>
                    </a:lnTo>
                    <a:lnTo>
                      <a:pt x="758" y="19"/>
                    </a:lnTo>
                    <a:lnTo>
                      <a:pt x="787" y="6"/>
                    </a:lnTo>
                    <a:cubicBezTo>
                      <a:pt x="793" y="3"/>
                      <a:pt x="800" y="1"/>
                      <a:pt x="807" y="1"/>
                    </a:cubicBezTo>
                    <a:lnTo>
                      <a:pt x="831" y="1"/>
                    </a:lnTo>
                    <a:cubicBezTo>
                      <a:pt x="838" y="0"/>
                      <a:pt x="845" y="2"/>
                      <a:pt x="852" y="4"/>
                    </a:cubicBezTo>
                    <a:lnTo>
                      <a:pt x="875" y="13"/>
                    </a:lnTo>
                    <a:cubicBezTo>
                      <a:pt x="881" y="16"/>
                      <a:pt x="887" y="20"/>
                      <a:pt x="892" y="24"/>
                    </a:cubicBezTo>
                    <a:lnTo>
                      <a:pt x="911" y="42"/>
                    </a:lnTo>
                    <a:cubicBezTo>
                      <a:pt x="914" y="44"/>
                      <a:pt x="916" y="48"/>
                      <a:pt x="918" y="51"/>
                    </a:cubicBezTo>
                    <a:lnTo>
                      <a:pt x="920" y="54"/>
                    </a:lnTo>
                    <a:lnTo>
                      <a:pt x="925" y="59"/>
                    </a:lnTo>
                    <a:lnTo>
                      <a:pt x="928" y="61"/>
                    </a:lnTo>
                    <a:lnTo>
                      <a:pt x="932" y="63"/>
                    </a:lnTo>
                    <a:lnTo>
                      <a:pt x="944" y="65"/>
                    </a:lnTo>
                    <a:lnTo>
                      <a:pt x="959" y="64"/>
                    </a:lnTo>
                    <a:lnTo>
                      <a:pt x="978" y="62"/>
                    </a:lnTo>
                    <a:lnTo>
                      <a:pt x="995" y="57"/>
                    </a:lnTo>
                    <a:lnTo>
                      <a:pt x="1011" y="48"/>
                    </a:lnTo>
                    <a:lnTo>
                      <a:pt x="1029" y="33"/>
                    </a:lnTo>
                    <a:lnTo>
                      <a:pt x="1054" y="15"/>
                    </a:lnTo>
                    <a:cubicBezTo>
                      <a:pt x="1060" y="11"/>
                      <a:pt x="1067" y="8"/>
                      <a:pt x="1074" y="6"/>
                    </a:cubicBezTo>
                    <a:lnTo>
                      <a:pt x="1098" y="1"/>
                    </a:lnTo>
                    <a:cubicBezTo>
                      <a:pt x="1104" y="0"/>
                      <a:pt x="1111" y="0"/>
                      <a:pt x="1117" y="1"/>
                    </a:cubicBezTo>
                    <a:lnTo>
                      <a:pt x="1141" y="5"/>
                    </a:lnTo>
                    <a:cubicBezTo>
                      <a:pt x="1148" y="6"/>
                      <a:pt x="1155" y="9"/>
                      <a:pt x="1161" y="12"/>
                    </a:cubicBezTo>
                    <a:lnTo>
                      <a:pt x="1182" y="26"/>
                    </a:lnTo>
                    <a:cubicBezTo>
                      <a:pt x="1187" y="29"/>
                      <a:pt x="1192" y="33"/>
                      <a:pt x="1196" y="38"/>
                    </a:cubicBezTo>
                    <a:lnTo>
                      <a:pt x="1206" y="50"/>
                    </a:lnTo>
                    <a:lnTo>
                      <a:pt x="1213" y="59"/>
                    </a:lnTo>
                    <a:lnTo>
                      <a:pt x="1216" y="61"/>
                    </a:lnTo>
                    <a:lnTo>
                      <a:pt x="1220" y="63"/>
                    </a:lnTo>
                    <a:lnTo>
                      <a:pt x="1232" y="65"/>
                    </a:lnTo>
                    <a:lnTo>
                      <a:pt x="1247" y="64"/>
                    </a:lnTo>
                    <a:lnTo>
                      <a:pt x="1266" y="62"/>
                    </a:lnTo>
                    <a:lnTo>
                      <a:pt x="1283" y="57"/>
                    </a:lnTo>
                    <a:lnTo>
                      <a:pt x="1299" y="48"/>
                    </a:lnTo>
                    <a:lnTo>
                      <a:pt x="1317" y="33"/>
                    </a:lnTo>
                    <a:lnTo>
                      <a:pt x="1342" y="15"/>
                    </a:lnTo>
                    <a:cubicBezTo>
                      <a:pt x="1348" y="11"/>
                      <a:pt x="1355" y="8"/>
                      <a:pt x="1362" y="6"/>
                    </a:cubicBezTo>
                    <a:lnTo>
                      <a:pt x="1386" y="1"/>
                    </a:lnTo>
                    <a:cubicBezTo>
                      <a:pt x="1392" y="0"/>
                      <a:pt x="1399" y="0"/>
                      <a:pt x="1405" y="1"/>
                    </a:cubicBezTo>
                    <a:lnTo>
                      <a:pt x="1429" y="5"/>
                    </a:lnTo>
                    <a:cubicBezTo>
                      <a:pt x="1436" y="6"/>
                      <a:pt x="1443" y="9"/>
                      <a:pt x="1449" y="12"/>
                    </a:cubicBezTo>
                    <a:lnTo>
                      <a:pt x="1470" y="26"/>
                    </a:lnTo>
                    <a:cubicBezTo>
                      <a:pt x="1475" y="29"/>
                      <a:pt x="1480" y="33"/>
                      <a:pt x="1484" y="38"/>
                    </a:cubicBezTo>
                    <a:lnTo>
                      <a:pt x="1494" y="50"/>
                    </a:lnTo>
                    <a:lnTo>
                      <a:pt x="1501" y="59"/>
                    </a:lnTo>
                    <a:lnTo>
                      <a:pt x="1504" y="61"/>
                    </a:lnTo>
                    <a:lnTo>
                      <a:pt x="1508" y="63"/>
                    </a:lnTo>
                    <a:lnTo>
                      <a:pt x="1520" y="65"/>
                    </a:lnTo>
                    <a:lnTo>
                      <a:pt x="1535" y="64"/>
                    </a:lnTo>
                    <a:lnTo>
                      <a:pt x="1554" y="62"/>
                    </a:lnTo>
                    <a:lnTo>
                      <a:pt x="1571" y="57"/>
                    </a:lnTo>
                    <a:lnTo>
                      <a:pt x="1587" y="48"/>
                    </a:lnTo>
                    <a:lnTo>
                      <a:pt x="1605" y="33"/>
                    </a:lnTo>
                    <a:lnTo>
                      <a:pt x="1627" y="16"/>
                    </a:lnTo>
                    <a:cubicBezTo>
                      <a:pt x="1632" y="13"/>
                      <a:pt x="1637" y="10"/>
                      <a:pt x="1644" y="8"/>
                    </a:cubicBezTo>
                    <a:lnTo>
                      <a:pt x="1665" y="2"/>
                    </a:lnTo>
                    <a:cubicBezTo>
                      <a:pt x="1671" y="0"/>
                      <a:pt x="1678" y="0"/>
                      <a:pt x="1684" y="0"/>
                    </a:cubicBezTo>
                    <a:lnTo>
                      <a:pt x="1706" y="2"/>
                    </a:lnTo>
                    <a:cubicBezTo>
                      <a:pt x="1712" y="3"/>
                      <a:pt x="1718" y="4"/>
                      <a:pt x="1723" y="7"/>
                    </a:cubicBezTo>
                    <a:lnTo>
                      <a:pt x="1744" y="16"/>
                    </a:lnTo>
                    <a:lnTo>
                      <a:pt x="1784" y="40"/>
                    </a:lnTo>
                    <a:lnTo>
                      <a:pt x="1818" y="53"/>
                    </a:lnTo>
                    <a:lnTo>
                      <a:pt x="1852" y="61"/>
                    </a:lnTo>
                    <a:lnTo>
                      <a:pt x="1892" y="64"/>
                    </a:lnTo>
                    <a:lnTo>
                      <a:pt x="4419" y="64"/>
                    </a:lnTo>
                    <a:lnTo>
                      <a:pt x="4419" y="100"/>
                    </a:lnTo>
                    <a:lnTo>
                      <a:pt x="1889" y="100"/>
                    </a:lnTo>
                    <a:lnTo>
                      <a:pt x="1847" y="96"/>
                    </a:lnTo>
                    <a:lnTo>
                      <a:pt x="1807" y="87"/>
                    </a:lnTo>
                    <a:lnTo>
                      <a:pt x="1768" y="71"/>
                    </a:lnTo>
                    <a:lnTo>
                      <a:pt x="1730" y="49"/>
                    </a:lnTo>
                    <a:lnTo>
                      <a:pt x="1709" y="39"/>
                    </a:lnTo>
                    <a:cubicBezTo>
                      <a:pt x="1707" y="38"/>
                      <a:pt x="1705" y="38"/>
                      <a:pt x="1703" y="38"/>
                    </a:cubicBezTo>
                    <a:lnTo>
                      <a:pt x="1681" y="36"/>
                    </a:lnTo>
                    <a:cubicBezTo>
                      <a:pt x="1679" y="36"/>
                      <a:pt x="1677" y="36"/>
                      <a:pt x="1675" y="36"/>
                    </a:cubicBezTo>
                    <a:lnTo>
                      <a:pt x="1653" y="42"/>
                    </a:lnTo>
                    <a:cubicBezTo>
                      <a:pt x="1651" y="43"/>
                      <a:pt x="1649" y="44"/>
                      <a:pt x="1647" y="45"/>
                    </a:cubicBezTo>
                    <a:lnTo>
                      <a:pt x="1628" y="60"/>
                    </a:lnTo>
                    <a:lnTo>
                      <a:pt x="1607" y="77"/>
                    </a:lnTo>
                    <a:lnTo>
                      <a:pt x="1585" y="90"/>
                    </a:lnTo>
                    <a:lnTo>
                      <a:pt x="1561" y="97"/>
                    </a:lnTo>
                    <a:lnTo>
                      <a:pt x="1535" y="100"/>
                    </a:lnTo>
                    <a:lnTo>
                      <a:pt x="1515" y="100"/>
                    </a:lnTo>
                    <a:lnTo>
                      <a:pt x="1499" y="98"/>
                    </a:lnTo>
                    <a:lnTo>
                      <a:pt x="1487" y="93"/>
                    </a:lnTo>
                    <a:lnTo>
                      <a:pt x="1476" y="85"/>
                    </a:lnTo>
                    <a:lnTo>
                      <a:pt x="1466" y="72"/>
                    </a:lnTo>
                    <a:lnTo>
                      <a:pt x="1456" y="60"/>
                    </a:lnTo>
                    <a:cubicBezTo>
                      <a:pt x="1455" y="58"/>
                      <a:pt x="1453" y="57"/>
                      <a:pt x="1451" y="56"/>
                    </a:cubicBezTo>
                    <a:lnTo>
                      <a:pt x="1430" y="42"/>
                    </a:lnTo>
                    <a:cubicBezTo>
                      <a:pt x="1428" y="41"/>
                      <a:pt x="1426" y="40"/>
                      <a:pt x="1423" y="40"/>
                    </a:cubicBezTo>
                    <a:lnTo>
                      <a:pt x="1399" y="36"/>
                    </a:lnTo>
                    <a:cubicBezTo>
                      <a:pt x="1397" y="36"/>
                      <a:pt x="1395" y="36"/>
                      <a:pt x="1393" y="36"/>
                    </a:cubicBezTo>
                    <a:lnTo>
                      <a:pt x="1369" y="41"/>
                    </a:lnTo>
                    <a:cubicBezTo>
                      <a:pt x="1367" y="42"/>
                      <a:pt x="1364" y="42"/>
                      <a:pt x="1362" y="44"/>
                    </a:cubicBezTo>
                    <a:lnTo>
                      <a:pt x="1340" y="60"/>
                    </a:lnTo>
                    <a:lnTo>
                      <a:pt x="1319" y="77"/>
                    </a:lnTo>
                    <a:lnTo>
                      <a:pt x="1297" y="90"/>
                    </a:lnTo>
                    <a:lnTo>
                      <a:pt x="1273" y="97"/>
                    </a:lnTo>
                    <a:lnTo>
                      <a:pt x="1247" y="100"/>
                    </a:lnTo>
                    <a:lnTo>
                      <a:pt x="1227" y="100"/>
                    </a:lnTo>
                    <a:lnTo>
                      <a:pt x="1211" y="98"/>
                    </a:lnTo>
                    <a:lnTo>
                      <a:pt x="1199" y="93"/>
                    </a:lnTo>
                    <a:lnTo>
                      <a:pt x="1188" y="85"/>
                    </a:lnTo>
                    <a:lnTo>
                      <a:pt x="1178" y="72"/>
                    </a:lnTo>
                    <a:lnTo>
                      <a:pt x="1168" y="60"/>
                    </a:lnTo>
                    <a:cubicBezTo>
                      <a:pt x="1167" y="58"/>
                      <a:pt x="1165" y="57"/>
                      <a:pt x="1163" y="56"/>
                    </a:cubicBezTo>
                    <a:lnTo>
                      <a:pt x="1142" y="42"/>
                    </a:lnTo>
                    <a:cubicBezTo>
                      <a:pt x="1140" y="41"/>
                      <a:pt x="1138" y="40"/>
                      <a:pt x="1135" y="40"/>
                    </a:cubicBezTo>
                    <a:lnTo>
                      <a:pt x="1111" y="36"/>
                    </a:lnTo>
                    <a:cubicBezTo>
                      <a:pt x="1109" y="36"/>
                      <a:pt x="1107" y="36"/>
                      <a:pt x="1105" y="36"/>
                    </a:cubicBezTo>
                    <a:lnTo>
                      <a:pt x="1081" y="41"/>
                    </a:lnTo>
                    <a:cubicBezTo>
                      <a:pt x="1079" y="42"/>
                      <a:pt x="1076" y="42"/>
                      <a:pt x="1074" y="44"/>
                    </a:cubicBezTo>
                    <a:lnTo>
                      <a:pt x="1052" y="60"/>
                    </a:lnTo>
                    <a:lnTo>
                      <a:pt x="1031" y="77"/>
                    </a:lnTo>
                    <a:lnTo>
                      <a:pt x="1009" y="90"/>
                    </a:lnTo>
                    <a:lnTo>
                      <a:pt x="985" y="97"/>
                    </a:lnTo>
                    <a:lnTo>
                      <a:pt x="959" y="100"/>
                    </a:lnTo>
                    <a:lnTo>
                      <a:pt x="939" y="100"/>
                    </a:lnTo>
                    <a:lnTo>
                      <a:pt x="923" y="98"/>
                    </a:lnTo>
                    <a:lnTo>
                      <a:pt x="911" y="93"/>
                    </a:lnTo>
                    <a:lnTo>
                      <a:pt x="900" y="85"/>
                    </a:lnTo>
                    <a:lnTo>
                      <a:pt x="891" y="74"/>
                    </a:lnTo>
                    <a:lnTo>
                      <a:pt x="889" y="71"/>
                    </a:lnTo>
                    <a:cubicBezTo>
                      <a:pt x="888" y="69"/>
                      <a:pt x="887" y="68"/>
                      <a:pt x="886" y="68"/>
                    </a:cubicBezTo>
                    <a:lnTo>
                      <a:pt x="868" y="50"/>
                    </a:lnTo>
                    <a:cubicBezTo>
                      <a:pt x="866" y="48"/>
                      <a:pt x="864" y="47"/>
                      <a:pt x="862" y="46"/>
                    </a:cubicBezTo>
                    <a:lnTo>
                      <a:pt x="839" y="37"/>
                    </a:lnTo>
                    <a:cubicBezTo>
                      <a:pt x="837" y="37"/>
                      <a:pt x="834" y="36"/>
                      <a:pt x="832" y="36"/>
                    </a:cubicBezTo>
                    <a:lnTo>
                      <a:pt x="808" y="37"/>
                    </a:lnTo>
                    <a:cubicBezTo>
                      <a:pt x="806" y="37"/>
                      <a:pt x="803" y="37"/>
                      <a:pt x="801" y="38"/>
                    </a:cubicBezTo>
                    <a:lnTo>
                      <a:pt x="776" y="50"/>
                    </a:lnTo>
                    <a:lnTo>
                      <a:pt x="739" y="71"/>
                    </a:lnTo>
                    <a:lnTo>
                      <a:pt x="701" y="87"/>
                    </a:lnTo>
                    <a:lnTo>
                      <a:pt x="661" y="96"/>
                    </a:lnTo>
                    <a:lnTo>
                      <a:pt x="619" y="100"/>
                    </a:lnTo>
                    <a:lnTo>
                      <a:pt x="53" y="100"/>
                    </a:lnTo>
                    <a:lnTo>
                      <a:pt x="53" y="64"/>
                    </a:lnTo>
                    <a:close/>
                    <a:moveTo>
                      <a:pt x="53" y="135"/>
                    </a:moveTo>
                    <a:lnTo>
                      <a:pt x="619" y="135"/>
                    </a:lnTo>
                    <a:lnTo>
                      <a:pt x="665" y="132"/>
                    </a:lnTo>
                    <a:cubicBezTo>
                      <a:pt x="666" y="132"/>
                      <a:pt x="667" y="131"/>
                      <a:pt x="668" y="131"/>
                    </a:cubicBezTo>
                    <a:lnTo>
                      <a:pt x="710" y="121"/>
                    </a:lnTo>
                    <a:cubicBezTo>
                      <a:pt x="711" y="121"/>
                      <a:pt x="712" y="121"/>
                      <a:pt x="713" y="120"/>
                    </a:cubicBezTo>
                    <a:lnTo>
                      <a:pt x="754" y="104"/>
                    </a:lnTo>
                    <a:cubicBezTo>
                      <a:pt x="754" y="104"/>
                      <a:pt x="755" y="103"/>
                      <a:pt x="756" y="103"/>
                    </a:cubicBezTo>
                    <a:lnTo>
                      <a:pt x="794" y="80"/>
                    </a:lnTo>
                    <a:lnTo>
                      <a:pt x="812" y="72"/>
                    </a:lnTo>
                    <a:lnTo>
                      <a:pt x="829" y="72"/>
                    </a:lnTo>
                    <a:lnTo>
                      <a:pt x="846" y="78"/>
                    </a:lnTo>
                    <a:lnTo>
                      <a:pt x="860" y="92"/>
                    </a:lnTo>
                    <a:lnTo>
                      <a:pt x="861" y="93"/>
                    </a:lnTo>
                    <a:lnTo>
                      <a:pt x="874" y="109"/>
                    </a:lnTo>
                    <a:cubicBezTo>
                      <a:pt x="875" y="110"/>
                      <a:pt x="876" y="111"/>
                      <a:pt x="877" y="112"/>
                    </a:cubicBezTo>
                    <a:lnTo>
                      <a:pt x="891" y="123"/>
                    </a:lnTo>
                    <a:cubicBezTo>
                      <a:pt x="893" y="124"/>
                      <a:pt x="894" y="124"/>
                      <a:pt x="896" y="125"/>
                    </a:cubicBezTo>
                    <a:lnTo>
                      <a:pt x="913" y="132"/>
                    </a:lnTo>
                    <a:cubicBezTo>
                      <a:pt x="914" y="132"/>
                      <a:pt x="915" y="132"/>
                      <a:pt x="917" y="133"/>
                    </a:cubicBezTo>
                    <a:lnTo>
                      <a:pt x="935" y="135"/>
                    </a:lnTo>
                    <a:lnTo>
                      <a:pt x="959" y="135"/>
                    </a:lnTo>
                    <a:lnTo>
                      <a:pt x="990" y="132"/>
                    </a:lnTo>
                    <a:cubicBezTo>
                      <a:pt x="991" y="132"/>
                      <a:pt x="993" y="132"/>
                      <a:pt x="994" y="131"/>
                    </a:cubicBezTo>
                    <a:lnTo>
                      <a:pt x="1021" y="123"/>
                    </a:lnTo>
                    <a:cubicBezTo>
                      <a:pt x="1022" y="123"/>
                      <a:pt x="1023" y="122"/>
                      <a:pt x="1025" y="122"/>
                    </a:cubicBezTo>
                    <a:lnTo>
                      <a:pt x="1050" y="108"/>
                    </a:lnTo>
                    <a:cubicBezTo>
                      <a:pt x="1051" y="107"/>
                      <a:pt x="1052" y="106"/>
                      <a:pt x="1053" y="105"/>
                    </a:cubicBezTo>
                    <a:lnTo>
                      <a:pt x="1075" y="86"/>
                    </a:lnTo>
                    <a:lnTo>
                      <a:pt x="1092" y="75"/>
                    </a:lnTo>
                    <a:lnTo>
                      <a:pt x="1109" y="72"/>
                    </a:lnTo>
                    <a:lnTo>
                      <a:pt x="1126" y="74"/>
                    </a:lnTo>
                    <a:lnTo>
                      <a:pt x="1142" y="84"/>
                    </a:lnTo>
                    <a:lnTo>
                      <a:pt x="1150" y="95"/>
                    </a:lnTo>
                    <a:lnTo>
                      <a:pt x="1162" y="109"/>
                    </a:lnTo>
                    <a:cubicBezTo>
                      <a:pt x="1163" y="110"/>
                      <a:pt x="1164" y="111"/>
                      <a:pt x="1165" y="112"/>
                    </a:cubicBezTo>
                    <a:lnTo>
                      <a:pt x="1179" y="123"/>
                    </a:lnTo>
                    <a:cubicBezTo>
                      <a:pt x="1181" y="124"/>
                      <a:pt x="1182" y="124"/>
                      <a:pt x="1184" y="125"/>
                    </a:cubicBezTo>
                    <a:lnTo>
                      <a:pt x="1201" y="132"/>
                    </a:lnTo>
                    <a:cubicBezTo>
                      <a:pt x="1202" y="132"/>
                      <a:pt x="1203" y="132"/>
                      <a:pt x="1205" y="133"/>
                    </a:cubicBezTo>
                    <a:lnTo>
                      <a:pt x="1223" y="135"/>
                    </a:lnTo>
                    <a:lnTo>
                      <a:pt x="1247" y="135"/>
                    </a:lnTo>
                    <a:lnTo>
                      <a:pt x="1278" y="132"/>
                    </a:lnTo>
                    <a:cubicBezTo>
                      <a:pt x="1279" y="132"/>
                      <a:pt x="1281" y="132"/>
                      <a:pt x="1282" y="131"/>
                    </a:cubicBezTo>
                    <a:lnTo>
                      <a:pt x="1309" y="123"/>
                    </a:lnTo>
                    <a:cubicBezTo>
                      <a:pt x="1310" y="123"/>
                      <a:pt x="1311" y="122"/>
                      <a:pt x="1313" y="122"/>
                    </a:cubicBezTo>
                    <a:lnTo>
                      <a:pt x="1338" y="108"/>
                    </a:lnTo>
                    <a:cubicBezTo>
                      <a:pt x="1339" y="107"/>
                      <a:pt x="1340" y="106"/>
                      <a:pt x="1341" y="105"/>
                    </a:cubicBezTo>
                    <a:lnTo>
                      <a:pt x="1363" y="86"/>
                    </a:lnTo>
                    <a:lnTo>
                      <a:pt x="1380" y="75"/>
                    </a:lnTo>
                    <a:lnTo>
                      <a:pt x="1397" y="72"/>
                    </a:lnTo>
                    <a:lnTo>
                      <a:pt x="1414" y="74"/>
                    </a:lnTo>
                    <a:lnTo>
                      <a:pt x="1430" y="84"/>
                    </a:lnTo>
                    <a:lnTo>
                      <a:pt x="1438" y="95"/>
                    </a:lnTo>
                    <a:lnTo>
                      <a:pt x="1450" y="109"/>
                    </a:lnTo>
                    <a:cubicBezTo>
                      <a:pt x="1451" y="110"/>
                      <a:pt x="1452" y="111"/>
                      <a:pt x="1453" y="112"/>
                    </a:cubicBezTo>
                    <a:lnTo>
                      <a:pt x="1467" y="123"/>
                    </a:lnTo>
                    <a:cubicBezTo>
                      <a:pt x="1469" y="124"/>
                      <a:pt x="1470" y="124"/>
                      <a:pt x="1472" y="125"/>
                    </a:cubicBezTo>
                    <a:lnTo>
                      <a:pt x="1489" y="132"/>
                    </a:lnTo>
                    <a:cubicBezTo>
                      <a:pt x="1490" y="132"/>
                      <a:pt x="1491" y="132"/>
                      <a:pt x="1493" y="133"/>
                    </a:cubicBezTo>
                    <a:lnTo>
                      <a:pt x="1511" y="135"/>
                    </a:lnTo>
                    <a:lnTo>
                      <a:pt x="1535" y="135"/>
                    </a:lnTo>
                    <a:lnTo>
                      <a:pt x="1566" y="132"/>
                    </a:lnTo>
                    <a:cubicBezTo>
                      <a:pt x="1567" y="132"/>
                      <a:pt x="1569" y="132"/>
                      <a:pt x="1570" y="131"/>
                    </a:cubicBezTo>
                    <a:lnTo>
                      <a:pt x="1597" y="123"/>
                    </a:lnTo>
                    <a:cubicBezTo>
                      <a:pt x="1598" y="123"/>
                      <a:pt x="1599" y="122"/>
                      <a:pt x="1601" y="122"/>
                    </a:cubicBezTo>
                    <a:lnTo>
                      <a:pt x="1626" y="108"/>
                    </a:lnTo>
                    <a:cubicBezTo>
                      <a:pt x="1627" y="107"/>
                      <a:pt x="1628" y="106"/>
                      <a:pt x="1629" y="105"/>
                    </a:cubicBezTo>
                    <a:lnTo>
                      <a:pt x="1651" y="86"/>
                    </a:lnTo>
                    <a:lnTo>
                      <a:pt x="1666" y="76"/>
                    </a:lnTo>
                    <a:lnTo>
                      <a:pt x="1681" y="71"/>
                    </a:lnTo>
                    <a:lnTo>
                      <a:pt x="1697" y="73"/>
                    </a:lnTo>
                    <a:lnTo>
                      <a:pt x="1715" y="81"/>
                    </a:lnTo>
                    <a:lnTo>
                      <a:pt x="1751" y="103"/>
                    </a:lnTo>
                    <a:cubicBezTo>
                      <a:pt x="1752" y="103"/>
                      <a:pt x="1753" y="104"/>
                      <a:pt x="1754" y="104"/>
                    </a:cubicBezTo>
                    <a:lnTo>
                      <a:pt x="1795" y="120"/>
                    </a:lnTo>
                    <a:cubicBezTo>
                      <a:pt x="1796" y="121"/>
                      <a:pt x="1797" y="121"/>
                      <a:pt x="1797" y="121"/>
                    </a:cubicBezTo>
                    <a:lnTo>
                      <a:pt x="1840" y="131"/>
                    </a:lnTo>
                    <a:cubicBezTo>
                      <a:pt x="1841" y="131"/>
                      <a:pt x="1842" y="132"/>
                      <a:pt x="1843" y="132"/>
                    </a:cubicBezTo>
                    <a:lnTo>
                      <a:pt x="1887" y="135"/>
                    </a:lnTo>
                    <a:lnTo>
                      <a:pt x="4419" y="135"/>
                    </a:lnTo>
                    <a:lnTo>
                      <a:pt x="4419" y="171"/>
                    </a:lnTo>
                    <a:lnTo>
                      <a:pt x="1884" y="171"/>
                    </a:lnTo>
                    <a:lnTo>
                      <a:pt x="1840" y="167"/>
                    </a:lnTo>
                    <a:cubicBezTo>
                      <a:pt x="1837" y="167"/>
                      <a:pt x="1834" y="167"/>
                      <a:pt x="1832" y="166"/>
                    </a:cubicBezTo>
                    <a:lnTo>
                      <a:pt x="1789" y="156"/>
                    </a:lnTo>
                    <a:cubicBezTo>
                      <a:pt x="1787" y="155"/>
                      <a:pt x="1784" y="154"/>
                      <a:pt x="1782" y="153"/>
                    </a:cubicBezTo>
                    <a:lnTo>
                      <a:pt x="1741" y="137"/>
                    </a:lnTo>
                    <a:cubicBezTo>
                      <a:pt x="1738" y="136"/>
                      <a:pt x="1736" y="135"/>
                      <a:pt x="1733" y="133"/>
                    </a:cubicBezTo>
                    <a:lnTo>
                      <a:pt x="1700" y="114"/>
                    </a:lnTo>
                    <a:lnTo>
                      <a:pt x="1688" y="108"/>
                    </a:lnTo>
                    <a:lnTo>
                      <a:pt x="1684" y="107"/>
                    </a:lnTo>
                    <a:lnTo>
                      <a:pt x="1682" y="108"/>
                    </a:lnTo>
                    <a:lnTo>
                      <a:pt x="1674" y="113"/>
                    </a:lnTo>
                    <a:lnTo>
                      <a:pt x="1652" y="132"/>
                    </a:lnTo>
                    <a:cubicBezTo>
                      <a:pt x="1649" y="135"/>
                      <a:pt x="1646" y="137"/>
                      <a:pt x="1643" y="139"/>
                    </a:cubicBezTo>
                    <a:lnTo>
                      <a:pt x="1618" y="153"/>
                    </a:lnTo>
                    <a:cubicBezTo>
                      <a:pt x="1614" y="154"/>
                      <a:pt x="1611" y="156"/>
                      <a:pt x="1608" y="157"/>
                    </a:cubicBezTo>
                    <a:lnTo>
                      <a:pt x="1580" y="165"/>
                    </a:lnTo>
                    <a:cubicBezTo>
                      <a:pt x="1577" y="166"/>
                      <a:pt x="1573" y="167"/>
                      <a:pt x="1570" y="168"/>
                    </a:cubicBezTo>
                    <a:lnTo>
                      <a:pt x="1535" y="171"/>
                    </a:lnTo>
                    <a:lnTo>
                      <a:pt x="1506" y="170"/>
                    </a:lnTo>
                    <a:lnTo>
                      <a:pt x="1488" y="168"/>
                    </a:lnTo>
                    <a:cubicBezTo>
                      <a:pt x="1484" y="167"/>
                      <a:pt x="1480" y="166"/>
                      <a:pt x="1476" y="165"/>
                    </a:cubicBezTo>
                    <a:lnTo>
                      <a:pt x="1459" y="158"/>
                    </a:lnTo>
                    <a:cubicBezTo>
                      <a:pt x="1454" y="156"/>
                      <a:pt x="1450" y="154"/>
                      <a:pt x="1446" y="151"/>
                    </a:cubicBezTo>
                    <a:lnTo>
                      <a:pt x="1431" y="140"/>
                    </a:lnTo>
                    <a:cubicBezTo>
                      <a:pt x="1428" y="137"/>
                      <a:pt x="1425" y="135"/>
                      <a:pt x="1422" y="131"/>
                    </a:cubicBezTo>
                    <a:lnTo>
                      <a:pt x="1410" y="117"/>
                    </a:lnTo>
                    <a:lnTo>
                      <a:pt x="1406" y="111"/>
                    </a:lnTo>
                    <a:lnTo>
                      <a:pt x="1401" y="108"/>
                    </a:lnTo>
                    <a:lnTo>
                      <a:pt x="1398" y="108"/>
                    </a:lnTo>
                    <a:lnTo>
                      <a:pt x="1394" y="108"/>
                    </a:lnTo>
                    <a:lnTo>
                      <a:pt x="1386" y="113"/>
                    </a:lnTo>
                    <a:lnTo>
                      <a:pt x="1364" y="132"/>
                    </a:lnTo>
                    <a:cubicBezTo>
                      <a:pt x="1361" y="135"/>
                      <a:pt x="1358" y="137"/>
                      <a:pt x="1355" y="139"/>
                    </a:cubicBezTo>
                    <a:lnTo>
                      <a:pt x="1330" y="153"/>
                    </a:lnTo>
                    <a:cubicBezTo>
                      <a:pt x="1326" y="154"/>
                      <a:pt x="1323" y="156"/>
                      <a:pt x="1320" y="157"/>
                    </a:cubicBezTo>
                    <a:lnTo>
                      <a:pt x="1292" y="165"/>
                    </a:lnTo>
                    <a:cubicBezTo>
                      <a:pt x="1289" y="166"/>
                      <a:pt x="1285" y="167"/>
                      <a:pt x="1282" y="168"/>
                    </a:cubicBezTo>
                    <a:lnTo>
                      <a:pt x="1247" y="171"/>
                    </a:lnTo>
                    <a:lnTo>
                      <a:pt x="1218" y="170"/>
                    </a:lnTo>
                    <a:lnTo>
                      <a:pt x="1200" y="168"/>
                    </a:lnTo>
                    <a:cubicBezTo>
                      <a:pt x="1196" y="167"/>
                      <a:pt x="1192" y="166"/>
                      <a:pt x="1188" y="165"/>
                    </a:cubicBezTo>
                    <a:lnTo>
                      <a:pt x="1171" y="158"/>
                    </a:lnTo>
                    <a:cubicBezTo>
                      <a:pt x="1166" y="156"/>
                      <a:pt x="1162" y="154"/>
                      <a:pt x="1158" y="151"/>
                    </a:cubicBezTo>
                    <a:lnTo>
                      <a:pt x="1143" y="140"/>
                    </a:lnTo>
                    <a:cubicBezTo>
                      <a:pt x="1140" y="137"/>
                      <a:pt x="1137" y="135"/>
                      <a:pt x="1134" y="131"/>
                    </a:cubicBezTo>
                    <a:lnTo>
                      <a:pt x="1122" y="117"/>
                    </a:lnTo>
                    <a:lnTo>
                      <a:pt x="1118" y="111"/>
                    </a:lnTo>
                    <a:lnTo>
                      <a:pt x="1113" y="108"/>
                    </a:lnTo>
                    <a:lnTo>
                      <a:pt x="1110" y="108"/>
                    </a:lnTo>
                    <a:lnTo>
                      <a:pt x="1106" y="108"/>
                    </a:lnTo>
                    <a:lnTo>
                      <a:pt x="1098" y="113"/>
                    </a:lnTo>
                    <a:lnTo>
                      <a:pt x="1076" y="132"/>
                    </a:lnTo>
                    <a:cubicBezTo>
                      <a:pt x="1073" y="135"/>
                      <a:pt x="1070" y="137"/>
                      <a:pt x="1067" y="139"/>
                    </a:cubicBezTo>
                    <a:lnTo>
                      <a:pt x="1042" y="153"/>
                    </a:lnTo>
                    <a:cubicBezTo>
                      <a:pt x="1038" y="154"/>
                      <a:pt x="1035" y="156"/>
                      <a:pt x="1032" y="157"/>
                    </a:cubicBezTo>
                    <a:lnTo>
                      <a:pt x="1004" y="165"/>
                    </a:lnTo>
                    <a:cubicBezTo>
                      <a:pt x="1001" y="166"/>
                      <a:pt x="997" y="167"/>
                      <a:pt x="994" y="168"/>
                    </a:cubicBezTo>
                    <a:lnTo>
                      <a:pt x="959" y="171"/>
                    </a:lnTo>
                    <a:lnTo>
                      <a:pt x="930" y="170"/>
                    </a:lnTo>
                    <a:lnTo>
                      <a:pt x="912" y="168"/>
                    </a:lnTo>
                    <a:cubicBezTo>
                      <a:pt x="908" y="167"/>
                      <a:pt x="904" y="166"/>
                      <a:pt x="900" y="165"/>
                    </a:cubicBezTo>
                    <a:lnTo>
                      <a:pt x="883" y="158"/>
                    </a:lnTo>
                    <a:cubicBezTo>
                      <a:pt x="878" y="156"/>
                      <a:pt x="874" y="154"/>
                      <a:pt x="870" y="151"/>
                    </a:cubicBezTo>
                    <a:lnTo>
                      <a:pt x="855" y="140"/>
                    </a:lnTo>
                    <a:cubicBezTo>
                      <a:pt x="852" y="137"/>
                      <a:pt x="849" y="135"/>
                      <a:pt x="846" y="131"/>
                    </a:cubicBezTo>
                    <a:lnTo>
                      <a:pt x="832" y="113"/>
                    </a:lnTo>
                    <a:lnTo>
                      <a:pt x="833" y="115"/>
                    </a:lnTo>
                    <a:lnTo>
                      <a:pt x="826" y="109"/>
                    </a:lnTo>
                    <a:lnTo>
                      <a:pt x="823" y="108"/>
                    </a:lnTo>
                    <a:lnTo>
                      <a:pt x="820" y="108"/>
                    </a:lnTo>
                    <a:lnTo>
                      <a:pt x="812" y="111"/>
                    </a:lnTo>
                    <a:lnTo>
                      <a:pt x="774" y="133"/>
                    </a:lnTo>
                    <a:cubicBezTo>
                      <a:pt x="772" y="135"/>
                      <a:pt x="769" y="136"/>
                      <a:pt x="767" y="137"/>
                    </a:cubicBezTo>
                    <a:lnTo>
                      <a:pt x="726" y="153"/>
                    </a:lnTo>
                    <a:cubicBezTo>
                      <a:pt x="723" y="154"/>
                      <a:pt x="721" y="155"/>
                      <a:pt x="718" y="156"/>
                    </a:cubicBezTo>
                    <a:lnTo>
                      <a:pt x="676" y="166"/>
                    </a:lnTo>
                    <a:cubicBezTo>
                      <a:pt x="673" y="167"/>
                      <a:pt x="670" y="167"/>
                      <a:pt x="668" y="167"/>
                    </a:cubicBezTo>
                    <a:lnTo>
                      <a:pt x="619" y="171"/>
                    </a:lnTo>
                    <a:lnTo>
                      <a:pt x="53" y="171"/>
                    </a:lnTo>
                    <a:lnTo>
                      <a:pt x="53" y="135"/>
                    </a:lnTo>
                    <a:close/>
                    <a:moveTo>
                      <a:pt x="53" y="171"/>
                    </a:moveTo>
                    <a:cubicBezTo>
                      <a:pt x="24" y="171"/>
                      <a:pt x="0" y="147"/>
                      <a:pt x="0" y="117"/>
                    </a:cubicBezTo>
                    <a:cubicBezTo>
                      <a:pt x="0" y="88"/>
                      <a:pt x="24" y="64"/>
                      <a:pt x="53" y="64"/>
                    </a:cubicBezTo>
                    <a:lnTo>
                      <a:pt x="53" y="171"/>
                    </a:lnTo>
                    <a:close/>
                    <a:moveTo>
                      <a:pt x="4419" y="64"/>
                    </a:moveTo>
                    <a:cubicBezTo>
                      <a:pt x="4448" y="64"/>
                      <a:pt x="4472" y="88"/>
                      <a:pt x="4472" y="117"/>
                    </a:cubicBezTo>
                    <a:cubicBezTo>
                      <a:pt x="4472" y="147"/>
                      <a:pt x="4448" y="171"/>
                      <a:pt x="4419" y="171"/>
                    </a:cubicBezTo>
                    <a:lnTo>
                      <a:pt x="4419" y="64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89" name="Freeform 471">
                <a:extLst>
                  <a:ext uri="{FF2B5EF4-FFF2-40B4-BE49-F238E27FC236}">
                    <a16:creationId xmlns:a16="http://schemas.microsoft.com/office/drawing/2014/main" id="{11353AAC-9567-4A08-92CF-6B54D9EB21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5" y="1702"/>
                <a:ext cx="90" cy="91"/>
              </a:xfrm>
              <a:custGeom>
                <a:avLst/>
                <a:gdLst>
                  <a:gd name="T0" fmla="*/ 320 w 320"/>
                  <a:gd name="T1" fmla="*/ 160 h 320"/>
                  <a:gd name="T2" fmla="*/ 0 w 320"/>
                  <a:gd name="T3" fmla="*/ 320 h 320"/>
                  <a:gd name="T4" fmla="*/ 0 w 320"/>
                  <a:gd name="T5" fmla="*/ 0 h 320"/>
                  <a:gd name="T6" fmla="*/ 320 w 320"/>
                  <a:gd name="T7" fmla="*/ 16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0" h="320">
                    <a:moveTo>
                      <a:pt x="320" y="160"/>
                    </a:moveTo>
                    <a:lnTo>
                      <a:pt x="0" y="320"/>
                    </a:lnTo>
                    <a:cubicBezTo>
                      <a:pt x="50" y="219"/>
                      <a:pt x="50" y="101"/>
                      <a:pt x="0" y="0"/>
                    </a:cubicBezTo>
                    <a:lnTo>
                      <a:pt x="320" y="16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90" name="Freeform 472">
                <a:extLst>
                  <a:ext uri="{FF2B5EF4-FFF2-40B4-BE49-F238E27FC236}">
                    <a16:creationId xmlns:a16="http://schemas.microsoft.com/office/drawing/2014/main" id="{63E55278-0525-41DF-992A-63B01CA9258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14" y="821"/>
                <a:ext cx="1119" cy="942"/>
              </a:xfrm>
              <a:custGeom>
                <a:avLst/>
                <a:gdLst>
                  <a:gd name="T0" fmla="*/ 787 w 3947"/>
                  <a:gd name="T1" fmla="*/ 3158 h 3323"/>
                  <a:gd name="T2" fmla="*/ 918 w 3947"/>
                  <a:gd name="T3" fmla="*/ 3203 h 3323"/>
                  <a:gd name="T4" fmla="*/ 978 w 3947"/>
                  <a:gd name="T5" fmla="*/ 3214 h 3323"/>
                  <a:gd name="T6" fmla="*/ 1117 w 3947"/>
                  <a:gd name="T7" fmla="*/ 3153 h 3323"/>
                  <a:gd name="T8" fmla="*/ 1216 w 3947"/>
                  <a:gd name="T9" fmla="*/ 3213 h 3323"/>
                  <a:gd name="T10" fmla="*/ 1317 w 3947"/>
                  <a:gd name="T11" fmla="*/ 3185 h 3323"/>
                  <a:gd name="T12" fmla="*/ 1470 w 3947"/>
                  <a:gd name="T13" fmla="*/ 3178 h 3323"/>
                  <a:gd name="T14" fmla="*/ 1535 w 3947"/>
                  <a:gd name="T15" fmla="*/ 3216 h 3323"/>
                  <a:gd name="T16" fmla="*/ 1665 w 3947"/>
                  <a:gd name="T17" fmla="*/ 3154 h 3323"/>
                  <a:gd name="T18" fmla="*/ 1852 w 3947"/>
                  <a:gd name="T19" fmla="*/ 3213 h 3323"/>
                  <a:gd name="T20" fmla="*/ 3772 w 3947"/>
                  <a:gd name="T21" fmla="*/ 3147 h 3323"/>
                  <a:gd name="T22" fmla="*/ 3839 w 3947"/>
                  <a:gd name="T23" fmla="*/ 315 h 3323"/>
                  <a:gd name="T24" fmla="*/ 3648 w 3947"/>
                  <a:gd name="T25" fmla="*/ 111 h 3323"/>
                  <a:gd name="T26" fmla="*/ 3658 w 3947"/>
                  <a:gd name="T27" fmla="*/ 76 h 3323"/>
                  <a:gd name="T28" fmla="*/ 3874 w 3947"/>
                  <a:gd name="T29" fmla="*/ 313 h 3323"/>
                  <a:gd name="T30" fmla="*/ 3797 w 3947"/>
                  <a:gd name="T31" fmla="*/ 3172 h 3323"/>
                  <a:gd name="T32" fmla="*/ 1847 w 3947"/>
                  <a:gd name="T33" fmla="*/ 3248 h 3323"/>
                  <a:gd name="T34" fmla="*/ 1675 w 3947"/>
                  <a:gd name="T35" fmla="*/ 3188 h 3323"/>
                  <a:gd name="T36" fmla="*/ 1535 w 3947"/>
                  <a:gd name="T37" fmla="*/ 3252 h 3323"/>
                  <a:gd name="T38" fmla="*/ 1451 w 3947"/>
                  <a:gd name="T39" fmla="*/ 3208 h 3323"/>
                  <a:gd name="T40" fmla="*/ 1340 w 3947"/>
                  <a:gd name="T41" fmla="*/ 3212 h 3323"/>
                  <a:gd name="T42" fmla="*/ 1199 w 3947"/>
                  <a:gd name="T43" fmla="*/ 3245 h 3323"/>
                  <a:gd name="T44" fmla="*/ 1111 w 3947"/>
                  <a:gd name="T45" fmla="*/ 3188 h 3323"/>
                  <a:gd name="T46" fmla="*/ 985 w 3947"/>
                  <a:gd name="T47" fmla="*/ 3249 h 3323"/>
                  <a:gd name="T48" fmla="*/ 889 w 3947"/>
                  <a:gd name="T49" fmla="*/ 3223 h 3323"/>
                  <a:gd name="T50" fmla="*/ 801 w 3947"/>
                  <a:gd name="T51" fmla="*/ 3190 h 3323"/>
                  <a:gd name="T52" fmla="*/ 53 w 3947"/>
                  <a:gd name="T53" fmla="*/ 3216 h 3323"/>
                  <a:gd name="T54" fmla="*/ 754 w 3947"/>
                  <a:gd name="T55" fmla="*/ 3256 h 3323"/>
                  <a:gd name="T56" fmla="*/ 861 w 3947"/>
                  <a:gd name="T57" fmla="*/ 3245 h 3323"/>
                  <a:gd name="T58" fmla="*/ 935 w 3947"/>
                  <a:gd name="T59" fmla="*/ 3287 h 3323"/>
                  <a:gd name="T60" fmla="*/ 1053 w 3947"/>
                  <a:gd name="T61" fmla="*/ 3257 h 3323"/>
                  <a:gd name="T62" fmla="*/ 1162 w 3947"/>
                  <a:gd name="T63" fmla="*/ 3261 h 3323"/>
                  <a:gd name="T64" fmla="*/ 1247 w 3947"/>
                  <a:gd name="T65" fmla="*/ 3287 h 3323"/>
                  <a:gd name="T66" fmla="*/ 1363 w 3947"/>
                  <a:gd name="T67" fmla="*/ 3238 h 3323"/>
                  <a:gd name="T68" fmla="*/ 1453 w 3947"/>
                  <a:gd name="T69" fmla="*/ 3264 h 3323"/>
                  <a:gd name="T70" fmla="*/ 1566 w 3947"/>
                  <a:gd name="T71" fmla="*/ 3284 h 3323"/>
                  <a:gd name="T72" fmla="*/ 1666 w 3947"/>
                  <a:gd name="T73" fmla="*/ 3228 h 3323"/>
                  <a:gd name="T74" fmla="*/ 1797 w 3947"/>
                  <a:gd name="T75" fmla="*/ 3273 h 3323"/>
                  <a:gd name="T76" fmla="*/ 3723 w 3947"/>
                  <a:gd name="T77" fmla="*/ 3264 h 3323"/>
                  <a:gd name="T78" fmla="*/ 3860 w 3947"/>
                  <a:gd name="T79" fmla="*/ 3151 h 3323"/>
                  <a:gd name="T80" fmla="*/ 3910 w 3947"/>
                  <a:gd name="T81" fmla="*/ 311 h 3323"/>
                  <a:gd name="T82" fmla="*/ 3821 w 3947"/>
                  <a:gd name="T83" fmla="*/ 124 h 3323"/>
                  <a:gd name="T84" fmla="*/ 3606 w 3947"/>
                  <a:gd name="T85" fmla="*/ 36 h 3323"/>
                  <a:gd name="T86" fmla="*/ 3744 w 3947"/>
                  <a:gd name="T87" fmla="*/ 29 h 3323"/>
                  <a:gd name="T88" fmla="*/ 3918 w 3947"/>
                  <a:gd name="T89" fmla="*/ 203 h 3323"/>
                  <a:gd name="T90" fmla="*/ 3938 w 3947"/>
                  <a:gd name="T91" fmla="*/ 3055 h 3323"/>
                  <a:gd name="T92" fmla="*/ 3800 w 3947"/>
                  <a:gd name="T93" fmla="*/ 3262 h 3323"/>
                  <a:gd name="T94" fmla="*/ 1884 w 3947"/>
                  <a:gd name="T95" fmla="*/ 3323 h 3323"/>
                  <a:gd name="T96" fmla="*/ 1700 w 3947"/>
                  <a:gd name="T97" fmla="*/ 3266 h 3323"/>
                  <a:gd name="T98" fmla="*/ 1618 w 3947"/>
                  <a:gd name="T99" fmla="*/ 3305 h 3323"/>
                  <a:gd name="T100" fmla="*/ 1476 w 3947"/>
                  <a:gd name="T101" fmla="*/ 3317 h 3323"/>
                  <a:gd name="T102" fmla="*/ 1401 w 3947"/>
                  <a:gd name="T103" fmla="*/ 3260 h 3323"/>
                  <a:gd name="T104" fmla="*/ 1320 w 3947"/>
                  <a:gd name="T105" fmla="*/ 3309 h 3323"/>
                  <a:gd name="T106" fmla="*/ 1171 w 3947"/>
                  <a:gd name="T107" fmla="*/ 3310 h 3323"/>
                  <a:gd name="T108" fmla="*/ 1110 w 3947"/>
                  <a:gd name="T109" fmla="*/ 3260 h 3323"/>
                  <a:gd name="T110" fmla="*/ 1004 w 3947"/>
                  <a:gd name="T111" fmla="*/ 3317 h 3323"/>
                  <a:gd name="T112" fmla="*/ 870 w 3947"/>
                  <a:gd name="T113" fmla="*/ 3303 h 3323"/>
                  <a:gd name="T114" fmla="*/ 820 w 3947"/>
                  <a:gd name="T115" fmla="*/ 3260 h 3323"/>
                  <a:gd name="T116" fmla="*/ 668 w 3947"/>
                  <a:gd name="T117" fmla="*/ 3319 h 3323"/>
                  <a:gd name="T118" fmla="*/ 53 w 3947"/>
                  <a:gd name="T119" fmla="*/ 3323 h 3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947" h="3323">
                    <a:moveTo>
                      <a:pt x="53" y="3216"/>
                    </a:moveTo>
                    <a:lnTo>
                      <a:pt x="619" y="3216"/>
                    </a:lnTo>
                    <a:lnTo>
                      <a:pt x="655" y="3213"/>
                    </a:lnTo>
                    <a:lnTo>
                      <a:pt x="690" y="3205"/>
                    </a:lnTo>
                    <a:lnTo>
                      <a:pt x="723" y="3192"/>
                    </a:lnTo>
                    <a:lnTo>
                      <a:pt x="758" y="3171"/>
                    </a:lnTo>
                    <a:lnTo>
                      <a:pt x="787" y="3158"/>
                    </a:lnTo>
                    <a:cubicBezTo>
                      <a:pt x="793" y="3155"/>
                      <a:pt x="800" y="3153"/>
                      <a:pt x="807" y="3153"/>
                    </a:cubicBezTo>
                    <a:lnTo>
                      <a:pt x="831" y="3153"/>
                    </a:lnTo>
                    <a:cubicBezTo>
                      <a:pt x="838" y="3152"/>
                      <a:pt x="845" y="3154"/>
                      <a:pt x="852" y="3156"/>
                    </a:cubicBezTo>
                    <a:lnTo>
                      <a:pt x="875" y="3165"/>
                    </a:lnTo>
                    <a:cubicBezTo>
                      <a:pt x="881" y="3168"/>
                      <a:pt x="887" y="3172"/>
                      <a:pt x="892" y="3176"/>
                    </a:cubicBezTo>
                    <a:lnTo>
                      <a:pt x="911" y="3194"/>
                    </a:lnTo>
                    <a:cubicBezTo>
                      <a:pt x="914" y="3196"/>
                      <a:pt x="916" y="3200"/>
                      <a:pt x="918" y="3203"/>
                    </a:cubicBezTo>
                    <a:lnTo>
                      <a:pt x="920" y="3206"/>
                    </a:lnTo>
                    <a:lnTo>
                      <a:pt x="925" y="3211"/>
                    </a:lnTo>
                    <a:lnTo>
                      <a:pt x="928" y="3213"/>
                    </a:lnTo>
                    <a:lnTo>
                      <a:pt x="932" y="3215"/>
                    </a:lnTo>
                    <a:lnTo>
                      <a:pt x="944" y="3217"/>
                    </a:lnTo>
                    <a:lnTo>
                      <a:pt x="959" y="3216"/>
                    </a:lnTo>
                    <a:lnTo>
                      <a:pt x="978" y="3214"/>
                    </a:lnTo>
                    <a:lnTo>
                      <a:pt x="995" y="3209"/>
                    </a:lnTo>
                    <a:lnTo>
                      <a:pt x="1011" y="3200"/>
                    </a:lnTo>
                    <a:lnTo>
                      <a:pt x="1029" y="3185"/>
                    </a:lnTo>
                    <a:lnTo>
                      <a:pt x="1054" y="3167"/>
                    </a:lnTo>
                    <a:cubicBezTo>
                      <a:pt x="1060" y="3163"/>
                      <a:pt x="1067" y="3160"/>
                      <a:pt x="1074" y="3158"/>
                    </a:cubicBezTo>
                    <a:lnTo>
                      <a:pt x="1098" y="3153"/>
                    </a:lnTo>
                    <a:cubicBezTo>
                      <a:pt x="1104" y="3152"/>
                      <a:pt x="1111" y="3152"/>
                      <a:pt x="1117" y="3153"/>
                    </a:cubicBezTo>
                    <a:lnTo>
                      <a:pt x="1141" y="3157"/>
                    </a:lnTo>
                    <a:cubicBezTo>
                      <a:pt x="1148" y="3158"/>
                      <a:pt x="1155" y="3161"/>
                      <a:pt x="1161" y="3164"/>
                    </a:cubicBezTo>
                    <a:lnTo>
                      <a:pt x="1182" y="3178"/>
                    </a:lnTo>
                    <a:cubicBezTo>
                      <a:pt x="1187" y="3181"/>
                      <a:pt x="1192" y="3185"/>
                      <a:pt x="1196" y="3190"/>
                    </a:cubicBezTo>
                    <a:lnTo>
                      <a:pt x="1206" y="3202"/>
                    </a:lnTo>
                    <a:lnTo>
                      <a:pt x="1213" y="3211"/>
                    </a:lnTo>
                    <a:lnTo>
                      <a:pt x="1216" y="3213"/>
                    </a:lnTo>
                    <a:lnTo>
                      <a:pt x="1220" y="3215"/>
                    </a:lnTo>
                    <a:lnTo>
                      <a:pt x="1232" y="3217"/>
                    </a:lnTo>
                    <a:lnTo>
                      <a:pt x="1247" y="3216"/>
                    </a:lnTo>
                    <a:lnTo>
                      <a:pt x="1266" y="3214"/>
                    </a:lnTo>
                    <a:lnTo>
                      <a:pt x="1283" y="3209"/>
                    </a:lnTo>
                    <a:lnTo>
                      <a:pt x="1299" y="3200"/>
                    </a:lnTo>
                    <a:lnTo>
                      <a:pt x="1317" y="3185"/>
                    </a:lnTo>
                    <a:lnTo>
                      <a:pt x="1342" y="3167"/>
                    </a:lnTo>
                    <a:cubicBezTo>
                      <a:pt x="1348" y="3163"/>
                      <a:pt x="1355" y="3160"/>
                      <a:pt x="1362" y="3158"/>
                    </a:cubicBezTo>
                    <a:lnTo>
                      <a:pt x="1386" y="3153"/>
                    </a:lnTo>
                    <a:cubicBezTo>
                      <a:pt x="1392" y="3152"/>
                      <a:pt x="1399" y="3152"/>
                      <a:pt x="1405" y="3153"/>
                    </a:cubicBezTo>
                    <a:lnTo>
                      <a:pt x="1429" y="3157"/>
                    </a:lnTo>
                    <a:cubicBezTo>
                      <a:pt x="1436" y="3158"/>
                      <a:pt x="1443" y="3161"/>
                      <a:pt x="1449" y="3164"/>
                    </a:cubicBezTo>
                    <a:lnTo>
                      <a:pt x="1470" y="3178"/>
                    </a:lnTo>
                    <a:cubicBezTo>
                      <a:pt x="1475" y="3181"/>
                      <a:pt x="1480" y="3185"/>
                      <a:pt x="1484" y="3190"/>
                    </a:cubicBezTo>
                    <a:lnTo>
                      <a:pt x="1494" y="3202"/>
                    </a:lnTo>
                    <a:lnTo>
                      <a:pt x="1501" y="3211"/>
                    </a:lnTo>
                    <a:lnTo>
                      <a:pt x="1504" y="3213"/>
                    </a:lnTo>
                    <a:lnTo>
                      <a:pt x="1508" y="3215"/>
                    </a:lnTo>
                    <a:lnTo>
                      <a:pt x="1520" y="3217"/>
                    </a:lnTo>
                    <a:lnTo>
                      <a:pt x="1535" y="3216"/>
                    </a:lnTo>
                    <a:lnTo>
                      <a:pt x="1554" y="3214"/>
                    </a:lnTo>
                    <a:lnTo>
                      <a:pt x="1571" y="3209"/>
                    </a:lnTo>
                    <a:lnTo>
                      <a:pt x="1587" y="3200"/>
                    </a:lnTo>
                    <a:lnTo>
                      <a:pt x="1605" y="3185"/>
                    </a:lnTo>
                    <a:lnTo>
                      <a:pt x="1627" y="3168"/>
                    </a:lnTo>
                    <a:cubicBezTo>
                      <a:pt x="1632" y="3165"/>
                      <a:pt x="1637" y="3162"/>
                      <a:pt x="1644" y="3160"/>
                    </a:cubicBezTo>
                    <a:lnTo>
                      <a:pt x="1665" y="3154"/>
                    </a:lnTo>
                    <a:cubicBezTo>
                      <a:pt x="1671" y="3152"/>
                      <a:pt x="1678" y="3152"/>
                      <a:pt x="1684" y="3152"/>
                    </a:cubicBezTo>
                    <a:lnTo>
                      <a:pt x="1706" y="3154"/>
                    </a:lnTo>
                    <a:cubicBezTo>
                      <a:pt x="1712" y="3155"/>
                      <a:pt x="1718" y="3156"/>
                      <a:pt x="1723" y="3159"/>
                    </a:cubicBezTo>
                    <a:lnTo>
                      <a:pt x="1744" y="3168"/>
                    </a:lnTo>
                    <a:lnTo>
                      <a:pt x="1784" y="3192"/>
                    </a:lnTo>
                    <a:lnTo>
                      <a:pt x="1818" y="3205"/>
                    </a:lnTo>
                    <a:lnTo>
                      <a:pt x="1852" y="3213"/>
                    </a:lnTo>
                    <a:lnTo>
                      <a:pt x="1892" y="3216"/>
                    </a:lnTo>
                    <a:lnTo>
                      <a:pt x="3605" y="3216"/>
                    </a:lnTo>
                    <a:lnTo>
                      <a:pt x="3632" y="3215"/>
                    </a:lnTo>
                    <a:lnTo>
                      <a:pt x="3655" y="3211"/>
                    </a:lnTo>
                    <a:lnTo>
                      <a:pt x="3697" y="3198"/>
                    </a:lnTo>
                    <a:lnTo>
                      <a:pt x="3736" y="3176"/>
                    </a:lnTo>
                    <a:lnTo>
                      <a:pt x="3772" y="3147"/>
                    </a:lnTo>
                    <a:lnTo>
                      <a:pt x="3800" y="3113"/>
                    </a:lnTo>
                    <a:lnTo>
                      <a:pt x="3822" y="3073"/>
                    </a:lnTo>
                    <a:lnTo>
                      <a:pt x="3836" y="3024"/>
                    </a:lnTo>
                    <a:lnTo>
                      <a:pt x="3839" y="3003"/>
                    </a:lnTo>
                    <a:lnTo>
                      <a:pt x="3840" y="2979"/>
                    </a:lnTo>
                    <a:lnTo>
                      <a:pt x="3840" y="341"/>
                    </a:lnTo>
                    <a:lnTo>
                      <a:pt x="3839" y="315"/>
                    </a:lnTo>
                    <a:lnTo>
                      <a:pt x="3835" y="292"/>
                    </a:lnTo>
                    <a:lnTo>
                      <a:pt x="3822" y="250"/>
                    </a:lnTo>
                    <a:lnTo>
                      <a:pt x="3800" y="210"/>
                    </a:lnTo>
                    <a:lnTo>
                      <a:pt x="3772" y="175"/>
                    </a:lnTo>
                    <a:lnTo>
                      <a:pt x="3737" y="147"/>
                    </a:lnTo>
                    <a:lnTo>
                      <a:pt x="3697" y="125"/>
                    </a:lnTo>
                    <a:lnTo>
                      <a:pt x="3648" y="111"/>
                    </a:lnTo>
                    <a:lnTo>
                      <a:pt x="3627" y="108"/>
                    </a:lnTo>
                    <a:lnTo>
                      <a:pt x="3603" y="107"/>
                    </a:lnTo>
                    <a:lnTo>
                      <a:pt x="3080" y="107"/>
                    </a:lnTo>
                    <a:lnTo>
                      <a:pt x="3080" y="71"/>
                    </a:lnTo>
                    <a:lnTo>
                      <a:pt x="3605" y="71"/>
                    </a:lnTo>
                    <a:lnTo>
                      <a:pt x="3632" y="73"/>
                    </a:lnTo>
                    <a:lnTo>
                      <a:pt x="3658" y="76"/>
                    </a:lnTo>
                    <a:lnTo>
                      <a:pt x="3711" y="92"/>
                    </a:lnTo>
                    <a:lnTo>
                      <a:pt x="3757" y="117"/>
                    </a:lnTo>
                    <a:lnTo>
                      <a:pt x="3797" y="150"/>
                    </a:lnTo>
                    <a:lnTo>
                      <a:pt x="3830" y="190"/>
                    </a:lnTo>
                    <a:lnTo>
                      <a:pt x="3854" y="236"/>
                    </a:lnTo>
                    <a:lnTo>
                      <a:pt x="3870" y="286"/>
                    </a:lnTo>
                    <a:lnTo>
                      <a:pt x="3874" y="313"/>
                    </a:lnTo>
                    <a:lnTo>
                      <a:pt x="3876" y="341"/>
                    </a:lnTo>
                    <a:lnTo>
                      <a:pt x="3876" y="2981"/>
                    </a:lnTo>
                    <a:lnTo>
                      <a:pt x="3874" y="3008"/>
                    </a:lnTo>
                    <a:lnTo>
                      <a:pt x="3870" y="3034"/>
                    </a:lnTo>
                    <a:lnTo>
                      <a:pt x="3854" y="3087"/>
                    </a:lnTo>
                    <a:lnTo>
                      <a:pt x="3830" y="3132"/>
                    </a:lnTo>
                    <a:lnTo>
                      <a:pt x="3797" y="3172"/>
                    </a:lnTo>
                    <a:lnTo>
                      <a:pt x="3756" y="3206"/>
                    </a:lnTo>
                    <a:lnTo>
                      <a:pt x="3711" y="3230"/>
                    </a:lnTo>
                    <a:lnTo>
                      <a:pt x="3661" y="3246"/>
                    </a:lnTo>
                    <a:lnTo>
                      <a:pt x="3634" y="3250"/>
                    </a:lnTo>
                    <a:lnTo>
                      <a:pt x="3605" y="3252"/>
                    </a:lnTo>
                    <a:lnTo>
                      <a:pt x="1889" y="3252"/>
                    </a:lnTo>
                    <a:lnTo>
                      <a:pt x="1847" y="3248"/>
                    </a:lnTo>
                    <a:lnTo>
                      <a:pt x="1807" y="3239"/>
                    </a:lnTo>
                    <a:lnTo>
                      <a:pt x="1768" y="3223"/>
                    </a:lnTo>
                    <a:lnTo>
                      <a:pt x="1730" y="3201"/>
                    </a:lnTo>
                    <a:lnTo>
                      <a:pt x="1709" y="3191"/>
                    </a:lnTo>
                    <a:cubicBezTo>
                      <a:pt x="1707" y="3190"/>
                      <a:pt x="1705" y="3190"/>
                      <a:pt x="1703" y="3190"/>
                    </a:cubicBezTo>
                    <a:lnTo>
                      <a:pt x="1681" y="3188"/>
                    </a:lnTo>
                    <a:cubicBezTo>
                      <a:pt x="1679" y="3188"/>
                      <a:pt x="1677" y="3188"/>
                      <a:pt x="1675" y="3188"/>
                    </a:cubicBezTo>
                    <a:lnTo>
                      <a:pt x="1653" y="3194"/>
                    </a:lnTo>
                    <a:cubicBezTo>
                      <a:pt x="1651" y="3195"/>
                      <a:pt x="1649" y="3196"/>
                      <a:pt x="1647" y="3197"/>
                    </a:cubicBezTo>
                    <a:lnTo>
                      <a:pt x="1628" y="3212"/>
                    </a:lnTo>
                    <a:lnTo>
                      <a:pt x="1607" y="3229"/>
                    </a:lnTo>
                    <a:lnTo>
                      <a:pt x="1585" y="3242"/>
                    </a:lnTo>
                    <a:lnTo>
                      <a:pt x="1561" y="3249"/>
                    </a:lnTo>
                    <a:lnTo>
                      <a:pt x="1535" y="3252"/>
                    </a:lnTo>
                    <a:lnTo>
                      <a:pt x="1515" y="3252"/>
                    </a:lnTo>
                    <a:lnTo>
                      <a:pt x="1499" y="3250"/>
                    </a:lnTo>
                    <a:lnTo>
                      <a:pt x="1487" y="3245"/>
                    </a:lnTo>
                    <a:lnTo>
                      <a:pt x="1476" y="3237"/>
                    </a:lnTo>
                    <a:lnTo>
                      <a:pt x="1466" y="3224"/>
                    </a:lnTo>
                    <a:lnTo>
                      <a:pt x="1456" y="3212"/>
                    </a:lnTo>
                    <a:cubicBezTo>
                      <a:pt x="1455" y="3210"/>
                      <a:pt x="1453" y="3209"/>
                      <a:pt x="1451" y="3208"/>
                    </a:cubicBezTo>
                    <a:lnTo>
                      <a:pt x="1430" y="3194"/>
                    </a:lnTo>
                    <a:cubicBezTo>
                      <a:pt x="1428" y="3193"/>
                      <a:pt x="1426" y="3192"/>
                      <a:pt x="1423" y="3192"/>
                    </a:cubicBezTo>
                    <a:lnTo>
                      <a:pt x="1399" y="3188"/>
                    </a:lnTo>
                    <a:cubicBezTo>
                      <a:pt x="1397" y="3188"/>
                      <a:pt x="1395" y="3188"/>
                      <a:pt x="1393" y="3188"/>
                    </a:cubicBezTo>
                    <a:lnTo>
                      <a:pt x="1369" y="3193"/>
                    </a:lnTo>
                    <a:cubicBezTo>
                      <a:pt x="1367" y="3194"/>
                      <a:pt x="1364" y="3194"/>
                      <a:pt x="1362" y="3196"/>
                    </a:cubicBezTo>
                    <a:lnTo>
                      <a:pt x="1340" y="3212"/>
                    </a:lnTo>
                    <a:lnTo>
                      <a:pt x="1319" y="3229"/>
                    </a:lnTo>
                    <a:lnTo>
                      <a:pt x="1297" y="3242"/>
                    </a:lnTo>
                    <a:lnTo>
                      <a:pt x="1273" y="3249"/>
                    </a:lnTo>
                    <a:lnTo>
                      <a:pt x="1247" y="3252"/>
                    </a:lnTo>
                    <a:lnTo>
                      <a:pt x="1227" y="3252"/>
                    </a:lnTo>
                    <a:lnTo>
                      <a:pt x="1211" y="3250"/>
                    </a:lnTo>
                    <a:lnTo>
                      <a:pt x="1199" y="3245"/>
                    </a:lnTo>
                    <a:lnTo>
                      <a:pt x="1188" y="3237"/>
                    </a:lnTo>
                    <a:lnTo>
                      <a:pt x="1178" y="3224"/>
                    </a:lnTo>
                    <a:lnTo>
                      <a:pt x="1168" y="3212"/>
                    </a:lnTo>
                    <a:cubicBezTo>
                      <a:pt x="1167" y="3210"/>
                      <a:pt x="1165" y="3209"/>
                      <a:pt x="1163" y="3208"/>
                    </a:cubicBezTo>
                    <a:lnTo>
                      <a:pt x="1142" y="3194"/>
                    </a:lnTo>
                    <a:cubicBezTo>
                      <a:pt x="1140" y="3193"/>
                      <a:pt x="1138" y="3192"/>
                      <a:pt x="1135" y="3192"/>
                    </a:cubicBezTo>
                    <a:lnTo>
                      <a:pt x="1111" y="3188"/>
                    </a:lnTo>
                    <a:cubicBezTo>
                      <a:pt x="1109" y="3188"/>
                      <a:pt x="1107" y="3188"/>
                      <a:pt x="1105" y="3188"/>
                    </a:cubicBezTo>
                    <a:lnTo>
                      <a:pt x="1081" y="3193"/>
                    </a:lnTo>
                    <a:cubicBezTo>
                      <a:pt x="1079" y="3194"/>
                      <a:pt x="1076" y="3194"/>
                      <a:pt x="1074" y="3196"/>
                    </a:cubicBezTo>
                    <a:lnTo>
                      <a:pt x="1052" y="3212"/>
                    </a:lnTo>
                    <a:lnTo>
                      <a:pt x="1031" y="3229"/>
                    </a:lnTo>
                    <a:lnTo>
                      <a:pt x="1009" y="3242"/>
                    </a:lnTo>
                    <a:lnTo>
                      <a:pt x="985" y="3249"/>
                    </a:lnTo>
                    <a:lnTo>
                      <a:pt x="959" y="3252"/>
                    </a:lnTo>
                    <a:lnTo>
                      <a:pt x="939" y="3252"/>
                    </a:lnTo>
                    <a:lnTo>
                      <a:pt x="923" y="3250"/>
                    </a:lnTo>
                    <a:lnTo>
                      <a:pt x="911" y="3245"/>
                    </a:lnTo>
                    <a:lnTo>
                      <a:pt x="900" y="3237"/>
                    </a:lnTo>
                    <a:lnTo>
                      <a:pt x="891" y="3226"/>
                    </a:lnTo>
                    <a:lnTo>
                      <a:pt x="889" y="3223"/>
                    </a:lnTo>
                    <a:cubicBezTo>
                      <a:pt x="888" y="3221"/>
                      <a:pt x="887" y="3220"/>
                      <a:pt x="886" y="3220"/>
                    </a:cubicBezTo>
                    <a:lnTo>
                      <a:pt x="868" y="3202"/>
                    </a:lnTo>
                    <a:cubicBezTo>
                      <a:pt x="866" y="3200"/>
                      <a:pt x="864" y="3199"/>
                      <a:pt x="862" y="3198"/>
                    </a:cubicBezTo>
                    <a:lnTo>
                      <a:pt x="839" y="3189"/>
                    </a:lnTo>
                    <a:cubicBezTo>
                      <a:pt x="837" y="3189"/>
                      <a:pt x="834" y="3188"/>
                      <a:pt x="832" y="3188"/>
                    </a:cubicBezTo>
                    <a:lnTo>
                      <a:pt x="808" y="3189"/>
                    </a:lnTo>
                    <a:cubicBezTo>
                      <a:pt x="806" y="3189"/>
                      <a:pt x="803" y="3189"/>
                      <a:pt x="801" y="3190"/>
                    </a:cubicBezTo>
                    <a:lnTo>
                      <a:pt x="776" y="3202"/>
                    </a:lnTo>
                    <a:lnTo>
                      <a:pt x="739" y="3223"/>
                    </a:lnTo>
                    <a:lnTo>
                      <a:pt x="701" y="3239"/>
                    </a:lnTo>
                    <a:lnTo>
                      <a:pt x="661" y="3248"/>
                    </a:lnTo>
                    <a:lnTo>
                      <a:pt x="619" y="3252"/>
                    </a:lnTo>
                    <a:lnTo>
                      <a:pt x="53" y="3252"/>
                    </a:lnTo>
                    <a:lnTo>
                      <a:pt x="53" y="3216"/>
                    </a:lnTo>
                    <a:close/>
                    <a:moveTo>
                      <a:pt x="53" y="3287"/>
                    </a:moveTo>
                    <a:lnTo>
                      <a:pt x="619" y="3287"/>
                    </a:lnTo>
                    <a:lnTo>
                      <a:pt x="665" y="3284"/>
                    </a:lnTo>
                    <a:cubicBezTo>
                      <a:pt x="666" y="3284"/>
                      <a:pt x="667" y="3283"/>
                      <a:pt x="668" y="3283"/>
                    </a:cubicBezTo>
                    <a:lnTo>
                      <a:pt x="710" y="3273"/>
                    </a:lnTo>
                    <a:cubicBezTo>
                      <a:pt x="711" y="3273"/>
                      <a:pt x="712" y="3273"/>
                      <a:pt x="713" y="3272"/>
                    </a:cubicBezTo>
                    <a:lnTo>
                      <a:pt x="754" y="3256"/>
                    </a:lnTo>
                    <a:cubicBezTo>
                      <a:pt x="754" y="3256"/>
                      <a:pt x="755" y="3255"/>
                      <a:pt x="756" y="3255"/>
                    </a:cubicBezTo>
                    <a:lnTo>
                      <a:pt x="794" y="3232"/>
                    </a:lnTo>
                    <a:lnTo>
                      <a:pt x="812" y="3224"/>
                    </a:lnTo>
                    <a:lnTo>
                      <a:pt x="829" y="3224"/>
                    </a:lnTo>
                    <a:lnTo>
                      <a:pt x="846" y="3230"/>
                    </a:lnTo>
                    <a:lnTo>
                      <a:pt x="860" y="3244"/>
                    </a:lnTo>
                    <a:lnTo>
                      <a:pt x="861" y="3245"/>
                    </a:lnTo>
                    <a:lnTo>
                      <a:pt x="874" y="3261"/>
                    </a:lnTo>
                    <a:cubicBezTo>
                      <a:pt x="875" y="3262"/>
                      <a:pt x="876" y="3263"/>
                      <a:pt x="877" y="3264"/>
                    </a:cubicBezTo>
                    <a:lnTo>
                      <a:pt x="891" y="3275"/>
                    </a:lnTo>
                    <a:cubicBezTo>
                      <a:pt x="893" y="3276"/>
                      <a:pt x="894" y="3276"/>
                      <a:pt x="896" y="3277"/>
                    </a:cubicBezTo>
                    <a:lnTo>
                      <a:pt x="913" y="3284"/>
                    </a:lnTo>
                    <a:cubicBezTo>
                      <a:pt x="914" y="3284"/>
                      <a:pt x="915" y="3284"/>
                      <a:pt x="917" y="3285"/>
                    </a:cubicBezTo>
                    <a:lnTo>
                      <a:pt x="935" y="3287"/>
                    </a:lnTo>
                    <a:lnTo>
                      <a:pt x="959" y="3287"/>
                    </a:lnTo>
                    <a:lnTo>
                      <a:pt x="990" y="3284"/>
                    </a:lnTo>
                    <a:cubicBezTo>
                      <a:pt x="991" y="3284"/>
                      <a:pt x="993" y="3284"/>
                      <a:pt x="994" y="3283"/>
                    </a:cubicBezTo>
                    <a:lnTo>
                      <a:pt x="1021" y="3275"/>
                    </a:lnTo>
                    <a:cubicBezTo>
                      <a:pt x="1022" y="3275"/>
                      <a:pt x="1023" y="3274"/>
                      <a:pt x="1025" y="3274"/>
                    </a:cubicBezTo>
                    <a:lnTo>
                      <a:pt x="1050" y="3260"/>
                    </a:lnTo>
                    <a:cubicBezTo>
                      <a:pt x="1051" y="3259"/>
                      <a:pt x="1052" y="3258"/>
                      <a:pt x="1053" y="3257"/>
                    </a:cubicBezTo>
                    <a:lnTo>
                      <a:pt x="1075" y="3238"/>
                    </a:lnTo>
                    <a:lnTo>
                      <a:pt x="1092" y="3227"/>
                    </a:lnTo>
                    <a:lnTo>
                      <a:pt x="1109" y="3224"/>
                    </a:lnTo>
                    <a:lnTo>
                      <a:pt x="1126" y="3226"/>
                    </a:lnTo>
                    <a:lnTo>
                      <a:pt x="1142" y="3236"/>
                    </a:lnTo>
                    <a:lnTo>
                      <a:pt x="1150" y="3247"/>
                    </a:lnTo>
                    <a:lnTo>
                      <a:pt x="1162" y="3261"/>
                    </a:lnTo>
                    <a:cubicBezTo>
                      <a:pt x="1163" y="3262"/>
                      <a:pt x="1164" y="3263"/>
                      <a:pt x="1165" y="3264"/>
                    </a:cubicBezTo>
                    <a:lnTo>
                      <a:pt x="1179" y="3275"/>
                    </a:lnTo>
                    <a:cubicBezTo>
                      <a:pt x="1181" y="3276"/>
                      <a:pt x="1182" y="3276"/>
                      <a:pt x="1184" y="3277"/>
                    </a:cubicBezTo>
                    <a:lnTo>
                      <a:pt x="1201" y="3284"/>
                    </a:lnTo>
                    <a:cubicBezTo>
                      <a:pt x="1202" y="3284"/>
                      <a:pt x="1203" y="3284"/>
                      <a:pt x="1205" y="3285"/>
                    </a:cubicBezTo>
                    <a:lnTo>
                      <a:pt x="1223" y="3287"/>
                    </a:lnTo>
                    <a:lnTo>
                      <a:pt x="1247" y="3287"/>
                    </a:lnTo>
                    <a:lnTo>
                      <a:pt x="1278" y="3284"/>
                    </a:lnTo>
                    <a:cubicBezTo>
                      <a:pt x="1279" y="3284"/>
                      <a:pt x="1281" y="3284"/>
                      <a:pt x="1282" y="3283"/>
                    </a:cubicBezTo>
                    <a:lnTo>
                      <a:pt x="1309" y="3275"/>
                    </a:lnTo>
                    <a:cubicBezTo>
                      <a:pt x="1310" y="3275"/>
                      <a:pt x="1311" y="3274"/>
                      <a:pt x="1313" y="3274"/>
                    </a:cubicBezTo>
                    <a:lnTo>
                      <a:pt x="1338" y="3260"/>
                    </a:lnTo>
                    <a:cubicBezTo>
                      <a:pt x="1339" y="3259"/>
                      <a:pt x="1340" y="3258"/>
                      <a:pt x="1341" y="3257"/>
                    </a:cubicBezTo>
                    <a:lnTo>
                      <a:pt x="1363" y="3238"/>
                    </a:lnTo>
                    <a:lnTo>
                      <a:pt x="1380" y="3227"/>
                    </a:lnTo>
                    <a:lnTo>
                      <a:pt x="1397" y="3224"/>
                    </a:lnTo>
                    <a:lnTo>
                      <a:pt x="1414" y="3226"/>
                    </a:lnTo>
                    <a:lnTo>
                      <a:pt x="1430" y="3236"/>
                    </a:lnTo>
                    <a:lnTo>
                      <a:pt x="1438" y="3247"/>
                    </a:lnTo>
                    <a:lnTo>
                      <a:pt x="1450" y="3261"/>
                    </a:lnTo>
                    <a:cubicBezTo>
                      <a:pt x="1451" y="3262"/>
                      <a:pt x="1452" y="3263"/>
                      <a:pt x="1453" y="3264"/>
                    </a:cubicBezTo>
                    <a:lnTo>
                      <a:pt x="1467" y="3275"/>
                    </a:lnTo>
                    <a:cubicBezTo>
                      <a:pt x="1469" y="3276"/>
                      <a:pt x="1470" y="3276"/>
                      <a:pt x="1472" y="3277"/>
                    </a:cubicBezTo>
                    <a:lnTo>
                      <a:pt x="1489" y="3284"/>
                    </a:lnTo>
                    <a:cubicBezTo>
                      <a:pt x="1490" y="3284"/>
                      <a:pt x="1491" y="3284"/>
                      <a:pt x="1493" y="3285"/>
                    </a:cubicBezTo>
                    <a:lnTo>
                      <a:pt x="1511" y="3287"/>
                    </a:lnTo>
                    <a:lnTo>
                      <a:pt x="1535" y="3287"/>
                    </a:lnTo>
                    <a:lnTo>
                      <a:pt x="1566" y="3284"/>
                    </a:lnTo>
                    <a:cubicBezTo>
                      <a:pt x="1567" y="3284"/>
                      <a:pt x="1569" y="3284"/>
                      <a:pt x="1570" y="3283"/>
                    </a:cubicBezTo>
                    <a:lnTo>
                      <a:pt x="1597" y="3275"/>
                    </a:lnTo>
                    <a:cubicBezTo>
                      <a:pt x="1598" y="3275"/>
                      <a:pt x="1599" y="3274"/>
                      <a:pt x="1601" y="3274"/>
                    </a:cubicBezTo>
                    <a:lnTo>
                      <a:pt x="1626" y="3260"/>
                    </a:lnTo>
                    <a:cubicBezTo>
                      <a:pt x="1627" y="3259"/>
                      <a:pt x="1628" y="3258"/>
                      <a:pt x="1629" y="3257"/>
                    </a:cubicBezTo>
                    <a:lnTo>
                      <a:pt x="1651" y="3238"/>
                    </a:lnTo>
                    <a:lnTo>
                      <a:pt x="1666" y="3228"/>
                    </a:lnTo>
                    <a:lnTo>
                      <a:pt x="1681" y="3223"/>
                    </a:lnTo>
                    <a:lnTo>
                      <a:pt x="1697" y="3225"/>
                    </a:lnTo>
                    <a:lnTo>
                      <a:pt x="1715" y="3233"/>
                    </a:lnTo>
                    <a:lnTo>
                      <a:pt x="1751" y="3255"/>
                    </a:lnTo>
                    <a:cubicBezTo>
                      <a:pt x="1752" y="3255"/>
                      <a:pt x="1753" y="3256"/>
                      <a:pt x="1754" y="3256"/>
                    </a:cubicBezTo>
                    <a:lnTo>
                      <a:pt x="1795" y="3272"/>
                    </a:lnTo>
                    <a:cubicBezTo>
                      <a:pt x="1796" y="3273"/>
                      <a:pt x="1797" y="3273"/>
                      <a:pt x="1797" y="3273"/>
                    </a:cubicBezTo>
                    <a:lnTo>
                      <a:pt x="1840" y="3283"/>
                    </a:lnTo>
                    <a:cubicBezTo>
                      <a:pt x="1841" y="3283"/>
                      <a:pt x="1842" y="3284"/>
                      <a:pt x="1843" y="3284"/>
                    </a:cubicBezTo>
                    <a:lnTo>
                      <a:pt x="1887" y="3287"/>
                    </a:lnTo>
                    <a:lnTo>
                      <a:pt x="3605" y="3287"/>
                    </a:lnTo>
                    <a:lnTo>
                      <a:pt x="3636" y="3286"/>
                    </a:lnTo>
                    <a:lnTo>
                      <a:pt x="3666" y="3281"/>
                    </a:lnTo>
                    <a:lnTo>
                      <a:pt x="3723" y="3264"/>
                    </a:lnTo>
                    <a:cubicBezTo>
                      <a:pt x="3724" y="3264"/>
                      <a:pt x="3725" y="3263"/>
                      <a:pt x="3726" y="3263"/>
                    </a:cubicBezTo>
                    <a:lnTo>
                      <a:pt x="3775" y="3236"/>
                    </a:lnTo>
                    <a:cubicBezTo>
                      <a:pt x="3776" y="3236"/>
                      <a:pt x="3777" y="3235"/>
                      <a:pt x="3778" y="3234"/>
                    </a:cubicBezTo>
                    <a:lnTo>
                      <a:pt x="3821" y="3199"/>
                    </a:lnTo>
                    <a:cubicBezTo>
                      <a:pt x="3822" y="3198"/>
                      <a:pt x="3822" y="3197"/>
                      <a:pt x="3823" y="3196"/>
                    </a:cubicBezTo>
                    <a:lnTo>
                      <a:pt x="3858" y="3154"/>
                    </a:lnTo>
                    <a:cubicBezTo>
                      <a:pt x="3859" y="3153"/>
                      <a:pt x="3860" y="3152"/>
                      <a:pt x="3860" y="3151"/>
                    </a:cubicBezTo>
                    <a:lnTo>
                      <a:pt x="3887" y="3102"/>
                    </a:lnTo>
                    <a:cubicBezTo>
                      <a:pt x="3887" y="3101"/>
                      <a:pt x="3888" y="3100"/>
                      <a:pt x="3888" y="3099"/>
                    </a:cubicBezTo>
                    <a:lnTo>
                      <a:pt x="3904" y="3045"/>
                    </a:lnTo>
                    <a:lnTo>
                      <a:pt x="3910" y="3014"/>
                    </a:lnTo>
                    <a:lnTo>
                      <a:pt x="3911" y="2982"/>
                    </a:lnTo>
                    <a:lnTo>
                      <a:pt x="3911" y="341"/>
                    </a:lnTo>
                    <a:lnTo>
                      <a:pt x="3910" y="311"/>
                    </a:lnTo>
                    <a:lnTo>
                      <a:pt x="3905" y="281"/>
                    </a:lnTo>
                    <a:lnTo>
                      <a:pt x="3888" y="224"/>
                    </a:lnTo>
                    <a:cubicBezTo>
                      <a:pt x="3888" y="223"/>
                      <a:pt x="3887" y="222"/>
                      <a:pt x="3887" y="220"/>
                    </a:cubicBezTo>
                    <a:lnTo>
                      <a:pt x="3860" y="172"/>
                    </a:lnTo>
                    <a:cubicBezTo>
                      <a:pt x="3860" y="171"/>
                      <a:pt x="3859" y="170"/>
                      <a:pt x="3858" y="169"/>
                    </a:cubicBezTo>
                    <a:lnTo>
                      <a:pt x="3823" y="126"/>
                    </a:lnTo>
                    <a:cubicBezTo>
                      <a:pt x="3822" y="125"/>
                      <a:pt x="3822" y="124"/>
                      <a:pt x="3821" y="124"/>
                    </a:cubicBezTo>
                    <a:lnTo>
                      <a:pt x="3778" y="89"/>
                    </a:lnTo>
                    <a:cubicBezTo>
                      <a:pt x="3777" y="88"/>
                      <a:pt x="3776" y="87"/>
                      <a:pt x="3775" y="87"/>
                    </a:cubicBezTo>
                    <a:lnTo>
                      <a:pt x="3726" y="60"/>
                    </a:lnTo>
                    <a:cubicBezTo>
                      <a:pt x="3725" y="60"/>
                      <a:pt x="3724" y="59"/>
                      <a:pt x="3723" y="59"/>
                    </a:cubicBezTo>
                    <a:lnTo>
                      <a:pt x="3669" y="42"/>
                    </a:lnTo>
                    <a:lnTo>
                      <a:pt x="3638" y="37"/>
                    </a:lnTo>
                    <a:lnTo>
                      <a:pt x="3606" y="36"/>
                    </a:lnTo>
                    <a:lnTo>
                      <a:pt x="3080" y="36"/>
                    </a:lnTo>
                    <a:lnTo>
                      <a:pt x="3080" y="0"/>
                    </a:lnTo>
                    <a:lnTo>
                      <a:pt x="3608" y="0"/>
                    </a:lnTo>
                    <a:lnTo>
                      <a:pt x="3643" y="2"/>
                    </a:lnTo>
                    <a:lnTo>
                      <a:pt x="3679" y="8"/>
                    </a:lnTo>
                    <a:lnTo>
                      <a:pt x="3733" y="25"/>
                    </a:lnTo>
                    <a:cubicBezTo>
                      <a:pt x="3737" y="26"/>
                      <a:pt x="3740" y="27"/>
                      <a:pt x="3744" y="29"/>
                    </a:cubicBezTo>
                    <a:lnTo>
                      <a:pt x="3792" y="56"/>
                    </a:lnTo>
                    <a:cubicBezTo>
                      <a:pt x="3795" y="57"/>
                      <a:pt x="3798" y="59"/>
                      <a:pt x="3800" y="61"/>
                    </a:cubicBezTo>
                    <a:lnTo>
                      <a:pt x="3843" y="96"/>
                    </a:lnTo>
                    <a:cubicBezTo>
                      <a:pt x="3846" y="98"/>
                      <a:pt x="3849" y="101"/>
                      <a:pt x="3851" y="104"/>
                    </a:cubicBezTo>
                    <a:lnTo>
                      <a:pt x="3886" y="147"/>
                    </a:lnTo>
                    <a:cubicBezTo>
                      <a:pt x="3888" y="149"/>
                      <a:pt x="3890" y="152"/>
                      <a:pt x="3891" y="155"/>
                    </a:cubicBezTo>
                    <a:lnTo>
                      <a:pt x="3918" y="203"/>
                    </a:lnTo>
                    <a:cubicBezTo>
                      <a:pt x="3920" y="207"/>
                      <a:pt x="3921" y="210"/>
                      <a:pt x="3922" y="214"/>
                    </a:cubicBezTo>
                    <a:lnTo>
                      <a:pt x="3940" y="275"/>
                    </a:lnTo>
                    <a:lnTo>
                      <a:pt x="3945" y="309"/>
                    </a:lnTo>
                    <a:lnTo>
                      <a:pt x="3947" y="341"/>
                    </a:lnTo>
                    <a:lnTo>
                      <a:pt x="3947" y="2984"/>
                    </a:lnTo>
                    <a:lnTo>
                      <a:pt x="3945" y="3019"/>
                    </a:lnTo>
                    <a:lnTo>
                      <a:pt x="3938" y="3055"/>
                    </a:lnTo>
                    <a:lnTo>
                      <a:pt x="3922" y="3109"/>
                    </a:lnTo>
                    <a:cubicBezTo>
                      <a:pt x="3921" y="3112"/>
                      <a:pt x="3920" y="3116"/>
                      <a:pt x="3918" y="3119"/>
                    </a:cubicBezTo>
                    <a:lnTo>
                      <a:pt x="3891" y="3168"/>
                    </a:lnTo>
                    <a:cubicBezTo>
                      <a:pt x="3890" y="3171"/>
                      <a:pt x="3888" y="3174"/>
                      <a:pt x="3886" y="3176"/>
                    </a:cubicBezTo>
                    <a:lnTo>
                      <a:pt x="3851" y="3219"/>
                    </a:lnTo>
                    <a:cubicBezTo>
                      <a:pt x="3848" y="3222"/>
                      <a:pt x="3846" y="3224"/>
                      <a:pt x="3843" y="3226"/>
                    </a:cubicBezTo>
                    <a:lnTo>
                      <a:pt x="3800" y="3262"/>
                    </a:lnTo>
                    <a:cubicBezTo>
                      <a:pt x="3798" y="3264"/>
                      <a:pt x="3795" y="3266"/>
                      <a:pt x="3792" y="3267"/>
                    </a:cubicBezTo>
                    <a:lnTo>
                      <a:pt x="3744" y="3294"/>
                    </a:lnTo>
                    <a:cubicBezTo>
                      <a:pt x="3740" y="3296"/>
                      <a:pt x="3737" y="3297"/>
                      <a:pt x="3733" y="3298"/>
                    </a:cubicBezTo>
                    <a:lnTo>
                      <a:pt x="3672" y="3316"/>
                    </a:lnTo>
                    <a:lnTo>
                      <a:pt x="3638" y="3321"/>
                    </a:lnTo>
                    <a:lnTo>
                      <a:pt x="3605" y="3323"/>
                    </a:lnTo>
                    <a:lnTo>
                      <a:pt x="1884" y="3323"/>
                    </a:lnTo>
                    <a:lnTo>
                      <a:pt x="1840" y="3319"/>
                    </a:lnTo>
                    <a:cubicBezTo>
                      <a:pt x="1837" y="3319"/>
                      <a:pt x="1834" y="3319"/>
                      <a:pt x="1832" y="3318"/>
                    </a:cubicBezTo>
                    <a:lnTo>
                      <a:pt x="1789" y="3308"/>
                    </a:lnTo>
                    <a:cubicBezTo>
                      <a:pt x="1787" y="3307"/>
                      <a:pt x="1784" y="3306"/>
                      <a:pt x="1782" y="3305"/>
                    </a:cubicBezTo>
                    <a:lnTo>
                      <a:pt x="1741" y="3289"/>
                    </a:lnTo>
                    <a:cubicBezTo>
                      <a:pt x="1738" y="3288"/>
                      <a:pt x="1736" y="3287"/>
                      <a:pt x="1733" y="3285"/>
                    </a:cubicBezTo>
                    <a:lnTo>
                      <a:pt x="1700" y="3266"/>
                    </a:lnTo>
                    <a:lnTo>
                      <a:pt x="1688" y="3260"/>
                    </a:lnTo>
                    <a:lnTo>
                      <a:pt x="1684" y="3259"/>
                    </a:lnTo>
                    <a:lnTo>
                      <a:pt x="1682" y="3260"/>
                    </a:lnTo>
                    <a:lnTo>
                      <a:pt x="1674" y="3265"/>
                    </a:lnTo>
                    <a:lnTo>
                      <a:pt x="1652" y="3284"/>
                    </a:lnTo>
                    <a:cubicBezTo>
                      <a:pt x="1649" y="3287"/>
                      <a:pt x="1646" y="3289"/>
                      <a:pt x="1643" y="3291"/>
                    </a:cubicBezTo>
                    <a:lnTo>
                      <a:pt x="1618" y="3305"/>
                    </a:lnTo>
                    <a:cubicBezTo>
                      <a:pt x="1614" y="3306"/>
                      <a:pt x="1611" y="3308"/>
                      <a:pt x="1608" y="3309"/>
                    </a:cubicBezTo>
                    <a:lnTo>
                      <a:pt x="1580" y="3317"/>
                    </a:lnTo>
                    <a:cubicBezTo>
                      <a:pt x="1577" y="3318"/>
                      <a:pt x="1573" y="3319"/>
                      <a:pt x="1570" y="3320"/>
                    </a:cubicBezTo>
                    <a:lnTo>
                      <a:pt x="1535" y="3323"/>
                    </a:lnTo>
                    <a:lnTo>
                      <a:pt x="1506" y="3322"/>
                    </a:lnTo>
                    <a:lnTo>
                      <a:pt x="1488" y="3320"/>
                    </a:lnTo>
                    <a:cubicBezTo>
                      <a:pt x="1484" y="3319"/>
                      <a:pt x="1480" y="3318"/>
                      <a:pt x="1476" y="3317"/>
                    </a:cubicBezTo>
                    <a:lnTo>
                      <a:pt x="1459" y="3310"/>
                    </a:lnTo>
                    <a:cubicBezTo>
                      <a:pt x="1454" y="3308"/>
                      <a:pt x="1450" y="3306"/>
                      <a:pt x="1446" y="3303"/>
                    </a:cubicBezTo>
                    <a:lnTo>
                      <a:pt x="1431" y="3292"/>
                    </a:lnTo>
                    <a:cubicBezTo>
                      <a:pt x="1428" y="3289"/>
                      <a:pt x="1425" y="3287"/>
                      <a:pt x="1422" y="3283"/>
                    </a:cubicBezTo>
                    <a:lnTo>
                      <a:pt x="1410" y="3269"/>
                    </a:lnTo>
                    <a:lnTo>
                      <a:pt x="1406" y="3263"/>
                    </a:lnTo>
                    <a:lnTo>
                      <a:pt x="1401" y="3260"/>
                    </a:lnTo>
                    <a:lnTo>
                      <a:pt x="1398" y="3260"/>
                    </a:lnTo>
                    <a:lnTo>
                      <a:pt x="1394" y="3260"/>
                    </a:lnTo>
                    <a:lnTo>
                      <a:pt x="1386" y="3265"/>
                    </a:lnTo>
                    <a:lnTo>
                      <a:pt x="1364" y="3284"/>
                    </a:lnTo>
                    <a:cubicBezTo>
                      <a:pt x="1361" y="3287"/>
                      <a:pt x="1358" y="3289"/>
                      <a:pt x="1355" y="3291"/>
                    </a:cubicBezTo>
                    <a:lnTo>
                      <a:pt x="1330" y="3305"/>
                    </a:lnTo>
                    <a:cubicBezTo>
                      <a:pt x="1326" y="3306"/>
                      <a:pt x="1323" y="3308"/>
                      <a:pt x="1320" y="3309"/>
                    </a:cubicBezTo>
                    <a:lnTo>
                      <a:pt x="1292" y="3317"/>
                    </a:lnTo>
                    <a:cubicBezTo>
                      <a:pt x="1289" y="3318"/>
                      <a:pt x="1285" y="3319"/>
                      <a:pt x="1282" y="3320"/>
                    </a:cubicBezTo>
                    <a:lnTo>
                      <a:pt x="1247" y="3323"/>
                    </a:lnTo>
                    <a:lnTo>
                      <a:pt x="1218" y="3322"/>
                    </a:lnTo>
                    <a:lnTo>
                      <a:pt x="1200" y="3320"/>
                    </a:lnTo>
                    <a:cubicBezTo>
                      <a:pt x="1196" y="3319"/>
                      <a:pt x="1192" y="3318"/>
                      <a:pt x="1188" y="3317"/>
                    </a:cubicBezTo>
                    <a:lnTo>
                      <a:pt x="1171" y="3310"/>
                    </a:lnTo>
                    <a:cubicBezTo>
                      <a:pt x="1166" y="3308"/>
                      <a:pt x="1162" y="3306"/>
                      <a:pt x="1158" y="3303"/>
                    </a:cubicBezTo>
                    <a:lnTo>
                      <a:pt x="1143" y="3292"/>
                    </a:lnTo>
                    <a:cubicBezTo>
                      <a:pt x="1140" y="3289"/>
                      <a:pt x="1137" y="3287"/>
                      <a:pt x="1134" y="3283"/>
                    </a:cubicBezTo>
                    <a:lnTo>
                      <a:pt x="1122" y="3269"/>
                    </a:lnTo>
                    <a:lnTo>
                      <a:pt x="1118" y="3263"/>
                    </a:lnTo>
                    <a:lnTo>
                      <a:pt x="1113" y="3260"/>
                    </a:lnTo>
                    <a:lnTo>
                      <a:pt x="1110" y="3260"/>
                    </a:lnTo>
                    <a:lnTo>
                      <a:pt x="1106" y="3260"/>
                    </a:lnTo>
                    <a:lnTo>
                      <a:pt x="1098" y="3265"/>
                    </a:lnTo>
                    <a:lnTo>
                      <a:pt x="1076" y="3284"/>
                    </a:lnTo>
                    <a:cubicBezTo>
                      <a:pt x="1073" y="3287"/>
                      <a:pt x="1070" y="3289"/>
                      <a:pt x="1067" y="3291"/>
                    </a:cubicBezTo>
                    <a:lnTo>
                      <a:pt x="1042" y="3305"/>
                    </a:lnTo>
                    <a:cubicBezTo>
                      <a:pt x="1038" y="3306"/>
                      <a:pt x="1035" y="3308"/>
                      <a:pt x="1032" y="3309"/>
                    </a:cubicBezTo>
                    <a:lnTo>
                      <a:pt x="1004" y="3317"/>
                    </a:lnTo>
                    <a:cubicBezTo>
                      <a:pt x="1001" y="3318"/>
                      <a:pt x="997" y="3319"/>
                      <a:pt x="994" y="3320"/>
                    </a:cubicBezTo>
                    <a:lnTo>
                      <a:pt x="959" y="3323"/>
                    </a:lnTo>
                    <a:lnTo>
                      <a:pt x="930" y="3322"/>
                    </a:lnTo>
                    <a:lnTo>
                      <a:pt x="912" y="3320"/>
                    </a:lnTo>
                    <a:cubicBezTo>
                      <a:pt x="908" y="3319"/>
                      <a:pt x="904" y="3318"/>
                      <a:pt x="900" y="3317"/>
                    </a:cubicBezTo>
                    <a:lnTo>
                      <a:pt x="883" y="3310"/>
                    </a:lnTo>
                    <a:cubicBezTo>
                      <a:pt x="878" y="3308"/>
                      <a:pt x="874" y="3306"/>
                      <a:pt x="870" y="3303"/>
                    </a:cubicBezTo>
                    <a:lnTo>
                      <a:pt x="855" y="3292"/>
                    </a:lnTo>
                    <a:cubicBezTo>
                      <a:pt x="852" y="3289"/>
                      <a:pt x="849" y="3287"/>
                      <a:pt x="846" y="3283"/>
                    </a:cubicBezTo>
                    <a:lnTo>
                      <a:pt x="832" y="3265"/>
                    </a:lnTo>
                    <a:lnTo>
                      <a:pt x="833" y="3267"/>
                    </a:lnTo>
                    <a:lnTo>
                      <a:pt x="826" y="3261"/>
                    </a:lnTo>
                    <a:lnTo>
                      <a:pt x="823" y="3260"/>
                    </a:lnTo>
                    <a:lnTo>
                      <a:pt x="820" y="3260"/>
                    </a:lnTo>
                    <a:lnTo>
                      <a:pt x="812" y="3263"/>
                    </a:lnTo>
                    <a:lnTo>
                      <a:pt x="774" y="3285"/>
                    </a:lnTo>
                    <a:cubicBezTo>
                      <a:pt x="772" y="3287"/>
                      <a:pt x="769" y="3288"/>
                      <a:pt x="767" y="3289"/>
                    </a:cubicBezTo>
                    <a:lnTo>
                      <a:pt x="726" y="3305"/>
                    </a:lnTo>
                    <a:cubicBezTo>
                      <a:pt x="723" y="3306"/>
                      <a:pt x="721" y="3307"/>
                      <a:pt x="718" y="3308"/>
                    </a:cubicBezTo>
                    <a:lnTo>
                      <a:pt x="676" y="3318"/>
                    </a:lnTo>
                    <a:cubicBezTo>
                      <a:pt x="673" y="3319"/>
                      <a:pt x="670" y="3319"/>
                      <a:pt x="668" y="3319"/>
                    </a:cubicBezTo>
                    <a:lnTo>
                      <a:pt x="619" y="3323"/>
                    </a:lnTo>
                    <a:lnTo>
                      <a:pt x="53" y="3323"/>
                    </a:lnTo>
                    <a:lnTo>
                      <a:pt x="53" y="3287"/>
                    </a:lnTo>
                    <a:close/>
                    <a:moveTo>
                      <a:pt x="53" y="3323"/>
                    </a:moveTo>
                    <a:cubicBezTo>
                      <a:pt x="24" y="3323"/>
                      <a:pt x="0" y="3299"/>
                      <a:pt x="0" y="3269"/>
                    </a:cubicBezTo>
                    <a:cubicBezTo>
                      <a:pt x="0" y="3240"/>
                      <a:pt x="24" y="3216"/>
                      <a:pt x="53" y="3216"/>
                    </a:cubicBezTo>
                    <a:lnTo>
                      <a:pt x="53" y="3323"/>
                    </a:lnTo>
                    <a:close/>
                    <a:moveTo>
                      <a:pt x="3080" y="107"/>
                    </a:moveTo>
                    <a:cubicBezTo>
                      <a:pt x="3051" y="107"/>
                      <a:pt x="3027" y="83"/>
                      <a:pt x="3027" y="53"/>
                    </a:cubicBezTo>
                    <a:cubicBezTo>
                      <a:pt x="3027" y="24"/>
                      <a:pt x="3051" y="0"/>
                      <a:pt x="3080" y="0"/>
                    </a:cubicBezTo>
                    <a:lnTo>
                      <a:pt x="3080" y="107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91" name="Freeform 473">
                <a:extLst>
                  <a:ext uri="{FF2B5EF4-FFF2-40B4-BE49-F238E27FC236}">
                    <a16:creationId xmlns:a16="http://schemas.microsoft.com/office/drawing/2014/main" id="{B664C724-E4C2-41A1-911A-DCA141D246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8" y="790"/>
                <a:ext cx="91" cy="91"/>
              </a:xfrm>
              <a:custGeom>
                <a:avLst/>
                <a:gdLst>
                  <a:gd name="T0" fmla="*/ 0 w 642"/>
                  <a:gd name="T1" fmla="*/ 321 h 641"/>
                  <a:gd name="T2" fmla="*/ 642 w 642"/>
                  <a:gd name="T3" fmla="*/ 0 h 641"/>
                  <a:gd name="T4" fmla="*/ 642 w 642"/>
                  <a:gd name="T5" fmla="*/ 641 h 641"/>
                  <a:gd name="T6" fmla="*/ 0 w 642"/>
                  <a:gd name="T7" fmla="*/ 32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2" h="641">
                    <a:moveTo>
                      <a:pt x="0" y="321"/>
                    </a:moveTo>
                    <a:lnTo>
                      <a:pt x="642" y="0"/>
                    </a:lnTo>
                    <a:cubicBezTo>
                      <a:pt x="541" y="202"/>
                      <a:pt x="541" y="439"/>
                      <a:pt x="642" y="641"/>
                    </a:cubicBezTo>
                    <a:lnTo>
                      <a:pt x="0" y="32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92" name="Freeform 474">
                <a:extLst>
                  <a:ext uri="{FF2B5EF4-FFF2-40B4-BE49-F238E27FC236}">
                    <a16:creationId xmlns:a16="http://schemas.microsoft.com/office/drawing/2014/main" id="{73D7D2EA-81CF-42F1-92C2-25A460EA329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14" y="1076"/>
                <a:ext cx="1703" cy="687"/>
              </a:xfrm>
              <a:custGeom>
                <a:avLst/>
                <a:gdLst>
                  <a:gd name="T0" fmla="*/ 787 w 6008"/>
                  <a:gd name="T1" fmla="*/ 2258 h 2423"/>
                  <a:gd name="T2" fmla="*/ 918 w 6008"/>
                  <a:gd name="T3" fmla="*/ 2303 h 2423"/>
                  <a:gd name="T4" fmla="*/ 978 w 6008"/>
                  <a:gd name="T5" fmla="*/ 2314 h 2423"/>
                  <a:gd name="T6" fmla="*/ 1117 w 6008"/>
                  <a:gd name="T7" fmla="*/ 2253 h 2423"/>
                  <a:gd name="T8" fmla="*/ 1216 w 6008"/>
                  <a:gd name="T9" fmla="*/ 2313 h 2423"/>
                  <a:gd name="T10" fmla="*/ 1317 w 6008"/>
                  <a:gd name="T11" fmla="*/ 2285 h 2423"/>
                  <a:gd name="T12" fmla="*/ 1470 w 6008"/>
                  <a:gd name="T13" fmla="*/ 2278 h 2423"/>
                  <a:gd name="T14" fmla="*/ 1535 w 6008"/>
                  <a:gd name="T15" fmla="*/ 2316 h 2423"/>
                  <a:gd name="T16" fmla="*/ 1665 w 6008"/>
                  <a:gd name="T17" fmla="*/ 2254 h 2423"/>
                  <a:gd name="T18" fmla="*/ 1852 w 6008"/>
                  <a:gd name="T19" fmla="*/ 2313 h 2423"/>
                  <a:gd name="T20" fmla="*/ 3772 w 6008"/>
                  <a:gd name="T21" fmla="*/ 2247 h 2423"/>
                  <a:gd name="T22" fmla="*/ 3842 w 6008"/>
                  <a:gd name="T23" fmla="*/ 309 h 2423"/>
                  <a:gd name="T24" fmla="*/ 3944 w 6008"/>
                  <a:gd name="T25" fmla="*/ 96 h 2423"/>
                  <a:gd name="T26" fmla="*/ 4179 w 6008"/>
                  <a:gd name="T27" fmla="*/ 0 h 2423"/>
                  <a:gd name="T28" fmla="*/ 4061 w 6008"/>
                  <a:gd name="T29" fmla="*/ 60 h 2423"/>
                  <a:gd name="T30" fmla="*/ 3900 w 6008"/>
                  <a:gd name="T31" fmla="*/ 220 h 2423"/>
                  <a:gd name="T32" fmla="*/ 3870 w 6008"/>
                  <a:gd name="T33" fmla="*/ 2134 h 2423"/>
                  <a:gd name="T34" fmla="*/ 3634 w 6008"/>
                  <a:gd name="T35" fmla="*/ 2350 h 2423"/>
                  <a:gd name="T36" fmla="*/ 1709 w 6008"/>
                  <a:gd name="T37" fmla="*/ 2291 h 2423"/>
                  <a:gd name="T38" fmla="*/ 1607 w 6008"/>
                  <a:gd name="T39" fmla="*/ 2329 h 2423"/>
                  <a:gd name="T40" fmla="*/ 1476 w 6008"/>
                  <a:gd name="T41" fmla="*/ 2337 h 2423"/>
                  <a:gd name="T42" fmla="*/ 1393 w 6008"/>
                  <a:gd name="T43" fmla="*/ 2288 h 2423"/>
                  <a:gd name="T44" fmla="*/ 1247 w 6008"/>
                  <a:gd name="T45" fmla="*/ 2352 h 2423"/>
                  <a:gd name="T46" fmla="*/ 1163 w 6008"/>
                  <a:gd name="T47" fmla="*/ 2308 h 2423"/>
                  <a:gd name="T48" fmla="*/ 1052 w 6008"/>
                  <a:gd name="T49" fmla="*/ 2312 h 2423"/>
                  <a:gd name="T50" fmla="*/ 911 w 6008"/>
                  <a:gd name="T51" fmla="*/ 2345 h 2423"/>
                  <a:gd name="T52" fmla="*/ 839 w 6008"/>
                  <a:gd name="T53" fmla="*/ 2289 h 2423"/>
                  <a:gd name="T54" fmla="*/ 661 w 6008"/>
                  <a:gd name="T55" fmla="*/ 2348 h 2423"/>
                  <a:gd name="T56" fmla="*/ 668 w 6008"/>
                  <a:gd name="T57" fmla="*/ 2383 h 2423"/>
                  <a:gd name="T58" fmla="*/ 829 w 6008"/>
                  <a:gd name="T59" fmla="*/ 2324 h 2423"/>
                  <a:gd name="T60" fmla="*/ 896 w 6008"/>
                  <a:gd name="T61" fmla="*/ 2377 h 2423"/>
                  <a:gd name="T62" fmla="*/ 1021 w 6008"/>
                  <a:gd name="T63" fmla="*/ 2375 h 2423"/>
                  <a:gd name="T64" fmla="*/ 1126 w 6008"/>
                  <a:gd name="T65" fmla="*/ 2326 h 2423"/>
                  <a:gd name="T66" fmla="*/ 1201 w 6008"/>
                  <a:gd name="T67" fmla="*/ 2384 h 2423"/>
                  <a:gd name="T68" fmla="*/ 1313 w 6008"/>
                  <a:gd name="T69" fmla="*/ 2374 h 2423"/>
                  <a:gd name="T70" fmla="*/ 1430 w 6008"/>
                  <a:gd name="T71" fmla="*/ 2336 h 2423"/>
                  <a:gd name="T72" fmla="*/ 1493 w 6008"/>
                  <a:gd name="T73" fmla="*/ 2385 h 2423"/>
                  <a:gd name="T74" fmla="*/ 1626 w 6008"/>
                  <a:gd name="T75" fmla="*/ 2360 h 2423"/>
                  <a:gd name="T76" fmla="*/ 1751 w 6008"/>
                  <a:gd name="T77" fmla="*/ 2355 h 2423"/>
                  <a:gd name="T78" fmla="*/ 3605 w 6008"/>
                  <a:gd name="T79" fmla="*/ 2387 h 2423"/>
                  <a:gd name="T80" fmla="*/ 3821 w 6008"/>
                  <a:gd name="T81" fmla="*/ 2299 h 2423"/>
                  <a:gd name="T82" fmla="*/ 3910 w 6008"/>
                  <a:gd name="T83" fmla="*/ 2114 h 2423"/>
                  <a:gd name="T84" fmla="*/ 3991 w 6008"/>
                  <a:gd name="T85" fmla="*/ 150 h 2423"/>
                  <a:gd name="T86" fmla="*/ 5955 w 6008"/>
                  <a:gd name="T87" fmla="*/ 107 h 2423"/>
                  <a:gd name="T88" fmla="*/ 3987 w 6008"/>
                  <a:gd name="T89" fmla="*/ 211 h 2423"/>
                  <a:gd name="T90" fmla="*/ 3938 w 6008"/>
                  <a:gd name="T91" fmla="*/ 2155 h 2423"/>
                  <a:gd name="T92" fmla="*/ 3800 w 6008"/>
                  <a:gd name="T93" fmla="*/ 2362 h 2423"/>
                  <a:gd name="T94" fmla="*/ 1884 w 6008"/>
                  <a:gd name="T95" fmla="*/ 2423 h 2423"/>
                  <a:gd name="T96" fmla="*/ 1700 w 6008"/>
                  <a:gd name="T97" fmla="*/ 2366 h 2423"/>
                  <a:gd name="T98" fmla="*/ 1618 w 6008"/>
                  <a:gd name="T99" fmla="*/ 2405 h 2423"/>
                  <a:gd name="T100" fmla="*/ 1476 w 6008"/>
                  <a:gd name="T101" fmla="*/ 2417 h 2423"/>
                  <a:gd name="T102" fmla="*/ 1401 w 6008"/>
                  <a:gd name="T103" fmla="*/ 2360 h 2423"/>
                  <a:gd name="T104" fmla="*/ 1320 w 6008"/>
                  <a:gd name="T105" fmla="*/ 2409 h 2423"/>
                  <a:gd name="T106" fmla="*/ 1171 w 6008"/>
                  <a:gd name="T107" fmla="*/ 2410 h 2423"/>
                  <a:gd name="T108" fmla="*/ 1110 w 6008"/>
                  <a:gd name="T109" fmla="*/ 2360 h 2423"/>
                  <a:gd name="T110" fmla="*/ 1004 w 6008"/>
                  <a:gd name="T111" fmla="*/ 2417 h 2423"/>
                  <a:gd name="T112" fmla="*/ 870 w 6008"/>
                  <a:gd name="T113" fmla="*/ 2403 h 2423"/>
                  <a:gd name="T114" fmla="*/ 820 w 6008"/>
                  <a:gd name="T115" fmla="*/ 2360 h 2423"/>
                  <a:gd name="T116" fmla="*/ 668 w 6008"/>
                  <a:gd name="T117" fmla="*/ 2419 h 2423"/>
                  <a:gd name="T118" fmla="*/ 53 w 6008"/>
                  <a:gd name="T119" fmla="*/ 2423 h 2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008" h="2423">
                    <a:moveTo>
                      <a:pt x="53" y="2316"/>
                    </a:moveTo>
                    <a:lnTo>
                      <a:pt x="619" y="2316"/>
                    </a:lnTo>
                    <a:lnTo>
                      <a:pt x="655" y="2313"/>
                    </a:lnTo>
                    <a:lnTo>
                      <a:pt x="690" y="2305"/>
                    </a:lnTo>
                    <a:lnTo>
                      <a:pt x="723" y="2292"/>
                    </a:lnTo>
                    <a:lnTo>
                      <a:pt x="758" y="2271"/>
                    </a:lnTo>
                    <a:lnTo>
                      <a:pt x="787" y="2258"/>
                    </a:lnTo>
                    <a:cubicBezTo>
                      <a:pt x="793" y="2255"/>
                      <a:pt x="800" y="2253"/>
                      <a:pt x="807" y="2253"/>
                    </a:cubicBezTo>
                    <a:lnTo>
                      <a:pt x="831" y="2253"/>
                    </a:lnTo>
                    <a:cubicBezTo>
                      <a:pt x="838" y="2252"/>
                      <a:pt x="845" y="2254"/>
                      <a:pt x="852" y="2256"/>
                    </a:cubicBezTo>
                    <a:lnTo>
                      <a:pt x="875" y="2265"/>
                    </a:lnTo>
                    <a:cubicBezTo>
                      <a:pt x="881" y="2268"/>
                      <a:pt x="887" y="2272"/>
                      <a:pt x="892" y="2276"/>
                    </a:cubicBezTo>
                    <a:lnTo>
                      <a:pt x="911" y="2294"/>
                    </a:lnTo>
                    <a:cubicBezTo>
                      <a:pt x="914" y="2296"/>
                      <a:pt x="916" y="2300"/>
                      <a:pt x="918" y="2303"/>
                    </a:cubicBezTo>
                    <a:lnTo>
                      <a:pt x="920" y="2306"/>
                    </a:lnTo>
                    <a:lnTo>
                      <a:pt x="925" y="2311"/>
                    </a:lnTo>
                    <a:lnTo>
                      <a:pt x="928" y="2313"/>
                    </a:lnTo>
                    <a:lnTo>
                      <a:pt x="932" y="2315"/>
                    </a:lnTo>
                    <a:lnTo>
                      <a:pt x="944" y="2317"/>
                    </a:lnTo>
                    <a:lnTo>
                      <a:pt x="959" y="2316"/>
                    </a:lnTo>
                    <a:lnTo>
                      <a:pt x="978" y="2314"/>
                    </a:lnTo>
                    <a:lnTo>
                      <a:pt x="995" y="2309"/>
                    </a:lnTo>
                    <a:lnTo>
                      <a:pt x="1011" y="2300"/>
                    </a:lnTo>
                    <a:lnTo>
                      <a:pt x="1029" y="2285"/>
                    </a:lnTo>
                    <a:lnTo>
                      <a:pt x="1054" y="2267"/>
                    </a:lnTo>
                    <a:cubicBezTo>
                      <a:pt x="1060" y="2263"/>
                      <a:pt x="1067" y="2260"/>
                      <a:pt x="1074" y="2258"/>
                    </a:cubicBezTo>
                    <a:lnTo>
                      <a:pt x="1098" y="2253"/>
                    </a:lnTo>
                    <a:cubicBezTo>
                      <a:pt x="1104" y="2252"/>
                      <a:pt x="1111" y="2252"/>
                      <a:pt x="1117" y="2253"/>
                    </a:cubicBezTo>
                    <a:lnTo>
                      <a:pt x="1141" y="2257"/>
                    </a:lnTo>
                    <a:cubicBezTo>
                      <a:pt x="1148" y="2258"/>
                      <a:pt x="1155" y="2261"/>
                      <a:pt x="1161" y="2264"/>
                    </a:cubicBezTo>
                    <a:lnTo>
                      <a:pt x="1182" y="2278"/>
                    </a:lnTo>
                    <a:cubicBezTo>
                      <a:pt x="1187" y="2281"/>
                      <a:pt x="1192" y="2285"/>
                      <a:pt x="1196" y="2290"/>
                    </a:cubicBezTo>
                    <a:lnTo>
                      <a:pt x="1206" y="2302"/>
                    </a:lnTo>
                    <a:lnTo>
                      <a:pt x="1213" y="2311"/>
                    </a:lnTo>
                    <a:lnTo>
                      <a:pt x="1216" y="2313"/>
                    </a:lnTo>
                    <a:lnTo>
                      <a:pt x="1220" y="2315"/>
                    </a:lnTo>
                    <a:lnTo>
                      <a:pt x="1232" y="2317"/>
                    </a:lnTo>
                    <a:lnTo>
                      <a:pt x="1247" y="2316"/>
                    </a:lnTo>
                    <a:lnTo>
                      <a:pt x="1266" y="2314"/>
                    </a:lnTo>
                    <a:lnTo>
                      <a:pt x="1283" y="2309"/>
                    </a:lnTo>
                    <a:lnTo>
                      <a:pt x="1299" y="2300"/>
                    </a:lnTo>
                    <a:lnTo>
                      <a:pt x="1317" y="2285"/>
                    </a:lnTo>
                    <a:lnTo>
                      <a:pt x="1342" y="2267"/>
                    </a:lnTo>
                    <a:cubicBezTo>
                      <a:pt x="1348" y="2263"/>
                      <a:pt x="1355" y="2260"/>
                      <a:pt x="1362" y="2258"/>
                    </a:cubicBezTo>
                    <a:lnTo>
                      <a:pt x="1386" y="2253"/>
                    </a:lnTo>
                    <a:cubicBezTo>
                      <a:pt x="1392" y="2252"/>
                      <a:pt x="1399" y="2252"/>
                      <a:pt x="1405" y="2253"/>
                    </a:cubicBezTo>
                    <a:lnTo>
                      <a:pt x="1429" y="2257"/>
                    </a:lnTo>
                    <a:cubicBezTo>
                      <a:pt x="1436" y="2258"/>
                      <a:pt x="1443" y="2261"/>
                      <a:pt x="1449" y="2264"/>
                    </a:cubicBezTo>
                    <a:lnTo>
                      <a:pt x="1470" y="2278"/>
                    </a:lnTo>
                    <a:cubicBezTo>
                      <a:pt x="1475" y="2281"/>
                      <a:pt x="1480" y="2285"/>
                      <a:pt x="1484" y="2290"/>
                    </a:cubicBezTo>
                    <a:lnTo>
                      <a:pt x="1494" y="2302"/>
                    </a:lnTo>
                    <a:lnTo>
                      <a:pt x="1501" y="2311"/>
                    </a:lnTo>
                    <a:lnTo>
                      <a:pt x="1504" y="2313"/>
                    </a:lnTo>
                    <a:lnTo>
                      <a:pt x="1508" y="2315"/>
                    </a:lnTo>
                    <a:lnTo>
                      <a:pt x="1520" y="2317"/>
                    </a:lnTo>
                    <a:lnTo>
                      <a:pt x="1535" y="2316"/>
                    </a:lnTo>
                    <a:lnTo>
                      <a:pt x="1554" y="2314"/>
                    </a:lnTo>
                    <a:lnTo>
                      <a:pt x="1571" y="2309"/>
                    </a:lnTo>
                    <a:lnTo>
                      <a:pt x="1587" y="2300"/>
                    </a:lnTo>
                    <a:lnTo>
                      <a:pt x="1605" y="2285"/>
                    </a:lnTo>
                    <a:lnTo>
                      <a:pt x="1627" y="2268"/>
                    </a:lnTo>
                    <a:cubicBezTo>
                      <a:pt x="1632" y="2265"/>
                      <a:pt x="1637" y="2262"/>
                      <a:pt x="1644" y="2260"/>
                    </a:cubicBezTo>
                    <a:lnTo>
                      <a:pt x="1665" y="2254"/>
                    </a:lnTo>
                    <a:cubicBezTo>
                      <a:pt x="1671" y="2252"/>
                      <a:pt x="1678" y="2252"/>
                      <a:pt x="1684" y="2252"/>
                    </a:cubicBezTo>
                    <a:lnTo>
                      <a:pt x="1706" y="2254"/>
                    </a:lnTo>
                    <a:cubicBezTo>
                      <a:pt x="1712" y="2255"/>
                      <a:pt x="1718" y="2256"/>
                      <a:pt x="1723" y="2259"/>
                    </a:cubicBezTo>
                    <a:lnTo>
                      <a:pt x="1744" y="2268"/>
                    </a:lnTo>
                    <a:lnTo>
                      <a:pt x="1784" y="2292"/>
                    </a:lnTo>
                    <a:lnTo>
                      <a:pt x="1818" y="2305"/>
                    </a:lnTo>
                    <a:lnTo>
                      <a:pt x="1852" y="2313"/>
                    </a:lnTo>
                    <a:lnTo>
                      <a:pt x="1892" y="2316"/>
                    </a:lnTo>
                    <a:lnTo>
                      <a:pt x="3605" y="2316"/>
                    </a:lnTo>
                    <a:lnTo>
                      <a:pt x="3632" y="2315"/>
                    </a:lnTo>
                    <a:lnTo>
                      <a:pt x="3655" y="2311"/>
                    </a:lnTo>
                    <a:lnTo>
                      <a:pt x="3697" y="2298"/>
                    </a:lnTo>
                    <a:lnTo>
                      <a:pt x="3736" y="2276"/>
                    </a:lnTo>
                    <a:lnTo>
                      <a:pt x="3772" y="2247"/>
                    </a:lnTo>
                    <a:lnTo>
                      <a:pt x="3800" y="2213"/>
                    </a:lnTo>
                    <a:lnTo>
                      <a:pt x="3822" y="2173"/>
                    </a:lnTo>
                    <a:lnTo>
                      <a:pt x="3836" y="2124"/>
                    </a:lnTo>
                    <a:lnTo>
                      <a:pt x="3839" y="2103"/>
                    </a:lnTo>
                    <a:lnTo>
                      <a:pt x="3840" y="2079"/>
                    </a:lnTo>
                    <a:lnTo>
                      <a:pt x="3840" y="341"/>
                    </a:lnTo>
                    <a:lnTo>
                      <a:pt x="3842" y="309"/>
                    </a:lnTo>
                    <a:lnTo>
                      <a:pt x="3847" y="275"/>
                    </a:lnTo>
                    <a:lnTo>
                      <a:pt x="3865" y="214"/>
                    </a:lnTo>
                    <a:cubicBezTo>
                      <a:pt x="3866" y="210"/>
                      <a:pt x="3867" y="207"/>
                      <a:pt x="3869" y="203"/>
                    </a:cubicBezTo>
                    <a:lnTo>
                      <a:pt x="3896" y="155"/>
                    </a:lnTo>
                    <a:cubicBezTo>
                      <a:pt x="3897" y="152"/>
                      <a:pt x="3899" y="149"/>
                      <a:pt x="3901" y="147"/>
                    </a:cubicBezTo>
                    <a:lnTo>
                      <a:pt x="3937" y="104"/>
                    </a:lnTo>
                    <a:cubicBezTo>
                      <a:pt x="3939" y="101"/>
                      <a:pt x="3941" y="98"/>
                      <a:pt x="3944" y="96"/>
                    </a:cubicBezTo>
                    <a:lnTo>
                      <a:pt x="3987" y="61"/>
                    </a:lnTo>
                    <a:cubicBezTo>
                      <a:pt x="3989" y="59"/>
                      <a:pt x="3992" y="57"/>
                      <a:pt x="3995" y="56"/>
                    </a:cubicBezTo>
                    <a:lnTo>
                      <a:pt x="4044" y="29"/>
                    </a:lnTo>
                    <a:cubicBezTo>
                      <a:pt x="4047" y="27"/>
                      <a:pt x="4050" y="26"/>
                      <a:pt x="4054" y="25"/>
                    </a:cubicBezTo>
                    <a:lnTo>
                      <a:pt x="4108" y="8"/>
                    </a:lnTo>
                    <a:lnTo>
                      <a:pt x="4144" y="2"/>
                    </a:lnTo>
                    <a:lnTo>
                      <a:pt x="4179" y="0"/>
                    </a:lnTo>
                    <a:lnTo>
                      <a:pt x="5955" y="0"/>
                    </a:lnTo>
                    <a:lnTo>
                      <a:pt x="5955" y="36"/>
                    </a:lnTo>
                    <a:lnTo>
                      <a:pt x="4181" y="36"/>
                    </a:lnTo>
                    <a:lnTo>
                      <a:pt x="4149" y="37"/>
                    </a:lnTo>
                    <a:lnTo>
                      <a:pt x="4118" y="42"/>
                    </a:lnTo>
                    <a:lnTo>
                      <a:pt x="4064" y="59"/>
                    </a:lnTo>
                    <a:cubicBezTo>
                      <a:pt x="4063" y="59"/>
                      <a:pt x="4062" y="60"/>
                      <a:pt x="4061" y="60"/>
                    </a:cubicBezTo>
                    <a:lnTo>
                      <a:pt x="4012" y="87"/>
                    </a:lnTo>
                    <a:cubicBezTo>
                      <a:pt x="4011" y="87"/>
                      <a:pt x="4010" y="88"/>
                      <a:pt x="4009" y="89"/>
                    </a:cubicBezTo>
                    <a:lnTo>
                      <a:pt x="3967" y="124"/>
                    </a:lnTo>
                    <a:cubicBezTo>
                      <a:pt x="3966" y="124"/>
                      <a:pt x="3965" y="125"/>
                      <a:pt x="3964" y="126"/>
                    </a:cubicBezTo>
                    <a:lnTo>
                      <a:pt x="3929" y="169"/>
                    </a:lnTo>
                    <a:cubicBezTo>
                      <a:pt x="3928" y="170"/>
                      <a:pt x="3927" y="171"/>
                      <a:pt x="3927" y="172"/>
                    </a:cubicBezTo>
                    <a:lnTo>
                      <a:pt x="3900" y="220"/>
                    </a:lnTo>
                    <a:cubicBezTo>
                      <a:pt x="3900" y="222"/>
                      <a:pt x="3899" y="223"/>
                      <a:pt x="3899" y="224"/>
                    </a:cubicBezTo>
                    <a:lnTo>
                      <a:pt x="3882" y="281"/>
                    </a:lnTo>
                    <a:lnTo>
                      <a:pt x="3877" y="311"/>
                    </a:lnTo>
                    <a:lnTo>
                      <a:pt x="3876" y="341"/>
                    </a:lnTo>
                    <a:lnTo>
                      <a:pt x="3876" y="2081"/>
                    </a:lnTo>
                    <a:lnTo>
                      <a:pt x="3874" y="2108"/>
                    </a:lnTo>
                    <a:lnTo>
                      <a:pt x="3870" y="2134"/>
                    </a:lnTo>
                    <a:lnTo>
                      <a:pt x="3854" y="2187"/>
                    </a:lnTo>
                    <a:lnTo>
                      <a:pt x="3830" y="2232"/>
                    </a:lnTo>
                    <a:lnTo>
                      <a:pt x="3797" y="2272"/>
                    </a:lnTo>
                    <a:lnTo>
                      <a:pt x="3756" y="2306"/>
                    </a:lnTo>
                    <a:lnTo>
                      <a:pt x="3711" y="2330"/>
                    </a:lnTo>
                    <a:lnTo>
                      <a:pt x="3661" y="2346"/>
                    </a:lnTo>
                    <a:lnTo>
                      <a:pt x="3634" y="2350"/>
                    </a:lnTo>
                    <a:lnTo>
                      <a:pt x="3605" y="2352"/>
                    </a:lnTo>
                    <a:lnTo>
                      <a:pt x="1889" y="2352"/>
                    </a:lnTo>
                    <a:lnTo>
                      <a:pt x="1847" y="2348"/>
                    </a:lnTo>
                    <a:lnTo>
                      <a:pt x="1807" y="2339"/>
                    </a:lnTo>
                    <a:lnTo>
                      <a:pt x="1768" y="2323"/>
                    </a:lnTo>
                    <a:lnTo>
                      <a:pt x="1730" y="2301"/>
                    </a:lnTo>
                    <a:lnTo>
                      <a:pt x="1709" y="2291"/>
                    </a:lnTo>
                    <a:cubicBezTo>
                      <a:pt x="1707" y="2290"/>
                      <a:pt x="1705" y="2290"/>
                      <a:pt x="1703" y="2290"/>
                    </a:cubicBezTo>
                    <a:lnTo>
                      <a:pt x="1681" y="2288"/>
                    </a:lnTo>
                    <a:cubicBezTo>
                      <a:pt x="1679" y="2288"/>
                      <a:pt x="1677" y="2288"/>
                      <a:pt x="1675" y="2288"/>
                    </a:cubicBezTo>
                    <a:lnTo>
                      <a:pt x="1653" y="2294"/>
                    </a:lnTo>
                    <a:cubicBezTo>
                      <a:pt x="1651" y="2295"/>
                      <a:pt x="1649" y="2296"/>
                      <a:pt x="1647" y="2297"/>
                    </a:cubicBezTo>
                    <a:lnTo>
                      <a:pt x="1628" y="2312"/>
                    </a:lnTo>
                    <a:lnTo>
                      <a:pt x="1607" y="2329"/>
                    </a:lnTo>
                    <a:lnTo>
                      <a:pt x="1585" y="2342"/>
                    </a:lnTo>
                    <a:lnTo>
                      <a:pt x="1561" y="2349"/>
                    </a:lnTo>
                    <a:lnTo>
                      <a:pt x="1535" y="2352"/>
                    </a:lnTo>
                    <a:lnTo>
                      <a:pt x="1515" y="2352"/>
                    </a:lnTo>
                    <a:lnTo>
                      <a:pt x="1499" y="2350"/>
                    </a:lnTo>
                    <a:lnTo>
                      <a:pt x="1487" y="2345"/>
                    </a:lnTo>
                    <a:lnTo>
                      <a:pt x="1476" y="2337"/>
                    </a:lnTo>
                    <a:lnTo>
                      <a:pt x="1466" y="2324"/>
                    </a:lnTo>
                    <a:lnTo>
                      <a:pt x="1456" y="2312"/>
                    </a:lnTo>
                    <a:cubicBezTo>
                      <a:pt x="1455" y="2310"/>
                      <a:pt x="1453" y="2309"/>
                      <a:pt x="1451" y="2308"/>
                    </a:cubicBezTo>
                    <a:lnTo>
                      <a:pt x="1430" y="2294"/>
                    </a:lnTo>
                    <a:cubicBezTo>
                      <a:pt x="1428" y="2293"/>
                      <a:pt x="1426" y="2292"/>
                      <a:pt x="1423" y="2292"/>
                    </a:cubicBezTo>
                    <a:lnTo>
                      <a:pt x="1399" y="2288"/>
                    </a:lnTo>
                    <a:cubicBezTo>
                      <a:pt x="1397" y="2288"/>
                      <a:pt x="1395" y="2288"/>
                      <a:pt x="1393" y="2288"/>
                    </a:cubicBezTo>
                    <a:lnTo>
                      <a:pt x="1369" y="2293"/>
                    </a:lnTo>
                    <a:cubicBezTo>
                      <a:pt x="1367" y="2294"/>
                      <a:pt x="1364" y="2294"/>
                      <a:pt x="1362" y="2296"/>
                    </a:cubicBezTo>
                    <a:lnTo>
                      <a:pt x="1340" y="2312"/>
                    </a:lnTo>
                    <a:lnTo>
                      <a:pt x="1319" y="2329"/>
                    </a:lnTo>
                    <a:lnTo>
                      <a:pt x="1297" y="2342"/>
                    </a:lnTo>
                    <a:lnTo>
                      <a:pt x="1273" y="2349"/>
                    </a:lnTo>
                    <a:lnTo>
                      <a:pt x="1247" y="2352"/>
                    </a:lnTo>
                    <a:lnTo>
                      <a:pt x="1227" y="2352"/>
                    </a:lnTo>
                    <a:lnTo>
                      <a:pt x="1211" y="2350"/>
                    </a:lnTo>
                    <a:lnTo>
                      <a:pt x="1199" y="2345"/>
                    </a:lnTo>
                    <a:lnTo>
                      <a:pt x="1188" y="2337"/>
                    </a:lnTo>
                    <a:lnTo>
                      <a:pt x="1178" y="2324"/>
                    </a:lnTo>
                    <a:lnTo>
                      <a:pt x="1168" y="2312"/>
                    </a:lnTo>
                    <a:cubicBezTo>
                      <a:pt x="1167" y="2310"/>
                      <a:pt x="1165" y="2309"/>
                      <a:pt x="1163" y="2308"/>
                    </a:cubicBezTo>
                    <a:lnTo>
                      <a:pt x="1142" y="2294"/>
                    </a:lnTo>
                    <a:cubicBezTo>
                      <a:pt x="1140" y="2293"/>
                      <a:pt x="1138" y="2292"/>
                      <a:pt x="1135" y="2292"/>
                    </a:cubicBezTo>
                    <a:lnTo>
                      <a:pt x="1111" y="2288"/>
                    </a:lnTo>
                    <a:cubicBezTo>
                      <a:pt x="1109" y="2288"/>
                      <a:pt x="1107" y="2288"/>
                      <a:pt x="1105" y="2288"/>
                    </a:cubicBezTo>
                    <a:lnTo>
                      <a:pt x="1081" y="2293"/>
                    </a:lnTo>
                    <a:cubicBezTo>
                      <a:pt x="1079" y="2294"/>
                      <a:pt x="1076" y="2294"/>
                      <a:pt x="1074" y="2296"/>
                    </a:cubicBezTo>
                    <a:lnTo>
                      <a:pt x="1052" y="2312"/>
                    </a:lnTo>
                    <a:lnTo>
                      <a:pt x="1031" y="2329"/>
                    </a:lnTo>
                    <a:lnTo>
                      <a:pt x="1009" y="2342"/>
                    </a:lnTo>
                    <a:lnTo>
                      <a:pt x="985" y="2349"/>
                    </a:lnTo>
                    <a:lnTo>
                      <a:pt x="959" y="2352"/>
                    </a:lnTo>
                    <a:lnTo>
                      <a:pt x="939" y="2352"/>
                    </a:lnTo>
                    <a:lnTo>
                      <a:pt x="923" y="2350"/>
                    </a:lnTo>
                    <a:lnTo>
                      <a:pt x="911" y="2345"/>
                    </a:lnTo>
                    <a:lnTo>
                      <a:pt x="900" y="2337"/>
                    </a:lnTo>
                    <a:lnTo>
                      <a:pt x="891" y="2326"/>
                    </a:lnTo>
                    <a:lnTo>
                      <a:pt x="889" y="2323"/>
                    </a:lnTo>
                    <a:cubicBezTo>
                      <a:pt x="888" y="2321"/>
                      <a:pt x="887" y="2320"/>
                      <a:pt x="886" y="2320"/>
                    </a:cubicBezTo>
                    <a:lnTo>
                      <a:pt x="868" y="2302"/>
                    </a:lnTo>
                    <a:cubicBezTo>
                      <a:pt x="866" y="2300"/>
                      <a:pt x="864" y="2299"/>
                      <a:pt x="862" y="2298"/>
                    </a:cubicBezTo>
                    <a:lnTo>
                      <a:pt x="839" y="2289"/>
                    </a:lnTo>
                    <a:cubicBezTo>
                      <a:pt x="837" y="2289"/>
                      <a:pt x="834" y="2288"/>
                      <a:pt x="832" y="2288"/>
                    </a:cubicBezTo>
                    <a:lnTo>
                      <a:pt x="808" y="2289"/>
                    </a:lnTo>
                    <a:cubicBezTo>
                      <a:pt x="806" y="2289"/>
                      <a:pt x="803" y="2289"/>
                      <a:pt x="801" y="2290"/>
                    </a:cubicBezTo>
                    <a:lnTo>
                      <a:pt x="776" y="2302"/>
                    </a:lnTo>
                    <a:lnTo>
                      <a:pt x="739" y="2323"/>
                    </a:lnTo>
                    <a:lnTo>
                      <a:pt x="701" y="2339"/>
                    </a:lnTo>
                    <a:lnTo>
                      <a:pt x="661" y="2348"/>
                    </a:lnTo>
                    <a:lnTo>
                      <a:pt x="619" y="2352"/>
                    </a:lnTo>
                    <a:lnTo>
                      <a:pt x="53" y="2352"/>
                    </a:lnTo>
                    <a:lnTo>
                      <a:pt x="53" y="2316"/>
                    </a:lnTo>
                    <a:close/>
                    <a:moveTo>
                      <a:pt x="53" y="2387"/>
                    </a:moveTo>
                    <a:lnTo>
                      <a:pt x="619" y="2387"/>
                    </a:lnTo>
                    <a:lnTo>
                      <a:pt x="665" y="2384"/>
                    </a:lnTo>
                    <a:cubicBezTo>
                      <a:pt x="666" y="2384"/>
                      <a:pt x="667" y="2383"/>
                      <a:pt x="668" y="2383"/>
                    </a:cubicBezTo>
                    <a:lnTo>
                      <a:pt x="710" y="2373"/>
                    </a:lnTo>
                    <a:cubicBezTo>
                      <a:pt x="711" y="2373"/>
                      <a:pt x="712" y="2373"/>
                      <a:pt x="713" y="2372"/>
                    </a:cubicBezTo>
                    <a:lnTo>
                      <a:pt x="754" y="2356"/>
                    </a:lnTo>
                    <a:cubicBezTo>
                      <a:pt x="754" y="2356"/>
                      <a:pt x="755" y="2355"/>
                      <a:pt x="756" y="2355"/>
                    </a:cubicBezTo>
                    <a:lnTo>
                      <a:pt x="794" y="2332"/>
                    </a:lnTo>
                    <a:lnTo>
                      <a:pt x="812" y="2324"/>
                    </a:lnTo>
                    <a:lnTo>
                      <a:pt x="829" y="2324"/>
                    </a:lnTo>
                    <a:lnTo>
                      <a:pt x="846" y="2330"/>
                    </a:lnTo>
                    <a:lnTo>
                      <a:pt x="860" y="2344"/>
                    </a:lnTo>
                    <a:lnTo>
                      <a:pt x="861" y="2345"/>
                    </a:lnTo>
                    <a:lnTo>
                      <a:pt x="874" y="2361"/>
                    </a:lnTo>
                    <a:cubicBezTo>
                      <a:pt x="875" y="2362"/>
                      <a:pt x="876" y="2363"/>
                      <a:pt x="877" y="2364"/>
                    </a:cubicBezTo>
                    <a:lnTo>
                      <a:pt x="891" y="2375"/>
                    </a:lnTo>
                    <a:cubicBezTo>
                      <a:pt x="893" y="2376"/>
                      <a:pt x="894" y="2376"/>
                      <a:pt x="896" y="2377"/>
                    </a:cubicBezTo>
                    <a:lnTo>
                      <a:pt x="913" y="2384"/>
                    </a:lnTo>
                    <a:cubicBezTo>
                      <a:pt x="914" y="2384"/>
                      <a:pt x="915" y="2384"/>
                      <a:pt x="917" y="2385"/>
                    </a:cubicBezTo>
                    <a:lnTo>
                      <a:pt x="935" y="2387"/>
                    </a:lnTo>
                    <a:lnTo>
                      <a:pt x="959" y="2387"/>
                    </a:lnTo>
                    <a:lnTo>
                      <a:pt x="990" y="2384"/>
                    </a:lnTo>
                    <a:cubicBezTo>
                      <a:pt x="991" y="2384"/>
                      <a:pt x="993" y="2384"/>
                      <a:pt x="994" y="2383"/>
                    </a:cubicBezTo>
                    <a:lnTo>
                      <a:pt x="1021" y="2375"/>
                    </a:lnTo>
                    <a:cubicBezTo>
                      <a:pt x="1022" y="2375"/>
                      <a:pt x="1023" y="2374"/>
                      <a:pt x="1025" y="2374"/>
                    </a:cubicBezTo>
                    <a:lnTo>
                      <a:pt x="1050" y="2360"/>
                    </a:lnTo>
                    <a:cubicBezTo>
                      <a:pt x="1051" y="2359"/>
                      <a:pt x="1052" y="2358"/>
                      <a:pt x="1053" y="2357"/>
                    </a:cubicBezTo>
                    <a:lnTo>
                      <a:pt x="1075" y="2338"/>
                    </a:lnTo>
                    <a:lnTo>
                      <a:pt x="1092" y="2327"/>
                    </a:lnTo>
                    <a:lnTo>
                      <a:pt x="1109" y="2324"/>
                    </a:lnTo>
                    <a:lnTo>
                      <a:pt x="1126" y="2326"/>
                    </a:lnTo>
                    <a:lnTo>
                      <a:pt x="1142" y="2336"/>
                    </a:lnTo>
                    <a:lnTo>
                      <a:pt x="1150" y="2347"/>
                    </a:lnTo>
                    <a:lnTo>
                      <a:pt x="1162" y="2361"/>
                    </a:lnTo>
                    <a:cubicBezTo>
                      <a:pt x="1163" y="2362"/>
                      <a:pt x="1164" y="2363"/>
                      <a:pt x="1165" y="2364"/>
                    </a:cubicBezTo>
                    <a:lnTo>
                      <a:pt x="1179" y="2375"/>
                    </a:lnTo>
                    <a:cubicBezTo>
                      <a:pt x="1181" y="2376"/>
                      <a:pt x="1182" y="2376"/>
                      <a:pt x="1184" y="2377"/>
                    </a:cubicBezTo>
                    <a:lnTo>
                      <a:pt x="1201" y="2384"/>
                    </a:lnTo>
                    <a:cubicBezTo>
                      <a:pt x="1202" y="2384"/>
                      <a:pt x="1203" y="2384"/>
                      <a:pt x="1205" y="2385"/>
                    </a:cubicBezTo>
                    <a:lnTo>
                      <a:pt x="1223" y="2387"/>
                    </a:lnTo>
                    <a:lnTo>
                      <a:pt x="1247" y="2387"/>
                    </a:lnTo>
                    <a:lnTo>
                      <a:pt x="1278" y="2384"/>
                    </a:lnTo>
                    <a:cubicBezTo>
                      <a:pt x="1279" y="2384"/>
                      <a:pt x="1281" y="2384"/>
                      <a:pt x="1282" y="2383"/>
                    </a:cubicBezTo>
                    <a:lnTo>
                      <a:pt x="1309" y="2375"/>
                    </a:lnTo>
                    <a:cubicBezTo>
                      <a:pt x="1310" y="2375"/>
                      <a:pt x="1311" y="2374"/>
                      <a:pt x="1313" y="2374"/>
                    </a:cubicBezTo>
                    <a:lnTo>
                      <a:pt x="1338" y="2360"/>
                    </a:lnTo>
                    <a:cubicBezTo>
                      <a:pt x="1339" y="2359"/>
                      <a:pt x="1340" y="2358"/>
                      <a:pt x="1341" y="2357"/>
                    </a:cubicBezTo>
                    <a:lnTo>
                      <a:pt x="1363" y="2338"/>
                    </a:lnTo>
                    <a:lnTo>
                      <a:pt x="1380" y="2327"/>
                    </a:lnTo>
                    <a:lnTo>
                      <a:pt x="1397" y="2324"/>
                    </a:lnTo>
                    <a:lnTo>
                      <a:pt x="1414" y="2326"/>
                    </a:lnTo>
                    <a:lnTo>
                      <a:pt x="1430" y="2336"/>
                    </a:lnTo>
                    <a:lnTo>
                      <a:pt x="1438" y="2347"/>
                    </a:lnTo>
                    <a:lnTo>
                      <a:pt x="1450" y="2361"/>
                    </a:lnTo>
                    <a:cubicBezTo>
                      <a:pt x="1451" y="2362"/>
                      <a:pt x="1452" y="2363"/>
                      <a:pt x="1453" y="2364"/>
                    </a:cubicBezTo>
                    <a:lnTo>
                      <a:pt x="1467" y="2375"/>
                    </a:lnTo>
                    <a:cubicBezTo>
                      <a:pt x="1469" y="2376"/>
                      <a:pt x="1470" y="2376"/>
                      <a:pt x="1472" y="2377"/>
                    </a:cubicBezTo>
                    <a:lnTo>
                      <a:pt x="1489" y="2384"/>
                    </a:lnTo>
                    <a:cubicBezTo>
                      <a:pt x="1490" y="2384"/>
                      <a:pt x="1491" y="2384"/>
                      <a:pt x="1493" y="2385"/>
                    </a:cubicBezTo>
                    <a:lnTo>
                      <a:pt x="1511" y="2387"/>
                    </a:lnTo>
                    <a:lnTo>
                      <a:pt x="1535" y="2387"/>
                    </a:lnTo>
                    <a:lnTo>
                      <a:pt x="1566" y="2384"/>
                    </a:lnTo>
                    <a:cubicBezTo>
                      <a:pt x="1567" y="2384"/>
                      <a:pt x="1569" y="2384"/>
                      <a:pt x="1570" y="2383"/>
                    </a:cubicBezTo>
                    <a:lnTo>
                      <a:pt x="1597" y="2375"/>
                    </a:lnTo>
                    <a:cubicBezTo>
                      <a:pt x="1598" y="2375"/>
                      <a:pt x="1599" y="2374"/>
                      <a:pt x="1601" y="2374"/>
                    </a:cubicBezTo>
                    <a:lnTo>
                      <a:pt x="1626" y="2360"/>
                    </a:lnTo>
                    <a:cubicBezTo>
                      <a:pt x="1627" y="2359"/>
                      <a:pt x="1628" y="2358"/>
                      <a:pt x="1629" y="2357"/>
                    </a:cubicBezTo>
                    <a:lnTo>
                      <a:pt x="1651" y="2338"/>
                    </a:lnTo>
                    <a:lnTo>
                      <a:pt x="1666" y="2328"/>
                    </a:lnTo>
                    <a:lnTo>
                      <a:pt x="1681" y="2323"/>
                    </a:lnTo>
                    <a:lnTo>
                      <a:pt x="1697" y="2325"/>
                    </a:lnTo>
                    <a:lnTo>
                      <a:pt x="1715" y="2333"/>
                    </a:lnTo>
                    <a:lnTo>
                      <a:pt x="1751" y="2355"/>
                    </a:lnTo>
                    <a:cubicBezTo>
                      <a:pt x="1752" y="2355"/>
                      <a:pt x="1753" y="2356"/>
                      <a:pt x="1754" y="2356"/>
                    </a:cubicBezTo>
                    <a:lnTo>
                      <a:pt x="1795" y="2372"/>
                    </a:lnTo>
                    <a:cubicBezTo>
                      <a:pt x="1796" y="2373"/>
                      <a:pt x="1797" y="2373"/>
                      <a:pt x="1797" y="2373"/>
                    </a:cubicBezTo>
                    <a:lnTo>
                      <a:pt x="1840" y="2383"/>
                    </a:lnTo>
                    <a:cubicBezTo>
                      <a:pt x="1841" y="2383"/>
                      <a:pt x="1842" y="2384"/>
                      <a:pt x="1843" y="2384"/>
                    </a:cubicBezTo>
                    <a:lnTo>
                      <a:pt x="1887" y="2387"/>
                    </a:lnTo>
                    <a:lnTo>
                      <a:pt x="3605" y="2387"/>
                    </a:lnTo>
                    <a:lnTo>
                      <a:pt x="3636" y="2386"/>
                    </a:lnTo>
                    <a:lnTo>
                      <a:pt x="3666" y="2381"/>
                    </a:lnTo>
                    <a:lnTo>
                      <a:pt x="3723" y="2364"/>
                    </a:lnTo>
                    <a:cubicBezTo>
                      <a:pt x="3724" y="2364"/>
                      <a:pt x="3725" y="2363"/>
                      <a:pt x="3726" y="2363"/>
                    </a:cubicBezTo>
                    <a:lnTo>
                      <a:pt x="3775" y="2336"/>
                    </a:lnTo>
                    <a:cubicBezTo>
                      <a:pt x="3776" y="2336"/>
                      <a:pt x="3777" y="2335"/>
                      <a:pt x="3778" y="2334"/>
                    </a:cubicBezTo>
                    <a:lnTo>
                      <a:pt x="3821" y="2299"/>
                    </a:lnTo>
                    <a:cubicBezTo>
                      <a:pt x="3822" y="2298"/>
                      <a:pt x="3822" y="2297"/>
                      <a:pt x="3823" y="2296"/>
                    </a:cubicBezTo>
                    <a:lnTo>
                      <a:pt x="3858" y="2254"/>
                    </a:lnTo>
                    <a:cubicBezTo>
                      <a:pt x="3859" y="2253"/>
                      <a:pt x="3860" y="2252"/>
                      <a:pt x="3860" y="2251"/>
                    </a:cubicBezTo>
                    <a:lnTo>
                      <a:pt x="3887" y="2202"/>
                    </a:lnTo>
                    <a:cubicBezTo>
                      <a:pt x="3887" y="2201"/>
                      <a:pt x="3888" y="2200"/>
                      <a:pt x="3888" y="2199"/>
                    </a:cubicBezTo>
                    <a:lnTo>
                      <a:pt x="3904" y="2145"/>
                    </a:lnTo>
                    <a:lnTo>
                      <a:pt x="3910" y="2114"/>
                    </a:lnTo>
                    <a:lnTo>
                      <a:pt x="3911" y="2082"/>
                    </a:lnTo>
                    <a:lnTo>
                      <a:pt x="3911" y="341"/>
                    </a:lnTo>
                    <a:lnTo>
                      <a:pt x="3913" y="313"/>
                    </a:lnTo>
                    <a:lnTo>
                      <a:pt x="3917" y="286"/>
                    </a:lnTo>
                    <a:lnTo>
                      <a:pt x="3932" y="236"/>
                    </a:lnTo>
                    <a:lnTo>
                      <a:pt x="3957" y="190"/>
                    </a:lnTo>
                    <a:lnTo>
                      <a:pt x="3991" y="150"/>
                    </a:lnTo>
                    <a:lnTo>
                      <a:pt x="4030" y="117"/>
                    </a:lnTo>
                    <a:lnTo>
                      <a:pt x="4076" y="92"/>
                    </a:lnTo>
                    <a:lnTo>
                      <a:pt x="4129" y="76"/>
                    </a:lnTo>
                    <a:lnTo>
                      <a:pt x="4155" y="73"/>
                    </a:lnTo>
                    <a:lnTo>
                      <a:pt x="4182" y="71"/>
                    </a:lnTo>
                    <a:lnTo>
                      <a:pt x="5955" y="71"/>
                    </a:lnTo>
                    <a:lnTo>
                      <a:pt x="5955" y="107"/>
                    </a:lnTo>
                    <a:lnTo>
                      <a:pt x="4184" y="107"/>
                    </a:lnTo>
                    <a:lnTo>
                      <a:pt x="4160" y="108"/>
                    </a:lnTo>
                    <a:lnTo>
                      <a:pt x="4139" y="110"/>
                    </a:lnTo>
                    <a:lnTo>
                      <a:pt x="4090" y="125"/>
                    </a:lnTo>
                    <a:lnTo>
                      <a:pt x="4050" y="147"/>
                    </a:lnTo>
                    <a:lnTo>
                      <a:pt x="4016" y="175"/>
                    </a:lnTo>
                    <a:lnTo>
                      <a:pt x="3987" y="211"/>
                    </a:lnTo>
                    <a:lnTo>
                      <a:pt x="3965" y="250"/>
                    </a:lnTo>
                    <a:lnTo>
                      <a:pt x="3952" y="292"/>
                    </a:lnTo>
                    <a:lnTo>
                      <a:pt x="3948" y="315"/>
                    </a:lnTo>
                    <a:lnTo>
                      <a:pt x="3947" y="341"/>
                    </a:lnTo>
                    <a:lnTo>
                      <a:pt x="3947" y="2084"/>
                    </a:lnTo>
                    <a:lnTo>
                      <a:pt x="3945" y="2119"/>
                    </a:lnTo>
                    <a:lnTo>
                      <a:pt x="3938" y="2155"/>
                    </a:lnTo>
                    <a:lnTo>
                      <a:pt x="3922" y="2209"/>
                    </a:lnTo>
                    <a:cubicBezTo>
                      <a:pt x="3921" y="2212"/>
                      <a:pt x="3920" y="2216"/>
                      <a:pt x="3918" y="2219"/>
                    </a:cubicBezTo>
                    <a:lnTo>
                      <a:pt x="3891" y="2268"/>
                    </a:lnTo>
                    <a:cubicBezTo>
                      <a:pt x="3890" y="2271"/>
                      <a:pt x="3888" y="2274"/>
                      <a:pt x="3886" y="2276"/>
                    </a:cubicBezTo>
                    <a:lnTo>
                      <a:pt x="3851" y="2319"/>
                    </a:lnTo>
                    <a:cubicBezTo>
                      <a:pt x="3848" y="2322"/>
                      <a:pt x="3846" y="2324"/>
                      <a:pt x="3843" y="2326"/>
                    </a:cubicBezTo>
                    <a:lnTo>
                      <a:pt x="3800" y="2362"/>
                    </a:lnTo>
                    <a:cubicBezTo>
                      <a:pt x="3798" y="2364"/>
                      <a:pt x="3795" y="2366"/>
                      <a:pt x="3792" y="2367"/>
                    </a:cubicBezTo>
                    <a:lnTo>
                      <a:pt x="3744" y="2394"/>
                    </a:lnTo>
                    <a:cubicBezTo>
                      <a:pt x="3740" y="2396"/>
                      <a:pt x="3737" y="2397"/>
                      <a:pt x="3733" y="2398"/>
                    </a:cubicBezTo>
                    <a:lnTo>
                      <a:pt x="3672" y="2416"/>
                    </a:lnTo>
                    <a:lnTo>
                      <a:pt x="3638" y="2421"/>
                    </a:lnTo>
                    <a:lnTo>
                      <a:pt x="3605" y="2423"/>
                    </a:lnTo>
                    <a:lnTo>
                      <a:pt x="1884" y="2423"/>
                    </a:lnTo>
                    <a:lnTo>
                      <a:pt x="1840" y="2419"/>
                    </a:lnTo>
                    <a:cubicBezTo>
                      <a:pt x="1837" y="2419"/>
                      <a:pt x="1834" y="2419"/>
                      <a:pt x="1832" y="2418"/>
                    </a:cubicBezTo>
                    <a:lnTo>
                      <a:pt x="1789" y="2408"/>
                    </a:lnTo>
                    <a:cubicBezTo>
                      <a:pt x="1787" y="2407"/>
                      <a:pt x="1784" y="2406"/>
                      <a:pt x="1782" y="2405"/>
                    </a:cubicBezTo>
                    <a:lnTo>
                      <a:pt x="1741" y="2389"/>
                    </a:lnTo>
                    <a:cubicBezTo>
                      <a:pt x="1738" y="2388"/>
                      <a:pt x="1736" y="2387"/>
                      <a:pt x="1733" y="2385"/>
                    </a:cubicBezTo>
                    <a:lnTo>
                      <a:pt x="1700" y="2366"/>
                    </a:lnTo>
                    <a:lnTo>
                      <a:pt x="1688" y="2360"/>
                    </a:lnTo>
                    <a:lnTo>
                      <a:pt x="1684" y="2359"/>
                    </a:lnTo>
                    <a:lnTo>
                      <a:pt x="1682" y="2360"/>
                    </a:lnTo>
                    <a:lnTo>
                      <a:pt x="1674" y="2365"/>
                    </a:lnTo>
                    <a:lnTo>
                      <a:pt x="1652" y="2384"/>
                    </a:lnTo>
                    <a:cubicBezTo>
                      <a:pt x="1649" y="2387"/>
                      <a:pt x="1646" y="2389"/>
                      <a:pt x="1643" y="2391"/>
                    </a:cubicBezTo>
                    <a:lnTo>
                      <a:pt x="1618" y="2405"/>
                    </a:lnTo>
                    <a:cubicBezTo>
                      <a:pt x="1614" y="2406"/>
                      <a:pt x="1611" y="2408"/>
                      <a:pt x="1608" y="2409"/>
                    </a:cubicBezTo>
                    <a:lnTo>
                      <a:pt x="1580" y="2417"/>
                    </a:lnTo>
                    <a:cubicBezTo>
                      <a:pt x="1577" y="2418"/>
                      <a:pt x="1573" y="2419"/>
                      <a:pt x="1570" y="2420"/>
                    </a:cubicBezTo>
                    <a:lnTo>
                      <a:pt x="1535" y="2423"/>
                    </a:lnTo>
                    <a:lnTo>
                      <a:pt x="1506" y="2422"/>
                    </a:lnTo>
                    <a:lnTo>
                      <a:pt x="1488" y="2420"/>
                    </a:lnTo>
                    <a:cubicBezTo>
                      <a:pt x="1484" y="2419"/>
                      <a:pt x="1480" y="2418"/>
                      <a:pt x="1476" y="2417"/>
                    </a:cubicBezTo>
                    <a:lnTo>
                      <a:pt x="1459" y="2410"/>
                    </a:lnTo>
                    <a:cubicBezTo>
                      <a:pt x="1454" y="2408"/>
                      <a:pt x="1450" y="2406"/>
                      <a:pt x="1446" y="2403"/>
                    </a:cubicBezTo>
                    <a:lnTo>
                      <a:pt x="1431" y="2392"/>
                    </a:lnTo>
                    <a:cubicBezTo>
                      <a:pt x="1428" y="2389"/>
                      <a:pt x="1425" y="2387"/>
                      <a:pt x="1422" y="2383"/>
                    </a:cubicBezTo>
                    <a:lnTo>
                      <a:pt x="1410" y="2369"/>
                    </a:lnTo>
                    <a:lnTo>
                      <a:pt x="1406" y="2363"/>
                    </a:lnTo>
                    <a:lnTo>
                      <a:pt x="1401" y="2360"/>
                    </a:lnTo>
                    <a:lnTo>
                      <a:pt x="1398" y="2360"/>
                    </a:lnTo>
                    <a:lnTo>
                      <a:pt x="1394" y="2360"/>
                    </a:lnTo>
                    <a:lnTo>
                      <a:pt x="1386" y="2365"/>
                    </a:lnTo>
                    <a:lnTo>
                      <a:pt x="1364" y="2384"/>
                    </a:lnTo>
                    <a:cubicBezTo>
                      <a:pt x="1361" y="2387"/>
                      <a:pt x="1358" y="2389"/>
                      <a:pt x="1355" y="2391"/>
                    </a:cubicBezTo>
                    <a:lnTo>
                      <a:pt x="1330" y="2405"/>
                    </a:lnTo>
                    <a:cubicBezTo>
                      <a:pt x="1326" y="2406"/>
                      <a:pt x="1323" y="2408"/>
                      <a:pt x="1320" y="2409"/>
                    </a:cubicBezTo>
                    <a:lnTo>
                      <a:pt x="1292" y="2417"/>
                    </a:lnTo>
                    <a:cubicBezTo>
                      <a:pt x="1289" y="2418"/>
                      <a:pt x="1285" y="2419"/>
                      <a:pt x="1282" y="2420"/>
                    </a:cubicBezTo>
                    <a:lnTo>
                      <a:pt x="1247" y="2423"/>
                    </a:lnTo>
                    <a:lnTo>
                      <a:pt x="1218" y="2422"/>
                    </a:lnTo>
                    <a:lnTo>
                      <a:pt x="1200" y="2420"/>
                    </a:lnTo>
                    <a:cubicBezTo>
                      <a:pt x="1196" y="2419"/>
                      <a:pt x="1192" y="2418"/>
                      <a:pt x="1188" y="2417"/>
                    </a:cubicBezTo>
                    <a:lnTo>
                      <a:pt x="1171" y="2410"/>
                    </a:lnTo>
                    <a:cubicBezTo>
                      <a:pt x="1166" y="2408"/>
                      <a:pt x="1162" y="2406"/>
                      <a:pt x="1158" y="2403"/>
                    </a:cubicBezTo>
                    <a:lnTo>
                      <a:pt x="1143" y="2392"/>
                    </a:lnTo>
                    <a:cubicBezTo>
                      <a:pt x="1140" y="2389"/>
                      <a:pt x="1137" y="2387"/>
                      <a:pt x="1134" y="2383"/>
                    </a:cubicBezTo>
                    <a:lnTo>
                      <a:pt x="1122" y="2369"/>
                    </a:lnTo>
                    <a:lnTo>
                      <a:pt x="1118" y="2363"/>
                    </a:lnTo>
                    <a:lnTo>
                      <a:pt x="1113" y="2360"/>
                    </a:lnTo>
                    <a:lnTo>
                      <a:pt x="1110" y="2360"/>
                    </a:lnTo>
                    <a:lnTo>
                      <a:pt x="1106" y="2360"/>
                    </a:lnTo>
                    <a:lnTo>
                      <a:pt x="1098" y="2365"/>
                    </a:lnTo>
                    <a:lnTo>
                      <a:pt x="1076" y="2384"/>
                    </a:lnTo>
                    <a:cubicBezTo>
                      <a:pt x="1073" y="2387"/>
                      <a:pt x="1070" y="2389"/>
                      <a:pt x="1067" y="2391"/>
                    </a:cubicBezTo>
                    <a:lnTo>
                      <a:pt x="1042" y="2405"/>
                    </a:lnTo>
                    <a:cubicBezTo>
                      <a:pt x="1038" y="2406"/>
                      <a:pt x="1035" y="2408"/>
                      <a:pt x="1032" y="2409"/>
                    </a:cubicBezTo>
                    <a:lnTo>
                      <a:pt x="1004" y="2417"/>
                    </a:lnTo>
                    <a:cubicBezTo>
                      <a:pt x="1001" y="2418"/>
                      <a:pt x="997" y="2419"/>
                      <a:pt x="994" y="2420"/>
                    </a:cubicBezTo>
                    <a:lnTo>
                      <a:pt x="959" y="2423"/>
                    </a:lnTo>
                    <a:lnTo>
                      <a:pt x="930" y="2422"/>
                    </a:lnTo>
                    <a:lnTo>
                      <a:pt x="912" y="2420"/>
                    </a:lnTo>
                    <a:cubicBezTo>
                      <a:pt x="908" y="2419"/>
                      <a:pt x="904" y="2418"/>
                      <a:pt x="900" y="2417"/>
                    </a:cubicBezTo>
                    <a:lnTo>
                      <a:pt x="883" y="2410"/>
                    </a:lnTo>
                    <a:cubicBezTo>
                      <a:pt x="878" y="2408"/>
                      <a:pt x="874" y="2406"/>
                      <a:pt x="870" y="2403"/>
                    </a:cubicBezTo>
                    <a:lnTo>
                      <a:pt x="855" y="2392"/>
                    </a:lnTo>
                    <a:cubicBezTo>
                      <a:pt x="852" y="2389"/>
                      <a:pt x="849" y="2387"/>
                      <a:pt x="846" y="2383"/>
                    </a:cubicBezTo>
                    <a:lnTo>
                      <a:pt x="832" y="2365"/>
                    </a:lnTo>
                    <a:lnTo>
                      <a:pt x="833" y="2367"/>
                    </a:lnTo>
                    <a:lnTo>
                      <a:pt x="826" y="2361"/>
                    </a:lnTo>
                    <a:lnTo>
                      <a:pt x="823" y="2360"/>
                    </a:lnTo>
                    <a:lnTo>
                      <a:pt x="820" y="2360"/>
                    </a:lnTo>
                    <a:lnTo>
                      <a:pt x="812" y="2363"/>
                    </a:lnTo>
                    <a:lnTo>
                      <a:pt x="774" y="2385"/>
                    </a:lnTo>
                    <a:cubicBezTo>
                      <a:pt x="772" y="2387"/>
                      <a:pt x="769" y="2388"/>
                      <a:pt x="767" y="2389"/>
                    </a:cubicBezTo>
                    <a:lnTo>
                      <a:pt x="726" y="2405"/>
                    </a:lnTo>
                    <a:cubicBezTo>
                      <a:pt x="723" y="2406"/>
                      <a:pt x="721" y="2407"/>
                      <a:pt x="718" y="2408"/>
                    </a:cubicBezTo>
                    <a:lnTo>
                      <a:pt x="676" y="2418"/>
                    </a:lnTo>
                    <a:cubicBezTo>
                      <a:pt x="673" y="2419"/>
                      <a:pt x="670" y="2419"/>
                      <a:pt x="668" y="2419"/>
                    </a:cubicBezTo>
                    <a:lnTo>
                      <a:pt x="619" y="2423"/>
                    </a:lnTo>
                    <a:lnTo>
                      <a:pt x="53" y="2423"/>
                    </a:lnTo>
                    <a:lnTo>
                      <a:pt x="53" y="2387"/>
                    </a:lnTo>
                    <a:close/>
                    <a:moveTo>
                      <a:pt x="53" y="2423"/>
                    </a:moveTo>
                    <a:cubicBezTo>
                      <a:pt x="24" y="2423"/>
                      <a:pt x="0" y="2399"/>
                      <a:pt x="0" y="2369"/>
                    </a:cubicBezTo>
                    <a:cubicBezTo>
                      <a:pt x="0" y="2340"/>
                      <a:pt x="24" y="2316"/>
                      <a:pt x="53" y="2316"/>
                    </a:cubicBezTo>
                    <a:lnTo>
                      <a:pt x="53" y="2423"/>
                    </a:lnTo>
                    <a:close/>
                    <a:moveTo>
                      <a:pt x="5955" y="0"/>
                    </a:moveTo>
                    <a:cubicBezTo>
                      <a:pt x="5984" y="0"/>
                      <a:pt x="6008" y="24"/>
                      <a:pt x="6008" y="53"/>
                    </a:cubicBezTo>
                    <a:cubicBezTo>
                      <a:pt x="6008" y="83"/>
                      <a:pt x="5984" y="107"/>
                      <a:pt x="5955" y="107"/>
                    </a:cubicBezTo>
                    <a:lnTo>
                      <a:pt x="5955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93" name="Freeform 475">
                <a:extLst>
                  <a:ext uri="{FF2B5EF4-FFF2-40B4-BE49-F238E27FC236}">
                    <a16:creationId xmlns:a16="http://schemas.microsoft.com/office/drawing/2014/main" id="{55288D5A-75B7-43CD-982D-61768EC2B7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0" y="1046"/>
                <a:ext cx="90" cy="90"/>
              </a:xfrm>
              <a:custGeom>
                <a:avLst/>
                <a:gdLst>
                  <a:gd name="T0" fmla="*/ 320 w 320"/>
                  <a:gd name="T1" fmla="*/ 160 h 320"/>
                  <a:gd name="T2" fmla="*/ 0 w 320"/>
                  <a:gd name="T3" fmla="*/ 320 h 320"/>
                  <a:gd name="T4" fmla="*/ 0 w 320"/>
                  <a:gd name="T5" fmla="*/ 0 h 320"/>
                  <a:gd name="T6" fmla="*/ 320 w 320"/>
                  <a:gd name="T7" fmla="*/ 16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0" h="320">
                    <a:moveTo>
                      <a:pt x="320" y="160"/>
                    </a:moveTo>
                    <a:lnTo>
                      <a:pt x="0" y="320"/>
                    </a:lnTo>
                    <a:cubicBezTo>
                      <a:pt x="50" y="219"/>
                      <a:pt x="50" y="101"/>
                      <a:pt x="0" y="0"/>
                    </a:cubicBezTo>
                    <a:lnTo>
                      <a:pt x="320" y="16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94" name="Rectangle 476">
                <a:extLst>
                  <a:ext uri="{FF2B5EF4-FFF2-40B4-BE49-F238E27FC236}">
                    <a16:creationId xmlns:a16="http://schemas.microsoft.com/office/drawing/2014/main" id="{92487EC1-5D82-4B91-81D4-4D9CDCAADA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75" y="1711"/>
                <a:ext cx="96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95" name="Rectangle 477">
                <a:extLst>
                  <a:ext uri="{FF2B5EF4-FFF2-40B4-BE49-F238E27FC236}">
                    <a16:creationId xmlns:a16="http://schemas.microsoft.com/office/drawing/2014/main" id="{EF6C92DF-6A12-4CF0-8387-AB83CBF388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76" y="1708"/>
                <a:ext cx="98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28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96" name="Rectangle 478">
                <a:extLst>
                  <a:ext uri="{FF2B5EF4-FFF2-40B4-BE49-F238E27FC236}">
                    <a16:creationId xmlns:a16="http://schemas.microsoft.com/office/drawing/2014/main" id="{E30F2845-63F4-4089-889C-E5A9CD0E57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7" y="1708"/>
                <a:ext cx="71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V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4575" name="Picture 479">
                <a:extLst>
                  <a:ext uri="{FF2B5EF4-FFF2-40B4-BE49-F238E27FC236}">
                    <a16:creationId xmlns:a16="http://schemas.microsoft.com/office/drawing/2014/main" id="{63009ACF-ABFE-4B2F-901D-194DD9152E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3" y="807"/>
                <a:ext cx="438" cy="5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576" name="Picture 480">
                <a:extLst>
                  <a:ext uri="{FF2B5EF4-FFF2-40B4-BE49-F238E27FC236}">
                    <a16:creationId xmlns:a16="http://schemas.microsoft.com/office/drawing/2014/main" id="{C44D0387-30EE-45C8-8B85-3B51966CE4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3" y="807"/>
                <a:ext cx="438" cy="5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497" name="Rectangle 481">
                <a:extLst>
                  <a:ext uri="{FF2B5EF4-FFF2-40B4-BE49-F238E27FC236}">
                    <a16:creationId xmlns:a16="http://schemas.microsoft.com/office/drawing/2014/main" id="{BBDEBCC8-DF84-42AB-B9E8-86C89DA16E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" y="822"/>
                <a:ext cx="381" cy="490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98" name="Rectangle 482">
                <a:extLst>
                  <a:ext uri="{FF2B5EF4-FFF2-40B4-BE49-F238E27FC236}">
                    <a16:creationId xmlns:a16="http://schemas.microsoft.com/office/drawing/2014/main" id="{53B32164-D74E-4A56-83AD-6E669D30B0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" y="822"/>
                <a:ext cx="381" cy="490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99" name="Rectangle 483">
                <a:extLst>
                  <a:ext uri="{FF2B5EF4-FFF2-40B4-BE49-F238E27FC236}">
                    <a16:creationId xmlns:a16="http://schemas.microsoft.com/office/drawing/2014/main" id="{DE48266F-84EE-4B63-A094-1C1DC0EF76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" y="978"/>
                <a:ext cx="213" cy="1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Pyro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00" name="Line 484">
                <a:extLst>
                  <a:ext uri="{FF2B5EF4-FFF2-40B4-BE49-F238E27FC236}">
                    <a16:creationId xmlns:a16="http://schemas.microsoft.com/office/drawing/2014/main" id="{405CC1AF-26F9-4B60-9F87-46BAB344DB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0" y="1054"/>
                <a:ext cx="138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01" name="Rectangle 485">
                <a:extLst>
                  <a:ext uri="{FF2B5EF4-FFF2-40B4-BE49-F238E27FC236}">
                    <a16:creationId xmlns:a16="http://schemas.microsoft.com/office/drawing/2014/main" id="{35478346-99D2-4BBA-BFA7-E6B8DA015B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" y="1066"/>
                <a:ext cx="263" cy="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Battery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02" name="Line 486">
                <a:extLst>
                  <a:ext uri="{FF2B5EF4-FFF2-40B4-BE49-F238E27FC236}">
                    <a16:creationId xmlns:a16="http://schemas.microsoft.com/office/drawing/2014/main" id="{C1B7D88B-867F-46AF-B901-F6D924D54E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8" y="1141"/>
                <a:ext cx="223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07" name="Rectangle 489">
                <a:extLst>
                  <a:ext uri="{FF2B5EF4-FFF2-40B4-BE49-F238E27FC236}">
                    <a16:creationId xmlns:a16="http://schemas.microsoft.com/office/drawing/2014/main" id="{8D17B297-EB12-4639-BA1A-E9FEBB323D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3" y="1031"/>
                <a:ext cx="376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587" name="Picture 491">
                <a:extLst>
                  <a:ext uri="{FF2B5EF4-FFF2-40B4-BE49-F238E27FC236}">
                    <a16:creationId xmlns:a16="http://schemas.microsoft.com/office/drawing/2014/main" id="{F79B4454-04F4-4D1D-9D8E-8D6EFC57DF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3" y="1352"/>
                <a:ext cx="438" cy="3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588" name="Picture 492">
                <a:extLst>
                  <a:ext uri="{FF2B5EF4-FFF2-40B4-BE49-F238E27FC236}">
                    <a16:creationId xmlns:a16="http://schemas.microsoft.com/office/drawing/2014/main" id="{21FED438-A3B6-4134-AD6C-46B13F0214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3" y="1352"/>
                <a:ext cx="438" cy="3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509" name="Rectangle 493">
                <a:extLst>
                  <a:ext uri="{FF2B5EF4-FFF2-40B4-BE49-F238E27FC236}">
                    <a16:creationId xmlns:a16="http://schemas.microsoft.com/office/drawing/2014/main" id="{AE2F177A-0891-454B-AFA0-6615994D12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" y="1367"/>
                <a:ext cx="381" cy="244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10" name="Rectangle 494">
                <a:extLst>
                  <a:ext uri="{FF2B5EF4-FFF2-40B4-BE49-F238E27FC236}">
                    <a16:creationId xmlns:a16="http://schemas.microsoft.com/office/drawing/2014/main" id="{C9A2372B-9469-460A-8792-804EEF9CAC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" y="1367"/>
                <a:ext cx="381" cy="244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11" name="Rectangle 495">
                <a:extLst>
                  <a:ext uri="{FF2B5EF4-FFF2-40B4-BE49-F238E27FC236}">
                    <a16:creationId xmlns:a16="http://schemas.microsoft.com/office/drawing/2014/main" id="{96EDF1C7-4E73-41C4-8D78-9826EA01BA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1" y="1400"/>
                <a:ext cx="302" cy="1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System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12" name="Line 496">
                <a:extLst>
                  <a:ext uri="{FF2B5EF4-FFF2-40B4-BE49-F238E27FC236}">
                    <a16:creationId xmlns:a16="http://schemas.microsoft.com/office/drawing/2014/main" id="{35F59465-C0AD-49A6-8B4B-EE7B3D8AFF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" y="1475"/>
                <a:ext cx="219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13" name="Rectangle 497">
                <a:extLst>
                  <a:ext uri="{FF2B5EF4-FFF2-40B4-BE49-F238E27FC236}">
                    <a16:creationId xmlns:a16="http://schemas.microsoft.com/office/drawing/2014/main" id="{9423305D-7CDE-41D7-B1C0-8386A1A075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" y="1487"/>
                <a:ext cx="288" cy="1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Battery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14" name="Line 498">
                <a:extLst>
                  <a:ext uri="{FF2B5EF4-FFF2-40B4-BE49-F238E27FC236}">
                    <a16:creationId xmlns:a16="http://schemas.microsoft.com/office/drawing/2014/main" id="{350A70E6-C453-4825-9C93-05AFCC086D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8" y="1562"/>
                <a:ext cx="223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595" name="Picture 499">
                <a:extLst>
                  <a:ext uri="{FF2B5EF4-FFF2-40B4-BE49-F238E27FC236}">
                    <a16:creationId xmlns:a16="http://schemas.microsoft.com/office/drawing/2014/main" id="{47F7A990-D172-4D08-BF21-8D08A04E7A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0" y="1188"/>
                <a:ext cx="383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596" name="Picture 500">
                <a:extLst>
                  <a:ext uri="{FF2B5EF4-FFF2-40B4-BE49-F238E27FC236}">
                    <a16:creationId xmlns:a16="http://schemas.microsoft.com/office/drawing/2014/main" id="{1F103370-43AB-4CEA-AC15-203E7AA859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0" y="1188"/>
                <a:ext cx="383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515" name="Rectangle 501">
                <a:extLst>
                  <a:ext uri="{FF2B5EF4-FFF2-40B4-BE49-F238E27FC236}">
                    <a16:creationId xmlns:a16="http://schemas.microsoft.com/office/drawing/2014/main" id="{8E245297-2553-4626-80C7-DAA618EC56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5" y="1203"/>
                <a:ext cx="327" cy="19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16" name="Rectangle 502">
                <a:extLst>
                  <a:ext uri="{FF2B5EF4-FFF2-40B4-BE49-F238E27FC236}">
                    <a16:creationId xmlns:a16="http://schemas.microsoft.com/office/drawing/2014/main" id="{95C76E93-4871-4B28-B0B5-90A195EB3C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5" y="1203"/>
                <a:ext cx="327" cy="191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17" name="Rectangle 503">
                <a:extLst>
                  <a:ext uri="{FF2B5EF4-FFF2-40B4-BE49-F238E27FC236}">
                    <a16:creationId xmlns:a16="http://schemas.microsoft.com/office/drawing/2014/main" id="{CB8FEEA2-1E56-4AD9-87CD-A768F7C993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24" y="1253"/>
                <a:ext cx="209" cy="1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FOSS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18" name="Line 504">
                <a:extLst>
                  <a:ext uri="{FF2B5EF4-FFF2-40B4-BE49-F238E27FC236}">
                    <a16:creationId xmlns:a16="http://schemas.microsoft.com/office/drawing/2014/main" id="{EE7434AD-792E-4381-9D0C-2EDABD059A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23" y="1329"/>
                <a:ext cx="151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601" name="Picture 505">
                <a:extLst>
                  <a:ext uri="{FF2B5EF4-FFF2-40B4-BE49-F238E27FC236}">
                    <a16:creationId xmlns:a16="http://schemas.microsoft.com/office/drawing/2014/main" id="{BC685D91-E23C-4508-BC00-5C6A657829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0" y="1596"/>
                <a:ext cx="383" cy="2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602" name="Picture 506">
                <a:extLst>
                  <a:ext uri="{FF2B5EF4-FFF2-40B4-BE49-F238E27FC236}">
                    <a16:creationId xmlns:a16="http://schemas.microsoft.com/office/drawing/2014/main" id="{7ECB563E-866B-49FB-9B5A-1E981BC0F0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0" y="1596"/>
                <a:ext cx="383" cy="2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519" name="Rectangle 507">
                <a:extLst>
                  <a:ext uri="{FF2B5EF4-FFF2-40B4-BE49-F238E27FC236}">
                    <a16:creationId xmlns:a16="http://schemas.microsoft.com/office/drawing/2014/main" id="{8AC09821-B5A8-4741-9C27-306037A53C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5" y="1611"/>
                <a:ext cx="327" cy="19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20" name="Rectangle 508">
                <a:extLst>
                  <a:ext uri="{FF2B5EF4-FFF2-40B4-BE49-F238E27FC236}">
                    <a16:creationId xmlns:a16="http://schemas.microsoft.com/office/drawing/2014/main" id="{E404A6F2-1593-4339-849B-6481321492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5" y="1611"/>
                <a:ext cx="327" cy="191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21" name="Rectangle 509">
                <a:extLst>
                  <a:ext uri="{FF2B5EF4-FFF2-40B4-BE49-F238E27FC236}">
                    <a16:creationId xmlns:a16="http://schemas.microsoft.com/office/drawing/2014/main" id="{EA2BD72C-FBBB-4171-A077-44986B25CE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47" y="1661"/>
                <a:ext cx="158" cy="1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IDR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22" name="Line 510">
                <a:extLst>
                  <a:ext uri="{FF2B5EF4-FFF2-40B4-BE49-F238E27FC236}">
                    <a16:creationId xmlns:a16="http://schemas.microsoft.com/office/drawing/2014/main" id="{6D13D19F-B7A4-41B3-A013-092FD248B0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46" y="1737"/>
                <a:ext cx="10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607" name="Picture 511">
                <a:extLst>
                  <a:ext uri="{FF2B5EF4-FFF2-40B4-BE49-F238E27FC236}">
                    <a16:creationId xmlns:a16="http://schemas.microsoft.com/office/drawing/2014/main" id="{A8D1CE93-7789-4C2B-9F18-21C55627A2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5" y="1787"/>
                <a:ext cx="383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608" name="Picture 512">
                <a:extLst>
                  <a:ext uri="{FF2B5EF4-FFF2-40B4-BE49-F238E27FC236}">
                    <a16:creationId xmlns:a16="http://schemas.microsoft.com/office/drawing/2014/main" id="{9CD33FA5-F6D9-46DE-9320-21AB6BBE6F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5" y="1787"/>
                <a:ext cx="383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523" name="Rectangle 513">
                <a:extLst>
                  <a:ext uri="{FF2B5EF4-FFF2-40B4-BE49-F238E27FC236}">
                    <a16:creationId xmlns:a16="http://schemas.microsoft.com/office/drawing/2014/main" id="{5195D483-026C-496F-BDE7-0254EAE839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0" y="1802"/>
                <a:ext cx="327" cy="190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24" name="Rectangle 514">
                <a:extLst>
                  <a:ext uri="{FF2B5EF4-FFF2-40B4-BE49-F238E27FC236}">
                    <a16:creationId xmlns:a16="http://schemas.microsoft.com/office/drawing/2014/main" id="{C9D2D922-4AAA-4F8B-BD5B-5AF068DD7D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0" y="1802"/>
                <a:ext cx="327" cy="190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25" name="Rectangle 515">
                <a:extLst>
                  <a:ext uri="{FF2B5EF4-FFF2-40B4-BE49-F238E27FC236}">
                    <a16:creationId xmlns:a16="http://schemas.microsoft.com/office/drawing/2014/main" id="{DF3412D2-DEAF-48B2-A364-3F199CE2AF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76" y="1852"/>
                <a:ext cx="156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RTB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28" name="Line 516">
                <a:extLst>
                  <a:ext uri="{FF2B5EF4-FFF2-40B4-BE49-F238E27FC236}">
                    <a16:creationId xmlns:a16="http://schemas.microsoft.com/office/drawing/2014/main" id="{9D7ABBBB-910D-419C-BF39-04D0BF10C2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75" y="1927"/>
                <a:ext cx="118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613" name="Picture 517">
                <a:extLst>
                  <a:ext uri="{FF2B5EF4-FFF2-40B4-BE49-F238E27FC236}">
                    <a16:creationId xmlns:a16="http://schemas.microsoft.com/office/drawing/2014/main" id="{F3281600-5C7D-4A77-B7AE-519993F100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5" y="2168"/>
                <a:ext cx="383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614" name="Picture 518">
                <a:extLst>
                  <a:ext uri="{FF2B5EF4-FFF2-40B4-BE49-F238E27FC236}">
                    <a16:creationId xmlns:a16="http://schemas.microsoft.com/office/drawing/2014/main" id="{62695307-094F-4296-844C-D439179D66C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5" y="2168"/>
                <a:ext cx="383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529" name="Rectangle 519">
                <a:extLst>
                  <a:ext uri="{FF2B5EF4-FFF2-40B4-BE49-F238E27FC236}">
                    <a16:creationId xmlns:a16="http://schemas.microsoft.com/office/drawing/2014/main" id="{5D17F923-1626-4740-912D-B8DD82A6A2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0" y="2183"/>
                <a:ext cx="327" cy="190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30" name="Rectangle 520">
                <a:extLst>
                  <a:ext uri="{FF2B5EF4-FFF2-40B4-BE49-F238E27FC236}">
                    <a16:creationId xmlns:a16="http://schemas.microsoft.com/office/drawing/2014/main" id="{499AECE1-868A-42A8-8E15-5AD0372114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0" y="2183"/>
                <a:ext cx="327" cy="190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31" name="Rectangle 521">
                <a:extLst>
                  <a:ext uri="{FF2B5EF4-FFF2-40B4-BE49-F238E27FC236}">
                    <a16:creationId xmlns:a16="http://schemas.microsoft.com/office/drawing/2014/main" id="{E1A28615-5332-4E43-BF82-A8117E6043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70" y="2233"/>
                <a:ext cx="167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IMU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32" name="Line 522">
                <a:extLst>
                  <a:ext uri="{FF2B5EF4-FFF2-40B4-BE49-F238E27FC236}">
                    <a16:creationId xmlns:a16="http://schemas.microsoft.com/office/drawing/2014/main" id="{C917A74D-CF26-435E-A753-E3B7C23B82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69" y="2308"/>
                <a:ext cx="130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619" name="Picture 523">
                <a:extLst>
                  <a:ext uri="{FF2B5EF4-FFF2-40B4-BE49-F238E27FC236}">
                    <a16:creationId xmlns:a16="http://schemas.microsoft.com/office/drawing/2014/main" id="{8B8C8352-76EB-4080-9AC8-54FDCFFF35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0" y="1977"/>
                <a:ext cx="383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620" name="Picture 524">
                <a:extLst>
                  <a:ext uri="{FF2B5EF4-FFF2-40B4-BE49-F238E27FC236}">
                    <a16:creationId xmlns:a16="http://schemas.microsoft.com/office/drawing/2014/main" id="{ECAC0B9E-794F-4C45-AADC-54BD75DB15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0" y="1977"/>
                <a:ext cx="383" cy="2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533" name="Rectangle 525">
                <a:extLst>
                  <a:ext uri="{FF2B5EF4-FFF2-40B4-BE49-F238E27FC236}">
                    <a16:creationId xmlns:a16="http://schemas.microsoft.com/office/drawing/2014/main" id="{34250E33-71A3-4201-AD2C-6D78E3603E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5" y="1992"/>
                <a:ext cx="327" cy="19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34" name="Rectangle 526">
                <a:extLst>
                  <a:ext uri="{FF2B5EF4-FFF2-40B4-BE49-F238E27FC236}">
                    <a16:creationId xmlns:a16="http://schemas.microsoft.com/office/drawing/2014/main" id="{9429A6DB-F60B-47A3-B7AC-558FA05B38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5" y="1992"/>
                <a:ext cx="327" cy="191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35" name="Rectangle 527">
                <a:extLst>
                  <a:ext uri="{FF2B5EF4-FFF2-40B4-BE49-F238E27FC236}">
                    <a16:creationId xmlns:a16="http://schemas.microsoft.com/office/drawing/2014/main" id="{17FDB005-936E-4B1D-8967-75FF2F9134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84" y="1999"/>
                <a:ext cx="285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Camera 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36" name="Line 528">
                <a:extLst>
                  <a:ext uri="{FF2B5EF4-FFF2-40B4-BE49-F238E27FC236}">
                    <a16:creationId xmlns:a16="http://schemas.microsoft.com/office/drawing/2014/main" id="{350FAD37-4472-4E08-9A41-31362DAAC7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83" y="2074"/>
                <a:ext cx="231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37" name="Rectangle 529">
                <a:extLst>
                  <a:ext uri="{FF2B5EF4-FFF2-40B4-BE49-F238E27FC236}">
                    <a16:creationId xmlns:a16="http://schemas.microsoft.com/office/drawing/2014/main" id="{7B6F05D8-3BFE-40A5-9730-68F88667FC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72" y="2086"/>
                <a:ext cx="172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Pod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38" name="Rectangle 530">
                <a:extLst>
                  <a:ext uri="{FF2B5EF4-FFF2-40B4-BE49-F238E27FC236}">
                    <a16:creationId xmlns:a16="http://schemas.microsoft.com/office/drawing/2014/main" id="{03577B57-06F4-48BB-8E99-424C5471D9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05" y="2086"/>
                <a:ext cx="61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(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39" name="Rectangle 531">
                <a:extLst>
                  <a:ext uri="{FF2B5EF4-FFF2-40B4-BE49-F238E27FC236}">
                    <a16:creationId xmlns:a16="http://schemas.microsoft.com/office/drawing/2014/main" id="{D4062E8D-EF32-43EC-B3BC-5881B9BCFC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8" y="2086"/>
                <a:ext cx="79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X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40" name="Rectangle 532">
                <a:extLst>
                  <a:ext uri="{FF2B5EF4-FFF2-40B4-BE49-F238E27FC236}">
                    <a16:creationId xmlns:a16="http://schemas.microsoft.com/office/drawing/2014/main" id="{A51C4A8D-7A53-45A5-B3BB-3E6EDAABF6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68" y="2086"/>
                <a:ext cx="74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6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41" name="Rectangle 533">
                <a:extLst>
                  <a:ext uri="{FF2B5EF4-FFF2-40B4-BE49-F238E27FC236}">
                    <a16:creationId xmlns:a16="http://schemas.microsoft.com/office/drawing/2014/main" id="{1FB17026-6BDD-499C-80A4-2B7764CAF6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04" y="2086"/>
                <a:ext cx="62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)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42" name="Line 534">
                <a:extLst>
                  <a:ext uri="{FF2B5EF4-FFF2-40B4-BE49-F238E27FC236}">
                    <a16:creationId xmlns:a16="http://schemas.microsoft.com/office/drawing/2014/main" id="{1B581635-FE78-4CF5-816D-910D5292D9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71" y="2161"/>
                <a:ext cx="25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631" name="Picture 535">
                <a:extLst>
                  <a:ext uri="{FF2B5EF4-FFF2-40B4-BE49-F238E27FC236}">
                    <a16:creationId xmlns:a16="http://schemas.microsoft.com/office/drawing/2014/main" id="{8E993A7A-9B87-4108-97D2-43412D7B39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98" y="1352"/>
                <a:ext cx="1363" cy="7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632" name="Picture 536">
                <a:extLst>
                  <a:ext uri="{FF2B5EF4-FFF2-40B4-BE49-F238E27FC236}">
                    <a16:creationId xmlns:a16="http://schemas.microsoft.com/office/drawing/2014/main" id="{5C3C44F4-93A4-4C40-A661-DF32069DC6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98" y="1352"/>
                <a:ext cx="1363" cy="7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543" name="Freeform 537">
                <a:extLst>
                  <a:ext uri="{FF2B5EF4-FFF2-40B4-BE49-F238E27FC236}">
                    <a16:creationId xmlns:a16="http://schemas.microsoft.com/office/drawing/2014/main" id="{D3767361-92EF-4F2D-9058-CABF053141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4" y="1367"/>
                <a:ext cx="1306" cy="653"/>
              </a:xfrm>
              <a:custGeom>
                <a:avLst/>
                <a:gdLst>
                  <a:gd name="T0" fmla="*/ 653 w 1306"/>
                  <a:gd name="T1" fmla="*/ 0 h 653"/>
                  <a:gd name="T2" fmla="*/ 0 w 1306"/>
                  <a:gd name="T3" fmla="*/ 0 h 653"/>
                  <a:gd name="T4" fmla="*/ 0 w 1306"/>
                  <a:gd name="T5" fmla="*/ 653 h 653"/>
                  <a:gd name="T6" fmla="*/ 1306 w 1306"/>
                  <a:gd name="T7" fmla="*/ 653 h 653"/>
                  <a:gd name="T8" fmla="*/ 1306 w 1306"/>
                  <a:gd name="T9" fmla="*/ 0 h 653"/>
                  <a:gd name="T10" fmla="*/ 653 w 1306"/>
                  <a:gd name="T11" fmla="*/ 0 h 6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06" h="653">
                    <a:moveTo>
                      <a:pt x="653" y="0"/>
                    </a:moveTo>
                    <a:lnTo>
                      <a:pt x="0" y="0"/>
                    </a:lnTo>
                    <a:lnTo>
                      <a:pt x="0" y="653"/>
                    </a:lnTo>
                    <a:lnTo>
                      <a:pt x="1306" y="653"/>
                    </a:lnTo>
                    <a:lnTo>
                      <a:pt x="1306" y="0"/>
                    </a:lnTo>
                    <a:lnTo>
                      <a:pt x="653" y="0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44" name="Freeform 538">
                <a:extLst>
                  <a:ext uri="{FF2B5EF4-FFF2-40B4-BE49-F238E27FC236}">
                    <a16:creationId xmlns:a16="http://schemas.microsoft.com/office/drawing/2014/main" id="{22D637BB-A557-4291-84EB-7EA7ABDA77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4" y="1367"/>
                <a:ext cx="1306" cy="653"/>
              </a:xfrm>
              <a:custGeom>
                <a:avLst/>
                <a:gdLst>
                  <a:gd name="T0" fmla="*/ 653 w 1306"/>
                  <a:gd name="T1" fmla="*/ 0 h 653"/>
                  <a:gd name="T2" fmla="*/ 0 w 1306"/>
                  <a:gd name="T3" fmla="*/ 0 h 653"/>
                  <a:gd name="T4" fmla="*/ 0 w 1306"/>
                  <a:gd name="T5" fmla="*/ 653 h 653"/>
                  <a:gd name="T6" fmla="*/ 1306 w 1306"/>
                  <a:gd name="T7" fmla="*/ 653 h 653"/>
                  <a:gd name="T8" fmla="*/ 1306 w 1306"/>
                  <a:gd name="T9" fmla="*/ 0 h 653"/>
                  <a:gd name="T10" fmla="*/ 653 w 1306"/>
                  <a:gd name="T11" fmla="*/ 0 h 6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06" h="653">
                    <a:moveTo>
                      <a:pt x="653" y="0"/>
                    </a:moveTo>
                    <a:lnTo>
                      <a:pt x="0" y="0"/>
                    </a:lnTo>
                    <a:lnTo>
                      <a:pt x="0" y="653"/>
                    </a:lnTo>
                    <a:lnTo>
                      <a:pt x="1306" y="653"/>
                    </a:lnTo>
                    <a:lnTo>
                      <a:pt x="1306" y="0"/>
                    </a:lnTo>
                    <a:lnTo>
                      <a:pt x="653" y="0"/>
                    </a:lnTo>
                    <a:close/>
                  </a:path>
                </a:pathLst>
              </a:cu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45" name="Rectangle 539">
                <a:extLst>
                  <a:ext uri="{FF2B5EF4-FFF2-40B4-BE49-F238E27FC236}">
                    <a16:creationId xmlns:a16="http://schemas.microsoft.com/office/drawing/2014/main" id="{97A838E9-AEF4-4839-9A2F-285F1CF20B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95" y="1604"/>
                <a:ext cx="224" cy="1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PDSU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46" name="Line 540">
                <a:extLst>
                  <a:ext uri="{FF2B5EF4-FFF2-40B4-BE49-F238E27FC236}">
                    <a16:creationId xmlns:a16="http://schemas.microsoft.com/office/drawing/2014/main" id="{6EEA4328-F595-4D32-BDF7-7D0AC1E2FC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94" y="1679"/>
                <a:ext cx="166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47" name="Rectangle 541">
                <a:extLst>
                  <a:ext uri="{FF2B5EF4-FFF2-40B4-BE49-F238E27FC236}">
                    <a16:creationId xmlns:a16="http://schemas.microsoft.com/office/drawing/2014/main" id="{ED6769B0-CBB9-41E8-AD0B-21F6A0AF71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" y="1691"/>
                <a:ext cx="1228" cy="1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Modular Avionics Control Hardware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48" name="Line 542">
                <a:extLst>
                  <a:ext uri="{FF2B5EF4-FFF2-40B4-BE49-F238E27FC236}">
                    <a16:creationId xmlns:a16="http://schemas.microsoft.com/office/drawing/2014/main" id="{081818E9-97EB-46E4-8E1D-A1835FB624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35" y="1766"/>
                <a:ext cx="1083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639" name="Picture 543">
                <a:extLst>
                  <a:ext uri="{FF2B5EF4-FFF2-40B4-BE49-F238E27FC236}">
                    <a16:creationId xmlns:a16="http://schemas.microsoft.com/office/drawing/2014/main" id="{E5B1346B-908A-4264-A1B2-5B72CD1A12E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0" y="2358"/>
                <a:ext cx="383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640" name="Picture 544">
                <a:extLst>
                  <a:ext uri="{FF2B5EF4-FFF2-40B4-BE49-F238E27FC236}">
                    <a16:creationId xmlns:a16="http://schemas.microsoft.com/office/drawing/2014/main" id="{5248D112-209A-474E-8E96-FFFC5572AD2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0" y="2358"/>
                <a:ext cx="383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549" name="Rectangle 545">
                <a:extLst>
                  <a:ext uri="{FF2B5EF4-FFF2-40B4-BE49-F238E27FC236}">
                    <a16:creationId xmlns:a16="http://schemas.microsoft.com/office/drawing/2014/main" id="{54614854-E06C-400E-89FD-5B0F4F4F6D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5" y="2373"/>
                <a:ext cx="327" cy="347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50" name="Rectangle 546">
                <a:extLst>
                  <a:ext uri="{FF2B5EF4-FFF2-40B4-BE49-F238E27FC236}">
                    <a16:creationId xmlns:a16="http://schemas.microsoft.com/office/drawing/2014/main" id="{9FB64936-1A7E-41AC-BA1F-3DFBDCF457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5" y="2373"/>
                <a:ext cx="327" cy="347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51" name="Rectangle 547">
                <a:extLst>
                  <a:ext uri="{FF2B5EF4-FFF2-40B4-BE49-F238E27FC236}">
                    <a16:creationId xmlns:a16="http://schemas.microsoft.com/office/drawing/2014/main" id="{F36FE3FF-B48F-4491-8B11-2183C1BF07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17" y="2414"/>
                <a:ext cx="224" cy="1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PDSU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52" name="Line 548">
                <a:extLst>
                  <a:ext uri="{FF2B5EF4-FFF2-40B4-BE49-F238E27FC236}">
                    <a16:creationId xmlns:a16="http://schemas.microsoft.com/office/drawing/2014/main" id="{7125F487-555E-4ED1-8A80-E8BAA9C249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16" y="2490"/>
                <a:ext cx="16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53" name="Rectangle 549">
                <a:extLst>
                  <a:ext uri="{FF2B5EF4-FFF2-40B4-BE49-F238E27FC236}">
                    <a16:creationId xmlns:a16="http://schemas.microsoft.com/office/drawing/2014/main" id="{9CA3414B-4FA1-4D6C-870F-2FC4003BD2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31" y="2502"/>
                <a:ext cx="192" cy="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Pyro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54" name="Line 550">
                <a:extLst>
                  <a:ext uri="{FF2B5EF4-FFF2-40B4-BE49-F238E27FC236}">
                    <a16:creationId xmlns:a16="http://schemas.microsoft.com/office/drawing/2014/main" id="{25708A94-7083-4448-AEB9-C298392324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30" y="2577"/>
                <a:ext cx="137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55" name="Rectangle 551">
                <a:extLst>
                  <a:ext uri="{FF2B5EF4-FFF2-40B4-BE49-F238E27FC236}">
                    <a16:creationId xmlns:a16="http://schemas.microsoft.com/office/drawing/2014/main" id="{B926B063-F721-4360-852A-71116FEC45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17" y="2589"/>
                <a:ext cx="204" cy="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Relay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56" name="Line 552">
                <a:extLst>
                  <a:ext uri="{FF2B5EF4-FFF2-40B4-BE49-F238E27FC236}">
                    <a16:creationId xmlns:a16="http://schemas.microsoft.com/office/drawing/2014/main" id="{0F8F6DA7-8FCE-4B00-A59F-4583A7FA25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16" y="2664"/>
                <a:ext cx="16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649" name="Picture 553">
                <a:extLst>
                  <a:ext uri="{FF2B5EF4-FFF2-40B4-BE49-F238E27FC236}">
                    <a16:creationId xmlns:a16="http://schemas.microsoft.com/office/drawing/2014/main" id="{606D34FC-E97B-4011-83B5-B35A5E1F48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5" y="2712"/>
                <a:ext cx="383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650" name="Picture 554">
                <a:extLst>
                  <a:ext uri="{FF2B5EF4-FFF2-40B4-BE49-F238E27FC236}">
                    <a16:creationId xmlns:a16="http://schemas.microsoft.com/office/drawing/2014/main" id="{BB5E45A5-5818-40D9-B822-88C5CD935D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5" y="2712"/>
                <a:ext cx="383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557" name="Rectangle 555">
                <a:extLst>
                  <a:ext uri="{FF2B5EF4-FFF2-40B4-BE49-F238E27FC236}">
                    <a16:creationId xmlns:a16="http://schemas.microsoft.com/office/drawing/2014/main" id="{F347BE71-A264-4C58-8BBC-C3301468B3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0" y="2727"/>
                <a:ext cx="327" cy="517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58" name="Rectangle 556">
                <a:extLst>
                  <a:ext uri="{FF2B5EF4-FFF2-40B4-BE49-F238E27FC236}">
                    <a16:creationId xmlns:a16="http://schemas.microsoft.com/office/drawing/2014/main" id="{E259CB67-5F48-4286-9059-F6EB129C14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0" y="2727"/>
                <a:ext cx="327" cy="517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59" name="Rectangle 557">
                <a:extLst>
                  <a:ext uri="{FF2B5EF4-FFF2-40B4-BE49-F238E27FC236}">
                    <a16:creationId xmlns:a16="http://schemas.microsoft.com/office/drawing/2014/main" id="{01079350-0448-47E3-A622-B916FA900E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74" y="2940"/>
                <a:ext cx="177" cy="1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EDR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60" name="Line 558">
                <a:extLst>
                  <a:ext uri="{FF2B5EF4-FFF2-40B4-BE49-F238E27FC236}">
                    <a16:creationId xmlns:a16="http://schemas.microsoft.com/office/drawing/2014/main" id="{304B7617-5BA8-4866-A2F1-E677E373F8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73" y="3016"/>
                <a:ext cx="122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61" name="Freeform 559">
                <a:extLst>
                  <a:ext uri="{FF2B5EF4-FFF2-40B4-BE49-F238E27FC236}">
                    <a16:creationId xmlns:a16="http://schemas.microsoft.com/office/drawing/2014/main" id="{E62E1477-37A6-4EC0-A918-996B785279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" y="3006"/>
                <a:ext cx="4868" cy="20"/>
              </a:xfrm>
              <a:custGeom>
                <a:avLst/>
                <a:gdLst>
                  <a:gd name="T0" fmla="*/ 0 w 17180"/>
                  <a:gd name="T1" fmla="*/ 73 h 73"/>
                  <a:gd name="T2" fmla="*/ 3876 w 17180"/>
                  <a:gd name="T3" fmla="*/ 73 h 73"/>
                  <a:gd name="T4" fmla="*/ 4042 w 17180"/>
                  <a:gd name="T5" fmla="*/ 21 h 73"/>
                  <a:gd name="T6" fmla="*/ 4115 w 17180"/>
                  <a:gd name="T7" fmla="*/ 21 h 73"/>
                  <a:gd name="T8" fmla="*/ 4281 w 17180"/>
                  <a:gd name="T9" fmla="*/ 73 h 73"/>
                  <a:gd name="T10" fmla="*/ 6660 w 17180"/>
                  <a:gd name="T11" fmla="*/ 73 h 73"/>
                  <a:gd name="T12" fmla="*/ 6826 w 17180"/>
                  <a:gd name="T13" fmla="*/ 21 h 73"/>
                  <a:gd name="T14" fmla="*/ 6899 w 17180"/>
                  <a:gd name="T15" fmla="*/ 21 h 73"/>
                  <a:gd name="T16" fmla="*/ 7065 w 17180"/>
                  <a:gd name="T17" fmla="*/ 73 h 73"/>
                  <a:gd name="T18" fmla="*/ 7524 w 17180"/>
                  <a:gd name="T19" fmla="*/ 73 h 73"/>
                  <a:gd name="T20" fmla="*/ 7690 w 17180"/>
                  <a:gd name="T21" fmla="*/ 21 h 73"/>
                  <a:gd name="T22" fmla="*/ 7779 w 17180"/>
                  <a:gd name="T23" fmla="*/ 36 h 73"/>
                  <a:gd name="T24" fmla="*/ 7781 w 17180"/>
                  <a:gd name="T25" fmla="*/ 39 h 73"/>
                  <a:gd name="T26" fmla="*/ 7842 w 17180"/>
                  <a:gd name="T27" fmla="*/ 73 h 73"/>
                  <a:gd name="T28" fmla="*/ 7864 w 17180"/>
                  <a:gd name="T29" fmla="*/ 73 h 73"/>
                  <a:gd name="T30" fmla="*/ 7968 w 17180"/>
                  <a:gd name="T31" fmla="*/ 29 h 73"/>
                  <a:gd name="T32" fmla="*/ 8059 w 17180"/>
                  <a:gd name="T33" fmla="*/ 27 h 73"/>
                  <a:gd name="T34" fmla="*/ 8069 w 17180"/>
                  <a:gd name="T35" fmla="*/ 39 h 73"/>
                  <a:gd name="T36" fmla="*/ 8130 w 17180"/>
                  <a:gd name="T37" fmla="*/ 73 h 73"/>
                  <a:gd name="T38" fmla="*/ 8152 w 17180"/>
                  <a:gd name="T39" fmla="*/ 73 h 73"/>
                  <a:gd name="T40" fmla="*/ 8256 w 17180"/>
                  <a:gd name="T41" fmla="*/ 29 h 73"/>
                  <a:gd name="T42" fmla="*/ 8339 w 17180"/>
                  <a:gd name="T43" fmla="*/ 21 h 73"/>
                  <a:gd name="T44" fmla="*/ 8505 w 17180"/>
                  <a:gd name="T45" fmla="*/ 73 h 73"/>
                  <a:gd name="T46" fmla="*/ 8964 w 17180"/>
                  <a:gd name="T47" fmla="*/ 73 h 73"/>
                  <a:gd name="T48" fmla="*/ 9130 w 17180"/>
                  <a:gd name="T49" fmla="*/ 21 h 73"/>
                  <a:gd name="T50" fmla="*/ 9203 w 17180"/>
                  <a:gd name="T51" fmla="*/ 21 h 73"/>
                  <a:gd name="T52" fmla="*/ 9369 w 17180"/>
                  <a:gd name="T53" fmla="*/ 73 h 73"/>
                  <a:gd name="T54" fmla="*/ 14820 w 17180"/>
                  <a:gd name="T55" fmla="*/ 73 h 73"/>
                  <a:gd name="T56" fmla="*/ 14986 w 17180"/>
                  <a:gd name="T57" fmla="*/ 21 h 73"/>
                  <a:gd name="T58" fmla="*/ 15059 w 17180"/>
                  <a:gd name="T59" fmla="*/ 21 h 73"/>
                  <a:gd name="T60" fmla="*/ 15225 w 17180"/>
                  <a:gd name="T61" fmla="*/ 73 h 73"/>
                  <a:gd name="T62" fmla="*/ 17180 w 17180"/>
                  <a:gd name="T63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180" h="73">
                    <a:moveTo>
                      <a:pt x="0" y="73"/>
                    </a:moveTo>
                    <a:lnTo>
                      <a:pt x="3876" y="73"/>
                    </a:lnTo>
                    <a:cubicBezTo>
                      <a:pt x="3935" y="73"/>
                      <a:pt x="3993" y="55"/>
                      <a:pt x="4042" y="21"/>
                    </a:cubicBezTo>
                    <a:cubicBezTo>
                      <a:pt x="4064" y="5"/>
                      <a:pt x="4093" y="5"/>
                      <a:pt x="4115" y="21"/>
                    </a:cubicBezTo>
                    <a:cubicBezTo>
                      <a:pt x="4164" y="55"/>
                      <a:pt x="4222" y="73"/>
                      <a:pt x="4281" y="73"/>
                    </a:cubicBezTo>
                    <a:lnTo>
                      <a:pt x="6660" y="73"/>
                    </a:lnTo>
                    <a:cubicBezTo>
                      <a:pt x="6719" y="73"/>
                      <a:pt x="6777" y="55"/>
                      <a:pt x="6826" y="21"/>
                    </a:cubicBezTo>
                    <a:cubicBezTo>
                      <a:pt x="6848" y="5"/>
                      <a:pt x="6877" y="5"/>
                      <a:pt x="6899" y="21"/>
                    </a:cubicBezTo>
                    <a:cubicBezTo>
                      <a:pt x="6948" y="55"/>
                      <a:pt x="7006" y="73"/>
                      <a:pt x="7065" y="73"/>
                    </a:cubicBezTo>
                    <a:lnTo>
                      <a:pt x="7524" y="73"/>
                    </a:lnTo>
                    <a:cubicBezTo>
                      <a:pt x="7583" y="73"/>
                      <a:pt x="7641" y="55"/>
                      <a:pt x="7690" y="21"/>
                    </a:cubicBezTo>
                    <a:cubicBezTo>
                      <a:pt x="7719" y="0"/>
                      <a:pt x="7758" y="7"/>
                      <a:pt x="7779" y="36"/>
                    </a:cubicBezTo>
                    <a:cubicBezTo>
                      <a:pt x="7779" y="37"/>
                      <a:pt x="7780" y="38"/>
                      <a:pt x="7781" y="39"/>
                    </a:cubicBezTo>
                    <a:cubicBezTo>
                      <a:pt x="7794" y="60"/>
                      <a:pt x="7817" y="73"/>
                      <a:pt x="7842" y="73"/>
                    </a:cubicBezTo>
                    <a:lnTo>
                      <a:pt x="7864" y="73"/>
                    </a:lnTo>
                    <a:cubicBezTo>
                      <a:pt x="7904" y="73"/>
                      <a:pt x="7941" y="57"/>
                      <a:pt x="7968" y="29"/>
                    </a:cubicBezTo>
                    <a:cubicBezTo>
                      <a:pt x="7993" y="3"/>
                      <a:pt x="8033" y="2"/>
                      <a:pt x="8059" y="27"/>
                    </a:cubicBezTo>
                    <a:cubicBezTo>
                      <a:pt x="8063" y="31"/>
                      <a:pt x="8066" y="35"/>
                      <a:pt x="8069" y="39"/>
                    </a:cubicBezTo>
                    <a:cubicBezTo>
                      <a:pt x="8082" y="60"/>
                      <a:pt x="8105" y="73"/>
                      <a:pt x="8130" y="73"/>
                    </a:cubicBezTo>
                    <a:lnTo>
                      <a:pt x="8152" y="73"/>
                    </a:lnTo>
                    <a:cubicBezTo>
                      <a:pt x="8192" y="73"/>
                      <a:pt x="8229" y="57"/>
                      <a:pt x="8256" y="29"/>
                    </a:cubicBezTo>
                    <a:cubicBezTo>
                      <a:pt x="8278" y="6"/>
                      <a:pt x="8313" y="2"/>
                      <a:pt x="8339" y="21"/>
                    </a:cubicBezTo>
                    <a:cubicBezTo>
                      <a:pt x="8388" y="55"/>
                      <a:pt x="8446" y="73"/>
                      <a:pt x="8505" y="73"/>
                    </a:cubicBezTo>
                    <a:lnTo>
                      <a:pt x="8964" y="73"/>
                    </a:lnTo>
                    <a:cubicBezTo>
                      <a:pt x="9023" y="73"/>
                      <a:pt x="9081" y="55"/>
                      <a:pt x="9130" y="21"/>
                    </a:cubicBezTo>
                    <a:cubicBezTo>
                      <a:pt x="9152" y="5"/>
                      <a:pt x="9181" y="5"/>
                      <a:pt x="9203" y="21"/>
                    </a:cubicBezTo>
                    <a:cubicBezTo>
                      <a:pt x="9252" y="55"/>
                      <a:pt x="9310" y="73"/>
                      <a:pt x="9369" y="73"/>
                    </a:cubicBezTo>
                    <a:lnTo>
                      <a:pt x="14820" y="73"/>
                    </a:lnTo>
                    <a:cubicBezTo>
                      <a:pt x="14879" y="73"/>
                      <a:pt x="14937" y="55"/>
                      <a:pt x="14986" y="21"/>
                    </a:cubicBezTo>
                    <a:cubicBezTo>
                      <a:pt x="15008" y="5"/>
                      <a:pt x="15037" y="5"/>
                      <a:pt x="15059" y="21"/>
                    </a:cubicBezTo>
                    <a:cubicBezTo>
                      <a:pt x="15108" y="55"/>
                      <a:pt x="15166" y="73"/>
                      <a:pt x="15225" y="73"/>
                    </a:cubicBezTo>
                    <a:lnTo>
                      <a:pt x="17180" y="73"/>
                    </a:lnTo>
                  </a:path>
                </a:pathLst>
              </a:cu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62" name="Freeform 560">
                <a:extLst>
                  <a:ext uri="{FF2B5EF4-FFF2-40B4-BE49-F238E27FC236}">
                    <a16:creationId xmlns:a16="http://schemas.microsoft.com/office/drawing/2014/main" id="{4F0EDFF5-91C0-433B-A622-B2EAAD3A87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" y="2999"/>
                <a:ext cx="54" cy="55"/>
              </a:xfrm>
              <a:custGeom>
                <a:avLst/>
                <a:gdLst>
                  <a:gd name="T0" fmla="*/ 0 w 386"/>
                  <a:gd name="T1" fmla="*/ 193 h 385"/>
                  <a:gd name="T2" fmla="*/ 386 w 386"/>
                  <a:gd name="T3" fmla="*/ 0 h 385"/>
                  <a:gd name="T4" fmla="*/ 386 w 386"/>
                  <a:gd name="T5" fmla="*/ 385 h 385"/>
                  <a:gd name="T6" fmla="*/ 0 w 386"/>
                  <a:gd name="T7" fmla="*/ 193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6" h="385">
                    <a:moveTo>
                      <a:pt x="0" y="193"/>
                    </a:moveTo>
                    <a:lnTo>
                      <a:pt x="386" y="0"/>
                    </a:lnTo>
                    <a:cubicBezTo>
                      <a:pt x="325" y="121"/>
                      <a:pt x="325" y="264"/>
                      <a:pt x="386" y="385"/>
                    </a:cubicBezTo>
                    <a:lnTo>
                      <a:pt x="0" y="19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63" name="Freeform 561">
                <a:extLst>
                  <a:ext uri="{FF2B5EF4-FFF2-40B4-BE49-F238E27FC236}">
                    <a16:creationId xmlns:a16="http://schemas.microsoft.com/office/drawing/2014/main" id="{95A5B87E-FD2C-4013-AB0D-968174FF27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6" y="2999"/>
                <a:ext cx="54" cy="55"/>
              </a:xfrm>
              <a:custGeom>
                <a:avLst/>
                <a:gdLst>
                  <a:gd name="T0" fmla="*/ 192 w 192"/>
                  <a:gd name="T1" fmla="*/ 96 h 192"/>
                  <a:gd name="T2" fmla="*/ 0 w 192"/>
                  <a:gd name="T3" fmla="*/ 192 h 192"/>
                  <a:gd name="T4" fmla="*/ 0 w 192"/>
                  <a:gd name="T5" fmla="*/ 0 h 192"/>
                  <a:gd name="T6" fmla="*/ 192 w 192"/>
                  <a:gd name="T7" fmla="*/ 96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2" h="192">
                    <a:moveTo>
                      <a:pt x="192" y="96"/>
                    </a:moveTo>
                    <a:lnTo>
                      <a:pt x="0" y="192"/>
                    </a:lnTo>
                    <a:cubicBezTo>
                      <a:pt x="30" y="132"/>
                      <a:pt x="30" y="60"/>
                      <a:pt x="0" y="0"/>
                    </a:cubicBezTo>
                    <a:lnTo>
                      <a:pt x="192" y="9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64" name="Rectangle 562">
                <a:extLst>
                  <a:ext uri="{FF2B5EF4-FFF2-40B4-BE49-F238E27FC236}">
                    <a16:creationId xmlns:a16="http://schemas.microsoft.com/office/drawing/2014/main" id="{B4B63A04-2CBD-404E-BE76-85F5428F10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7" y="2990"/>
                <a:ext cx="249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65" name="Rectangle 563">
                <a:extLst>
                  <a:ext uri="{FF2B5EF4-FFF2-40B4-BE49-F238E27FC236}">
                    <a16:creationId xmlns:a16="http://schemas.microsoft.com/office/drawing/2014/main" id="{5B32FC68-7405-4F4E-97FB-15D87ADDB8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8" y="2986"/>
                <a:ext cx="295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EDR Serial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68" name="Rectangle 566">
                <a:extLst>
                  <a:ext uri="{FF2B5EF4-FFF2-40B4-BE49-F238E27FC236}">
                    <a16:creationId xmlns:a16="http://schemas.microsoft.com/office/drawing/2014/main" id="{D9507E73-10B0-472C-A70B-B52174A6D1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4" y="3072"/>
                <a:ext cx="376" cy="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70" name="Freeform 568">
                <a:extLst>
                  <a:ext uri="{FF2B5EF4-FFF2-40B4-BE49-F238E27FC236}">
                    <a16:creationId xmlns:a16="http://schemas.microsoft.com/office/drawing/2014/main" id="{B8348350-C352-4135-BC81-082A280460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5" y="3156"/>
                <a:ext cx="4912" cy="49"/>
              </a:xfrm>
              <a:custGeom>
                <a:avLst/>
                <a:gdLst>
                  <a:gd name="T0" fmla="*/ 4270 w 17336"/>
                  <a:gd name="T1" fmla="*/ 1 h 171"/>
                  <a:gd name="T2" fmla="*/ 6859 w 17336"/>
                  <a:gd name="T3" fmla="*/ 64 h 171"/>
                  <a:gd name="T4" fmla="*/ 7089 w 17336"/>
                  <a:gd name="T5" fmla="*/ 4 h 171"/>
                  <a:gd name="T6" fmla="*/ 7794 w 17336"/>
                  <a:gd name="T7" fmla="*/ 53 h 171"/>
                  <a:gd name="T8" fmla="*/ 8015 w 17336"/>
                  <a:gd name="T9" fmla="*/ 42 h 171"/>
                  <a:gd name="T10" fmla="*/ 8099 w 17336"/>
                  <a:gd name="T11" fmla="*/ 57 h 171"/>
                  <a:gd name="T12" fmla="*/ 8286 w 17336"/>
                  <a:gd name="T13" fmla="*/ 26 h 171"/>
                  <a:gd name="T14" fmla="*/ 8387 w 17336"/>
                  <a:gd name="T15" fmla="*/ 57 h 171"/>
                  <a:gd name="T16" fmla="*/ 8560 w 17336"/>
                  <a:gd name="T17" fmla="*/ 16 h 171"/>
                  <a:gd name="T18" fmla="*/ 9302 w 17336"/>
                  <a:gd name="T19" fmla="*/ 19 h 171"/>
                  <a:gd name="T20" fmla="*/ 9498 w 17336"/>
                  <a:gd name="T21" fmla="*/ 53 h 171"/>
                  <a:gd name="T22" fmla="*/ 15194 w 17336"/>
                  <a:gd name="T23" fmla="*/ 4 h 171"/>
                  <a:gd name="T24" fmla="*/ 15428 w 17336"/>
                  <a:gd name="T25" fmla="*/ 64 h 171"/>
                  <a:gd name="T26" fmla="*/ 15244 w 17336"/>
                  <a:gd name="T27" fmla="*/ 39 h 171"/>
                  <a:gd name="T28" fmla="*/ 15019 w 17336"/>
                  <a:gd name="T29" fmla="*/ 100 h 171"/>
                  <a:gd name="T30" fmla="*/ 9363 w 17336"/>
                  <a:gd name="T31" fmla="*/ 36 h 171"/>
                  <a:gd name="T32" fmla="*/ 8663 w 17336"/>
                  <a:gd name="T33" fmla="*/ 96 h 171"/>
                  <a:gd name="T34" fmla="*/ 8463 w 17336"/>
                  <a:gd name="T35" fmla="*/ 45 h 171"/>
                  <a:gd name="T36" fmla="*/ 8292 w 17336"/>
                  <a:gd name="T37" fmla="*/ 85 h 171"/>
                  <a:gd name="T38" fmla="*/ 8178 w 17336"/>
                  <a:gd name="T39" fmla="*/ 44 h 171"/>
                  <a:gd name="T40" fmla="*/ 8004 w 17336"/>
                  <a:gd name="T41" fmla="*/ 85 h 171"/>
                  <a:gd name="T42" fmla="*/ 7905 w 17336"/>
                  <a:gd name="T43" fmla="*/ 38 h 171"/>
                  <a:gd name="T44" fmla="*/ 7144 w 17336"/>
                  <a:gd name="T45" fmla="*/ 71 h 171"/>
                  <a:gd name="T46" fmla="*/ 6979 w 17336"/>
                  <a:gd name="T47" fmla="*/ 71 h 171"/>
                  <a:gd name="T48" fmla="*/ 4305 w 17336"/>
                  <a:gd name="T49" fmla="*/ 40 h 171"/>
                  <a:gd name="T50" fmla="*/ 4117 w 17336"/>
                  <a:gd name="T51" fmla="*/ 96 h 171"/>
                  <a:gd name="T52" fmla="*/ 4169 w 17336"/>
                  <a:gd name="T53" fmla="*/ 120 h 171"/>
                  <a:gd name="T54" fmla="*/ 4346 w 17336"/>
                  <a:gd name="T55" fmla="*/ 104 h 171"/>
                  <a:gd name="T56" fmla="*/ 6950 w 17336"/>
                  <a:gd name="T57" fmla="*/ 121 h 171"/>
                  <a:gd name="T58" fmla="*/ 7127 w 17336"/>
                  <a:gd name="T59" fmla="*/ 103 h 171"/>
                  <a:gd name="T60" fmla="*/ 7772 w 17336"/>
                  <a:gd name="T61" fmla="*/ 131 h 171"/>
                  <a:gd name="T62" fmla="*/ 7964 w 17336"/>
                  <a:gd name="T63" fmla="*/ 92 h 171"/>
                  <a:gd name="T64" fmla="*/ 8063 w 17336"/>
                  <a:gd name="T65" fmla="*/ 135 h 171"/>
                  <a:gd name="T66" fmla="*/ 8213 w 17336"/>
                  <a:gd name="T67" fmla="*/ 72 h 171"/>
                  <a:gd name="T68" fmla="*/ 8309 w 17336"/>
                  <a:gd name="T69" fmla="*/ 133 h 171"/>
                  <a:gd name="T70" fmla="*/ 8467 w 17336"/>
                  <a:gd name="T71" fmla="*/ 86 h 171"/>
                  <a:gd name="T72" fmla="*/ 8656 w 17336"/>
                  <a:gd name="T73" fmla="*/ 131 h 171"/>
                  <a:gd name="T74" fmla="*/ 9300 w 17336"/>
                  <a:gd name="T75" fmla="*/ 103 h 171"/>
                  <a:gd name="T76" fmla="*/ 9477 w 17336"/>
                  <a:gd name="T77" fmla="*/ 121 h 171"/>
                  <a:gd name="T78" fmla="*/ 15154 w 17336"/>
                  <a:gd name="T79" fmla="*/ 104 h 171"/>
                  <a:gd name="T80" fmla="*/ 15331 w 17336"/>
                  <a:gd name="T81" fmla="*/ 120 h 171"/>
                  <a:gd name="T82" fmla="*/ 15368 w 17336"/>
                  <a:gd name="T83" fmla="*/ 166 h 171"/>
                  <a:gd name="T84" fmla="*/ 15212 w 17336"/>
                  <a:gd name="T85" fmla="*/ 111 h 171"/>
                  <a:gd name="T86" fmla="*/ 9520 w 17336"/>
                  <a:gd name="T87" fmla="*/ 167 h 171"/>
                  <a:gd name="T88" fmla="*/ 9363 w 17336"/>
                  <a:gd name="T89" fmla="*/ 108 h 171"/>
                  <a:gd name="T90" fmla="*/ 8700 w 17336"/>
                  <a:gd name="T91" fmla="*/ 171 h 171"/>
                  <a:gd name="T92" fmla="*/ 8500 w 17336"/>
                  <a:gd name="T93" fmla="*/ 107 h 171"/>
                  <a:gd name="T94" fmla="*/ 8351 w 17336"/>
                  <a:gd name="T95" fmla="*/ 171 h 171"/>
                  <a:gd name="T96" fmla="*/ 8222 w 17336"/>
                  <a:gd name="T97" fmla="*/ 111 h 171"/>
                  <a:gd name="T98" fmla="*/ 8108 w 17336"/>
                  <a:gd name="T99" fmla="*/ 165 h 171"/>
                  <a:gd name="T100" fmla="*/ 7950 w 17336"/>
                  <a:gd name="T101" fmla="*/ 131 h 171"/>
                  <a:gd name="T102" fmla="*/ 7830 w 17336"/>
                  <a:gd name="T103" fmla="*/ 153 h 171"/>
                  <a:gd name="T104" fmla="*/ 7158 w 17336"/>
                  <a:gd name="T105" fmla="*/ 153 h 171"/>
                  <a:gd name="T106" fmla="*/ 7007 w 17336"/>
                  <a:gd name="T107" fmla="*/ 137 h 171"/>
                  <a:gd name="T108" fmla="*/ 4381 w 17336"/>
                  <a:gd name="T109" fmla="*/ 156 h 171"/>
                  <a:gd name="T110" fmla="*/ 4230 w 17336"/>
                  <a:gd name="T111" fmla="*/ 133 h 171"/>
                  <a:gd name="T112" fmla="*/ 53 w 17336"/>
                  <a:gd name="T113" fmla="*/ 17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7336" h="171">
                    <a:moveTo>
                      <a:pt x="53" y="64"/>
                    </a:moveTo>
                    <a:lnTo>
                      <a:pt x="4075" y="64"/>
                    </a:lnTo>
                    <a:lnTo>
                      <a:pt x="4111" y="61"/>
                    </a:lnTo>
                    <a:lnTo>
                      <a:pt x="4146" y="53"/>
                    </a:lnTo>
                    <a:lnTo>
                      <a:pt x="4179" y="40"/>
                    </a:lnTo>
                    <a:lnTo>
                      <a:pt x="4214" y="19"/>
                    </a:lnTo>
                    <a:lnTo>
                      <a:pt x="4235" y="8"/>
                    </a:lnTo>
                    <a:cubicBezTo>
                      <a:pt x="4240" y="6"/>
                      <a:pt x="4245" y="5"/>
                      <a:pt x="4250" y="4"/>
                    </a:cubicBezTo>
                    <a:lnTo>
                      <a:pt x="4270" y="1"/>
                    </a:lnTo>
                    <a:cubicBezTo>
                      <a:pt x="4275" y="0"/>
                      <a:pt x="4281" y="0"/>
                      <a:pt x="4286" y="1"/>
                    </a:cubicBezTo>
                    <a:lnTo>
                      <a:pt x="4305" y="4"/>
                    </a:lnTo>
                    <a:cubicBezTo>
                      <a:pt x="4310" y="5"/>
                      <a:pt x="4316" y="6"/>
                      <a:pt x="4320" y="8"/>
                    </a:cubicBezTo>
                    <a:lnTo>
                      <a:pt x="4338" y="17"/>
                    </a:lnTo>
                    <a:lnTo>
                      <a:pt x="4376" y="40"/>
                    </a:lnTo>
                    <a:lnTo>
                      <a:pt x="4410" y="53"/>
                    </a:lnTo>
                    <a:lnTo>
                      <a:pt x="4444" y="61"/>
                    </a:lnTo>
                    <a:lnTo>
                      <a:pt x="4484" y="64"/>
                    </a:lnTo>
                    <a:lnTo>
                      <a:pt x="6859" y="64"/>
                    </a:lnTo>
                    <a:lnTo>
                      <a:pt x="6895" y="61"/>
                    </a:lnTo>
                    <a:lnTo>
                      <a:pt x="6930" y="53"/>
                    </a:lnTo>
                    <a:lnTo>
                      <a:pt x="6963" y="40"/>
                    </a:lnTo>
                    <a:lnTo>
                      <a:pt x="6998" y="19"/>
                    </a:lnTo>
                    <a:lnTo>
                      <a:pt x="7019" y="8"/>
                    </a:lnTo>
                    <a:cubicBezTo>
                      <a:pt x="7024" y="6"/>
                      <a:pt x="7029" y="5"/>
                      <a:pt x="7034" y="4"/>
                    </a:cubicBezTo>
                    <a:lnTo>
                      <a:pt x="7054" y="1"/>
                    </a:lnTo>
                    <a:cubicBezTo>
                      <a:pt x="7059" y="0"/>
                      <a:pt x="7065" y="0"/>
                      <a:pt x="7070" y="1"/>
                    </a:cubicBezTo>
                    <a:lnTo>
                      <a:pt x="7089" y="4"/>
                    </a:lnTo>
                    <a:cubicBezTo>
                      <a:pt x="7094" y="5"/>
                      <a:pt x="7100" y="6"/>
                      <a:pt x="7104" y="8"/>
                    </a:cubicBezTo>
                    <a:lnTo>
                      <a:pt x="7122" y="17"/>
                    </a:lnTo>
                    <a:lnTo>
                      <a:pt x="7160" y="40"/>
                    </a:lnTo>
                    <a:lnTo>
                      <a:pt x="7194" y="53"/>
                    </a:lnTo>
                    <a:lnTo>
                      <a:pt x="7228" y="61"/>
                    </a:lnTo>
                    <a:lnTo>
                      <a:pt x="7268" y="64"/>
                    </a:lnTo>
                    <a:lnTo>
                      <a:pt x="7723" y="64"/>
                    </a:lnTo>
                    <a:lnTo>
                      <a:pt x="7759" y="61"/>
                    </a:lnTo>
                    <a:lnTo>
                      <a:pt x="7794" y="53"/>
                    </a:lnTo>
                    <a:lnTo>
                      <a:pt x="7827" y="40"/>
                    </a:lnTo>
                    <a:lnTo>
                      <a:pt x="7862" y="19"/>
                    </a:lnTo>
                    <a:lnTo>
                      <a:pt x="7891" y="6"/>
                    </a:lnTo>
                    <a:cubicBezTo>
                      <a:pt x="7897" y="3"/>
                      <a:pt x="7904" y="1"/>
                      <a:pt x="7911" y="1"/>
                    </a:cubicBezTo>
                    <a:lnTo>
                      <a:pt x="7935" y="1"/>
                    </a:lnTo>
                    <a:cubicBezTo>
                      <a:pt x="7942" y="0"/>
                      <a:pt x="7949" y="2"/>
                      <a:pt x="7956" y="4"/>
                    </a:cubicBezTo>
                    <a:lnTo>
                      <a:pt x="7979" y="13"/>
                    </a:lnTo>
                    <a:cubicBezTo>
                      <a:pt x="7985" y="16"/>
                      <a:pt x="7991" y="20"/>
                      <a:pt x="7996" y="24"/>
                    </a:cubicBezTo>
                    <a:lnTo>
                      <a:pt x="8015" y="42"/>
                    </a:lnTo>
                    <a:cubicBezTo>
                      <a:pt x="8018" y="44"/>
                      <a:pt x="8020" y="48"/>
                      <a:pt x="8022" y="51"/>
                    </a:cubicBezTo>
                    <a:lnTo>
                      <a:pt x="8024" y="54"/>
                    </a:lnTo>
                    <a:lnTo>
                      <a:pt x="8029" y="59"/>
                    </a:lnTo>
                    <a:lnTo>
                      <a:pt x="8032" y="61"/>
                    </a:lnTo>
                    <a:lnTo>
                      <a:pt x="8036" y="63"/>
                    </a:lnTo>
                    <a:lnTo>
                      <a:pt x="8048" y="65"/>
                    </a:lnTo>
                    <a:lnTo>
                      <a:pt x="8063" y="64"/>
                    </a:lnTo>
                    <a:lnTo>
                      <a:pt x="8082" y="62"/>
                    </a:lnTo>
                    <a:lnTo>
                      <a:pt x="8099" y="57"/>
                    </a:lnTo>
                    <a:lnTo>
                      <a:pt x="8115" y="48"/>
                    </a:lnTo>
                    <a:lnTo>
                      <a:pt x="8133" y="33"/>
                    </a:lnTo>
                    <a:lnTo>
                      <a:pt x="8158" y="15"/>
                    </a:lnTo>
                    <a:cubicBezTo>
                      <a:pt x="8164" y="11"/>
                      <a:pt x="8171" y="8"/>
                      <a:pt x="8178" y="6"/>
                    </a:cubicBezTo>
                    <a:lnTo>
                      <a:pt x="8202" y="1"/>
                    </a:lnTo>
                    <a:cubicBezTo>
                      <a:pt x="8208" y="0"/>
                      <a:pt x="8215" y="0"/>
                      <a:pt x="8221" y="1"/>
                    </a:cubicBezTo>
                    <a:lnTo>
                      <a:pt x="8245" y="5"/>
                    </a:lnTo>
                    <a:cubicBezTo>
                      <a:pt x="8252" y="6"/>
                      <a:pt x="8259" y="9"/>
                      <a:pt x="8265" y="12"/>
                    </a:cubicBezTo>
                    <a:lnTo>
                      <a:pt x="8286" y="26"/>
                    </a:lnTo>
                    <a:cubicBezTo>
                      <a:pt x="8291" y="29"/>
                      <a:pt x="8296" y="33"/>
                      <a:pt x="8300" y="38"/>
                    </a:cubicBezTo>
                    <a:lnTo>
                      <a:pt x="8310" y="50"/>
                    </a:lnTo>
                    <a:lnTo>
                      <a:pt x="8317" y="59"/>
                    </a:lnTo>
                    <a:lnTo>
                      <a:pt x="8320" y="61"/>
                    </a:lnTo>
                    <a:lnTo>
                      <a:pt x="8324" y="63"/>
                    </a:lnTo>
                    <a:lnTo>
                      <a:pt x="8336" y="65"/>
                    </a:lnTo>
                    <a:lnTo>
                      <a:pt x="8351" y="64"/>
                    </a:lnTo>
                    <a:lnTo>
                      <a:pt x="8370" y="62"/>
                    </a:lnTo>
                    <a:lnTo>
                      <a:pt x="8387" y="57"/>
                    </a:lnTo>
                    <a:lnTo>
                      <a:pt x="8403" y="48"/>
                    </a:lnTo>
                    <a:lnTo>
                      <a:pt x="8421" y="33"/>
                    </a:lnTo>
                    <a:lnTo>
                      <a:pt x="8443" y="16"/>
                    </a:lnTo>
                    <a:cubicBezTo>
                      <a:pt x="8448" y="13"/>
                      <a:pt x="8453" y="10"/>
                      <a:pt x="8460" y="8"/>
                    </a:cubicBezTo>
                    <a:lnTo>
                      <a:pt x="8481" y="2"/>
                    </a:lnTo>
                    <a:cubicBezTo>
                      <a:pt x="8487" y="0"/>
                      <a:pt x="8494" y="0"/>
                      <a:pt x="8500" y="0"/>
                    </a:cubicBezTo>
                    <a:lnTo>
                      <a:pt x="8522" y="2"/>
                    </a:lnTo>
                    <a:cubicBezTo>
                      <a:pt x="8528" y="3"/>
                      <a:pt x="8534" y="4"/>
                      <a:pt x="8539" y="7"/>
                    </a:cubicBezTo>
                    <a:lnTo>
                      <a:pt x="8560" y="16"/>
                    </a:lnTo>
                    <a:lnTo>
                      <a:pt x="8600" y="40"/>
                    </a:lnTo>
                    <a:lnTo>
                      <a:pt x="8634" y="53"/>
                    </a:lnTo>
                    <a:lnTo>
                      <a:pt x="8668" y="61"/>
                    </a:lnTo>
                    <a:lnTo>
                      <a:pt x="8708" y="64"/>
                    </a:lnTo>
                    <a:lnTo>
                      <a:pt x="9163" y="64"/>
                    </a:lnTo>
                    <a:lnTo>
                      <a:pt x="9199" y="61"/>
                    </a:lnTo>
                    <a:lnTo>
                      <a:pt x="9234" y="53"/>
                    </a:lnTo>
                    <a:lnTo>
                      <a:pt x="9267" y="40"/>
                    </a:lnTo>
                    <a:lnTo>
                      <a:pt x="9302" y="19"/>
                    </a:lnTo>
                    <a:lnTo>
                      <a:pt x="9323" y="8"/>
                    </a:lnTo>
                    <a:cubicBezTo>
                      <a:pt x="9328" y="6"/>
                      <a:pt x="9333" y="5"/>
                      <a:pt x="9338" y="4"/>
                    </a:cubicBezTo>
                    <a:lnTo>
                      <a:pt x="9358" y="1"/>
                    </a:lnTo>
                    <a:cubicBezTo>
                      <a:pt x="9363" y="0"/>
                      <a:pt x="9369" y="0"/>
                      <a:pt x="9374" y="1"/>
                    </a:cubicBezTo>
                    <a:lnTo>
                      <a:pt x="9393" y="4"/>
                    </a:lnTo>
                    <a:cubicBezTo>
                      <a:pt x="9398" y="5"/>
                      <a:pt x="9404" y="6"/>
                      <a:pt x="9408" y="8"/>
                    </a:cubicBezTo>
                    <a:lnTo>
                      <a:pt x="9426" y="17"/>
                    </a:lnTo>
                    <a:lnTo>
                      <a:pt x="9464" y="40"/>
                    </a:lnTo>
                    <a:lnTo>
                      <a:pt x="9498" y="53"/>
                    </a:lnTo>
                    <a:lnTo>
                      <a:pt x="9532" y="61"/>
                    </a:lnTo>
                    <a:lnTo>
                      <a:pt x="9572" y="64"/>
                    </a:lnTo>
                    <a:lnTo>
                      <a:pt x="15019" y="64"/>
                    </a:lnTo>
                    <a:lnTo>
                      <a:pt x="15055" y="61"/>
                    </a:lnTo>
                    <a:lnTo>
                      <a:pt x="15090" y="53"/>
                    </a:lnTo>
                    <a:lnTo>
                      <a:pt x="15123" y="40"/>
                    </a:lnTo>
                    <a:lnTo>
                      <a:pt x="15158" y="19"/>
                    </a:lnTo>
                    <a:lnTo>
                      <a:pt x="15179" y="8"/>
                    </a:lnTo>
                    <a:cubicBezTo>
                      <a:pt x="15184" y="6"/>
                      <a:pt x="15189" y="5"/>
                      <a:pt x="15194" y="4"/>
                    </a:cubicBezTo>
                    <a:lnTo>
                      <a:pt x="15214" y="1"/>
                    </a:lnTo>
                    <a:cubicBezTo>
                      <a:pt x="15219" y="0"/>
                      <a:pt x="15225" y="0"/>
                      <a:pt x="15230" y="1"/>
                    </a:cubicBezTo>
                    <a:lnTo>
                      <a:pt x="15249" y="4"/>
                    </a:lnTo>
                    <a:cubicBezTo>
                      <a:pt x="15254" y="5"/>
                      <a:pt x="15260" y="6"/>
                      <a:pt x="15264" y="8"/>
                    </a:cubicBezTo>
                    <a:lnTo>
                      <a:pt x="15282" y="17"/>
                    </a:lnTo>
                    <a:lnTo>
                      <a:pt x="15320" y="40"/>
                    </a:lnTo>
                    <a:lnTo>
                      <a:pt x="15354" y="53"/>
                    </a:lnTo>
                    <a:lnTo>
                      <a:pt x="15388" y="61"/>
                    </a:lnTo>
                    <a:lnTo>
                      <a:pt x="15428" y="64"/>
                    </a:lnTo>
                    <a:lnTo>
                      <a:pt x="17283" y="64"/>
                    </a:lnTo>
                    <a:lnTo>
                      <a:pt x="17283" y="100"/>
                    </a:lnTo>
                    <a:lnTo>
                      <a:pt x="15425" y="100"/>
                    </a:lnTo>
                    <a:lnTo>
                      <a:pt x="15383" y="96"/>
                    </a:lnTo>
                    <a:lnTo>
                      <a:pt x="15343" y="87"/>
                    </a:lnTo>
                    <a:lnTo>
                      <a:pt x="15304" y="71"/>
                    </a:lnTo>
                    <a:lnTo>
                      <a:pt x="15266" y="49"/>
                    </a:lnTo>
                    <a:lnTo>
                      <a:pt x="15249" y="40"/>
                    </a:lnTo>
                    <a:cubicBezTo>
                      <a:pt x="15247" y="40"/>
                      <a:pt x="15245" y="39"/>
                      <a:pt x="15244" y="39"/>
                    </a:cubicBezTo>
                    <a:lnTo>
                      <a:pt x="15225" y="36"/>
                    </a:lnTo>
                    <a:cubicBezTo>
                      <a:pt x="15223" y="36"/>
                      <a:pt x="15221" y="36"/>
                      <a:pt x="15219" y="36"/>
                    </a:cubicBezTo>
                    <a:lnTo>
                      <a:pt x="15200" y="39"/>
                    </a:lnTo>
                    <a:cubicBezTo>
                      <a:pt x="15198" y="39"/>
                      <a:pt x="15196" y="40"/>
                      <a:pt x="15195" y="40"/>
                    </a:cubicBezTo>
                    <a:lnTo>
                      <a:pt x="15176" y="50"/>
                    </a:lnTo>
                    <a:lnTo>
                      <a:pt x="15139" y="71"/>
                    </a:lnTo>
                    <a:lnTo>
                      <a:pt x="15101" y="87"/>
                    </a:lnTo>
                    <a:lnTo>
                      <a:pt x="15061" y="96"/>
                    </a:lnTo>
                    <a:lnTo>
                      <a:pt x="15019" y="100"/>
                    </a:lnTo>
                    <a:lnTo>
                      <a:pt x="9569" y="100"/>
                    </a:lnTo>
                    <a:lnTo>
                      <a:pt x="9527" y="96"/>
                    </a:lnTo>
                    <a:lnTo>
                      <a:pt x="9487" y="87"/>
                    </a:lnTo>
                    <a:lnTo>
                      <a:pt x="9448" y="71"/>
                    </a:lnTo>
                    <a:lnTo>
                      <a:pt x="9410" y="49"/>
                    </a:lnTo>
                    <a:lnTo>
                      <a:pt x="9393" y="40"/>
                    </a:lnTo>
                    <a:cubicBezTo>
                      <a:pt x="9391" y="40"/>
                      <a:pt x="9389" y="39"/>
                      <a:pt x="9388" y="39"/>
                    </a:cubicBezTo>
                    <a:lnTo>
                      <a:pt x="9369" y="36"/>
                    </a:lnTo>
                    <a:cubicBezTo>
                      <a:pt x="9367" y="36"/>
                      <a:pt x="9365" y="36"/>
                      <a:pt x="9363" y="36"/>
                    </a:cubicBezTo>
                    <a:lnTo>
                      <a:pt x="9344" y="39"/>
                    </a:lnTo>
                    <a:cubicBezTo>
                      <a:pt x="9342" y="39"/>
                      <a:pt x="9340" y="40"/>
                      <a:pt x="9339" y="40"/>
                    </a:cubicBezTo>
                    <a:lnTo>
                      <a:pt x="9320" y="50"/>
                    </a:lnTo>
                    <a:lnTo>
                      <a:pt x="9283" y="71"/>
                    </a:lnTo>
                    <a:lnTo>
                      <a:pt x="9245" y="87"/>
                    </a:lnTo>
                    <a:lnTo>
                      <a:pt x="9205" y="96"/>
                    </a:lnTo>
                    <a:lnTo>
                      <a:pt x="9163" y="100"/>
                    </a:lnTo>
                    <a:lnTo>
                      <a:pt x="8705" y="100"/>
                    </a:lnTo>
                    <a:lnTo>
                      <a:pt x="8663" y="96"/>
                    </a:lnTo>
                    <a:lnTo>
                      <a:pt x="8623" y="87"/>
                    </a:lnTo>
                    <a:lnTo>
                      <a:pt x="8584" y="71"/>
                    </a:lnTo>
                    <a:lnTo>
                      <a:pt x="8546" y="49"/>
                    </a:lnTo>
                    <a:lnTo>
                      <a:pt x="8525" y="39"/>
                    </a:lnTo>
                    <a:cubicBezTo>
                      <a:pt x="8523" y="38"/>
                      <a:pt x="8521" y="38"/>
                      <a:pt x="8519" y="38"/>
                    </a:cubicBezTo>
                    <a:lnTo>
                      <a:pt x="8497" y="36"/>
                    </a:lnTo>
                    <a:cubicBezTo>
                      <a:pt x="8495" y="36"/>
                      <a:pt x="8493" y="36"/>
                      <a:pt x="8491" y="36"/>
                    </a:cubicBezTo>
                    <a:lnTo>
                      <a:pt x="8469" y="42"/>
                    </a:lnTo>
                    <a:cubicBezTo>
                      <a:pt x="8467" y="43"/>
                      <a:pt x="8465" y="44"/>
                      <a:pt x="8463" y="45"/>
                    </a:cubicBezTo>
                    <a:lnTo>
                      <a:pt x="8444" y="60"/>
                    </a:lnTo>
                    <a:lnTo>
                      <a:pt x="8423" y="77"/>
                    </a:lnTo>
                    <a:lnTo>
                      <a:pt x="8401" y="90"/>
                    </a:lnTo>
                    <a:lnTo>
                      <a:pt x="8377" y="97"/>
                    </a:lnTo>
                    <a:lnTo>
                      <a:pt x="8351" y="100"/>
                    </a:lnTo>
                    <a:lnTo>
                      <a:pt x="8331" y="100"/>
                    </a:lnTo>
                    <a:lnTo>
                      <a:pt x="8315" y="98"/>
                    </a:lnTo>
                    <a:lnTo>
                      <a:pt x="8303" y="93"/>
                    </a:lnTo>
                    <a:lnTo>
                      <a:pt x="8292" y="85"/>
                    </a:lnTo>
                    <a:lnTo>
                      <a:pt x="8282" y="72"/>
                    </a:lnTo>
                    <a:lnTo>
                      <a:pt x="8272" y="60"/>
                    </a:lnTo>
                    <a:cubicBezTo>
                      <a:pt x="8271" y="58"/>
                      <a:pt x="8269" y="57"/>
                      <a:pt x="8267" y="56"/>
                    </a:cubicBezTo>
                    <a:lnTo>
                      <a:pt x="8246" y="42"/>
                    </a:lnTo>
                    <a:cubicBezTo>
                      <a:pt x="8244" y="41"/>
                      <a:pt x="8242" y="40"/>
                      <a:pt x="8239" y="40"/>
                    </a:cubicBezTo>
                    <a:lnTo>
                      <a:pt x="8215" y="36"/>
                    </a:lnTo>
                    <a:cubicBezTo>
                      <a:pt x="8213" y="36"/>
                      <a:pt x="8211" y="36"/>
                      <a:pt x="8209" y="36"/>
                    </a:cubicBezTo>
                    <a:lnTo>
                      <a:pt x="8185" y="41"/>
                    </a:lnTo>
                    <a:cubicBezTo>
                      <a:pt x="8183" y="42"/>
                      <a:pt x="8180" y="42"/>
                      <a:pt x="8178" y="44"/>
                    </a:cubicBezTo>
                    <a:lnTo>
                      <a:pt x="8156" y="60"/>
                    </a:lnTo>
                    <a:lnTo>
                      <a:pt x="8135" y="77"/>
                    </a:lnTo>
                    <a:lnTo>
                      <a:pt x="8113" y="90"/>
                    </a:lnTo>
                    <a:lnTo>
                      <a:pt x="8089" y="97"/>
                    </a:lnTo>
                    <a:lnTo>
                      <a:pt x="8063" y="100"/>
                    </a:lnTo>
                    <a:lnTo>
                      <a:pt x="8043" y="100"/>
                    </a:lnTo>
                    <a:lnTo>
                      <a:pt x="8027" y="98"/>
                    </a:lnTo>
                    <a:lnTo>
                      <a:pt x="8015" y="93"/>
                    </a:lnTo>
                    <a:lnTo>
                      <a:pt x="8004" y="85"/>
                    </a:lnTo>
                    <a:lnTo>
                      <a:pt x="7995" y="74"/>
                    </a:lnTo>
                    <a:lnTo>
                      <a:pt x="7993" y="71"/>
                    </a:lnTo>
                    <a:cubicBezTo>
                      <a:pt x="7992" y="69"/>
                      <a:pt x="7991" y="68"/>
                      <a:pt x="7990" y="68"/>
                    </a:cubicBezTo>
                    <a:lnTo>
                      <a:pt x="7972" y="50"/>
                    </a:lnTo>
                    <a:cubicBezTo>
                      <a:pt x="7970" y="48"/>
                      <a:pt x="7968" y="47"/>
                      <a:pt x="7966" y="46"/>
                    </a:cubicBezTo>
                    <a:lnTo>
                      <a:pt x="7943" y="37"/>
                    </a:lnTo>
                    <a:cubicBezTo>
                      <a:pt x="7941" y="37"/>
                      <a:pt x="7938" y="36"/>
                      <a:pt x="7936" y="36"/>
                    </a:cubicBezTo>
                    <a:lnTo>
                      <a:pt x="7912" y="37"/>
                    </a:lnTo>
                    <a:cubicBezTo>
                      <a:pt x="7910" y="37"/>
                      <a:pt x="7907" y="37"/>
                      <a:pt x="7905" y="38"/>
                    </a:cubicBezTo>
                    <a:lnTo>
                      <a:pt x="7880" y="50"/>
                    </a:lnTo>
                    <a:lnTo>
                      <a:pt x="7843" y="71"/>
                    </a:lnTo>
                    <a:lnTo>
                      <a:pt x="7805" y="87"/>
                    </a:lnTo>
                    <a:lnTo>
                      <a:pt x="7765" y="96"/>
                    </a:lnTo>
                    <a:lnTo>
                      <a:pt x="7723" y="100"/>
                    </a:lnTo>
                    <a:lnTo>
                      <a:pt x="7265" y="100"/>
                    </a:lnTo>
                    <a:lnTo>
                      <a:pt x="7223" y="96"/>
                    </a:lnTo>
                    <a:lnTo>
                      <a:pt x="7183" y="87"/>
                    </a:lnTo>
                    <a:lnTo>
                      <a:pt x="7144" y="71"/>
                    </a:lnTo>
                    <a:lnTo>
                      <a:pt x="7106" y="49"/>
                    </a:lnTo>
                    <a:lnTo>
                      <a:pt x="7089" y="40"/>
                    </a:lnTo>
                    <a:cubicBezTo>
                      <a:pt x="7087" y="40"/>
                      <a:pt x="7085" y="39"/>
                      <a:pt x="7084" y="39"/>
                    </a:cubicBezTo>
                    <a:lnTo>
                      <a:pt x="7065" y="36"/>
                    </a:lnTo>
                    <a:cubicBezTo>
                      <a:pt x="7063" y="36"/>
                      <a:pt x="7061" y="36"/>
                      <a:pt x="7059" y="36"/>
                    </a:cubicBezTo>
                    <a:lnTo>
                      <a:pt x="7040" y="39"/>
                    </a:lnTo>
                    <a:cubicBezTo>
                      <a:pt x="7038" y="39"/>
                      <a:pt x="7036" y="40"/>
                      <a:pt x="7035" y="40"/>
                    </a:cubicBezTo>
                    <a:lnTo>
                      <a:pt x="7016" y="50"/>
                    </a:lnTo>
                    <a:lnTo>
                      <a:pt x="6979" y="71"/>
                    </a:lnTo>
                    <a:lnTo>
                      <a:pt x="6941" y="87"/>
                    </a:lnTo>
                    <a:lnTo>
                      <a:pt x="6901" y="96"/>
                    </a:lnTo>
                    <a:lnTo>
                      <a:pt x="6859" y="100"/>
                    </a:lnTo>
                    <a:lnTo>
                      <a:pt x="4481" y="100"/>
                    </a:lnTo>
                    <a:lnTo>
                      <a:pt x="4439" y="96"/>
                    </a:lnTo>
                    <a:lnTo>
                      <a:pt x="4399" y="87"/>
                    </a:lnTo>
                    <a:lnTo>
                      <a:pt x="4360" y="71"/>
                    </a:lnTo>
                    <a:lnTo>
                      <a:pt x="4322" y="49"/>
                    </a:lnTo>
                    <a:lnTo>
                      <a:pt x="4305" y="40"/>
                    </a:lnTo>
                    <a:cubicBezTo>
                      <a:pt x="4303" y="40"/>
                      <a:pt x="4301" y="39"/>
                      <a:pt x="4300" y="39"/>
                    </a:cubicBezTo>
                    <a:lnTo>
                      <a:pt x="4281" y="36"/>
                    </a:lnTo>
                    <a:cubicBezTo>
                      <a:pt x="4279" y="36"/>
                      <a:pt x="4277" y="36"/>
                      <a:pt x="4275" y="36"/>
                    </a:cubicBezTo>
                    <a:lnTo>
                      <a:pt x="4256" y="39"/>
                    </a:lnTo>
                    <a:cubicBezTo>
                      <a:pt x="4254" y="39"/>
                      <a:pt x="4252" y="40"/>
                      <a:pt x="4251" y="40"/>
                    </a:cubicBezTo>
                    <a:lnTo>
                      <a:pt x="4232" y="50"/>
                    </a:lnTo>
                    <a:lnTo>
                      <a:pt x="4195" y="71"/>
                    </a:lnTo>
                    <a:lnTo>
                      <a:pt x="4157" y="87"/>
                    </a:lnTo>
                    <a:lnTo>
                      <a:pt x="4117" y="96"/>
                    </a:lnTo>
                    <a:lnTo>
                      <a:pt x="4075" y="100"/>
                    </a:lnTo>
                    <a:lnTo>
                      <a:pt x="53" y="100"/>
                    </a:lnTo>
                    <a:lnTo>
                      <a:pt x="53" y="64"/>
                    </a:lnTo>
                    <a:close/>
                    <a:moveTo>
                      <a:pt x="53" y="135"/>
                    </a:moveTo>
                    <a:lnTo>
                      <a:pt x="4075" y="135"/>
                    </a:lnTo>
                    <a:lnTo>
                      <a:pt x="4121" y="132"/>
                    </a:lnTo>
                    <a:cubicBezTo>
                      <a:pt x="4122" y="132"/>
                      <a:pt x="4123" y="131"/>
                      <a:pt x="4124" y="131"/>
                    </a:cubicBezTo>
                    <a:lnTo>
                      <a:pt x="4166" y="121"/>
                    </a:lnTo>
                    <a:cubicBezTo>
                      <a:pt x="4167" y="121"/>
                      <a:pt x="4168" y="121"/>
                      <a:pt x="4169" y="120"/>
                    </a:cubicBezTo>
                    <a:lnTo>
                      <a:pt x="4210" y="104"/>
                    </a:lnTo>
                    <a:cubicBezTo>
                      <a:pt x="4210" y="104"/>
                      <a:pt x="4211" y="103"/>
                      <a:pt x="4212" y="103"/>
                    </a:cubicBezTo>
                    <a:lnTo>
                      <a:pt x="4250" y="80"/>
                    </a:lnTo>
                    <a:lnTo>
                      <a:pt x="4264" y="74"/>
                    </a:lnTo>
                    <a:lnTo>
                      <a:pt x="4278" y="71"/>
                    </a:lnTo>
                    <a:lnTo>
                      <a:pt x="4292" y="74"/>
                    </a:lnTo>
                    <a:lnTo>
                      <a:pt x="4307" y="81"/>
                    </a:lnTo>
                    <a:lnTo>
                      <a:pt x="4343" y="103"/>
                    </a:lnTo>
                    <a:cubicBezTo>
                      <a:pt x="4344" y="103"/>
                      <a:pt x="4345" y="104"/>
                      <a:pt x="4346" y="104"/>
                    </a:cubicBezTo>
                    <a:lnTo>
                      <a:pt x="4387" y="120"/>
                    </a:lnTo>
                    <a:cubicBezTo>
                      <a:pt x="4388" y="121"/>
                      <a:pt x="4389" y="121"/>
                      <a:pt x="4389" y="121"/>
                    </a:cubicBezTo>
                    <a:lnTo>
                      <a:pt x="4432" y="131"/>
                    </a:lnTo>
                    <a:cubicBezTo>
                      <a:pt x="4433" y="131"/>
                      <a:pt x="4434" y="132"/>
                      <a:pt x="4435" y="132"/>
                    </a:cubicBezTo>
                    <a:lnTo>
                      <a:pt x="4479" y="135"/>
                    </a:lnTo>
                    <a:lnTo>
                      <a:pt x="6859" y="135"/>
                    </a:lnTo>
                    <a:lnTo>
                      <a:pt x="6905" y="132"/>
                    </a:lnTo>
                    <a:cubicBezTo>
                      <a:pt x="6906" y="132"/>
                      <a:pt x="6907" y="131"/>
                      <a:pt x="6908" y="131"/>
                    </a:cubicBezTo>
                    <a:lnTo>
                      <a:pt x="6950" y="121"/>
                    </a:lnTo>
                    <a:cubicBezTo>
                      <a:pt x="6951" y="121"/>
                      <a:pt x="6952" y="121"/>
                      <a:pt x="6953" y="120"/>
                    </a:cubicBezTo>
                    <a:lnTo>
                      <a:pt x="6994" y="104"/>
                    </a:lnTo>
                    <a:cubicBezTo>
                      <a:pt x="6994" y="104"/>
                      <a:pt x="6995" y="103"/>
                      <a:pt x="6996" y="103"/>
                    </a:cubicBezTo>
                    <a:lnTo>
                      <a:pt x="7034" y="80"/>
                    </a:lnTo>
                    <a:lnTo>
                      <a:pt x="7048" y="74"/>
                    </a:lnTo>
                    <a:lnTo>
                      <a:pt x="7062" y="71"/>
                    </a:lnTo>
                    <a:lnTo>
                      <a:pt x="7076" y="74"/>
                    </a:lnTo>
                    <a:lnTo>
                      <a:pt x="7091" y="81"/>
                    </a:lnTo>
                    <a:lnTo>
                      <a:pt x="7127" y="103"/>
                    </a:lnTo>
                    <a:cubicBezTo>
                      <a:pt x="7128" y="103"/>
                      <a:pt x="7129" y="104"/>
                      <a:pt x="7130" y="104"/>
                    </a:cubicBezTo>
                    <a:lnTo>
                      <a:pt x="7171" y="120"/>
                    </a:lnTo>
                    <a:cubicBezTo>
                      <a:pt x="7172" y="121"/>
                      <a:pt x="7173" y="121"/>
                      <a:pt x="7173" y="121"/>
                    </a:cubicBezTo>
                    <a:lnTo>
                      <a:pt x="7216" y="131"/>
                    </a:lnTo>
                    <a:cubicBezTo>
                      <a:pt x="7217" y="131"/>
                      <a:pt x="7218" y="132"/>
                      <a:pt x="7219" y="132"/>
                    </a:cubicBezTo>
                    <a:lnTo>
                      <a:pt x="7263" y="135"/>
                    </a:lnTo>
                    <a:lnTo>
                      <a:pt x="7723" y="135"/>
                    </a:lnTo>
                    <a:lnTo>
                      <a:pt x="7769" y="132"/>
                    </a:lnTo>
                    <a:cubicBezTo>
                      <a:pt x="7770" y="132"/>
                      <a:pt x="7771" y="131"/>
                      <a:pt x="7772" y="131"/>
                    </a:cubicBezTo>
                    <a:lnTo>
                      <a:pt x="7814" y="121"/>
                    </a:lnTo>
                    <a:cubicBezTo>
                      <a:pt x="7815" y="121"/>
                      <a:pt x="7816" y="121"/>
                      <a:pt x="7817" y="120"/>
                    </a:cubicBezTo>
                    <a:lnTo>
                      <a:pt x="7858" y="104"/>
                    </a:lnTo>
                    <a:cubicBezTo>
                      <a:pt x="7858" y="104"/>
                      <a:pt x="7859" y="103"/>
                      <a:pt x="7860" y="103"/>
                    </a:cubicBezTo>
                    <a:lnTo>
                      <a:pt x="7898" y="80"/>
                    </a:lnTo>
                    <a:lnTo>
                      <a:pt x="7916" y="72"/>
                    </a:lnTo>
                    <a:lnTo>
                      <a:pt x="7933" y="72"/>
                    </a:lnTo>
                    <a:lnTo>
                      <a:pt x="7950" y="78"/>
                    </a:lnTo>
                    <a:lnTo>
                      <a:pt x="7964" y="92"/>
                    </a:lnTo>
                    <a:lnTo>
                      <a:pt x="7965" y="93"/>
                    </a:lnTo>
                    <a:lnTo>
                      <a:pt x="7978" y="109"/>
                    </a:lnTo>
                    <a:cubicBezTo>
                      <a:pt x="7979" y="110"/>
                      <a:pt x="7980" y="111"/>
                      <a:pt x="7981" y="112"/>
                    </a:cubicBezTo>
                    <a:lnTo>
                      <a:pt x="7995" y="123"/>
                    </a:lnTo>
                    <a:cubicBezTo>
                      <a:pt x="7997" y="124"/>
                      <a:pt x="7998" y="124"/>
                      <a:pt x="8000" y="125"/>
                    </a:cubicBezTo>
                    <a:lnTo>
                      <a:pt x="8017" y="132"/>
                    </a:lnTo>
                    <a:cubicBezTo>
                      <a:pt x="8018" y="132"/>
                      <a:pt x="8019" y="132"/>
                      <a:pt x="8021" y="133"/>
                    </a:cubicBezTo>
                    <a:lnTo>
                      <a:pt x="8039" y="135"/>
                    </a:lnTo>
                    <a:lnTo>
                      <a:pt x="8063" y="135"/>
                    </a:lnTo>
                    <a:lnTo>
                      <a:pt x="8094" y="132"/>
                    </a:lnTo>
                    <a:cubicBezTo>
                      <a:pt x="8095" y="132"/>
                      <a:pt x="8097" y="132"/>
                      <a:pt x="8098" y="131"/>
                    </a:cubicBezTo>
                    <a:lnTo>
                      <a:pt x="8125" y="123"/>
                    </a:lnTo>
                    <a:cubicBezTo>
                      <a:pt x="8126" y="123"/>
                      <a:pt x="8127" y="122"/>
                      <a:pt x="8129" y="122"/>
                    </a:cubicBezTo>
                    <a:lnTo>
                      <a:pt x="8154" y="108"/>
                    </a:lnTo>
                    <a:cubicBezTo>
                      <a:pt x="8155" y="107"/>
                      <a:pt x="8156" y="106"/>
                      <a:pt x="8157" y="105"/>
                    </a:cubicBezTo>
                    <a:lnTo>
                      <a:pt x="8179" y="86"/>
                    </a:lnTo>
                    <a:lnTo>
                      <a:pt x="8196" y="75"/>
                    </a:lnTo>
                    <a:lnTo>
                      <a:pt x="8213" y="72"/>
                    </a:lnTo>
                    <a:lnTo>
                      <a:pt x="8230" y="74"/>
                    </a:lnTo>
                    <a:lnTo>
                      <a:pt x="8246" y="84"/>
                    </a:lnTo>
                    <a:lnTo>
                      <a:pt x="8254" y="95"/>
                    </a:lnTo>
                    <a:lnTo>
                      <a:pt x="8266" y="109"/>
                    </a:lnTo>
                    <a:cubicBezTo>
                      <a:pt x="8267" y="110"/>
                      <a:pt x="8268" y="111"/>
                      <a:pt x="8269" y="112"/>
                    </a:cubicBezTo>
                    <a:lnTo>
                      <a:pt x="8283" y="123"/>
                    </a:lnTo>
                    <a:cubicBezTo>
                      <a:pt x="8285" y="124"/>
                      <a:pt x="8286" y="124"/>
                      <a:pt x="8288" y="125"/>
                    </a:cubicBezTo>
                    <a:lnTo>
                      <a:pt x="8305" y="132"/>
                    </a:lnTo>
                    <a:cubicBezTo>
                      <a:pt x="8306" y="132"/>
                      <a:pt x="8307" y="132"/>
                      <a:pt x="8309" y="133"/>
                    </a:cubicBezTo>
                    <a:lnTo>
                      <a:pt x="8327" y="135"/>
                    </a:lnTo>
                    <a:lnTo>
                      <a:pt x="8351" y="135"/>
                    </a:lnTo>
                    <a:lnTo>
                      <a:pt x="8382" y="132"/>
                    </a:lnTo>
                    <a:cubicBezTo>
                      <a:pt x="8383" y="132"/>
                      <a:pt x="8385" y="132"/>
                      <a:pt x="8386" y="131"/>
                    </a:cubicBezTo>
                    <a:lnTo>
                      <a:pt x="8413" y="123"/>
                    </a:lnTo>
                    <a:cubicBezTo>
                      <a:pt x="8414" y="123"/>
                      <a:pt x="8415" y="122"/>
                      <a:pt x="8417" y="122"/>
                    </a:cubicBezTo>
                    <a:lnTo>
                      <a:pt x="8442" y="108"/>
                    </a:lnTo>
                    <a:cubicBezTo>
                      <a:pt x="8443" y="107"/>
                      <a:pt x="8444" y="106"/>
                      <a:pt x="8445" y="105"/>
                    </a:cubicBezTo>
                    <a:lnTo>
                      <a:pt x="8467" y="86"/>
                    </a:lnTo>
                    <a:lnTo>
                      <a:pt x="8482" y="76"/>
                    </a:lnTo>
                    <a:lnTo>
                      <a:pt x="8497" y="71"/>
                    </a:lnTo>
                    <a:lnTo>
                      <a:pt x="8513" y="73"/>
                    </a:lnTo>
                    <a:lnTo>
                      <a:pt x="8531" y="81"/>
                    </a:lnTo>
                    <a:lnTo>
                      <a:pt x="8567" y="103"/>
                    </a:lnTo>
                    <a:cubicBezTo>
                      <a:pt x="8568" y="103"/>
                      <a:pt x="8569" y="104"/>
                      <a:pt x="8570" y="104"/>
                    </a:cubicBezTo>
                    <a:lnTo>
                      <a:pt x="8611" y="120"/>
                    </a:lnTo>
                    <a:cubicBezTo>
                      <a:pt x="8612" y="121"/>
                      <a:pt x="8613" y="121"/>
                      <a:pt x="8613" y="121"/>
                    </a:cubicBezTo>
                    <a:lnTo>
                      <a:pt x="8656" y="131"/>
                    </a:lnTo>
                    <a:cubicBezTo>
                      <a:pt x="8657" y="131"/>
                      <a:pt x="8658" y="132"/>
                      <a:pt x="8659" y="132"/>
                    </a:cubicBezTo>
                    <a:lnTo>
                      <a:pt x="8703" y="135"/>
                    </a:lnTo>
                    <a:lnTo>
                      <a:pt x="9163" y="135"/>
                    </a:lnTo>
                    <a:lnTo>
                      <a:pt x="9209" y="132"/>
                    </a:lnTo>
                    <a:cubicBezTo>
                      <a:pt x="9210" y="132"/>
                      <a:pt x="9211" y="131"/>
                      <a:pt x="9212" y="131"/>
                    </a:cubicBezTo>
                    <a:lnTo>
                      <a:pt x="9254" y="121"/>
                    </a:lnTo>
                    <a:cubicBezTo>
                      <a:pt x="9255" y="121"/>
                      <a:pt x="9256" y="121"/>
                      <a:pt x="9257" y="120"/>
                    </a:cubicBezTo>
                    <a:lnTo>
                      <a:pt x="9298" y="104"/>
                    </a:lnTo>
                    <a:cubicBezTo>
                      <a:pt x="9298" y="104"/>
                      <a:pt x="9299" y="103"/>
                      <a:pt x="9300" y="103"/>
                    </a:cubicBezTo>
                    <a:lnTo>
                      <a:pt x="9338" y="80"/>
                    </a:lnTo>
                    <a:lnTo>
                      <a:pt x="9352" y="74"/>
                    </a:lnTo>
                    <a:lnTo>
                      <a:pt x="9366" y="71"/>
                    </a:lnTo>
                    <a:lnTo>
                      <a:pt x="9380" y="74"/>
                    </a:lnTo>
                    <a:lnTo>
                      <a:pt x="9395" y="81"/>
                    </a:lnTo>
                    <a:lnTo>
                      <a:pt x="9431" y="103"/>
                    </a:lnTo>
                    <a:cubicBezTo>
                      <a:pt x="9432" y="103"/>
                      <a:pt x="9433" y="104"/>
                      <a:pt x="9434" y="104"/>
                    </a:cubicBezTo>
                    <a:lnTo>
                      <a:pt x="9475" y="120"/>
                    </a:lnTo>
                    <a:cubicBezTo>
                      <a:pt x="9476" y="121"/>
                      <a:pt x="9477" y="121"/>
                      <a:pt x="9477" y="121"/>
                    </a:cubicBezTo>
                    <a:lnTo>
                      <a:pt x="9520" y="131"/>
                    </a:lnTo>
                    <a:cubicBezTo>
                      <a:pt x="9521" y="131"/>
                      <a:pt x="9522" y="132"/>
                      <a:pt x="9523" y="132"/>
                    </a:cubicBezTo>
                    <a:lnTo>
                      <a:pt x="9567" y="135"/>
                    </a:lnTo>
                    <a:lnTo>
                      <a:pt x="15019" y="135"/>
                    </a:lnTo>
                    <a:lnTo>
                      <a:pt x="15065" y="132"/>
                    </a:lnTo>
                    <a:cubicBezTo>
                      <a:pt x="15066" y="132"/>
                      <a:pt x="15067" y="131"/>
                      <a:pt x="15068" y="131"/>
                    </a:cubicBezTo>
                    <a:lnTo>
                      <a:pt x="15110" y="121"/>
                    </a:lnTo>
                    <a:cubicBezTo>
                      <a:pt x="15111" y="121"/>
                      <a:pt x="15112" y="121"/>
                      <a:pt x="15113" y="120"/>
                    </a:cubicBezTo>
                    <a:lnTo>
                      <a:pt x="15154" y="104"/>
                    </a:lnTo>
                    <a:cubicBezTo>
                      <a:pt x="15154" y="104"/>
                      <a:pt x="15155" y="103"/>
                      <a:pt x="15156" y="103"/>
                    </a:cubicBezTo>
                    <a:lnTo>
                      <a:pt x="15194" y="80"/>
                    </a:lnTo>
                    <a:lnTo>
                      <a:pt x="15208" y="74"/>
                    </a:lnTo>
                    <a:lnTo>
                      <a:pt x="15222" y="71"/>
                    </a:lnTo>
                    <a:lnTo>
                      <a:pt x="15236" y="74"/>
                    </a:lnTo>
                    <a:lnTo>
                      <a:pt x="15251" y="81"/>
                    </a:lnTo>
                    <a:lnTo>
                      <a:pt x="15287" y="103"/>
                    </a:lnTo>
                    <a:cubicBezTo>
                      <a:pt x="15288" y="103"/>
                      <a:pt x="15289" y="104"/>
                      <a:pt x="15290" y="104"/>
                    </a:cubicBezTo>
                    <a:lnTo>
                      <a:pt x="15331" y="120"/>
                    </a:lnTo>
                    <a:cubicBezTo>
                      <a:pt x="15332" y="121"/>
                      <a:pt x="15333" y="121"/>
                      <a:pt x="15333" y="121"/>
                    </a:cubicBezTo>
                    <a:lnTo>
                      <a:pt x="15376" y="131"/>
                    </a:lnTo>
                    <a:cubicBezTo>
                      <a:pt x="15377" y="131"/>
                      <a:pt x="15378" y="132"/>
                      <a:pt x="15379" y="132"/>
                    </a:cubicBezTo>
                    <a:lnTo>
                      <a:pt x="15423" y="135"/>
                    </a:lnTo>
                    <a:lnTo>
                      <a:pt x="17283" y="135"/>
                    </a:lnTo>
                    <a:lnTo>
                      <a:pt x="17283" y="171"/>
                    </a:lnTo>
                    <a:lnTo>
                      <a:pt x="15420" y="171"/>
                    </a:lnTo>
                    <a:lnTo>
                      <a:pt x="15376" y="167"/>
                    </a:lnTo>
                    <a:cubicBezTo>
                      <a:pt x="15373" y="167"/>
                      <a:pt x="15370" y="167"/>
                      <a:pt x="15368" y="166"/>
                    </a:cubicBezTo>
                    <a:lnTo>
                      <a:pt x="15325" y="156"/>
                    </a:lnTo>
                    <a:cubicBezTo>
                      <a:pt x="15323" y="155"/>
                      <a:pt x="15320" y="154"/>
                      <a:pt x="15318" y="153"/>
                    </a:cubicBezTo>
                    <a:lnTo>
                      <a:pt x="15277" y="137"/>
                    </a:lnTo>
                    <a:cubicBezTo>
                      <a:pt x="15274" y="136"/>
                      <a:pt x="15272" y="135"/>
                      <a:pt x="15269" y="133"/>
                    </a:cubicBezTo>
                    <a:lnTo>
                      <a:pt x="15235" y="113"/>
                    </a:lnTo>
                    <a:lnTo>
                      <a:pt x="15225" y="108"/>
                    </a:lnTo>
                    <a:lnTo>
                      <a:pt x="15222" y="107"/>
                    </a:lnTo>
                    <a:lnTo>
                      <a:pt x="15219" y="108"/>
                    </a:lnTo>
                    <a:lnTo>
                      <a:pt x="15212" y="111"/>
                    </a:lnTo>
                    <a:lnTo>
                      <a:pt x="15174" y="133"/>
                    </a:lnTo>
                    <a:cubicBezTo>
                      <a:pt x="15172" y="135"/>
                      <a:pt x="15169" y="136"/>
                      <a:pt x="15167" y="137"/>
                    </a:cubicBezTo>
                    <a:lnTo>
                      <a:pt x="15126" y="153"/>
                    </a:lnTo>
                    <a:cubicBezTo>
                      <a:pt x="15123" y="154"/>
                      <a:pt x="15121" y="155"/>
                      <a:pt x="15118" y="156"/>
                    </a:cubicBezTo>
                    <a:lnTo>
                      <a:pt x="15076" y="166"/>
                    </a:lnTo>
                    <a:cubicBezTo>
                      <a:pt x="15073" y="167"/>
                      <a:pt x="15070" y="167"/>
                      <a:pt x="15068" y="167"/>
                    </a:cubicBezTo>
                    <a:lnTo>
                      <a:pt x="15019" y="171"/>
                    </a:lnTo>
                    <a:lnTo>
                      <a:pt x="9564" y="171"/>
                    </a:lnTo>
                    <a:lnTo>
                      <a:pt x="9520" y="167"/>
                    </a:lnTo>
                    <a:cubicBezTo>
                      <a:pt x="9517" y="167"/>
                      <a:pt x="9514" y="167"/>
                      <a:pt x="9512" y="166"/>
                    </a:cubicBezTo>
                    <a:lnTo>
                      <a:pt x="9469" y="156"/>
                    </a:lnTo>
                    <a:cubicBezTo>
                      <a:pt x="9467" y="155"/>
                      <a:pt x="9464" y="154"/>
                      <a:pt x="9462" y="153"/>
                    </a:cubicBezTo>
                    <a:lnTo>
                      <a:pt x="9421" y="137"/>
                    </a:lnTo>
                    <a:cubicBezTo>
                      <a:pt x="9418" y="136"/>
                      <a:pt x="9416" y="135"/>
                      <a:pt x="9413" y="133"/>
                    </a:cubicBezTo>
                    <a:lnTo>
                      <a:pt x="9379" y="113"/>
                    </a:lnTo>
                    <a:lnTo>
                      <a:pt x="9369" y="108"/>
                    </a:lnTo>
                    <a:lnTo>
                      <a:pt x="9366" y="107"/>
                    </a:lnTo>
                    <a:lnTo>
                      <a:pt x="9363" y="108"/>
                    </a:lnTo>
                    <a:lnTo>
                      <a:pt x="9356" y="111"/>
                    </a:lnTo>
                    <a:lnTo>
                      <a:pt x="9318" y="133"/>
                    </a:lnTo>
                    <a:cubicBezTo>
                      <a:pt x="9316" y="135"/>
                      <a:pt x="9313" y="136"/>
                      <a:pt x="9311" y="137"/>
                    </a:cubicBezTo>
                    <a:lnTo>
                      <a:pt x="9270" y="153"/>
                    </a:lnTo>
                    <a:cubicBezTo>
                      <a:pt x="9267" y="154"/>
                      <a:pt x="9265" y="155"/>
                      <a:pt x="9262" y="156"/>
                    </a:cubicBezTo>
                    <a:lnTo>
                      <a:pt x="9220" y="166"/>
                    </a:lnTo>
                    <a:cubicBezTo>
                      <a:pt x="9217" y="167"/>
                      <a:pt x="9214" y="167"/>
                      <a:pt x="9212" y="167"/>
                    </a:cubicBezTo>
                    <a:lnTo>
                      <a:pt x="9163" y="171"/>
                    </a:lnTo>
                    <a:lnTo>
                      <a:pt x="8700" y="171"/>
                    </a:lnTo>
                    <a:lnTo>
                      <a:pt x="8656" y="167"/>
                    </a:lnTo>
                    <a:cubicBezTo>
                      <a:pt x="8653" y="167"/>
                      <a:pt x="8650" y="167"/>
                      <a:pt x="8648" y="166"/>
                    </a:cubicBezTo>
                    <a:lnTo>
                      <a:pt x="8605" y="156"/>
                    </a:lnTo>
                    <a:cubicBezTo>
                      <a:pt x="8603" y="155"/>
                      <a:pt x="8600" y="154"/>
                      <a:pt x="8598" y="153"/>
                    </a:cubicBezTo>
                    <a:lnTo>
                      <a:pt x="8557" y="137"/>
                    </a:lnTo>
                    <a:cubicBezTo>
                      <a:pt x="8554" y="136"/>
                      <a:pt x="8552" y="135"/>
                      <a:pt x="8549" y="133"/>
                    </a:cubicBezTo>
                    <a:lnTo>
                      <a:pt x="8516" y="114"/>
                    </a:lnTo>
                    <a:lnTo>
                      <a:pt x="8504" y="108"/>
                    </a:lnTo>
                    <a:lnTo>
                      <a:pt x="8500" y="107"/>
                    </a:lnTo>
                    <a:lnTo>
                      <a:pt x="8498" y="108"/>
                    </a:lnTo>
                    <a:lnTo>
                      <a:pt x="8490" y="113"/>
                    </a:lnTo>
                    <a:lnTo>
                      <a:pt x="8468" y="132"/>
                    </a:lnTo>
                    <a:cubicBezTo>
                      <a:pt x="8465" y="135"/>
                      <a:pt x="8462" y="137"/>
                      <a:pt x="8459" y="139"/>
                    </a:cubicBezTo>
                    <a:lnTo>
                      <a:pt x="8434" y="153"/>
                    </a:lnTo>
                    <a:cubicBezTo>
                      <a:pt x="8430" y="154"/>
                      <a:pt x="8427" y="156"/>
                      <a:pt x="8424" y="157"/>
                    </a:cubicBezTo>
                    <a:lnTo>
                      <a:pt x="8396" y="165"/>
                    </a:lnTo>
                    <a:cubicBezTo>
                      <a:pt x="8393" y="166"/>
                      <a:pt x="8389" y="167"/>
                      <a:pt x="8386" y="168"/>
                    </a:cubicBezTo>
                    <a:lnTo>
                      <a:pt x="8351" y="171"/>
                    </a:lnTo>
                    <a:lnTo>
                      <a:pt x="8322" y="170"/>
                    </a:lnTo>
                    <a:lnTo>
                      <a:pt x="8304" y="168"/>
                    </a:lnTo>
                    <a:cubicBezTo>
                      <a:pt x="8300" y="167"/>
                      <a:pt x="8296" y="166"/>
                      <a:pt x="8292" y="165"/>
                    </a:cubicBezTo>
                    <a:lnTo>
                      <a:pt x="8275" y="158"/>
                    </a:lnTo>
                    <a:cubicBezTo>
                      <a:pt x="8270" y="156"/>
                      <a:pt x="8266" y="154"/>
                      <a:pt x="8262" y="151"/>
                    </a:cubicBezTo>
                    <a:lnTo>
                      <a:pt x="8247" y="140"/>
                    </a:lnTo>
                    <a:cubicBezTo>
                      <a:pt x="8244" y="137"/>
                      <a:pt x="8241" y="135"/>
                      <a:pt x="8238" y="131"/>
                    </a:cubicBezTo>
                    <a:lnTo>
                      <a:pt x="8226" y="117"/>
                    </a:lnTo>
                    <a:lnTo>
                      <a:pt x="8222" y="111"/>
                    </a:lnTo>
                    <a:lnTo>
                      <a:pt x="8217" y="108"/>
                    </a:lnTo>
                    <a:lnTo>
                      <a:pt x="8214" y="108"/>
                    </a:lnTo>
                    <a:lnTo>
                      <a:pt x="8210" y="108"/>
                    </a:lnTo>
                    <a:lnTo>
                      <a:pt x="8202" y="113"/>
                    </a:lnTo>
                    <a:lnTo>
                      <a:pt x="8180" y="132"/>
                    </a:lnTo>
                    <a:cubicBezTo>
                      <a:pt x="8177" y="135"/>
                      <a:pt x="8174" y="137"/>
                      <a:pt x="8171" y="139"/>
                    </a:cubicBezTo>
                    <a:lnTo>
                      <a:pt x="8146" y="153"/>
                    </a:lnTo>
                    <a:cubicBezTo>
                      <a:pt x="8142" y="154"/>
                      <a:pt x="8139" y="156"/>
                      <a:pt x="8136" y="157"/>
                    </a:cubicBezTo>
                    <a:lnTo>
                      <a:pt x="8108" y="165"/>
                    </a:lnTo>
                    <a:cubicBezTo>
                      <a:pt x="8105" y="166"/>
                      <a:pt x="8101" y="167"/>
                      <a:pt x="8098" y="168"/>
                    </a:cubicBezTo>
                    <a:lnTo>
                      <a:pt x="8063" y="171"/>
                    </a:lnTo>
                    <a:lnTo>
                      <a:pt x="8034" y="170"/>
                    </a:lnTo>
                    <a:lnTo>
                      <a:pt x="8016" y="168"/>
                    </a:lnTo>
                    <a:cubicBezTo>
                      <a:pt x="8012" y="167"/>
                      <a:pt x="8008" y="166"/>
                      <a:pt x="8004" y="165"/>
                    </a:cubicBezTo>
                    <a:lnTo>
                      <a:pt x="7987" y="158"/>
                    </a:lnTo>
                    <a:cubicBezTo>
                      <a:pt x="7982" y="156"/>
                      <a:pt x="7978" y="154"/>
                      <a:pt x="7974" y="151"/>
                    </a:cubicBezTo>
                    <a:lnTo>
                      <a:pt x="7959" y="140"/>
                    </a:lnTo>
                    <a:cubicBezTo>
                      <a:pt x="7956" y="137"/>
                      <a:pt x="7953" y="135"/>
                      <a:pt x="7950" y="131"/>
                    </a:cubicBezTo>
                    <a:lnTo>
                      <a:pt x="7936" y="113"/>
                    </a:lnTo>
                    <a:lnTo>
                      <a:pt x="7937" y="115"/>
                    </a:lnTo>
                    <a:lnTo>
                      <a:pt x="7930" y="109"/>
                    </a:lnTo>
                    <a:lnTo>
                      <a:pt x="7927" y="108"/>
                    </a:lnTo>
                    <a:lnTo>
                      <a:pt x="7924" y="108"/>
                    </a:lnTo>
                    <a:lnTo>
                      <a:pt x="7916" y="111"/>
                    </a:lnTo>
                    <a:lnTo>
                      <a:pt x="7878" y="133"/>
                    </a:lnTo>
                    <a:cubicBezTo>
                      <a:pt x="7876" y="135"/>
                      <a:pt x="7873" y="136"/>
                      <a:pt x="7871" y="137"/>
                    </a:cubicBezTo>
                    <a:lnTo>
                      <a:pt x="7830" y="153"/>
                    </a:lnTo>
                    <a:cubicBezTo>
                      <a:pt x="7827" y="154"/>
                      <a:pt x="7825" y="155"/>
                      <a:pt x="7822" y="156"/>
                    </a:cubicBezTo>
                    <a:lnTo>
                      <a:pt x="7780" y="166"/>
                    </a:lnTo>
                    <a:cubicBezTo>
                      <a:pt x="7777" y="167"/>
                      <a:pt x="7774" y="167"/>
                      <a:pt x="7772" y="167"/>
                    </a:cubicBezTo>
                    <a:lnTo>
                      <a:pt x="7723" y="171"/>
                    </a:lnTo>
                    <a:lnTo>
                      <a:pt x="7260" y="171"/>
                    </a:lnTo>
                    <a:lnTo>
                      <a:pt x="7216" y="167"/>
                    </a:lnTo>
                    <a:cubicBezTo>
                      <a:pt x="7213" y="167"/>
                      <a:pt x="7210" y="167"/>
                      <a:pt x="7208" y="166"/>
                    </a:cubicBezTo>
                    <a:lnTo>
                      <a:pt x="7165" y="156"/>
                    </a:lnTo>
                    <a:cubicBezTo>
                      <a:pt x="7163" y="155"/>
                      <a:pt x="7160" y="154"/>
                      <a:pt x="7158" y="153"/>
                    </a:cubicBezTo>
                    <a:lnTo>
                      <a:pt x="7117" y="137"/>
                    </a:lnTo>
                    <a:cubicBezTo>
                      <a:pt x="7114" y="136"/>
                      <a:pt x="7112" y="135"/>
                      <a:pt x="7109" y="133"/>
                    </a:cubicBezTo>
                    <a:lnTo>
                      <a:pt x="7075" y="113"/>
                    </a:lnTo>
                    <a:lnTo>
                      <a:pt x="7065" y="108"/>
                    </a:lnTo>
                    <a:lnTo>
                      <a:pt x="7062" y="107"/>
                    </a:lnTo>
                    <a:lnTo>
                      <a:pt x="7059" y="108"/>
                    </a:lnTo>
                    <a:lnTo>
                      <a:pt x="7052" y="111"/>
                    </a:lnTo>
                    <a:lnTo>
                      <a:pt x="7014" y="133"/>
                    </a:lnTo>
                    <a:cubicBezTo>
                      <a:pt x="7012" y="135"/>
                      <a:pt x="7009" y="136"/>
                      <a:pt x="7007" y="137"/>
                    </a:cubicBezTo>
                    <a:lnTo>
                      <a:pt x="6966" y="153"/>
                    </a:lnTo>
                    <a:cubicBezTo>
                      <a:pt x="6963" y="154"/>
                      <a:pt x="6961" y="155"/>
                      <a:pt x="6958" y="156"/>
                    </a:cubicBezTo>
                    <a:lnTo>
                      <a:pt x="6916" y="166"/>
                    </a:lnTo>
                    <a:cubicBezTo>
                      <a:pt x="6913" y="167"/>
                      <a:pt x="6910" y="167"/>
                      <a:pt x="6908" y="167"/>
                    </a:cubicBezTo>
                    <a:lnTo>
                      <a:pt x="6859" y="171"/>
                    </a:lnTo>
                    <a:lnTo>
                      <a:pt x="4476" y="171"/>
                    </a:lnTo>
                    <a:lnTo>
                      <a:pt x="4432" y="167"/>
                    </a:lnTo>
                    <a:cubicBezTo>
                      <a:pt x="4429" y="167"/>
                      <a:pt x="4426" y="167"/>
                      <a:pt x="4424" y="166"/>
                    </a:cubicBezTo>
                    <a:lnTo>
                      <a:pt x="4381" y="156"/>
                    </a:lnTo>
                    <a:cubicBezTo>
                      <a:pt x="4379" y="155"/>
                      <a:pt x="4376" y="154"/>
                      <a:pt x="4374" y="153"/>
                    </a:cubicBezTo>
                    <a:lnTo>
                      <a:pt x="4333" y="137"/>
                    </a:lnTo>
                    <a:cubicBezTo>
                      <a:pt x="4330" y="136"/>
                      <a:pt x="4328" y="135"/>
                      <a:pt x="4325" y="133"/>
                    </a:cubicBezTo>
                    <a:lnTo>
                      <a:pt x="4291" y="113"/>
                    </a:lnTo>
                    <a:lnTo>
                      <a:pt x="4281" y="108"/>
                    </a:lnTo>
                    <a:lnTo>
                      <a:pt x="4278" y="107"/>
                    </a:lnTo>
                    <a:lnTo>
                      <a:pt x="4275" y="108"/>
                    </a:lnTo>
                    <a:lnTo>
                      <a:pt x="4268" y="111"/>
                    </a:lnTo>
                    <a:lnTo>
                      <a:pt x="4230" y="133"/>
                    </a:lnTo>
                    <a:cubicBezTo>
                      <a:pt x="4228" y="135"/>
                      <a:pt x="4225" y="136"/>
                      <a:pt x="4223" y="137"/>
                    </a:cubicBezTo>
                    <a:lnTo>
                      <a:pt x="4182" y="153"/>
                    </a:lnTo>
                    <a:cubicBezTo>
                      <a:pt x="4179" y="154"/>
                      <a:pt x="4177" y="155"/>
                      <a:pt x="4174" y="156"/>
                    </a:cubicBezTo>
                    <a:lnTo>
                      <a:pt x="4132" y="166"/>
                    </a:lnTo>
                    <a:cubicBezTo>
                      <a:pt x="4129" y="167"/>
                      <a:pt x="4126" y="167"/>
                      <a:pt x="4124" y="167"/>
                    </a:cubicBezTo>
                    <a:lnTo>
                      <a:pt x="4075" y="171"/>
                    </a:lnTo>
                    <a:lnTo>
                      <a:pt x="53" y="171"/>
                    </a:lnTo>
                    <a:lnTo>
                      <a:pt x="53" y="135"/>
                    </a:lnTo>
                    <a:close/>
                    <a:moveTo>
                      <a:pt x="53" y="171"/>
                    </a:moveTo>
                    <a:cubicBezTo>
                      <a:pt x="24" y="171"/>
                      <a:pt x="0" y="147"/>
                      <a:pt x="0" y="117"/>
                    </a:cubicBezTo>
                    <a:cubicBezTo>
                      <a:pt x="0" y="88"/>
                      <a:pt x="24" y="64"/>
                      <a:pt x="53" y="64"/>
                    </a:cubicBezTo>
                    <a:lnTo>
                      <a:pt x="53" y="171"/>
                    </a:lnTo>
                    <a:close/>
                    <a:moveTo>
                      <a:pt x="17283" y="64"/>
                    </a:moveTo>
                    <a:cubicBezTo>
                      <a:pt x="17312" y="64"/>
                      <a:pt x="17336" y="88"/>
                      <a:pt x="17336" y="117"/>
                    </a:cubicBezTo>
                    <a:cubicBezTo>
                      <a:pt x="17336" y="147"/>
                      <a:pt x="17312" y="171"/>
                      <a:pt x="17283" y="171"/>
                    </a:cubicBezTo>
                    <a:lnTo>
                      <a:pt x="17283" y="64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71" name="Freeform 569">
                <a:extLst>
                  <a:ext uri="{FF2B5EF4-FFF2-40B4-BE49-F238E27FC236}">
                    <a16:creationId xmlns:a16="http://schemas.microsoft.com/office/drawing/2014/main" id="{93D84D6D-CBEC-44FA-B062-658B5B11B4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0" y="3144"/>
                <a:ext cx="90" cy="91"/>
              </a:xfrm>
              <a:custGeom>
                <a:avLst/>
                <a:gdLst>
                  <a:gd name="T0" fmla="*/ 320 w 320"/>
                  <a:gd name="T1" fmla="*/ 160 h 320"/>
                  <a:gd name="T2" fmla="*/ 0 w 320"/>
                  <a:gd name="T3" fmla="*/ 320 h 320"/>
                  <a:gd name="T4" fmla="*/ 0 w 320"/>
                  <a:gd name="T5" fmla="*/ 0 h 320"/>
                  <a:gd name="T6" fmla="*/ 320 w 320"/>
                  <a:gd name="T7" fmla="*/ 16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0" h="320">
                    <a:moveTo>
                      <a:pt x="320" y="160"/>
                    </a:moveTo>
                    <a:lnTo>
                      <a:pt x="0" y="320"/>
                    </a:lnTo>
                    <a:cubicBezTo>
                      <a:pt x="50" y="219"/>
                      <a:pt x="50" y="101"/>
                      <a:pt x="0" y="0"/>
                    </a:cubicBezTo>
                    <a:lnTo>
                      <a:pt x="320" y="16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72" name="Rectangle 570">
                <a:extLst>
                  <a:ext uri="{FF2B5EF4-FFF2-40B4-BE49-F238E27FC236}">
                    <a16:creationId xmlns:a16="http://schemas.microsoft.com/office/drawing/2014/main" id="{E1145BE5-8632-4D75-9696-3E0E497A99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0" y="3153"/>
                <a:ext cx="363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73" name="Rectangle 571">
                <a:extLst>
                  <a:ext uri="{FF2B5EF4-FFF2-40B4-BE49-F238E27FC236}">
                    <a16:creationId xmlns:a16="http://schemas.microsoft.com/office/drawing/2014/main" id="{F3A38B33-2634-49F0-B6F4-0D238806B6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1" y="3150"/>
                <a:ext cx="415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EDR Btry Chrgr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74" name="Freeform 572">
                <a:extLst>
                  <a:ext uri="{FF2B5EF4-FFF2-40B4-BE49-F238E27FC236}">
                    <a16:creationId xmlns:a16="http://schemas.microsoft.com/office/drawing/2014/main" id="{14E7BC2B-8CAB-4306-9A97-52200C0F02F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5" y="2073"/>
                <a:ext cx="900" cy="315"/>
              </a:xfrm>
              <a:custGeom>
                <a:avLst/>
                <a:gdLst>
                  <a:gd name="T0" fmla="*/ 5674 w 6357"/>
                  <a:gd name="T1" fmla="*/ 2011 h 2224"/>
                  <a:gd name="T2" fmla="*/ 5774 w 6357"/>
                  <a:gd name="T3" fmla="*/ 2000 h 2224"/>
                  <a:gd name="T4" fmla="*/ 5936 w 6357"/>
                  <a:gd name="T5" fmla="*/ 1931 h 2224"/>
                  <a:gd name="T6" fmla="*/ 6064 w 6357"/>
                  <a:gd name="T7" fmla="*/ 1804 h 2224"/>
                  <a:gd name="T8" fmla="*/ 6136 w 6357"/>
                  <a:gd name="T9" fmla="*/ 1626 h 2224"/>
                  <a:gd name="T10" fmla="*/ 6144 w 6357"/>
                  <a:gd name="T11" fmla="*/ 1536 h 2224"/>
                  <a:gd name="T12" fmla="*/ 6215 w 6357"/>
                  <a:gd name="T13" fmla="*/ 106 h 2224"/>
                  <a:gd name="T14" fmla="*/ 6212 w 6357"/>
                  <a:gd name="T15" fmla="*/ 1595 h 2224"/>
                  <a:gd name="T16" fmla="*/ 6173 w 6357"/>
                  <a:gd name="T17" fmla="*/ 1752 h 2224"/>
                  <a:gd name="T18" fmla="*/ 6057 w 6357"/>
                  <a:gd name="T19" fmla="*/ 1923 h 2224"/>
                  <a:gd name="T20" fmla="*/ 5886 w 6357"/>
                  <a:gd name="T21" fmla="*/ 2040 h 2224"/>
                  <a:gd name="T22" fmla="*/ 5732 w 6357"/>
                  <a:gd name="T23" fmla="*/ 2079 h 2224"/>
                  <a:gd name="T24" fmla="*/ 106 w 6357"/>
                  <a:gd name="T25" fmla="*/ 2082 h 2224"/>
                  <a:gd name="T26" fmla="*/ 106 w 6357"/>
                  <a:gd name="T27" fmla="*/ 2153 h 2224"/>
                  <a:gd name="T28" fmla="*/ 5735 w 6357"/>
                  <a:gd name="T29" fmla="*/ 2150 h 2224"/>
                  <a:gd name="T30" fmla="*/ 5910 w 6357"/>
                  <a:gd name="T31" fmla="*/ 2106 h 2224"/>
                  <a:gd name="T32" fmla="*/ 6014 w 6357"/>
                  <a:gd name="T33" fmla="*/ 2051 h 2224"/>
                  <a:gd name="T34" fmla="*/ 6105 w 6357"/>
                  <a:gd name="T35" fmla="*/ 1976 h 2224"/>
                  <a:gd name="T36" fmla="*/ 6180 w 6357"/>
                  <a:gd name="T37" fmla="*/ 1886 h 2224"/>
                  <a:gd name="T38" fmla="*/ 6237 w 6357"/>
                  <a:gd name="T39" fmla="*/ 1782 h 2224"/>
                  <a:gd name="T40" fmla="*/ 6272 w 6357"/>
                  <a:gd name="T41" fmla="*/ 1668 h 2224"/>
                  <a:gd name="T42" fmla="*/ 6286 w 6357"/>
                  <a:gd name="T43" fmla="*/ 1543 h 2224"/>
                  <a:gd name="T44" fmla="*/ 6357 w 6357"/>
                  <a:gd name="T45" fmla="*/ 106 h 2224"/>
                  <a:gd name="T46" fmla="*/ 6353 w 6357"/>
                  <a:gd name="T47" fmla="*/ 1617 h 2224"/>
                  <a:gd name="T48" fmla="*/ 6307 w 6357"/>
                  <a:gd name="T49" fmla="*/ 1797 h 2224"/>
                  <a:gd name="T50" fmla="*/ 6246 w 6357"/>
                  <a:gd name="T51" fmla="*/ 1914 h 2224"/>
                  <a:gd name="T52" fmla="*/ 6165 w 6357"/>
                  <a:gd name="T53" fmla="*/ 2016 h 2224"/>
                  <a:gd name="T54" fmla="*/ 6064 w 6357"/>
                  <a:gd name="T55" fmla="*/ 2102 h 2224"/>
                  <a:gd name="T56" fmla="*/ 5951 w 6357"/>
                  <a:gd name="T57" fmla="*/ 2166 h 2224"/>
                  <a:gd name="T58" fmla="*/ 5807 w 6357"/>
                  <a:gd name="T59" fmla="*/ 2211 h 2224"/>
                  <a:gd name="T60" fmla="*/ 5674 w 6357"/>
                  <a:gd name="T61" fmla="*/ 2224 h 2224"/>
                  <a:gd name="T62" fmla="*/ 106 w 6357"/>
                  <a:gd name="T63" fmla="*/ 2153 h 2224"/>
                  <a:gd name="T64" fmla="*/ 0 w 6357"/>
                  <a:gd name="T65" fmla="*/ 2117 h 2224"/>
                  <a:gd name="T66" fmla="*/ 106 w 6357"/>
                  <a:gd name="T67" fmla="*/ 2224 h 2224"/>
                  <a:gd name="T68" fmla="*/ 6250 w 6357"/>
                  <a:gd name="T69" fmla="*/ 0 h 2224"/>
                  <a:gd name="T70" fmla="*/ 6144 w 6357"/>
                  <a:gd name="T71" fmla="*/ 106 h 2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357" h="2224">
                    <a:moveTo>
                      <a:pt x="106" y="2011"/>
                    </a:moveTo>
                    <a:lnTo>
                      <a:pt x="5674" y="2011"/>
                    </a:lnTo>
                    <a:lnTo>
                      <a:pt x="5728" y="2008"/>
                    </a:lnTo>
                    <a:lnTo>
                      <a:pt x="5774" y="2000"/>
                    </a:lnTo>
                    <a:lnTo>
                      <a:pt x="5858" y="1974"/>
                    </a:lnTo>
                    <a:lnTo>
                      <a:pt x="5936" y="1931"/>
                    </a:lnTo>
                    <a:lnTo>
                      <a:pt x="6007" y="1873"/>
                    </a:lnTo>
                    <a:lnTo>
                      <a:pt x="6064" y="1804"/>
                    </a:lnTo>
                    <a:lnTo>
                      <a:pt x="6107" y="1724"/>
                    </a:lnTo>
                    <a:lnTo>
                      <a:pt x="6136" y="1626"/>
                    </a:lnTo>
                    <a:lnTo>
                      <a:pt x="6142" y="1584"/>
                    </a:lnTo>
                    <a:lnTo>
                      <a:pt x="6144" y="1536"/>
                    </a:lnTo>
                    <a:lnTo>
                      <a:pt x="6144" y="106"/>
                    </a:lnTo>
                    <a:lnTo>
                      <a:pt x="6215" y="106"/>
                    </a:lnTo>
                    <a:lnTo>
                      <a:pt x="6215" y="1540"/>
                    </a:lnTo>
                    <a:lnTo>
                      <a:pt x="6212" y="1595"/>
                    </a:lnTo>
                    <a:lnTo>
                      <a:pt x="6204" y="1647"/>
                    </a:lnTo>
                    <a:lnTo>
                      <a:pt x="6173" y="1752"/>
                    </a:lnTo>
                    <a:lnTo>
                      <a:pt x="6123" y="1844"/>
                    </a:lnTo>
                    <a:lnTo>
                      <a:pt x="6057" y="1923"/>
                    </a:lnTo>
                    <a:lnTo>
                      <a:pt x="5976" y="1990"/>
                    </a:lnTo>
                    <a:lnTo>
                      <a:pt x="5886" y="2040"/>
                    </a:lnTo>
                    <a:lnTo>
                      <a:pt x="5785" y="2070"/>
                    </a:lnTo>
                    <a:lnTo>
                      <a:pt x="5732" y="2079"/>
                    </a:lnTo>
                    <a:lnTo>
                      <a:pt x="5674" y="2082"/>
                    </a:lnTo>
                    <a:lnTo>
                      <a:pt x="106" y="2082"/>
                    </a:lnTo>
                    <a:lnTo>
                      <a:pt x="106" y="2011"/>
                    </a:lnTo>
                    <a:close/>
                    <a:moveTo>
                      <a:pt x="106" y="2153"/>
                    </a:moveTo>
                    <a:lnTo>
                      <a:pt x="5674" y="2153"/>
                    </a:lnTo>
                    <a:lnTo>
                      <a:pt x="5735" y="2150"/>
                    </a:lnTo>
                    <a:lnTo>
                      <a:pt x="5796" y="2141"/>
                    </a:lnTo>
                    <a:lnTo>
                      <a:pt x="5910" y="2106"/>
                    </a:lnTo>
                    <a:cubicBezTo>
                      <a:pt x="5912" y="2106"/>
                      <a:pt x="5914" y="2105"/>
                      <a:pt x="5917" y="2104"/>
                    </a:cubicBezTo>
                    <a:lnTo>
                      <a:pt x="6014" y="2051"/>
                    </a:lnTo>
                    <a:cubicBezTo>
                      <a:pt x="6015" y="2050"/>
                      <a:pt x="6017" y="2048"/>
                      <a:pt x="6019" y="2047"/>
                    </a:cubicBezTo>
                    <a:lnTo>
                      <a:pt x="6105" y="1976"/>
                    </a:lnTo>
                    <a:cubicBezTo>
                      <a:pt x="6107" y="1974"/>
                      <a:pt x="6108" y="1973"/>
                      <a:pt x="6110" y="1971"/>
                    </a:cubicBezTo>
                    <a:lnTo>
                      <a:pt x="6180" y="1886"/>
                    </a:lnTo>
                    <a:cubicBezTo>
                      <a:pt x="6181" y="1884"/>
                      <a:pt x="6183" y="1882"/>
                      <a:pt x="6184" y="1880"/>
                    </a:cubicBezTo>
                    <a:lnTo>
                      <a:pt x="6237" y="1782"/>
                    </a:lnTo>
                    <a:cubicBezTo>
                      <a:pt x="6238" y="1780"/>
                      <a:pt x="6239" y="1778"/>
                      <a:pt x="6239" y="1776"/>
                    </a:cubicBezTo>
                    <a:lnTo>
                      <a:pt x="6272" y="1668"/>
                    </a:lnTo>
                    <a:lnTo>
                      <a:pt x="6283" y="1606"/>
                    </a:lnTo>
                    <a:lnTo>
                      <a:pt x="6286" y="1543"/>
                    </a:lnTo>
                    <a:lnTo>
                      <a:pt x="6286" y="106"/>
                    </a:lnTo>
                    <a:lnTo>
                      <a:pt x="6357" y="106"/>
                    </a:lnTo>
                    <a:lnTo>
                      <a:pt x="6357" y="1547"/>
                    </a:lnTo>
                    <a:lnTo>
                      <a:pt x="6353" y="1617"/>
                    </a:lnTo>
                    <a:lnTo>
                      <a:pt x="6340" y="1689"/>
                    </a:lnTo>
                    <a:lnTo>
                      <a:pt x="6307" y="1797"/>
                    </a:lnTo>
                    <a:cubicBezTo>
                      <a:pt x="6305" y="1803"/>
                      <a:pt x="6303" y="1810"/>
                      <a:pt x="6299" y="1816"/>
                    </a:cubicBezTo>
                    <a:lnTo>
                      <a:pt x="6246" y="1914"/>
                    </a:lnTo>
                    <a:cubicBezTo>
                      <a:pt x="6243" y="1920"/>
                      <a:pt x="6239" y="1926"/>
                      <a:pt x="6235" y="1931"/>
                    </a:cubicBezTo>
                    <a:lnTo>
                      <a:pt x="6165" y="2016"/>
                    </a:lnTo>
                    <a:cubicBezTo>
                      <a:pt x="6160" y="2022"/>
                      <a:pt x="6156" y="2026"/>
                      <a:pt x="6150" y="2031"/>
                    </a:cubicBezTo>
                    <a:lnTo>
                      <a:pt x="6064" y="2102"/>
                    </a:lnTo>
                    <a:cubicBezTo>
                      <a:pt x="6059" y="2106"/>
                      <a:pt x="6054" y="2110"/>
                      <a:pt x="6048" y="2113"/>
                    </a:cubicBezTo>
                    <a:lnTo>
                      <a:pt x="5951" y="2166"/>
                    </a:lnTo>
                    <a:cubicBezTo>
                      <a:pt x="5944" y="2170"/>
                      <a:pt x="5937" y="2172"/>
                      <a:pt x="5930" y="2175"/>
                    </a:cubicBezTo>
                    <a:lnTo>
                      <a:pt x="5807" y="2211"/>
                    </a:lnTo>
                    <a:lnTo>
                      <a:pt x="5739" y="2221"/>
                    </a:lnTo>
                    <a:lnTo>
                      <a:pt x="5674" y="2224"/>
                    </a:lnTo>
                    <a:lnTo>
                      <a:pt x="106" y="2224"/>
                    </a:lnTo>
                    <a:lnTo>
                      <a:pt x="106" y="2153"/>
                    </a:lnTo>
                    <a:close/>
                    <a:moveTo>
                      <a:pt x="106" y="2224"/>
                    </a:moveTo>
                    <a:cubicBezTo>
                      <a:pt x="48" y="2224"/>
                      <a:pt x="0" y="2176"/>
                      <a:pt x="0" y="2117"/>
                    </a:cubicBezTo>
                    <a:cubicBezTo>
                      <a:pt x="0" y="2059"/>
                      <a:pt x="48" y="2011"/>
                      <a:pt x="106" y="2011"/>
                    </a:cubicBezTo>
                    <a:lnTo>
                      <a:pt x="106" y="2224"/>
                    </a:lnTo>
                    <a:close/>
                    <a:moveTo>
                      <a:pt x="6144" y="106"/>
                    </a:moveTo>
                    <a:cubicBezTo>
                      <a:pt x="6144" y="48"/>
                      <a:pt x="6192" y="0"/>
                      <a:pt x="6250" y="0"/>
                    </a:cubicBezTo>
                    <a:cubicBezTo>
                      <a:pt x="6309" y="0"/>
                      <a:pt x="6357" y="48"/>
                      <a:pt x="6357" y="106"/>
                    </a:cubicBezTo>
                    <a:lnTo>
                      <a:pt x="6144" y="106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77" name="Freeform 573">
                <a:extLst>
                  <a:ext uri="{FF2B5EF4-FFF2-40B4-BE49-F238E27FC236}">
                    <a16:creationId xmlns:a16="http://schemas.microsoft.com/office/drawing/2014/main" id="{CADC6D31-6760-4A53-906E-2991A2EDD3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5" y="2020"/>
                <a:ext cx="91" cy="90"/>
              </a:xfrm>
              <a:custGeom>
                <a:avLst/>
                <a:gdLst>
                  <a:gd name="T0" fmla="*/ 320 w 641"/>
                  <a:gd name="T1" fmla="*/ 0 h 641"/>
                  <a:gd name="T2" fmla="*/ 641 w 641"/>
                  <a:gd name="T3" fmla="*/ 641 h 641"/>
                  <a:gd name="T4" fmla="*/ 0 w 641"/>
                  <a:gd name="T5" fmla="*/ 641 h 641"/>
                  <a:gd name="T6" fmla="*/ 320 w 641"/>
                  <a:gd name="T7" fmla="*/ 0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1" h="641">
                    <a:moveTo>
                      <a:pt x="320" y="0"/>
                    </a:moveTo>
                    <a:lnTo>
                      <a:pt x="641" y="641"/>
                    </a:lnTo>
                    <a:cubicBezTo>
                      <a:pt x="439" y="540"/>
                      <a:pt x="202" y="540"/>
                      <a:pt x="0" y="641"/>
                    </a:cubicBezTo>
                    <a:lnTo>
                      <a:pt x="3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78" name="Rectangle 574">
                <a:extLst>
                  <a:ext uri="{FF2B5EF4-FFF2-40B4-BE49-F238E27FC236}">
                    <a16:creationId xmlns:a16="http://schemas.microsoft.com/office/drawing/2014/main" id="{1649DA4C-0D64-46C5-BDD2-854B95B5FC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9" y="2337"/>
                <a:ext cx="205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79" name="Rectangle 575">
                <a:extLst>
                  <a:ext uri="{FF2B5EF4-FFF2-40B4-BE49-F238E27FC236}">
                    <a16:creationId xmlns:a16="http://schemas.microsoft.com/office/drawing/2014/main" id="{D7290C3C-C297-4CC1-90B8-07DD952774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1" y="2333"/>
                <a:ext cx="147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GSE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80" name="Rectangle 576">
                <a:extLst>
                  <a:ext uri="{FF2B5EF4-FFF2-40B4-BE49-F238E27FC236}">
                    <a16:creationId xmlns:a16="http://schemas.microsoft.com/office/drawing/2014/main" id="{A64B9CDC-8F0C-4E5F-BE40-6423BC1147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0" y="2333"/>
                <a:ext cx="97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28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81" name="Rectangle 577">
                <a:extLst>
                  <a:ext uri="{FF2B5EF4-FFF2-40B4-BE49-F238E27FC236}">
                    <a16:creationId xmlns:a16="http://schemas.microsoft.com/office/drawing/2014/main" id="{F963D595-265F-4334-B586-F648ADE0CF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1" y="2333"/>
                <a:ext cx="70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V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4674" name="Picture 578">
                <a:extLst>
                  <a:ext uri="{FF2B5EF4-FFF2-40B4-BE49-F238E27FC236}">
                    <a16:creationId xmlns:a16="http://schemas.microsoft.com/office/drawing/2014/main" id="{4EA4F37C-30C7-4CCE-BDC6-F666053180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1" y="1352"/>
                <a:ext cx="710" cy="7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675" name="Picture 579">
                <a:extLst>
                  <a:ext uri="{FF2B5EF4-FFF2-40B4-BE49-F238E27FC236}">
                    <a16:creationId xmlns:a16="http://schemas.microsoft.com/office/drawing/2014/main" id="{2FD68C4A-A131-4AB5-A94F-56241E5500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1" y="1352"/>
                <a:ext cx="710" cy="7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582" name="Rectangle 580">
                <a:extLst>
                  <a:ext uri="{FF2B5EF4-FFF2-40B4-BE49-F238E27FC236}">
                    <a16:creationId xmlns:a16="http://schemas.microsoft.com/office/drawing/2014/main" id="{BE5B2406-9CEC-4499-82A4-E8D450F1CB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27" y="1367"/>
                <a:ext cx="653" cy="653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83" name="Rectangle 581">
                <a:extLst>
                  <a:ext uri="{FF2B5EF4-FFF2-40B4-BE49-F238E27FC236}">
                    <a16:creationId xmlns:a16="http://schemas.microsoft.com/office/drawing/2014/main" id="{D9623445-2D99-4643-8319-64374C5D65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27" y="1367"/>
                <a:ext cx="653" cy="653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84" name="Rectangle 582">
                <a:extLst>
                  <a:ext uri="{FF2B5EF4-FFF2-40B4-BE49-F238E27FC236}">
                    <a16:creationId xmlns:a16="http://schemas.microsoft.com/office/drawing/2014/main" id="{63CB4FA6-F70B-4768-A04D-0D6553BAC4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2" y="1561"/>
                <a:ext cx="204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PDSU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85" name="Line 583">
                <a:extLst>
                  <a:ext uri="{FF2B5EF4-FFF2-40B4-BE49-F238E27FC236}">
                    <a16:creationId xmlns:a16="http://schemas.microsoft.com/office/drawing/2014/main" id="{53525E77-3BC2-45D3-8402-AFAC24CCD5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71" y="1636"/>
                <a:ext cx="165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86" name="Rectangle 584">
                <a:extLst>
                  <a:ext uri="{FF2B5EF4-FFF2-40B4-BE49-F238E27FC236}">
                    <a16:creationId xmlns:a16="http://schemas.microsoft.com/office/drawing/2014/main" id="{22B29A0E-811E-46AB-878B-01DA3E13AB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8" y="1648"/>
                <a:ext cx="590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Interface Adapter 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89" name="Line 585">
                <a:extLst>
                  <a:ext uri="{FF2B5EF4-FFF2-40B4-BE49-F238E27FC236}">
                    <a16:creationId xmlns:a16="http://schemas.microsoft.com/office/drawing/2014/main" id="{8F540453-4F9E-4954-A4BF-F5B7DC6724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87" y="1723"/>
                <a:ext cx="533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90" name="Rectangle 586">
                <a:extLst>
                  <a:ext uri="{FF2B5EF4-FFF2-40B4-BE49-F238E27FC236}">
                    <a16:creationId xmlns:a16="http://schemas.microsoft.com/office/drawing/2014/main" id="{70D14032-2D23-480C-885A-F19183D333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4" y="1735"/>
                <a:ext cx="220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Board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91" name="Line 587">
                <a:extLst>
                  <a:ext uri="{FF2B5EF4-FFF2-40B4-BE49-F238E27FC236}">
                    <a16:creationId xmlns:a16="http://schemas.microsoft.com/office/drawing/2014/main" id="{EAB886DA-47D6-4671-A42A-F91868A786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63" y="1810"/>
                <a:ext cx="181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684" name="Picture 588">
                <a:extLst>
                  <a:ext uri="{FF2B5EF4-FFF2-40B4-BE49-F238E27FC236}">
                    <a16:creationId xmlns:a16="http://schemas.microsoft.com/office/drawing/2014/main" id="{985EAF0A-80C5-4013-8C87-2E56F42C08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0" y="3229"/>
                <a:ext cx="383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685" name="Picture 589">
                <a:extLst>
                  <a:ext uri="{FF2B5EF4-FFF2-40B4-BE49-F238E27FC236}">
                    <a16:creationId xmlns:a16="http://schemas.microsoft.com/office/drawing/2014/main" id="{06A4851B-602C-4ECE-A5EC-09D072295D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10" y="3229"/>
                <a:ext cx="383" cy="5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592" name="Rectangle 590">
                <a:extLst>
                  <a:ext uri="{FF2B5EF4-FFF2-40B4-BE49-F238E27FC236}">
                    <a16:creationId xmlns:a16="http://schemas.microsoft.com/office/drawing/2014/main" id="{F85841AC-A048-4623-9C50-B625576AA3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5" y="3244"/>
                <a:ext cx="327" cy="517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93" name="Rectangle 591">
                <a:extLst>
                  <a:ext uri="{FF2B5EF4-FFF2-40B4-BE49-F238E27FC236}">
                    <a16:creationId xmlns:a16="http://schemas.microsoft.com/office/drawing/2014/main" id="{42C29BDE-53C6-49FC-97E7-8FA74D6100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5" y="3244"/>
                <a:ext cx="327" cy="517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94" name="Rectangle 592">
                <a:extLst>
                  <a:ext uri="{FF2B5EF4-FFF2-40B4-BE49-F238E27FC236}">
                    <a16:creationId xmlns:a16="http://schemas.microsoft.com/office/drawing/2014/main" id="{A01BFF51-FA06-48B6-B005-B2E68E3D94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64" y="3457"/>
                <a:ext cx="120" cy="1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LB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97" name="Line 593">
                <a:extLst>
                  <a:ext uri="{FF2B5EF4-FFF2-40B4-BE49-F238E27FC236}">
                    <a16:creationId xmlns:a16="http://schemas.microsoft.com/office/drawing/2014/main" id="{47D64241-6B89-4173-84C6-C9F5D7D79B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63" y="3533"/>
                <a:ext cx="71" cy="0"/>
              </a:xfrm>
              <a:prstGeom prst="line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00" name="Rectangle 596">
                <a:extLst>
                  <a:ext uri="{FF2B5EF4-FFF2-40B4-BE49-F238E27FC236}">
                    <a16:creationId xmlns:a16="http://schemas.microsoft.com/office/drawing/2014/main" id="{F84289CC-DFB8-4092-AAAE-A53ABC5E35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6" y="3262"/>
                <a:ext cx="308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06" name="Rectangle 600">
                <a:extLst>
                  <a:ext uri="{FF2B5EF4-FFF2-40B4-BE49-F238E27FC236}">
                    <a16:creationId xmlns:a16="http://schemas.microsoft.com/office/drawing/2014/main" id="{82093B4C-18EF-49D2-A443-0E19AF638A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7" y="1820"/>
                <a:ext cx="349" cy="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698" name="Picture 602">
                <a:extLst>
                  <a:ext uri="{FF2B5EF4-FFF2-40B4-BE49-F238E27FC236}">
                    <a16:creationId xmlns:a16="http://schemas.microsoft.com/office/drawing/2014/main" id="{F2981363-24FE-4853-A85A-39C28EB45B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3" y="2059"/>
                <a:ext cx="438" cy="20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699" name="Picture 603">
                <a:extLst>
                  <a:ext uri="{FF2B5EF4-FFF2-40B4-BE49-F238E27FC236}">
                    <a16:creationId xmlns:a16="http://schemas.microsoft.com/office/drawing/2014/main" id="{BB871426-EDCC-4573-A78A-51F1296E40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3" y="2059"/>
                <a:ext cx="438" cy="20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610" name="Rectangle 604">
                <a:extLst>
                  <a:ext uri="{FF2B5EF4-FFF2-40B4-BE49-F238E27FC236}">
                    <a16:creationId xmlns:a16="http://schemas.microsoft.com/office/drawing/2014/main" id="{F3DB22CB-F70F-4763-BDE1-65855DC0A8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" y="2074"/>
                <a:ext cx="381" cy="1986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11" name="Rectangle 605">
                <a:extLst>
                  <a:ext uri="{FF2B5EF4-FFF2-40B4-BE49-F238E27FC236}">
                    <a16:creationId xmlns:a16="http://schemas.microsoft.com/office/drawing/2014/main" id="{4C1B8D2C-B062-4D35-9CA6-6228D38978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" y="2074"/>
                <a:ext cx="381" cy="1986"/>
              </a:xfrm>
              <a:prstGeom prst="rect">
                <a:avLst/>
              </a:prstGeom>
              <a:noFill/>
              <a:ln w="190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12" name="Rectangle 606">
                <a:extLst>
                  <a:ext uri="{FF2B5EF4-FFF2-40B4-BE49-F238E27FC236}">
                    <a16:creationId xmlns:a16="http://schemas.microsoft.com/office/drawing/2014/main" id="{AD3B6206-CE15-42F2-8AC9-0456735BE2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" y="3022"/>
                <a:ext cx="154" cy="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GSE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2" name="Line 608">
              <a:extLst>
                <a:ext uri="{FF2B5EF4-FFF2-40B4-BE49-F238E27FC236}">
                  <a16:creationId xmlns:a16="http://schemas.microsoft.com/office/drawing/2014/main" id="{F3E237D6-B7C6-4F8F-AE09-7EE7557D4B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1" y="3097"/>
              <a:ext cx="116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30068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9B5DFE7-1E8A-493D-93C6-D4BD99234C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Class D Mission, Class C Software</a:t>
            </a:r>
          </a:p>
          <a:p>
            <a:r>
              <a:rPr lang="en-US" dirty="0"/>
              <a:t>PDSU Software</a:t>
            </a:r>
          </a:p>
          <a:p>
            <a:pPr lvl="1"/>
            <a:r>
              <a:rPr lang="en-US" dirty="0"/>
              <a:t>Sequence Mission Timeline</a:t>
            </a:r>
          </a:p>
          <a:p>
            <a:pPr lvl="1"/>
            <a:r>
              <a:rPr lang="en-US" dirty="0"/>
              <a:t>Data Acquisition</a:t>
            </a:r>
          </a:p>
          <a:p>
            <a:pPr lvl="1"/>
            <a:r>
              <a:rPr lang="en-US" dirty="0"/>
              <a:t>Component Control</a:t>
            </a:r>
          </a:p>
          <a:p>
            <a:pPr lvl="1"/>
            <a:r>
              <a:rPr lang="en-US" dirty="0"/>
              <a:t>Telemetry</a:t>
            </a:r>
          </a:p>
          <a:p>
            <a:r>
              <a:rPr lang="en-US" dirty="0"/>
              <a:t>Camera Controller Software</a:t>
            </a:r>
          </a:p>
          <a:p>
            <a:pPr lvl="1"/>
            <a:r>
              <a:rPr lang="en-US" dirty="0"/>
              <a:t>6 Camera Controllers</a:t>
            </a:r>
          </a:p>
          <a:p>
            <a:pPr lvl="1"/>
            <a:r>
              <a:rPr lang="en-US" dirty="0"/>
              <a:t>Each Controller Interfaces with 1 Visual and 2 IR Cameras</a:t>
            </a:r>
          </a:p>
          <a:p>
            <a:pPr lvl="1"/>
            <a:r>
              <a:rPr lang="en-US" dirty="0"/>
              <a:t>Receives Camera stream, processes, records locally, sends to Data Recorders</a:t>
            </a:r>
          </a:p>
          <a:p>
            <a:r>
              <a:rPr lang="en-US" dirty="0"/>
              <a:t>Data Recorder Software</a:t>
            </a:r>
          </a:p>
          <a:p>
            <a:pPr lvl="1"/>
            <a:r>
              <a:rPr lang="en-US" dirty="0"/>
              <a:t>Captures all network traffic and records the traffic to an SD card</a:t>
            </a:r>
          </a:p>
          <a:p>
            <a:pPr lvl="1"/>
            <a:r>
              <a:rPr lang="en-US" dirty="0"/>
              <a:t>Identical software on the Internal and Ejectable Data Recorders</a:t>
            </a:r>
          </a:p>
          <a:p>
            <a:r>
              <a:rPr lang="en-US" dirty="0"/>
              <a:t>FOSS Software</a:t>
            </a:r>
          </a:p>
          <a:p>
            <a:pPr lvl="1"/>
            <a:r>
              <a:rPr lang="en-US" dirty="0"/>
              <a:t>CPU/FPGA hybrid to sample laser return along multiple fiber optic strands measuring temperature</a:t>
            </a:r>
          </a:p>
          <a:p>
            <a:pPr lvl="1"/>
            <a:r>
              <a:rPr lang="en-US" dirty="0"/>
              <a:t>FPGA used to perform 40K FFTs per second on the laser return signal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99EE457-4238-4920-9F88-9EDB834D2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Software Components</a:t>
            </a:r>
          </a:p>
        </p:txBody>
      </p:sp>
    </p:spTree>
    <p:extLst>
      <p:ext uri="{BB962C8B-B14F-4D97-AF65-F5344CB8AC3E}">
        <p14:creationId xmlns:p14="http://schemas.microsoft.com/office/powerpoint/2010/main" val="395332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144FAB2-4D2C-4B3F-8A68-3C7828F56F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Project Introduction</a:t>
            </a:r>
          </a:p>
          <a:p>
            <a:r>
              <a:rPr lang="en-US" dirty="0"/>
              <a:t>Avionics Overview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PDSU Software</a:t>
            </a:r>
          </a:p>
          <a:p>
            <a:r>
              <a:rPr lang="en-US" dirty="0"/>
              <a:t>Camera Controller Software</a:t>
            </a:r>
          </a:p>
          <a:p>
            <a:r>
              <a:rPr lang="en-US" dirty="0"/>
              <a:t>Data Recorder Software</a:t>
            </a:r>
          </a:p>
          <a:p>
            <a:r>
              <a:rPr lang="en-US" dirty="0"/>
              <a:t>Conclusions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FC5F123-C8A5-4DFA-A9A8-F157426FD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9034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D9C93A2-912B-4B4D-B16D-11E28EE0E3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Target Hardware</a:t>
            </a:r>
          </a:p>
          <a:p>
            <a:pPr lvl="1"/>
            <a:r>
              <a:rPr lang="en-US" dirty="0"/>
              <a:t>Modular Avionics Control Hardware (MACH) compute system</a:t>
            </a:r>
          </a:p>
          <a:p>
            <a:pPr lvl="1"/>
            <a:r>
              <a:rPr lang="en-US" dirty="0"/>
              <a:t>Procured from Northrup Grumman</a:t>
            </a:r>
          </a:p>
          <a:p>
            <a:r>
              <a:rPr lang="en-US" dirty="0"/>
              <a:t>Target Processor</a:t>
            </a:r>
          </a:p>
          <a:p>
            <a:pPr lvl="1"/>
            <a:r>
              <a:rPr lang="en-US" dirty="0"/>
              <a:t>Power PC 8280 Processor</a:t>
            </a:r>
          </a:p>
          <a:p>
            <a:r>
              <a:rPr lang="en-US" dirty="0"/>
              <a:t>Target OS</a:t>
            </a:r>
          </a:p>
          <a:p>
            <a:pPr lvl="1"/>
            <a:r>
              <a:rPr lang="en-US" dirty="0"/>
              <a:t>LynxOS</a:t>
            </a:r>
          </a:p>
          <a:p>
            <a:pPr lvl="2"/>
            <a:r>
              <a:rPr lang="en-US" dirty="0"/>
              <a:t>POSIX compliant</a:t>
            </a:r>
          </a:p>
          <a:p>
            <a:pPr lvl="2"/>
            <a:r>
              <a:rPr lang="en-US" dirty="0"/>
              <a:t>Real-Time Operating System</a:t>
            </a:r>
          </a:p>
          <a:p>
            <a:r>
              <a:rPr lang="en-US" dirty="0"/>
              <a:t>Software Framework</a:t>
            </a:r>
          </a:p>
          <a:p>
            <a:pPr lvl="1"/>
            <a:r>
              <a:rPr lang="en-US" dirty="0" err="1"/>
              <a:t>cFS</a:t>
            </a:r>
            <a:r>
              <a:rPr lang="en-US" dirty="0"/>
              <a:t> 6.5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B72B4ED-A090-4591-BD0A-FD5C0053E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PDSU Software</a:t>
            </a:r>
          </a:p>
        </p:txBody>
      </p:sp>
    </p:spTree>
    <p:extLst>
      <p:ext uri="{BB962C8B-B14F-4D97-AF65-F5344CB8AC3E}">
        <p14:creationId xmlns:p14="http://schemas.microsoft.com/office/powerpoint/2010/main" val="38822418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Line 126">
            <a:extLst>
              <a:ext uri="{FF2B5EF4-FFF2-40B4-BE49-F238E27FC236}">
                <a16:creationId xmlns:a16="http://schemas.microsoft.com/office/drawing/2014/main" id="{A86B8881-CFB9-480D-B57F-6E6550149CE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154680" y="2148676"/>
            <a:ext cx="0" cy="36576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2438401" y="304800"/>
            <a:ext cx="7769225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b="1" dirty="0">
                <a:latin typeface="Tahoma" panose="020B0604030504040204" pitchFamily="34" charset="0"/>
              </a:rPr>
              <a:t>PDSU Software</a:t>
            </a:r>
          </a:p>
          <a:p>
            <a:pPr algn="ctr"/>
            <a:r>
              <a:rPr lang="en-US" altLang="en-US" b="1" dirty="0">
                <a:latin typeface="Tahoma" panose="020B0604030504040204" pitchFamily="34" charset="0"/>
              </a:rPr>
              <a:t>Architecture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426464" y="1092901"/>
            <a:ext cx="9647469" cy="5675377"/>
            <a:chOff x="1426464" y="954024"/>
            <a:chExt cx="9647469" cy="5675377"/>
          </a:xfrm>
        </p:grpSpPr>
        <p:sp>
          <p:nvSpPr>
            <p:cNvPr id="28675" name="Freeform 3"/>
            <p:cNvSpPr>
              <a:spLocks/>
            </p:cNvSpPr>
            <p:nvPr/>
          </p:nvSpPr>
          <p:spPr bwMode="auto">
            <a:xfrm>
              <a:off x="1830426" y="2377441"/>
              <a:ext cx="640080" cy="640080"/>
            </a:xfrm>
            <a:custGeom>
              <a:avLst/>
              <a:gdLst>
                <a:gd name="T0" fmla="*/ 1 w 372"/>
                <a:gd name="T1" fmla="*/ 168 h 370"/>
                <a:gd name="T2" fmla="*/ 7 w 372"/>
                <a:gd name="T3" fmla="*/ 134 h 370"/>
                <a:gd name="T4" fmla="*/ 20 w 372"/>
                <a:gd name="T5" fmla="*/ 103 h 370"/>
                <a:gd name="T6" fmla="*/ 38 w 372"/>
                <a:gd name="T7" fmla="*/ 73 h 370"/>
                <a:gd name="T8" fmla="*/ 61 w 372"/>
                <a:gd name="T9" fmla="*/ 48 h 370"/>
                <a:gd name="T10" fmla="*/ 88 w 372"/>
                <a:gd name="T11" fmla="*/ 28 h 370"/>
                <a:gd name="T12" fmla="*/ 119 w 372"/>
                <a:gd name="T13" fmla="*/ 12 h 370"/>
                <a:gd name="T14" fmla="*/ 152 w 372"/>
                <a:gd name="T15" fmla="*/ 3 h 370"/>
                <a:gd name="T16" fmla="*/ 186 w 372"/>
                <a:gd name="T17" fmla="*/ 0 h 370"/>
                <a:gd name="T18" fmla="*/ 220 w 372"/>
                <a:gd name="T19" fmla="*/ 3 h 370"/>
                <a:gd name="T20" fmla="*/ 253 w 372"/>
                <a:gd name="T21" fmla="*/ 12 h 370"/>
                <a:gd name="T22" fmla="*/ 284 w 372"/>
                <a:gd name="T23" fmla="*/ 28 h 370"/>
                <a:gd name="T24" fmla="*/ 311 w 372"/>
                <a:gd name="T25" fmla="*/ 48 h 370"/>
                <a:gd name="T26" fmla="*/ 334 w 372"/>
                <a:gd name="T27" fmla="*/ 73 h 370"/>
                <a:gd name="T28" fmla="*/ 352 w 372"/>
                <a:gd name="T29" fmla="*/ 103 h 370"/>
                <a:gd name="T30" fmla="*/ 364 w 372"/>
                <a:gd name="T31" fmla="*/ 134 h 370"/>
                <a:gd name="T32" fmla="*/ 371 w 372"/>
                <a:gd name="T33" fmla="*/ 168 h 370"/>
                <a:gd name="T34" fmla="*/ 371 w 372"/>
                <a:gd name="T35" fmla="*/ 202 h 370"/>
                <a:gd name="T36" fmla="*/ 364 w 372"/>
                <a:gd name="T37" fmla="*/ 236 h 370"/>
                <a:gd name="T38" fmla="*/ 352 w 372"/>
                <a:gd name="T39" fmla="*/ 268 h 370"/>
                <a:gd name="T40" fmla="*/ 334 w 372"/>
                <a:gd name="T41" fmla="*/ 297 h 370"/>
                <a:gd name="T42" fmla="*/ 311 w 372"/>
                <a:gd name="T43" fmla="*/ 322 h 370"/>
                <a:gd name="T44" fmla="*/ 284 w 372"/>
                <a:gd name="T45" fmla="*/ 343 h 370"/>
                <a:gd name="T46" fmla="*/ 253 w 372"/>
                <a:gd name="T47" fmla="*/ 358 h 370"/>
                <a:gd name="T48" fmla="*/ 220 w 372"/>
                <a:gd name="T49" fmla="*/ 367 h 370"/>
                <a:gd name="T50" fmla="*/ 186 w 372"/>
                <a:gd name="T51" fmla="*/ 370 h 370"/>
                <a:gd name="T52" fmla="*/ 152 w 372"/>
                <a:gd name="T53" fmla="*/ 367 h 370"/>
                <a:gd name="T54" fmla="*/ 119 w 372"/>
                <a:gd name="T55" fmla="*/ 358 h 370"/>
                <a:gd name="T56" fmla="*/ 88 w 372"/>
                <a:gd name="T57" fmla="*/ 343 h 370"/>
                <a:gd name="T58" fmla="*/ 61 w 372"/>
                <a:gd name="T59" fmla="*/ 322 h 370"/>
                <a:gd name="T60" fmla="*/ 38 w 372"/>
                <a:gd name="T61" fmla="*/ 297 h 370"/>
                <a:gd name="T62" fmla="*/ 20 w 372"/>
                <a:gd name="T63" fmla="*/ 268 h 370"/>
                <a:gd name="T64" fmla="*/ 7 w 372"/>
                <a:gd name="T65" fmla="*/ 236 h 370"/>
                <a:gd name="T66" fmla="*/ 1 w 372"/>
                <a:gd name="T67" fmla="*/ 202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3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3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3"/>
                  </a:lnTo>
                  <a:lnTo>
                    <a:pt x="334" y="297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7"/>
                  </a:lnTo>
                  <a:lnTo>
                    <a:pt x="28" y="283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/>
              <a:r>
                <a:rPr lang="en-US" altLang="en-US" sz="700" dirty="0">
                  <a:solidFill>
                    <a:srgbClr val="000000"/>
                  </a:solidFill>
                  <a:latin typeface="Arial" panose="020B0604020202020204" pitchFamily="34" charset="0"/>
                </a:rPr>
                <a:t>Digital I/O Interface</a:t>
              </a:r>
              <a:endParaRPr lang="en-US" altLang="en-US" sz="700" dirty="0">
                <a:latin typeface="Arial" panose="020B0604020202020204" pitchFamily="34" charset="0"/>
              </a:endParaRPr>
            </a:p>
          </p:txBody>
        </p:sp>
        <p:sp>
          <p:nvSpPr>
            <p:cNvPr id="28680" name="Freeform 8"/>
            <p:cNvSpPr>
              <a:spLocks/>
            </p:cNvSpPr>
            <p:nvPr/>
          </p:nvSpPr>
          <p:spPr bwMode="auto">
            <a:xfrm>
              <a:off x="6492240" y="5577841"/>
              <a:ext cx="640080" cy="640080"/>
            </a:xfrm>
            <a:custGeom>
              <a:avLst/>
              <a:gdLst>
                <a:gd name="T0" fmla="*/ 1 w 371"/>
                <a:gd name="T1" fmla="*/ 168 h 370"/>
                <a:gd name="T2" fmla="*/ 7 w 371"/>
                <a:gd name="T3" fmla="*/ 134 h 370"/>
                <a:gd name="T4" fmla="*/ 19 w 371"/>
                <a:gd name="T5" fmla="*/ 103 h 370"/>
                <a:gd name="T6" fmla="*/ 38 w 371"/>
                <a:gd name="T7" fmla="*/ 73 h 370"/>
                <a:gd name="T8" fmla="*/ 61 w 371"/>
                <a:gd name="T9" fmla="*/ 48 h 370"/>
                <a:gd name="T10" fmla="*/ 88 w 371"/>
                <a:gd name="T11" fmla="*/ 28 h 370"/>
                <a:gd name="T12" fmla="*/ 119 w 371"/>
                <a:gd name="T13" fmla="*/ 13 h 370"/>
                <a:gd name="T14" fmla="*/ 152 w 371"/>
                <a:gd name="T15" fmla="*/ 3 h 370"/>
                <a:gd name="T16" fmla="*/ 186 w 371"/>
                <a:gd name="T17" fmla="*/ 0 h 370"/>
                <a:gd name="T18" fmla="*/ 220 w 371"/>
                <a:gd name="T19" fmla="*/ 3 h 370"/>
                <a:gd name="T20" fmla="*/ 253 w 371"/>
                <a:gd name="T21" fmla="*/ 13 h 370"/>
                <a:gd name="T22" fmla="*/ 284 w 371"/>
                <a:gd name="T23" fmla="*/ 28 h 370"/>
                <a:gd name="T24" fmla="*/ 311 w 371"/>
                <a:gd name="T25" fmla="*/ 48 h 370"/>
                <a:gd name="T26" fmla="*/ 334 w 371"/>
                <a:gd name="T27" fmla="*/ 73 h 370"/>
                <a:gd name="T28" fmla="*/ 352 w 371"/>
                <a:gd name="T29" fmla="*/ 103 h 370"/>
                <a:gd name="T30" fmla="*/ 364 w 371"/>
                <a:gd name="T31" fmla="*/ 134 h 370"/>
                <a:gd name="T32" fmla="*/ 371 w 371"/>
                <a:gd name="T33" fmla="*/ 168 h 370"/>
                <a:gd name="T34" fmla="*/ 371 w 371"/>
                <a:gd name="T35" fmla="*/ 202 h 370"/>
                <a:gd name="T36" fmla="*/ 364 w 371"/>
                <a:gd name="T37" fmla="*/ 236 h 370"/>
                <a:gd name="T38" fmla="*/ 352 w 371"/>
                <a:gd name="T39" fmla="*/ 268 h 370"/>
                <a:gd name="T40" fmla="*/ 334 w 371"/>
                <a:gd name="T41" fmla="*/ 297 h 370"/>
                <a:gd name="T42" fmla="*/ 311 w 371"/>
                <a:gd name="T43" fmla="*/ 322 h 370"/>
                <a:gd name="T44" fmla="*/ 284 w 371"/>
                <a:gd name="T45" fmla="*/ 343 h 370"/>
                <a:gd name="T46" fmla="*/ 253 w 371"/>
                <a:gd name="T47" fmla="*/ 358 h 370"/>
                <a:gd name="T48" fmla="*/ 220 w 371"/>
                <a:gd name="T49" fmla="*/ 368 h 370"/>
                <a:gd name="T50" fmla="*/ 186 w 371"/>
                <a:gd name="T51" fmla="*/ 370 h 370"/>
                <a:gd name="T52" fmla="*/ 152 w 371"/>
                <a:gd name="T53" fmla="*/ 368 h 370"/>
                <a:gd name="T54" fmla="*/ 119 w 371"/>
                <a:gd name="T55" fmla="*/ 358 h 370"/>
                <a:gd name="T56" fmla="*/ 88 w 371"/>
                <a:gd name="T57" fmla="*/ 343 h 370"/>
                <a:gd name="T58" fmla="*/ 61 w 371"/>
                <a:gd name="T59" fmla="*/ 322 h 370"/>
                <a:gd name="T60" fmla="*/ 38 w 371"/>
                <a:gd name="T61" fmla="*/ 297 h 370"/>
                <a:gd name="T62" fmla="*/ 19 w 371"/>
                <a:gd name="T63" fmla="*/ 268 h 370"/>
                <a:gd name="T64" fmla="*/ 7 w 371"/>
                <a:gd name="T65" fmla="*/ 236 h 370"/>
                <a:gd name="T66" fmla="*/ 1 w 371"/>
                <a:gd name="T67" fmla="*/ 202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1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19" y="103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3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1"/>
                  </a:lnTo>
                  <a:lnTo>
                    <a:pt x="186" y="0"/>
                  </a:lnTo>
                  <a:lnTo>
                    <a:pt x="203" y="1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3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3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1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3"/>
                  </a:lnTo>
                  <a:lnTo>
                    <a:pt x="334" y="297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8"/>
                  </a:lnTo>
                  <a:lnTo>
                    <a:pt x="203" y="370"/>
                  </a:lnTo>
                  <a:lnTo>
                    <a:pt x="186" y="370"/>
                  </a:lnTo>
                  <a:lnTo>
                    <a:pt x="169" y="370"/>
                  </a:lnTo>
                  <a:lnTo>
                    <a:pt x="152" y="368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7"/>
                  </a:lnTo>
                  <a:lnTo>
                    <a:pt x="28" y="283"/>
                  </a:lnTo>
                  <a:lnTo>
                    <a:pt x="19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00FF00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/>
              <a:r>
                <a:rPr lang="en-US" altLang="en-US" sz="700" dirty="0">
                  <a:solidFill>
                    <a:srgbClr val="000000"/>
                  </a:solidFill>
                  <a:latin typeface="Arial" panose="020B0604020202020204" pitchFamily="34" charset="0"/>
                </a:rPr>
                <a:t>Event</a:t>
              </a:r>
            </a:p>
            <a:p>
              <a:pPr algn="ctr" eaLnBrk="0" hangingPunct="0"/>
              <a:r>
                <a:rPr lang="en-US" altLang="en-US" sz="700" dirty="0">
                  <a:solidFill>
                    <a:srgbClr val="000000"/>
                  </a:solidFill>
                  <a:latin typeface="Arial" panose="020B0604020202020204" pitchFamily="34" charset="0"/>
                </a:rPr>
                <a:t>Services</a:t>
              </a:r>
              <a:endParaRPr lang="en-US" altLang="en-US" sz="700" dirty="0">
                <a:latin typeface="Arial" panose="020B0604020202020204" pitchFamily="34" charset="0"/>
              </a:endParaRPr>
            </a:p>
          </p:txBody>
        </p:sp>
        <p:sp>
          <p:nvSpPr>
            <p:cNvPr id="28701" name="Freeform 29"/>
            <p:cNvSpPr>
              <a:spLocks/>
            </p:cNvSpPr>
            <p:nvPr/>
          </p:nvSpPr>
          <p:spPr bwMode="auto">
            <a:xfrm>
              <a:off x="7223760" y="5577841"/>
              <a:ext cx="640080" cy="640080"/>
            </a:xfrm>
            <a:custGeom>
              <a:avLst/>
              <a:gdLst>
                <a:gd name="T0" fmla="*/ 1 w 371"/>
                <a:gd name="T1" fmla="*/ 168 h 370"/>
                <a:gd name="T2" fmla="*/ 7 w 371"/>
                <a:gd name="T3" fmla="*/ 134 h 370"/>
                <a:gd name="T4" fmla="*/ 20 w 371"/>
                <a:gd name="T5" fmla="*/ 103 h 370"/>
                <a:gd name="T6" fmla="*/ 37 w 371"/>
                <a:gd name="T7" fmla="*/ 73 h 370"/>
                <a:gd name="T8" fmla="*/ 61 w 371"/>
                <a:gd name="T9" fmla="*/ 48 h 370"/>
                <a:gd name="T10" fmla="*/ 88 w 371"/>
                <a:gd name="T11" fmla="*/ 28 h 370"/>
                <a:gd name="T12" fmla="*/ 119 w 371"/>
                <a:gd name="T13" fmla="*/ 13 h 370"/>
                <a:gd name="T14" fmla="*/ 152 w 371"/>
                <a:gd name="T15" fmla="*/ 3 h 370"/>
                <a:gd name="T16" fmla="*/ 186 w 371"/>
                <a:gd name="T17" fmla="*/ 0 h 370"/>
                <a:gd name="T18" fmla="*/ 220 w 371"/>
                <a:gd name="T19" fmla="*/ 3 h 370"/>
                <a:gd name="T20" fmla="*/ 253 w 371"/>
                <a:gd name="T21" fmla="*/ 13 h 370"/>
                <a:gd name="T22" fmla="*/ 283 w 371"/>
                <a:gd name="T23" fmla="*/ 28 h 370"/>
                <a:gd name="T24" fmla="*/ 311 w 371"/>
                <a:gd name="T25" fmla="*/ 48 h 370"/>
                <a:gd name="T26" fmla="*/ 334 w 371"/>
                <a:gd name="T27" fmla="*/ 73 h 370"/>
                <a:gd name="T28" fmla="*/ 352 w 371"/>
                <a:gd name="T29" fmla="*/ 103 h 370"/>
                <a:gd name="T30" fmla="*/ 364 w 371"/>
                <a:gd name="T31" fmla="*/ 134 h 370"/>
                <a:gd name="T32" fmla="*/ 370 w 371"/>
                <a:gd name="T33" fmla="*/ 168 h 370"/>
                <a:gd name="T34" fmla="*/ 370 w 371"/>
                <a:gd name="T35" fmla="*/ 202 h 370"/>
                <a:gd name="T36" fmla="*/ 364 w 371"/>
                <a:gd name="T37" fmla="*/ 236 h 370"/>
                <a:gd name="T38" fmla="*/ 352 w 371"/>
                <a:gd name="T39" fmla="*/ 268 h 370"/>
                <a:gd name="T40" fmla="*/ 334 w 371"/>
                <a:gd name="T41" fmla="*/ 297 h 370"/>
                <a:gd name="T42" fmla="*/ 311 w 371"/>
                <a:gd name="T43" fmla="*/ 322 h 370"/>
                <a:gd name="T44" fmla="*/ 283 w 371"/>
                <a:gd name="T45" fmla="*/ 343 h 370"/>
                <a:gd name="T46" fmla="*/ 253 w 371"/>
                <a:gd name="T47" fmla="*/ 358 h 370"/>
                <a:gd name="T48" fmla="*/ 220 w 371"/>
                <a:gd name="T49" fmla="*/ 368 h 370"/>
                <a:gd name="T50" fmla="*/ 186 w 371"/>
                <a:gd name="T51" fmla="*/ 370 h 370"/>
                <a:gd name="T52" fmla="*/ 152 w 371"/>
                <a:gd name="T53" fmla="*/ 368 h 370"/>
                <a:gd name="T54" fmla="*/ 119 w 371"/>
                <a:gd name="T55" fmla="*/ 358 h 370"/>
                <a:gd name="T56" fmla="*/ 88 w 371"/>
                <a:gd name="T57" fmla="*/ 343 h 370"/>
                <a:gd name="T58" fmla="*/ 61 w 371"/>
                <a:gd name="T59" fmla="*/ 322 h 370"/>
                <a:gd name="T60" fmla="*/ 37 w 371"/>
                <a:gd name="T61" fmla="*/ 297 h 370"/>
                <a:gd name="T62" fmla="*/ 20 w 371"/>
                <a:gd name="T63" fmla="*/ 268 h 370"/>
                <a:gd name="T64" fmla="*/ 7 w 371"/>
                <a:gd name="T65" fmla="*/ 236 h 370"/>
                <a:gd name="T66" fmla="*/ 1 w 371"/>
                <a:gd name="T67" fmla="*/ 202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1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3"/>
                  </a:lnTo>
                  <a:lnTo>
                    <a:pt x="28" y="87"/>
                  </a:lnTo>
                  <a:lnTo>
                    <a:pt x="37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3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1"/>
                  </a:lnTo>
                  <a:lnTo>
                    <a:pt x="186" y="0"/>
                  </a:lnTo>
                  <a:lnTo>
                    <a:pt x="203" y="1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3"/>
                  </a:lnTo>
                  <a:lnTo>
                    <a:pt x="269" y="19"/>
                  </a:lnTo>
                  <a:lnTo>
                    <a:pt x="283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3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8" y="151"/>
                  </a:lnTo>
                  <a:lnTo>
                    <a:pt x="370" y="168"/>
                  </a:lnTo>
                  <a:lnTo>
                    <a:pt x="371" y="185"/>
                  </a:lnTo>
                  <a:lnTo>
                    <a:pt x="370" y="202"/>
                  </a:lnTo>
                  <a:lnTo>
                    <a:pt x="368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3"/>
                  </a:lnTo>
                  <a:lnTo>
                    <a:pt x="334" y="297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3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8"/>
                  </a:lnTo>
                  <a:lnTo>
                    <a:pt x="203" y="370"/>
                  </a:lnTo>
                  <a:lnTo>
                    <a:pt x="186" y="370"/>
                  </a:lnTo>
                  <a:lnTo>
                    <a:pt x="169" y="370"/>
                  </a:lnTo>
                  <a:lnTo>
                    <a:pt x="152" y="368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7" y="297"/>
                  </a:lnTo>
                  <a:lnTo>
                    <a:pt x="28" y="283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00FF00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lvl="0" algn="ctr" eaLnBrk="0" hangingPunct="0"/>
              <a:r>
                <a:rPr lang="en-US" altLang="en-US" sz="700" dirty="0">
                  <a:solidFill>
                    <a:srgbClr val="000000"/>
                  </a:solidFill>
                  <a:latin typeface="Arial" panose="020B0604020202020204" pitchFamily="34" charset="0"/>
                </a:rPr>
                <a:t>Executive</a:t>
              </a:r>
            </a:p>
            <a:p>
              <a:pPr lvl="0" algn="ctr" eaLnBrk="0" hangingPunct="0"/>
              <a:r>
                <a:rPr lang="en-US" altLang="en-US" sz="700" dirty="0">
                  <a:solidFill>
                    <a:srgbClr val="000000"/>
                  </a:solidFill>
                  <a:latin typeface="Arial" panose="020B0604020202020204" pitchFamily="34" charset="0"/>
                </a:rPr>
                <a:t>Services</a:t>
              </a:r>
            </a:p>
          </p:txBody>
        </p:sp>
        <p:sp>
          <p:nvSpPr>
            <p:cNvPr id="28676" name="Freeform 4"/>
            <p:cNvSpPr>
              <a:spLocks/>
            </p:cNvSpPr>
            <p:nvPr/>
          </p:nvSpPr>
          <p:spPr bwMode="auto">
            <a:xfrm>
              <a:off x="7956906" y="5577841"/>
              <a:ext cx="640080" cy="640080"/>
            </a:xfrm>
            <a:custGeom>
              <a:avLst/>
              <a:gdLst>
                <a:gd name="T0" fmla="*/ 0 w 371"/>
                <a:gd name="T1" fmla="*/ 168 h 370"/>
                <a:gd name="T2" fmla="*/ 7 w 371"/>
                <a:gd name="T3" fmla="*/ 134 h 370"/>
                <a:gd name="T4" fmla="*/ 19 w 371"/>
                <a:gd name="T5" fmla="*/ 103 h 370"/>
                <a:gd name="T6" fmla="*/ 37 w 371"/>
                <a:gd name="T7" fmla="*/ 73 h 370"/>
                <a:gd name="T8" fmla="*/ 60 w 371"/>
                <a:gd name="T9" fmla="*/ 48 h 370"/>
                <a:gd name="T10" fmla="*/ 87 w 371"/>
                <a:gd name="T11" fmla="*/ 28 h 370"/>
                <a:gd name="T12" fmla="*/ 118 w 371"/>
                <a:gd name="T13" fmla="*/ 13 h 370"/>
                <a:gd name="T14" fmla="*/ 151 w 371"/>
                <a:gd name="T15" fmla="*/ 3 h 370"/>
                <a:gd name="T16" fmla="*/ 185 w 371"/>
                <a:gd name="T17" fmla="*/ 0 h 370"/>
                <a:gd name="T18" fmla="*/ 220 w 371"/>
                <a:gd name="T19" fmla="*/ 3 h 370"/>
                <a:gd name="T20" fmla="*/ 253 w 371"/>
                <a:gd name="T21" fmla="*/ 13 h 370"/>
                <a:gd name="T22" fmla="*/ 283 w 371"/>
                <a:gd name="T23" fmla="*/ 28 h 370"/>
                <a:gd name="T24" fmla="*/ 311 w 371"/>
                <a:gd name="T25" fmla="*/ 48 h 370"/>
                <a:gd name="T26" fmla="*/ 333 w 371"/>
                <a:gd name="T27" fmla="*/ 73 h 370"/>
                <a:gd name="T28" fmla="*/ 352 w 371"/>
                <a:gd name="T29" fmla="*/ 103 h 370"/>
                <a:gd name="T30" fmla="*/ 364 w 371"/>
                <a:gd name="T31" fmla="*/ 134 h 370"/>
                <a:gd name="T32" fmla="*/ 370 w 371"/>
                <a:gd name="T33" fmla="*/ 168 h 370"/>
                <a:gd name="T34" fmla="*/ 370 w 371"/>
                <a:gd name="T35" fmla="*/ 202 h 370"/>
                <a:gd name="T36" fmla="*/ 364 w 371"/>
                <a:gd name="T37" fmla="*/ 236 h 370"/>
                <a:gd name="T38" fmla="*/ 352 w 371"/>
                <a:gd name="T39" fmla="*/ 268 h 370"/>
                <a:gd name="T40" fmla="*/ 333 w 371"/>
                <a:gd name="T41" fmla="*/ 297 h 370"/>
                <a:gd name="T42" fmla="*/ 311 w 371"/>
                <a:gd name="T43" fmla="*/ 322 h 370"/>
                <a:gd name="T44" fmla="*/ 283 w 371"/>
                <a:gd name="T45" fmla="*/ 343 h 370"/>
                <a:gd name="T46" fmla="*/ 253 w 371"/>
                <a:gd name="T47" fmla="*/ 358 h 370"/>
                <a:gd name="T48" fmla="*/ 220 w 371"/>
                <a:gd name="T49" fmla="*/ 368 h 370"/>
                <a:gd name="T50" fmla="*/ 185 w 371"/>
                <a:gd name="T51" fmla="*/ 370 h 370"/>
                <a:gd name="T52" fmla="*/ 151 w 371"/>
                <a:gd name="T53" fmla="*/ 368 h 370"/>
                <a:gd name="T54" fmla="*/ 118 w 371"/>
                <a:gd name="T55" fmla="*/ 358 h 370"/>
                <a:gd name="T56" fmla="*/ 87 w 371"/>
                <a:gd name="T57" fmla="*/ 343 h 370"/>
                <a:gd name="T58" fmla="*/ 60 w 371"/>
                <a:gd name="T59" fmla="*/ 322 h 370"/>
                <a:gd name="T60" fmla="*/ 37 w 371"/>
                <a:gd name="T61" fmla="*/ 297 h 370"/>
                <a:gd name="T62" fmla="*/ 19 w 371"/>
                <a:gd name="T63" fmla="*/ 268 h 370"/>
                <a:gd name="T64" fmla="*/ 7 w 371"/>
                <a:gd name="T65" fmla="*/ 236 h 370"/>
                <a:gd name="T66" fmla="*/ 0 w 371"/>
                <a:gd name="T67" fmla="*/ 202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1" h="370">
                  <a:moveTo>
                    <a:pt x="0" y="185"/>
                  </a:moveTo>
                  <a:lnTo>
                    <a:pt x="0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2" y="118"/>
                  </a:lnTo>
                  <a:lnTo>
                    <a:pt x="19" y="103"/>
                  </a:lnTo>
                  <a:lnTo>
                    <a:pt x="28" y="87"/>
                  </a:lnTo>
                  <a:lnTo>
                    <a:pt x="37" y="73"/>
                  </a:lnTo>
                  <a:lnTo>
                    <a:pt x="48" y="60"/>
                  </a:lnTo>
                  <a:lnTo>
                    <a:pt x="60" y="48"/>
                  </a:lnTo>
                  <a:lnTo>
                    <a:pt x="73" y="37"/>
                  </a:lnTo>
                  <a:lnTo>
                    <a:pt x="87" y="28"/>
                  </a:lnTo>
                  <a:lnTo>
                    <a:pt x="103" y="19"/>
                  </a:lnTo>
                  <a:lnTo>
                    <a:pt x="118" y="13"/>
                  </a:lnTo>
                  <a:lnTo>
                    <a:pt x="135" y="7"/>
                  </a:lnTo>
                  <a:lnTo>
                    <a:pt x="151" y="3"/>
                  </a:lnTo>
                  <a:lnTo>
                    <a:pt x="168" y="1"/>
                  </a:lnTo>
                  <a:lnTo>
                    <a:pt x="185" y="0"/>
                  </a:lnTo>
                  <a:lnTo>
                    <a:pt x="203" y="1"/>
                  </a:lnTo>
                  <a:lnTo>
                    <a:pt x="220" y="3"/>
                  </a:lnTo>
                  <a:lnTo>
                    <a:pt x="236" y="7"/>
                  </a:lnTo>
                  <a:lnTo>
                    <a:pt x="253" y="13"/>
                  </a:lnTo>
                  <a:lnTo>
                    <a:pt x="268" y="19"/>
                  </a:lnTo>
                  <a:lnTo>
                    <a:pt x="283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3" y="73"/>
                  </a:lnTo>
                  <a:lnTo>
                    <a:pt x="343" y="87"/>
                  </a:lnTo>
                  <a:lnTo>
                    <a:pt x="352" y="103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8" y="151"/>
                  </a:lnTo>
                  <a:lnTo>
                    <a:pt x="370" y="168"/>
                  </a:lnTo>
                  <a:lnTo>
                    <a:pt x="371" y="185"/>
                  </a:lnTo>
                  <a:lnTo>
                    <a:pt x="370" y="202"/>
                  </a:lnTo>
                  <a:lnTo>
                    <a:pt x="368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3" y="283"/>
                  </a:lnTo>
                  <a:lnTo>
                    <a:pt x="333" y="297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3" y="343"/>
                  </a:lnTo>
                  <a:lnTo>
                    <a:pt x="268" y="351"/>
                  </a:lnTo>
                  <a:lnTo>
                    <a:pt x="253" y="358"/>
                  </a:lnTo>
                  <a:lnTo>
                    <a:pt x="236" y="363"/>
                  </a:lnTo>
                  <a:lnTo>
                    <a:pt x="220" y="368"/>
                  </a:lnTo>
                  <a:lnTo>
                    <a:pt x="203" y="370"/>
                  </a:lnTo>
                  <a:lnTo>
                    <a:pt x="185" y="370"/>
                  </a:lnTo>
                  <a:lnTo>
                    <a:pt x="168" y="370"/>
                  </a:lnTo>
                  <a:lnTo>
                    <a:pt x="151" y="368"/>
                  </a:lnTo>
                  <a:lnTo>
                    <a:pt x="135" y="363"/>
                  </a:lnTo>
                  <a:lnTo>
                    <a:pt x="118" y="358"/>
                  </a:lnTo>
                  <a:lnTo>
                    <a:pt x="103" y="351"/>
                  </a:lnTo>
                  <a:lnTo>
                    <a:pt x="87" y="343"/>
                  </a:lnTo>
                  <a:lnTo>
                    <a:pt x="73" y="333"/>
                  </a:lnTo>
                  <a:lnTo>
                    <a:pt x="60" y="322"/>
                  </a:lnTo>
                  <a:lnTo>
                    <a:pt x="48" y="310"/>
                  </a:lnTo>
                  <a:lnTo>
                    <a:pt x="37" y="297"/>
                  </a:lnTo>
                  <a:lnTo>
                    <a:pt x="28" y="283"/>
                  </a:lnTo>
                  <a:lnTo>
                    <a:pt x="19" y="268"/>
                  </a:lnTo>
                  <a:lnTo>
                    <a:pt x="12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0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00FF00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/>
              <a:r>
                <a:rPr lang="en-US" altLang="en-US" sz="700" dirty="0">
                  <a:solidFill>
                    <a:srgbClr val="000000"/>
                  </a:solidFill>
                  <a:latin typeface="Arial" panose="020B0604020202020204" pitchFamily="34" charset="0"/>
                </a:rPr>
                <a:t>Time</a:t>
              </a:r>
            </a:p>
            <a:p>
              <a:pPr algn="ctr" eaLnBrk="0" hangingPunct="0"/>
              <a:r>
                <a:rPr lang="en-US" altLang="en-US" sz="700" dirty="0">
                  <a:solidFill>
                    <a:srgbClr val="000000"/>
                  </a:solidFill>
                  <a:latin typeface="Arial" panose="020B0604020202020204" pitchFamily="34" charset="0"/>
                </a:rPr>
                <a:t>Services</a:t>
              </a:r>
              <a:endParaRPr lang="en-US" altLang="en-US" sz="700" dirty="0">
                <a:latin typeface="Arial" panose="020B0604020202020204" pitchFamily="34" charset="0"/>
              </a:endParaRPr>
            </a:p>
          </p:txBody>
        </p:sp>
        <p:sp>
          <p:nvSpPr>
            <p:cNvPr id="28708" name="Rectangle 36"/>
            <p:cNvSpPr>
              <a:spLocks noChangeArrowheads="1"/>
            </p:cNvSpPr>
            <p:nvPr/>
          </p:nvSpPr>
          <p:spPr bwMode="auto">
            <a:xfrm>
              <a:off x="4419832" y="4808221"/>
              <a:ext cx="6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endParaRPr lang="en-US" altLang="en-US" sz="4000" dirty="0">
                <a:latin typeface="Arial" panose="020B0604020202020204" pitchFamily="34" charset="0"/>
              </a:endParaRPr>
            </a:p>
          </p:txBody>
        </p:sp>
        <p:sp>
          <p:nvSpPr>
            <p:cNvPr id="28706" name="Freeform 34"/>
            <p:cNvSpPr>
              <a:spLocks/>
            </p:cNvSpPr>
            <p:nvPr/>
          </p:nvSpPr>
          <p:spPr bwMode="auto">
            <a:xfrm>
              <a:off x="4299306" y="5577841"/>
              <a:ext cx="640080" cy="640080"/>
            </a:xfrm>
            <a:custGeom>
              <a:avLst/>
              <a:gdLst>
                <a:gd name="T0" fmla="*/ 1 w 371"/>
                <a:gd name="T1" fmla="*/ 168 h 370"/>
                <a:gd name="T2" fmla="*/ 7 w 371"/>
                <a:gd name="T3" fmla="*/ 134 h 370"/>
                <a:gd name="T4" fmla="*/ 19 w 371"/>
                <a:gd name="T5" fmla="*/ 103 h 370"/>
                <a:gd name="T6" fmla="*/ 37 w 371"/>
                <a:gd name="T7" fmla="*/ 73 h 370"/>
                <a:gd name="T8" fmla="*/ 60 w 371"/>
                <a:gd name="T9" fmla="*/ 48 h 370"/>
                <a:gd name="T10" fmla="*/ 88 w 371"/>
                <a:gd name="T11" fmla="*/ 28 h 370"/>
                <a:gd name="T12" fmla="*/ 119 w 371"/>
                <a:gd name="T13" fmla="*/ 13 h 370"/>
                <a:gd name="T14" fmla="*/ 152 w 371"/>
                <a:gd name="T15" fmla="*/ 3 h 370"/>
                <a:gd name="T16" fmla="*/ 185 w 371"/>
                <a:gd name="T17" fmla="*/ 0 h 370"/>
                <a:gd name="T18" fmla="*/ 220 w 371"/>
                <a:gd name="T19" fmla="*/ 3 h 370"/>
                <a:gd name="T20" fmla="*/ 253 w 371"/>
                <a:gd name="T21" fmla="*/ 13 h 370"/>
                <a:gd name="T22" fmla="*/ 283 w 371"/>
                <a:gd name="T23" fmla="*/ 28 h 370"/>
                <a:gd name="T24" fmla="*/ 310 w 371"/>
                <a:gd name="T25" fmla="*/ 48 h 370"/>
                <a:gd name="T26" fmla="*/ 334 w 371"/>
                <a:gd name="T27" fmla="*/ 73 h 370"/>
                <a:gd name="T28" fmla="*/ 352 w 371"/>
                <a:gd name="T29" fmla="*/ 103 h 370"/>
                <a:gd name="T30" fmla="*/ 364 w 371"/>
                <a:gd name="T31" fmla="*/ 134 h 370"/>
                <a:gd name="T32" fmla="*/ 370 w 371"/>
                <a:gd name="T33" fmla="*/ 168 h 370"/>
                <a:gd name="T34" fmla="*/ 370 w 371"/>
                <a:gd name="T35" fmla="*/ 202 h 370"/>
                <a:gd name="T36" fmla="*/ 364 w 371"/>
                <a:gd name="T37" fmla="*/ 236 h 370"/>
                <a:gd name="T38" fmla="*/ 352 w 371"/>
                <a:gd name="T39" fmla="*/ 268 h 370"/>
                <a:gd name="T40" fmla="*/ 334 w 371"/>
                <a:gd name="T41" fmla="*/ 297 h 370"/>
                <a:gd name="T42" fmla="*/ 310 w 371"/>
                <a:gd name="T43" fmla="*/ 322 h 370"/>
                <a:gd name="T44" fmla="*/ 283 w 371"/>
                <a:gd name="T45" fmla="*/ 343 h 370"/>
                <a:gd name="T46" fmla="*/ 253 w 371"/>
                <a:gd name="T47" fmla="*/ 358 h 370"/>
                <a:gd name="T48" fmla="*/ 220 w 371"/>
                <a:gd name="T49" fmla="*/ 368 h 370"/>
                <a:gd name="T50" fmla="*/ 185 w 371"/>
                <a:gd name="T51" fmla="*/ 370 h 370"/>
                <a:gd name="T52" fmla="*/ 152 w 371"/>
                <a:gd name="T53" fmla="*/ 368 h 370"/>
                <a:gd name="T54" fmla="*/ 119 w 371"/>
                <a:gd name="T55" fmla="*/ 358 h 370"/>
                <a:gd name="T56" fmla="*/ 88 w 371"/>
                <a:gd name="T57" fmla="*/ 343 h 370"/>
                <a:gd name="T58" fmla="*/ 60 w 371"/>
                <a:gd name="T59" fmla="*/ 322 h 370"/>
                <a:gd name="T60" fmla="*/ 37 w 371"/>
                <a:gd name="T61" fmla="*/ 297 h 370"/>
                <a:gd name="T62" fmla="*/ 19 w 371"/>
                <a:gd name="T63" fmla="*/ 268 h 370"/>
                <a:gd name="T64" fmla="*/ 7 w 371"/>
                <a:gd name="T65" fmla="*/ 236 h 370"/>
                <a:gd name="T66" fmla="*/ 1 w 371"/>
                <a:gd name="T67" fmla="*/ 202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1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2" y="118"/>
                  </a:lnTo>
                  <a:lnTo>
                    <a:pt x="19" y="103"/>
                  </a:lnTo>
                  <a:lnTo>
                    <a:pt x="28" y="87"/>
                  </a:lnTo>
                  <a:lnTo>
                    <a:pt x="37" y="73"/>
                  </a:lnTo>
                  <a:lnTo>
                    <a:pt x="48" y="60"/>
                  </a:lnTo>
                  <a:lnTo>
                    <a:pt x="60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3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8" y="1"/>
                  </a:lnTo>
                  <a:lnTo>
                    <a:pt x="185" y="0"/>
                  </a:lnTo>
                  <a:lnTo>
                    <a:pt x="203" y="1"/>
                  </a:lnTo>
                  <a:lnTo>
                    <a:pt x="220" y="3"/>
                  </a:lnTo>
                  <a:lnTo>
                    <a:pt x="236" y="7"/>
                  </a:lnTo>
                  <a:lnTo>
                    <a:pt x="253" y="13"/>
                  </a:lnTo>
                  <a:lnTo>
                    <a:pt x="268" y="19"/>
                  </a:lnTo>
                  <a:lnTo>
                    <a:pt x="283" y="28"/>
                  </a:lnTo>
                  <a:lnTo>
                    <a:pt x="297" y="37"/>
                  </a:lnTo>
                  <a:lnTo>
                    <a:pt x="310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3" y="87"/>
                  </a:lnTo>
                  <a:lnTo>
                    <a:pt x="352" y="103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8" y="151"/>
                  </a:lnTo>
                  <a:lnTo>
                    <a:pt x="370" y="168"/>
                  </a:lnTo>
                  <a:lnTo>
                    <a:pt x="371" y="185"/>
                  </a:lnTo>
                  <a:lnTo>
                    <a:pt x="370" y="202"/>
                  </a:lnTo>
                  <a:lnTo>
                    <a:pt x="368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3" y="283"/>
                  </a:lnTo>
                  <a:lnTo>
                    <a:pt x="334" y="297"/>
                  </a:lnTo>
                  <a:lnTo>
                    <a:pt x="323" y="310"/>
                  </a:lnTo>
                  <a:lnTo>
                    <a:pt x="310" y="322"/>
                  </a:lnTo>
                  <a:lnTo>
                    <a:pt x="297" y="333"/>
                  </a:lnTo>
                  <a:lnTo>
                    <a:pt x="283" y="343"/>
                  </a:lnTo>
                  <a:lnTo>
                    <a:pt x="268" y="351"/>
                  </a:lnTo>
                  <a:lnTo>
                    <a:pt x="253" y="358"/>
                  </a:lnTo>
                  <a:lnTo>
                    <a:pt x="236" y="363"/>
                  </a:lnTo>
                  <a:lnTo>
                    <a:pt x="220" y="368"/>
                  </a:lnTo>
                  <a:lnTo>
                    <a:pt x="203" y="370"/>
                  </a:lnTo>
                  <a:lnTo>
                    <a:pt x="185" y="370"/>
                  </a:lnTo>
                  <a:lnTo>
                    <a:pt x="168" y="370"/>
                  </a:lnTo>
                  <a:lnTo>
                    <a:pt x="152" y="368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0" y="322"/>
                  </a:lnTo>
                  <a:lnTo>
                    <a:pt x="48" y="310"/>
                  </a:lnTo>
                  <a:lnTo>
                    <a:pt x="37" y="297"/>
                  </a:lnTo>
                  <a:lnTo>
                    <a:pt x="28" y="283"/>
                  </a:lnTo>
                  <a:lnTo>
                    <a:pt x="19" y="268"/>
                  </a:lnTo>
                  <a:lnTo>
                    <a:pt x="12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92D050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/>
              <a:r>
                <a:rPr lang="en-US" altLang="en-US" sz="700" dirty="0">
                  <a:solidFill>
                    <a:srgbClr val="000000"/>
                  </a:solidFill>
                  <a:latin typeface="Arial" panose="020B0604020202020204" pitchFamily="34" charset="0"/>
                </a:rPr>
                <a:t>Command</a:t>
              </a:r>
            </a:p>
            <a:p>
              <a:pPr algn="ctr" eaLnBrk="0" hangingPunct="0"/>
              <a:r>
                <a:rPr lang="en-US" altLang="en-US" sz="700" dirty="0">
                  <a:solidFill>
                    <a:srgbClr val="000000"/>
                  </a:solidFill>
                  <a:latin typeface="Arial" panose="020B0604020202020204" pitchFamily="34" charset="0"/>
                </a:rPr>
                <a:t>Ingest</a:t>
              </a:r>
            </a:p>
          </p:txBody>
        </p:sp>
        <p:sp>
          <p:nvSpPr>
            <p:cNvPr id="28736" name="Freeform 64"/>
            <p:cNvSpPr>
              <a:spLocks/>
            </p:cNvSpPr>
            <p:nvPr/>
          </p:nvSpPr>
          <p:spPr bwMode="auto">
            <a:xfrm>
              <a:off x="3567786" y="5577841"/>
              <a:ext cx="640080" cy="640080"/>
            </a:xfrm>
            <a:custGeom>
              <a:avLst/>
              <a:gdLst>
                <a:gd name="T0" fmla="*/ 1 w 372"/>
                <a:gd name="T1" fmla="*/ 168 h 370"/>
                <a:gd name="T2" fmla="*/ 8 w 372"/>
                <a:gd name="T3" fmla="*/ 134 h 370"/>
                <a:gd name="T4" fmla="*/ 20 w 372"/>
                <a:gd name="T5" fmla="*/ 103 h 370"/>
                <a:gd name="T6" fmla="*/ 38 w 372"/>
                <a:gd name="T7" fmla="*/ 73 h 370"/>
                <a:gd name="T8" fmla="*/ 61 w 372"/>
                <a:gd name="T9" fmla="*/ 48 h 370"/>
                <a:gd name="T10" fmla="*/ 88 w 372"/>
                <a:gd name="T11" fmla="*/ 28 h 370"/>
                <a:gd name="T12" fmla="*/ 119 w 372"/>
                <a:gd name="T13" fmla="*/ 13 h 370"/>
                <a:gd name="T14" fmla="*/ 152 w 372"/>
                <a:gd name="T15" fmla="*/ 3 h 370"/>
                <a:gd name="T16" fmla="*/ 186 w 372"/>
                <a:gd name="T17" fmla="*/ 0 h 370"/>
                <a:gd name="T18" fmla="*/ 220 w 372"/>
                <a:gd name="T19" fmla="*/ 3 h 370"/>
                <a:gd name="T20" fmla="*/ 253 w 372"/>
                <a:gd name="T21" fmla="*/ 13 h 370"/>
                <a:gd name="T22" fmla="*/ 284 w 372"/>
                <a:gd name="T23" fmla="*/ 28 h 370"/>
                <a:gd name="T24" fmla="*/ 311 w 372"/>
                <a:gd name="T25" fmla="*/ 48 h 370"/>
                <a:gd name="T26" fmla="*/ 334 w 372"/>
                <a:gd name="T27" fmla="*/ 73 h 370"/>
                <a:gd name="T28" fmla="*/ 352 w 372"/>
                <a:gd name="T29" fmla="*/ 103 h 370"/>
                <a:gd name="T30" fmla="*/ 365 w 372"/>
                <a:gd name="T31" fmla="*/ 134 h 370"/>
                <a:gd name="T32" fmla="*/ 371 w 372"/>
                <a:gd name="T33" fmla="*/ 168 h 370"/>
                <a:gd name="T34" fmla="*/ 371 w 372"/>
                <a:gd name="T35" fmla="*/ 202 h 370"/>
                <a:gd name="T36" fmla="*/ 365 w 372"/>
                <a:gd name="T37" fmla="*/ 236 h 370"/>
                <a:gd name="T38" fmla="*/ 352 w 372"/>
                <a:gd name="T39" fmla="*/ 268 h 370"/>
                <a:gd name="T40" fmla="*/ 334 w 372"/>
                <a:gd name="T41" fmla="*/ 297 h 370"/>
                <a:gd name="T42" fmla="*/ 311 w 372"/>
                <a:gd name="T43" fmla="*/ 322 h 370"/>
                <a:gd name="T44" fmla="*/ 284 w 372"/>
                <a:gd name="T45" fmla="*/ 343 h 370"/>
                <a:gd name="T46" fmla="*/ 253 w 372"/>
                <a:gd name="T47" fmla="*/ 358 h 370"/>
                <a:gd name="T48" fmla="*/ 220 w 372"/>
                <a:gd name="T49" fmla="*/ 368 h 370"/>
                <a:gd name="T50" fmla="*/ 186 w 372"/>
                <a:gd name="T51" fmla="*/ 370 h 370"/>
                <a:gd name="T52" fmla="*/ 152 w 372"/>
                <a:gd name="T53" fmla="*/ 368 h 370"/>
                <a:gd name="T54" fmla="*/ 119 w 372"/>
                <a:gd name="T55" fmla="*/ 358 h 370"/>
                <a:gd name="T56" fmla="*/ 88 w 372"/>
                <a:gd name="T57" fmla="*/ 343 h 370"/>
                <a:gd name="T58" fmla="*/ 61 w 372"/>
                <a:gd name="T59" fmla="*/ 322 h 370"/>
                <a:gd name="T60" fmla="*/ 38 w 372"/>
                <a:gd name="T61" fmla="*/ 297 h 370"/>
                <a:gd name="T62" fmla="*/ 20 w 372"/>
                <a:gd name="T63" fmla="*/ 268 h 370"/>
                <a:gd name="T64" fmla="*/ 8 w 372"/>
                <a:gd name="T65" fmla="*/ 236 h 370"/>
                <a:gd name="T66" fmla="*/ 1 w 372"/>
                <a:gd name="T67" fmla="*/ 202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8" y="134"/>
                  </a:lnTo>
                  <a:lnTo>
                    <a:pt x="13" y="118"/>
                  </a:lnTo>
                  <a:lnTo>
                    <a:pt x="20" y="103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3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1"/>
                  </a:lnTo>
                  <a:lnTo>
                    <a:pt x="186" y="0"/>
                  </a:lnTo>
                  <a:lnTo>
                    <a:pt x="203" y="1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3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3"/>
                  </a:lnTo>
                  <a:lnTo>
                    <a:pt x="359" y="118"/>
                  </a:lnTo>
                  <a:lnTo>
                    <a:pt x="365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5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3"/>
                  </a:lnTo>
                  <a:lnTo>
                    <a:pt x="334" y="297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8"/>
                  </a:lnTo>
                  <a:lnTo>
                    <a:pt x="203" y="370"/>
                  </a:lnTo>
                  <a:lnTo>
                    <a:pt x="186" y="370"/>
                  </a:lnTo>
                  <a:lnTo>
                    <a:pt x="169" y="370"/>
                  </a:lnTo>
                  <a:lnTo>
                    <a:pt x="152" y="368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7"/>
                  </a:lnTo>
                  <a:lnTo>
                    <a:pt x="28" y="283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8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92D050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/>
              <a:r>
                <a:rPr lang="en-US" altLang="en-US" sz="700" dirty="0">
                  <a:solidFill>
                    <a:srgbClr val="000000"/>
                  </a:solidFill>
                  <a:latin typeface="Arial" panose="020B0604020202020204" pitchFamily="34" charset="0"/>
                </a:rPr>
                <a:t>Telemetry </a:t>
              </a:r>
            </a:p>
            <a:p>
              <a:pPr algn="ctr" eaLnBrk="0" hangingPunct="0"/>
              <a:r>
                <a:rPr lang="en-US" altLang="en-US" sz="700" dirty="0">
                  <a:solidFill>
                    <a:srgbClr val="000000"/>
                  </a:solidFill>
                  <a:latin typeface="Arial" panose="020B0604020202020204" pitchFamily="34" charset="0"/>
                </a:rPr>
                <a:t>Output</a:t>
              </a:r>
            </a:p>
          </p:txBody>
        </p:sp>
        <p:sp>
          <p:nvSpPr>
            <p:cNvPr id="28772" name="Freeform 100"/>
            <p:cNvSpPr>
              <a:spLocks/>
            </p:cNvSpPr>
            <p:nvPr/>
          </p:nvSpPr>
          <p:spPr bwMode="auto">
            <a:xfrm>
              <a:off x="8688426" y="5577841"/>
              <a:ext cx="640080" cy="640080"/>
            </a:xfrm>
            <a:custGeom>
              <a:avLst/>
              <a:gdLst>
                <a:gd name="T0" fmla="*/ 1 w 371"/>
                <a:gd name="T1" fmla="*/ 168 h 370"/>
                <a:gd name="T2" fmla="*/ 7 w 371"/>
                <a:gd name="T3" fmla="*/ 134 h 370"/>
                <a:gd name="T4" fmla="*/ 19 w 371"/>
                <a:gd name="T5" fmla="*/ 103 h 370"/>
                <a:gd name="T6" fmla="*/ 38 w 371"/>
                <a:gd name="T7" fmla="*/ 73 h 370"/>
                <a:gd name="T8" fmla="*/ 61 w 371"/>
                <a:gd name="T9" fmla="*/ 48 h 370"/>
                <a:gd name="T10" fmla="*/ 88 w 371"/>
                <a:gd name="T11" fmla="*/ 28 h 370"/>
                <a:gd name="T12" fmla="*/ 119 w 371"/>
                <a:gd name="T13" fmla="*/ 13 h 370"/>
                <a:gd name="T14" fmla="*/ 152 w 371"/>
                <a:gd name="T15" fmla="*/ 3 h 370"/>
                <a:gd name="T16" fmla="*/ 186 w 371"/>
                <a:gd name="T17" fmla="*/ 0 h 370"/>
                <a:gd name="T18" fmla="*/ 220 w 371"/>
                <a:gd name="T19" fmla="*/ 3 h 370"/>
                <a:gd name="T20" fmla="*/ 253 w 371"/>
                <a:gd name="T21" fmla="*/ 13 h 370"/>
                <a:gd name="T22" fmla="*/ 284 w 371"/>
                <a:gd name="T23" fmla="*/ 28 h 370"/>
                <a:gd name="T24" fmla="*/ 311 w 371"/>
                <a:gd name="T25" fmla="*/ 48 h 370"/>
                <a:gd name="T26" fmla="*/ 334 w 371"/>
                <a:gd name="T27" fmla="*/ 73 h 370"/>
                <a:gd name="T28" fmla="*/ 352 w 371"/>
                <a:gd name="T29" fmla="*/ 103 h 370"/>
                <a:gd name="T30" fmla="*/ 364 w 371"/>
                <a:gd name="T31" fmla="*/ 134 h 370"/>
                <a:gd name="T32" fmla="*/ 371 w 371"/>
                <a:gd name="T33" fmla="*/ 168 h 370"/>
                <a:gd name="T34" fmla="*/ 371 w 371"/>
                <a:gd name="T35" fmla="*/ 202 h 370"/>
                <a:gd name="T36" fmla="*/ 364 w 371"/>
                <a:gd name="T37" fmla="*/ 236 h 370"/>
                <a:gd name="T38" fmla="*/ 352 w 371"/>
                <a:gd name="T39" fmla="*/ 268 h 370"/>
                <a:gd name="T40" fmla="*/ 334 w 371"/>
                <a:gd name="T41" fmla="*/ 297 h 370"/>
                <a:gd name="T42" fmla="*/ 311 w 371"/>
                <a:gd name="T43" fmla="*/ 322 h 370"/>
                <a:gd name="T44" fmla="*/ 284 w 371"/>
                <a:gd name="T45" fmla="*/ 343 h 370"/>
                <a:gd name="T46" fmla="*/ 253 w 371"/>
                <a:gd name="T47" fmla="*/ 358 h 370"/>
                <a:gd name="T48" fmla="*/ 220 w 371"/>
                <a:gd name="T49" fmla="*/ 368 h 370"/>
                <a:gd name="T50" fmla="*/ 186 w 371"/>
                <a:gd name="T51" fmla="*/ 370 h 370"/>
                <a:gd name="T52" fmla="*/ 152 w 371"/>
                <a:gd name="T53" fmla="*/ 368 h 370"/>
                <a:gd name="T54" fmla="*/ 119 w 371"/>
                <a:gd name="T55" fmla="*/ 358 h 370"/>
                <a:gd name="T56" fmla="*/ 88 w 371"/>
                <a:gd name="T57" fmla="*/ 343 h 370"/>
                <a:gd name="T58" fmla="*/ 61 w 371"/>
                <a:gd name="T59" fmla="*/ 322 h 370"/>
                <a:gd name="T60" fmla="*/ 38 w 371"/>
                <a:gd name="T61" fmla="*/ 297 h 370"/>
                <a:gd name="T62" fmla="*/ 19 w 371"/>
                <a:gd name="T63" fmla="*/ 268 h 370"/>
                <a:gd name="T64" fmla="*/ 7 w 371"/>
                <a:gd name="T65" fmla="*/ 236 h 370"/>
                <a:gd name="T66" fmla="*/ 1 w 371"/>
                <a:gd name="T67" fmla="*/ 202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1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19" y="103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3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1"/>
                  </a:lnTo>
                  <a:lnTo>
                    <a:pt x="186" y="0"/>
                  </a:lnTo>
                  <a:lnTo>
                    <a:pt x="203" y="1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3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3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1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3"/>
                  </a:lnTo>
                  <a:lnTo>
                    <a:pt x="334" y="297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8"/>
                  </a:lnTo>
                  <a:lnTo>
                    <a:pt x="203" y="370"/>
                  </a:lnTo>
                  <a:lnTo>
                    <a:pt x="186" y="370"/>
                  </a:lnTo>
                  <a:lnTo>
                    <a:pt x="169" y="370"/>
                  </a:lnTo>
                  <a:lnTo>
                    <a:pt x="152" y="368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7"/>
                  </a:lnTo>
                  <a:lnTo>
                    <a:pt x="28" y="283"/>
                  </a:lnTo>
                  <a:lnTo>
                    <a:pt x="19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00FF00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lvl="0" algn="ctr" eaLnBrk="0" hangingPunct="0"/>
              <a:r>
                <a:rPr lang="en-US" altLang="en-US" sz="700" dirty="0">
                  <a:solidFill>
                    <a:srgbClr val="000000"/>
                  </a:solidFill>
                  <a:latin typeface="Arial" panose="020B0604020202020204" pitchFamily="34" charset="0"/>
                </a:rPr>
                <a:t>Table</a:t>
              </a:r>
            </a:p>
            <a:p>
              <a:pPr lvl="0" algn="ctr" eaLnBrk="0" hangingPunct="0"/>
              <a:r>
                <a:rPr lang="en-US" altLang="en-US" sz="700" dirty="0">
                  <a:solidFill>
                    <a:srgbClr val="000000"/>
                  </a:solidFill>
                  <a:latin typeface="Arial" panose="020B0604020202020204" pitchFamily="34" charset="0"/>
                </a:rPr>
                <a:t>Services</a:t>
              </a:r>
              <a:endParaRPr lang="en-US" altLang="en-US" sz="400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8792" name="Line 120"/>
            <p:cNvSpPr>
              <a:spLocks noChangeShapeType="1"/>
            </p:cNvSpPr>
            <p:nvPr/>
          </p:nvSpPr>
          <p:spPr bwMode="auto">
            <a:xfrm>
              <a:off x="2470506" y="2697481"/>
              <a:ext cx="3657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93" name="Line 121"/>
            <p:cNvSpPr>
              <a:spLocks noChangeShapeType="1"/>
            </p:cNvSpPr>
            <p:nvPr/>
          </p:nvSpPr>
          <p:spPr bwMode="auto">
            <a:xfrm>
              <a:off x="2470506" y="3429001"/>
              <a:ext cx="3657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94" name="Line 122"/>
            <p:cNvSpPr>
              <a:spLocks noChangeShapeType="1"/>
            </p:cNvSpPr>
            <p:nvPr/>
          </p:nvSpPr>
          <p:spPr bwMode="auto">
            <a:xfrm>
              <a:off x="2470506" y="4160521"/>
              <a:ext cx="3657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98" name="Line 126"/>
            <p:cNvSpPr>
              <a:spLocks noChangeShapeType="1"/>
            </p:cNvSpPr>
            <p:nvPr/>
          </p:nvSpPr>
          <p:spPr bwMode="auto">
            <a:xfrm flipH="1">
              <a:off x="9008466" y="5212081"/>
              <a:ext cx="0" cy="3657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97" name="Freeform 25"/>
            <p:cNvSpPr>
              <a:spLocks/>
            </p:cNvSpPr>
            <p:nvPr/>
          </p:nvSpPr>
          <p:spPr bwMode="auto">
            <a:xfrm>
              <a:off x="1830426" y="3840481"/>
              <a:ext cx="640080" cy="640080"/>
            </a:xfrm>
            <a:custGeom>
              <a:avLst/>
              <a:gdLst>
                <a:gd name="T0" fmla="*/ 1 w 372"/>
                <a:gd name="T1" fmla="*/ 168 h 370"/>
                <a:gd name="T2" fmla="*/ 7 w 372"/>
                <a:gd name="T3" fmla="*/ 134 h 370"/>
                <a:gd name="T4" fmla="*/ 20 w 372"/>
                <a:gd name="T5" fmla="*/ 102 h 370"/>
                <a:gd name="T6" fmla="*/ 38 w 372"/>
                <a:gd name="T7" fmla="*/ 73 h 370"/>
                <a:gd name="T8" fmla="*/ 61 w 372"/>
                <a:gd name="T9" fmla="*/ 48 h 370"/>
                <a:gd name="T10" fmla="*/ 88 w 372"/>
                <a:gd name="T11" fmla="*/ 28 h 370"/>
                <a:gd name="T12" fmla="*/ 119 w 372"/>
                <a:gd name="T13" fmla="*/ 12 h 370"/>
                <a:gd name="T14" fmla="*/ 152 w 372"/>
                <a:gd name="T15" fmla="*/ 3 h 370"/>
                <a:gd name="T16" fmla="*/ 186 w 372"/>
                <a:gd name="T17" fmla="*/ 0 h 370"/>
                <a:gd name="T18" fmla="*/ 220 w 372"/>
                <a:gd name="T19" fmla="*/ 3 h 370"/>
                <a:gd name="T20" fmla="*/ 253 w 372"/>
                <a:gd name="T21" fmla="*/ 12 h 370"/>
                <a:gd name="T22" fmla="*/ 284 w 372"/>
                <a:gd name="T23" fmla="*/ 28 h 370"/>
                <a:gd name="T24" fmla="*/ 311 w 372"/>
                <a:gd name="T25" fmla="*/ 48 h 370"/>
                <a:gd name="T26" fmla="*/ 334 w 372"/>
                <a:gd name="T27" fmla="*/ 73 h 370"/>
                <a:gd name="T28" fmla="*/ 352 w 372"/>
                <a:gd name="T29" fmla="*/ 102 h 370"/>
                <a:gd name="T30" fmla="*/ 364 w 372"/>
                <a:gd name="T31" fmla="*/ 134 h 370"/>
                <a:gd name="T32" fmla="*/ 371 w 372"/>
                <a:gd name="T33" fmla="*/ 168 h 370"/>
                <a:gd name="T34" fmla="*/ 371 w 372"/>
                <a:gd name="T35" fmla="*/ 202 h 370"/>
                <a:gd name="T36" fmla="*/ 364 w 372"/>
                <a:gd name="T37" fmla="*/ 236 h 370"/>
                <a:gd name="T38" fmla="*/ 352 w 372"/>
                <a:gd name="T39" fmla="*/ 268 h 370"/>
                <a:gd name="T40" fmla="*/ 334 w 372"/>
                <a:gd name="T41" fmla="*/ 296 h 370"/>
                <a:gd name="T42" fmla="*/ 311 w 372"/>
                <a:gd name="T43" fmla="*/ 322 h 370"/>
                <a:gd name="T44" fmla="*/ 284 w 372"/>
                <a:gd name="T45" fmla="*/ 343 h 370"/>
                <a:gd name="T46" fmla="*/ 253 w 372"/>
                <a:gd name="T47" fmla="*/ 358 h 370"/>
                <a:gd name="T48" fmla="*/ 220 w 372"/>
                <a:gd name="T49" fmla="*/ 367 h 370"/>
                <a:gd name="T50" fmla="*/ 186 w 372"/>
                <a:gd name="T51" fmla="*/ 370 h 370"/>
                <a:gd name="T52" fmla="*/ 152 w 372"/>
                <a:gd name="T53" fmla="*/ 367 h 370"/>
                <a:gd name="T54" fmla="*/ 119 w 372"/>
                <a:gd name="T55" fmla="*/ 358 h 370"/>
                <a:gd name="T56" fmla="*/ 88 w 372"/>
                <a:gd name="T57" fmla="*/ 343 h 370"/>
                <a:gd name="T58" fmla="*/ 61 w 372"/>
                <a:gd name="T59" fmla="*/ 322 h 370"/>
                <a:gd name="T60" fmla="*/ 38 w 372"/>
                <a:gd name="T61" fmla="*/ 296 h 370"/>
                <a:gd name="T62" fmla="*/ 20 w 372"/>
                <a:gd name="T63" fmla="*/ 268 h 370"/>
                <a:gd name="T64" fmla="*/ 7 w 372"/>
                <a:gd name="T65" fmla="*/ 236 h 370"/>
                <a:gd name="T66" fmla="*/ 1 w 372"/>
                <a:gd name="T67" fmla="*/ 202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/>
              <a:r>
                <a:rPr lang="en-US" altLang="en-US" sz="700" dirty="0">
                  <a:solidFill>
                    <a:srgbClr val="000000"/>
                  </a:solidFill>
                  <a:latin typeface="Arial" panose="020B0604020202020204" pitchFamily="34" charset="0"/>
                </a:rPr>
                <a:t>Power Transfer</a:t>
              </a:r>
            </a:p>
            <a:p>
              <a:pPr algn="ctr" eaLnBrk="0" hangingPunct="0"/>
              <a:r>
                <a:rPr lang="en-US" altLang="en-US" sz="700" dirty="0">
                  <a:solidFill>
                    <a:srgbClr val="000000"/>
                  </a:solidFill>
                  <a:latin typeface="Arial" panose="020B0604020202020204" pitchFamily="34" charset="0"/>
                </a:rPr>
                <a:t>Control</a:t>
              </a:r>
            </a:p>
          </p:txBody>
        </p:sp>
        <p:sp>
          <p:nvSpPr>
            <p:cNvPr id="28718" name="Freeform 46"/>
            <p:cNvSpPr>
              <a:spLocks/>
            </p:cNvSpPr>
            <p:nvPr/>
          </p:nvSpPr>
          <p:spPr bwMode="auto">
            <a:xfrm>
              <a:off x="5030826" y="5577841"/>
              <a:ext cx="640080" cy="640080"/>
            </a:xfrm>
            <a:custGeom>
              <a:avLst/>
              <a:gdLst>
                <a:gd name="T0" fmla="*/ 1 w 371"/>
                <a:gd name="T1" fmla="*/ 168 h 370"/>
                <a:gd name="T2" fmla="*/ 7 w 371"/>
                <a:gd name="T3" fmla="*/ 134 h 370"/>
                <a:gd name="T4" fmla="*/ 19 w 371"/>
                <a:gd name="T5" fmla="*/ 103 h 370"/>
                <a:gd name="T6" fmla="*/ 38 w 371"/>
                <a:gd name="T7" fmla="*/ 73 h 370"/>
                <a:gd name="T8" fmla="*/ 61 w 371"/>
                <a:gd name="T9" fmla="*/ 48 h 370"/>
                <a:gd name="T10" fmla="*/ 88 w 371"/>
                <a:gd name="T11" fmla="*/ 28 h 370"/>
                <a:gd name="T12" fmla="*/ 119 w 371"/>
                <a:gd name="T13" fmla="*/ 13 h 370"/>
                <a:gd name="T14" fmla="*/ 152 w 371"/>
                <a:gd name="T15" fmla="*/ 3 h 370"/>
                <a:gd name="T16" fmla="*/ 186 w 371"/>
                <a:gd name="T17" fmla="*/ 0 h 370"/>
                <a:gd name="T18" fmla="*/ 220 w 371"/>
                <a:gd name="T19" fmla="*/ 3 h 370"/>
                <a:gd name="T20" fmla="*/ 253 w 371"/>
                <a:gd name="T21" fmla="*/ 13 h 370"/>
                <a:gd name="T22" fmla="*/ 283 w 371"/>
                <a:gd name="T23" fmla="*/ 28 h 370"/>
                <a:gd name="T24" fmla="*/ 311 w 371"/>
                <a:gd name="T25" fmla="*/ 48 h 370"/>
                <a:gd name="T26" fmla="*/ 334 w 371"/>
                <a:gd name="T27" fmla="*/ 73 h 370"/>
                <a:gd name="T28" fmla="*/ 352 w 371"/>
                <a:gd name="T29" fmla="*/ 103 h 370"/>
                <a:gd name="T30" fmla="*/ 364 w 371"/>
                <a:gd name="T31" fmla="*/ 134 h 370"/>
                <a:gd name="T32" fmla="*/ 371 w 371"/>
                <a:gd name="T33" fmla="*/ 168 h 370"/>
                <a:gd name="T34" fmla="*/ 371 w 371"/>
                <a:gd name="T35" fmla="*/ 202 h 370"/>
                <a:gd name="T36" fmla="*/ 364 w 371"/>
                <a:gd name="T37" fmla="*/ 236 h 370"/>
                <a:gd name="T38" fmla="*/ 352 w 371"/>
                <a:gd name="T39" fmla="*/ 268 h 370"/>
                <a:gd name="T40" fmla="*/ 334 w 371"/>
                <a:gd name="T41" fmla="*/ 297 h 370"/>
                <a:gd name="T42" fmla="*/ 311 w 371"/>
                <a:gd name="T43" fmla="*/ 322 h 370"/>
                <a:gd name="T44" fmla="*/ 283 w 371"/>
                <a:gd name="T45" fmla="*/ 343 h 370"/>
                <a:gd name="T46" fmla="*/ 253 w 371"/>
                <a:gd name="T47" fmla="*/ 358 h 370"/>
                <a:gd name="T48" fmla="*/ 220 w 371"/>
                <a:gd name="T49" fmla="*/ 368 h 370"/>
                <a:gd name="T50" fmla="*/ 186 w 371"/>
                <a:gd name="T51" fmla="*/ 370 h 370"/>
                <a:gd name="T52" fmla="*/ 152 w 371"/>
                <a:gd name="T53" fmla="*/ 368 h 370"/>
                <a:gd name="T54" fmla="*/ 119 w 371"/>
                <a:gd name="T55" fmla="*/ 358 h 370"/>
                <a:gd name="T56" fmla="*/ 88 w 371"/>
                <a:gd name="T57" fmla="*/ 343 h 370"/>
                <a:gd name="T58" fmla="*/ 61 w 371"/>
                <a:gd name="T59" fmla="*/ 322 h 370"/>
                <a:gd name="T60" fmla="*/ 38 w 371"/>
                <a:gd name="T61" fmla="*/ 297 h 370"/>
                <a:gd name="T62" fmla="*/ 19 w 371"/>
                <a:gd name="T63" fmla="*/ 268 h 370"/>
                <a:gd name="T64" fmla="*/ 7 w 371"/>
                <a:gd name="T65" fmla="*/ 236 h 370"/>
                <a:gd name="T66" fmla="*/ 1 w 371"/>
                <a:gd name="T67" fmla="*/ 202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1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19" y="103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3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1"/>
                  </a:lnTo>
                  <a:lnTo>
                    <a:pt x="186" y="0"/>
                  </a:lnTo>
                  <a:lnTo>
                    <a:pt x="203" y="1"/>
                  </a:lnTo>
                  <a:lnTo>
                    <a:pt x="220" y="3"/>
                  </a:lnTo>
                  <a:lnTo>
                    <a:pt x="236" y="7"/>
                  </a:lnTo>
                  <a:lnTo>
                    <a:pt x="253" y="13"/>
                  </a:lnTo>
                  <a:lnTo>
                    <a:pt x="269" y="19"/>
                  </a:lnTo>
                  <a:lnTo>
                    <a:pt x="283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3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8" y="151"/>
                  </a:lnTo>
                  <a:lnTo>
                    <a:pt x="371" y="168"/>
                  </a:lnTo>
                  <a:lnTo>
                    <a:pt x="371" y="185"/>
                  </a:lnTo>
                  <a:lnTo>
                    <a:pt x="371" y="202"/>
                  </a:lnTo>
                  <a:lnTo>
                    <a:pt x="368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3"/>
                  </a:lnTo>
                  <a:lnTo>
                    <a:pt x="334" y="297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3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6" y="363"/>
                  </a:lnTo>
                  <a:lnTo>
                    <a:pt x="220" y="368"/>
                  </a:lnTo>
                  <a:lnTo>
                    <a:pt x="203" y="370"/>
                  </a:lnTo>
                  <a:lnTo>
                    <a:pt x="186" y="370"/>
                  </a:lnTo>
                  <a:lnTo>
                    <a:pt x="169" y="370"/>
                  </a:lnTo>
                  <a:lnTo>
                    <a:pt x="152" y="368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7"/>
                  </a:lnTo>
                  <a:lnTo>
                    <a:pt x="28" y="283"/>
                  </a:lnTo>
                  <a:lnTo>
                    <a:pt x="19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92D050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/>
              <a:r>
                <a:rPr lang="en-US" altLang="en-US" sz="700" dirty="0">
                  <a:solidFill>
                    <a:srgbClr val="000000"/>
                  </a:solidFill>
                  <a:latin typeface="Arial" panose="020B0604020202020204" pitchFamily="34" charset="0"/>
                </a:rPr>
                <a:t>Scheduler</a:t>
              </a:r>
            </a:p>
          </p:txBody>
        </p:sp>
        <p:sp>
          <p:nvSpPr>
            <p:cNvPr id="137" name="Line 126"/>
            <p:cNvSpPr>
              <a:spLocks noChangeShapeType="1"/>
            </p:cNvSpPr>
            <p:nvPr/>
          </p:nvSpPr>
          <p:spPr bwMode="auto">
            <a:xfrm flipH="1">
              <a:off x="8276946" y="5212081"/>
              <a:ext cx="0" cy="3657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9" name="Line 126"/>
            <p:cNvSpPr>
              <a:spLocks noChangeShapeType="1"/>
            </p:cNvSpPr>
            <p:nvPr/>
          </p:nvSpPr>
          <p:spPr bwMode="auto">
            <a:xfrm flipH="1">
              <a:off x="6813906" y="5212081"/>
              <a:ext cx="0" cy="3657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0" name="Line 126"/>
            <p:cNvSpPr>
              <a:spLocks noChangeShapeType="1"/>
            </p:cNvSpPr>
            <p:nvPr/>
          </p:nvSpPr>
          <p:spPr bwMode="auto">
            <a:xfrm flipH="1">
              <a:off x="7543800" y="5212081"/>
              <a:ext cx="0" cy="3657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7" name="Line 126"/>
            <p:cNvSpPr>
              <a:spLocks noChangeShapeType="1"/>
            </p:cNvSpPr>
            <p:nvPr/>
          </p:nvSpPr>
          <p:spPr bwMode="auto">
            <a:xfrm flipH="1">
              <a:off x="3156306" y="5212081"/>
              <a:ext cx="0" cy="3657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" name="Freeform 46"/>
            <p:cNvSpPr>
              <a:spLocks/>
            </p:cNvSpPr>
            <p:nvPr/>
          </p:nvSpPr>
          <p:spPr bwMode="auto">
            <a:xfrm>
              <a:off x="2836266" y="5577841"/>
              <a:ext cx="640080" cy="640080"/>
            </a:xfrm>
            <a:custGeom>
              <a:avLst/>
              <a:gdLst>
                <a:gd name="T0" fmla="*/ 1 w 371"/>
                <a:gd name="T1" fmla="*/ 168 h 370"/>
                <a:gd name="T2" fmla="*/ 7 w 371"/>
                <a:gd name="T3" fmla="*/ 134 h 370"/>
                <a:gd name="T4" fmla="*/ 19 w 371"/>
                <a:gd name="T5" fmla="*/ 103 h 370"/>
                <a:gd name="T6" fmla="*/ 38 w 371"/>
                <a:gd name="T7" fmla="*/ 73 h 370"/>
                <a:gd name="T8" fmla="*/ 61 w 371"/>
                <a:gd name="T9" fmla="*/ 48 h 370"/>
                <a:gd name="T10" fmla="*/ 88 w 371"/>
                <a:gd name="T11" fmla="*/ 28 h 370"/>
                <a:gd name="T12" fmla="*/ 119 w 371"/>
                <a:gd name="T13" fmla="*/ 13 h 370"/>
                <a:gd name="T14" fmla="*/ 152 w 371"/>
                <a:gd name="T15" fmla="*/ 3 h 370"/>
                <a:gd name="T16" fmla="*/ 186 w 371"/>
                <a:gd name="T17" fmla="*/ 0 h 370"/>
                <a:gd name="T18" fmla="*/ 220 w 371"/>
                <a:gd name="T19" fmla="*/ 3 h 370"/>
                <a:gd name="T20" fmla="*/ 253 w 371"/>
                <a:gd name="T21" fmla="*/ 13 h 370"/>
                <a:gd name="T22" fmla="*/ 283 w 371"/>
                <a:gd name="T23" fmla="*/ 28 h 370"/>
                <a:gd name="T24" fmla="*/ 311 w 371"/>
                <a:gd name="T25" fmla="*/ 48 h 370"/>
                <a:gd name="T26" fmla="*/ 334 w 371"/>
                <a:gd name="T27" fmla="*/ 73 h 370"/>
                <a:gd name="T28" fmla="*/ 352 w 371"/>
                <a:gd name="T29" fmla="*/ 103 h 370"/>
                <a:gd name="T30" fmla="*/ 364 w 371"/>
                <a:gd name="T31" fmla="*/ 134 h 370"/>
                <a:gd name="T32" fmla="*/ 371 w 371"/>
                <a:gd name="T33" fmla="*/ 168 h 370"/>
                <a:gd name="T34" fmla="*/ 371 w 371"/>
                <a:gd name="T35" fmla="*/ 202 h 370"/>
                <a:gd name="T36" fmla="*/ 364 w 371"/>
                <a:gd name="T37" fmla="*/ 236 h 370"/>
                <a:gd name="T38" fmla="*/ 352 w 371"/>
                <a:gd name="T39" fmla="*/ 268 h 370"/>
                <a:gd name="T40" fmla="*/ 334 w 371"/>
                <a:gd name="T41" fmla="*/ 297 h 370"/>
                <a:gd name="T42" fmla="*/ 311 w 371"/>
                <a:gd name="T43" fmla="*/ 322 h 370"/>
                <a:gd name="T44" fmla="*/ 283 w 371"/>
                <a:gd name="T45" fmla="*/ 343 h 370"/>
                <a:gd name="T46" fmla="*/ 253 w 371"/>
                <a:gd name="T47" fmla="*/ 358 h 370"/>
                <a:gd name="T48" fmla="*/ 220 w 371"/>
                <a:gd name="T49" fmla="*/ 368 h 370"/>
                <a:gd name="T50" fmla="*/ 186 w 371"/>
                <a:gd name="T51" fmla="*/ 370 h 370"/>
                <a:gd name="T52" fmla="*/ 152 w 371"/>
                <a:gd name="T53" fmla="*/ 368 h 370"/>
                <a:gd name="T54" fmla="*/ 119 w 371"/>
                <a:gd name="T55" fmla="*/ 358 h 370"/>
                <a:gd name="T56" fmla="*/ 88 w 371"/>
                <a:gd name="T57" fmla="*/ 343 h 370"/>
                <a:gd name="T58" fmla="*/ 61 w 371"/>
                <a:gd name="T59" fmla="*/ 322 h 370"/>
                <a:gd name="T60" fmla="*/ 38 w 371"/>
                <a:gd name="T61" fmla="*/ 297 h 370"/>
                <a:gd name="T62" fmla="*/ 19 w 371"/>
                <a:gd name="T63" fmla="*/ 268 h 370"/>
                <a:gd name="T64" fmla="*/ 7 w 371"/>
                <a:gd name="T65" fmla="*/ 236 h 370"/>
                <a:gd name="T66" fmla="*/ 1 w 371"/>
                <a:gd name="T67" fmla="*/ 202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1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19" y="103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3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1"/>
                  </a:lnTo>
                  <a:lnTo>
                    <a:pt x="186" y="0"/>
                  </a:lnTo>
                  <a:lnTo>
                    <a:pt x="203" y="1"/>
                  </a:lnTo>
                  <a:lnTo>
                    <a:pt x="220" y="3"/>
                  </a:lnTo>
                  <a:lnTo>
                    <a:pt x="236" y="7"/>
                  </a:lnTo>
                  <a:lnTo>
                    <a:pt x="253" y="13"/>
                  </a:lnTo>
                  <a:lnTo>
                    <a:pt x="269" y="19"/>
                  </a:lnTo>
                  <a:lnTo>
                    <a:pt x="283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3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8" y="151"/>
                  </a:lnTo>
                  <a:lnTo>
                    <a:pt x="371" y="168"/>
                  </a:lnTo>
                  <a:lnTo>
                    <a:pt x="371" y="185"/>
                  </a:lnTo>
                  <a:lnTo>
                    <a:pt x="371" y="202"/>
                  </a:lnTo>
                  <a:lnTo>
                    <a:pt x="368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3"/>
                  </a:lnTo>
                  <a:lnTo>
                    <a:pt x="334" y="297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3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6" y="363"/>
                  </a:lnTo>
                  <a:lnTo>
                    <a:pt x="220" y="368"/>
                  </a:lnTo>
                  <a:lnTo>
                    <a:pt x="203" y="370"/>
                  </a:lnTo>
                  <a:lnTo>
                    <a:pt x="186" y="370"/>
                  </a:lnTo>
                  <a:lnTo>
                    <a:pt x="169" y="370"/>
                  </a:lnTo>
                  <a:lnTo>
                    <a:pt x="152" y="368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7"/>
                  </a:lnTo>
                  <a:lnTo>
                    <a:pt x="28" y="283"/>
                  </a:lnTo>
                  <a:lnTo>
                    <a:pt x="19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92D050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/>
              <a:r>
                <a:rPr lang="en-US" altLang="en-US" sz="700" dirty="0">
                  <a:solidFill>
                    <a:srgbClr val="000000"/>
                  </a:solidFill>
                  <a:latin typeface="Arial" panose="020B0604020202020204" pitchFamily="34" charset="0"/>
                </a:rPr>
                <a:t>House-keeping</a:t>
              </a:r>
            </a:p>
          </p:txBody>
        </p:sp>
        <p:sp>
          <p:nvSpPr>
            <p:cNvPr id="2" name="Rectangle 1"/>
            <p:cNvSpPr/>
            <p:nvPr/>
          </p:nvSpPr>
          <p:spPr>
            <a:xfrm>
              <a:off x="1700784" y="954024"/>
              <a:ext cx="1819656" cy="4297680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Control</a:t>
              </a:r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2790545" y="5532121"/>
              <a:ext cx="3657600" cy="1097280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b="1" dirty="0" err="1">
                  <a:solidFill>
                    <a:schemeClr val="tx1"/>
                  </a:solidFill>
                </a:rPr>
                <a:t>cFS</a:t>
              </a:r>
              <a:r>
                <a:rPr lang="en-US" b="1" dirty="0">
                  <a:solidFill>
                    <a:schemeClr val="tx1"/>
                  </a:solidFill>
                </a:rPr>
                <a:t> Apps</a:t>
              </a:r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6446520" y="5532121"/>
              <a:ext cx="2926080" cy="1097280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b="1" dirty="0" err="1">
                  <a:solidFill>
                    <a:schemeClr val="tx1"/>
                  </a:solidFill>
                </a:rPr>
                <a:t>cFE</a:t>
              </a:r>
              <a:r>
                <a:rPr lang="en-US" b="1" dirty="0">
                  <a:solidFill>
                    <a:schemeClr val="tx1"/>
                  </a:solidFill>
                </a:rPr>
                <a:t> Apps</a:t>
              </a:r>
            </a:p>
          </p:txBody>
        </p:sp>
        <p:sp>
          <p:nvSpPr>
            <p:cNvPr id="112" name="Line 122"/>
            <p:cNvSpPr>
              <a:spLocks noChangeShapeType="1"/>
            </p:cNvSpPr>
            <p:nvPr/>
          </p:nvSpPr>
          <p:spPr bwMode="auto">
            <a:xfrm>
              <a:off x="2470506" y="4892041"/>
              <a:ext cx="3657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8" name="Freeform 25"/>
            <p:cNvSpPr>
              <a:spLocks/>
            </p:cNvSpPr>
            <p:nvPr/>
          </p:nvSpPr>
          <p:spPr bwMode="auto">
            <a:xfrm>
              <a:off x="1830426" y="4572001"/>
              <a:ext cx="640080" cy="640080"/>
            </a:xfrm>
            <a:custGeom>
              <a:avLst/>
              <a:gdLst>
                <a:gd name="T0" fmla="*/ 1 w 372"/>
                <a:gd name="T1" fmla="*/ 168 h 370"/>
                <a:gd name="T2" fmla="*/ 7 w 372"/>
                <a:gd name="T3" fmla="*/ 134 h 370"/>
                <a:gd name="T4" fmla="*/ 20 w 372"/>
                <a:gd name="T5" fmla="*/ 102 h 370"/>
                <a:gd name="T6" fmla="*/ 38 w 372"/>
                <a:gd name="T7" fmla="*/ 73 h 370"/>
                <a:gd name="T8" fmla="*/ 61 w 372"/>
                <a:gd name="T9" fmla="*/ 48 h 370"/>
                <a:gd name="T10" fmla="*/ 88 w 372"/>
                <a:gd name="T11" fmla="*/ 28 h 370"/>
                <a:gd name="T12" fmla="*/ 119 w 372"/>
                <a:gd name="T13" fmla="*/ 12 h 370"/>
                <a:gd name="T14" fmla="*/ 152 w 372"/>
                <a:gd name="T15" fmla="*/ 3 h 370"/>
                <a:gd name="T16" fmla="*/ 186 w 372"/>
                <a:gd name="T17" fmla="*/ 0 h 370"/>
                <a:gd name="T18" fmla="*/ 220 w 372"/>
                <a:gd name="T19" fmla="*/ 3 h 370"/>
                <a:gd name="T20" fmla="*/ 253 w 372"/>
                <a:gd name="T21" fmla="*/ 12 h 370"/>
                <a:gd name="T22" fmla="*/ 284 w 372"/>
                <a:gd name="T23" fmla="*/ 28 h 370"/>
                <a:gd name="T24" fmla="*/ 311 w 372"/>
                <a:gd name="T25" fmla="*/ 48 h 370"/>
                <a:gd name="T26" fmla="*/ 334 w 372"/>
                <a:gd name="T27" fmla="*/ 73 h 370"/>
                <a:gd name="T28" fmla="*/ 352 w 372"/>
                <a:gd name="T29" fmla="*/ 102 h 370"/>
                <a:gd name="T30" fmla="*/ 364 w 372"/>
                <a:gd name="T31" fmla="*/ 134 h 370"/>
                <a:gd name="T32" fmla="*/ 371 w 372"/>
                <a:gd name="T33" fmla="*/ 168 h 370"/>
                <a:gd name="T34" fmla="*/ 371 w 372"/>
                <a:gd name="T35" fmla="*/ 202 h 370"/>
                <a:gd name="T36" fmla="*/ 364 w 372"/>
                <a:gd name="T37" fmla="*/ 236 h 370"/>
                <a:gd name="T38" fmla="*/ 352 w 372"/>
                <a:gd name="T39" fmla="*/ 268 h 370"/>
                <a:gd name="T40" fmla="*/ 334 w 372"/>
                <a:gd name="T41" fmla="*/ 296 h 370"/>
                <a:gd name="T42" fmla="*/ 311 w 372"/>
                <a:gd name="T43" fmla="*/ 322 h 370"/>
                <a:gd name="T44" fmla="*/ 284 w 372"/>
                <a:gd name="T45" fmla="*/ 343 h 370"/>
                <a:gd name="T46" fmla="*/ 253 w 372"/>
                <a:gd name="T47" fmla="*/ 358 h 370"/>
                <a:gd name="T48" fmla="*/ 220 w 372"/>
                <a:gd name="T49" fmla="*/ 367 h 370"/>
                <a:gd name="T50" fmla="*/ 186 w 372"/>
                <a:gd name="T51" fmla="*/ 370 h 370"/>
                <a:gd name="T52" fmla="*/ 152 w 372"/>
                <a:gd name="T53" fmla="*/ 367 h 370"/>
                <a:gd name="T54" fmla="*/ 119 w 372"/>
                <a:gd name="T55" fmla="*/ 358 h 370"/>
                <a:gd name="T56" fmla="*/ 88 w 372"/>
                <a:gd name="T57" fmla="*/ 343 h 370"/>
                <a:gd name="T58" fmla="*/ 61 w 372"/>
                <a:gd name="T59" fmla="*/ 322 h 370"/>
                <a:gd name="T60" fmla="*/ 38 w 372"/>
                <a:gd name="T61" fmla="*/ 296 h 370"/>
                <a:gd name="T62" fmla="*/ 20 w 372"/>
                <a:gd name="T63" fmla="*/ 268 h 370"/>
                <a:gd name="T64" fmla="*/ 7 w 372"/>
                <a:gd name="T65" fmla="*/ 236 h 370"/>
                <a:gd name="T66" fmla="*/ 1 w 372"/>
                <a:gd name="T67" fmla="*/ 202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/>
              <a:r>
                <a:rPr lang="en-US" altLang="en-US" sz="700" dirty="0">
                  <a:solidFill>
                    <a:srgbClr val="000000"/>
                  </a:solidFill>
                  <a:latin typeface="Arial" panose="020B0604020202020204" pitchFamily="34" charset="0"/>
                </a:rPr>
                <a:t>Power</a:t>
              </a:r>
            </a:p>
            <a:p>
              <a:pPr algn="ctr" eaLnBrk="0" hangingPunct="0"/>
              <a:r>
                <a:rPr lang="en-US" altLang="en-US" sz="700" dirty="0">
                  <a:solidFill>
                    <a:srgbClr val="000000"/>
                  </a:solidFill>
                  <a:latin typeface="Arial" panose="020B0604020202020204" pitchFamily="34" charset="0"/>
                </a:rPr>
                <a:t>Control</a:t>
              </a:r>
            </a:p>
          </p:txBody>
        </p:sp>
        <p:sp>
          <p:nvSpPr>
            <p:cNvPr id="119" name="Rectangle 65"/>
            <p:cNvSpPr>
              <a:spLocks noChangeArrowheads="1"/>
            </p:cNvSpPr>
            <p:nvPr/>
          </p:nvSpPr>
          <p:spPr bwMode="auto">
            <a:xfrm>
              <a:off x="1426464" y="4917208"/>
              <a:ext cx="64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endParaRPr lang="en-US" altLang="en-US" sz="700" dirty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0" name="Freeform 3"/>
            <p:cNvSpPr>
              <a:spLocks/>
            </p:cNvSpPr>
            <p:nvPr/>
          </p:nvSpPr>
          <p:spPr bwMode="auto">
            <a:xfrm>
              <a:off x="1830426" y="3108961"/>
              <a:ext cx="640080" cy="640080"/>
            </a:xfrm>
            <a:custGeom>
              <a:avLst/>
              <a:gdLst>
                <a:gd name="T0" fmla="*/ 1 w 372"/>
                <a:gd name="T1" fmla="*/ 168 h 370"/>
                <a:gd name="T2" fmla="*/ 7 w 372"/>
                <a:gd name="T3" fmla="*/ 134 h 370"/>
                <a:gd name="T4" fmla="*/ 20 w 372"/>
                <a:gd name="T5" fmla="*/ 103 h 370"/>
                <a:gd name="T6" fmla="*/ 38 w 372"/>
                <a:gd name="T7" fmla="*/ 73 h 370"/>
                <a:gd name="T8" fmla="*/ 61 w 372"/>
                <a:gd name="T9" fmla="*/ 48 h 370"/>
                <a:gd name="T10" fmla="*/ 88 w 372"/>
                <a:gd name="T11" fmla="*/ 28 h 370"/>
                <a:gd name="T12" fmla="*/ 119 w 372"/>
                <a:gd name="T13" fmla="*/ 12 h 370"/>
                <a:gd name="T14" fmla="*/ 152 w 372"/>
                <a:gd name="T15" fmla="*/ 3 h 370"/>
                <a:gd name="T16" fmla="*/ 186 w 372"/>
                <a:gd name="T17" fmla="*/ 0 h 370"/>
                <a:gd name="T18" fmla="*/ 220 w 372"/>
                <a:gd name="T19" fmla="*/ 3 h 370"/>
                <a:gd name="T20" fmla="*/ 253 w 372"/>
                <a:gd name="T21" fmla="*/ 12 h 370"/>
                <a:gd name="T22" fmla="*/ 284 w 372"/>
                <a:gd name="T23" fmla="*/ 28 h 370"/>
                <a:gd name="T24" fmla="*/ 311 w 372"/>
                <a:gd name="T25" fmla="*/ 48 h 370"/>
                <a:gd name="T26" fmla="*/ 334 w 372"/>
                <a:gd name="T27" fmla="*/ 73 h 370"/>
                <a:gd name="T28" fmla="*/ 352 w 372"/>
                <a:gd name="T29" fmla="*/ 103 h 370"/>
                <a:gd name="T30" fmla="*/ 364 w 372"/>
                <a:gd name="T31" fmla="*/ 134 h 370"/>
                <a:gd name="T32" fmla="*/ 371 w 372"/>
                <a:gd name="T33" fmla="*/ 168 h 370"/>
                <a:gd name="T34" fmla="*/ 371 w 372"/>
                <a:gd name="T35" fmla="*/ 202 h 370"/>
                <a:gd name="T36" fmla="*/ 364 w 372"/>
                <a:gd name="T37" fmla="*/ 236 h 370"/>
                <a:gd name="T38" fmla="*/ 352 w 372"/>
                <a:gd name="T39" fmla="*/ 268 h 370"/>
                <a:gd name="T40" fmla="*/ 334 w 372"/>
                <a:gd name="T41" fmla="*/ 297 h 370"/>
                <a:gd name="T42" fmla="*/ 311 w 372"/>
                <a:gd name="T43" fmla="*/ 322 h 370"/>
                <a:gd name="T44" fmla="*/ 284 w 372"/>
                <a:gd name="T45" fmla="*/ 343 h 370"/>
                <a:gd name="T46" fmla="*/ 253 w 372"/>
                <a:gd name="T47" fmla="*/ 358 h 370"/>
                <a:gd name="T48" fmla="*/ 220 w 372"/>
                <a:gd name="T49" fmla="*/ 367 h 370"/>
                <a:gd name="T50" fmla="*/ 186 w 372"/>
                <a:gd name="T51" fmla="*/ 370 h 370"/>
                <a:gd name="T52" fmla="*/ 152 w 372"/>
                <a:gd name="T53" fmla="*/ 367 h 370"/>
                <a:gd name="T54" fmla="*/ 119 w 372"/>
                <a:gd name="T55" fmla="*/ 358 h 370"/>
                <a:gd name="T56" fmla="*/ 88 w 372"/>
                <a:gd name="T57" fmla="*/ 343 h 370"/>
                <a:gd name="T58" fmla="*/ 61 w 372"/>
                <a:gd name="T59" fmla="*/ 322 h 370"/>
                <a:gd name="T60" fmla="*/ 38 w 372"/>
                <a:gd name="T61" fmla="*/ 297 h 370"/>
                <a:gd name="T62" fmla="*/ 20 w 372"/>
                <a:gd name="T63" fmla="*/ 268 h 370"/>
                <a:gd name="T64" fmla="*/ 7 w 372"/>
                <a:gd name="T65" fmla="*/ 236 h 370"/>
                <a:gd name="T66" fmla="*/ 1 w 372"/>
                <a:gd name="T67" fmla="*/ 202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3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3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3"/>
                  </a:lnTo>
                  <a:lnTo>
                    <a:pt x="334" y="297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7"/>
                  </a:lnTo>
                  <a:lnTo>
                    <a:pt x="28" y="283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/>
              <a:r>
                <a:rPr lang="en-US" altLang="en-US" sz="700" dirty="0">
                  <a:solidFill>
                    <a:srgbClr val="000000"/>
                  </a:solidFill>
                  <a:latin typeface="Arial" panose="020B0604020202020204" pitchFamily="34" charset="0"/>
                </a:rPr>
                <a:t>Ordnance</a:t>
              </a:r>
            </a:p>
            <a:p>
              <a:pPr algn="ctr" eaLnBrk="0" hangingPunct="0"/>
              <a:r>
                <a:rPr lang="en-US" altLang="en-US" sz="700" dirty="0">
                  <a:solidFill>
                    <a:srgbClr val="000000"/>
                  </a:solidFill>
                  <a:latin typeface="Arial" panose="020B0604020202020204" pitchFamily="34" charset="0"/>
                </a:rPr>
                <a:t>Control</a:t>
              </a:r>
              <a:endParaRPr lang="en-US" altLang="en-US" sz="700" dirty="0">
                <a:latin typeface="Arial" panose="020B0604020202020204" pitchFamily="34" charset="0"/>
              </a:endParaRPr>
            </a:p>
          </p:txBody>
        </p:sp>
        <p:sp>
          <p:nvSpPr>
            <p:cNvPr id="28707" name="Freeform 35"/>
            <p:cNvSpPr>
              <a:spLocks/>
            </p:cNvSpPr>
            <p:nvPr/>
          </p:nvSpPr>
          <p:spPr bwMode="auto">
            <a:xfrm>
              <a:off x="5760720" y="5577840"/>
              <a:ext cx="640080" cy="640080"/>
            </a:xfrm>
            <a:custGeom>
              <a:avLst/>
              <a:gdLst>
                <a:gd name="T0" fmla="*/ 1 w 372"/>
                <a:gd name="T1" fmla="*/ 168 h 370"/>
                <a:gd name="T2" fmla="*/ 8 w 372"/>
                <a:gd name="T3" fmla="*/ 134 h 370"/>
                <a:gd name="T4" fmla="*/ 20 w 372"/>
                <a:gd name="T5" fmla="*/ 103 h 370"/>
                <a:gd name="T6" fmla="*/ 38 w 372"/>
                <a:gd name="T7" fmla="*/ 73 h 370"/>
                <a:gd name="T8" fmla="*/ 61 w 372"/>
                <a:gd name="T9" fmla="*/ 48 h 370"/>
                <a:gd name="T10" fmla="*/ 88 w 372"/>
                <a:gd name="T11" fmla="*/ 28 h 370"/>
                <a:gd name="T12" fmla="*/ 119 w 372"/>
                <a:gd name="T13" fmla="*/ 13 h 370"/>
                <a:gd name="T14" fmla="*/ 152 w 372"/>
                <a:gd name="T15" fmla="*/ 3 h 370"/>
                <a:gd name="T16" fmla="*/ 186 w 372"/>
                <a:gd name="T17" fmla="*/ 0 h 370"/>
                <a:gd name="T18" fmla="*/ 220 w 372"/>
                <a:gd name="T19" fmla="*/ 3 h 370"/>
                <a:gd name="T20" fmla="*/ 253 w 372"/>
                <a:gd name="T21" fmla="*/ 13 h 370"/>
                <a:gd name="T22" fmla="*/ 284 w 372"/>
                <a:gd name="T23" fmla="*/ 28 h 370"/>
                <a:gd name="T24" fmla="*/ 311 w 372"/>
                <a:gd name="T25" fmla="*/ 48 h 370"/>
                <a:gd name="T26" fmla="*/ 334 w 372"/>
                <a:gd name="T27" fmla="*/ 73 h 370"/>
                <a:gd name="T28" fmla="*/ 352 w 372"/>
                <a:gd name="T29" fmla="*/ 103 h 370"/>
                <a:gd name="T30" fmla="*/ 365 w 372"/>
                <a:gd name="T31" fmla="*/ 134 h 370"/>
                <a:gd name="T32" fmla="*/ 371 w 372"/>
                <a:gd name="T33" fmla="*/ 168 h 370"/>
                <a:gd name="T34" fmla="*/ 371 w 372"/>
                <a:gd name="T35" fmla="*/ 202 h 370"/>
                <a:gd name="T36" fmla="*/ 365 w 372"/>
                <a:gd name="T37" fmla="*/ 236 h 370"/>
                <a:gd name="T38" fmla="*/ 352 w 372"/>
                <a:gd name="T39" fmla="*/ 268 h 370"/>
                <a:gd name="T40" fmla="*/ 334 w 372"/>
                <a:gd name="T41" fmla="*/ 297 h 370"/>
                <a:gd name="T42" fmla="*/ 311 w 372"/>
                <a:gd name="T43" fmla="*/ 322 h 370"/>
                <a:gd name="T44" fmla="*/ 284 w 372"/>
                <a:gd name="T45" fmla="*/ 343 h 370"/>
                <a:gd name="T46" fmla="*/ 253 w 372"/>
                <a:gd name="T47" fmla="*/ 358 h 370"/>
                <a:gd name="T48" fmla="*/ 220 w 372"/>
                <a:gd name="T49" fmla="*/ 368 h 370"/>
                <a:gd name="T50" fmla="*/ 186 w 372"/>
                <a:gd name="T51" fmla="*/ 370 h 370"/>
                <a:gd name="T52" fmla="*/ 152 w 372"/>
                <a:gd name="T53" fmla="*/ 368 h 370"/>
                <a:gd name="T54" fmla="*/ 119 w 372"/>
                <a:gd name="T55" fmla="*/ 358 h 370"/>
                <a:gd name="T56" fmla="*/ 88 w 372"/>
                <a:gd name="T57" fmla="*/ 343 h 370"/>
                <a:gd name="T58" fmla="*/ 61 w 372"/>
                <a:gd name="T59" fmla="*/ 322 h 370"/>
                <a:gd name="T60" fmla="*/ 38 w 372"/>
                <a:gd name="T61" fmla="*/ 297 h 370"/>
                <a:gd name="T62" fmla="*/ 20 w 372"/>
                <a:gd name="T63" fmla="*/ 268 h 370"/>
                <a:gd name="T64" fmla="*/ 8 w 372"/>
                <a:gd name="T65" fmla="*/ 236 h 370"/>
                <a:gd name="T66" fmla="*/ 1 w 372"/>
                <a:gd name="T67" fmla="*/ 202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8" y="134"/>
                  </a:lnTo>
                  <a:lnTo>
                    <a:pt x="13" y="118"/>
                  </a:lnTo>
                  <a:lnTo>
                    <a:pt x="20" y="103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3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1"/>
                  </a:lnTo>
                  <a:lnTo>
                    <a:pt x="186" y="0"/>
                  </a:lnTo>
                  <a:lnTo>
                    <a:pt x="203" y="1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3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3"/>
                  </a:lnTo>
                  <a:lnTo>
                    <a:pt x="359" y="118"/>
                  </a:lnTo>
                  <a:lnTo>
                    <a:pt x="365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5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3"/>
                  </a:lnTo>
                  <a:lnTo>
                    <a:pt x="334" y="297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8"/>
                  </a:lnTo>
                  <a:lnTo>
                    <a:pt x="203" y="370"/>
                  </a:lnTo>
                  <a:lnTo>
                    <a:pt x="186" y="370"/>
                  </a:lnTo>
                  <a:lnTo>
                    <a:pt x="169" y="370"/>
                  </a:lnTo>
                  <a:lnTo>
                    <a:pt x="152" y="368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7"/>
                  </a:lnTo>
                  <a:lnTo>
                    <a:pt x="28" y="283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8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92D050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 eaLnBrk="0" hangingPunct="0"/>
              <a:r>
                <a:rPr lang="en-US" altLang="en-US" sz="700" dirty="0">
                  <a:solidFill>
                    <a:srgbClr val="000000"/>
                  </a:solidFill>
                  <a:latin typeface="Arial" panose="020B0604020202020204" pitchFamily="34" charset="0"/>
                </a:rPr>
                <a:t>Stored</a:t>
              </a:r>
            </a:p>
            <a:p>
              <a:pPr algn="ctr" eaLnBrk="0" hangingPunct="0"/>
              <a:r>
                <a:rPr lang="en-US" altLang="en-US" sz="700" dirty="0">
                  <a:solidFill>
                    <a:srgbClr val="000000"/>
                  </a:solidFill>
                  <a:latin typeface="Arial" panose="020B0604020202020204" pitchFamily="34" charset="0"/>
                </a:rPr>
                <a:t>Command</a:t>
              </a:r>
              <a:endParaRPr lang="en-US" altLang="en-US" sz="700" dirty="0">
                <a:latin typeface="Arial" panose="020B0604020202020204" pitchFamily="34" charset="0"/>
              </a:endParaRPr>
            </a:p>
          </p:txBody>
        </p:sp>
        <p:sp>
          <p:nvSpPr>
            <p:cNvPr id="163" name="Line 126"/>
            <p:cNvSpPr>
              <a:spLocks noChangeShapeType="1"/>
            </p:cNvSpPr>
            <p:nvPr/>
          </p:nvSpPr>
          <p:spPr bwMode="auto">
            <a:xfrm flipH="1">
              <a:off x="3887826" y="5212081"/>
              <a:ext cx="0" cy="3657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" name="Line 126"/>
            <p:cNvSpPr>
              <a:spLocks noChangeShapeType="1"/>
            </p:cNvSpPr>
            <p:nvPr/>
          </p:nvSpPr>
          <p:spPr bwMode="auto">
            <a:xfrm flipH="1">
              <a:off x="4619346" y="5212081"/>
              <a:ext cx="0" cy="3657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5" name="Line 126"/>
            <p:cNvSpPr>
              <a:spLocks noChangeShapeType="1"/>
            </p:cNvSpPr>
            <p:nvPr/>
          </p:nvSpPr>
          <p:spPr bwMode="auto">
            <a:xfrm flipH="1">
              <a:off x="5350866" y="5212081"/>
              <a:ext cx="0" cy="3657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9326880" y="2980944"/>
              <a:ext cx="1747053" cy="1087341"/>
              <a:chOff x="9326880" y="2524538"/>
              <a:chExt cx="1747053" cy="1087341"/>
            </a:xfrm>
          </p:grpSpPr>
          <p:sp>
            <p:nvSpPr>
              <p:cNvPr id="28761" name="Freeform 89"/>
              <p:cNvSpPr>
                <a:spLocks/>
              </p:cNvSpPr>
              <p:nvPr/>
            </p:nvSpPr>
            <p:spPr bwMode="auto">
              <a:xfrm>
                <a:off x="9694266" y="2926080"/>
                <a:ext cx="640080" cy="640080"/>
              </a:xfrm>
              <a:custGeom>
                <a:avLst/>
                <a:gdLst>
                  <a:gd name="T0" fmla="*/ 1 w 372"/>
                  <a:gd name="T1" fmla="*/ 168 h 370"/>
                  <a:gd name="T2" fmla="*/ 8 w 372"/>
                  <a:gd name="T3" fmla="*/ 134 h 370"/>
                  <a:gd name="T4" fmla="*/ 20 w 372"/>
                  <a:gd name="T5" fmla="*/ 103 h 370"/>
                  <a:gd name="T6" fmla="*/ 38 w 372"/>
                  <a:gd name="T7" fmla="*/ 73 h 370"/>
                  <a:gd name="T8" fmla="*/ 61 w 372"/>
                  <a:gd name="T9" fmla="*/ 48 h 370"/>
                  <a:gd name="T10" fmla="*/ 88 w 372"/>
                  <a:gd name="T11" fmla="*/ 28 h 370"/>
                  <a:gd name="T12" fmla="*/ 119 w 372"/>
                  <a:gd name="T13" fmla="*/ 13 h 370"/>
                  <a:gd name="T14" fmla="*/ 152 w 372"/>
                  <a:gd name="T15" fmla="*/ 3 h 370"/>
                  <a:gd name="T16" fmla="*/ 186 w 372"/>
                  <a:gd name="T17" fmla="*/ 0 h 370"/>
                  <a:gd name="T18" fmla="*/ 220 w 372"/>
                  <a:gd name="T19" fmla="*/ 3 h 370"/>
                  <a:gd name="T20" fmla="*/ 253 w 372"/>
                  <a:gd name="T21" fmla="*/ 13 h 370"/>
                  <a:gd name="T22" fmla="*/ 284 w 372"/>
                  <a:gd name="T23" fmla="*/ 28 h 370"/>
                  <a:gd name="T24" fmla="*/ 311 w 372"/>
                  <a:gd name="T25" fmla="*/ 48 h 370"/>
                  <a:gd name="T26" fmla="*/ 334 w 372"/>
                  <a:gd name="T27" fmla="*/ 73 h 370"/>
                  <a:gd name="T28" fmla="*/ 352 w 372"/>
                  <a:gd name="T29" fmla="*/ 103 h 370"/>
                  <a:gd name="T30" fmla="*/ 365 w 372"/>
                  <a:gd name="T31" fmla="*/ 134 h 370"/>
                  <a:gd name="T32" fmla="*/ 371 w 372"/>
                  <a:gd name="T33" fmla="*/ 168 h 370"/>
                  <a:gd name="T34" fmla="*/ 371 w 372"/>
                  <a:gd name="T35" fmla="*/ 202 h 370"/>
                  <a:gd name="T36" fmla="*/ 365 w 372"/>
                  <a:gd name="T37" fmla="*/ 236 h 370"/>
                  <a:gd name="T38" fmla="*/ 352 w 372"/>
                  <a:gd name="T39" fmla="*/ 268 h 370"/>
                  <a:gd name="T40" fmla="*/ 334 w 372"/>
                  <a:gd name="T41" fmla="*/ 297 h 370"/>
                  <a:gd name="T42" fmla="*/ 311 w 372"/>
                  <a:gd name="T43" fmla="*/ 322 h 370"/>
                  <a:gd name="T44" fmla="*/ 284 w 372"/>
                  <a:gd name="T45" fmla="*/ 343 h 370"/>
                  <a:gd name="T46" fmla="*/ 253 w 372"/>
                  <a:gd name="T47" fmla="*/ 358 h 370"/>
                  <a:gd name="T48" fmla="*/ 220 w 372"/>
                  <a:gd name="T49" fmla="*/ 368 h 370"/>
                  <a:gd name="T50" fmla="*/ 186 w 372"/>
                  <a:gd name="T51" fmla="*/ 370 h 370"/>
                  <a:gd name="T52" fmla="*/ 152 w 372"/>
                  <a:gd name="T53" fmla="*/ 368 h 370"/>
                  <a:gd name="T54" fmla="*/ 119 w 372"/>
                  <a:gd name="T55" fmla="*/ 358 h 370"/>
                  <a:gd name="T56" fmla="*/ 88 w 372"/>
                  <a:gd name="T57" fmla="*/ 343 h 370"/>
                  <a:gd name="T58" fmla="*/ 61 w 372"/>
                  <a:gd name="T59" fmla="*/ 322 h 370"/>
                  <a:gd name="T60" fmla="*/ 38 w 372"/>
                  <a:gd name="T61" fmla="*/ 297 h 370"/>
                  <a:gd name="T62" fmla="*/ 20 w 372"/>
                  <a:gd name="T63" fmla="*/ 268 h 370"/>
                  <a:gd name="T64" fmla="*/ 8 w 372"/>
                  <a:gd name="T65" fmla="*/ 236 h 370"/>
                  <a:gd name="T66" fmla="*/ 1 w 372"/>
                  <a:gd name="T67" fmla="*/ 202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72" h="370">
                    <a:moveTo>
                      <a:pt x="0" y="185"/>
                    </a:moveTo>
                    <a:lnTo>
                      <a:pt x="1" y="168"/>
                    </a:lnTo>
                    <a:lnTo>
                      <a:pt x="3" y="151"/>
                    </a:lnTo>
                    <a:lnTo>
                      <a:pt x="8" y="134"/>
                    </a:lnTo>
                    <a:lnTo>
                      <a:pt x="13" y="118"/>
                    </a:lnTo>
                    <a:lnTo>
                      <a:pt x="20" y="103"/>
                    </a:lnTo>
                    <a:lnTo>
                      <a:pt x="28" y="87"/>
                    </a:lnTo>
                    <a:lnTo>
                      <a:pt x="38" y="73"/>
                    </a:lnTo>
                    <a:lnTo>
                      <a:pt x="49" y="60"/>
                    </a:lnTo>
                    <a:lnTo>
                      <a:pt x="61" y="48"/>
                    </a:lnTo>
                    <a:lnTo>
                      <a:pt x="74" y="37"/>
                    </a:lnTo>
                    <a:lnTo>
                      <a:pt x="88" y="28"/>
                    </a:lnTo>
                    <a:lnTo>
                      <a:pt x="103" y="19"/>
                    </a:lnTo>
                    <a:lnTo>
                      <a:pt x="119" y="13"/>
                    </a:lnTo>
                    <a:lnTo>
                      <a:pt x="135" y="7"/>
                    </a:lnTo>
                    <a:lnTo>
                      <a:pt x="152" y="3"/>
                    </a:lnTo>
                    <a:lnTo>
                      <a:pt x="169" y="1"/>
                    </a:lnTo>
                    <a:lnTo>
                      <a:pt x="186" y="0"/>
                    </a:lnTo>
                    <a:lnTo>
                      <a:pt x="203" y="1"/>
                    </a:lnTo>
                    <a:lnTo>
                      <a:pt x="220" y="3"/>
                    </a:lnTo>
                    <a:lnTo>
                      <a:pt x="237" y="7"/>
                    </a:lnTo>
                    <a:lnTo>
                      <a:pt x="253" y="13"/>
                    </a:lnTo>
                    <a:lnTo>
                      <a:pt x="269" y="19"/>
                    </a:lnTo>
                    <a:lnTo>
                      <a:pt x="284" y="28"/>
                    </a:lnTo>
                    <a:lnTo>
                      <a:pt x="298" y="37"/>
                    </a:lnTo>
                    <a:lnTo>
                      <a:pt x="311" y="48"/>
                    </a:lnTo>
                    <a:lnTo>
                      <a:pt x="323" y="60"/>
                    </a:lnTo>
                    <a:lnTo>
                      <a:pt x="334" y="73"/>
                    </a:lnTo>
                    <a:lnTo>
                      <a:pt x="344" y="87"/>
                    </a:lnTo>
                    <a:lnTo>
                      <a:pt x="352" y="103"/>
                    </a:lnTo>
                    <a:lnTo>
                      <a:pt x="359" y="118"/>
                    </a:lnTo>
                    <a:lnTo>
                      <a:pt x="365" y="134"/>
                    </a:lnTo>
                    <a:lnTo>
                      <a:pt x="369" y="151"/>
                    </a:lnTo>
                    <a:lnTo>
                      <a:pt x="371" y="168"/>
                    </a:lnTo>
                    <a:lnTo>
                      <a:pt x="372" y="185"/>
                    </a:lnTo>
                    <a:lnTo>
                      <a:pt x="371" y="202"/>
                    </a:lnTo>
                    <a:lnTo>
                      <a:pt x="369" y="219"/>
                    </a:lnTo>
                    <a:lnTo>
                      <a:pt x="365" y="236"/>
                    </a:lnTo>
                    <a:lnTo>
                      <a:pt x="359" y="252"/>
                    </a:lnTo>
                    <a:lnTo>
                      <a:pt x="352" y="268"/>
                    </a:lnTo>
                    <a:lnTo>
                      <a:pt x="344" y="283"/>
                    </a:lnTo>
                    <a:lnTo>
                      <a:pt x="334" y="297"/>
                    </a:lnTo>
                    <a:lnTo>
                      <a:pt x="323" y="310"/>
                    </a:lnTo>
                    <a:lnTo>
                      <a:pt x="311" y="322"/>
                    </a:lnTo>
                    <a:lnTo>
                      <a:pt x="298" y="333"/>
                    </a:lnTo>
                    <a:lnTo>
                      <a:pt x="284" y="343"/>
                    </a:lnTo>
                    <a:lnTo>
                      <a:pt x="269" y="351"/>
                    </a:lnTo>
                    <a:lnTo>
                      <a:pt x="253" y="358"/>
                    </a:lnTo>
                    <a:lnTo>
                      <a:pt x="237" y="363"/>
                    </a:lnTo>
                    <a:lnTo>
                      <a:pt x="220" y="368"/>
                    </a:lnTo>
                    <a:lnTo>
                      <a:pt x="203" y="370"/>
                    </a:lnTo>
                    <a:lnTo>
                      <a:pt x="186" y="370"/>
                    </a:lnTo>
                    <a:lnTo>
                      <a:pt x="169" y="370"/>
                    </a:lnTo>
                    <a:lnTo>
                      <a:pt x="152" y="368"/>
                    </a:lnTo>
                    <a:lnTo>
                      <a:pt x="135" y="363"/>
                    </a:lnTo>
                    <a:lnTo>
                      <a:pt x="119" y="358"/>
                    </a:lnTo>
                    <a:lnTo>
                      <a:pt x="103" y="351"/>
                    </a:lnTo>
                    <a:lnTo>
                      <a:pt x="88" y="343"/>
                    </a:lnTo>
                    <a:lnTo>
                      <a:pt x="74" y="333"/>
                    </a:lnTo>
                    <a:lnTo>
                      <a:pt x="61" y="322"/>
                    </a:lnTo>
                    <a:lnTo>
                      <a:pt x="49" y="310"/>
                    </a:lnTo>
                    <a:lnTo>
                      <a:pt x="38" y="297"/>
                    </a:lnTo>
                    <a:lnTo>
                      <a:pt x="28" y="283"/>
                    </a:lnTo>
                    <a:lnTo>
                      <a:pt x="20" y="268"/>
                    </a:lnTo>
                    <a:lnTo>
                      <a:pt x="13" y="252"/>
                    </a:lnTo>
                    <a:lnTo>
                      <a:pt x="8" y="236"/>
                    </a:lnTo>
                    <a:lnTo>
                      <a:pt x="3" y="219"/>
                    </a:lnTo>
                    <a:lnTo>
                      <a:pt x="1" y="202"/>
                    </a:lnTo>
                    <a:lnTo>
                      <a:pt x="0" y="185"/>
                    </a:lnTo>
                    <a:close/>
                  </a:path>
                </a:pathLst>
              </a:custGeom>
              <a:solidFill>
                <a:schemeClr val="accent6">
                  <a:lumMod val="20000"/>
                  <a:lumOff val="80000"/>
                </a:schemeClr>
              </a:solidFill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lvl="0" algn="ctr" eaLnBrk="0" hangingPunct="0"/>
                <a:r>
                  <a:rPr lang="en-US" altLang="en-US" sz="7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Nav</a:t>
                </a:r>
                <a:r>
                  <a:rPr lang="en-US" altLang="en-US" sz="7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</a:p>
              <a:p>
                <a:pPr lvl="0" algn="ctr" eaLnBrk="0" hangingPunct="0"/>
                <a:r>
                  <a:rPr lang="en-US" altLang="en-US" sz="7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Filter</a:t>
                </a: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9648545" y="2524538"/>
                <a:ext cx="1425388" cy="108734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Calculation</a:t>
                </a:r>
              </a:p>
            </p:txBody>
          </p:sp>
          <p:sp>
            <p:nvSpPr>
              <p:cNvPr id="167" name="Line 117"/>
              <p:cNvSpPr>
                <a:spLocks noChangeShapeType="1"/>
              </p:cNvSpPr>
              <p:nvPr/>
            </p:nvSpPr>
            <p:spPr bwMode="auto">
              <a:xfrm>
                <a:off x="9326880" y="3246120"/>
                <a:ext cx="36576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3886200" y="960120"/>
              <a:ext cx="5486400" cy="1417321"/>
              <a:chOff x="4251960" y="960120"/>
              <a:chExt cx="5486400" cy="1417321"/>
            </a:xfrm>
          </p:grpSpPr>
          <p:sp>
            <p:nvSpPr>
              <p:cNvPr id="149" name="Freeform 20"/>
              <p:cNvSpPr>
                <a:spLocks/>
              </p:cNvSpPr>
              <p:nvPr/>
            </p:nvSpPr>
            <p:spPr bwMode="auto">
              <a:xfrm>
                <a:off x="6858000" y="1371601"/>
                <a:ext cx="640080" cy="640080"/>
              </a:xfrm>
              <a:custGeom>
                <a:avLst/>
                <a:gdLst>
                  <a:gd name="T0" fmla="*/ 1 w 371"/>
                  <a:gd name="T1" fmla="*/ 169 h 371"/>
                  <a:gd name="T2" fmla="*/ 7 w 371"/>
                  <a:gd name="T3" fmla="*/ 135 h 371"/>
                  <a:gd name="T4" fmla="*/ 19 w 371"/>
                  <a:gd name="T5" fmla="*/ 103 h 371"/>
                  <a:gd name="T6" fmla="*/ 38 w 371"/>
                  <a:gd name="T7" fmla="*/ 74 h 371"/>
                  <a:gd name="T8" fmla="*/ 61 w 371"/>
                  <a:gd name="T9" fmla="*/ 49 h 371"/>
                  <a:gd name="T10" fmla="*/ 88 w 371"/>
                  <a:gd name="T11" fmla="*/ 28 h 371"/>
                  <a:gd name="T12" fmla="*/ 119 w 371"/>
                  <a:gd name="T13" fmla="*/ 13 h 371"/>
                  <a:gd name="T14" fmla="*/ 152 w 371"/>
                  <a:gd name="T15" fmla="*/ 4 h 371"/>
                  <a:gd name="T16" fmla="*/ 186 w 371"/>
                  <a:gd name="T17" fmla="*/ 0 h 371"/>
                  <a:gd name="T18" fmla="*/ 220 w 371"/>
                  <a:gd name="T19" fmla="*/ 4 h 371"/>
                  <a:gd name="T20" fmla="*/ 253 w 371"/>
                  <a:gd name="T21" fmla="*/ 13 h 371"/>
                  <a:gd name="T22" fmla="*/ 283 w 371"/>
                  <a:gd name="T23" fmla="*/ 28 h 371"/>
                  <a:gd name="T24" fmla="*/ 311 w 371"/>
                  <a:gd name="T25" fmla="*/ 49 h 371"/>
                  <a:gd name="T26" fmla="*/ 334 w 371"/>
                  <a:gd name="T27" fmla="*/ 74 h 371"/>
                  <a:gd name="T28" fmla="*/ 352 w 371"/>
                  <a:gd name="T29" fmla="*/ 103 h 371"/>
                  <a:gd name="T30" fmla="*/ 364 w 371"/>
                  <a:gd name="T31" fmla="*/ 135 h 371"/>
                  <a:gd name="T32" fmla="*/ 371 w 371"/>
                  <a:gd name="T33" fmla="*/ 169 h 371"/>
                  <a:gd name="T34" fmla="*/ 371 w 371"/>
                  <a:gd name="T35" fmla="*/ 203 h 371"/>
                  <a:gd name="T36" fmla="*/ 364 w 371"/>
                  <a:gd name="T37" fmla="*/ 236 h 371"/>
                  <a:gd name="T38" fmla="*/ 352 w 371"/>
                  <a:gd name="T39" fmla="*/ 268 h 371"/>
                  <a:gd name="T40" fmla="*/ 334 w 371"/>
                  <a:gd name="T41" fmla="*/ 297 h 371"/>
                  <a:gd name="T42" fmla="*/ 311 w 371"/>
                  <a:gd name="T43" fmla="*/ 323 h 371"/>
                  <a:gd name="T44" fmla="*/ 283 w 371"/>
                  <a:gd name="T45" fmla="*/ 343 h 371"/>
                  <a:gd name="T46" fmla="*/ 253 w 371"/>
                  <a:gd name="T47" fmla="*/ 359 h 371"/>
                  <a:gd name="T48" fmla="*/ 220 w 371"/>
                  <a:gd name="T49" fmla="*/ 368 h 371"/>
                  <a:gd name="T50" fmla="*/ 186 w 371"/>
                  <a:gd name="T51" fmla="*/ 371 h 371"/>
                  <a:gd name="T52" fmla="*/ 152 w 371"/>
                  <a:gd name="T53" fmla="*/ 368 h 371"/>
                  <a:gd name="T54" fmla="*/ 119 w 371"/>
                  <a:gd name="T55" fmla="*/ 359 h 371"/>
                  <a:gd name="T56" fmla="*/ 88 w 371"/>
                  <a:gd name="T57" fmla="*/ 343 h 371"/>
                  <a:gd name="T58" fmla="*/ 61 w 371"/>
                  <a:gd name="T59" fmla="*/ 323 h 371"/>
                  <a:gd name="T60" fmla="*/ 38 w 371"/>
                  <a:gd name="T61" fmla="*/ 297 h 371"/>
                  <a:gd name="T62" fmla="*/ 19 w 371"/>
                  <a:gd name="T63" fmla="*/ 268 h 371"/>
                  <a:gd name="T64" fmla="*/ 7 w 371"/>
                  <a:gd name="T65" fmla="*/ 236 h 371"/>
                  <a:gd name="T66" fmla="*/ 1 w 371"/>
                  <a:gd name="T67" fmla="*/ 203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71" h="371">
                    <a:moveTo>
                      <a:pt x="0" y="186"/>
                    </a:moveTo>
                    <a:lnTo>
                      <a:pt x="1" y="169"/>
                    </a:lnTo>
                    <a:lnTo>
                      <a:pt x="3" y="152"/>
                    </a:lnTo>
                    <a:lnTo>
                      <a:pt x="7" y="135"/>
                    </a:lnTo>
                    <a:lnTo>
                      <a:pt x="13" y="119"/>
                    </a:lnTo>
                    <a:lnTo>
                      <a:pt x="19" y="103"/>
                    </a:lnTo>
                    <a:lnTo>
                      <a:pt x="28" y="88"/>
                    </a:lnTo>
                    <a:lnTo>
                      <a:pt x="38" y="74"/>
                    </a:lnTo>
                    <a:lnTo>
                      <a:pt x="49" y="61"/>
                    </a:lnTo>
                    <a:lnTo>
                      <a:pt x="61" y="49"/>
                    </a:lnTo>
                    <a:lnTo>
                      <a:pt x="74" y="38"/>
                    </a:lnTo>
                    <a:lnTo>
                      <a:pt x="88" y="28"/>
                    </a:lnTo>
                    <a:lnTo>
                      <a:pt x="103" y="20"/>
                    </a:lnTo>
                    <a:lnTo>
                      <a:pt x="119" y="13"/>
                    </a:lnTo>
                    <a:lnTo>
                      <a:pt x="135" y="7"/>
                    </a:lnTo>
                    <a:lnTo>
                      <a:pt x="152" y="4"/>
                    </a:lnTo>
                    <a:lnTo>
                      <a:pt x="169" y="1"/>
                    </a:lnTo>
                    <a:lnTo>
                      <a:pt x="186" y="0"/>
                    </a:lnTo>
                    <a:lnTo>
                      <a:pt x="203" y="1"/>
                    </a:lnTo>
                    <a:lnTo>
                      <a:pt x="220" y="4"/>
                    </a:lnTo>
                    <a:lnTo>
                      <a:pt x="236" y="7"/>
                    </a:lnTo>
                    <a:lnTo>
                      <a:pt x="253" y="13"/>
                    </a:lnTo>
                    <a:lnTo>
                      <a:pt x="269" y="20"/>
                    </a:lnTo>
                    <a:lnTo>
                      <a:pt x="283" y="28"/>
                    </a:lnTo>
                    <a:lnTo>
                      <a:pt x="298" y="38"/>
                    </a:lnTo>
                    <a:lnTo>
                      <a:pt x="311" y="49"/>
                    </a:lnTo>
                    <a:lnTo>
                      <a:pt x="323" y="61"/>
                    </a:lnTo>
                    <a:lnTo>
                      <a:pt x="334" y="74"/>
                    </a:lnTo>
                    <a:lnTo>
                      <a:pt x="344" y="88"/>
                    </a:lnTo>
                    <a:lnTo>
                      <a:pt x="352" y="103"/>
                    </a:lnTo>
                    <a:lnTo>
                      <a:pt x="359" y="119"/>
                    </a:lnTo>
                    <a:lnTo>
                      <a:pt x="364" y="135"/>
                    </a:lnTo>
                    <a:lnTo>
                      <a:pt x="368" y="152"/>
                    </a:lnTo>
                    <a:lnTo>
                      <a:pt x="371" y="169"/>
                    </a:lnTo>
                    <a:lnTo>
                      <a:pt x="371" y="186"/>
                    </a:lnTo>
                    <a:lnTo>
                      <a:pt x="371" y="203"/>
                    </a:lnTo>
                    <a:lnTo>
                      <a:pt x="368" y="220"/>
                    </a:lnTo>
                    <a:lnTo>
                      <a:pt x="364" y="236"/>
                    </a:lnTo>
                    <a:lnTo>
                      <a:pt x="359" y="253"/>
                    </a:lnTo>
                    <a:lnTo>
                      <a:pt x="352" y="268"/>
                    </a:lnTo>
                    <a:lnTo>
                      <a:pt x="344" y="283"/>
                    </a:lnTo>
                    <a:lnTo>
                      <a:pt x="334" y="297"/>
                    </a:lnTo>
                    <a:lnTo>
                      <a:pt x="323" y="310"/>
                    </a:lnTo>
                    <a:lnTo>
                      <a:pt x="311" y="323"/>
                    </a:lnTo>
                    <a:lnTo>
                      <a:pt x="298" y="334"/>
                    </a:lnTo>
                    <a:lnTo>
                      <a:pt x="283" y="343"/>
                    </a:lnTo>
                    <a:lnTo>
                      <a:pt x="269" y="352"/>
                    </a:lnTo>
                    <a:lnTo>
                      <a:pt x="253" y="359"/>
                    </a:lnTo>
                    <a:lnTo>
                      <a:pt x="236" y="364"/>
                    </a:lnTo>
                    <a:lnTo>
                      <a:pt x="220" y="368"/>
                    </a:lnTo>
                    <a:lnTo>
                      <a:pt x="203" y="370"/>
                    </a:lnTo>
                    <a:lnTo>
                      <a:pt x="186" y="371"/>
                    </a:lnTo>
                    <a:lnTo>
                      <a:pt x="169" y="370"/>
                    </a:lnTo>
                    <a:lnTo>
                      <a:pt x="152" y="368"/>
                    </a:lnTo>
                    <a:lnTo>
                      <a:pt x="135" y="364"/>
                    </a:lnTo>
                    <a:lnTo>
                      <a:pt x="119" y="359"/>
                    </a:lnTo>
                    <a:lnTo>
                      <a:pt x="103" y="352"/>
                    </a:lnTo>
                    <a:lnTo>
                      <a:pt x="88" y="343"/>
                    </a:lnTo>
                    <a:lnTo>
                      <a:pt x="74" y="334"/>
                    </a:lnTo>
                    <a:lnTo>
                      <a:pt x="61" y="323"/>
                    </a:lnTo>
                    <a:lnTo>
                      <a:pt x="49" y="310"/>
                    </a:lnTo>
                    <a:lnTo>
                      <a:pt x="38" y="297"/>
                    </a:lnTo>
                    <a:lnTo>
                      <a:pt x="28" y="283"/>
                    </a:lnTo>
                    <a:lnTo>
                      <a:pt x="19" y="268"/>
                    </a:lnTo>
                    <a:lnTo>
                      <a:pt x="13" y="253"/>
                    </a:lnTo>
                    <a:lnTo>
                      <a:pt x="7" y="236"/>
                    </a:lnTo>
                    <a:lnTo>
                      <a:pt x="3" y="220"/>
                    </a:lnTo>
                    <a:lnTo>
                      <a:pt x="1" y="203"/>
                    </a:lnTo>
                    <a:lnTo>
                      <a:pt x="0" y="186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IMU Interface</a:t>
                </a:r>
              </a:p>
            </p:txBody>
          </p:sp>
          <p:sp>
            <p:nvSpPr>
              <p:cNvPr id="28692" name="Freeform 20"/>
              <p:cNvSpPr>
                <a:spLocks/>
              </p:cNvSpPr>
              <p:nvPr/>
            </p:nvSpPr>
            <p:spPr bwMode="auto">
              <a:xfrm>
                <a:off x="8321040" y="1371601"/>
                <a:ext cx="640080" cy="640080"/>
              </a:xfrm>
              <a:custGeom>
                <a:avLst/>
                <a:gdLst>
                  <a:gd name="T0" fmla="*/ 1 w 371"/>
                  <a:gd name="T1" fmla="*/ 169 h 371"/>
                  <a:gd name="T2" fmla="*/ 7 w 371"/>
                  <a:gd name="T3" fmla="*/ 135 h 371"/>
                  <a:gd name="T4" fmla="*/ 19 w 371"/>
                  <a:gd name="T5" fmla="*/ 103 h 371"/>
                  <a:gd name="T6" fmla="*/ 38 w 371"/>
                  <a:gd name="T7" fmla="*/ 74 h 371"/>
                  <a:gd name="T8" fmla="*/ 61 w 371"/>
                  <a:gd name="T9" fmla="*/ 49 h 371"/>
                  <a:gd name="T10" fmla="*/ 88 w 371"/>
                  <a:gd name="T11" fmla="*/ 28 h 371"/>
                  <a:gd name="T12" fmla="*/ 119 w 371"/>
                  <a:gd name="T13" fmla="*/ 13 h 371"/>
                  <a:gd name="T14" fmla="*/ 152 w 371"/>
                  <a:gd name="T15" fmla="*/ 4 h 371"/>
                  <a:gd name="T16" fmla="*/ 186 w 371"/>
                  <a:gd name="T17" fmla="*/ 0 h 371"/>
                  <a:gd name="T18" fmla="*/ 220 w 371"/>
                  <a:gd name="T19" fmla="*/ 4 h 371"/>
                  <a:gd name="T20" fmla="*/ 253 w 371"/>
                  <a:gd name="T21" fmla="*/ 13 h 371"/>
                  <a:gd name="T22" fmla="*/ 283 w 371"/>
                  <a:gd name="T23" fmla="*/ 28 h 371"/>
                  <a:gd name="T24" fmla="*/ 311 w 371"/>
                  <a:gd name="T25" fmla="*/ 49 h 371"/>
                  <a:gd name="T26" fmla="*/ 334 w 371"/>
                  <a:gd name="T27" fmla="*/ 74 h 371"/>
                  <a:gd name="T28" fmla="*/ 352 w 371"/>
                  <a:gd name="T29" fmla="*/ 103 h 371"/>
                  <a:gd name="T30" fmla="*/ 364 w 371"/>
                  <a:gd name="T31" fmla="*/ 135 h 371"/>
                  <a:gd name="T32" fmla="*/ 371 w 371"/>
                  <a:gd name="T33" fmla="*/ 169 h 371"/>
                  <a:gd name="T34" fmla="*/ 371 w 371"/>
                  <a:gd name="T35" fmla="*/ 203 h 371"/>
                  <a:gd name="T36" fmla="*/ 364 w 371"/>
                  <a:gd name="T37" fmla="*/ 236 h 371"/>
                  <a:gd name="T38" fmla="*/ 352 w 371"/>
                  <a:gd name="T39" fmla="*/ 268 h 371"/>
                  <a:gd name="T40" fmla="*/ 334 w 371"/>
                  <a:gd name="T41" fmla="*/ 297 h 371"/>
                  <a:gd name="T42" fmla="*/ 311 w 371"/>
                  <a:gd name="T43" fmla="*/ 323 h 371"/>
                  <a:gd name="T44" fmla="*/ 283 w 371"/>
                  <a:gd name="T45" fmla="*/ 343 h 371"/>
                  <a:gd name="T46" fmla="*/ 253 w 371"/>
                  <a:gd name="T47" fmla="*/ 359 h 371"/>
                  <a:gd name="T48" fmla="*/ 220 w 371"/>
                  <a:gd name="T49" fmla="*/ 368 h 371"/>
                  <a:gd name="T50" fmla="*/ 186 w 371"/>
                  <a:gd name="T51" fmla="*/ 371 h 371"/>
                  <a:gd name="T52" fmla="*/ 152 w 371"/>
                  <a:gd name="T53" fmla="*/ 368 h 371"/>
                  <a:gd name="T54" fmla="*/ 119 w 371"/>
                  <a:gd name="T55" fmla="*/ 359 h 371"/>
                  <a:gd name="T56" fmla="*/ 88 w 371"/>
                  <a:gd name="T57" fmla="*/ 343 h 371"/>
                  <a:gd name="T58" fmla="*/ 61 w 371"/>
                  <a:gd name="T59" fmla="*/ 323 h 371"/>
                  <a:gd name="T60" fmla="*/ 38 w 371"/>
                  <a:gd name="T61" fmla="*/ 297 h 371"/>
                  <a:gd name="T62" fmla="*/ 19 w 371"/>
                  <a:gd name="T63" fmla="*/ 268 h 371"/>
                  <a:gd name="T64" fmla="*/ 7 w 371"/>
                  <a:gd name="T65" fmla="*/ 236 h 371"/>
                  <a:gd name="T66" fmla="*/ 1 w 371"/>
                  <a:gd name="T67" fmla="*/ 203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71" h="371">
                    <a:moveTo>
                      <a:pt x="0" y="186"/>
                    </a:moveTo>
                    <a:lnTo>
                      <a:pt x="1" y="169"/>
                    </a:lnTo>
                    <a:lnTo>
                      <a:pt x="3" y="152"/>
                    </a:lnTo>
                    <a:lnTo>
                      <a:pt x="7" y="135"/>
                    </a:lnTo>
                    <a:lnTo>
                      <a:pt x="13" y="119"/>
                    </a:lnTo>
                    <a:lnTo>
                      <a:pt x="19" y="103"/>
                    </a:lnTo>
                    <a:lnTo>
                      <a:pt x="28" y="88"/>
                    </a:lnTo>
                    <a:lnTo>
                      <a:pt x="38" y="74"/>
                    </a:lnTo>
                    <a:lnTo>
                      <a:pt x="49" y="61"/>
                    </a:lnTo>
                    <a:lnTo>
                      <a:pt x="61" y="49"/>
                    </a:lnTo>
                    <a:lnTo>
                      <a:pt x="74" y="38"/>
                    </a:lnTo>
                    <a:lnTo>
                      <a:pt x="88" y="28"/>
                    </a:lnTo>
                    <a:lnTo>
                      <a:pt x="103" y="20"/>
                    </a:lnTo>
                    <a:lnTo>
                      <a:pt x="119" y="13"/>
                    </a:lnTo>
                    <a:lnTo>
                      <a:pt x="135" y="7"/>
                    </a:lnTo>
                    <a:lnTo>
                      <a:pt x="152" y="4"/>
                    </a:lnTo>
                    <a:lnTo>
                      <a:pt x="169" y="1"/>
                    </a:lnTo>
                    <a:lnTo>
                      <a:pt x="186" y="0"/>
                    </a:lnTo>
                    <a:lnTo>
                      <a:pt x="203" y="1"/>
                    </a:lnTo>
                    <a:lnTo>
                      <a:pt x="220" y="4"/>
                    </a:lnTo>
                    <a:lnTo>
                      <a:pt x="236" y="7"/>
                    </a:lnTo>
                    <a:lnTo>
                      <a:pt x="253" y="13"/>
                    </a:lnTo>
                    <a:lnTo>
                      <a:pt x="269" y="20"/>
                    </a:lnTo>
                    <a:lnTo>
                      <a:pt x="283" y="28"/>
                    </a:lnTo>
                    <a:lnTo>
                      <a:pt x="298" y="38"/>
                    </a:lnTo>
                    <a:lnTo>
                      <a:pt x="311" y="49"/>
                    </a:lnTo>
                    <a:lnTo>
                      <a:pt x="323" y="61"/>
                    </a:lnTo>
                    <a:lnTo>
                      <a:pt x="334" y="74"/>
                    </a:lnTo>
                    <a:lnTo>
                      <a:pt x="344" y="88"/>
                    </a:lnTo>
                    <a:lnTo>
                      <a:pt x="352" y="103"/>
                    </a:lnTo>
                    <a:lnTo>
                      <a:pt x="359" y="119"/>
                    </a:lnTo>
                    <a:lnTo>
                      <a:pt x="364" y="135"/>
                    </a:lnTo>
                    <a:lnTo>
                      <a:pt x="368" y="152"/>
                    </a:lnTo>
                    <a:lnTo>
                      <a:pt x="371" y="169"/>
                    </a:lnTo>
                    <a:lnTo>
                      <a:pt x="371" y="186"/>
                    </a:lnTo>
                    <a:lnTo>
                      <a:pt x="371" y="203"/>
                    </a:lnTo>
                    <a:lnTo>
                      <a:pt x="368" y="220"/>
                    </a:lnTo>
                    <a:lnTo>
                      <a:pt x="364" y="236"/>
                    </a:lnTo>
                    <a:lnTo>
                      <a:pt x="359" y="253"/>
                    </a:lnTo>
                    <a:lnTo>
                      <a:pt x="352" y="268"/>
                    </a:lnTo>
                    <a:lnTo>
                      <a:pt x="344" y="283"/>
                    </a:lnTo>
                    <a:lnTo>
                      <a:pt x="334" y="297"/>
                    </a:lnTo>
                    <a:lnTo>
                      <a:pt x="323" y="310"/>
                    </a:lnTo>
                    <a:lnTo>
                      <a:pt x="311" y="323"/>
                    </a:lnTo>
                    <a:lnTo>
                      <a:pt x="298" y="334"/>
                    </a:lnTo>
                    <a:lnTo>
                      <a:pt x="283" y="343"/>
                    </a:lnTo>
                    <a:lnTo>
                      <a:pt x="269" y="352"/>
                    </a:lnTo>
                    <a:lnTo>
                      <a:pt x="253" y="359"/>
                    </a:lnTo>
                    <a:lnTo>
                      <a:pt x="236" y="364"/>
                    </a:lnTo>
                    <a:lnTo>
                      <a:pt x="220" y="368"/>
                    </a:lnTo>
                    <a:lnTo>
                      <a:pt x="203" y="370"/>
                    </a:lnTo>
                    <a:lnTo>
                      <a:pt x="186" y="371"/>
                    </a:lnTo>
                    <a:lnTo>
                      <a:pt x="169" y="370"/>
                    </a:lnTo>
                    <a:lnTo>
                      <a:pt x="152" y="368"/>
                    </a:lnTo>
                    <a:lnTo>
                      <a:pt x="135" y="364"/>
                    </a:lnTo>
                    <a:lnTo>
                      <a:pt x="119" y="359"/>
                    </a:lnTo>
                    <a:lnTo>
                      <a:pt x="103" y="352"/>
                    </a:lnTo>
                    <a:lnTo>
                      <a:pt x="88" y="343"/>
                    </a:lnTo>
                    <a:lnTo>
                      <a:pt x="74" y="334"/>
                    </a:lnTo>
                    <a:lnTo>
                      <a:pt x="61" y="323"/>
                    </a:lnTo>
                    <a:lnTo>
                      <a:pt x="49" y="310"/>
                    </a:lnTo>
                    <a:lnTo>
                      <a:pt x="38" y="297"/>
                    </a:lnTo>
                    <a:lnTo>
                      <a:pt x="28" y="283"/>
                    </a:lnTo>
                    <a:lnTo>
                      <a:pt x="19" y="268"/>
                    </a:lnTo>
                    <a:lnTo>
                      <a:pt x="13" y="253"/>
                    </a:lnTo>
                    <a:lnTo>
                      <a:pt x="7" y="236"/>
                    </a:lnTo>
                    <a:lnTo>
                      <a:pt x="3" y="220"/>
                    </a:lnTo>
                    <a:lnTo>
                      <a:pt x="1" y="203"/>
                    </a:lnTo>
                    <a:lnTo>
                      <a:pt x="0" y="186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GPS Interface</a:t>
                </a:r>
              </a:p>
            </p:txBody>
          </p:sp>
          <p:sp>
            <p:nvSpPr>
              <p:cNvPr id="150" name="Freeform 20"/>
              <p:cNvSpPr>
                <a:spLocks/>
              </p:cNvSpPr>
              <p:nvPr/>
            </p:nvSpPr>
            <p:spPr bwMode="auto">
              <a:xfrm>
                <a:off x="6126480" y="1371601"/>
                <a:ext cx="640080" cy="640080"/>
              </a:xfrm>
              <a:custGeom>
                <a:avLst/>
                <a:gdLst>
                  <a:gd name="T0" fmla="*/ 1 w 371"/>
                  <a:gd name="T1" fmla="*/ 169 h 371"/>
                  <a:gd name="T2" fmla="*/ 7 w 371"/>
                  <a:gd name="T3" fmla="*/ 135 h 371"/>
                  <a:gd name="T4" fmla="*/ 19 w 371"/>
                  <a:gd name="T5" fmla="*/ 103 h 371"/>
                  <a:gd name="T6" fmla="*/ 38 w 371"/>
                  <a:gd name="T7" fmla="*/ 74 h 371"/>
                  <a:gd name="T8" fmla="*/ 61 w 371"/>
                  <a:gd name="T9" fmla="*/ 49 h 371"/>
                  <a:gd name="T10" fmla="*/ 88 w 371"/>
                  <a:gd name="T11" fmla="*/ 28 h 371"/>
                  <a:gd name="T12" fmla="*/ 119 w 371"/>
                  <a:gd name="T13" fmla="*/ 13 h 371"/>
                  <a:gd name="T14" fmla="*/ 152 w 371"/>
                  <a:gd name="T15" fmla="*/ 4 h 371"/>
                  <a:gd name="T16" fmla="*/ 186 w 371"/>
                  <a:gd name="T17" fmla="*/ 0 h 371"/>
                  <a:gd name="T18" fmla="*/ 220 w 371"/>
                  <a:gd name="T19" fmla="*/ 4 h 371"/>
                  <a:gd name="T20" fmla="*/ 253 w 371"/>
                  <a:gd name="T21" fmla="*/ 13 h 371"/>
                  <a:gd name="T22" fmla="*/ 283 w 371"/>
                  <a:gd name="T23" fmla="*/ 28 h 371"/>
                  <a:gd name="T24" fmla="*/ 311 w 371"/>
                  <a:gd name="T25" fmla="*/ 49 h 371"/>
                  <a:gd name="T26" fmla="*/ 334 w 371"/>
                  <a:gd name="T27" fmla="*/ 74 h 371"/>
                  <a:gd name="T28" fmla="*/ 352 w 371"/>
                  <a:gd name="T29" fmla="*/ 103 h 371"/>
                  <a:gd name="T30" fmla="*/ 364 w 371"/>
                  <a:gd name="T31" fmla="*/ 135 h 371"/>
                  <a:gd name="T32" fmla="*/ 371 w 371"/>
                  <a:gd name="T33" fmla="*/ 169 h 371"/>
                  <a:gd name="T34" fmla="*/ 371 w 371"/>
                  <a:gd name="T35" fmla="*/ 203 h 371"/>
                  <a:gd name="T36" fmla="*/ 364 w 371"/>
                  <a:gd name="T37" fmla="*/ 236 h 371"/>
                  <a:gd name="T38" fmla="*/ 352 w 371"/>
                  <a:gd name="T39" fmla="*/ 268 h 371"/>
                  <a:gd name="T40" fmla="*/ 334 w 371"/>
                  <a:gd name="T41" fmla="*/ 297 h 371"/>
                  <a:gd name="T42" fmla="*/ 311 w 371"/>
                  <a:gd name="T43" fmla="*/ 323 h 371"/>
                  <a:gd name="T44" fmla="*/ 283 w 371"/>
                  <a:gd name="T45" fmla="*/ 343 h 371"/>
                  <a:gd name="T46" fmla="*/ 253 w 371"/>
                  <a:gd name="T47" fmla="*/ 359 h 371"/>
                  <a:gd name="T48" fmla="*/ 220 w 371"/>
                  <a:gd name="T49" fmla="*/ 368 h 371"/>
                  <a:gd name="T50" fmla="*/ 186 w 371"/>
                  <a:gd name="T51" fmla="*/ 371 h 371"/>
                  <a:gd name="T52" fmla="*/ 152 w 371"/>
                  <a:gd name="T53" fmla="*/ 368 h 371"/>
                  <a:gd name="T54" fmla="*/ 119 w 371"/>
                  <a:gd name="T55" fmla="*/ 359 h 371"/>
                  <a:gd name="T56" fmla="*/ 88 w 371"/>
                  <a:gd name="T57" fmla="*/ 343 h 371"/>
                  <a:gd name="T58" fmla="*/ 61 w 371"/>
                  <a:gd name="T59" fmla="*/ 323 h 371"/>
                  <a:gd name="T60" fmla="*/ 38 w 371"/>
                  <a:gd name="T61" fmla="*/ 297 h 371"/>
                  <a:gd name="T62" fmla="*/ 19 w 371"/>
                  <a:gd name="T63" fmla="*/ 268 h 371"/>
                  <a:gd name="T64" fmla="*/ 7 w 371"/>
                  <a:gd name="T65" fmla="*/ 236 h 371"/>
                  <a:gd name="T66" fmla="*/ 1 w 371"/>
                  <a:gd name="T67" fmla="*/ 203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71" h="371">
                    <a:moveTo>
                      <a:pt x="0" y="186"/>
                    </a:moveTo>
                    <a:lnTo>
                      <a:pt x="1" y="169"/>
                    </a:lnTo>
                    <a:lnTo>
                      <a:pt x="3" y="152"/>
                    </a:lnTo>
                    <a:lnTo>
                      <a:pt x="7" y="135"/>
                    </a:lnTo>
                    <a:lnTo>
                      <a:pt x="13" y="119"/>
                    </a:lnTo>
                    <a:lnTo>
                      <a:pt x="19" y="103"/>
                    </a:lnTo>
                    <a:lnTo>
                      <a:pt x="28" y="88"/>
                    </a:lnTo>
                    <a:lnTo>
                      <a:pt x="38" y="74"/>
                    </a:lnTo>
                    <a:lnTo>
                      <a:pt x="49" y="61"/>
                    </a:lnTo>
                    <a:lnTo>
                      <a:pt x="61" y="49"/>
                    </a:lnTo>
                    <a:lnTo>
                      <a:pt x="74" y="38"/>
                    </a:lnTo>
                    <a:lnTo>
                      <a:pt x="88" y="28"/>
                    </a:lnTo>
                    <a:lnTo>
                      <a:pt x="103" y="20"/>
                    </a:lnTo>
                    <a:lnTo>
                      <a:pt x="119" y="13"/>
                    </a:lnTo>
                    <a:lnTo>
                      <a:pt x="135" y="7"/>
                    </a:lnTo>
                    <a:lnTo>
                      <a:pt x="152" y="4"/>
                    </a:lnTo>
                    <a:lnTo>
                      <a:pt x="169" y="1"/>
                    </a:lnTo>
                    <a:lnTo>
                      <a:pt x="186" y="0"/>
                    </a:lnTo>
                    <a:lnTo>
                      <a:pt x="203" y="1"/>
                    </a:lnTo>
                    <a:lnTo>
                      <a:pt x="220" y="4"/>
                    </a:lnTo>
                    <a:lnTo>
                      <a:pt x="236" y="7"/>
                    </a:lnTo>
                    <a:lnTo>
                      <a:pt x="253" y="13"/>
                    </a:lnTo>
                    <a:lnTo>
                      <a:pt x="269" y="20"/>
                    </a:lnTo>
                    <a:lnTo>
                      <a:pt x="283" y="28"/>
                    </a:lnTo>
                    <a:lnTo>
                      <a:pt x="298" y="38"/>
                    </a:lnTo>
                    <a:lnTo>
                      <a:pt x="311" y="49"/>
                    </a:lnTo>
                    <a:lnTo>
                      <a:pt x="323" y="61"/>
                    </a:lnTo>
                    <a:lnTo>
                      <a:pt x="334" y="74"/>
                    </a:lnTo>
                    <a:lnTo>
                      <a:pt x="344" y="88"/>
                    </a:lnTo>
                    <a:lnTo>
                      <a:pt x="352" y="103"/>
                    </a:lnTo>
                    <a:lnTo>
                      <a:pt x="359" y="119"/>
                    </a:lnTo>
                    <a:lnTo>
                      <a:pt x="364" y="135"/>
                    </a:lnTo>
                    <a:lnTo>
                      <a:pt x="368" y="152"/>
                    </a:lnTo>
                    <a:lnTo>
                      <a:pt x="371" y="169"/>
                    </a:lnTo>
                    <a:lnTo>
                      <a:pt x="371" y="186"/>
                    </a:lnTo>
                    <a:lnTo>
                      <a:pt x="371" y="203"/>
                    </a:lnTo>
                    <a:lnTo>
                      <a:pt x="368" y="220"/>
                    </a:lnTo>
                    <a:lnTo>
                      <a:pt x="364" y="236"/>
                    </a:lnTo>
                    <a:lnTo>
                      <a:pt x="359" y="253"/>
                    </a:lnTo>
                    <a:lnTo>
                      <a:pt x="352" y="268"/>
                    </a:lnTo>
                    <a:lnTo>
                      <a:pt x="344" y="283"/>
                    </a:lnTo>
                    <a:lnTo>
                      <a:pt x="334" y="297"/>
                    </a:lnTo>
                    <a:lnTo>
                      <a:pt x="323" y="310"/>
                    </a:lnTo>
                    <a:lnTo>
                      <a:pt x="311" y="323"/>
                    </a:lnTo>
                    <a:lnTo>
                      <a:pt x="298" y="334"/>
                    </a:lnTo>
                    <a:lnTo>
                      <a:pt x="283" y="343"/>
                    </a:lnTo>
                    <a:lnTo>
                      <a:pt x="269" y="352"/>
                    </a:lnTo>
                    <a:lnTo>
                      <a:pt x="253" y="359"/>
                    </a:lnTo>
                    <a:lnTo>
                      <a:pt x="236" y="364"/>
                    </a:lnTo>
                    <a:lnTo>
                      <a:pt x="220" y="368"/>
                    </a:lnTo>
                    <a:lnTo>
                      <a:pt x="203" y="370"/>
                    </a:lnTo>
                    <a:lnTo>
                      <a:pt x="186" y="371"/>
                    </a:lnTo>
                    <a:lnTo>
                      <a:pt x="169" y="370"/>
                    </a:lnTo>
                    <a:lnTo>
                      <a:pt x="152" y="368"/>
                    </a:lnTo>
                    <a:lnTo>
                      <a:pt x="135" y="364"/>
                    </a:lnTo>
                    <a:lnTo>
                      <a:pt x="119" y="359"/>
                    </a:lnTo>
                    <a:lnTo>
                      <a:pt x="103" y="352"/>
                    </a:lnTo>
                    <a:lnTo>
                      <a:pt x="88" y="343"/>
                    </a:lnTo>
                    <a:lnTo>
                      <a:pt x="74" y="334"/>
                    </a:lnTo>
                    <a:lnTo>
                      <a:pt x="61" y="323"/>
                    </a:lnTo>
                    <a:lnTo>
                      <a:pt x="49" y="310"/>
                    </a:lnTo>
                    <a:lnTo>
                      <a:pt x="38" y="297"/>
                    </a:lnTo>
                    <a:lnTo>
                      <a:pt x="28" y="283"/>
                    </a:lnTo>
                    <a:lnTo>
                      <a:pt x="19" y="268"/>
                    </a:lnTo>
                    <a:lnTo>
                      <a:pt x="13" y="253"/>
                    </a:lnTo>
                    <a:lnTo>
                      <a:pt x="7" y="236"/>
                    </a:lnTo>
                    <a:lnTo>
                      <a:pt x="3" y="220"/>
                    </a:lnTo>
                    <a:lnTo>
                      <a:pt x="1" y="203"/>
                    </a:lnTo>
                    <a:lnTo>
                      <a:pt x="0" y="186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r>
                  <a:rPr lang="en-US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Analog I/O</a:t>
                </a:r>
              </a:p>
              <a:p>
                <a:pPr algn="ctr"/>
                <a:r>
                  <a:rPr lang="en-US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Interface</a:t>
                </a:r>
              </a:p>
            </p:txBody>
          </p:sp>
          <p:sp>
            <p:nvSpPr>
              <p:cNvPr id="148" name="Freeform 20"/>
              <p:cNvSpPr>
                <a:spLocks/>
              </p:cNvSpPr>
              <p:nvPr/>
            </p:nvSpPr>
            <p:spPr bwMode="auto">
              <a:xfrm>
                <a:off x="7589520" y="1371601"/>
                <a:ext cx="640080" cy="640080"/>
              </a:xfrm>
              <a:custGeom>
                <a:avLst/>
                <a:gdLst>
                  <a:gd name="T0" fmla="*/ 1 w 371"/>
                  <a:gd name="T1" fmla="*/ 169 h 371"/>
                  <a:gd name="T2" fmla="*/ 7 w 371"/>
                  <a:gd name="T3" fmla="*/ 135 h 371"/>
                  <a:gd name="T4" fmla="*/ 19 w 371"/>
                  <a:gd name="T5" fmla="*/ 103 h 371"/>
                  <a:gd name="T6" fmla="*/ 38 w 371"/>
                  <a:gd name="T7" fmla="*/ 74 h 371"/>
                  <a:gd name="T8" fmla="*/ 61 w 371"/>
                  <a:gd name="T9" fmla="*/ 49 h 371"/>
                  <a:gd name="T10" fmla="*/ 88 w 371"/>
                  <a:gd name="T11" fmla="*/ 28 h 371"/>
                  <a:gd name="T12" fmla="*/ 119 w 371"/>
                  <a:gd name="T13" fmla="*/ 13 h 371"/>
                  <a:gd name="T14" fmla="*/ 152 w 371"/>
                  <a:gd name="T15" fmla="*/ 4 h 371"/>
                  <a:gd name="T16" fmla="*/ 186 w 371"/>
                  <a:gd name="T17" fmla="*/ 0 h 371"/>
                  <a:gd name="T18" fmla="*/ 220 w 371"/>
                  <a:gd name="T19" fmla="*/ 4 h 371"/>
                  <a:gd name="T20" fmla="*/ 253 w 371"/>
                  <a:gd name="T21" fmla="*/ 13 h 371"/>
                  <a:gd name="T22" fmla="*/ 283 w 371"/>
                  <a:gd name="T23" fmla="*/ 28 h 371"/>
                  <a:gd name="T24" fmla="*/ 311 w 371"/>
                  <a:gd name="T25" fmla="*/ 49 h 371"/>
                  <a:gd name="T26" fmla="*/ 334 w 371"/>
                  <a:gd name="T27" fmla="*/ 74 h 371"/>
                  <a:gd name="T28" fmla="*/ 352 w 371"/>
                  <a:gd name="T29" fmla="*/ 103 h 371"/>
                  <a:gd name="T30" fmla="*/ 364 w 371"/>
                  <a:gd name="T31" fmla="*/ 135 h 371"/>
                  <a:gd name="T32" fmla="*/ 371 w 371"/>
                  <a:gd name="T33" fmla="*/ 169 h 371"/>
                  <a:gd name="T34" fmla="*/ 371 w 371"/>
                  <a:gd name="T35" fmla="*/ 203 h 371"/>
                  <a:gd name="T36" fmla="*/ 364 w 371"/>
                  <a:gd name="T37" fmla="*/ 236 h 371"/>
                  <a:gd name="T38" fmla="*/ 352 w 371"/>
                  <a:gd name="T39" fmla="*/ 268 h 371"/>
                  <a:gd name="T40" fmla="*/ 334 w 371"/>
                  <a:gd name="T41" fmla="*/ 297 h 371"/>
                  <a:gd name="T42" fmla="*/ 311 w 371"/>
                  <a:gd name="T43" fmla="*/ 323 h 371"/>
                  <a:gd name="T44" fmla="*/ 283 w 371"/>
                  <a:gd name="T45" fmla="*/ 343 h 371"/>
                  <a:gd name="T46" fmla="*/ 253 w 371"/>
                  <a:gd name="T47" fmla="*/ 359 h 371"/>
                  <a:gd name="T48" fmla="*/ 220 w 371"/>
                  <a:gd name="T49" fmla="*/ 368 h 371"/>
                  <a:gd name="T50" fmla="*/ 186 w 371"/>
                  <a:gd name="T51" fmla="*/ 371 h 371"/>
                  <a:gd name="T52" fmla="*/ 152 w 371"/>
                  <a:gd name="T53" fmla="*/ 368 h 371"/>
                  <a:gd name="T54" fmla="*/ 119 w 371"/>
                  <a:gd name="T55" fmla="*/ 359 h 371"/>
                  <a:gd name="T56" fmla="*/ 88 w 371"/>
                  <a:gd name="T57" fmla="*/ 343 h 371"/>
                  <a:gd name="T58" fmla="*/ 61 w 371"/>
                  <a:gd name="T59" fmla="*/ 323 h 371"/>
                  <a:gd name="T60" fmla="*/ 38 w 371"/>
                  <a:gd name="T61" fmla="*/ 297 h 371"/>
                  <a:gd name="T62" fmla="*/ 19 w 371"/>
                  <a:gd name="T63" fmla="*/ 268 h 371"/>
                  <a:gd name="T64" fmla="*/ 7 w 371"/>
                  <a:gd name="T65" fmla="*/ 236 h 371"/>
                  <a:gd name="T66" fmla="*/ 1 w 371"/>
                  <a:gd name="T67" fmla="*/ 203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71" h="371">
                    <a:moveTo>
                      <a:pt x="0" y="186"/>
                    </a:moveTo>
                    <a:lnTo>
                      <a:pt x="1" y="169"/>
                    </a:lnTo>
                    <a:lnTo>
                      <a:pt x="3" y="152"/>
                    </a:lnTo>
                    <a:lnTo>
                      <a:pt x="7" y="135"/>
                    </a:lnTo>
                    <a:lnTo>
                      <a:pt x="13" y="119"/>
                    </a:lnTo>
                    <a:lnTo>
                      <a:pt x="19" y="103"/>
                    </a:lnTo>
                    <a:lnTo>
                      <a:pt x="28" y="88"/>
                    </a:lnTo>
                    <a:lnTo>
                      <a:pt x="38" y="74"/>
                    </a:lnTo>
                    <a:lnTo>
                      <a:pt x="49" y="61"/>
                    </a:lnTo>
                    <a:lnTo>
                      <a:pt x="61" y="49"/>
                    </a:lnTo>
                    <a:lnTo>
                      <a:pt x="74" y="38"/>
                    </a:lnTo>
                    <a:lnTo>
                      <a:pt x="88" y="28"/>
                    </a:lnTo>
                    <a:lnTo>
                      <a:pt x="103" y="20"/>
                    </a:lnTo>
                    <a:lnTo>
                      <a:pt x="119" y="13"/>
                    </a:lnTo>
                    <a:lnTo>
                      <a:pt x="135" y="7"/>
                    </a:lnTo>
                    <a:lnTo>
                      <a:pt x="152" y="4"/>
                    </a:lnTo>
                    <a:lnTo>
                      <a:pt x="169" y="1"/>
                    </a:lnTo>
                    <a:lnTo>
                      <a:pt x="186" y="0"/>
                    </a:lnTo>
                    <a:lnTo>
                      <a:pt x="203" y="1"/>
                    </a:lnTo>
                    <a:lnTo>
                      <a:pt x="220" y="4"/>
                    </a:lnTo>
                    <a:lnTo>
                      <a:pt x="236" y="7"/>
                    </a:lnTo>
                    <a:lnTo>
                      <a:pt x="253" y="13"/>
                    </a:lnTo>
                    <a:lnTo>
                      <a:pt x="269" y="20"/>
                    </a:lnTo>
                    <a:lnTo>
                      <a:pt x="283" y="28"/>
                    </a:lnTo>
                    <a:lnTo>
                      <a:pt x="298" y="38"/>
                    </a:lnTo>
                    <a:lnTo>
                      <a:pt x="311" y="49"/>
                    </a:lnTo>
                    <a:lnTo>
                      <a:pt x="323" y="61"/>
                    </a:lnTo>
                    <a:lnTo>
                      <a:pt x="334" y="74"/>
                    </a:lnTo>
                    <a:lnTo>
                      <a:pt x="344" y="88"/>
                    </a:lnTo>
                    <a:lnTo>
                      <a:pt x="352" y="103"/>
                    </a:lnTo>
                    <a:lnTo>
                      <a:pt x="359" y="119"/>
                    </a:lnTo>
                    <a:lnTo>
                      <a:pt x="364" y="135"/>
                    </a:lnTo>
                    <a:lnTo>
                      <a:pt x="368" y="152"/>
                    </a:lnTo>
                    <a:lnTo>
                      <a:pt x="371" y="169"/>
                    </a:lnTo>
                    <a:lnTo>
                      <a:pt x="371" y="186"/>
                    </a:lnTo>
                    <a:lnTo>
                      <a:pt x="371" y="203"/>
                    </a:lnTo>
                    <a:lnTo>
                      <a:pt x="368" y="220"/>
                    </a:lnTo>
                    <a:lnTo>
                      <a:pt x="364" y="236"/>
                    </a:lnTo>
                    <a:lnTo>
                      <a:pt x="359" y="253"/>
                    </a:lnTo>
                    <a:lnTo>
                      <a:pt x="352" y="268"/>
                    </a:lnTo>
                    <a:lnTo>
                      <a:pt x="344" y="283"/>
                    </a:lnTo>
                    <a:lnTo>
                      <a:pt x="334" y="297"/>
                    </a:lnTo>
                    <a:lnTo>
                      <a:pt x="323" y="310"/>
                    </a:lnTo>
                    <a:lnTo>
                      <a:pt x="311" y="323"/>
                    </a:lnTo>
                    <a:lnTo>
                      <a:pt x="298" y="334"/>
                    </a:lnTo>
                    <a:lnTo>
                      <a:pt x="283" y="343"/>
                    </a:lnTo>
                    <a:lnTo>
                      <a:pt x="269" y="352"/>
                    </a:lnTo>
                    <a:lnTo>
                      <a:pt x="253" y="359"/>
                    </a:lnTo>
                    <a:lnTo>
                      <a:pt x="236" y="364"/>
                    </a:lnTo>
                    <a:lnTo>
                      <a:pt x="220" y="368"/>
                    </a:lnTo>
                    <a:lnTo>
                      <a:pt x="203" y="370"/>
                    </a:lnTo>
                    <a:lnTo>
                      <a:pt x="186" y="371"/>
                    </a:lnTo>
                    <a:lnTo>
                      <a:pt x="169" y="370"/>
                    </a:lnTo>
                    <a:lnTo>
                      <a:pt x="152" y="368"/>
                    </a:lnTo>
                    <a:lnTo>
                      <a:pt x="135" y="364"/>
                    </a:lnTo>
                    <a:lnTo>
                      <a:pt x="119" y="359"/>
                    </a:lnTo>
                    <a:lnTo>
                      <a:pt x="103" y="352"/>
                    </a:lnTo>
                    <a:lnTo>
                      <a:pt x="88" y="343"/>
                    </a:lnTo>
                    <a:lnTo>
                      <a:pt x="74" y="334"/>
                    </a:lnTo>
                    <a:lnTo>
                      <a:pt x="61" y="323"/>
                    </a:lnTo>
                    <a:lnTo>
                      <a:pt x="49" y="310"/>
                    </a:lnTo>
                    <a:lnTo>
                      <a:pt x="38" y="297"/>
                    </a:lnTo>
                    <a:lnTo>
                      <a:pt x="28" y="283"/>
                    </a:lnTo>
                    <a:lnTo>
                      <a:pt x="19" y="268"/>
                    </a:lnTo>
                    <a:lnTo>
                      <a:pt x="13" y="253"/>
                    </a:lnTo>
                    <a:lnTo>
                      <a:pt x="7" y="236"/>
                    </a:lnTo>
                    <a:lnTo>
                      <a:pt x="3" y="220"/>
                    </a:lnTo>
                    <a:lnTo>
                      <a:pt x="1" y="203"/>
                    </a:lnTo>
                    <a:lnTo>
                      <a:pt x="0" y="186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DAU Interface</a:t>
                </a:r>
              </a:p>
            </p:txBody>
          </p:sp>
          <p:sp>
            <p:nvSpPr>
              <p:cNvPr id="142" name="Line 126"/>
              <p:cNvSpPr>
                <a:spLocks noChangeShapeType="1"/>
              </p:cNvSpPr>
              <p:nvPr/>
            </p:nvSpPr>
            <p:spPr bwMode="auto">
              <a:xfrm flipH="1">
                <a:off x="8641080" y="2011681"/>
                <a:ext cx="0" cy="3657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3" name="Line 126"/>
              <p:cNvSpPr>
                <a:spLocks noChangeShapeType="1"/>
              </p:cNvSpPr>
              <p:nvPr/>
            </p:nvSpPr>
            <p:spPr bwMode="auto">
              <a:xfrm flipH="1">
                <a:off x="7909560" y="2011681"/>
                <a:ext cx="0" cy="3657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4" name="Line 126"/>
              <p:cNvSpPr>
                <a:spLocks noChangeShapeType="1"/>
              </p:cNvSpPr>
              <p:nvPr/>
            </p:nvSpPr>
            <p:spPr bwMode="auto">
              <a:xfrm flipH="1">
                <a:off x="7178040" y="2011681"/>
                <a:ext cx="0" cy="3657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" name="Line 126"/>
              <p:cNvSpPr>
                <a:spLocks noChangeShapeType="1"/>
              </p:cNvSpPr>
              <p:nvPr/>
            </p:nvSpPr>
            <p:spPr bwMode="auto">
              <a:xfrm flipH="1">
                <a:off x="6446520" y="2011681"/>
                <a:ext cx="0" cy="3657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6080760" y="960120"/>
                <a:ext cx="3657600" cy="109728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Data Acquisition</a:t>
                </a:r>
              </a:p>
            </p:txBody>
          </p:sp>
          <p:sp>
            <p:nvSpPr>
              <p:cNvPr id="114" name="Freeform 20"/>
              <p:cNvSpPr>
                <a:spLocks/>
              </p:cNvSpPr>
              <p:nvPr/>
            </p:nvSpPr>
            <p:spPr bwMode="auto">
              <a:xfrm>
                <a:off x="9052560" y="1371601"/>
                <a:ext cx="640080" cy="640080"/>
              </a:xfrm>
              <a:custGeom>
                <a:avLst/>
                <a:gdLst>
                  <a:gd name="T0" fmla="*/ 1 w 371"/>
                  <a:gd name="T1" fmla="*/ 169 h 371"/>
                  <a:gd name="T2" fmla="*/ 7 w 371"/>
                  <a:gd name="T3" fmla="*/ 135 h 371"/>
                  <a:gd name="T4" fmla="*/ 19 w 371"/>
                  <a:gd name="T5" fmla="*/ 103 h 371"/>
                  <a:gd name="T6" fmla="*/ 38 w 371"/>
                  <a:gd name="T7" fmla="*/ 74 h 371"/>
                  <a:gd name="T8" fmla="*/ 61 w 371"/>
                  <a:gd name="T9" fmla="*/ 49 h 371"/>
                  <a:gd name="T10" fmla="*/ 88 w 371"/>
                  <a:gd name="T11" fmla="*/ 28 h 371"/>
                  <a:gd name="T12" fmla="*/ 119 w 371"/>
                  <a:gd name="T13" fmla="*/ 13 h 371"/>
                  <a:gd name="T14" fmla="*/ 152 w 371"/>
                  <a:gd name="T15" fmla="*/ 4 h 371"/>
                  <a:gd name="T16" fmla="*/ 186 w 371"/>
                  <a:gd name="T17" fmla="*/ 0 h 371"/>
                  <a:gd name="T18" fmla="*/ 220 w 371"/>
                  <a:gd name="T19" fmla="*/ 4 h 371"/>
                  <a:gd name="T20" fmla="*/ 253 w 371"/>
                  <a:gd name="T21" fmla="*/ 13 h 371"/>
                  <a:gd name="T22" fmla="*/ 283 w 371"/>
                  <a:gd name="T23" fmla="*/ 28 h 371"/>
                  <a:gd name="T24" fmla="*/ 311 w 371"/>
                  <a:gd name="T25" fmla="*/ 49 h 371"/>
                  <a:gd name="T26" fmla="*/ 334 w 371"/>
                  <a:gd name="T27" fmla="*/ 74 h 371"/>
                  <a:gd name="T28" fmla="*/ 352 w 371"/>
                  <a:gd name="T29" fmla="*/ 103 h 371"/>
                  <a:gd name="T30" fmla="*/ 364 w 371"/>
                  <a:gd name="T31" fmla="*/ 135 h 371"/>
                  <a:gd name="T32" fmla="*/ 371 w 371"/>
                  <a:gd name="T33" fmla="*/ 169 h 371"/>
                  <a:gd name="T34" fmla="*/ 371 w 371"/>
                  <a:gd name="T35" fmla="*/ 203 h 371"/>
                  <a:gd name="T36" fmla="*/ 364 w 371"/>
                  <a:gd name="T37" fmla="*/ 236 h 371"/>
                  <a:gd name="T38" fmla="*/ 352 w 371"/>
                  <a:gd name="T39" fmla="*/ 268 h 371"/>
                  <a:gd name="T40" fmla="*/ 334 w 371"/>
                  <a:gd name="T41" fmla="*/ 297 h 371"/>
                  <a:gd name="T42" fmla="*/ 311 w 371"/>
                  <a:gd name="T43" fmla="*/ 323 h 371"/>
                  <a:gd name="T44" fmla="*/ 283 w 371"/>
                  <a:gd name="T45" fmla="*/ 343 h 371"/>
                  <a:gd name="T46" fmla="*/ 253 w 371"/>
                  <a:gd name="T47" fmla="*/ 359 h 371"/>
                  <a:gd name="T48" fmla="*/ 220 w 371"/>
                  <a:gd name="T49" fmla="*/ 368 h 371"/>
                  <a:gd name="T50" fmla="*/ 186 w 371"/>
                  <a:gd name="T51" fmla="*/ 371 h 371"/>
                  <a:gd name="T52" fmla="*/ 152 w 371"/>
                  <a:gd name="T53" fmla="*/ 368 h 371"/>
                  <a:gd name="T54" fmla="*/ 119 w 371"/>
                  <a:gd name="T55" fmla="*/ 359 h 371"/>
                  <a:gd name="T56" fmla="*/ 88 w 371"/>
                  <a:gd name="T57" fmla="*/ 343 h 371"/>
                  <a:gd name="T58" fmla="*/ 61 w 371"/>
                  <a:gd name="T59" fmla="*/ 323 h 371"/>
                  <a:gd name="T60" fmla="*/ 38 w 371"/>
                  <a:gd name="T61" fmla="*/ 297 h 371"/>
                  <a:gd name="T62" fmla="*/ 19 w 371"/>
                  <a:gd name="T63" fmla="*/ 268 h 371"/>
                  <a:gd name="T64" fmla="*/ 7 w 371"/>
                  <a:gd name="T65" fmla="*/ 236 h 371"/>
                  <a:gd name="T66" fmla="*/ 1 w 371"/>
                  <a:gd name="T67" fmla="*/ 203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71" h="371">
                    <a:moveTo>
                      <a:pt x="0" y="186"/>
                    </a:moveTo>
                    <a:lnTo>
                      <a:pt x="1" y="169"/>
                    </a:lnTo>
                    <a:lnTo>
                      <a:pt x="3" y="152"/>
                    </a:lnTo>
                    <a:lnTo>
                      <a:pt x="7" y="135"/>
                    </a:lnTo>
                    <a:lnTo>
                      <a:pt x="13" y="119"/>
                    </a:lnTo>
                    <a:lnTo>
                      <a:pt x="19" y="103"/>
                    </a:lnTo>
                    <a:lnTo>
                      <a:pt x="28" y="88"/>
                    </a:lnTo>
                    <a:lnTo>
                      <a:pt x="38" y="74"/>
                    </a:lnTo>
                    <a:lnTo>
                      <a:pt x="49" y="61"/>
                    </a:lnTo>
                    <a:lnTo>
                      <a:pt x="61" y="49"/>
                    </a:lnTo>
                    <a:lnTo>
                      <a:pt x="74" y="38"/>
                    </a:lnTo>
                    <a:lnTo>
                      <a:pt x="88" y="28"/>
                    </a:lnTo>
                    <a:lnTo>
                      <a:pt x="103" y="20"/>
                    </a:lnTo>
                    <a:lnTo>
                      <a:pt x="119" y="13"/>
                    </a:lnTo>
                    <a:lnTo>
                      <a:pt x="135" y="7"/>
                    </a:lnTo>
                    <a:lnTo>
                      <a:pt x="152" y="4"/>
                    </a:lnTo>
                    <a:lnTo>
                      <a:pt x="169" y="1"/>
                    </a:lnTo>
                    <a:lnTo>
                      <a:pt x="186" y="0"/>
                    </a:lnTo>
                    <a:lnTo>
                      <a:pt x="203" y="1"/>
                    </a:lnTo>
                    <a:lnTo>
                      <a:pt x="220" y="4"/>
                    </a:lnTo>
                    <a:lnTo>
                      <a:pt x="236" y="7"/>
                    </a:lnTo>
                    <a:lnTo>
                      <a:pt x="253" y="13"/>
                    </a:lnTo>
                    <a:lnTo>
                      <a:pt x="269" y="20"/>
                    </a:lnTo>
                    <a:lnTo>
                      <a:pt x="283" y="28"/>
                    </a:lnTo>
                    <a:lnTo>
                      <a:pt x="298" y="38"/>
                    </a:lnTo>
                    <a:lnTo>
                      <a:pt x="311" y="49"/>
                    </a:lnTo>
                    <a:lnTo>
                      <a:pt x="323" y="61"/>
                    </a:lnTo>
                    <a:lnTo>
                      <a:pt x="334" y="74"/>
                    </a:lnTo>
                    <a:lnTo>
                      <a:pt x="344" y="88"/>
                    </a:lnTo>
                    <a:lnTo>
                      <a:pt x="352" y="103"/>
                    </a:lnTo>
                    <a:lnTo>
                      <a:pt x="359" y="119"/>
                    </a:lnTo>
                    <a:lnTo>
                      <a:pt x="364" y="135"/>
                    </a:lnTo>
                    <a:lnTo>
                      <a:pt x="368" y="152"/>
                    </a:lnTo>
                    <a:lnTo>
                      <a:pt x="371" y="169"/>
                    </a:lnTo>
                    <a:lnTo>
                      <a:pt x="371" y="186"/>
                    </a:lnTo>
                    <a:lnTo>
                      <a:pt x="371" y="203"/>
                    </a:lnTo>
                    <a:lnTo>
                      <a:pt x="368" y="220"/>
                    </a:lnTo>
                    <a:lnTo>
                      <a:pt x="364" y="236"/>
                    </a:lnTo>
                    <a:lnTo>
                      <a:pt x="359" y="253"/>
                    </a:lnTo>
                    <a:lnTo>
                      <a:pt x="352" y="268"/>
                    </a:lnTo>
                    <a:lnTo>
                      <a:pt x="344" y="283"/>
                    </a:lnTo>
                    <a:lnTo>
                      <a:pt x="334" y="297"/>
                    </a:lnTo>
                    <a:lnTo>
                      <a:pt x="323" y="310"/>
                    </a:lnTo>
                    <a:lnTo>
                      <a:pt x="311" y="323"/>
                    </a:lnTo>
                    <a:lnTo>
                      <a:pt x="298" y="334"/>
                    </a:lnTo>
                    <a:lnTo>
                      <a:pt x="283" y="343"/>
                    </a:lnTo>
                    <a:lnTo>
                      <a:pt x="269" y="352"/>
                    </a:lnTo>
                    <a:lnTo>
                      <a:pt x="253" y="359"/>
                    </a:lnTo>
                    <a:lnTo>
                      <a:pt x="236" y="364"/>
                    </a:lnTo>
                    <a:lnTo>
                      <a:pt x="220" y="368"/>
                    </a:lnTo>
                    <a:lnTo>
                      <a:pt x="203" y="370"/>
                    </a:lnTo>
                    <a:lnTo>
                      <a:pt x="186" y="371"/>
                    </a:lnTo>
                    <a:lnTo>
                      <a:pt x="169" y="370"/>
                    </a:lnTo>
                    <a:lnTo>
                      <a:pt x="152" y="368"/>
                    </a:lnTo>
                    <a:lnTo>
                      <a:pt x="135" y="364"/>
                    </a:lnTo>
                    <a:lnTo>
                      <a:pt x="119" y="359"/>
                    </a:lnTo>
                    <a:lnTo>
                      <a:pt x="103" y="352"/>
                    </a:lnTo>
                    <a:lnTo>
                      <a:pt x="88" y="343"/>
                    </a:lnTo>
                    <a:lnTo>
                      <a:pt x="74" y="334"/>
                    </a:lnTo>
                    <a:lnTo>
                      <a:pt x="61" y="323"/>
                    </a:lnTo>
                    <a:lnTo>
                      <a:pt x="49" y="310"/>
                    </a:lnTo>
                    <a:lnTo>
                      <a:pt x="38" y="297"/>
                    </a:lnTo>
                    <a:lnTo>
                      <a:pt x="28" y="283"/>
                    </a:lnTo>
                    <a:lnTo>
                      <a:pt x="19" y="268"/>
                    </a:lnTo>
                    <a:lnTo>
                      <a:pt x="13" y="253"/>
                    </a:lnTo>
                    <a:lnTo>
                      <a:pt x="7" y="236"/>
                    </a:lnTo>
                    <a:lnTo>
                      <a:pt x="3" y="220"/>
                    </a:lnTo>
                    <a:lnTo>
                      <a:pt x="1" y="203"/>
                    </a:lnTo>
                    <a:lnTo>
                      <a:pt x="0" y="186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Inflation System</a:t>
                </a:r>
              </a:p>
              <a:p>
                <a:pPr algn="ctr"/>
                <a:r>
                  <a:rPr lang="en-US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Interface</a:t>
                </a:r>
              </a:p>
            </p:txBody>
          </p:sp>
          <p:sp>
            <p:nvSpPr>
              <p:cNvPr id="162" name="Line 126"/>
              <p:cNvSpPr>
                <a:spLocks noChangeShapeType="1"/>
              </p:cNvSpPr>
              <p:nvPr/>
            </p:nvSpPr>
            <p:spPr bwMode="auto">
              <a:xfrm flipH="1">
                <a:off x="9372600" y="2011681"/>
                <a:ext cx="0" cy="3657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695" name="Freeform 23"/>
              <p:cNvSpPr>
                <a:spLocks/>
              </p:cNvSpPr>
              <p:nvPr/>
            </p:nvSpPr>
            <p:spPr bwMode="auto">
              <a:xfrm>
                <a:off x="5029200" y="1371601"/>
                <a:ext cx="640080" cy="640080"/>
              </a:xfrm>
              <a:custGeom>
                <a:avLst/>
                <a:gdLst>
                  <a:gd name="T0" fmla="*/ 1 w 371"/>
                  <a:gd name="T1" fmla="*/ 169 h 371"/>
                  <a:gd name="T2" fmla="*/ 7 w 371"/>
                  <a:gd name="T3" fmla="*/ 135 h 371"/>
                  <a:gd name="T4" fmla="*/ 19 w 371"/>
                  <a:gd name="T5" fmla="*/ 103 h 371"/>
                  <a:gd name="T6" fmla="*/ 37 w 371"/>
                  <a:gd name="T7" fmla="*/ 74 h 371"/>
                  <a:gd name="T8" fmla="*/ 61 w 371"/>
                  <a:gd name="T9" fmla="*/ 49 h 371"/>
                  <a:gd name="T10" fmla="*/ 88 w 371"/>
                  <a:gd name="T11" fmla="*/ 28 h 371"/>
                  <a:gd name="T12" fmla="*/ 119 w 371"/>
                  <a:gd name="T13" fmla="*/ 13 h 371"/>
                  <a:gd name="T14" fmla="*/ 152 w 371"/>
                  <a:gd name="T15" fmla="*/ 4 h 371"/>
                  <a:gd name="T16" fmla="*/ 186 w 371"/>
                  <a:gd name="T17" fmla="*/ 0 h 371"/>
                  <a:gd name="T18" fmla="*/ 220 w 371"/>
                  <a:gd name="T19" fmla="*/ 4 h 371"/>
                  <a:gd name="T20" fmla="*/ 253 w 371"/>
                  <a:gd name="T21" fmla="*/ 13 h 371"/>
                  <a:gd name="T22" fmla="*/ 283 w 371"/>
                  <a:gd name="T23" fmla="*/ 28 h 371"/>
                  <a:gd name="T24" fmla="*/ 311 w 371"/>
                  <a:gd name="T25" fmla="*/ 49 h 371"/>
                  <a:gd name="T26" fmla="*/ 334 w 371"/>
                  <a:gd name="T27" fmla="*/ 74 h 371"/>
                  <a:gd name="T28" fmla="*/ 352 w 371"/>
                  <a:gd name="T29" fmla="*/ 103 h 371"/>
                  <a:gd name="T30" fmla="*/ 364 w 371"/>
                  <a:gd name="T31" fmla="*/ 135 h 371"/>
                  <a:gd name="T32" fmla="*/ 370 w 371"/>
                  <a:gd name="T33" fmla="*/ 169 h 371"/>
                  <a:gd name="T34" fmla="*/ 370 w 371"/>
                  <a:gd name="T35" fmla="*/ 203 h 371"/>
                  <a:gd name="T36" fmla="*/ 364 w 371"/>
                  <a:gd name="T37" fmla="*/ 236 h 371"/>
                  <a:gd name="T38" fmla="*/ 352 w 371"/>
                  <a:gd name="T39" fmla="*/ 268 h 371"/>
                  <a:gd name="T40" fmla="*/ 334 w 371"/>
                  <a:gd name="T41" fmla="*/ 297 h 371"/>
                  <a:gd name="T42" fmla="*/ 311 w 371"/>
                  <a:gd name="T43" fmla="*/ 323 h 371"/>
                  <a:gd name="T44" fmla="*/ 283 w 371"/>
                  <a:gd name="T45" fmla="*/ 343 h 371"/>
                  <a:gd name="T46" fmla="*/ 253 w 371"/>
                  <a:gd name="T47" fmla="*/ 359 h 371"/>
                  <a:gd name="T48" fmla="*/ 220 w 371"/>
                  <a:gd name="T49" fmla="*/ 368 h 371"/>
                  <a:gd name="T50" fmla="*/ 186 w 371"/>
                  <a:gd name="T51" fmla="*/ 371 h 371"/>
                  <a:gd name="T52" fmla="*/ 152 w 371"/>
                  <a:gd name="T53" fmla="*/ 368 h 371"/>
                  <a:gd name="T54" fmla="*/ 119 w 371"/>
                  <a:gd name="T55" fmla="*/ 359 h 371"/>
                  <a:gd name="T56" fmla="*/ 88 w 371"/>
                  <a:gd name="T57" fmla="*/ 343 h 371"/>
                  <a:gd name="T58" fmla="*/ 61 w 371"/>
                  <a:gd name="T59" fmla="*/ 323 h 371"/>
                  <a:gd name="T60" fmla="*/ 37 w 371"/>
                  <a:gd name="T61" fmla="*/ 297 h 371"/>
                  <a:gd name="T62" fmla="*/ 19 w 371"/>
                  <a:gd name="T63" fmla="*/ 268 h 371"/>
                  <a:gd name="T64" fmla="*/ 7 w 371"/>
                  <a:gd name="T65" fmla="*/ 236 h 371"/>
                  <a:gd name="T66" fmla="*/ 1 w 371"/>
                  <a:gd name="T67" fmla="*/ 203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71" h="371">
                    <a:moveTo>
                      <a:pt x="0" y="186"/>
                    </a:moveTo>
                    <a:lnTo>
                      <a:pt x="1" y="169"/>
                    </a:lnTo>
                    <a:lnTo>
                      <a:pt x="3" y="152"/>
                    </a:lnTo>
                    <a:lnTo>
                      <a:pt x="7" y="135"/>
                    </a:lnTo>
                    <a:lnTo>
                      <a:pt x="13" y="119"/>
                    </a:lnTo>
                    <a:lnTo>
                      <a:pt x="19" y="103"/>
                    </a:lnTo>
                    <a:lnTo>
                      <a:pt x="28" y="88"/>
                    </a:lnTo>
                    <a:lnTo>
                      <a:pt x="37" y="74"/>
                    </a:lnTo>
                    <a:lnTo>
                      <a:pt x="49" y="61"/>
                    </a:lnTo>
                    <a:lnTo>
                      <a:pt x="61" y="49"/>
                    </a:lnTo>
                    <a:lnTo>
                      <a:pt x="74" y="38"/>
                    </a:lnTo>
                    <a:lnTo>
                      <a:pt x="88" y="28"/>
                    </a:lnTo>
                    <a:lnTo>
                      <a:pt x="103" y="20"/>
                    </a:lnTo>
                    <a:lnTo>
                      <a:pt x="119" y="13"/>
                    </a:lnTo>
                    <a:lnTo>
                      <a:pt x="135" y="7"/>
                    </a:lnTo>
                    <a:lnTo>
                      <a:pt x="152" y="4"/>
                    </a:lnTo>
                    <a:lnTo>
                      <a:pt x="169" y="1"/>
                    </a:lnTo>
                    <a:lnTo>
                      <a:pt x="186" y="0"/>
                    </a:lnTo>
                    <a:lnTo>
                      <a:pt x="203" y="1"/>
                    </a:lnTo>
                    <a:lnTo>
                      <a:pt x="220" y="4"/>
                    </a:lnTo>
                    <a:lnTo>
                      <a:pt x="236" y="7"/>
                    </a:lnTo>
                    <a:lnTo>
                      <a:pt x="253" y="13"/>
                    </a:lnTo>
                    <a:lnTo>
                      <a:pt x="269" y="20"/>
                    </a:lnTo>
                    <a:lnTo>
                      <a:pt x="283" y="28"/>
                    </a:lnTo>
                    <a:lnTo>
                      <a:pt x="297" y="38"/>
                    </a:lnTo>
                    <a:lnTo>
                      <a:pt x="311" y="49"/>
                    </a:lnTo>
                    <a:lnTo>
                      <a:pt x="323" y="61"/>
                    </a:lnTo>
                    <a:lnTo>
                      <a:pt x="334" y="74"/>
                    </a:lnTo>
                    <a:lnTo>
                      <a:pt x="344" y="88"/>
                    </a:lnTo>
                    <a:lnTo>
                      <a:pt x="352" y="103"/>
                    </a:lnTo>
                    <a:lnTo>
                      <a:pt x="359" y="119"/>
                    </a:lnTo>
                    <a:lnTo>
                      <a:pt x="364" y="135"/>
                    </a:lnTo>
                    <a:lnTo>
                      <a:pt x="368" y="152"/>
                    </a:lnTo>
                    <a:lnTo>
                      <a:pt x="370" y="169"/>
                    </a:lnTo>
                    <a:lnTo>
                      <a:pt x="371" y="186"/>
                    </a:lnTo>
                    <a:lnTo>
                      <a:pt x="370" y="203"/>
                    </a:lnTo>
                    <a:lnTo>
                      <a:pt x="368" y="220"/>
                    </a:lnTo>
                    <a:lnTo>
                      <a:pt x="364" y="236"/>
                    </a:lnTo>
                    <a:lnTo>
                      <a:pt x="359" y="253"/>
                    </a:lnTo>
                    <a:lnTo>
                      <a:pt x="352" y="268"/>
                    </a:lnTo>
                    <a:lnTo>
                      <a:pt x="344" y="283"/>
                    </a:lnTo>
                    <a:lnTo>
                      <a:pt x="334" y="297"/>
                    </a:lnTo>
                    <a:lnTo>
                      <a:pt x="323" y="310"/>
                    </a:lnTo>
                    <a:lnTo>
                      <a:pt x="311" y="323"/>
                    </a:lnTo>
                    <a:lnTo>
                      <a:pt x="297" y="334"/>
                    </a:lnTo>
                    <a:lnTo>
                      <a:pt x="283" y="343"/>
                    </a:lnTo>
                    <a:lnTo>
                      <a:pt x="269" y="352"/>
                    </a:lnTo>
                    <a:lnTo>
                      <a:pt x="253" y="359"/>
                    </a:lnTo>
                    <a:lnTo>
                      <a:pt x="236" y="364"/>
                    </a:lnTo>
                    <a:lnTo>
                      <a:pt x="220" y="368"/>
                    </a:lnTo>
                    <a:lnTo>
                      <a:pt x="203" y="370"/>
                    </a:lnTo>
                    <a:lnTo>
                      <a:pt x="186" y="371"/>
                    </a:lnTo>
                    <a:lnTo>
                      <a:pt x="169" y="370"/>
                    </a:lnTo>
                    <a:lnTo>
                      <a:pt x="152" y="368"/>
                    </a:lnTo>
                    <a:lnTo>
                      <a:pt x="135" y="364"/>
                    </a:lnTo>
                    <a:lnTo>
                      <a:pt x="119" y="359"/>
                    </a:lnTo>
                    <a:lnTo>
                      <a:pt x="103" y="352"/>
                    </a:lnTo>
                    <a:lnTo>
                      <a:pt x="88" y="343"/>
                    </a:lnTo>
                    <a:lnTo>
                      <a:pt x="74" y="334"/>
                    </a:lnTo>
                    <a:lnTo>
                      <a:pt x="61" y="323"/>
                    </a:lnTo>
                    <a:lnTo>
                      <a:pt x="49" y="310"/>
                    </a:lnTo>
                    <a:lnTo>
                      <a:pt x="37" y="297"/>
                    </a:lnTo>
                    <a:lnTo>
                      <a:pt x="28" y="283"/>
                    </a:lnTo>
                    <a:lnTo>
                      <a:pt x="19" y="268"/>
                    </a:lnTo>
                    <a:lnTo>
                      <a:pt x="13" y="253"/>
                    </a:lnTo>
                    <a:lnTo>
                      <a:pt x="7" y="236"/>
                    </a:lnTo>
                    <a:lnTo>
                      <a:pt x="3" y="220"/>
                    </a:lnTo>
                    <a:lnTo>
                      <a:pt x="1" y="203"/>
                    </a:lnTo>
                    <a:lnTo>
                      <a:pt x="0" y="186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Real-Time Beacon</a:t>
                </a:r>
              </a:p>
              <a:p>
                <a:pPr algn="ctr"/>
                <a:r>
                  <a:rPr lang="en-US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Interface</a:t>
                </a:r>
              </a:p>
            </p:txBody>
          </p:sp>
          <p:sp>
            <p:nvSpPr>
              <p:cNvPr id="28750" name="Freeform 78"/>
              <p:cNvSpPr>
                <a:spLocks/>
              </p:cNvSpPr>
              <p:nvPr/>
            </p:nvSpPr>
            <p:spPr bwMode="auto">
              <a:xfrm>
                <a:off x="4297680" y="1371601"/>
                <a:ext cx="640080" cy="640080"/>
              </a:xfrm>
              <a:custGeom>
                <a:avLst/>
                <a:gdLst>
                  <a:gd name="T0" fmla="*/ 1 w 371"/>
                  <a:gd name="T1" fmla="*/ 168 h 370"/>
                  <a:gd name="T2" fmla="*/ 7 w 371"/>
                  <a:gd name="T3" fmla="*/ 134 h 370"/>
                  <a:gd name="T4" fmla="*/ 20 w 371"/>
                  <a:gd name="T5" fmla="*/ 103 h 370"/>
                  <a:gd name="T6" fmla="*/ 38 w 371"/>
                  <a:gd name="T7" fmla="*/ 73 h 370"/>
                  <a:gd name="T8" fmla="*/ 61 w 371"/>
                  <a:gd name="T9" fmla="*/ 48 h 370"/>
                  <a:gd name="T10" fmla="*/ 88 w 371"/>
                  <a:gd name="T11" fmla="*/ 28 h 370"/>
                  <a:gd name="T12" fmla="*/ 119 w 371"/>
                  <a:gd name="T13" fmla="*/ 12 h 370"/>
                  <a:gd name="T14" fmla="*/ 152 w 371"/>
                  <a:gd name="T15" fmla="*/ 3 h 370"/>
                  <a:gd name="T16" fmla="*/ 186 w 371"/>
                  <a:gd name="T17" fmla="*/ 0 h 370"/>
                  <a:gd name="T18" fmla="*/ 220 w 371"/>
                  <a:gd name="T19" fmla="*/ 3 h 370"/>
                  <a:gd name="T20" fmla="*/ 253 w 371"/>
                  <a:gd name="T21" fmla="*/ 12 h 370"/>
                  <a:gd name="T22" fmla="*/ 284 w 371"/>
                  <a:gd name="T23" fmla="*/ 28 h 370"/>
                  <a:gd name="T24" fmla="*/ 311 w 371"/>
                  <a:gd name="T25" fmla="*/ 48 h 370"/>
                  <a:gd name="T26" fmla="*/ 334 w 371"/>
                  <a:gd name="T27" fmla="*/ 73 h 370"/>
                  <a:gd name="T28" fmla="*/ 352 w 371"/>
                  <a:gd name="T29" fmla="*/ 103 h 370"/>
                  <a:gd name="T30" fmla="*/ 364 w 371"/>
                  <a:gd name="T31" fmla="*/ 134 h 370"/>
                  <a:gd name="T32" fmla="*/ 371 w 371"/>
                  <a:gd name="T33" fmla="*/ 168 h 370"/>
                  <a:gd name="T34" fmla="*/ 371 w 371"/>
                  <a:gd name="T35" fmla="*/ 202 h 370"/>
                  <a:gd name="T36" fmla="*/ 364 w 371"/>
                  <a:gd name="T37" fmla="*/ 236 h 370"/>
                  <a:gd name="T38" fmla="*/ 352 w 371"/>
                  <a:gd name="T39" fmla="*/ 268 h 370"/>
                  <a:gd name="T40" fmla="*/ 334 w 371"/>
                  <a:gd name="T41" fmla="*/ 297 h 370"/>
                  <a:gd name="T42" fmla="*/ 311 w 371"/>
                  <a:gd name="T43" fmla="*/ 322 h 370"/>
                  <a:gd name="T44" fmla="*/ 284 w 371"/>
                  <a:gd name="T45" fmla="*/ 343 h 370"/>
                  <a:gd name="T46" fmla="*/ 253 w 371"/>
                  <a:gd name="T47" fmla="*/ 358 h 370"/>
                  <a:gd name="T48" fmla="*/ 220 w 371"/>
                  <a:gd name="T49" fmla="*/ 367 h 370"/>
                  <a:gd name="T50" fmla="*/ 186 w 371"/>
                  <a:gd name="T51" fmla="*/ 370 h 370"/>
                  <a:gd name="T52" fmla="*/ 152 w 371"/>
                  <a:gd name="T53" fmla="*/ 367 h 370"/>
                  <a:gd name="T54" fmla="*/ 119 w 371"/>
                  <a:gd name="T55" fmla="*/ 358 h 370"/>
                  <a:gd name="T56" fmla="*/ 88 w 371"/>
                  <a:gd name="T57" fmla="*/ 343 h 370"/>
                  <a:gd name="T58" fmla="*/ 61 w 371"/>
                  <a:gd name="T59" fmla="*/ 322 h 370"/>
                  <a:gd name="T60" fmla="*/ 38 w 371"/>
                  <a:gd name="T61" fmla="*/ 297 h 370"/>
                  <a:gd name="T62" fmla="*/ 20 w 371"/>
                  <a:gd name="T63" fmla="*/ 268 h 370"/>
                  <a:gd name="T64" fmla="*/ 7 w 371"/>
                  <a:gd name="T65" fmla="*/ 236 h 370"/>
                  <a:gd name="T66" fmla="*/ 1 w 371"/>
                  <a:gd name="T67" fmla="*/ 202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71" h="370">
                    <a:moveTo>
                      <a:pt x="0" y="185"/>
                    </a:moveTo>
                    <a:lnTo>
                      <a:pt x="1" y="168"/>
                    </a:lnTo>
                    <a:lnTo>
                      <a:pt x="3" y="151"/>
                    </a:lnTo>
                    <a:lnTo>
                      <a:pt x="7" y="134"/>
                    </a:lnTo>
                    <a:lnTo>
                      <a:pt x="13" y="118"/>
                    </a:lnTo>
                    <a:lnTo>
                      <a:pt x="20" y="103"/>
                    </a:lnTo>
                    <a:lnTo>
                      <a:pt x="28" y="87"/>
                    </a:lnTo>
                    <a:lnTo>
                      <a:pt x="38" y="73"/>
                    </a:lnTo>
                    <a:lnTo>
                      <a:pt x="49" y="60"/>
                    </a:lnTo>
                    <a:lnTo>
                      <a:pt x="61" y="48"/>
                    </a:lnTo>
                    <a:lnTo>
                      <a:pt x="74" y="37"/>
                    </a:lnTo>
                    <a:lnTo>
                      <a:pt x="88" y="28"/>
                    </a:lnTo>
                    <a:lnTo>
                      <a:pt x="103" y="19"/>
                    </a:lnTo>
                    <a:lnTo>
                      <a:pt x="119" y="12"/>
                    </a:lnTo>
                    <a:lnTo>
                      <a:pt x="135" y="7"/>
                    </a:lnTo>
                    <a:lnTo>
                      <a:pt x="152" y="3"/>
                    </a:lnTo>
                    <a:lnTo>
                      <a:pt x="169" y="0"/>
                    </a:lnTo>
                    <a:lnTo>
                      <a:pt x="186" y="0"/>
                    </a:lnTo>
                    <a:lnTo>
                      <a:pt x="203" y="0"/>
                    </a:lnTo>
                    <a:lnTo>
                      <a:pt x="220" y="3"/>
                    </a:lnTo>
                    <a:lnTo>
                      <a:pt x="237" y="7"/>
                    </a:lnTo>
                    <a:lnTo>
                      <a:pt x="253" y="12"/>
                    </a:lnTo>
                    <a:lnTo>
                      <a:pt x="269" y="19"/>
                    </a:lnTo>
                    <a:lnTo>
                      <a:pt x="284" y="28"/>
                    </a:lnTo>
                    <a:lnTo>
                      <a:pt x="298" y="37"/>
                    </a:lnTo>
                    <a:lnTo>
                      <a:pt x="311" y="48"/>
                    </a:lnTo>
                    <a:lnTo>
                      <a:pt x="323" y="60"/>
                    </a:lnTo>
                    <a:lnTo>
                      <a:pt x="334" y="73"/>
                    </a:lnTo>
                    <a:lnTo>
                      <a:pt x="344" y="87"/>
                    </a:lnTo>
                    <a:lnTo>
                      <a:pt x="352" y="103"/>
                    </a:lnTo>
                    <a:lnTo>
                      <a:pt x="359" y="118"/>
                    </a:lnTo>
                    <a:lnTo>
                      <a:pt x="364" y="134"/>
                    </a:lnTo>
                    <a:lnTo>
                      <a:pt x="369" y="151"/>
                    </a:lnTo>
                    <a:lnTo>
                      <a:pt x="371" y="168"/>
                    </a:lnTo>
                    <a:lnTo>
                      <a:pt x="371" y="185"/>
                    </a:lnTo>
                    <a:lnTo>
                      <a:pt x="371" y="202"/>
                    </a:lnTo>
                    <a:lnTo>
                      <a:pt x="369" y="219"/>
                    </a:lnTo>
                    <a:lnTo>
                      <a:pt x="364" y="236"/>
                    </a:lnTo>
                    <a:lnTo>
                      <a:pt x="359" y="252"/>
                    </a:lnTo>
                    <a:lnTo>
                      <a:pt x="352" y="268"/>
                    </a:lnTo>
                    <a:lnTo>
                      <a:pt x="344" y="283"/>
                    </a:lnTo>
                    <a:lnTo>
                      <a:pt x="334" y="297"/>
                    </a:lnTo>
                    <a:lnTo>
                      <a:pt x="323" y="310"/>
                    </a:lnTo>
                    <a:lnTo>
                      <a:pt x="311" y="322"/>
                    </a:lnTo>
                    <a:lnTo>
                      <a:pt x="298" y="333"/>
                    </a:lnTo>
                    <a:lnTo>
                      <a:pt x="284" y="343"/>
                    </a:lnTo>
                    <a:lnTo>
                      <a:pt x="269" y="351"/>
                    </a:lnTo>
                    <a:lnTo>
                      <a:pt x="253" y="358"/>
                    </a:lnTo>
                    <a:lnTo>
                      <a:pt x="237" y="363"/>
                    </a:lnTo>
                    <a:lnTo>
                      <a:pt x="220" y="367"/>
                    </a:lnTo>
                    <a:lnTo>
                      <a:pt x="203" y="369"/>
                    </a:lnTo>
                    <a:lnTo>
                      <a:pt x="186" y="370"/>
                    </a:lnTo>
                    <a:lnTo>
                      <a:pt x="169" y="369"/>
                    </a:lnTo>
                    <a:lnTo>
                      <a:pt x="152" y="367"/>
                    </a:lnTo>
                    <a:lnTo>
                      <a:pt x="135" y="363"/>
                    </a:lnTo>
                    <a:lnTo>
                      <a:pt x="119" y="358"/>
                    </a:lnTo>
                    <a:lnTo>
                      <a:pt x="103" y="351"/>
                    </a:lnTo>
                    <a:lnTo>
                      <a:pt x="88" y="343"/>
                    </a:lnTo>
                    <a:lnTo>
                      <a:pt x="74" y="333"/>
                    </a:lnTo>
                    <a:lnTo>
                      <a:pt x="61" y="322"/>
                    </a:lnTo>
                    <a:lnTo>
                      <a:pt x="49" y="310"/>
                    </a:lnTo>
                    <a:lnTo>
                      <a:pt x="38" y="297"/>
                    </a:lnTo>
                    <a:lnTo>
                      <a:pt x="28" y="283"/>
                    </a:lnTo>
                    <a:lnTo>
                      <a:pt x="20" y="268"/>
                    </a:lnTo>
                    <a:lnTo>
                      <a:pt x="13" y="252"/>
                    </a:lnTo>
                    <a:lnTo>
                      <a:pt x="7" y="236"/>
                    </a:lnTo>
                    <a:lnTo>
                      <a:pt x="3" y="219"/>
                    </a:lnTo>
                    <a:lnTo>
                      <a:pt x="1" y="202"/>
                    </a:lnTo>
                    <a:lnTo>
                      <a:pt x="0" y="18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Data Recorder Interface</a:t>
                </a:r>
              </a:p>
            </p:txBody>
          </p:sp>
          <p:sp>
            <p:nvSpPr>
              <p:cNvPr id="146" name="Line 126"/>
              <p:cNvSpPr>
                <a:spLocks noChangeShapeType="1"/>
              </p:cNvSpPr>
              <p:nvPr/>
            </p:nvSpPr>
            <p:spPr bwMode="auto">
              <a:xfrm flipH="1">
                <a:off x="5349240" y="2011681"/>
                <a:ext cx="0" cy="3657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" name="Line 126"/>
              <p:cNvSpPr>
                <a:spLocks noChangeShapeType="1"/>
              </p:cNvSpPr>
              <p:nvPr/>
            </p:nvSpPr>
            <p:spPr bwMode="auto">
              <a:xfrm flipH="1">
                <a:off x="4617720" y="2011681"/>
                <a:ext cx="0" cy="3657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" name="Rectangle 127"/>
              <p:cNvSpPr/>
              <p:nvPr/>
            </p:nvSpPr>
            <p:spPr>
              <a:xfrm>
                <a:off x="4251960" y="960120"/>
                <a:ext cx="1463040" cy="109728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Telemetry</a:t>
                </a:r>
              </a:p>
            </p:txBody>
          </p:sp>
        </p:grpSp>
        <p:sp>
          <p:nvSpPr>
            <p:cNvPr id="62" name="Line 126"/>
            <p:cNvSpPr>
              <a:spLocks noChangeShapeType="1"/>
            </p:cNvSpPr>
            <p:nvPr/>
          </p:nvSpPr>
          <p:spPr bwMode="auto">
            <a:xfrm flipH="1">
              <a:off x="6080760" y="5212080"/>
              <a:ext cx="0" cy="3657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77" name="Rectangle 28676"/>
            <p:cNvSpPr/>
            <p:nvPr/>
          </p:nvSpPr>
          <p:spPr>
            <a:xfrm>
              <a:off x="2836266" y="2377441"/>
              <a:ext cx="6492240" cy="2834640"/>
            </a:xfrm>
            <a:prstGeom prst="rect">
              <a:avLst/>
            </a:prstGeom>
            <a:solidFill>
              <a:schemeClr val="bg1"/>
            </a:solidFill>
            <a:ln w="76200" cap="rnd">
              <a:solidFill>
                <a:srgbClr val="00FF00"/>
              </a:solidFill>
              <a:round/>
              <a:headEnd/>
              <a:tailEnd/>
            </a:ln>
            <a:effectLst/>
          </p:spPr>
          <p:txBody>
            <a:bodyPr wrap="none" anchor="b"/>
            <a:lstStyle/>
            <a:p>
              <a:pPr lvl="0" algn="ctr" eaLnBrk="0" hangingPunct="0"/>
              <a:r>
                <a:rPr lang="en-US" altLang="en-US" sz="900" b="1" dirty="0">
                  <a:solidFill>
                    <a:srgbClr val="000000"/>
                  </a:solidFill>
                  <a:latin typeface="Arial" panose="020B0604020202020204" pitchFamily="34" charset="0"/>
                </a:rPr>
                <a:t>Software Bus</a:t>
              </a:r>
              <a:endParaRPr lang="en-US" altLang="en-US" sz="16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58" name="Freeform 78">
            <a:extLst>
              <a:ext uri="{FF2B5EF4-FFF2-40B4-BE49-F238E27FC236}">
                <a16:creationId xmlns:a16="http://schemas.microsoft.com/office/drawing/2014/main" id="{EBF96DBE-B424-4AA0-BE1C-65E1BD9CDCA5}"/>
              </a:ext>
            </a:extLst>
          </p:cNvPr>
          <p:cNvSpPr>
            <a:spLocks/>
          </p:cNvSpPr>
          <p:nvPr/>
        </p:nvSpPr>
        <p:spPr bwMode="auto">
          <a:xfrm>
            <a:off x="2834640" y="1508596"/>
            <a:ext cx="640080" cy="640080"/>
          </a:xfrm>
          <a:custGeom>
            <a:avLst/>
            <a:gdLst>
              <a:gd name="T0" fmla="*/ 1 w 371"/>
              <a:gd name="T1" fmla="*/ 168 h 370"/>
              <a:gd name="T2" fmla="*/ 7 w 371"/>
              <a:gd name="T3" fmla="*/ 134 h 370"/>
              <a:gd name="T4" fmla="*/ 20 w 371"/>
              <a:gd name="T5" fmla="*/ 103 h 370"/>
              <a:gd name="T6" fmla="*/ 38 w 371"/>
              <a:gd name="T7" fmla="*/ 73 h 370"/>
              <a:gd name="T8" fmla="*/ 61 w 371"/>
              <a:gd name="T9" fmla="*/ 48 h 370"/>
              <a:gd name="T10" fmla="*/ 88 w 371"/>
              <a:gd name="T11" fmla="*/ 28 h 370"/>
              <a:gd name="T12" fmla="*/ 119 w 371"/>
              <a:gd name="T13" fmla="*/ 12 h 370"/>
              <a:gd name="T14" fmla="*/ 152 w 371"/>
              <a:gd name="T15" fmla="*/ 3 h 370"/>
              <a:gd name="T16" fmla="*/ 186 w 371"/>
              <a:gd name="T17" fmla="*/ 0 h 370"/>
              <a:gd name="T18" fmla="*/ 220 w 371"/>
              <a:gd name="T19" fmla="*/ 3 h 370"/>
              <a:gd name="T20" fmla="*/ 253 w 371"/>
              <a:gd name="T21" fmla="*/ 12 h 370"/>
              <a:gd name="T22" fmla="*/ 284 w 371"/>
              <a:gd name="T23" fmla="*/ 28 h 370"/>
              <a:gd name="T24" fmla="*/ 311 w 371"/>
              <a:gd name="T25" fmla="*/ 48 h 370"/>
              <a:gd name="T26" fmla="*/ 334 w 371"/>
              <a:gd name="T27" fmla="*/ 73 h 370"/>
              <a:gd name="T28" fmla="*/ 352 w 371"/>
              <a:gd name="T29" fmla="*/ 103 h 370"/>
              <a:gd name="T30" fmla="*/ 364 w 371"/>
              <a:gd name="T31" fmla="*/ 134 h 370"/>
              <a:gd name="T32" fmla="*/ 371 w 371"/>
              <a:gd name="T33" fmla="*/ 168 h 370"/>
              <a:gd name="T34" fmla="*/ 371 w 371"/>
              <a:gd name="T35" fmla="*/ 202 h 370"/>
              <a:gd name="T36" fmla="*/ 364 w 371"/>
              <a:gd name="T37" fmla="*/ 236 h 370"/>
              <a:gd name="T38" fmla="*/ 352 w 371"/>
              <a:gd name="T39" fmla="*/ 268 h 370"/>
              <a:gd name="T40" fmla="*/ 334 w 371"/>
              <a:gd name="T41" fmla="*/ 297 h 370"/>
              <a:gd name="T42" fmla="*/ 311 w 371"/>
              <a:gd name="T43" fmla="*/ 322 h 370"/>
              <a:gd name="T44" fmla="*/ 284 w 371"/>
              <a:gd name="T45" fmla="*/ 343 h 370"/>
              <a:gd name="T46" fmla="*/ 253 w 371"/>
              <a:gd name="T47" fmla="*/ 358 h 370"/>
              <a:gd name="T48" fmla="*/ 220 w 371"/>
              <a:gd name="T49" fmla="*/ 367 h 370"/>
              <a:gd name="T50" fmla="*/ 186 w 371"/>
              <a:gd name="T51" fmla="*/ 370 h 370"/>
              <a:gd name="T52" fmla="*/ 152 w 371"/>
              <a:gd name="T53" fmla="*/ 367 h 370"/>
              <a:gd name="T54" fmla="*/ 119 w 371"/>
              <a:gd name="T55" fmla="*/ 358 h 370"/>
              <a:gd name="T56" fmla="*/ 88 w 371"/>
              <a:gd name="T57" fmla="*/ 343 h 370"/>
              <a:gd name="T58" fmla="*/ 61 w 371"/>
              <a:gd name="T59" fmla="*/ 322 h 370"/>
              <a:gd name="T60" fmla="*/ 38 w 371"/>
              <a:gd name="T61" fmla="*/ 297 h 370"/>
              <a:gd name="T62" fmla="*/ 20 w 371"/>
              <a:gd name="T63" fmla="*/ 268 h 370"/>
              <a:gd name="T64" fmla="*/ 7 w 371"/>
              <a:gd name="T65" fmla="*/ 236 h 370"/>
              <a:gd name="T66" fmla="*/ 1 w 371"/>
              <a:gd name="T67" fmla="*/ 202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71" h="370">
                <a:moveTo>
                  <a:pt x="0" y="185"/>
                </a:moveTo>
                <a:lnTo>
                  <a:pt x="1" y="168"/>
                </a:lnTo>
                <a:lnTo>
                  <a:pt x="3" y="151"/>
                </a:lnTo>
                <a:lnTo>
                  <a:pt x="7" y="134"/>
                </a:lnTo>
                <a:lnTo>
                  <a:pt x="13" y="118"/>
                </a:lnTo>
                <a:lnTo>
                  <a:pt x="20" y="103"/>
                </a:lnTo>
                <a:lnTo>
                  <a:pt x="28" y="87"/>
                </a:lnTo>
                <a:lnTo>
                  <a:pt x="38" y="73"/>
                </a:lnTo>
                <a:lnTo>
                  <a:pt x="49" y="60"/>
                </a:lnTo>
                <a:lnTo>
                  <a:pt x="61" y="48"/>
                </a:lnTo>
                <a:lnTo>
                  <a:pt x="74" y="37"/>
                </a:lnTo>
                <a:lnTo>
                  <a:pt x="88" y="28"/>
                </a:lnTo>
                <a:lnTo>
                  <a:pt x="103" y="19"/>
                </a:lnTo>
                <a:lnTo>
                  <a:pt x="119" y="12"/>
                </a:lnTo>
                <a:lnTo>
                  <a:pt x="135" y="7"/>
                </a:lnTo>
                <a:lnTo>
                  <a:pt x="152" y="3"/>
                </a:lnTo>
                <a:lnTo>
                  <a:pt x="169" y="0"/>
                </a:lnTo>
                <a:lnTo>
                  <a:pt x="186" y="0"/>
                </a:lnTo>
                <a:lnTo>
                  <a:pt x="203" y="0"/>
                </a:lnTo>
                <a:lnTo>
                  <a:pt x="220" y="3"/>
                </a:lnTo>
                <a:lnTo>
                  <a:pt x="237" y="7"/>
                </a:lnTo>
                <a:lnTo>
                  <a:pt x="253" y="12"/>
                </a:lnTo>
                <a:lnTo>
                  <a:pt x="269" y="19"/>
                </a:lnTo>
                <a:lnTo>
                  <a:pt x="284" y="28"/>
                </a:lnTo>
                <a:lnTo>
                  <a:pt x="298" y="37"/>
                </a:lnTo>
                <a:lnTo>
                  <a:pt x="311" y="48"/>
                </a:lnTo>
                <a:lnTo>
                  <a:pt x="323" y="60"/>
                </a:lnTo>
                <a:lnTo>
                  <a:pt x="334" y="73"/>
                </a:lnTo>
                <a:lnTo>
                  <a:pt x="344" y="87"/>
                </a:lnTo>
                <a:lnTo>
                  <a:pt x="352" y="103"/>
                </a:lnTo>
                <a:lnTo>
                  <a:pt x="359" y="118"/>
                </a:lnTo>
                <a:lnTo>
                  <a:pt x="364" y="134"/>
                </a:lnTo>
                <a:lnTo>
                  <a:pt x="369" y="151"/>
                </a:lnTo>
                <a:lnTo>
                  <a:pt x="371" y="168"/>
                </a:lnTo>
                <a:lnTo>
                  <a:pt x="371" y="185"/>
                </a:lnTo>
                <a:lnTo>
                  <a:pt x="371" y="202"/>
                </a:lnTo>
                <a:lnTo>
                  <a:pt x="369" y="219"/>
                </a:lnTo>
                <a:lnTo>
                  <a:pt x="364" y="236"/>
                </a:lnTo>
                <a:lnTo>
                  <a:pt x="359" y="252"/>
                </a:lnTo>
                <a:lnTo>
                  <a:pt x="352" y="268"/>
                </a:lnTo>
                <a:lnTo>
                  <a:pt x="344" y="283"/>
                </a:lnTo>
                <a:lnTo>
                  <a:pt x="334" y="297"/>
                </a:lnTo>
                <a:lnTo>
                  <a:pt x="323" y="310"/>
                </a:lnTo>
                <a:lnTo>
                  <a:pt x="311" y="322"/>
                </a:lnTo>
                <a:lnTo>
                  <a:pt x="298" y="333"/>
                </a:lnTo>
                <a:lnTo>
                  <a:pt x="284" y="343"/>
                </a:lnTo>
                <a:lnTo>
                  <a:pt x="269" y="351"/>
                </a:lnTo>
                <a:lnTo>
                  <a:pt x="253" y="358"/>
                </a:lnTo>
                <a:lnTo>
                  <a:pt x="237" y="363"/>
                </a:lnTo>
                <a:lnTo>
                  <a:pt x="220" y="367"/>
                </a:lnTo>
                <a:lnTo>
                  <a:pt x="203" y="369"/>
                </a:lnTo>
                <a:lnTo>
                  <a:pt x="186" y="370"/>
                </a:lnTo>
                <a:lnTo>
                  <a:pt x="169" y="369"/>
                </a:lnTo>
                <a:lnTo>
                  <a:pt x="152" y="367"/>
                </a:lnTo>
                <a:lnTo>
                  <a:pt x="135" y="363"/>
                </a:lnTo>
                <a:lnTo>
                  <a:pt x="119" y="358"/>
                </a:lnTo>
                <a:lnTo>
                  <a:pt x="103" y="351"/>
                </a:lnTo>
                <a:lnTo>
                  <a:pt x="88" y="343"/>
                </a:lnTo>
                <a:lnTo>
                  <a:pt x="74" y="333"/>
                </a:lnTo>
                <a:lnTo>
                  <a:pt x="61" y="322"/>
                </a:lnTo>
                <a:lnTo>
                  <a:pt x="49" y="310"/>
                </a:lnTo>
                <a:lnTo>
                  <a:pt x="38" y="297"/>
                </a:lnTo>
                <a:lnTo>
                  <a:pt x="28" y="283"/>
                </a:lnTo>
                <a:lnTo>
                  <a:pt x="20" y="268"/>
                </a:lnTo>
                <a:lnTo>
                  <a:pt x="13" y="252"/>
                </a:lnTo>
                <a:lnTo>
                  <a:pt x="7" y="236"/>
                </a:lnTo>
                <a:lnTo>
                  <a:pt x="3" y="219"/>
                </a:lnTo>
                <a:lnTo>
                  <a:pt x="1" y="202"/>
                </a:lnTo>
                <a:lnTo>
                  <a:pt x="0" y="185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31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sz="700" dirty="0">
                <a:solidFill>
                  <a:srgbClr val="000000"/>
                </a:solidFill>
                <a:latin typeface="Arial" panose="020B0604020202020204" pitchFamily="34" charset="0"/>
              </a:rPr>
              <a:t>Recovery</a:t>
            </a:r>
          </a:p>
          <a:p>
            <a:pPr algn="ctr"/>
            <a:r>
              <a:rPr lang="en-US" sz="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Light</a:t>
            </a:r>
            <a:endParaRPr 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5248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674E5A3-CC08-45D6-9216-10497EC6BC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Based on </a:t>
            </a:r>
            <a:r>
              <a:rPr lang="en-US" dirty="0" err="1"/>
              <a:t>posix</a:t>
            </a:r>
            <a:r>
              <a:rPr lang="en-US" dirty="0"/>
              <a:t> OSAL and pc-</a:t>
            </a:r>
            <a:r>
              <a:rPr lang="en-US" dirty="0" err="1"/>
              <a:t>linux</a:t>
            </a:r>
            <a:r>
              <a:rPr lang="en-US" dirty="0"/>
              <a:t> PSP</a:t>
            </a:r>
          </a:p>
          <a:p>
            <a:r>
              <a:rPr lang="en-US" dirty="0"/>
              <a:t>OSAL</a:t>
            </a:r>
          </a:p>
          <a:p>
            <a:pPr lvl="1"/>
            <a:r>
              <a:rPr lang="en-US" dirty="0"/>
              <a:t>Threaded Signal Handler behavior ambiguity</a:t>
            </a:r>
          </a:p>
          <a:p>
            <a:pPr lvl="2"/>
            <a:r>
              <a:rPr lang="en-US" dirty="0"/>
              <a:t>POSIX does not define which thread receives a given signal</a:t>
            </a:r>
          </a:p>
          <a:p>
            <a:pPr lvl="2"/>
            <a:r>
              <a:rPr lang="en-US" dirty="0"/>
              <a:t>Created dedicated Timer Thread to do signal handling</a:t>
            </a:r>
          </a:p>
          <a:p>
            <a:pPr lvl="2"/>
            <a:r>
              <a:rPr lang="en-US" dirty="0"/>
              <a:t>Used msg queue for other threads to add and remove signals</a:t>
            </a:r>
          </a:p>
          <a:p>
            <a:pPr lvl="1"/>
            <a:r>
              <a:rPr lang="en-US" dirty="0" err="1"/>
              <a:t>Pthread</a:t>
            </a:r>
            <a:r>
              <a:rPr lang="en-US" dirty="0"/>
              <a:t> Mutexes were not recursive</a:t>
            </a:r>
          </a:p>
          <a:p>
            <a:pPr lvl="2"/>
            <a:r>
              <a:rPr lang="en-US" dirty="0"/>
              <a:t>Added recursive functionality to </a:t>
            </a:r>
            <a:r>
              <a:rPr lang="en-US" dirty="0" err="1"/>
              <a:t>OS_mutex</a:t>
            </a:r>
            <a:endParaRPr lang="en-US" dirty="0"/>
          </a:p>
          <a:p>
            <a:pPr lvl="1"/>
            <a:r>
              <a:rPr lang="en-US" dirty="0"/>
              <a:t>Dynamic Object Loader API inconsistent</a:t>
            </a:r>
          </a:p>
          <a:p>
            <a:pPr lvl="2"/>
            <a:r>
              <a:rPr lang="en-US" dirty="0"/>
              <a:t>Switched to using a module id for all shared object symbol lookups</a:t>
            </a:r>
          </a:p>
          <a:p>
            <a:r>
              <a:rPr lang="en-US" dirty="0"/>
              <a:t>PSP</a:t>
            </a:r>
          </a:p>
          <a:p>
            <a:pPr lvl="1"/>
            <a:r>
              <a:rPr lang="en-US" dirty="0"/>
              <a:t>Shared Memory inconsistent</a:t>
            </a:r>
          </a:p>
          <a:p>
            <a:pPr lvl="2"/>
            <a:r>
              <a:rPr lang="en-US" dirty="0"/>
              <a:t>Switched to POSIX real-time shared memory</a:t>
            </a:r>
          </a:p>
          <a:p>
            <a:pPr lvl="1"/>
            <a:r>
              <a:rPr lang="en-US" dirty="0"/>
              <a:t>Reworked Timer Thread to reflect OSAL changes</a:t>
            </a:r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640474C-9BDC-4BC3-9B62-C316A398D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 Changes for LynxOS</a:t>
            </a:r>
          </a:p>
        </p:txBody>
      </p:sp>
    </p:spTree>
    <p:extLst>
      <p:ext uri="{BB962C8B-B14F-4D97-AF65-F5344CB8AC3E}">
        <p14:creationId xmlns:p14="http://schemas.microsoft.com/office/powerpoint/2010/main" val="2480924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53DCD5E-64AB-49F9-A399-50A525509F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OSAL</a:t>
            </a:r>
          </a:p>
          <a:p>
            <a:pPr lvl="1"/>
            <a:r>
              <a:rPr lang="en-US" dirty="0"/>
              <a:t>Implemented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os_vsnprintf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/>
              <a:t>since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vsnprintf</a:t>
            </a:r>
            <a:r>
              <a:rPr lang="en-US" dirty="0"/>
              <a:t> didn’t exist</a:t>
            </a:r>
          </a:p>
          <a:p>
            <a:pPr lvl="1"/>
            <a:r>
              <a:rPr lang="en-US" dirty="0"/>
              <a:t>Changed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setschedparams</a:t>
            </a:r>
            <a:r>
              <a:rPr lang="en-US" dirty="0"/>
              <a:t> to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setschedprio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dirty="0"/>
              <a:t>Added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dirty="0"/>
              <a:t> to buffer variables being passed into a write function</a:t>
            </a:r>
          </a:p>
          <a:p>
            <a:pPr lvl="1"/>
            <a:r>
              <a:rPr lang="en-US" dirty="0"/>
              <a:t>Replaced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statvfs</a:t>
            </a:r>
            <a:r>
              <a:rPr lang="en-US" dirty="0"/>
              <a:t> structure with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statfs</a:t>
            </a:r>
            <a:r>
              <a:rPr lang="en-US" dirty="0"/>
              <a:t> structure</a:t>
            </a:r>
          </a:p>
          <a:p>
            <a:pPr lvl="1"/>
            <a:r>
              <a:rPr lang="en-US" dirty="0"/>
              <a:t>Removed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gethostid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dirty="0"/>
              <a:t>Linked to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netinet</a:t>
            </a:r>
            <a:r>
              <a:rPr lang="en-US" dirty="0"/>
              <a:t> instead of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pthreads</a:t>
            </a:r>
            <a:r>
              <a:rPr lang="en-US" dirty="0"/>
              <a:t> and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rt</a:t>
            </a:r>
          </a:p>
          <a:p>
            <a:r>
              <a:rPr lang="en-US" dirty="0"/>
              <a:t>PSP</a:t>
            </a:r>
          </a:p>
          <a:p>
            <a:pPr lvl="1"/>
            <a:r>
              <a:rPr lang="en-US" dirty="0"/>
              <a:t>Switched away from long command line options</a:t>
            </a:r>
          </a:p>
          <a:p>
            <a:r>
              <a:rPr lang="en-US" dirty="0"/>
              <a:t>CFE</a:t>
            </a:r>
          </a:p>
          <a:p>
            <a:pPr lvl="1"/>
            <a:r>
              <a:rPr lang="en-US" dirty="0"/>
              <a:t>Added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_STDC_LIMIT_MACROS</a:t>
            </a:r>
            <a:r>
              <a:rPr lang="en-US" dirty="0"/>
              <a:t> defines</a:t>
            </a:r>
          </a:p>
          <a:p>
            <a:pPr lvl="1"/>
            <a:r>
              <a:rPr lang="en-US" dirty="0"/>
              <a:t>Modified network include files</a:t>
            </a:r>
          </a:p>
          <a:p>
            <a:pPr lvl="1"/>
            <a:r>
              <a:rPr lang="en-US" dirty="0"/>
              <a:t>Fixed byte swapping in CCSDS header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ECFB0C2-61B6-4998-B7D7-AC2CB0FAE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Minor Changes for LynxOS</a:t>
            </a:r>
          </a:p>
        </p:txBody>
      </p:sp>
    </p:spTree>
    <p:extLst>
      <p:ext uri="{BB962C8B-B14F-4D97-AF65-F5344CB8AC3E}">
        <p14:creationId xmlns:p14="http://schemas.microsoft.com/office/powerpoint/2010/main" val="985819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144FAB2-4D2C-4B3F-8A68-3C7828F56F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Project Introduction</a:t>
            </a:r>
          </a:p>
          <a:p>
            <a:r>
              <a:rPr lang="en-US" dirty="0"/>
              <a:t>Avionics Overview</a:t>
            </a:r>
          </a:p>
          <a:p>
            <a:r>
              <a:rPr lang="en-US" dirty="0"/>
              <a:t>PDSU Software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Camera Controller Software</a:t>
            </a:r>
          </a:p>
          <a:p>
            <a:r>
              <a:rPr lang="en-US" dirty="0"/>
              <a:t>Data Recorder Software</a:t>
            </a:r>
          </a:p>
          <a:p>
            <a:r>
              <a:rPr lang="en-US" dirty="0"/>
              <a:t>Conclusions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FC5F123-C8A5-4DFA-A9A8-F157426FD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5206875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8FCC676-8211-45A1-9C5A-D187A31A4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Camera Pod consists of</a:t>
            </a:r>
          </a:p>
          <a:p>
            <a:pPr lvl="1"/>
            <a:r>
              <a:rPr lang="en-US" dirty="0"/>
              <a:t>Camera Controller</a:t>
            </a:r>
          </a:p>
          <a:p>
            <a:pPr lvl="2"/>
            <a:r>
              <a:rPr lang="en-US" dirty="0"/>
              <a:t>On-board data storage</a:t>
            </a:r>
          </a:p>
          <a:p>
            <a:pPr lvl="2"/>
            <a:r>
              <a:rPr lang="en-US" dirty="0"/>
              <a:t>Network Connection to Data Recorders and GSE</a:t>
            </a:r>
          </a:p>
          <a:p>
            <a:pPr lvl="1"/>
            <a:r>
              <a:rPr lang="en-US" dirty="0"/>
              <a:t>IMPERX Cheetah camera connected via HD-SDI</a:t>
            </a:r>
          </a:p>
          <a:p>
            <a:pPr lvl="1"/>
            <a:r>
              <a:rPr lang="en-US" dirty="0"/>
              <a:t>Two FLIR BOSON Infrared Cameras connected via USB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4F44DEE-1867-46AC-8490-69EC9115A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Camera Pod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2DC499A2-3324-4F4E-B01A-B6F6FBF88D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624" y="3690225"/>
            <a:ext cx="3745344" cy="3007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id="{EA998297-C0A8-4A3B-BD33-A3DC244E3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748" y="3709591"/>
            <a:ext cx="4131414" cy="2970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53309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6DB8756-018B-4E83-9D40-A87A7D8F7F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Target Hardware</a:t>
            </a:r>
          </a:p>
          <a:p>
            <a:pPr lvl="1"/>
            <a:r>
              <a:rPr lang="en-US" dirty="0" err="1"/>
              <a:t>AiTech</a:t>
            </a:r>
            <a:r>
              <a:rPr lang="en-US" dirty="0"/>
              <a:t> A176 based on NVIDIA Jetson TX2 hardware</a:t>
            </a:r>
          </a:p>
          <a:p>
            <a:r>
              <a:rPr lang="en-US" dirty="0"/>
              <a:t>Target Processor</a:t>
            </a:r>
          </a:p>
          <a:p>
            <a:pPr lvl="1"/>
            <a:r>
              <a:rPr lang="en-US" dirty="0"/>
              <a:t>ARM Cortex-A57  CPU</a:t>
            </a:r>
          </a:p>
          <a:p>
            <a:pPr lvl="1"/>
            <a:r>
              <a:rPr lang="en-US" dirty="0"/>
              <a:t>Nvidia Pascal GPU</a:t>
            </a:r>
          </a:p>
          <a:p>
            <a:r>
              <a:rPr lang="en-US" dirty="0"/>
              <a:t>Target OS</a:t>
            </a:r>
          </a:p>
          <a:p>
            <a:pPr lvl="1"/>
            <a:r>
              <a:rPr lang="en-US" dirty="0"/>
              <a:t>Jetson Linux</a:t>
            </a:r>
          </a:p>
          <a:p>
            <a:pPr lvl="2"/>
            <a:r>
              <a:rPr lang="en-US" dirty="0"/>
              <a:t>Ubuntu based Linux</a:t>
            </a:r>
          </a:p>
          <a:p>
            <a:r>
              <a:rPr lang="en-US" dirty="0"/>
              <a:t>Framework</a:t>
            </a:r>
          </a:p>
          <a:p>
            <a:pPr lvl="1"/>
            <a:r>
              <a:rPr lang="en-US" dirty="0" err="1"/>
              <a:t>Gstreamer</a:t>
            </a:r>
            <a:r>
              <a:rPr lang="en-US" dirty="0"/>
              <a:t> media pipeline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935D5AA-17FB-4F97-A062-D306ACA30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Camera Controller Software</a:t>
            </a:r>
          </a:p>
        </p:txBody>
      </p:sp>
      <p:pic>
        <p:nvPicPr>
          <p:cNvPr id="5124" name="Picture 4" descr="A176 Cyclone GPGPU Fanless SFF Supercomputer">
            <a:extLst>
              <a:ext uri="{FF2B5EF4-FFF2-40B4-BE49-F238E27FC236}">
                <a16:creationId xmlns:a16="http://schemas.microsoft.com/office/drawing/2014/main" id="{B0697210-E8A3-46DA-9AF8-2DCE566A16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9987" y="2085541"/>
            <a:ext cx="7379393" cy="4612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1C885DB-7548-457B-96AB-023C0D5D67D5}"/>
              </a:ext>
            </a:extLst>
          </p:cNvPr>
          <p:cNvSpPr txBox="1"/>
          <p:nvPr/>
        </p:nvSpPr>
        <p:spPr>
          <a:xfrm>
            <a:off x="9534584" y="6414700"/>
            <a:ext cx="25347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Image courtesy of </a:t>
            </a:r>
            <a:r>
              <a:rPr lang="en-US" sz="1200" dirty="0" err="1"/>
              <a:t>AiTech</a:t>
            </a:r>
            <a:r>
              <a:rPr lang="en-US" sz="1200" dirty="0"/>
              <a:t> Systems</a:t>
            </a:r>
          </a:p>
        </p:txBody>
      </p:sp>
    </p:spTree>
    <p:extLst>
      <p:ext uri="{BB962C8B-B14F-4D97-AF65-F5344CB8AC3E}">
        <p14:creationId xmlns:p14="http://schemas.microsoft.com/office/powerpoint/2010/main" val="861075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1DC1B5C-A498-4746-9EEF-4F665C0B5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Receives</a:t>
            </a:r>
          </a:p>
          <a:p>
            <a:pPr lvl="1"/>
            <a:r>
              <a:rPr lang="en-US" dirty="0"/>
              <a:t>Two IR Video streams (640x512 at 10Hz)</a:t>
            </a:r>
          </a:p>
          <a:p>
            <a:pPr lvl="1"/>
            <a:r>
              <a:rPr lang="en-US" dirty="0"/>
              <a:t>One Visual Video stream (1920x1080 at 30 Hz)</a:t>
            </a:r>
          </a:p>
          <a:p>
            <a:r>
              <a:rPr lang="en-US" dirty="0"/>
              <a:t>Decodes/Encodes</a:t>
            </a:r>
          </a:p>
          <a:p>
            <a:pPr lvl="1"/>
            <a:r>
              <a:rPr lang="en-US" dirty="0"/>
              <a:t>Uses the on-board GPU for real-time video encoding and decoding</a:t>
            </a:r>
          </a:p>
          <a:p>
            <a:r>
              <a:rPr lang="en-US" dirty="0"/>
              <a:t>Records</a:t>
            </a:r>
          </a:p>
          <a:p>
            <a:pPr lvl="1"/>
            <a:r>
              <a:rPr lang="en-US" dirty="0"/>
              <a:t>Full resolution streams to on-board storage</a:t>
            </a:r>
          </a:p>
          <a:p>
            <a:r>
              <a:rPr lang="en-US" dirty="0"/>
              <a:t>Sends</a:t>
            </a:r>
          </a:p>
          <a:p>
            <a:pPr lvl="1"/>
            <a:r>
              <a:rPr lang="en-US" dirty="0"/>
              <a:t>Visual Video to Data Recorders as H265 video at 12Mbs bitrate</a:t>
            </a:r>
          </a:p>
          <a:p>
            <a:pPr lvl="1"/>
            <a:r>
              <a:rPr lang="en-US" dirty="0"/>
              <a:t>IR Video to Data Recorders as PNG compressed images at 1Hz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33624EE-654C-454C-ACFF-6880639DC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Camera Controller Software</a:t>
            </a:r>
            <a:br>
              <a:rPr lang="en-US" dirty="0"/>
            </a:br>
            <a:r>
              <a:rPr lang="en-US" dirty="0"/>
              <a:t>Functionality </a:t>
            </a:r>
          </a:p>
        </p:txBody>
      </p:sp>
    </p:spTree>
    <p:extLst>
      <p:ext uri="{BB962C8B-B14F-4D97-AF65-F5344CB8AC3E}">
        <p14:creationId xmlns:p14="http://schemas.microsoft.com/office/powerpoint/2010/main" val="18081824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144FAB2-4D2C-4B3F-8A68-3C7828F56F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Project Introduction</a:t>
            </a:r>
          </a:p>
          <a:p>
            <a:r>
              <a:rPr lang="en-US" dirty="0"/>
              <a:t>Avionics Overview</a:t>
            </a:r>
          </a:p>
          <a:p>
            <a:r>
              <a:rPr lang="en-US" dirty="0"/>
              <a:t>PDSU Software</a:t>
            </a:r>
          </a:p>
          <a:p>
            <a:r>
              <a:rPr lang="en-US" dirty="0"/>
              <a:t>Camera Controller Software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Data Recorder Software</a:t>
            </a:r>
          </a:p>
          <a:p>
            <a:r>
              <a:rPr lang="en-US" dirty="0"/>
              <a:t>Conclusions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FC5F123-C8A5-4DFA-A9A8-F157426FD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0946077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67F4731-270A-4F0A-90D5-2E150BA56D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Two Data Recorders</a:t>
            </a:r>
          </a:p>
          <a:p>
            <a:pPr lvl="1"/>
            <a:r>
              <a:rPr lang="en-US" dirty="0"/>
              <a:t>Internal Data Recorder</a:t>
            </a:r>
          </a:p>
          <a:p>
            <a:pPr lvl="1"/>
            <a:r>
              <a:rPr lang="en-US" dirty="0"/>
              <a:t>Ejectable Data Recorder</a:t>
            </a:r>
          </a:p>
          <a:p>
            <a:r>
              <a:rPr lang="en-US" dirty="0"/>
              <a:t>Each Data Recorder contains</a:t>
            </a:r>
          </a:p>
          <a:p>
            <a:pPr lvl="1"/>
            <a:r>
              <a:rPr lang="en-US" dirty="0"/>
              <a:t>A Single Board Computer</a:t>
            </a:r>
          </a:p>
          <a:p>
            <a:pPr lvl="1"/>
            <a:r>
              <a:rPr lang="en-US" dirty="0"/>
              <a:t>A separate </a:t>
            </a:r>
            <a:r>
              <a:rPr lang="en-US" dirty="0" err="1"/>
              <a:t>ejectable</a:t>
            </a:r>
            <a:r>
              <a:rPr lang="en-US" dirty="0"/>
              <a:t> SD card</a:t>
            </a:r>
          </a:p>
          <a:p>
            <a:r>
              <a:rPr lang="en-US" dirty="0"/>
              <a:t>Data Sources</a:t>
            </a:r>
          </a:p>
          <a:p>
            <a:pPr lvl="1"/>
            <a:r>
              <a:rPr lang="en-US" dirty="0"/>
              <a:t>PDSU</a:t>
            </a:r>
          </a:p>
          <a:p>
            <a:pPr lvl="1"/>
            <a:r>
              <a:rPr lang="en-US" dirty="0"/>
              <a:t>6 Camera Pods</a:t>
            </a:r>
          </a:p>
          <a:p>
            <a:pPr lvl="1"/>
            <a:r>
              <a:rPr lang="en-US" dirty="0"/>
              <a:t>Aeroshell Data Acquisition Unit (DAU)</a:t>
            </a:r>
          </a:p>
          <a:p>
            <a:pPr lvl="1"/>
            <a:r>
              <a:rPr lang="en-US" dirty="0"/>
              <a:t>FOSS</a:t>
            </a:r>
          </a:p>
          <a:p>
            <a:r>
              <a:rPr lang="en-US" dirty="0"/>
              <a:t>Data Subscription</a:t>
            </a:r>
          </a:p>
          <a:p>
            <a:pPr lvl="1"/>
            <a:r>
              <a:rPr lang="en-US" dirty="0"/>
              <a:t>All data is sent using multi-cast UDP</a:t>
            </a:r>
          </a:p>
          <a:p>
            <a:pPr lvl="1"/>
            <a:r>
              <a:rPr lang="en-US" dirty="0"/>
              <a:t>Each source sends data just once to their respective multi-cast address</a:t>
            </a:r>
          </a:p>
          <a:p>
            <a:pPr lvl="1"/>
            <a:r>
              <a:rPr lang="en-US" dirty="0"/>
              <a:t>The IDR, EDR, and GSE subscribe to the multicast addresses to receive the data</a:t>
            </a:r>
          </a:p>
          <a:p>
            <a:r>
              <a:rPr lang="en-US" dirty="0"/>
              <a:t>Data Storage</a:t>
            </a:r>
          </a:p>
          <a:p>
            <a:pPr lvl="1"/>
            <a:r>
              <a:rPr lang="en-US" dirty="0"/>
              <a:t>Data is stored unprocessed on the SD card in PCAP format to maintain network information</a:t>
            </a:r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1D27063-306A-403C-BA9A-9918A54A3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Recorder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B1B5040-5E7F-4076-82D8-091ADE9847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1142999"/>
            <a:ext cx="1979338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400D9AFF-E2CE-4C89-BC3D-726A057197C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7626666"/>
              </p:ext>
            </p:extLst>
          </p:nvPr>
        </p:nvGraphicFramePr>
        <p:xfrm>
          <a:off x="4997597" y="1142997"/>
          <a:ext cx="7015520" cy="37330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r:id="rId3" imgW="4153183" imgH="2209858" progId="Visio.Drawing.15">
                  <p:embed/>
                </p:oleObj>
              </mc:Choice>
              <mc:Fallback>
                <p:oleObj r:id="rId3" imgW="4153183" imgH="2209858" progId="Visio.Drawing.15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400D9AFF-E2CE-4C89-BC3D-726A057197C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97597" y="1142997"/>
                        <a:ext cx="7015520" cy="373302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991764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6DB8756-018B-4E83-9D40-A87A7D8F7F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Target Hardware</a:t>
            </a:r>
          </a:p>
          <a:p>
            <a:pPr lvl="1"/>
            <a:r>
              <a:rPr lang="en-US" dirty="0" err="1"/>
              <a:t>AiTech</a:t>
            </a:r>
            <a:r>
              <a:rPr lang="en-US" dirty="0"/>
              <a:t> A176 based on NVIDIA Jetson TX2 hardware</a:t>
            </a:r>
          </a:p>
          <a:p>
            <a:r>
              <a:rPr lang="en-US" dirty="0"/>
              <a:t>Target Processor</a:t>
            </a:r>
          </a:p>
          <a:p>
            <a:pPr lvl="1"/>
            <a:r>
              <a:rPr lang="en-US" dirty="0"/>
              <a:t>ARM Cortex-A57  CPU</a:t>
            </a:r>
          </a:p>
          <a:p>
            <a:pPr lvl="1"/>
            <a:r>
              <a:rPr lang="en-US" dirty="0"/>
              <a:t>Nvidia Pascal GPU</a:t>
            </a:r>
          </a:p>
          <a:p>
            <a:r>
              <a:rPr lang="en-US" dirty="0"/>
              <a:t>Target OS</a:t>
            </a:r>
          </a:p>
          <a:p>
            <a:pPr lvl="1"/>
            <a:r>
              <a:rPr lang="en-US" dirty="0"/>
              <a:t>Jetson Linux</a:t>
            </a:r>
          </a:p>
          <a:p>
            <a:pPr lvl="2"/>
            <a:r>
              <a:rPr lang="en-US" dirty="0"/>
              <a:t>Ubuntu based Linux</a:t>
            </a:r>
          </a:p>
          <a:p>
            <a:r>
              <a:rPr lang="en-US" dirty="0"/>
              <a:t>Framework</a:t>
            </a:r>
          </a:p>
          <a:p>
            <a:pPr lvl="1"/>
            <a:r>
              <a:rPr lang="en-US" dirty="0" err="1"/>
              <a:t>libpcap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935D5AA-17FB-4F97-A062-D306ACA30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Recorder Software</a:t>
            </a:r>
          </a:p>
        </p:txBody>
      </p:sp>
      <p:pic>
        <p:nvPicPr>
          <p:cNvPr id="5124" name="Picture 4" descr="A176 Cyclone GPGPU Fanless SFF Supercomputer">
            <a:extLst>
              <a:ext uri="{FF2B5EF4-FFF2-40B4-BE49-F238E27FC236}">
                <a16:creationId xmlns:a16="http://schemas.microsoft.com/office/drawing/2014/main" id="{B0697210-E8A3-46DA-9AF8-2DCE566A16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9987" y="2085541"/>
            <a:ext cx="7379393" cy="4612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787F13-3C52-4DF1-BE60-02755D001BF1}"/>
              </a:ext>
            </a:extLst>
          </p:cNvPr>
          <p:cNvSpPr txBox="1"/>
          <p:nvPr/>
        </p:nvSpPr>
        <p:spPr>
          <a:xfrm>
            <a:off x="9534584" y="6414700"/>
            <a:ext cx="25347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Image courtesy of </a:t>
            </a:r>
            <a:r>
              <a:rPr lang="en-US" sz="1200" dirty="0" err="1"/>
              <a:t>AiTech</a:t>
            </a:r>
            <a:r>
              <a:rPr lang="en-US" sz="1200" dirty="0"/>
              <a:t> Systems</a:t>
            </a:r>
          </a:p>
        </p:txBody>
      </p:sp>
    </p:spTree>
    <p:extLst>
      <p:ext uri="{BB962C8B-B14F-4D97-AF65-F5344CB8AC3E}">
        <p14:creationId xmlns:p14="http://schemas.microsoft.com/office/powerpoint/2010/main" val="14319440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89F6F55-9954-4664-A2CB-C35A2DB15A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Extensive Testing was done to ensure data integrity</a:t>
            </a:r>
          </a:p>
          <a:p>
            <a:pPr lvl="1"/>
            <a:r>
              <a:rPr lang="en-US" dirty="0"/>
              <a:t>Specifically looking for dropped or corrupted packets</a:t>
            </a:r>
          </a:p>
          <a:p>
            <a:r>
              <a:rPr lang="en-US" dirty="0"/>
              <a:t>Issues were found in four places in the data pipeline</a:t>
            </a:r>
          </a:p>
          <a:p>
            <a:pPr marL="914391" lvl="1" indent="-514350">
              <a:buFont typeface="+mj-lt"/>
              <a:buAutoNum type="arabicPeriod"/>
            </a:pPr>
            <a:r>
              <a:rPr lang="en-US" dirty="0"/>
              <a:t>Data not properly routed at the Data Switch</a:t>
            </a:r>
          </a:p>
          <a:p>
            <a:pPr marL="914391" lvl="1" indent="-514350">
              <a:buFont typeface="+mj-lt"/>
              <a:buAutoNum type="arabicPeriod"/>
            </a:pPr>
            <a:r>
              <a:rPr lang="en-US" dirty="0"/>
              <a:t>Data not properly received by the Data Recorder</a:t>
            </a:r>
          </a:p>
          <a:p>
            <a:pPr marL="914391" lvl="1" indent="-514350">
              <a:buFont typeface="+mj-lt"/>
              <a:buAutoNum type="arabicPeriod"/>
            </a:pPr>
            <a:r>
              <a:rPr lang="en-US" dirty="0"/>
              <a:t>Data not properly written to the SD card by the Data Recorder</a:t>
            </a:r>
          </a:p>
          <a:p>
            <a:pPr marL="914391" lvl="1" indent="-514350">
              <a:buFont typeface="+mj-lt"/>
              <a:buAutoNum type="arabicPeriod"/>
            </a:pPr>
            <a:r>
              <a:rPr lang="en-US" dirty="0"/>
              <a:t>Data not properly verified during post-process integrity checks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22AB1E8-76E1-4645-AE4D-000A91651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Integrity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ED0C54B-74F8-488C-8745-F715218712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3538" y="44577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B2569C40-83AA-445D-BC89-52F981DFD0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9026003"/>
              </p:ext>
            </p:extLst>
          </p:nvPr>
        </p:nvGraphicFramePr>
        <p:xfrm>
          <a:off x="2955971" y="4457700"/>
          <a:ext cx="5067300" cy="209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r:id="rId3" imgW="5067389" imgH="2095514" progId="Visio.Drawing.15">
                  <p:embed/>
                </p:oleObj>
              </mc:Choice>
              <mc:Fallback>
                <p:oleObj r:id="rId3" imgW="5067389" imgH="2095514" progId="Visio.Drawing.15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B2569C40-83AA-445D-BC89-52F981DFD03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5971" y="4457700"/>
                        <a:ext cx="5067300" cy="2095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13306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60FDC58-E3AA-42FF-A8B1-CD69C46D34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Issue:</a:t>
            </a:r>
          </a:p>
          <a:p>
            <a:pPr lvl="1"/>
            <a:r>
              <a:rPr lang="en-US" dirty="0"/>
              <a:t>In testing, significant chunks of data were dropped at the Data Switch once every few minutes</a:t>
            </a:r>
          </a:p>
          <a:p>
            <a:pPr lvl="1"/>
            <a:r>
              <a:rPr lang="en-US" dirty="0"/>
              <a:t>The Data Switch drops packets due to high traffic load</a:t>
            </a:r>
          </a:p>
          <a:p>
            <a:pPr lvl="1"/>
            <a:r>
              <a:rPr lang="en-US" dirty="0"/>
              <a:t>By analysis, average network bandwidth was well under data switch limits</a:t>
            </a:r>
          </a:p>
          <a:p>
            <a:pPr lvl="2"/>
            <a:r>
              <a:rPr lang="en-US" dirty="0"/>
              <a:t>Overall network bandwidth was 20Mbps and the Data Switch was tested up to 60Mbps</a:t>
            </a:r>
          </a:p>
          <a:p>
            <a:r>
              <a:rPr lang="en-US" dirty="0"/>
              <a:t>Two Solutions</a:t>
            </a:r>
          </a:p>
          <a:p>
            <a:pPr lvl="1"/>
            <a:r>
              <a:rPr lang="en-US" dirty="0"/>
              <a:t>Enable Internet Group Management Protocol (IGMP)</a:t>
            </a:r>
          </a:p>
          <a:p>
            <a:pPr lvl="2"/>
            <a:r>
              <a:rPr lang="en-US" dirty="0"/>
              <a:t>Without IGMP, multicast packets are routed to all connected devices</a:t>
            </a:r>
          </a:p>
          <a:p>
            <a:pPr lvl="2"/>
            <a:r>
              <a:rPr lang="en-US" dirty="0"/>
              <a:t>Each device is expected to drop the packet if it isn’t subscribed to that multicast packet</a:t>
            </a:r>
          </a:p>
          <a:p>
            <a:pPr lvl="2"/>
            <a:r>
              <a:rPr lang="en-US" dirty="0"/>
              <a:t>Resulted in over x6 the bandwidth usage</a:t>
            </a:r>
          </a:p>
          <a:p>
            <a:pPr lvl="1"/>
            <a:r>
              <a:rPr lang="en-US" dirty="0"/>
              <a:t>Camera Pod Controllers sending IR Video</a:t>
            </a:r>
          </a:p>
          <a:p>
            <a:pPr lvl="2"/>
            <a:r>
              <a:rPr lang="en-US" dirty="0"/>
              <a:t>Each of the 6 Camera Controllers sends two IR images at 1Hz</a:t>
            </a:r>
          </a:p>
          <a:p>
            <a:pPr lvl="2"/>
            <a:r>
              <a:rPr lang="en-US" dirty="0"/>
              <a:t>If the images are all sent at the same time, there is a sudden spike in traffic, even though average bandwidth is very small, causing dropped packets</a:t>
            </a:r>
          </a:p>
          <a:p>
            <a:pPr lvl="2"/>
            <a:r>
              <a:rPr lang="en-US" dirty="0"/>
              <a:t>By staggering the image sends, there is never a sudden spike in traffic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224590C-DE54-44EC-96B5-7F7CB4405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not properly routed at the Data Switch</a:t>
            </a:r>
          </a:p>
        </p:txBody>
      </p:sp>
    </p:spTree>
    <p:extLst>
      <p:ext uri="{BB962C8B-B14F-4D97-AF65-F5344CB8AC3E}">
        <p14:creationId xmlns:p14="http://schemas.microsoft.com/office/powerpoint/2010/main" val="18845975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0F8539-84AF-4453-8EAE-4380ACE7C4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Issue:</a:t>
            </a:r>
          </a:p>
          <a:p>
            <a:pPr lvl="1"/>
            <a:r>
              <a:rPr lang="en-US" dirty="0"/>
              <a:t>The software does not receive the data from the network kernel buffer fast enough, resulting in data being lost in the buffer</a:t>
            </a:r>
          </a:p>
          <a:p>
            <a:r>
              <a:rPr lang="en-US" dirty="0"/>
              <a:t>Solution:</a:t>
            </a:r>
          </a:p>
          <a:p>
            <a:pPr lvl="1"/>
            <a:r>
              <a:rPr lang="en-US" dirty="0"/>
              <a:t>A thread is created for each multicast address</a:t>
            </a:r>
          </a:p>
          <a:p>
            <a:pPr lvl="1"/>
            <a:r>
              <a:rPr lang="en-US" dirty="0"/>
              <a:t>Each thread does a non-blocking poll to receive data from that address</a:t>
            </a:r>
          </a:p>
          <a:p>
            <a:pPr lvl="1"/>
            <a:r>
              <a:rPr lang="en-US" dirty="0"/>
              <a:t>When no data is available, the thread sleeps to allow another thread to go</a:t>
            </a:r>
          </a:p>
          <a:p>
            <a:r>
              <a:rPr lang="en-US" dirty="0"/>
              <a:t>Other Attempts:</a:t>
            </a:r>
          </a:p>
          <a:p>
            <a:pPr lvl="1"/>
            <a:r>
              <a:rPr lang="en-US" dirty="0"/>
              <a:t>Using a single thread to receive all of the multicast traffic.  Design was simpler, but the </a:t>
            </a:r>
            <a:r>
              <a:rPr lang="en-US" dirty="0" err="1"/>
              <a:t>libpcap</a:t>
            </a:r>
            <a:r>
              <a:rPr lang="en-US" dirty="0"/>
              <a:t> filter was complex, which slowed overall execution time</a:t>
            </a:r>
          </a:p>
          <a:p>
            <a:pPr lvl="1"/>
            <a:r>
              <a:rPr lang="en-US" dirty="0"/>
              <a:t>Using blocking polls to receive data.  Reduced CPU usage but was overall slower.</a:t>
            </a:r>
          </a:p>
          <a:p>
            <a:pPr lvl="1"/>
            <a:r>
              <a:rPr lang="en-US" dirty="0"/>
              <a:t>Using non-blocking polls with a timeout-based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en-US" dirty="0"/>
              <a:t> function. Reduced CPU usage but was overall slower.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A34F9DC-6D1B-40A2-BF40-78FC3843C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not properly received by the Data Recorder</a:t>
            </a:r>
          </a:p>
        </p:txBody>
      </p:sp>
    </p:spTree>
    <p:extLst>
      <p:ext uri="{BB962C8B-B14F-4D97-AF65-F5344CB8AC3E}">
        <p14:creationId xmlns:p14="http://schemas.microsoft.com/office/powerpoint/2010/main" val="38963630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8C1F8A7-BF83-46AC-B291-587923589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Issue:</a:t>
            </a:r>
          </a:p>
          <a:p>
            <a:pPr lvl="1"/>
            <a:r>
              <a:rPr lang="en-US" dirty="0"/>
              <a:t>Writing to the SD card is a slow process, although theoretical bandwidth is sufficient for the data</a:t>
            </a:r>
          </a:p>
          <a:p>
            <a:pPr lvl="1"/>
            <a:r>
              <a:rPr lang="en-US" dirty="0"/>
              <a:t>Occasional multi-second delays in writes</a:t>
            </a:r>
          </a:p>
          <a:p>
            <a:r>
              <a:rPr lang="en-US" dirty="0"/>
              <a:t>Solution:</a:t>
            </a:r>
          </a:p>
          <a:p>
            <a:pPr lvl="1"/>
            <a:r>
              <a:rPr lang="en-US" dirty="0"/>
              <a:t>A separate thread for writing data to the SD card</a:t>
            </a:r>
          </a:p>
          <a:p>
            <a:pPr lvl="1"/>
            <a:r>
              <a:rPr lang="en-US" dirty="0"/>
              <a:t>Write data in 10MB chunks, optimizing the throughput</a:t>
            </a:r>
          </a:p>
          <a:p>
            <a:pPr lvl="1"/>
            <a:r>
              <a:rPr lang="en-US" dirty="0"/>
              <a:t>Write each chunk as a separate file</a:t>
            </a:r>
          </a:p>
          <a:p>
            <a:pPr lvl="1"/>
            <a:r>
              <a:rPr lang="en-US" dirty="0"/>
              <a:t>Use a ring buffer to handle the isolated delays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F973CF8-F7C0-40F4-A24D-EA9D2805E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not properly written to the SD card</a:t>
            </a:r>
          </a:p>
        </p:txBody>
      </p:sp>
    </p:spTree>
    <p:extLst>
      <p:ext uri="{BB962C8B-B14F-4D97-AF65-F5344CB8AC3E}">
        <p14:creationId xmlns:p14="http://schemas.microsoft.com/office/powerpoint/2010/main" val="27580530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6BABBD6-29C1-4C35-9222-E889F5368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Pipeline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0225EED-88D0-4FB0-B4BA-F7DF722A8DAA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417849" y="4137975"/>
            <a:ext cx="1573093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FE177875-D917-4936-A384-6ACE25B07D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5125044"/>
              </p:ext>
            </p:extLst>
          </p:nvPr>
        </p:nvGraphicFramePr>
        <p:xfrm>
          <a:off x="320675" y="1009650"/>
          <a:ext cx="11453813" cy="5688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r:id="rId3" imgW="4714845" imgH="2343258" progId="Visio.Drawing.15">
                  <p:embed/>
                </p:oleObj>
              </mc:Choice>
              <mc:Fallback>
                <p:oleObj r:id="rId3" imgW="4714845" imgH="2343258" progId="Visio.Drawing.15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FE177875-D917-4936-A384-6ACE25B07D6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675" y="1009650"/>
                        <a:ext cx="11453813" cy="56880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604454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E783EC-6250-49D5-807B-F8AF74DC49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Compare data from IDR, EDR, and GSE Data Recorder simulator to verify integrity</a:t>
            </a:r>
          </a:p>
          <a:p>
            <a:r>
              <a:rPr lang="en-US" dirty="0"/>
              <a:t>Issues</a:t>
            </a:r>
          </a:p>
          <a:p>
            <a:pPr lvl="1"/>
            <a:r>
              <a:rPr lang="en-US" dirty="0"/>
              <a:t>Data Recorders are not started at the same time</a:t>
            </a:r>
          </a:p>
          <a:p>
            <a:pPr lvl="1"/>
            <a:r>
              <a:rPr lang="en-US" dirty="0"/>
              <a:t>Data Recorders are not stopped at the same time</a:t>
            </a:r>
          </a:p>
          <a:p>
            <a:pPr lvl="1"/>
            <a:r>
              <a:rPr lang="en-US" dirty="0"/>
              <a:t>The order of packets in the data file is not guaranteed</a:t>
            </a:r>
          </a:p>
          <a:p>
            <a:r>
              <a:rPr lang="en-US" dirty="0"/>
              <a:t>Process</a:t>
            </a:r>
          </a:p>
          <a:p>
            <a:pPr marL="914388" lvl="1" indent="-457200">
              <a:buFont typeface="+mj-lt"/>
              <a:buAutoNum type="arabicPeriod"/>
            </a:pPr>
            <a:r>
              <a:rPr lang="en-US" dirty="0"/>
              <a:t>Merge the chunk files into one large data file for each Data Recorder</a:t>
            </a:r>
          </a:p>
          <a:p>
            <a:pPr marL="914388" lvl="1" indent="-457200">
              <a:buFont typeface="+mj-lt"/>
              <a:buAutoNum type="arabicPeriod"/>
            </a:pPr>
            <a:r>
              <a:rPr lang="en-US" dirty="0"/>
              <a:t>Filter out non data from the network capture</a:t>
            </a:r>
          </a:p>
          <a:p>
            <a:pPr marL="914388" lvl="1" indent="-457200">
              <a:buFont typeface="+mj-lt"/>
              <a:buAutoNum type="arabicPeriod"/>
            </a:pPr>
            <a:r>
              <a:rPr lang="en-US" dirty="0"/>
              <a:t>Separate each packet by their source</a:t>
            </a:r>
          </a:p>
          <a:p>
            <a:pPr marL="914388" lvl="1" indent="-457200">
              <a:buFont typeface="+mj-lt"/>
              <a:buAutoNum type="arabicPeriod"/>
            </a:pPr>
            <a:r>
              <a:rPr lang="en-US" dirty="0"/>
              <a:t>Write the checksum for each packet into a checksum summary file corresponding to that source</a:t>
            </a:r>
          </a:p>
          <a:p>
            <a:pPr marL="914388" lvl="1" indent="-457200">
              <a:buFont typeface="+mj-lt"/>
              <a:buAutoNum type="arabicPeriod"/>
            </a:pPr>
            <a:r>
              <a:rPr lang="en-US" dirty="0"/>
              <a:t>Compare the checksum summary files between two Data Recorders</a:t>
            </a:r>
          </a:p>
          <a:p>
            <a:pPr marL="914388" lvl="1" indent="-457200">
              <a:buFont typeface="+mj-lt"/>
              <a:buAutoNum type="arabicPeriod"/>
            </a:pPr>
            <a:r>
              <a:rPr lang="en-US" dirty="0"/>
              <a:t>Search for differences in summary files, ignoring the cases where one has extra packets at the beginning or extra packets at the end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B1E956-1DC4-48D8-A3C8-1EF9DB1FA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not properly verified during post-process integrity checks</a:t>
            </a:r>
          </a:p>
        </p:txBody>
      </p:sp>
    </p:spTree>
    <p:extLst>
      <p:ext uri="{BB962C8B-B14F-4D97-AF65-F5344CB8AC3E}">
        <p14:creationId xmlns:p14="http://schemas.microsoft.com/office/powerpoint/2010/main" val="31787870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144FAB2-4D2C-4B3F-8A68-3C7828F56F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Project Introduction</a:t>
            </a:r>
          </a:p>
          <a:p>
            <a:r>
              <a:rPr lang="en-US" dirty="0"/>
              <a:t>Avionics Overview</a:t>
            </a:r>
          </a:p>
          <a:p>
            <a:r>
              <a:rPr lang="en-US" dirty="0"/>
              <a:t>PDSU Software</a:t>
            </a:r>
          </a:p>
          <a:p>
            <a:r>
              <a:rPr lang="en-US" dirty="0"/>
              <a:t>Camera Controller Software</a:t>
            </a:r>
          </a:p>
          <a:p>
            <a:r>
              <a:rPr lang="en-US" dirty="0"/>
              <a:t>Data Recorder Software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Conclusions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FC5F123-C8A5-4DFA-A9A8-F157426FD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0065172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1CE5E6-436E-4719-9BF7-E024DAD50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pic>
        <p:nvPicPr>
          <p:cNvPr id="4" name="Picture 3" descr="A person in a space suit&#10;&#10;Description automatically generated with low confidence">
            <a:extLst>
              <a:ext uri="{FF2B5EF4-FFF2-40B4-BE49-F238E27FC236}">
                <a16:creationId xmlns:a16="http://schemas.microsoft.com/office/drawing/2014/main" id="{95C24DF5-C1E9-47D3-AD0C-C8AFF960B9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500"/>
            <a:ext cx="6096000" cy="3429000"/>
          </a:xfrm>
          <a:prstGeom prst="rect">
            <a:avLst/>
          </a:prstGeom>
        </p:spPr>
      </p:pic>
      <p:pic>
        <p:nvPicPr>
          <p:cNvPr id="7" name="Picture 6" descr="A parachute in the sky&#10;&#10;Description automatically generated with low confidence">
            <a:extLst>
              <a:ext uri="{FF2B5EF4-FFF2-40B4-BE49-F238E27FC236}">
                <a16:creationId xmlns:a16="http://schemas.microsoft.com/office/drawing/2014/main" id="{C9BC7B64-F053-467B-99A6-4FF079917A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714500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5614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05A23E-F1F9-4241-AE7E-2D28FFD54A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PDSU Software – Langley Research Center</a:t>
            </a:r>
          </a:p>
          <a:p>
            <a:pPr lvl="1"/>
            <a:r>
              <a:rPr lang="en-US" dirty="0"/>
              <a:t>Matt Rodgers</a:t>
            </a:r>
          </a:p>
          <a:p>
            <a:pPr lvl="1"/>
            <a:r>
              <a:rPr lang="en-US" dirty="0"/>
              <a:t>Jacob Cassidy</a:t>
            </a:r>
          </a:p>
          <a:p>
            <a:pPr lvl="1"/>
            <a:r>
              <a:rPr lang="en-US" dirty="0"/>
              <a:t>Joel Amert (MSFC)</a:t>
            </a:r>
          </a:p>
          <a:p>
            <a:pPr lvl="1"/>
            <a:r>
              <a:rPr lang="en-US" dirty="0"/>
              <a:t>David Keck</a:t>
            </a:r>
          </a:p>
          <a:p>
            <a:pPr lvl="1"/>
            <a:r>
              <a:rPr lang="en-US" dirty="0"/>
              <a:t>Peter Huynh</a:t>
            </a:r>
          </a:p>
          <a:p>
            <a:r>
              <a:rPr lang="en-US" dirty="0"/>
              <a:t>Camera Controller Software – Marshall Space Flight Center</a:t>
            </a:r>
          </a:p>
          <a:p>
            <a:pPr lvl="1"/>
            <a:r>
              <a:rPr lang="en-US" dirty="0"/>
              <a:t>Derek Moody</a:t>
            </a:r>
          </a:p>
          <a:p>
            <a:pPr lvl="1"/>
            <a:r>
              <a:rPr lang="en-US" dirty="0"/>
              <a:t>Darrell Gaddy</a:t>
            </a:r>
          </a:p>
          <a:p>
            <a:pPr lvl="1"/>
            <a:r>
              <a:rPr lang="en-US" dirty="0"/>
              <a:t>Brent Beabout</a:t>
            </a:r>
          </a:p>
          <a:p>
            <a:r>
              <a:rPr lang="en-US" dirty="0"/>
              <a:t>Data Recorder Software – Langley Research Center</a:t>
            </a:r>
          </a:p>
          <a:p>
            <a:pPr lvl="1"/>
            <a:r>
              <a:rPr lang="en-US" dirty="0"/>
              <a:t>Matt Rodgers</a:t>
            </a:r>
          </a:p>
          <a:p>
            <a:r>
              <a:rPr lang="en-US" dirty="0"/>
              <a:t>FOSS Software – Armstrong Flight Research Center</a:t>
            </a:r>
          </a:p>
          <a:p>
            <a:pPr lvl="1"/>
            <a:r>
              <a:rPr lang="en-US" dirty="0"/>
              <a:t>Allen Parker</a:t>
            </a:r>
          </a:p>
          <a:p>
            <a:r>
              <a:rPr lang="en-US" dirty="0"/>
              <a:t>Testing &amp; QA</a:t>
            </a:r>
          </a:p>
          <a:p>
            <a:pPr lvl="1"/>
            <a:r>
              <a:rPr lang="en-US" dirty="0"/>
              <a:t>Mark Wehman</a:t>
            </a:r>
          </a:p>
          <a:p>
            <a:pPr lvl="1"/>
            <a:r>
              <a:rPr lang="en-US" dirty="0"/>
              <a:t>Shane Wolf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3CCCF8-6541-4E2A-B67E-5A05CBCC4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Credits</a:t>
            </a:r>
          </a:p>
        </p:txBody>
      </p:sp>
    </p:spTree>
    <p:extLst>
      <p:ext uri="{BB962C8B-B14F-4D97-AF65-F5344CB8AC3E}">
        <p14:creationId xmlns:p14="http://schemas.microsoft.com/office/powerpoint/2010/main" val="2276464553"/>
      </p:ext>
    </p:extLst>
  </p:cSld>
  <p:clrMapOvr>
    <a:masterClrMapping/>
  </p:clrMapOvr>
</p:sld>
</file>

<file path=ppt/theme/theme1.xml><?xml version="1.0" encoding="utf-8"?>
<a:theme xmlns:a="http://schemas.openxmlformats.org/drawingml/2006/main" name="1_LOFTID CDR-SIR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OFTID CDR-SIR Template" id="{D0073CE1-3087-4B46-8091-F0F046D9EDBA}" vid="{FF3A3904-F171-47DA-AEA5-6A5770CF6B5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ner xmlns="a5022b01-8ec5-42ea-8b9c-b4888ccb5d60">Katherine King</Owner>
    <Handle xmlns="a5022b01-8ec5-42ea-8b9c-b4888ccb5d60">Document-768278</Handle>
    <Summary xmlns="a5022b01-8ec5-42ea-8b9c-b4888ccb5d60" xsi:nil="true"/>
    <CorporateAuthor xmlns="a5022b01-8ec5-42ea-8b9c-b4888ccb5d60">NASA Langley Research Center</CorporateAuthor>
    <DataClassification xmlns="a5022b01-8ec5-42ea-8b9c-b4888ccb5d60"/>
    <CreationDate xmlns="a5022b01-8ec5-42ea-8b9c-b4888ccb5d60">2020-10-01T04:00:00+00:00</CreationDate>
    <OriginalFilename xmlns="a5022b01-8ec5-42ea-8b9c-b4888ccb5d60">01_LOFTID_CDR-SIR_Welcome_and_Logistics_-v5_10-04-2020.pptx</OriginalFilename>
    <lcf76f155ced4ddcb4097134ff3c332f xmlns="a5022b01-8ec5-42ea-8b9c-b4888ccb5d60">
      <Terms xmlns="http://schemas.microsoft.com/office/infopath/2007/PartnerControls"/>
    </lcf76f155ced4ddcb4097134ff3c332f>
    <TaxCatchAll xmlns="d900e117-17a0-4b24-9e47-511ef1d02c4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C61F4738299541B7E485EDA9D3E8A5" ma:contentTypeVersion="19" ma:contentTypeDescription="Create a new document." ma:contentTypeScope="" ma:versionID="8444051678be44d0c75a7c55d5bfef46">
  <xsd:schema xmlns:xsd="http://www.w3.org/2001/XMLSchema" xmlns:xs="http://www.w3.org/2001/XMLSchema" xmlns:p="http://schemas.microsoft.com/office/2006/metadata/properties" xmlns:ns2="a5022b01-8ec5-42ea-8b9c-b4888ccb5d60" xmlns:ns3="d900e117-17a0-4b24-9e47-511ef1d02c43" targetNamespace="http://schemas.microsoft.com/office/2006/metadata/properties" ma:root="true" ma:fieldsID="e02904c6c031ab505eede2383d39764c" ns2:_="" ns3:_="">
    <xsd:import namespace="a5022b01-8ec5-42ea-8b9c-b4888ccb5d60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DataClassification" minOccurs="0"/>
                <xsd:element ref="ns2:Owner" minOccurs="0"/>
                <xsd:element ref="ns2:Handle" minOccurs="0"/>
                <xsd:element ref="ns2:OriginalFilename" minOccurs="0"/>
                <xsd:element ref="ns2:CorporateAuthor" minOccurs="0"/>
                <xsd:element ref="ns2:CreationDate" minOccurs="0"/>
                <xsd:element ref="ns2:Summary" minOccurs="0"/>
                <xsd:element ref="ns2:MediaServiceMetadata" minOccurs="0"/>
                <xsd:element ref="ns2:MediaServiceFastMetadata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022b01-8ec5-42ea-8b9c-b4888ccb5d60" elementFormDefault="qualified">
    <xsd:import namespace="http://schemas.microsoft.com/office/2006/documentManagement/types"/>
    <xsd:import namespace="http://schemas.microsoft.com/office/infopath/2007/PartnerControls"/>
    <xsd:element name="DataClassification" ma:index="8" nillable="true" ma:displayName="Data Classification" ma:format="Dropdown" ma:internalName="DataClassification" ma:requiredMultiChoice="tru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Nonsensitive"/>
                    <xsd:enumeration value="CUI"/>
                    <xsd:enumeration value="CUI//SP-EXPT"/>
                    <xsd:enumeration value="CUI//SP-PROPIN"/>
                    <xsd:enumeration value="CUI//SP-PRVCY"/>
                  </xsd:restriction>
                </xsd:simpleType>
              </xsd:element>
            </xsd:sequence>
          </xsd:extension>
        </xsd:complexContent>
      </xsd:complexType>
    </xsd:element>
    <xsd:element name="Owner" ma:index="9" nillable="true" ma:displayName="Owner" ma:format="Dropdown" ma:internalName="Owner">
      <xsd:simpleType>
        <xsd:restriction base="dms:Text">
          <xsd:maxLength value="255"/>
        </xsd:restriction>
      </xsd:simpleType>
    </xsd:element>
    <xsd:element name="Handle" ma:index="10" nillable="true" ma:displayName="Handle" ma:format="Dropdown" ma:internalName="Handle">
      <xsd:simpleType>
        <xsd:restriction base="dms:Text">
          <xsd:maxLength value="255"/>
        </xsd:restriction>
      </xsd:simpleType>
    </xsd:element>
    <xsd:element name="OriginalFilename" ma:index="11" nillable="true" ma:displayName="Original Filename" ma:format="Dropdown" ma:internalName="OriginalFilename">
      <xsd:simpleType>
        <xsd:restriction base="dms:Text">
          <xsd:maxLength value="255"/>
        </xsd:restriction>
      </xsd:simpleType>
    </xsd:element>
    <xsd:element name="CorporateAuthor" ma:index="12" nillable="true" ma:displayName="Corporate Author" ma:format="Dropdown" ma:internalName="CorporateAuthor">
      <xsd:simpleType>
        <xsd:restriction base="dms:Text">
          <xsd:maxLength value="255"/>
        </xsd:restriction>
      </xsd:simpleType>
    </xsd:element>
    <xsd:element name="CreationDate" ma:index="13" nillable="true" ma:displayName="Creation Date" ma:format="DateOnly" ma:internalName="CreationDate">
      <xsd:simpleType>
        <xsd:restriction base="dms:DateTime"/>
      </xsd:simpleType>
    </xsd:element>
    <xsd:element name="Summary" ma:index="15" nillable="true" ma:displayName="Summary" ma:format="Dropdown" ma:internalName="Summary">
      <xsd:simpleType>
        <xsd:restriction base="dms:Text">
          <xsd:maxLength value="255"/>
        </xsd:restriction>
      </xsd:simpleType>
    </xsd:element>
    <xsd:element name="MediaServiceMetadata" ma:index="1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7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eb9181c2-88af-4506-b8b1-ae7119edf5df}" ma:internalName="TaxCatchAll" ma:showField="CatchAllData" ma:web="0677275b-f6ef-4cde-9136-f0ba6d77c1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 ma:index="14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52B7A35-AC71-40CF-999E-A5D575E4E4A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2516DC3-7AF2-4559-8EFC-B66B45C5626E}">
  <ds:schemaRefs>
    <ds:schemaRef ds:uri="http://schemas.microsoft.com/office/2006/metadata/properties"/>
    <ds:schemaRef ds:uri="http://schemas.microsoft.com/office/infopath/2007/PartnerControls"/>
    <ds:schemaRef ds:uri="a5022b01-8ec5-42ea-8b9c-b4888ccb5d60"/>
    <ds:schemaRef ds:uri="d900e117-17a0-4b24-9e47-511ef1d02c43"/>
  </ds:schemaRefs>
</ds:datastoreItem>
</file>

<file path=customXml/itemProps3.xml><?xml version="1.0" encoding="utf-8"?>
<ds:datastoreItem xmlns:ds="http://schemas.openxmlformats.org/officeDocument/2006/customXml" ds:itemID="{9F9FB58C-3470-4BF2-9D2D-D32A70B309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5022b01-8ec5-42ea-8b9c-b4888ccb5d60"/>
    <ds:schemaRef ds:uri="d900e117-17a0-4b24-9e47-511ef1d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9216</TotalTime>
  <Words>1754</Words>
  <Application>Microsoft Office PowerPoint</Application>
  <PresentationFormat>Widescreen</PresentationFormat>
  <Paragraphs>556</Paragraphs>
  <Slides>28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Arial</vt:lpstr>
      <vt:lpstr>Calibri</vt:lpstr>
      <vt:lpstr>Courier New</vt:lpstr>
      <vt:lpstr>Helvetica</vt:lpstr>
      <vt:lpstr>Tahoma</vt:lpstr>
      <vt:lpstr>Wingdings</vt:lpstr>
      <vt:lpstr>1_LOFTID CDR-SIR Template</vt:lpstr>
      <vt:lpstr>Visio.Drawing.15</vt:lpstr>
      <vt:lpstr>Flight Software for the LOFTID Re-Entry Vehicle</vt:lpstr>
      <vt:lpstr>Agenda</vt:lpstr>
      <vt:lpstr>Project Introduction</vt:lpstr>
      <vt:lpstr>Agenda</vt:lpstr>
      <vt:lpstr>Avionics Overview</vt:lpstr>
      <vt:lpstr>Avionics Components with Flight Software</vt:lpstr>
      <vt:lpstr>Software Components</vt:lpstr>
      <vt:lpstr>Agenda</vt:lpstr>
      <vt:lpstr>PDSU Software</vt:lpstr>
      <vt:lpstr>PowerPoint Presentation</vt:lpstr>
      <vt:lpstr>Major Changes for LynxOS</vt:lpstr>
      <vt:lpstr>Minor Changes for LynxOS</vt:lpstr>
      <vt:lpstr>Agenda</vt:lpstr>
      <vt:lpstr>Camera Pod</vt:lpstr>
      <vt:lpstr>Camera Controller Software</vt:lpstr>
      <vt:lpstr>Camera Controller Software Functionality </vt:lpstr>
      <vt:lpstr>Agenda</vt:lpstr>
      <vt:lpstr>Data Recorder</vt:lpstr>
      <vt:lpstr>Data Recorder Software</vt:lpstr>
      <vt:lpstr>Data Integrity</vt:lpstr>
      <vt:lpstr>Data not properly routed at the Data Switch</vt:lpstr>
      <vt:lpstr>Data not properly received by the Data Recorder</vt:lpstr>
      <vt:lpstr>Data not properly written to the SD card</vt:lpstr>
      <vt:lpstr>Data Pipeline</vt:lpstr>
      <vt:lpstr>Data not properly verified during post-process integrity checks</vt:lpstr>
      <vt:lpstr>Agenda</vt:lpstr>
      <vt:lpstr>Conclusions</vt:lpstr>
      <vt:lpstr>Credits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01_LOFTID_CDR-SIR_Welcome_and_Logistics.pptx</dc:title>
  <dc:creator>Del Corso, Joseph Anthony (LARC-E5)</dc:creator>
  <cp:keywords/>
  <cp:lastModifiedBy>Brewster, Paul F. (LARC-D207)</cp:lastModifiedBy>
  <cp:revision>18</cp:revision>
  <dcterms:created xsi:type="dcterms:W3CDTF">2020-09-29T15:14:28Z</dcterms:created>
  <dcterms:modified xsi:type="dcterms:W3CDTF">2023-03-16T19:10:34Z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0x010100FCC61F4738299541B7E485EDA9D3E8A5</vt:lpwstr>
  </property>
  <property fmtid="{D5CDD505-2E9C-101B-9397-08002B2CF9AE}" pid="3" name="_ExtendedDescription">
    <vt:lpwstr/>
  </property>
  <property fmtid="{D5CDD505-2E9C-101B-9397-08002B2CF9AE}" pid="4" name="Order">
    <vt:r8>47800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</Properties>
</file>