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4" r:id="rId4"/>
    <p:sldMasterId id="2147483875" r:id="rId5"/>
    <p:sldMasterId id="2147483891" r:id="rId6"/>
  </p:sldMasterIdLst>
  <p:notesMasterIdLst>
    <p:notesMasterId r:id="rId23"/>
  </p:notesMasterIdLst>
  <p:handoutMasterIdLst>
    <p:handoutMasterId r:id="rId24"/>
  </p:handoutMasterIdLst>
  <p:sldIdLst>
    <p:sldId id="549" r:id="rId7"/>
    <p:sldId id="584" r:id="rId8"/>
    <p:sldId id="593" r:id="rId9"/>
    <p:sldId id="687" r:id="rId10"/>
    <p:sldId id="1417" r:id="rId11"/>
    <p:sldId id="263" r:id="rId12"/>
    <p:sldId id="1418" r:id="rId13"/>
    <p:sldId id="266" r:id="rId14"/>
    <p:sldId id="1416" r:id="rId15"/>
    <p:sldId id="1415" r:id="rId16"/>
    <p:sldId id="1419" r:id="rId17"/>
    <p:sldId id="596" r:id="rId18"/>
    <p:sldId id="598" r:id="rId19"/>
    <p:sldId id="1414" r:id="rId20"/>
    <p:sldId id="260" r:id="rId21"/>
    <p:sldId id="59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539"/>
    <a:srgbClr val="DBDC73"/>
    <a:srgbClr val="0336FF"/>
    <a:srgbClr val="A92B40"/>
    <a:srgbClr val="E4E834"/>
    <a:srgbClr val="DB861F"/>
    <a:srgbClr val="2F3235"/>
    <a:srgbClr val="FFB63A"/>
    <a:srgbClr val="000000"/>
    <a:srgbClr val="4737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73" autoAdjust="0"/>
    <p:restoredTop sz="93605" autoAdjust="0"/>
  </p:normalViewPr>
  <p:slideViewPr>
    <p:cSldViewPr snapToGrid="0" snapToObjects="1">
      <p:cViewPr varScale="1">
        <p:scale>
          <a:sx n="115" d="100"/>
          <a:sy n="115" d="100"/>
        </p:scale>
        <p:origin x="1448" y="20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8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Regul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882169-967B-5F44-B3C1-8435946D6413}" type="datetimeFigureOut">
              <a:rPr lang="en-US">
                <a:latin typeface="Arial Regular"/>
              </a:rPr>
              <a:t>1/23/23</a:t>
            </a:fld>
            <a:endParaRPr lang="en-US" dirty="0">
              <a:latin typeface="Arial Regul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Regul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D897BE-DFA9-AE4B-A5BD-F0BDBFFBCA84}" type="slidenum">
              <a:rPr>
                <a:latin typeface="Arial Regular"/>
              </a:rPr>
              <a:t>‹#›</a:t>
            </a:fld>
            <a:endParaRPr lang="en-US" dirty="0">
              <a:latin typeface="Arial Regular"/>
            </a:endParaRPr>
          </a:p>
        </p:txBody>
      </p:sp>
    </p:spTree>
    <p:extLst>
      <p:ext uri="{BB962C8B-B14F-4D97-AF65-F5344CB8AC3E}">
        <p14:creationId xmlns:p14="http://schemas.microsoft.com/office/powerpoint/2010/main" val="35995499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a:defRPr>
            </a:lvl1pPr>
          </a:lstStyle>
          <a:p>
            <a:fld id="{B42874F4-29F4-C64D-97CD-55487E475ADC}" type="datetimeFigureOut">
              <a:rPr lang="en-US" smtClean="0"/>
              <a:pPr/>
              <a:t>1/23/23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a:defRPr>
            </a:lvl1pPr>
          </a:lstStyle>
          <a:p>
            <a:fld id="{666D9F43-5C19-D34D-BD2C-C156CCDF2ACF}" type="slidenum">
              <a:rPr lang="en-US" smtClean="0"/>
              <a:pPr/>
              <a:t>‹#›</a:t>
            </a:fld>
            <a:endParaRPr lang="en-US" dirty="0"/>
          </a:p>
        </p:txBody>
      </p:sp>
    </p:spTree>
    <p:extLst>
      <p:ext uri="{BB962C8B-B14F-4D97-AF65-F5344CB8AC3E}">
        <p14:creationId xmlns:p14="http://schemas.microsoft.com/office/powerpoint/2010/main" val="16606554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Arial Regular"/>
        <a:ea typeface="+mn-ea"/>
        <a:cs typeface="+mn-cs"/>
      </a:defRPr>
    </a:lvl1pPr>
    <a:lvl2pPr marL="457200" algn="l" defTabSz="457200" rtl="0" eaLnBrk="1" latinLnBrk="0" hangingPunct="1">
      <a:defRPr sz="1200" b="0" i="0" kern="1200">
        <a:solidFill>
          <a:schemeClr val="tx1"/>
        </a:solidFill>
        <a:latin typeface="Arial Regular"/>
        <a:ea typeface="+mn-ea"/>
        <a:cs typeface="+mn-cs"/>
      </a:defRPr>
    </a:lvl2pPr>
    <a:lvl3pPr marL="914400" algn="l" defTabSz="457200" rtl="0" eaLnBrk="1" latinLnBrk="0" hangingPunct="1">
      <a:defRPr sz="1200" b="0" i="0" kern="1200">
        <a:solidFill>
          <a:schemeClr val="tx1"/>
        </a:solidFill>
        <a:latin typeface="Arial Regular"/>
        <a:ea typeface="+mn-ea"/>
        <a:cs typeface="+mn-cs"/>
      </a:defRPr>
    </a:lvl3pPr>
    <a:lvl4pPr marL="1371600" algn="l" defTabSz="457200" rtl="0" eaLnBrk="1" latinLnBrk="0" hangingPunct="1">
      <a:defRPr sz="1200" b="0" i="0" kern="1200">
        <a:solidFill>
          <a:schemeClr val="tx1"/>
        </a:solidFill>
        <a:latin typeface="Arial Regular"/>
        <a:ea typeface="+mn-ea"/>
        <a:cs typeface="+mn-cs"/>
      </a:defRPr>
    </a:lvl4pPr>
    <a:lvl5pPr marL="1828800" algn="l" defTabSz="457200" rtl="0" eaLnBrk="1" latinLnBrk="0" hangingPunct="1">
      <a:defRPr sz="1200" b="0" i="0" kern="1200">
        <a:solidFill>
          <a:schemeClr val="tx1"/>
        </a:solidFill>
        <a:latin typeface="Arial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APL led</a:t>
            </a:r>
          </a:p>
          <a:p>
            <a:r>
              <a:rPr lang="en-US" dirty="0"/>
              <a:t>EDL Partners include : NASA ARC&amp;LaRC, Lockheed Martin, U. Central Florida, Airborne Systems, Vorticity LTD, Spirit/FMI</a:t>
            </a:r>
          </a:p>
        </p:txBody>
      </p:sp>
      <p:sp>
        <p:nvSpPr>
          <p:cNvPr id="4" name="Slide Number Placeholder 3"/>
          <p:cNvSpPr>
            <a:spLocks noGrp="1"/>
          </p:cNvSpPr>
          <p:nvPr>
            <p:ph type="sldNum" sz="quarter" idx="5"/>
          </p:nvPr>
        </p:nvSpPr>
        <p:spPr/>
        <p:txBody>
          <a:bodyPr/>
          <a:lstStyle/>
          <a:p>
            <a:fld id="{666D9F43-5C19-D34D-BD2C-C156CCDF2ACF}" type="slidenum">
              <a:rPr lang="en-US" smtClean="0"/>
              <a:pPr/>
              <a:t>1</a:t>
            </a:fld>
            <a:endParaRPr lang="en-US" dirty="0"/>
          </a:p>
        </p:txBody>
      </p:sp>
    </p:spTree>
    <p:extLst>
      <p:ext uri="{BB962C8B-B14F-4D97-AF65-F5344CB8AC3E}">
        <p14:creationId xmlns:p14="http://schemas.microsoft.com/office/powerpoint/2010/main" val="45554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minutes of terror became “2 hours of mild discomfort” for proposal purposes</a:t>
            </a:r>
          </a:p>
          <a:p>
            <a:r>
              <a:rPr lang="en-US" dirty="0"/>
              <a:t>As we learn more it is becoming more like “an interminable time of considerable angst”</a:t>
            </a:r>
          </a:p>
        </p:txBody>
      </p:sp>
      <p:sp>
        <p:nvSpPr>
          <p:cNvPr id="4" name="Slide Number Placeholder 3"/>
          <p:cNvSpPr>
            <a:spLocks noGrp="1"/>
          </p:cNvSpPr>
          <p:nvPr>
            <p:ph type="sldNum" sz="quarter" idx="5"/>
          </p:nvPr>
        </p:nvSpPr>
        <p:spPr/>
        <p:txBody>
          <a:bodyPr/>
          <a:lstStyle/>
          <a:p>
            <a:fld id="{666D9F43-5C19-D34D-BD2C-C156CCDF2ACF}" type="slidenum">
              <a:rPr lang="en-US" smtClean="0"/>
              <a:pPr/>
              <a:t>11</a:t>
            </a:fld>
            <a:endParaRPr lang="en-US" dirty="0"/>
          </a:p>
        </p:txBody>
      </p:sp>
    </p:spTree>
    <p:extLst>
      <p:ext uri="{BB962C8B-B14F-4D97-AF65-F5344CB8AC3E}">
        <p14:creationId xmlns:p14="http://schemas.microsoft.com/office/powerpoint/2010/main" val="1177768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12</a:t>
            </a:fld>
            <a:endParaRPr lang="en-US" dirty="0"/>
          </a:p>
        </p:txBody>
      </p:sp>
    </p:spTree>
    <p:extLst>
      <p:ext uri="{BB962C8B-B14F-4D97-AF65-F5344CB8AC3E}">
        <p14:creationId xmlns:p14="http://schemas.microsoft.com/office/powerpoint/2010/main" val="999393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13</a:t>
            </a:fld>
            <a:endParaRPr lang="en-US" dirty="0"/>
          </a:p>
        </p:txBody>
      </p:sp>
    </p:spTree>
    <p:extLst>
      <p:ext uri="{BB962C8B-B14F-4D97-AF65-F5344CB8AC3E}">
        <p14:creationId xmlns:p14="http://schemas.microsoft.com/office/powerpoint/2010/main" val="904907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14</a:t>
            </a:fld>
            <a:endParaRPr lang="en-US" dirty="0"/>
          </a:p>
        </p:txBody>
      </p:sp>
    </p:spTree>
    <p:extLst>
      <p:ext uri="{BB962C8B-B14F-4D97-AF65-F5344CB8AC3E}">
        <p14:creationId xmlns:p14="http://schemas.microsoft.com/office/powerpoint/2010/main" val="3895870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15</a:t>
            </a:fld>
            <a:endParaRPr lang="en-US" dirty="0"/>
          </a:p>
        </p:txBody>
      </p:sp>
    </p:spTree>
    <p:extLst>
      <p:ext uri="{BB962C8B-B14F-4D97-AF65-F5344CB8AC3E}">
        <p14:creationId xmlns:p14="http://schemas.microsoft.com/office/powerpoint/2010/main" val="4105550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16</a:t>
            </a:fld>
            <a:endParaRPr lang="en-US" dirty="0"/>
          </a:p>
        </p:txBody>
      </p:sp>
    </p:spTree>
    <p:extLst>
      <p:ext uri="{BB962C8B-B14F-4D97-AF65-F5344CB8AC3E}">
        <p14:creationId xmlns:p14="http://schemas.microsoft.com/office/powerpoint/2010/main" val="1493921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2</a:t>
            </a:fld>
            <a:endParaRPr lang="en-US" dirty="0"/>
          </a:p>
        </p:txBody>
      </p:sp>
    </p:spTree>
    <p:extLst>
      <p:ext uri="{BB962C8B-B14F-4D97-AF65-F5344CB8AC3E}">
        <p14:creationId xmlns:p14="http://schemas.microsoft.com/office/powerpoint/2010/main" val="1141623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3</a:t>
            </a:fld>
            <a:endParaRPr lang="en-US" dirty="0"/>
          </a:p>
        </p:txBody>
      </p:sp>
    </p:spTree>
    <p:extLst>
      <p:ext uri="{BB962C8B-B14F-4D97-AF65-F5344CB8AC3E}">
        <p14:creationId xmlns:p14="http://schemas.microsoft.com/office/powerpoint/2010/main" val="350976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Wake up from hibernation EI-3h</a:t>
            </a:r>
          </a:p>
          <a:p>
            <a:r>
              <a:rPr lang="en-US" dirty="0"/>
              <a:t>Entry beta = 106 kg/m2, FPA = - 47.8°</a:t>
            </a:r>
          </a:p>
          <a:p>
            <a:r>
              <a:rPr lang="en-US" dirty="0"/>
              <a:t>Very Mars-like to this point. Peak heating about 4m after EI, pushing 300 W/cm2 with a large contribution from shock layer radiation.</a:t>
            </a:r>
          </a:p>
          <a:p>
            <a:r>
              <a:rPr lang="en-US" dirty="0"/>
              <a:t>Peak deceleration 15s later, about 10.5g predicted, comfortably under 12g requirement</a:t>
            </a:r>
          </a:p>
        </p:txBody>
      </p:sp>
      <p:sp>
        <p:nvSpPr>
          <p:cNvPr id="4" name="Header Placeholder 3"/>
          <p:cNvSpPr>
            <a:spLocks noGrp="1"/>
          </p:cNvSpPr>
          <p:nvPr>
            <p:ph type="hdr" sz="quarter"/>
          </p:nvPr>
        </p:nvSpPr>
        <p:spPr/>
        <p:txBody>
          <a:bodyPr/>
          <a:lstStyle/>
          <a:p>
            <a:endParaRPr lang="en-US" dirty="0"/>
          </a:p>
          <a:p>
            <a:endParaRPr lang="en-US" dirty="0"/>
          </a:p>
        </p:txBody>
      </p:sp>
      <p:sp>
        <p:nvSpPr>
          <p:cNvPr id="5" name="Footer Placeholder 4"/>
          <p:cNvSpPr>
            <a:spLocks noGrp="1"/>
          </p:cNvSpPr>
          <p:nvPr>
            <p:ph type="ftr" sz="quarter" idx="4"/>
          </p:nvPr>
        </p:nvSpPr>
        <p:spPr/>
        <p:txBody>
          <a:bodyPr/>
          <a:lstStyle/>
          <a:p>
            <a:endParaRPr lang="en-US" dirty="0"/>
          </a:p>
          <a:p>
            <a:endParaRPr lang="en-US" dirty="0"/>
          </a:p>
        </p:txBody>
      </p:sp>
      <p:sp>
        <p:nvSpPr>
          <p:cNvPr id="6" name="Slide Number Placeholder 5"/>
          <p:cNvSpPr>
            <a:spLocks noGrp="1"/>
          </p:cNvSpPr>
          <p:nvPr>
            <p:ph type="sldNum" sz="quarter" idx="5"/>
          </p:nvPr>
        </p:nvSpPr>
        <p:spPr/>
        <p:txBody>
          <a:bodyPr/>
          <a:lstStyle/>
          <a:p>
            <a:fld id="{666D9F43-5C19-D34D-BD2C-C156CCDF2ACF}" type="slidenum">
              <a:rPr lang="en-US" smtClean="0"/>
              <a:pPr/>
              <a:t>5</a:t>
            </a:fld>
            <a:endParaRPr lang="en-US" dirty="0"/>
          </a:p>
        </p:txBody>
      </p:sp>
    </p:spTree>
    <p:extLst>
      <p:ext uri="{BB962C8B-B14F-4D97-AF65-F5344CB8AC3E}">
        <p14:creationId xmlns:p14="http://schemas.microsoft.com/office/powerpoint/2010/main" val="1609372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shown: Vent, Parachute lid/cover, access doors</a:t>
            </a:r>
          </a:p>
        </p:txBody>
      </p:sp>
      <p:sp>
        <p:nvSpPr>
          <p:cNvPr id="4" name="Slide Number Placeholder 3"/>
          <p:cNvSpPr>
            <a:spLocks noGrp="1"/>
          </p:cNvSpPr>
          <p:nvPr>
            <p:ph type="sldNum" sz="quarter" idx="5"/>
          </p:nvPr>
        </p:nvSpPr>
        <p:spPr/>
        <p:txBody>
          <a:bodyPr/>
          <a:lstStyle/>
          <a:p>
            <a:fld id="{666D9F43-5C19-D34D-BD2C-C156CCDF2ACF}" type="slidenum">
              <a:rPr lang="en-US" smtClean="0"/>
              <a:pPr/>
              <a:t>6</a:t>
            </a:fld>
            <a:endParaRPr lang="en-US" dirty="0"/>
          </a:p>
        </p:txBody>
      </p:sp>
    </p:spTree>
    <p:extLst>
      <p:ext uri="{BB962C8B-B14F-4D97-AF65-F5344CB8AC3E}">
        <p14:creationId xmlns:p14="http://schemas.microsoft.com/office/powerpoint/2010/main" val="168051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the time dilation begins; drogue is deployed at EI+6m, but then we are on it for 86 minutes</a:t>
            </a:r>
          </a:p>
          <a:p>
            <a:r>
              <a:rPr lang="en-US" dirty="0"/>
              <a:t>Drogue: 5.4m DGB, opening load &lt; 14.7kN, deploy M=1.5, ~9s above 1.4, ~30s supersonic</a:t>
            </a:r>
          </a:p>
          <a:p>
            <a:r>
              <a:rPr lang="en-US" dirty="0"/>
              <a:t>Three functions: stability, deceleration, deploy the main</a:t>
            </a:r>
          </a:p>
          <a:p>
            <a:r>
              <a:rPr lang="en-US" dirty="0"/>
              <a:t>Main: 16.55m DGB, opening load &lt; 8kN, low speed deploy @5km</a:t>
            </a:r>
          </a:p>
          <a:p>
            <a:r>
              <a:rPr lang="en-US" dirty="0"/>
              <a:t>Functions: stability, deceleration, facilitate heat shield and lander release</a:t>
            </a:r>
          </a:p>
        </p:txBody>
      </p:sp>
      <p:sp>
        <p:nvSpPr>
          <p:cNvPr id="4" name="Header Placeholder 3"/>
          <p:cNvSpPr>
            <a:spLocks noGrp="1"/>
          </p:cNvSpPr>
          <p:nvPr>
            <p:ph type="hdr" sz="quarter"/>
          </p:nvPr>
        </p:nvSpPr>
        <p:spPr/>
        <p:txBody>
          <a:bodyPr/>
          <a:lstStyle/>
          <a:p>
            <a:endParaRPr lang="en-US" dirty="0"/>
          </a:p>
          <a:p>
            <a:endParaRPr lang="en-US" dirty="0"/>
          </a:p>
        </p:txBody>
      </p:sp>
      <p:sp>
        <p:nvSpPr>
          <p:cNvPr id="5" name="Footer Placeholder 4"/>
          <p:cNvSpPr>
            <a:spLocks noGrp="1"/>
          </p:cNvSpPr>
          <p:nvPr>
            <p:ph type="ftr" sz="quarter" idx="4"/>
          </p:nvPr>
        </p:nvSpPr>
        <p:spPr/>
        <p:txBody>
          <a:bodyPr/>
          <a:lstStyle/>
          <a:p>
            <a:endParaRPr lang="en-US" dirty="0"/>
          </a:p>
          <a:p>
            <a:endParaRPr lang="en-US" dirty="0"/>
          </a:p>
        </p:txBody>
      </p:sp>
      <p:sp>
        <p:nvSpPr>
          <p:cNvPr id="6" name="Slide Number Placeholder 5"/>
          <p:cNvSpPr>
            <a:spLocks noGrp="1"/>
          </p:cNvSpPr>
          <p:nvPr>
            <p:ph type="sldNum" sz="quarter" idx="5"/>
          </p:nvPr>
        </p:nvSpPr>
        <p:spPr/>
        <p:txBody>
          <a:bodyPr/>
          <a:lstStyle/>
          <a:p>
            <a:fld id="{666D9F43-5C19-D34D-BD2C-C156CCDF2ACF}" type="slidenum">
              <a:rPr lang="en-US" smtClean="0"/>
              <a:pPr/>
              <a:t>7</a:t>
            </a:fld>
            <a:endParaRPr lang="en-US" dirty="0"/>
          </a:p>
        </p:txBody>
      </p:sp>
    </p:spTree>
    <p:extLst>
      <p:ext uri="{BB962C8B-B14F-4D97-AF65-F5344CB8AC3E}">
        <p14:creationId xmlns:p14="http://schemas.microsoft.com/office/powerpoint/2010/main" val="3047903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MSL parachute design for peak load of 286 kN as opposed to 14.7 kN for the drogue and 6.1 kN for the main</a:t>
            </a:r>
          </a:p>
          <a:p>
            <a:r>
              <a:rPr lang="en-US" dirty="0"/>
              <a:t>Drogue:4.5m DGB (M2020 fabric, Kevlar lines, 10 diameter trailing distance); Main 16.55 m DGB (M2020 fabric, Kevlar lines, 8 diameter trailing distance)</a:t>
            </a:r>
          </a:p>
          <a:p>
            <a:r>
              <a:rPr lang="en-US" dirty="0"/>
              <a:t>Note that the parachute vendor is currently conducting a trade study for the main canopy (inflation and stability)</a:t>
            </a:r>
          </a:p>
          <a:p>
            <a:r>
              <a:rPr lang="en-US" dirty="0"/>
              <a:t>Swivel: Molybdenum disulphide dry film lubricant</a:t>
            </a:r>
          </a:p>
        </p:txBody>
      </p:sp>
      <p:sp>
        <p:nvSpPr>
          <p:cNvPr id="4" name="Slide Number Placeholder 3"/>
          <p:cNvSpPr>
            <a:spLocks noGrp="1"/>
          </p:cNvSpPr>
          <p:nvPr>
            <p:ph type="sldNum" sz="quarter" idx="5"/>
          </p:nvPr>
        </p:nvSpPr>
        <p:spPr/>
        <p:txBody>
          <a:bodyPr/>
          <a:lstStyle/>
          <a:p>
            <a:fld id="{666D9F43-5C19-D34D-BD2C-C156CCDF2ACF}" type="slidenum">
              <a:rPr lang="en-US" smtClean="0"/>
              <a:pPr/>
              <a:t>8</a:t>
            </a:fld>
            <a:endParaRPr lang="en-US" dirty="0"/>
          </a:p>
        </p:txBody>
      </p:sp>
    </p:spTree>
    <p:extLst>
      <p:ext uri="{BB962C8B-B14F-4D97-AF65-F5344CB8AC3E}">
        <p14:creationId xmlns:p14="http://schemas.microsoft.com/office/powerpoint/2010/main" val="222143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“new” part. We have a whole series of activities who’se purpose is to release the lander in a state from which it can successfully transition to powered flight</a:t>
            </a:r>
          </a:p>
          <a:p>
            <a:r>
              <a:rPr lang="en-US" dirty="0"/>
              <a:t>EDL should probably be “EDR” for this mission; our responsibility ends once this goal is achieved and the lander will locate its first safe landing site and complete its first landing under the auspices of the onboard mobility system</a:t>
            </a:r>
          </a:p>
        </p:txBody>
      </p:sp>
      <p:sp>
        <p:nvSpPr>
          <p:cNvPr id="4" name="Header Placeholder 3"/>
          <p:cNvSpPr>
            <a:spLocks noGrp="1"/>
          </p:cNvSpPr>
          <p:nvPr>
            <p:ph type="hdr" sz="quarter"/>
          </p:nvPr>
        </p:nvSpPr>
        <p:spPr/>
        <p:txBody>
          <a:bodyPr/>
          <a:lstStyle/>
          <a:p>
            <a:endParaRPr lang="en-US" dirty="0"/>
          </a:p>
          <a:p>
            <a:endParaRPr lang="en-US" dirty="0"/>
          </a:p>
        </p:txBody>
      </p:sp>
      <p:sp>
        <p:nvSpPr>
          <p:cNvPr id="5" name="Footer Placeholder 4"/>
          <p:cNvSpPr>
            <a:spLocks noGrp="1"/>
          </p:cNvSpPr>
          <p:nvPr>
            <p:ph type="ftr" sz="quarter" idx="4"/>
          </p:nvPr>
        </p:nvSpPr>
        <p:spPr/>
        <p:txBody>
          <a:bodyPr/>
          <a:lstStyle/>
          <a:p>
            <a:endParaRPr lang="en-US" dirty="0"/>
          </a:p>
          <a:p>
            <a:endParaRPr lang="en-US" dirty="0"/>
          </a:p>
        </p:txBody>
      </p:sp>
      <p:sp>
        <p:nvSpPr>
          <p:cNvPr id="6" name="Slide Number Placeholder 5"/>
          <p:cNvSpPr>
            <a:spLocks noGrp="1"/>
          </p:cNvSpPr>
          <p:nvPr>
            <p:ph type="sldNum" sz="quarter" idx="5"/>
          </p:nvPr>
        </p:nvSpPr>
        <p:spPr/>
        <p:txBody>
          <a:bodyPr/>
          <a:lstStyle/>
          <a:p>
            <a:fld id="{666D9F43-5C19-D34D-BD2C-C156CCDF2ACF}" type="slidenum">
              <a:rPr lang="en-US" smtClean="0"/>
              <a:pPr/>
              <a:t>9</a:t>
            </a:fld>
            <a:endParaRPr lang="en-US" dirty="0"/>
          </a:p>
        </p:txBody>
      </p:sp>
    </p:spTree>
    <p:extLst>
      <p:ext uri="{BB962C8B-B14F-4D97-AF65-F5344CB8AC3E}">
        <p14:creationId xmlns:p14="http://schemas.microsoft.com/office/powerpoint/2010/main" val="840721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Wake up from hibernation EI-3h</a:t>
            </a:r>
          </a:p>
          <a:p>
            <a:r>
              <a:rPr lang="en-US" dirty="0"/>
              <a:t>Entry beta = 106 kg/m2, FPA = - 47.8°</a:t>
            </a:r>
          </a:p>
          <a:p>
            <a:r>
              <a:rPr lang="en-US" dirty="0"/>
              <a:t>Drogue: 5.4m DGB, opening load &lt; 14.7kN, deploy M=1.5, ~9s above 1.4, ~30s supersonic</a:t>
            </a:r>
          </a:p>
          <a:p>
            <a:r>
              <a:rPr lang="en-US" dirty="0"/>
              <a:t>Main: 16.55m DGB, opening load &lt; 8kN, low speed deploy @5km</a:t>
            </a:r>
          </a:p>
        </p:txBody>
      </p:sp>
      <p:sp>
        <p:nvSpPr>
          <p:cNvPr id="4" name="Header Placeholder 3"/>
          <p:cNvSpPr>
            <a:spLocks noGrp="1"/>
          </p:cNvSpPr>
          <p:nvPr>
            <p:ph type="hdr" sz="quarter"/>
          </p:nvPr>
        </p:nvSpPr>
        <p:spPr/>
        <p:txBody>
          <a:bodyPr/>
          <a:lstStyle/>
          <a:p>
            <a:endParaRPr lang="en-US" dirty="0"/>
          </a:p>
          <a:p>
            <a:endParaRPr lang="en-US" dirty="0"/>
          </a:p>
        </p:txBody>
      </p:sp>
      <p:sp>
        <p:nvSpPr>
          <p:cNvPr id="5" name="Footer Placeholder 4"/>
          <p:cNvSpPr>
            <a:spLocks noGrp="1"/>
          </p:cNvSpPr>
          <p:nvPr>
            <p:ph type="ftr" sz="quarter" idx="4"/>
          </p:nvPr>
        </p:nvSpPr>
        <p:spPr/>
        <p:txBody>
          <a:bodyPr/>
          <a:lstStyle/>
          <a:p>
            <a:endParaRPr lang="en-US" dirty="0"/>
          </a:p>
          <a:p>
            <a:endParaRPr lang="en-US" dirty="0"/>
          </a:p>
        </p:txBody>
      </p:sp>
      <p:sp>
        <p:nvSpPr>
          <p:cNvPr id="6" name="Slide Number Placeholder 5"/>
          <p:cNvSpPr>
            <a:spLocks noGrp="1"/>
          </p:cNvSpPr>
          <p:nvPr>
            <p:ph type="sldNum" sz="quarter" idx="5"/>
          </p:nvPr>
        </p:nvSpPr>
        <p:spPr/>
        <p:txBody>
          <a:bodyPr/>
          <a:lstStyle/>
          <a:p>
            <a:fld id="{666D9F43-5C19-D34D-BD2C-C156CCDF2ACF}" type="slidenum">
              <a:rPr lang="en-US" smtClean="0"/>
              <a:pPr/>
              <a:t>10</a:t>
            </a:fld>
            <a:endParaRPr lang="en-US" dirty="0"/>
          </a:p>
        </p:txBody>
      </p:sp>
    </p:spTree>
    <p:extLst>
      <p:ext uri="{BB962C8B-B14F-4D97-AF65-F5344CB8AC3E}">
        <p14:creationId xmlns:p14="http://schemas.microsoft.com/office/powerpoint/2010/main" val="3006739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3.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2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C20EDB-7180-A147-878A-6B94452275D0}"/>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2" name="Title 1"/>
          <p:cNvSpPr>
            <a:spLocks noGrp="1"/>
          </p:cNvSpPr>
          <p:nvPr>
            <p:ph type="ctrTitle" hasCustomPrompt="1"/>
          </p:nvPr>
        </p:nvSpPr>
        <p:spPr>
          <a:xfrm>
            <a:off x="685800" y="1170002"/>
            <a:ext cx="6672943"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2884502"/>
            <a:ext cx="6672943" cy="838200"/>
          </a:xfrm>
        </p:spPr>
        <p:txBody>
          <a:bodyPr lIns="0" tIns="0" rIns="0" bIns="0"/>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2739510" cy="1333500"/>
          </a:xfrm>
        </p:spPr>
        <p:txBody>
          <a:bodyPr lIns="0" tIns="0" rIns="0" bIns="0">
            <a:normAutofit/>
          </a:bodyPr>
          <a:lstStyle>
            <a:lvl1pPr marL="0" indent="0">
              <a:lnSpc>
                <a:spcPct val="100000"/>
              </a:lnSpc>
              <a:spcBef>
                <a:spcPts val="0"/>
              </a:spcBef>
              <a:buNone/>
              <a:defRPr sz="1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6" name="Picture 5">
            <a:extLst>
              <a:ext uri="{FF2B5EF4-FFF2-40B4-BE49-F238E27FC236}">
                <a16:creationId xmlns:a16="http://schemas.microsoft.com/office/drawing/2014/main" id="{D0026BEC-2E85-2042-8A9B-0183A58B31B6}"/>
              </a:ext>
            </a:extLst>
          </p:cNvPr>
          <p:cNvPicPr>
            <a:picLocks noChangeAspect="1"/>
          </p:cNvPicPr>
          <p:nvPr userDrawn="1"/>
        </p:nvPicPr>
        <p:blipFill>
          <a:blip r:embed="rId2"/>
          <a:stretch>
            <a:fillRect/>
          </a:stretch>
        </p:blipFill>
        <p:spPr>
          <a:xfrm>
            <a:off x="8418347" y="2516827"/>
            <a:ext cx="3135085" cy="1379672"/>
          </a:xfrm>
          <a:prstGeom prst="rect">
            <a:avLst/>
          </a:prstGeom>
        </p:spPr>
      </p:pic>
      <p:pic>
        <p:nvPicPr>
          <p:cNvPr id="7" name="Picture 6">
            <a:extLst>
              <a:ext uri="{FF2B5EF4-FFF2-40B4-BE49-F238E27FC236}">
                <a16:creationId xmlns:a16="http://schemas.microsoft.com/office/drawing/2014/main" id="{EF5F3B8C-A75C-8D45-BF96-7908D631BFE1}"/>
              </a:ext>
            </a:extLst>
          </p:cNvPr>
          <p:cNvPicPr>
            <a:picLocks noChangeAspect="1"/>
          </p:cNvPicPr>
          <p:nvPr userDrawn="1"/>
        </p:nvPicPr>
        <p:blipFill>
          <a:blip r:embed="rId3"/>
          <a:stretch>
            <a:fillRect/>
          </a:stretch>
        </p:blipFill>
        <p:spPr>
          <a:xfrm>
            <a:off x="8070849" y="0"/>
            <a:ext cx="4114800" cy="6858000"/>
          </a:xfrm>
          <a:prstGeom prst="rect">
            <a:avLst/>
          </a:prstGeom>
        </p:spPr>
      </p:pic>
      <p:pic>
        <p:nvPicPr>
          <p:cNvPr id="13" name="Picture 12">
            <a:extLst>
              <a:ext uri="{FF2B5EF4-FFF2-40B4-BE49-F238E27FC236}">
                <a16:creationId xmlns:a16="http://schemas.microsoft.com/office/drawing/2014/main" id="{5143F836-20D2-264C-AB81-4AFB14795E78}"/>
              </a:ext>
            </a:extLst>
          </p:cNvPr>
          <p:cNvPicPr>
            <a:picLocks noChangeAspect="1"/>
          </p:cNvPicPr>
          <p:nvPr userDrawn="1"/>
        </p:nvPicPr>
        <p:blipFill>
          <a:blip r:embed="rId4"/>
          <a:stretch>
            <a:fillRect/>
          </a:stretch>
        </p:blipFill>
        <p:spPr>
          <a:xfrm>
            <a:off x="8557976" y="2481588"/>
            <a:ext cx="3140546" cy="1382076"/>
          </a:xfrm>
          <a:prstGeom prst="rect">
            <a:avLst/>
          </a:prstGeom>
          <a:effectLst>
            <a:outerShdw blurRad="215900" sx="99000" sy="99000" algn="ctr" rotWithShape="0">
              <a:prstClr val="black">
                <a:alpha val="18000"/>
              </a:prstClr>
            </a:outerShdw>
          </a:effectLst>
        </p:spPr>
      </p:pic>
      <p:grpSp>
        <p:nvGrpSpPr>
          <p:cNvPr id="9" name="Group 8">
            <a:extLst>
              <a:ext uri="{FF2B5EF4-FFF2-40B4-BE49-F238E27FC236}">
                <a16:creationId xmlns:a16="http://schemas.microsoft.com/office/drawing/2014/main" id="{27FE1339-C5FA-1142-9510-D6AC4BF7EE9A}"/>
              </a:ext>
            </a:extLst>
          </p:cNvPr>
          <p:cNvGrpSpPr/>
          <p:nvPr userDrawn="1"/>
        </p:nvGrpSpPr>
        <p:grpSpPr>
          <a:xfrm>
            <a:off x="8584971" y="3983606"/>
            <a:ext cx="3086556" cy="650794"/>
            <a:chOff x="1016545" y="2042160"/>
            <a:chExt cx="3775492" cy="796054"/>
          </a:xfrm>
        </p:grpSpPr>
        <p:pic>
          <p:nvPicPr>
            <p:cNvPr id="10" name="Picture 9">
              <a:extLst>
                <a:ext uri="{FF2B5EF4-FFF2-40B4-BE49-F238E27FC236}">
                  <a16:creationId xmlns:a16="http://schemas.microsoft.com/office/drawing/2014/main" id="{5045B113-B6DF-714A-8382-97996D7E938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16545" y="2286474"/>
              <a:ext cx="3775492" cy="551740"/>
            </a:xfrm>
            <a:prstGeom prst="rect">
              <a:avLst/>
            </a:prstGeom>
          </p:spPr>
        </p:pic>
        <p:cxnSp>
          <p:nvCxnSpPr>
            <p:cNvPr id="11" name="Straight Connector 10">
              <a:extLst>
                <a:ext uri="{FF2B5EF4-FFF2-40B4-BE49-F238E27FC236}">
                  <a16:creationId xmlns:a16="http://schemas.microsoft.com/office/drawing/2014/main" id="{01B09E4E-5394-DC4C-9EB8-6FA8321A9E20}"/>
                </a:ext>
              </a:extLst>
            </p:cNvPr>
            <p:cNvCxnSpPr>
              <a:cxnSpLocks/>
            </p:cNvCxnSpPr>
            <p:nvPr userDrawn="1"/>
          </p:nvCxnSpPr>
          <p:spPr>
            <a:xfrm>
              <a:off x="1253068" y="2042160"/>
              <a:ext cx="3288452" cy="0"/>
            </a:xfrm>
            <a:prstGeom prst="line">
              <a:avLst/>
            </a:prstGeom>
            <a:ln w="12700">
              <a:solidFill>
                <a:schemeClr val="bg1">
                  <a:alpha val="59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3220CF73-C416-3B4A-8EC1-3F3DA7852DDC}"/>
              </a:ext>
            </a:extLst>
          </p:cNvPr>
          <p:cNvCxnSpPr>
            <a:cxnSpLocks/>
          </p:cNvCxnSpPr>
          <p:nvPr userDrawn="1"/>
        </p:nvCxnSpPr>
        <p:spPr>
          <a:xfrm>
            <a:off x="858693" y="4351276"/>
            <a:ext cx="5895340" cy="0"/>
          </a:xfrm>
          <a:prstGeom prst="line">
            <a:avLst/>
          </a:prstGeom>
          <a:ln w="25400">
            <a:solidFill>
              <a:srgbClr val="94110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312606"/>
      </p:ext>
    </p:extLst>
  </p:cSld>
  <p:clrMapOvr>
    <a:masterClrMapping/>
  </p:clrMapOvr>
  <p:extLst>
    <p:ext uri="{DCECCB84-F9BA-43D5-87BE-67443E8EF086}">
      <p15:sldGuideLst xmlns:p15="http://schemas.microsoft.com/office/powerpoint/2012/main">
        <p15:guide id="5"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DF_Question-1-Column_Bump">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018429"/>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7" name="Content Placeholder 4">
            <a:extLst>
              <a:ext uri="{FF2B5EF4-FFF2-40B4-BE49-F238E27FC236}">
                <a16:creationId xmlns:a16="http://schemas.microsoft.com/office/drawing/2014/main" id="{FCF931F8-DC45-1C40-92A8-26DB7DB7B751}"/>
              </a:ext>
            </a:extLst>
          </p:cNvPr>
          <p:cNvSpPr>
            <a:spLocks noGrp="1"/>
          </p:cNvSpPr>
          <p:nvPr>
            <p:ph sz="quarter" idx="19" hasCustomPrompt="1"/>
          </p:nvPr>
        </p:nvSpPr>
        <p:spPr>
          <a:xfrm>
            <a:off x="342900" y="5692457"/>
            <a:ext cx="11506200" cy="517843"/>
          </a:xfrm>
          <a:solidFill>
            <a:srgbClr val="A92B40"/>
          </a:solidFill>
        </p:spPr>
        <p:txBody>
          <a:bodyPr anchor="ctr" anchorCtr="0"/>
          <a:lstStyle>
            <a:lvl1pPr marL="0" indent="0" algn="ctr">
              <a:buNone/>
              <a:defRPr>
                <a:solidFill>
                  <a:schemeClr val="bg1"/>
                </a:solidFill>
              </a:defRPr>
            </a:lvl1pPr>
          </a:lstStyle>
          <a:p>
            <a:pPr lvl="0"/>
            <a:r>
              <a:rPr lang="en-US" dirty="0"/>
              <a:t>Click to add text</a:t>
            </a:r>
          </a:p>
        </p:txBody>
      </p:sp>
      <p:sp>
        <p:nvSpPr>
          <p:cNvPr id="10" name="Title 5">
            <a:extLst>
              <a:ext uri="{FF2B5EF4-FFF2-40B4-BE49-F238E27FC236}">
                <a16:creationId xmlns:a16="http://schemas.microsoft.com/office/drawing/2014/main" id="{0DE526C3-B9A3-6F44-A66A-BECC16DB0FCA}"/>
              </a:ext>
            </a:extLst>
          </p:cNvPr>
          <p:cNvSpPr>
            <a:spLocks noGrp="1"/>
          </p:cNvSpPr>
          <p:nvPr>
            <p:ph type="title"/>
          </p:nvPr>
        </p:nvSpPr>
        <p:spPr>
          <a:xfrm>
            <a:off x="342900" y="320040"/>
            <a:ext cx="9944100" cy="541022"/>
          </a:xfrm>
        </p:spPr>
        <p:txBody>
          <a:bodyPr/>
          <a:lstStyle/>
          <a:p>
            <a:r>
              <a:rPr lang="en-US"/>
              <a:t>Click to edit Master title style</a:t>
            </a:r>
          </a:p>
        </p:txBody>
      </p:sp>
      <p:sp>
        <p:nvSpPr>
          <p:cNvPr id="11" name="Footer Placeholder 10">
            <a:extLst>
              <a:ext uri="{FF2B5EF4-FFF2-40B4-BE49-F238E27FC236}">
                <a16:creationId xmlns:a16="http://schemas.microsoft.com/office/drawing/2014/main" id="{53330C3E-5002-C04D-BFE0-50C058E9033A}"/>
              </a:ext>
            </a:extLst>
          </p:cNvPr>
          <p:cNvSpPr>
            <a:spLocks noGrp="1"/>
          </p:cNvSpPr>
          <p:nvPr>
            <p:ph type="ftr" sz="quarter" idx="3"/>
          </p:nvPr>
        </p:nvSpPr>
        <p:spPr>
          <a:xfrm>
            <a:off x="8064794" y="6576553"/>
            <a:ext cx="3338625" cy="162692"/>
          </a:xfrm>
          <a:prstGeom prst="rect">
            <a:avLst/>
          </a:prstGeom>
        </p:spPr>
        <p:txBody>
          <a:bodyPr vert="horz" lIns="91440" tIns="45720" rIns="0" bIns="45720" rtlCol="0" anchor="ctr"/>
          <a:lstStyle>
            <a:lvl1pPr algn="r">
              <a:defRPr sz="1000">
                <a:solidFill>
                  <a:schemeClr val="tx1"/>
                </a:solidFill>
              </a:defRPr>
            </a:lvl1pPr>
          </a:lstStyle>
          <a:p>
            <a:fld id="{17CEB6CF-0D42-CC48-BA23-58B21F94A96D}" type="datetime3">
              <a:rPr lang="en-US" smtClean="0"/>
              <a:pPr/>
              <a:t>23 January 2023</a:t>
            </a:fld>
            <a:endParaRPr lang="en-US" dirty="0"/>
          </a:p>
        </p:txBody>
      </p:sp>
    </p:spTree>
    <p:extLst>
      <p:ext uri="{BB962C8B-B14F-4D97-AF65-F5344CB8AC3E}">
        <p14:creationId xmlns:p14="http://schemas.microsoft.com/office/powerpoint/2010/main" val="30013188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F_Blank_Light">
    <p:spTree>
      <p:nvGrpSpPr>
        <p:cNvPr id="1" name=""/>
        <p:cNvGrpSpPr/>
        <p:nvPr/>
      </p:nvGrpSpPr>
      <p:grpSpPr>
        <a:xfrm>
          <a:off x="0" y="0"/>
          <a:ext cx="0" cy="0"/>
          <a:chOff x="0" y="0"/>
          <a:chExt cx="0" cy="0"/>
        </a:xfrm>
      </p:grpSpPr>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2" name="Rectangle 1">
            <a:extLst>
              <a:ext uri="{FF2B5EF4-FFF2-40B4-BE49-F238E27FC236}">
                <a16:creationId xmlns:a16="http://schemas.microsoft.com/office/drawing/2014/main" id="{48D16827-0E65-9B48-8717-97F88D8D9DE3}"/>
              </a:ext>
            </a:extLst>
          </p:cNvPr>
          <p:cNvSpPr/>
          <p:nvPr userDrawn="1"/>
        </p:nvSpPr>
        <p:spPr>
          <a:xfrm>
            <a:off x="0" y="2511"/>
            <a:ext cx="1219200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5" name="Footer Placeholder 10">
            <a:extLst>
              <a:ext uri="{FF2B5EF4-FFF2-40B4-BE49-F238E27FC236}">
                <a16:creationId xmlns:a16="http://schemas.microsoft.com/office/drawing/2014/main" id="{B7BED8EE-EC2A-1F47-82D1-404710655701}"/>
              </a:ext>
            </a:extLst>
          </p:cNvPr>
          <p:cNvSpPr>
            <a:spLocks noGrp="1"/>
          </p:cNvSpPr>
          <p:nvPr>
            <p:ph type="ftr" sz="quarter" idx="3"/>
          </p:nvPr>
        </p:nvSpPr>
        <p:spPr>
          <a:xfrm>
            <a:off x="8064794" y="6576553"/>
            <a:ext cx="3338625" cy="162692"/>
          </a:xfrm>
          <a:prstGeom prst="rect">
            <a:avLst/>
          </a:prstGeom>
        </p:spPr>
        <p:txBody>
          <a:bodyPr vert="horz" lIns="91440" tIns="45720" rIns="0" bIns="45720" rtlCol="0" anchor="ctr"/>
          <a:lstStyle>
            <a:lvl1pPr algn="r">
              <a:defRPr sz="1000">
                <a:solidFill>
                  <a:schemeClr val="tx1"/>
                </a:solidFill>
              </a:defRPr>
            </a:lvl1pPr>
          </a:lstStyle>
          <a:p>
            <a:fld id="{17CEB6CF-0D42-CC48-BA23-58B21F94A96D}" type="datetime3">
              <a:rPr lang="en-US" smtClean="0"/>
              <a:pPr/>
              <a:t>23 January 2023</a:t>
            </a:fld>
            <a:endParaRPr lang="en-US" dirty="0"/>
          </a:p>
        </p:txBody>
      </p:sp>
    </p:spTree>
    <p:extLst>
      <p:ext uri="{BB962C8B-B14F-4D97-AF65-F5344CB8AC3E}">
        <p14:creationId xmlns:p14="http://schemas.microsoft.com/office/powerpoint/2010/main" val="275827570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DF_En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228B4B-CFBE-5347-8B31-AE5075EBA0D3}"/>
              </a:ext>
            </a:extLst>
          </p:cNvPr>
          <p:cNvPicPr>
            <a:picLocks noChangeAspect="1"/>
          </p:cNvPicPr>
          <p:nvPr userDrawn="1"/>
        </p:nvPicPr>
        <p:blipFill rotWithShape="1">
          <a:blip r:embed="rId2"/>
          <a:srcRect l="25276" r="17534" b="11765"/>
          <a:stretch/>
        </p:blipFill>
        <p:spPr>
          <a:xfrm>
            <a:off x="0" y="0"/>
            <a:ext cx="12192000" cy="6880798"/>
          </a:xfrm>
          <a:prstGeom prst="rect">
            <a:avLst/>
          </a:prstGeom>
        </p:spPr>
      </p:pic>
      <p:pic>
        <p:nvPicPr>
          <p:cNvPr id="3" name="Picture 2">
            <a:extLst>
              <a:ext uri="{FF2B5EF4-FFF2-40B4-BE49-F238E27FC236}">
                <a16:creationId xmlns:a16="http://schemas.microsoft.com/office/drawing/2014/main" id="{13ABED77-D26A-C740-B37C-2C439E268C58}"/>
              </a:ext>
            </a:extLst>
          </p:cNvPr>
          <p:cNvPicPr>
            <a:picLocks noChangeAspect="1"/>
          </p:cNvPicPr>
          <p:nvPr userDrawn="1"/>
        </p:nvPicPr>
        <p:blipFill>
          <a:blip r:embed="rId3"/>
          <a:stretch>
            <a:fillRect/>
          </a:stretch>
        </p:blipFill>
        <p:spPr>
          <a:xfrm>
            <a:off x="3127815" y="1788090"/>
            <a:ext cx="5936370" cy="2607564"/>
          </a:xfrm>
          <a:prstGeom prst="rect">
            <a:avLst/>
          </a:prstGeom>
          <a:effectLst>
            <a:outerShdw blurRad="127000" dir="5400000" algn="ctr" rotWithShape="0">
              <a:srgbClr val="554133">
                <a:alpha val="60000"/>
              </a:srgbClr>
            </a:outerShdw>
          </a:effectLst>
        </p:spPr>
      </p:pic>
      <p:pic>
        <p:nvPicPr>
          <p:cNvPr id="5" name="Picture 4" hidden="1">
            <a:extLst>
              <a:ext uri="{FF2B5EF4-FFF2-40B4-BE49-F238E27FC236}">
                <a16:creationId xmlns:a16="http://schemas.microsoft.com/office/drawing/2014/main" id="{5567D0AB-C81D-6D4B-8B7B-43797505B39F}"/>
              </a:ext>
            </a:extLst>
          </p:cNvPr>
          <p:cNvPicPr>
            <a:picLocks noChangeAspect="1"/>
          </p:cNvPicPr>
          <p:nvPr userDrawn="1"/>
        </p:nvPicPr>
        <p:blipFill>
          <a:blip r:embed="rId4">
            <a:alphaModFix/>
          </a:blip>
          <a:stretch>
            <a:fillRect/>
          </a:stretch>
        </p:blipFill>
        <p:spPr>
          <a:xfrm>
            <a:off x="0" y="0"/>
            <a:ext cx="12192000" cy="6858000"/>
          </a:xfrm>
          <a:prstGeom prst="rect">
            <a:avLst/>
          </a:prstGeom>
        </p:spPr>
      </p:pic>
      <p:pic>
        <p:nvPicPr>
          <p:cNvPr id="6" name="Picture 5" hidden="1">
            <a:extLst>
              <a:ext uri="{FF2B5EF4-FFF2-40B4-BE49-F238E27FC236}">
                <a16:creationId xmlns:a16="http://schemas.microsoft.com/office/drawing/2014/main" id="{D5A0D358-32A6-F140-8A00-3B7FA5BA9B96}"/>
              </a:ext>
            </a:extLst>
          </p:cNvPr>
          <p:cNvPicPr>
            <a:picLocks noChangeAspect="1"/>
          </p:cNvPicPr>
          <p:nvPr userDrawn="1"/>
        </p:nvPicPr>
        <p:blipFill>
          <a:blip r:embed="rId4">
            <a:alphaModFix amt="50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8A5AF08-5F77-0148-96BA-F0015B4528FB}"/>
              </a:ext>
            </a:extLst>
          </p:cNvPr>
          <p:cNvPicPr>
            <a:picLocks noChangeAspect="1"/>
          </p:cNvPicPr>
          <p:nvPr userDrawn="1"/>
        </p:nvPicPr>
        <p:blipFill>
          <a:blip r:embed="rId5">
            <a:alphaModFix amt="25000"/>
          </a:blip>
          <a:stretch>
            <a:fillRect/>
          </a:stretch>
        </p:blipFill>
        <p:spPr>
          <a:xfrm>
            <a:off x="-1127760" y="-857885"/>
            <a:ext cx="14447520" cy="8126730"/>
          </a:xfrm>
          <a:prstGeom prst="rect">
            <a:avLst/>
          </a:prstGeom>
        </p:spPr>
      </p:pic>
    </p:spTree>
    <p:extLst>
      <p:ext uri="{BB962C8B-B14F-4D97-AF65-F5344CB8AC3E}">
        <p14:creationId xmlns:p14="http://schemas.microsoft.com/office/powerpoint/2010/main" val="436272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84665" y="1143000"/>
            <a:ext cx="11562911" cy="51816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0167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13640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84663" y="1166577"/>
            <a:ext cx="11562911" cy="36049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284665" y="4859867"/>
            <a:ext cx="11562911" cy="146473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2065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F_Intro-Slide_Subtitle">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B387D55-FB63-E642-9EC6-424DC7D325CE}"/>
              </a:ext>
            </a:extLst>
          </p:cNvPr>
          <p:cNvGrpSpPr/>
          <p:nvPr userDrawn="1"/>
        </p:nvGrpSpPr>
        <p:grpSpPr>
          <a:xfrm>
            <a:off x="-1970" y="0"/>
            <a:ext cx="12206874" cy="6858000"/>
            <a:chOff x="-1970" y="0"/>
            <a:chExt cx="12206874" cy="6858000"/>
          </a:xfrm>
        </p:grpSpPr>
        <p:sp>
          <p:nvSpPr>
            <p:cNvPr id="27" name="Rectangle 26">
              <a:extLst>
                <a:ext uri="{FF2B5EF4-FFF2-40B4-BE49-F238E27FC236}">
                  <a16:creationId xmlns:a16="http://schemas.microsoft.com/office/drawing/2014/main" id="{D28A5C42-564C-C545-B48B-B127571DA16C}"/>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29" name="Picture 28">
              <a:extLst>
                <a:ext uri="{FF2B5EF4-FFF2-40B4-BE49-F238E27FC236}">
                  <a16:creationId xmlns:a16="http://schemas.microsoft.com/office/drawing/2014/main" id="{918A7B83-1AA5-E34C-81DB-C567482C0321}"/>
                </a:ext>
              </a:extLst>
            </p:cNvPr>
            <p:cNvPicPr>
              <a:picLocks noChangeAspect="1"/>
            </p:cNvPicPr>
            <p:nvPr userDrawn="1"/>
          </p:nvPicPr>
          <p:blipFill rotWithShape="1">
            <a:blip r:embed="rId2"/>
            <a:srcRect t="7241"/>
            <a:stretch/>
          </p:blipFill>
          <p:spPr>
            <a:xfrm>
              <a:off x="4985982" y="0"/>
              <a:ext cx="7218922" cy="6858000"/>
            </a:xfrm>
            <a:prstGeom prst="rect">
              <a:avLst/>
            </a:prstGeom>
          </p:spPr>
        </p:pic>
        <p:sp>
          <p:nvSpPr>
            <p:cNvPr id="30" name="Rectangle 29">
              <a:extLst>
                <a:ext uri="{FF2B5EF4-FFF2-40B4-BE49-F238E27FC236}">
                  <a16:creationId xmlns:a16="http://schemas.microsoft.com/office/drawing/2014/main" id="{0BFA9777-040F-A940-9325-007948BA36B0}"/>
                </a:ext>
              </a:extLst>
            </p:cNvPr>
            <p:cNvSpPr/>
            <p:nvPr userDrawn="1"/>
          </p:nvSpPr>
          <p:spPr>
            <a:xfrm>
              <a:off x="4666268" y="0"/>
              <a:ext cx="2919865" cy="6858000"/>
            </a:xfrm>
            <a:prstGeom prst="rect">
              <a:avLst/>
            </a:prstGeom>
            <a:gradFill flip="none" rotWithShape="1">
              <a:gsLst>
                <a:gs pos="10000">
                  <a:srgbClr val="000000"/>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31" name="Picture 30">
              <a:extLst>
                <a:ext uri="{FF2B5EF4-FFF2-40B4-BE49-F238E27FC236}">
                  <a16:creationId xmlns:a16="http://schemas.microsoft.com/office/drawing/2014/main" id="{1DADC3B0-5126-CD45-8F39-D9CFB8B5F943}"/>
                </a:ext>
              </a:extLst>
            </p:cNvPr>
            <p:cNvPicPr>
              <a:picLocks noChangeAspect="1"/>
            </p:cNvPicPr>
            <p:nvPr userDrawn="1"/>
          </p:nvPicPr>
          <p:blipFill>
            <a:blip r:embed="rId3"/>
            <a:stretch>
              <a:fillRect/>
            </a:stretch>
          </p:blipFill>
          <p:spPr>
            <a:xfrm>
              <a:off x="-1970" y="0"/>
              <a:ext cx="12192000" cy="6858000"/>
            </a:xfrm>
            <a:prstGeom prst="rect">
              <a:avLst/>
            </a:prstGeom>
          </p:spPr>
        </p:pic>
        <p:pic>
          <p:nvPicPr>
            <p:cNvPr id="32" name="Picture 31">
              <a:extLst>
                <a:ext uri="{FF2B5EF4-FFF2-40B4-BE49-F238E27FC236}">
                  <a16:creationId xmlns:a16="http://schemas.microsoft.com/office/drawing/2014/main" id="{E67097FC-4FA3-B94E-97C4-A2AF6D2C5079}"/>
                </a:ext>
              </a:extLst>
            </p:cNvPr>
            <p:cNvPicPr>
              <a:picLocks noChangeAspect="1"/>
            </p:cNvPicPr>
            <p:nvPr userDrawn="1"/>
          </p:nvPicPr>
          <p:blipFill>
            <a:blip r:embed="rId3">
              <a:alphaModFix amt="50000"/>
            </a:blip>
            <a:stretch>
              <a:fillRect/>
            </a:stretch>
          </p:blipFill>
          <p:spPr>
            <a:xfrm>
              <a:off x="-1970" y="0"/>
              <a:ext cx="12192000" cy="6858000"/>
            </a:xfrm>
            <a:prstGeom prst="rect">
              <a:avLst/>
            </a:prstGeom>
          </p:spPr>
        </p:pic>
      </p:grpSp>
      <p:sp>
        <p:nvSpPr>
          <p:cNvPr id="35" name="Title 1">
            <a:extLst>
              <a:ext uri="{FF2B5EF4-FFF2-40B4-BE49-F238E27FC236}">
                <a16:creationId xmlns:a16="http://schemas.microsoft.com/office/drawing/2014/main" id="{7450BC01-C94D-6940-A1C3-1ADCF6C8EB28}"/>
              </a:ext>
            </a:extLst>
          </p:cNvPr>
          <p:cNvSpPr>
            <a:spLocks noGrp="1"/>
          </p:cNvSpPr>
          <p:nvPr userDrawn="1">
            <p:ph type="ctrTitle" hasCustomPrompt="1"/>
          </p:nvPr>
        </p:nvSpPr>
        <p:spPr>
          <a:xfrm>
            <a:off x="888510" y="3323830"/>
            <a:ext cx="5895340" cy="1339123"/>
          </a:xfrm>
          <a:prstGeom prst="rect">
            <a:avLst/>
          </a:prstGeom>
          <a:effectLst/>
        </p:spPr>
        <p:txBody>
          <a:bodyPr lIns="0" rIns="0" anchor="b">
            <a:normAutofit/>
          </a:bodyPr>
          <a:lstStyle>
            <a:lvl1pPr algn="l">
              <a:lnSpc>
                <a:spcPct val="100000"/>
              </a:lnSpc>
              <a:defRPr sz="4200" b="1">
                <a:solidFill>
                  <a:schemeClr val="bg1"/>
                </a:solidFill>
                <a:effectLst/>
              </a:defRPr>
            </a:lvl1pPr>
          </a:lstStyle>
          <a:p>
            <a:r>
              <a:rPr lang="en-US" dirty="0"/>
              <a:t>Click to add title</a:t>
            </a:r>
          </a:p>
        </p:txBody>
      </p:sp>
      <p:sp>
        <p:nvSpPr>
          <p:cNvPr id="36" name="Text Placeholder 9">
            <a:extLst>
              <a:ext uri="{FF2B5EF4-FFF2-40B4-BE49-F238E27FC236}">
                <a16:creationId xmlns:a16="http://schemas.microsoft.com/office/drawing/2014/main" id="{B2E2980B-A8C5-0245-9EDF-7E0F133478BE}"/>
              </a:ext>
            </a:extLst>
          </p:cNvPr>
          <p:cNvSpPr>
            <a:spLocks noGrp="1"/>
          </p:cNvSpPr>
          <p:nvPr userDrawn="1">
            <p:ph type="body" sz="quarter" idx="26" hasCustomPrompt="1"/>
          </p:nvPr>
        </p:nvSpPr>
        <p:spPr>
          <a:xfrm>
            <a:off x="888509" y="4720319"/>
            <a:ext cx="5895340" cy="338328"/>
          </a:xfrm>
        </p:spPr>
        <p:txBody>
          <a:bodyPr rIns="0">
            <a:noAutofit/>
          </a:bodyPr>
          <a:lstStyle>
            <a:lvl1pPr marL="0" indent="0" algn="l">
              <a:buNone/>
              <a:defRPr sz="2400" b="0">
                <a:solidFill>
                  <a:srgbClr val="FFB63A"/>
                </a:solidFill>
              </a:defRPr>
            </a:lvl1pPr>
          </a:lstStyle>
          <a:p>
            <a:pPr lvl="0"/>
            <a:r>
              <a:rPr lang="en-US" dirty="0"/>
              <a:t>Click to add date</a:t>
            </a:r>
          </a:p>
        </p:txBody>
      </p:sp>
      <p:sp>
        <p:nvSpPr>
          <p:cNvPr id="53" name="Text Placeholder 9">
            <a:extLst>
              <a:ext uri="{FF2B5EF4-FFF2-40B4-BE49-F238E27FC236}">
                <a16:creationId xmlns:a16="http://schemas.microsoft.com/office/drawing/2014/main" id="{7A404919-9B34-444B-930A-020C7FA50325}"/>
              </a:ext>
            </a:extLst>
          </p:cNvPr>
          <p:cNvSpPr>
            <a:spLocks noGrp="1"/>
          </p:cNvSpPr>
          <p:nvPr userDrawn="1">
            <p:ph type="body" sz="quarter" idx="27" hasCustomPrompt="1"/>
          </p:nvPr>
        </p:nvSpPr>
        <p:spPr>
          <a:xfrm>
            <a:off x="888509" y="5426593"/>
            <a:ext cx="5895340" cy="765419"/>
          </a:xfrm>
        </p:spPr>
        <p:txBody>
          <a:bodyPr rIns="0">
            <a:normAutofit/>
          </a:bodyPr>
          <a:lstStyle>
            <a:lvl1pPr marL="0" indent="0" algn="l">
              <a:lnSpc>
                <a:spcPct val="120000"/>
              </a:lnSpc>
              <a:buNone/>
              <a:defRPr sz="1500">
                <a:solidFill>
                  <a:schemeClr val="bg1">
                    <a:lumMod val="75000"/>
                  </a:schemeClr>
                </a:solidFill>
              </a:defRPr>
            </a:lvl1pPr>
          </a:lstStyle>
          <a:p>
            <a:pPr lvl="0"/>
            <a:r>
              <a:rPr lang="en-US" dirty="0"/>
              <a:t>Click to add presenter names</a:t>
            </a:r>
          </a:p>
        </p:txBody>
      </p:sp>
      <p:cxnSp>
        <p:nvCxnSpPr>
          <p:cNvPr id="18" name="Straight Connector 17">
            <a:extLst>
              <a:ext uri="{FF2B5EF4-FFF2-40B4-BE49-F238E27FC236}">
                <a16:creationId xmlns:a16="http://schemas.microsoft.com/office/drawing/2014/main" id="{1E960BAE-28C4-CD46-922A-EC5C5430073A}"/>
              </a:ext>
            </a:extLst>
          </p:cNvPr>
          <p:cNvCxnSpPr>
            <a:cxnSpLocks/>
          </p:cNvCxnSpPr>
          <p:nvPr userDrawn="1"/>
        </p:nvCxnSpPr>
        <p:spPr>
          <a:xfrm>
            <a:off x="858692" y="5276224"/>
            <a:ext cx="5895340"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9AA3D52-0BA9-5D4E-A179-052BACA591D6}"/>
              </a:ext>
            </a:extLst>
          </p:cNvPr>
          <p:cNvGrpSpPr/>
          <p:nvPr userDrawn="1"/>
        </p:nvGrpSpPr>
        <p:grpSpPr>
          <a:xfrm>
            <a:off x="658746" y="685800"/>
            <a:ext cx="3395212" cy="1874520"/>
            <a:chOff x="1016545" y="753739"/>
            <a:chExt cx="3775492" cy="2084475"/>
          </a:xfrm>
        </p:grpSpPr>
        <p:pic>
          <p:nvPicPr>
            <p:cNvPr id="17" name="Picture 16">
              <a:extLst>
                <a:ext uri="{FF2B5EF4-FFF2-40B4-BE49-F238E27FC236}">
                  <a16:creationId xmlns:a16="http://schemas.microsoft.com/office/drawing/2014/main" id="{CBC84FE7-02F8-B34D-AF65-FD8181E5858F}"/>
                </a:ext>
              </a:extLst>
            </p:cNvPr>
            <p:cNvPicPr>
              <a:picLocks noChangeAspect="1"/>
            </p:cNvPicPr>
            <p:nvPr userDrawn="1"/>
          </p:nvPicPr>
          <p:blipFill>
            <a:blip r:embed="rId4"/>
            <a:stretch>
              <a:fillRect/>
            </a:stretch>
          </p:blipFill>
          <p:spPr>
            <a:xfrm>
              <a:off x="1016545" y="2286474"/>
              <a:ext cx="3775492" cy="551740"/>
            </a:xfrm>
            <a:prstGeom prst="rect">
              <a:avLst/>
            </a:prstGeom>
          </p:spPr>
        </p:pic>
        <p:cxnSp>
          <p:nvCxnSpPr>
            <p:cNvPr id="19" name="Straight Connector 18">
              <a:extLst>
                <a:ext uri="{FF2B5EF4-FFF2-40B4-BE49-F238E27FC236}">
                  <a16:creationId xmlns:a16="http://schemas.microsoft.com/office/drawing/2014/main" id="{AE19233B-B3EF-7445-9868-6EED5C98BBEE}"/>
                </a:ext>
              </a:extLst>
            </p:cNvPr>
            <p:cNvCxnSpPr>
              <a:cxnSpLocks/>
            </p:cNvCxnSpPr>
            <p:nvPr userDrawn="1"/>
          </p:nvCxnSpPr>
          <p:spPr>
            <a:xfrm>
              <a:off x="1253068" y="2042160"/>
              <a:ext cx="3288452" cy="0"/>
            </a:xfrm>
            <a:prstGeom prst="line">
              <a:avLst/>
            </a:prstGeom>
            <a:ln w="12700">
              <a:solidFill>
                <a:schemeClr val="bg1">
                  <a:alpha val="59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C33D46A-7068-0C47-B3B9-47089779D913}"/>
                </a:ext>
              </a:extLst>
            </p:cNvPr>
            <p:cNvSpPr/>
            <p:nvPr userDrawn="1"/>
          </p:nvSpPr>
          <p:spPr>
            <a:xfrm>
              <a:off x="2540000" y="1757680"/>
              <a:ext cx="690880" cy="465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21" name="Picture 20">
              <a:extLst>
                <a:ext uri="{FF2B5EF4-FFF2-40B4-BE49-F238E27FC236}">
                  <a16:creationId xmlns:a16="http://schemas.microsoft.com/office/drawing/2014/main" id="{EB06CBF1-87CA-E74C-A62D-BFD0AA97E05C}"/>
                </a:ext>
              </a:extLst>
            </p:cNvPr>
            <p:cNvPicPr>
              <a:picLocks noChangeAspect="1"/>
            </p:cNvPicPr>
            <p:nvPr userDrawn="1"/>
          </p:nvPicPr>
          <p:blipFill>
            <a:blip r:embed="rId5"/>
            <a:stretch>
              <a:fillRect/>
            </a:stretch>
          </p:blipFill>
          <p:spPr>
            <a:xfrm>
              <a:off x="1253068" y="753739"/>
              <a:ext cx="3288452" cy="1444460"/>
            </a:xfrm>
            <a:prstGeom prst="rect">
              <a:avLst/>
            </a:prstGeom>
          </p:spPr>
        </p:pic>
      </p:grpSp>
    </p:spTree>
    <p:extLst>
      <p:ext uri="{BB962C8B-B14F-4D97-AF65-F5344CB8AC3E}">
        <p14:creationId xmlns:p14="http://schemas.microsoft.com/office/powerpoint/2010/main" val="3011933546"/>
      </p:ext>
    </p:extLst>
  </p:cSld>
  <p:clrMapOvr>
    <a:masterClrMapping/>
  </p:clrMapOvr>
  <p:extLst>
    <p:ext uri="{DCECCB84-F9BA-43D5-87BE-67443E8EF086}">
      <p15:sldGuideLst xmlns:p15="http://schemas.microsoft.com/office/powerpoint/2012/main">
        <p15:guide id="1" pos="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F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FB63A"/>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1027650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F_Content_1-Column_Dark_Sec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78541" y="2034986"/>
            <a:ext cx="10470777" cy="3137649"/>
          </a:xfrm>
        </p:spPr>
        <p:txBody>
          <a:bodyPr/>
          <a:lstStyle>
            <a:lvl1pPr marL="0" indent="0" algn="ctr">
              <a:spcBef>
                <a:spcPts val="0"/>
              </a:spcBef>
              <a:spcAft>
                <a:spcPts val="2400"/>
              </a:spcAft>
              <a:buClr>
                <a:srgbClr val="FFB63A"/>
              </a:buClr>
              <a:buSzPct val="110000"/>
              <a:buNone/>
              <a:defRPr sz="3200">
                <a:solidFill>
                  <a:srgbClr val="FFB539"/>
                </a:solidFill>
              </a:defRPr>
            </a:lvl1pPr>
            <a:lvl2pPr marL="231775" indent="0" algn="ctr">
              <a:buClr>
                <a:srgbClr val="FFB63A"/>
              </a:buClr>
              <a:buSzPct val="110000"/>
              <a:buNone/>
              <a:defRPr>
                <a:solidFill>
                  <a:schemeClr val="bg1"/>
                </a:solidFill>
              </a:defRPr>
            </a:lvl2pPr>
            <a:lvl3pPr marL="457200" indent="0" algn="ctr">
              <a:buClr>
                <a:srgbClr val="FFB63A"/>
              </a:buClr>
              <a:buSzPct val="110000"/>
              <a:buNone/>
              <a:defRPr>
                <a:solidFill>
                  <a:schemeClr val="bg1"/>
                </a:solidFill>
              </a:defRPr>
            </a:lvl3pPr>
            <a:lvl4pPr marL="690563" indent="0" algn="ctr">
              <a:buClr>
                <a:srgbClr val="FFB63A"/>
              </a:buClr>
              <a:buSzPct val="110000"/>
              <a:buNone/>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endParaRPr lang="en-US" dirty="0"/>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FB63A"/>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70453314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DF_Titlle-Only_Dark">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FB63A"/>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86091321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hasCustomPrompt="1"/>
          </p:nvPr>
        </p:nvSpPr>
        <p:spPr/>
        <p:txBody>
          <a:bodyPr/>
          <a:lstStyle/>
          <a:p>
            <a:r>
              <a:rPr lang="en-US" dirty="0"/>
              <a:t>Click to add title</a:t>
            </a:r>
          </a:p>
        </p:txBody>
      </p:sp>
      <p:sp>
        <p:nvSpPr>
          <p:cNvPr id="8" name="Footer Placeholder 10">
            <a:extLst>
              <a:ext uri="{FF2B5EF4-FFF2-40B4-BE49-F238E27FC236}">
                <a16:creationId xmlns:a16="http://schemas.microsoft.com/office/drawing/2014/main" id="{FE6CA9FB-7028-3F48-96F0-D3C8D818CBCD}"/>
              </a:ext>
            </a:extLst>
          </p:cNvPr>
          <p:cNvSpPr>
            <a:spLocks noGrp="1"/>
          </p:cNvSpPr>
          <p:nvPr>
            <p:ph type="ftr" sz="quarter" idx="3"/>
          </p:nvPr>
        </p:nvSpPr>
        <p:spPr>
          <a:xfrm>
            <a:off x="8064794" y="6576553"/>
            <a:ext cx="3338625" cy="162692"/>
          </a:xfrm>
          <a:prstGeom prst="rect">
            <a:avLst/>
          </a:prstGeom>
        </p:spPr>
        <p:txBody>
          <a:bodyPr vert="horz" lIns="91440" tIns="45720" rIns="0" bIns="45720" rtlCol="0" anchor="ctr"/>
          <a:lstStyle>
            <a:lvl1pPr algn="r">
              <a:defRPr sz="1000">
                <a:solidFill>
                  <a:schemeClr val="tx1"/>
                </a:solidFill>
              </a:defRPr>
            </a:lvl1pPr>
          </a:lstStyle>
          <a:p>
            <a:fld id="{17CEB6CF-0D42-CC48-BA23-58B21F94A96D}" type="datetime3">
              <a:rPr lang="en-US" smtClean="0"/>
              <a:pPr/>
              <a:t>23 January 2023</a:t>
            </a:fld>
            <a:endParaRPr lang="en-US" dirty="0"/>
          </a:p>
        </p:txBody>
      </p:sp>
    </p:spTree>
    <p:extLst>
      <p:ext uri="{BB962C8B-B14F-4D97-AF65-F5344CB8AC3E}">
        <p14:creationId xmlns:p14="http://schemas.microsoft.com/office/powerpoint/2010/main" val="78158494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F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FB63A"/>
                </a:solidFill>
              </a:defRPr>
            </a:lvl1pPr>
          </a:lstStyle>
          <a:p>
            <a:fld id="{4EBCDCBD-78E1-0D41-A999-31B5EBF8E02C}" type="slidenum">
              <a:rPr lang="en-US" smtClean="0"/>
              <a:pPr/>
              <a:t>‹#›</a:t>
            </a:fld>
            <a:endParaRPr lang="en-US" dirty="0"/>
          </a:p>
        </p:txBody>
      </p:sp>
      <p:sp>
        <p:nvSpPr>
          <p:cNvPr id="21" name="Title 5">
            <a:extLst>
              <a:ext uri="{FF2B5EF4-FFF2-40B4-BE49-F238E27FC236}">
                <a16:creationId xmlns:a16="http://schemas.microsoft.com/office/drawing/2014/main" id="{50947B28-9FB7-9142-B292-D27776C34C0A}"/>
              </a:ext>
            </a:extLst>
          </p:cNvPr>
          <p:cNvSpPr>
            <a:spLocks noGrp="1"/>
          </p:cNvSpPr>
          <p:nvPr>
            <p:ph type="title"/>
          </p:nvPr>
        </p:nvSpPr>
        <p:spPr>
          <a:xfrm>
            <a:off x="342900" y="196573"/>
            <a:ext cx="9949767" cy="522734"/>
          </a:xfrm>
        </p:spPr>
        <p:txBody>
          <a:bodyPr anchor="b">
            <a:normAutofit/>
          </a:bodyPr>
          <a:lstStyle>
            <a:lvl1pPr>
              <a:defRPr sz="2800"/>
            </a:lvl1pPr>
          </a:lstStyle>
          <a:p>
            <a:r>
              <a:rPr lang="en-US" dirty="0"/>
              <a:t>Click to edit Master title style</a:t>
            </a:r>
          </a:p>
        </p:txBody>
      </p:sp>
      <p:sp>
        <p:nvSpPr>
          <p:cNvPr id="22" name="Text Placeholder 3">
            <a:extLst>
              <a:ext uri="{FF2B5EF4-FFF2-40B4-BE49-F238E27FC236}">
                <a16:creationId xmlns:a16="http://schemas.microsoft.com/office/drawing/2014/main" id="{40CB6AE4-1BB8-8A44-8A6E-6C52ABD14DBB}"/>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a:solidFill>
                  <a:schemeClr val="bg1"/>
                </a:solidFill>
                <a:effectLst>
                  <a:outerShdw blurRad="63500" dir="5400000" algn="ctr" rotWithShape="0">
                    <a:srgbClr val="000000">
                      <a:alpha val="50000"/>
                    </a:srgbClr>
                  </a:outerShdw>
                </a:effectLst>
              </a:defRPr>
            </a:lvl1pPr>
          </a:lstStyle>
          <a:p>
            <a:pPr lvl="0"/>
            <a:r>
              <a:rPr lang="en-US" dirty="0"/>
              <a:t>Click to edit subtitle</a:t>
            </a:r>
          </a:p>
        </p:txBody>
      </p:sp>
    </p:spTree>
    <p:extLst>
      <p:ext uri="{BB962C8B-B14F-4D97-AF65-F5344CB8AC3E}">
        <p14:creationId xmlns:p14="http://schemas.microsoft.com/office/powerpoint/2010/main" val="419136301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DF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3889729"/>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FB63A"/>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4">
            <a:extLst>
              <a:ext uri="{FF2B5EF4-FFF2-40B4-BE49-F238E27FC236}">
                <a16:creationId xmlns:a16="http://schemas.microsoft.com/office/drawing/2014/main" id="{347FEFC5-6D8E-504A-9903-7A6DE7DBC74D}"/>
              </a:ext>
            </a:extLst>
          </p:cNvPr>
          <p:cNvSpPr>
            <a:spLocks noGrp="1"/>
          </p:cNvSpPr>
          <p:nvPr>
            <p:ph sz="quarter" idx="18" hasCustomPrompt="1"/>
          </p:nvPr>
        </p:nvSpPr>
        <p:spPr>
          <a:xfrm>
            <a:off x="342900" y="5585013"/>
            <a:ext cx="11506200" cy="625288"/>
          </a:xfrm>
          <a:solidFill>
            <a:srgbClr val="DB861F"/>
          </a:solidFill>
        </p:spPr>
        <p:txBody>
          <a:bodyPr anchor="ctr" anchorCtr="0"/>
          <a:lstStyle>
            <a:lvl1pPr marL="0" indent="0" algn="ctr">
              <a:buNone/>
              <a:defRPr b="1" i="1">
                <a:solidFill>
                  <a:schemeClr val="bg1"/>
                </a:solidFill>
              </a:defRPr>
            </a:lvl1pPr>
          </a:lstStyle>
          <a:p>
            <a:pPr lvl="0"/>
            <a:r>
              <a:rPr lang="en-US" dirty="0"/>
              <a:t>Click to add text</a:t>
            </a:r>
          </a:p>
        </p:txBody>
      </p:sp>
    </p:spTree>
    <p:extLst>
      <p:ext uri="{BB962C8B-B14F-4D97-AF65-F5344CB8AC3E}">
        <p14:creationId xmlns:p14="http://schemas.microsoft.com/office/powerpoint/2010/main" val="420326819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DF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FB63A"/>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2">
            <a:extLst>
              <a:ext uri="{FF2B5EF4-FFF2-40B4-BE49-F238E27FC236}">
                <a16:creationId xmlns:a16="http://schemas.microsoft.com/office/drawing/2014/main" id="{6F506C9D-1A55-A845-A020-96C5FEE79068}"/>
              </a:ext>
            </a:extLst>
          </p:cNvPr>
          <p:cNvSpPr>
            <a:spLocks noGrp="1"/>
          </p:cNvSpPr>
          <p:nvPr>
            <p:ph idx="12" hasCustomPrompt="1"/>
          </p:nvPr>
        </p:nvSpPr>
        <p:spPr>
          <a:xfrm>
            <a:off x="6210300" y="1485900"/>
            <a:ext cx="5638800" cy="4724400"/>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2634066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DF_Content_1-Column_Dark_Left_Only">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FB63A"/>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726598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DF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889729"/>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FB63A"/>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4">
            <a:extLst>
              <a:ext uri="{FF2B5EF4-FFF2-40B4-BE49-F238E27FC236}">
                <a16:creationId xmlns:a16="http://schemas.microsoft.com/office/drawing/2014/main" id="{347FEFC5-6D8E-504A-9903-7A6DE7DBC74D}"/>
              </a:ext>
            </a:extLst>
          </p:cNvPr>
          <p:cNvSpPr>
            <a:spLocks noGrp="1"/>
          </p:cNvSpPr>
          <p:nvPr>
            <p:ph sz="quarter" idx="18" hasCustomPrompt="1"/>
          </p:nvPr>
        </p:nvSpPr>
        <p:spPr>
          <a:xfrm>
            <a:off x="342900" y="5692457"/>
            <a:ext cx="11506200" cy="517843"/>
          </a:xfrm>
          <a:solidFill>
            <a:srgbClr val="DB861F"/>
          </a:solidFill>
        </p:spPr>
        <p:txBody>
          <a:bodyPr anchor="ctr" anchorCtr="0"/>
          <a:lstStyle>
            <a:lvl1pPr marL="0" indent="0" algn="ctr">
              <a:buNone/>
              <a:defRPr>
                <a:solidFill>
                  <a:schemeClr val="bg1"/>
                </a:solidFill>
              </a:defRPr>
            </a:lvl1pPr>
          </a:lstStyle>
          <a:p>
            <a:pPr lvl="0"/>
            <a:r>
              <a:rPr lang="en-US" dirty="0"/>
              <a:t>Click to add text</a:t>
            </a:r>
          </a:p>
        </p:txBody>
      </p:sp>
      <p:sp>
        <p:nvSpPr>
          <p:cNvPr id="19" name="Content Placeholder 2">
            <a:extLst>
              <a:ext uri="{FF2B5EF4-FFF2-40B4-BE49-F238E27FC236}">
                <a16:creationId xmlns:a16="http://schemas.microsoft.com/office/drawing/2014/main" id="{0129A712-8912-1742-9555-69F3A08E8CD5}"/>
              </a:ext>
            </a:extLst>
          </p:cNvPr>
          <p:cNvSpPr>
            <a:spLocks noGrp="1"/>
          </p:cNvSpPr>
          <p:nvPr>
            <p:ph idx="19" hasCustomPrompt="1"/>
          </p:nvPr>
        </p:nvSpPr>
        <p:spPr>
          <a:xfrm>
            <a:off x="6210300" y="1485548"/>
            <a:ext cx="5638800" cy="3889729"/>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6567638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DF_Content_1-Column_Side_Dark-ban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677771"/>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FB63A"/>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4">
            <a:extLst>
              <a:ext uri="{FF2B5EF4-FFF2-40B4-BE49-F238E27FC236}">
                <a16:creationId xmlns:a16="http://schemas.microsoft.com/office/drawing/2014/main" id="{347FEFC5-6D8E-504A-9903-7A6DE7DBC74D}"/>
              </a:ext>
            </a:extLst>
          </p:cNvPr>
          <p:cNvSpPr>
            <a:spLocks noGrp="1"/>
          </p:cNvSpPr>
          <p:nvPr>
            <p:ph sz="quarter" idx="18" hasCustomPrompt="1"/>
          </p:nvPr>
        </p:nvSpPr>
        <p:spPr>
          <a:xfrm>
            <a:off x="342900" y="5450541"/>
            <a:ext cx="5638800" cy="759759"/>
          </a:xfrm>
          <a:solidFill>
            <a:srgbClr val="DB861F"/>
          </a:solidFill>
        </p:spPr>
        <p:txBody>
          <a:bodyPr anchor="ctr" anchorCtr="0"/>
          <a:lstStyle>
            <a:lvl1pPr marL="0" indent="0" algn="ctr">
              <a:buNone/>
              <a:defRPr b="1" i="1">
                <a:solidFill>
                  <a:schemeClr val="bg1"/>
                </a:solidFill>
              </a:defRPr>
            </a:lvl1pPr>
          </a:lstStyle>
          <a:p>
            <a:pPr lvl="0"/>
            <a:r>
              <a:rPr lang="en-US" dirty="0"/>
              <a:t>Click to add text</a:t>
            </a:r>
          </a:p>
        </p:txBody>
      </p:sp>
    </p:spTree>
    <p:extLst>
      <p:ext uri="{BB962C8B-B14F-4D97-AF65-F5344CB8AC3E}">
        <p14:creationId xmlns:p14="http://schemas.microsoft.com/office/powerpoint/2010/main" val="309486101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DF_Content_1-Column_Side_Dark-band-wid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899" y="1485900"/>
            <a:ext cx="8308041" cy="3677771"/>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FB63A"/>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4">
            <a:extLst>
              <a:ext uri="{FF2B5EF4-FFF2-40B4-BE49-F238E27FC236}">
                <a16:creationId xmlns:a16="http://schemas.microsoft.com/office/drawing/2014/main" id="{347FEFC5-6D8E-504A-9903-7A6DE7DBC74D}"/>
              </a:ext>
            </a:extLst>
          </p:cNvPr>
          <p:cNvSpPr>
            <a:spLocks noGrp="1"/>
          </p:cNvSpPr>
          <p:nvPr>
            <p:ph sz="quarter" idx="18" hasCustomPrompt="1"/>
          </p:nvPr>
        </p:nvSpPr>
        <p:spPr>
          <a:xfrm>
            <a:off x="342899" y="5307107"/>
            <a:ext cx="8308042" cy="903194"/>
          </a:xfrm>
          <a:solidFill>
            <a:srgbClr val="DB861F"/>
          </a:solidFill>
        </p:spPr>
        <p:txBody>
          <a:bodyPr anchor="ctr" anchorCtr="0"/>
          <a:lstStyle>
            <a:lvl1pPr marL="0" indent="0" algn="ctr">
              <a:buNone/>
              <a:defRPr b="1" i="1">
                <a:solidFill>
                  <a:schemeClr val="bg1"/>
                </a:solidFill>
              </a:defRPr>
            </a:lvl1pPr>
          </a:lstStyle>
          <a:p>
            <a:pPr lvl="0"/>
            <a:r>
              <a:rPr lang="en-US" dirty="0"/>
              <a:t>Click to add text</a:t>
            </a:r>
          </a:p>
        </p:txBody>
      </p:sp>
    </p:spTree>
    <p:extLst>
      <p:ext uri="{BB962C8B-B14F-4D97-AF65-F5344CB8AC3E}">
        <p14:creationId xmlns:p14="http://schemas.microsoft.com/office/powerpoint/2010/main" val="83138200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F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FB63A"/>
                </a:solidFill>
              </a:defRPr>
            </a:lvl1pPr>
          </a:lstStyle>
          <a:p>
            <a:fld id="{4EBCDCBD-78E1-0D41-A999-31B5EBF8E02C}" type="slidenum">
              <a:rPr lang="en-US" smtClean="0"/>
              <a:pPr/>
              <a:t>‹#›</a:t>
            </a:fld>
            <a:endParaRPr lang="en-US" dirty="0"/>
          </a:p>
        </p:txBody>
      </p:sp>
      <p:sp>
        <p:nvSpPr>
          <p:cNvPr id="17" name="Title 5">
            <a:extLst>
              <a:ext uri="{FF2B5EF4-FFF2-40B4-BE49-F238E27FC236}">
                <a16:creationId xmlns:a16="http://schemas.microsoft.com/office/drawing/2014/main" id="{8D222AA0-DC90-5044-933D-1CA1F1F5ECFA}"/>
              </a:ext>
            </a:extLst>
          </p:cNvPr>
          <p:cNvSpPr>
            <a:spLocks noGrp="1"/>
          </p:cNvSpPr>
          <p:nvPr>
            <p:ph type="title"/>
          </p:nvPr>
        </p:nvSpPr>
        <p:spPr>
          <a:xfrm>
            <a:off x="342900" y="196573"/>
            <a:ext cx="9949767" cy="522734"/>
          </a:xfrm>
        </p:spPr>
        <p:txBody>
          <a:bodyPr anchor="b">
            <a:normAutofit/>
          </a:bodyPr>
          <a:lstStyle>
            <a:lvl1pPr>
              <a:defRPr sz="2800"/>
            </a:lvl1pPr>
          </a:lstStyle>
          <a:p>
            <a:r>
              <a:rPr lang="en-US" dirty="0"/>
              <a:t>Click to edit Master title style</a:t>
            </a:r>
          </a:p>
        </p:txBody>
      </p:sp>
      <p:sp>
        <p:nvSpPr>
          <p:cNvPr id="19" name="Text Placeholder 3">
            <a:extLst>
              <a:ext uri="{FF2B5EF4-FFF2-40B4-BE49-F238E27FC236}">
                <a16:creationId xmlns:a16="http://schemas.microsoft.com/office/drawing/2014/main" id="{03E27036-59DE-4441-AC44-F9E20B135047}"/>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a:solidFill>
                  <a:schemeClr val="bg1"/>
                </a:solidFill>
                <a:effectLst>
                  <a:outerShdw blurRad="63500" dir="5400000" algn="ctr" rotWithShape="0">
                    <a:srgbClr val="000000">
                      <a:alpha val="50000"/>
                    </a:srgbClr>
                  </a:outerShdw>
                </a:effectLst>
              </a:defRPr>
            </a:lvl1pPr>
          </a:lstStyle>
          <a:p>
            <a:pPr lvl="0"/>
            <a:r>
              <a:rPr lang="en-US" dirty="0"/>
              <a:t>Click to edit subtitle</a:t>
            </a:r>
          </a:p>
        </p:txBody>
      </p:sp>
    </p:spTree>
    <p:extLst>
      <p:ext uri="{BB962C8B-B14F-4D97-AF65-F5344CB8AC3E}">
        <p14:creationId xmlns:p14="http://schemas.microsoft.com/office/powerpoint/2010/main" val="126215942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DF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FFB63A"/>
                </a:solidFill>
              </a:defRPr>
            </a:lvl1pPr>
          </a:lstStyle>
          <a:p>
            <a:fld id="{4EBCDCBD-78E1-0D41-A999-31B5EBF8E02C}" type="slidenum">
              <a:rPr lang="en-US" smtClean="0"/>
              <a:pPr/>
              <a:t>‹#›</a:t>
            </a:fld>
            <a:endParaRPr lang="en-US" dirty="0"/>
          </a:p>
        </p:txBody>
      </p:sp>
      <p:sp>
        <p:nvSpPr>
          <p:cNvPr id="17" name="Title 5">
            <a:extLst>
              <a:ext uri="{FF2B5EF4-FFF2-40B4-BE49-F238E27FC236}">
                <a16:creationId xmlns:a16="http://schemas.microsoft.com/office/drawing/2014/main" id="{8D222AA0-DC90-5044-933D-1CA1F1F5ECFA}"/>
              </a:ext>
            </a:extLst>
          </p:cNvPr>
          <p:cNvSpPr>
            <a:spLocks noGrp="1"/>
          </p:cNvSpPr>
          <p:nvPr>
            <p:ph type="title"/>
          </p:nvPr>
        </p:nvSpPr>
        <p:spPr>
          <a:xfrm>
            <a:off x="342900" y="196573"/>
            <a:ext cx="9949767" cy="522734"/>
          </a:xfrm>
        </p:spPr>
        <p:txBody>
          <a:bodyPr anchor="b">
            <a:normAutofit/>
          </a:bodyPr>
          <a:lstStyle>
            <a:lvl1pPr>
              <a:defRPr sz="2800"/>
            </a:lvl1pPr>
          </a:lstStyle>
          <a:p>
            <a:r>
              <a:rPr lang="en-US" dirty="0"/>
              <a:t>Click to edit Master title style</a:t>
            </a:r>
          </a:p>
        </p:txBody>
      </p:sp>
      <p:sp>
        <p:nvSpPr>
          <p:cNvPr id="19" name="Text Placeholder 3">
            <a:extLst>
              <a:ext uri="{FF2B5EF4-FFF2-40B4-BE49-F238E27FC236}">
                <a16:creationId xmlns:a16="http://schemas.microsoft.com/office/drawing/2014/main" id="{03E27036-59DE-4441-AC44-F9E20B135047}"/>
              </a:ext>
            </a:extLst>
          </p:cNvPr>
          <p:cNvSpPr>
            <a:spLocks noGrp="1"/>
          </p:cNvSpPr>
          <p:nvPr>
            <p:ph type="body" sz="quarter" idx="17" hasCustomPrompt="1"/>
          </p:nvPr>
        </p:nvSpPr>
        <p:spPr>
          <a:xfrm>
            <a:off x="342899" y="719307"/>
            <a:ext cx="9944101" cy="267461"/>
          </a:xfrm>
        </p:spPr>
        <p:txBody>
          <a:bodyPr>
            <a:noAutofit/>
          </a:bodyPr>
          <a:lstStyle>
            <a:lvl1pPr marL="0" indent="0">
              <a:buNone/>
              <a:defRPr sz="1800">
                <a:solidFill>
                  <a:schemeClr val="bg1"/>
                </a:solidFill>
                <a:effectLst>
                  <a:outerShdw blurRad="63500" dir="5400000" algn="ctr" rotWithShape="0">
                    <a:srgbClr val="000000">
                      <a:alpha val="50000"/>
                    </a:srgbClr>
                  </a:outerShdw>
                </a:effectLst>
              </a:defRPr>
            </a:lvl1pPr>
          </a:lstStyle>
          <a:p>
            <a:pPr lvl="0"/>
            <a:r>
              <a:rPr lang="en-US" dirty="0"/>
              <a:t>Click to edit subtitle</a:t>
            </a:r>
          </a:p>
        </p:txBody>
      </p:sp>
      <p:sp>
        <p:nvSpPr>
          <p:cNvPr id="18" name="Content Placeholder 2">
            <a:extLst>
              <a:ext uri="{FF2B5EF4-FFF2-40B4-BE49-F238E27FC236}">
                <a16:creationId xmlns:a16="http://schemas.microsoft.com/office/drawing/2014/main" id="{8DF9D45F-5488-6345-858E-14BF1ED6BC4E}"/>
              </a:ext>
            </a:extLst>
          </p:cNvPr>
          <p:cNvSpPr>
            <a:spLocks noGrp="1"/>
          </p:cNvSpPr>
          <p:nvPr>
            <p:ph idx="18" hasCustomPrompt="1"/>
          </p:nvPr>
        </p:nvSpPr>
        <p:spPr>
          <a:xfrm>
            <a:off x="6210300" y="1494092"/>
            <a:ext cx="5638800" cy="4724400"/>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4059535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F_Footer_Only_Dark">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EEAF27-AB7D-664D-B72B-A0474FEF2348}"/>
              </a:ext>
            </a:extLst>
          </p:cNvPr>
          <p:cNvSpPr/>
          <p:nvPr userDrawn="1"/>
        </p:nvSpPr>
        <p:spPr>
          <a:xfrm>
            <a:off x="0" y="0"/>
            <a:ext cx="12192000" cy="1264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4" name="Slide Number Placeholder 3">
            <a:extLst>
              <a:ext uri="{FF2B5EF4-FFF2-40B4-BE49-F238E27FC236}">
                <a16:creationId xmlns:a16="http://schemas.microsoft.com/office/drawing/2014/main" id="{27672E51-E816-C24C-AA01-4967BF123BA1}"/>
              </a:ext>
            </a:extLst>
          </p:cNvPr>
          <p:cNvSpPr>
            <a:spLocks noGrp="1"/>
          </p:cNvSpPr>
          <p:nvPr>
            <p:ph type="sldNum" sz="quarter" idx="11"/>
          </p:nvPr>
        </p:nvSpPr>
        <p:spPr/>
        <p:txBody>
          <a:bodyPr/>
          <a:lstStyle>
            <a:lvl1pPr>
              <a:defRPr>
                <a:solidFill>
                  <a:srgbClr val="FFB539"/>
                </a:solidFill>
              </a:defRPr>
            </a:lvl1p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6559262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3840304"/>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lstStyle/>
          <a:p>
            <a:r>
              <a:rPr lang="en-US" dirty="0"/>
              <a:t>Click to edit Master title style</a:t>
            </a:r>
          </a:p>
        </p:txBody>
      </p:sp>
      <p:sp>
        <p:nvSpPr>
          <p:cNvPr id="5" name="Content Placeholder 4">
            <a:extLst>
              <a:ext uri="{FF2B5EF4-FFF2-40B4-BE49-F238E27FC236}">
                <a16:creationId xmlns:a16="http://schemas.microsoft.com/office/drawing/2014/main" id="{AC033220-7CDF-BC4F-8693-A3EABD5485CE}"/>
              </a:ext>
            </a:extLst>
          </p:cNvPr>
          <p:cNvSpPr>
            <a:spLocks noGrp="1"/>
          </p:cNvSpPr>
          <p:nvPr>
            <p:ph sz="quarter" idx="18" hasCustomPrompt="1"/>
          </p:nvPr>
        </p:nvSpPr>
        <p:spPr>
          <a:xfrm>
            <a:off x="342900" y="5692457"/>
            <a:ext cx="11506200" cy="517843"/>
          </a:xfrm>
          <a:solidFill>
            <a:srgbClr val="A92B40"/>
          </a:solidFill>
        </p:spPr>
        <p:txBody>
          <a:bodyPr anchor="ctr" anchorCtr="0"/>
          <a:lstStyle>
            <a:lvl1pPr marL="0" indent="0" algn="ctr">
              <a:buNone/>
              <a:defRPr>
                <a:solidFill>
                  <a:schemeClr val="bg1"/>
                </a:solidFill>
              </a:defRPr>
            </a:lvl1pPr>
          </a:lstStyle>
          <a:p>
            <a:pPr lvl="0"/>
            <a:r>
              <a:rPr lang="en-US" dirty="0"/>
              <a:t>Click to add text</a:t>
            </a:r>
          </a:p>
        </p:txBody>
      </p:sp>
      <p:sp>
        <p:nvSpPr>
          <p:cNvPr id="8" name="Footer Placeholder 10">
            <a:extLst>
              <a:ext uri="{FF2B5EF4-FFF2-40B4-BE49-F238E27FC236}">
                <a16:creationId xmlns:a16="http://schemas.microsoft.com/office/drawing/2014/main" id="{D4A3D301-9234-F541-AD3F-C1ADC86CAFB0}"/>
              </a:ext>
            </a:extLst>
          </p:cNvPr>
          <p:cNvSpPr>
            <a:spLocks noGrp="1"/>
          </p:cNvSpPr>
          <p:nvPr>
            <p:ph type="ftr" sz="quarter" idx="3"/>
          </p:nvPr>
        </p:nvSpPr>
        <p:spPr>
          <a:xfrm>
            <a:off x="8064794" y="6576553"/>
            <a:ext cx="3338625" cy="162692"/>
          </a:xfrm>
          <a:prstGeom prst="rect">
            <a:avLst/>
          </a:prstGeom>
        </p:spPr>
        <p:txBody>
          <a:bodyPr vert="horz" lIns="91440" tIns="45720" rIns="0" bIns="45720" rtlCol="0" anchor="ctr"/>
          <a:lstStyle>
            <a:lvl1pPr algn="r">
              <a:defRPr sz="1000">
                <a:solidFill>
                  <a:schemeClr val="tx1"/>
                </a:solidFill>
              </a:defRPr>
            </a:lvl1pPr>
          </a:lstStyle>
          <a:p>
            <a:fld id="{17CEB6CF-0D42-CC48-BA23-58B21F94A96D}" type="datetime3">
              <a:rPr lang="en-US" smtClean="0"/>
              <a:pPr/>
              <a:t>23 January 2023</a:t>
            </a:fld>
            <a:endParaRPr lang="en-US" dirty="0"/>
          </a:p>
        </p:txBody>
      </p:sp>
    </p:spTree>
    <p:extLst>
      <p:ext uri="{BB962C8B-B14F-4D97-AF65-F5344CB8AC3E}">
        <p14:creationId xmlns:p14="http://schemas.microsoft.com/office/powerpoint/2010/main" val="124671866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O_NO_TUSE">
    <p:bg>
      <p:bgPr>
        <a:solidFill>
          <a:schemeClr val="tx1"/>
        </a:solidFill>
        <a:effectLst/>
      </p:bgPr>
    </p:bg>
    <p:spTree>
      <p:nvGrpSpPr>
        <p:cNvPr id="1" name=""/>
        <p:cNvGrpSpPr/>
        <p:nvPr/>
      </p:nvGrpSpPr>
      <p:grpSpPr>
        <a:xfrm>
          <a:off x="0" y="0"/>
          <a:ext cx="0" cy="0"/>
          <a:chOff x="0" y="0"/>
          <a:chExt cx="0" cy="0"/>
        </a:xfrm>
      </p:grpSpPr>
      <p:sp>
        <p:nvSpPr>
          <p:cNvPr id="15" name="Slide Number Placeholder 14"/>
          <p:cNvSpPr>
            <a:spLocks noGrp="1"/>
          </p:cNvSpPr>
          <p:nvPr>
            <p:ph type="sldNum" sz="quarter" idx="16"/>
          </p:nvPr>
        </p:nvSpPr>
        <p:spPr/>
        <p:txBody>
          <a:bodyPr/>
          <a:lstStyle>
            <a:lvl1pPr>
              <a:defRPr>
                <a:solidFill>
                  <a:srgbClr val="FFB71B"/>
                </a:solidFill>
              </a:defRPr>
            </a:lvl1pPr>
          </a:lstStyle>
          <a:p>
            <a:fld id="{4EBCDCBD-78E1-0D41-A999-31B5EBF8E02C}" type="slidenum">
              <a:rPr lang="en-US" smtClean="0"/>
              <a:pPr/>
              <a:t>‹#›</a:t>
            </a:fld>
            <a:endParaRPr lang="en-US" dirty="0"/>
          </a:p>
        </p:txBody>
      </p:sp>
      <p:cxnSp>
        <p:nvCxnSpPr>
          <p:cNvPr id="19" name="Straight Connector 18">
            <a:extLst>
              <a:ext uri="{FF2B5EF4-FFF2-40B4-BE49-F238E27FC236}">
                <a16:creationId xmlns:a16="http://schemas.microsoft.com/office/drawing/2014/main" id="{C67C4036-2AFB-464C-B1F0-2ADFD457587B}"/>
              </a:ext>
            </a:extLst>
          </p:cNvPr>
          <p:cNvCxnSpPr/>
          <p:nvPr userDrawn="1"/>
        </p:nvCxnSpPr>
        <p:spPr>
          <a:xfrm>
            <a:off x="0" y="1089183"/>
            <a:ext cx="12192000"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74627E89-C8AD-0E4C-AB9E-C0E3E45165DD}"/>
              </a:ext>
            </a:extLst>
          </p:cNvPr>
          <p:cNvSpPr>
            <a:spLocks noGrp="1"/>
          </p:cNvSpPr>
          <p:nvPr>
            <p:ph idx="1" hasCustomPrompt="1"/>
          </p:nvPr>
        </p:nvSpPr>
        <p:spPr>
          <a:xfrm>
            <a:off x="342900" y="1485900"/>
            <a:ext cx="11506200" cy="4724400"/>
          </a:xfrm>
        </p:spPr>
        <p:txBody>
          <a:bodyPr/>
          <a:lstStyle>
            <a:lvl1pPr>
              <a:buClr>
                <a:srgbClr val="FFB63A"/>
              </a:buClr>
              <a:buSzPct val="110000"/>
              <a:defRPr>
                <a:solidFill>
                  <a:schemeClr val="bg1"/>
                </a:solidFill>
              </a:defRPr>
            </a:lvl1pPr>
            <a:lvl2pPr>
              <a:buClr>
                <a:srgbClr val="FFB63A"/>
              </a:buClr>
              <a:buSzPct val="110000"/>
              <a:defRPr>
                <a:solidFill>
                  <a:schemeClr val="bg1"/>
                </a:solidFill>
              </a:defRPr>
            </a:lvl2pPr>
            <a:lvl3pPr>
              <a:buClr>
                <a:srgbClr val="FFB63A"/>
              </a:buClr>
              <a:buSzPct val="110000"/>
              <a:defRPr>
                <a:solidFill>
                  <a:schemeClr val="bg1"/>
                </a:solidFill>
              </a:defRPr>
            </a:lvl3pPr>
            <a:lvl4pPr>
              <a:buClr>
                <a:srgbClr val="FFB63A"/>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23" name="Title 4">
            <a:extLst>
              <a:ext uri="{FF2B5EF4-FFF2-40B4-BE49-F238E27FC236}">
                <a16:creationId xmlns:a16="http://schemas.microsoft.com/office/drawing/2014/main" id="{BAE9E786-1EE7-2B40-8985-A3BADE3EA58B}"/>
              </a:ext>
            </a:extLst>
          </p:cNvPr>
          <p:cNvSpPr>
            <a:spLocks noGrp="1"/>
          </p:cNvSpPr>
          <p:nvPr>
            <p:ph type="title"/>
          </p:nvPr>
        </p:nvSpPr>
        <p:spPr>
          <a:xfrm>
            <a:off x="342900" y="320040"/>
            <a:ext cx="9944100" cy="541022"/>
          </a:xfrm>
        </p:spPr>
        <p:txBody>
          <a:bodyPr/>
          <a:lstStyle/>
          <a:p>
            <a:r>
              <a:rPr lang="en-US" dirty="0"/>
              <a:t>Click to edit Master title style</a:t>
            </a:r>
          </a:p>
        </p:txBody>
      </p:sp>
    </p:spTree>
    <p:extLst>
      <p:ext uri="{BB962C8B-B14F-4D97-AF65-F5344CB8AC3E}">
        <p14:creationId xmlns:p14="http://schemas.microsoft.com/office/powerpoint/2010/main" val="2944188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F_Intro-Slide_Sub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EB458C-4A00-ED42-B7FC-90D9BEC2C846}"/>
              </a:ext>
            </a:extLst>
          </p:cNvPr>
          <p:cNvGrpSpPr/>
          <p:nvPr userDrawn="1"/>
        </p:nvGrpSpPr>
        <p:grpSpPr>
          <a:xfrm>
            <a:off x="-28935" y="-729"/>
            <a:ext cx="12299072" cy="6903252"/>
            <a:chOff x="-16031" y="-45252"/>
            <a:chExt cx="12299072" cy="6903252"/>
          </a:xfrm>
        </p:grpSpPr>
        <p:sp>
          <p:nvSpPr>
            <p:cNvPr id="2" name="Rectangle 1">
              <a:extLst>
                <a:ext uri="{FF2B5EF4-FFF2-40B4-BE49-F238E27FC236}">
                  <a16:creationId xmlns:a16="http://schemas.microsoft.com/office/drawing/2014/main" id="{3BF46493-941E-B940-AF89-EE825683BF87}"/>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5" name="Picture 4">
              <a:extLst>
                <a:ext uri="{FF2B5EF4-FFF2-40B4-BE49-F238E27FC236}">
                  <a16:creationId xmlns:a16="http://schemas.microsoft.com/office/drawing/2014/main" id="{FEE5BABC-E81E-2C4C-8137-0EECC47CE1A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80" y="-45252"/>
              <a:ext cx="12284721" cy="6903252"/>
            </a:xfrm>
            <a:prstGeom prst="rect">
              <a:avLst/>
            </a:prstGeom>
          </p:spPr>
        </p:pic>
        <p:sp>
          <p:nvSpPr>
            <p:cNvPr id="3" name="Rectangle 2">
              <a:extLst>
                <a:ext uri="{FF2B5EF4-FFF2-40B4-BE49-F238E27FC236}">
                  <a16:creationId xmlns:a16="http://schemas.microsoft.com/office/drawing/2014/main" id="{795CC427-4AAB-4B45-B0DA-C11FF2279A12}"/>
                </a:ext>
              </a:extLst>
            </p:cNvPr>
            <p:cNvSpPr/>
            <p:nvPr userDrawn="1"/>
          </p:nvSpPr>
          <p:spPr>
            <a:xfrm>
              <a:off x="4666268" y="0"/>
              <a:ext cx="2919865" cy="6858000"/>
            </a:xfrm>
            <a:prstGeom prst="rect">
              <a:avLst/>
            </a:prstGeom>
            <a:gradFill flip="none" rotWithShape="1">
              <a:gsLst>
                <a:gs pos="10000">
                  <a:srgbClr val="000000"/>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7" name="Picture 6">
              <a:extLst>
                <a:ext uri="{FF2B5EF4-FFF2-40B4-BE49-F238E27FC236}">
                  <a16:creationId xmlns:a16="http://schemas.microsoft.com/office/drawing/2014/main" id="{0BFA39B2-B5D8-594A-B40D-FACD6750A18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031" y="67605"/>
              <a:ext cx="11766010" cy="6618381"/>
            </a:xfrm>
            <a:prstGeom prst="rect">
              <a:avLst/>
            </a:prstGeom>
          </p:spPr>
        </p:pic>
      </p:grpSp>
      <p:grpSp>
        <p:nvGrpSpPr>
          <p:cNvPr id="24" name="Group 23">
            <a:extLst>
              <a:ext uri="{FF2B5EF4-FFF2-40B4-BE49-F238E27FC236}">
                <a16:creationId xmlns:a16="http://schemas.microsoft.com/office/drawing/2014/main" id="{EAC4A27E-0CE0-BC43-A3AC-7CB920FD2EFD}"/>
              </a:ext>
            </a:extLst>
          </p:cNvPr>
          <p:cNvGrpSpPr/>
          <p:nvPr userDrawn="1"/>
        </p:nvGrpSpPr>
        <p:grpSpPr>
          <a:xfrm>
            <a:off x="658746" y="685800"/>
            <a:ext cx="3395212" cy="1874520"/>
            <a:chOff x="1016545" y="753739"/>
            <a:chExt cx="3775492" cy="2084475"/>
          </a:xfrm>
        </p:grpSpPr>
        <p:pic>
          <p:nvPicPr>
            <p:cNvPr id="25" name="Picture 24">
              <a:extLst>
                <a:ext uri="{FF2B5EF4-FFF2-40B4-BE49-F238E27FC236}">
                  <a16:creationId xmlns:a16="http://schemas.microsoft.com/office/drawing/2014/main" id="{6DC3DD17-98F3-424F-B6AE-5C150B5D3A1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16545" y="2286474"/>
              <a:ext cx="3775492" cy="551740"/>
            </a:xfrm>
            <a:prstGeom prst="rect">
              <a:avLst/>
            </a:prstGeom>
          </p:spPr>
        </p:pic>
        <p:cxnSp>
          <p:nvCxnSpPr>
            <p:cNvPr id="26" name="Straight Connector 25">
              <a:extLst>
                <a:ext uri="{FF2B5EF4-FFF2-40B4-BE49-F238E27FC236}">
                  <a16:creationId xmlns:a16="http://schemas.microsoft.com/office/drawing/2014/main" id="{F87ED284-4744-7A41-AB07-A010C5E21F71}"/>
                </a:ext>
              </a:extLst>
            </p:cNvPr>
            <p:cNvCxnSpPr>
              <a:cxnSpLocks/>
            </p:cNvCxnSpPr>
            <p:nvPr userDrawn="1"/>
          </p:nvCxnSpPr>
          <p:spPr>
            <a:xfrm>
              <a:off x="1253068" y="2042160"/>
              <a:ext cx="3288452" cy="0"/>
            </a:xfrm>
            <a:prstGeom prst="line">
              <a:avLst/>
            </a:prstGeom>
            <a:ln w="12700">
              <a:solidFill>
                <a:schemeClr val="bg1">
                  <a:alpha val="59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D480DBF-0653-B645-8BE3-BA85BF85C6E9}"/>
                </a:ext>
              </a:extLst>
            </p:cNvPr>
            <p:cNvSpPr/>
            <p:nvPr userDrawn="1"/>
          </p:nvSpPr>
          <p:spPr>
            <a:xfrm>
              <a:off x="2540000" y="1757680"/>
              <a:ext cx="690880" cy="465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28" name="Picture 27">
              <a:extLst>
                <a:ext uri="{FF2B5EF4-FFF2-40B4-BE49-F238E27FC236}">
                  <a16:creationId xmlns:a16="http://schemas.microsoft.com/office/drawing/2014/main" id="{88AEA626-D937-134C-83C2-247EF7A277E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53068" y="753739"/>
              <a:ext cx="3288452" cy="1444460"/>
            </a:xfrm>
            <a:prstGeom prst="rect">
              <a:avLst/>
            </a:prstGeom>
          </p:spPr>
        </p:pic>
      </p:grpSp>
      <p:sp>
        <p:nvSpPr>
          <p:cNvPr id="8" name="Rectangle 7">
            <a:extLst>
              <a:ext uri="{FF2B5EF4-FFF2-40B4-BE49-F238E27FC236}">
                <a16:creationId xmlns:a16="http://schemas.microsoft.com/office/drawing/2014/main" id="{1CEFCD5A-063B-6344-A8B3-CD459921838D}"/>
              </a:ext>
            </a:extLst>
          </p:cNvPr>
          <p:cNvSpPr/>
          <p:nvPr userDrawn="1"/>
        </p:nvSpPr>
        <p:spPr>
          <a:xfrm>
            <a:off x="166878" y="6111969"/>
            <a:ext cx="11876912" cy="738664"/>
          </a:xfrm>
          <a:prstGeom prst="rect">
            <a:avLst/>
          </a:prstGeom>
        </p:spPr>
        <p:txBody>
          <a:bodyPr wrap="square">
            <a:spAutoFit/>
          </a:bodyPr>
          <a:lstStyle/>
          <a:p>
            <a:r>
              <a:rPr lang="en-US" sz="1400" i="1" dirty="0">
                <a:solidFill>
                  <a:schemeClr val="bg1"/>
                </a:solidFill>
                <a:latin typeface="+mn-lt"/>
                <a:ea typeface="Calibri" panose="020F0502020204030204" pitchFamily="34" charset="0"/>
              </a:rPr>
              <a:t>U.S. Export Controlled Information:  This presentation includes labels on specific charts containing technical data as defined in The Export Administration Regulation (EAR) 15 CFR 730-774. Export of this material is restricted and is not to be exported to foreign persons without appropriate export authority.</a:t>
            </a:r>
          </a:p>
        </p:txBody>
      </p:sp>
      <p:sp>
        <p:nvSpPr>
          <p:cNvPr id="9" name="Text Placeholder 8">
            <a:extLst>
              <a:ext uri="{FF2B5EF4-FFF2-40B4-BE49-F238E27FC236}">
                <a16:creationId xmlns:a16="http://schemas.microsoft.com/office/drawing/2014/main" id="{F25A9E8B-F8D4-4E82-9A23-CE770E1ECE13}"/>
              </a:ext>
            </a:extLst>
          </p:cNvPr>
          <p:cNvSpPr>
            <a:spLocks noGrp="1"/>
          </p:cNvSpPr>
          <p:nvPr>
            <p:ph type="body" sz="quarter" idx="10"/>
          </p:nvPr>
        </p:nvSpPr>
        <p:spPr>
          <a:xfrm>
            <a:off x="658746" y="3538062"/>
            <a:ext cx="6335178" cy="1519237"/>
          </a:xfrm>
        </p:spPr>
        <p:txBody>
          <a:bodyPr/>
          <a:lstStyle>
            <a:lvl1pPr marL="0" indent="0" algn="l" defTabSz="457200" rtl="0" eaLnBrk="1" latinLnBrk="0" hangingPunct="1">
              <a:buNone/>
              <a:defRPr lang="en-US" sz="3600" b="1" kern="1200" dirty="0" smtClean="0">
                <a:solidFill>
                  <a:srgbClr val="FFC000"/>
                </a:solidFill>
                <a:latin typeface="+mn-lt"/>
                <a:ea typeface="+mn-ea"/>
                <a:cs typeface="+mn-cs"/>
              </a:defRPr>
            </a:lvl1pPr>
          </a:lstStyle>
          <a:p>
            <a:pPr lvl="0"/>
            <a:r>
              <a:rPr lang="en-US" dirty="0"/>
              <a:t>Click to edit Master text style</a:t>
            </a:r>
          </a:p>
        </p:txBody>
      </p:sp>
    </p:spTree>
    <p:extLst>
      <p:ext uri="{BB962C8B-B14F-4D97-AF65-F5344CB8AC3E}">
        <p14:creationId xmlns:p14="http://schemas.microsoft.com/office/powerpoint/2010/main" val="368429837"/>
      </p:ext>
    </p:extLst>
  </p:cSld>
  <p:clrMapOvr>
    <a:masterClrMapping/>
  </p:clrMapOvr>
  <p:extLst>
    <p:ext uri="{DCECCB84-F9BA-43D5-87BE-67443E8EF086}">
      <p15:sldGuideLst xmlns:p15="http://schemas.microsoft.com/office/powerpoint/2012/main">
        <p15:guide id="1" pos="5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C20EDB-7180-A147-878A-6B94452275D0}"/>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A relocatable lander to explore Titan’</a:t>
            </a:r>
          </a:p>
        </p:txBody>
      </p:sp>
      <p:sp>
        <p:nvSpPr>
          <p:cNvPr id="2" name="Title 1"/>
          <p:cNvSpPr>
            <a:spLocks noGrp="1"/>
          </p:cNvSpPr>
          <p:nvPr>
            <p:ph type="ctrTitle" hasCustomPrompt="1"/>
          </p:nvPr>
        </p:nvSpPr>
        <p:spPr>
          <a:xfrm>
            <a:off x="685800" y="1170002"/>
            <a:ext cx="6672943" cy="1572399"/>
          </a:xfrm>
        </p:spPr>
        <p:txBody>
          <a:bodyPr anchor="b">
            <a:normAutofit/>
          </a:bodyPr>
          <a:lstStyle>
            <a:lvl1pPr algn="l">
              <a:defRPr sz="4000"/>
            </a:lvl1pPr>
          </a:lstStyle>
          <a:p>
            <a:r>
              <a:rPr lang="en-US" dirty="0"/>
              <a:t>Subsystem/Instrument PDR Title</a:t>
            </a:r>
          </a:p>
        </p:txBody>
      </p:sp>
      <p:sp>
        <p:nvSpPr>
          <p:cNvPr id="3" name="Subtitle 2"/>
          <p:cNvSpPr>
            <a:spLocks noGrp="1"/>
          </p:cNvSpPr>
          <p:nvPr>
            <p:ph type="subTitle" idx="1" hasCustomPrompt="1"/>
          </p:nvPr>
        </p:nvSpPr>
        <p:spPr>
          <a:xfrm>
            <a:off x="685800" y="2884502"/>
            <a:ext cx="6672943" cy="887398"/>
          </a:xfrm>
        </p:spPr>
        <p:txBody>
          <a:bodyPr lIns="0" tIns="0" rIns="0" bIns="0"/>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Review Date</a:t>
            </a:r>
          </a:p>
        </p:txBody>
      </p:sp>
      <p:sp>
        <p:nvSpPr>
          <p:cNvPr id="12" name="Text Placeholder 11"/>
          <p:cNvSpPr>
            <a:spLocks noGrp="1"/>
          </p:cNvSpPr>
          <p:nvPr>
            <p:ph type="body" sz="quarter" idx="13" hasCustomPrompt="1"/>
          </p:nvPr>
        </p:nvSpPr>
        <p:spPr>
          <a:xfrm>
            <a:off x="685800" y="4005754"/>
            <a:ext cx="2739510" cy="1426876"/>
          </a:xfrm>
        </p:spPr>
        <p:txBody>
          <a:bodyPr lIns="0" tIns="0" rIns="0" bIns="0">
            <a:normAutofit/>
          </a:bodyPr>
          <a:lstStyle>
            <a:lvl1pPr marL="0" indent="0">
              <a:lnSpc>
                <a:spcPct val="100000"/>
              </a:lnSpc>
              <a:spcBef>
                <a:spcPts val="0"/>
              </a:spcBef>
              <a:buNone/>
              <a:defRPr sz="1400" b="1">
                <a:solidFill>
                  <a:srgbClr val="C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of Lead</a:t>
            </a:r>
            <a:br>
              <a:rPr lang="en-US" dirty="0"/>
            </a:br>
            <a:r>
              <a:rPr lang="en-US" dirty="0"/>
              <a:t>Title of Lead</a:t>
            </a:r>
            <a:br>
              <a:rPr lang="en-US" dirty="0"/>
            </a:br>
            <a:r>
              <a:rPr lang="en-US" dirty="0"/>
              <a:t>Lead Contact information</a:t>
            </a:r>
          </a:p>
        </p:txBody>
      </p:sp>
      <p:pic>
        <p:nvPicPr>
          <p:cNvPr id="7" name="Picture 6">
            <a:extLst>
              <a:ext uri="{FF2B5EF4-FFF2-40B4-BE49-F238E27FC236}">
                <a16:creationId xmlns:a16="http://schemas.microsoft.com/office/drawing/2014/main" id="{EF5F3B8C-A75C-8D45-BF96-7908D631BF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5142" y="0"/>
            <a:ext cx="4114800" cy="6858000"/>
          </a:xfrm>
          <a:prstGeom prst="rect">
            <a:avLst/>
          </a:prstGeom>
        </p:spPr>
      </p:pic>
      <p:pic>
        <p:nvPicPr>
          <p:cNvPr id="13" name="Picture 12">
            <a:extLst>
              <a:ext uri="{FF2B5EF4-FFF2-40B4-BE49-F238E27FC236}">
                <a16:creationId xmlns:a16="http://schemas.microsoft.com/office/drawing/2014/main" id="{5143F836-20D2-264C-AB81-4AFB14795E78}"/>
              </a:ext>
            </a:extLst>
          </p:cNvPr>
          <p:cNvPicPr>
            <a:picLocks noChangeAspect="1"/>
          </p:cNvPicPr>
          <p:nvPr userDrawn="1"/>
        </p:nvPicPr>
        <p:blipFill>
          <a:blip r:embed="rId3"/>
          <a:stretch>
            <a:fillRect/>
          </a:stretch>
        </p:blipFill>
        <p:spPr>
          <a:xfrm>
            <a:off x="8557976" y="2481588"/>
            <a:ext cx="3140546" cy="1382076"/>
          </a:xfrm>
          <a:prstGeom prst="rect">
            <a:avLst/>
          </a:prstGeom>
          <a:effectLst>
            <a:outerShdw blurRad="215900" sx="99000" sy="99000" algn="ctr" rotWithShape="0">
              <a:prstClr val="black">
                <a:alpha val="18000"/>
              </a:prstClr>
            </a:outerShdw>
          </a:effectLst>
        </p:spPr>
      </p:pic>
      <p:grpSp>
        <p:nvGrpSpPr>
          <p:cNvPr id="9" name="Group 8">
            <a:extLst>
              <a:ext uri="{FF2B5EF4-FFF2-40B4-BE49-F238E27FC236}">
                <a16:creationId xmlns:a16="http://schemas.microsoft.com/office/drawing/2014/main" id="{27FE1339-C5FA-1142-9510-D6AC4BF7EE9A}"/>
              </a:ext>
            </a:extLst>
          </p:cNvPr>
          <p:cNvGrpSpPr/>
          <p:nvPr userDrawn="1"/>
        </p:nvGrpSpPr>
        <p:grpSpPr>
          <a:xfrm>
            <a:off x="8584971" y="3983606"/>
            <a:ext cx="3086556" cy="650794"/>
            <a:chOff x="1016545" y="2042160"/>
            <a:chExt cx="3775492" cy="796054"/>
          </a:xfrm>
        </p:grpSpPr>
        <p:pic>
          <p:nvPicPr>
            <p:cNvPr id="10" name="Picture 9">
              <a:extLst>
                <a:ext uri="{FF2B5EF4-FFF2-40B4-BE49-F238E27FC236}">
                  <a16:creationId xmlns:a16="http://schemas.microsoft.com/office/drawing/2014/main" id="{5045B113-B6DF-714A-8382-97996D7E938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16545" y="2286474"/>
              <a:ext cx="3775492" cy="551740"/>
            </a:xfrm>
            <a:prstGeom prst="rect">
              <a:avLst/>
            </a:prstGeom>
          </p:spPr>
        </p:pic>
        <p:cxnSp>
          <p:nvCxnSpPr>
            <p:cNvPr id="11" name="Straight Connector 10">
              <a:extLst>
                <a:ext uri="{FF2B5EF4-FFF2-40B4-BE49-F238E27FC236}">
                  <a16:creationId xmlns:a16="http://schemas.microsoft.com/office/drawing/2014/main" id="{01B09E4E-5394-DC4C-9EB8-6FA8321A9E20}"/>
                </a:ext>
              </a:extLst>
            </p:cNvPr>
            <p:cNvCxnSpPr>
              <a:cxnSpLocks/>
            </p:cNvCxnSpPr>
            <p:nvPr userDrawn="1"/>
          </p:nvCxnSpPr>
          <p:spPr>
            <a:xfrm>
              <a:off x="1253068" y="2042160"/>
              <a:ext cx="3288452" cy="0"/>
            </a:xfrm>
            <a:prstGeom prst="line">
              <a:avLst/>
            </a:prstGeom>
            <a:ln w="12700">
              <a:solidFill>
                <a:schemeClr val="bg1">
                  <a:alpha val="59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3220CF73-C416-3B4A-8EC1-3F3DA7852DDC}"/>
              </a:ext>
            </a:extLst>
          </p:cNvPr>
          <p:cNvCxnSpPr>
            <a:cxnSpLocks/>
          </p:cNvCxnSpPr>
          <p:nvPr userDrawn="1"/>
        </p:nvCxnSpPr>
        <p:spPr>
          <a:xfrm>
            <a:off x="858693" y="3888826"/>
            <a:ext cx="5895340" cy="0"/>
          </a:xfrm>
          <a:prstGeom prst="line">
            <a:avLst/>
          </a:prstGeom>
          <a:ln w="25400">
            <a:solidFill>
              <a:srgbClr val="941100">
                <a:alpha val="50000"/>
              </a:srgb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685801" y="6188402"/>
            <a:ext cx="6612308" cy="600164"/>
          </a:xfrm>
          <a:prstGeom prst="rect">
            <a:avLst/>
          </a:prstGeom>
        </p:spPr>
        <p:txBody>
          <a:bodyPr wrap="square">
            <a:spAutoFit/>
          </a:bodyPr>
          <a:lstStyle/>
          <a:p>
            <a:r>
              <a:rPr lang="en-US" sz="11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 Export Controlled Information:  This presentation includes labels on specific charts containing technical data as defined in The Export Administration Regulation (EAR) 15 CFR 730-774. Export of this material is restricted and is not to be exported to foreign persons without appropriate export authority.</a:t>
            </a:r>
            <a:endParaRPr lang="en-US" sz="1000" i="1" dirty="0">
              <a:solidFill>
                <a:schemeClr val="tx1"/>
              </a:solidFill>
              <a:latin typeface="+mn-lt"/>
            </a:endParaRPr>
          </a:p>
        </p:txBody>
      </p:sp>
    </p:spTree>
    <p:extLst>
      <p:ext uri="{BB962C8B-B14F-4D97-AF65-F5344CB8AC3E}">
        <p14:creationId xmlns:p14="http://schemas.microsoft.com/office/powerpoint/2010/main" val="1717513483"/>
      </p:ext>
    </p:extLst>
  </p:cSld>
  <p:clrMapOvr>
    <a:masterClrMapping/>
  </p:clrMapOvr>
  <p:extLst>
    <p:ext uri="{DCECCB84-F9BA-43D5-87BE-67443E8EF086}">
      <p15:sldGuideLst xmlns:p15="http://schemas.microsoft.com/office/powerpoint/2012/main">
        <p15:guide id="5" pos="4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hasCustomPrompt="1"/>
          </p:nvPr>
        </p:nvSpPr>
        <p:spPr/>
        <p:txBody>
          <a:bodyPr/>
          <a:lstStyle/>
          <a:p>
            <a:r>
              <a:rPr lang="en-US" dirty="0"/>
              <a:t>Click to add title</a:t>
            </a:r>
          </a:p>
        </p:txBody>
      </p:sp>
    </p:spTree>
    <p:extLst>
      <p:ext uri="{BB962C8B-B14F-4D97-AF65-F5344CB8AC3E}">
        <p14:creationId xmlns:p14="http://schemas.microsoft.com/office/powerpoint/2010/main" val="113969916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3840304"/>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AC033220-7CDF-BC4F-8693-A3EABD5485CE}"/>
              </a:ext>
            </a:extLst>
          </p:cNvPr>
          <p:cNvSpPr>
            <a:spLocks noGrp="1"/>
          </p:cNvSpPr>
          <p:nvPr>
            <p:ph sz="quarter" idx="18" hasCustomPrompt="1"/>
          </p:nvPr>
        </p:nvSpPr>
        <p:spPr>
          <a:xfrm>
            <a:off x="342900" y="5692457"/>
            <a:ext cx="11506200" cy="517843"/>
          </a:xfrm>
          <a:solidFill>
            <a:srgbClr val="A92B40"/>
          </a:solidFill>
        </p:spPr>
        <p:txBody>
          <a:bodyPr anchor="ctr" anchorCtr="0"/>
          <a:lstStyle>
            <a:lvl1pPr marL="0" indent="0" algn="ctr">
              <a:buNone/>
              <a:defRPr>
                <a:solidFill>
                  <a:schemeClr val="bg1"/>
                </a:solidFill>
              </a:defRPr>
            </a:lvl1pPr>
          </a:lstStyle>
          <a:p>
            <a:pPr lvl="0"/>
            <a:r>
              <a:rPr lang="en-US" dirty="0"/>
              <a:t>Click to add text</a:t>
            </a:r>
          </a:p>
        </p:txBody>
      </p:sp>
    </p:spTree>
    <p:extLst>
      <p:ext uri="{BB962C8B-B14F-4D97-AF65-F5344CB8AC3E}">
        <p14:creationId xmlns:p14="http://schemas.microsoft.com/office/powerpoint/2010/main" val="236866669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lstStyle/>
          <a:p>
            <a:r>
              <a:rPr lang="en-US"/>
              <a:t>Click to edit Master title style</a:t>
            </a:r>
          </a:p>
        </p:txBody>
      </p:sp>
      <p:sp>
        <p:nvSpPr>
          <p:cNvPr id="7" name="Content Placeholder 2">
            <a:extLst>
              <a:ext uri="{FF2B5EF4-FFF2-40B4-BE49-F238E27FC236}">
                <a16:creationId xmlns:a16="http://schemas.microsoft.com/office/drawing/2014/main" id="{7F0EDE62-CA61-464A-91BF-A09FB87CF976}"/>
              </a:ext>
            </a:extLst>
          </p:cNvPr>
          <p:cNvSpPr>
            <a:spLocks noGrp="1"/>
          </p:cNvSpPr>
          <p:nvPr>
            <p:ph idx="18" hasCustomPrompt="1"/>
          </p:nvPr>
        </p:nvSpPr>
        <p:spPr>
          <a:xfrm>
            <a:off x="6210300" y="1485900"/>
            <a:ext cx="5638800" cy="4724400"/>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2661494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840304"/>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AC033220-7CDF-BC4F-8693-A3EABD5485CE}"/>
              </a:ext>
            </a:extLst>
          </p:cNvPr>
          <p:cNvSpPr>
            <a:spLocks noGrp="1"/>
          </p:cNvSpPr>
          <p:nvPr>
            <p:ph sz="quarter" idx="18" hasCustomPrompt="1"/>
          </p:nvPr>
        </p:nvSpPr>
        <p:spPr>
          <a:xfrm>
            <a:off x="342900" y="5692457"/>
            <a:ext cx="11506200" cy="517843"/>
          </a:xfrm>
          <a:solidFill>
            <a:srgbClr val="A92B40"/>
          </a:solidFill>
        </p:spPr>
        <p:txBody>
          <a:bodyPr anchor="ctr" anchorCtr="0"/>
          <a:lstStyle>
            <a:lvl1pPr marL="0" indent="0" algn="ctr">
              <a:buNone/>
              <a:defRPr>
                <a:solidFill>
                  <a:schemeClr val="bg1"/>
                </a:solidFill>
              </a:defRPr>
            </a:lvl1pPr>
          </a:lstStyle>
          <a:p>
            <a:pPr lvl="0"/>
            <a:r>
              <a:rPr lang="en-US" dirty="0"/>
              <a:t>Click to add text</a:t>
            </a:r>
          </a:p>
        </p:txBody>
      </p:sp>
      <p:sp>
        <p:nvSpPr>
          <p:cNvPr id="7" name="Content Placeholder 2">
            <a:extLst>
              <a:ext uri="{FF2B5EF4-FFF2-40B4-BE49-F238E27FC236}">
                <a16:creationId xmlns:a16="http://schemas.microsoft.com/office/drawing/2014/main" id="{9DD17566-9DBC-764E-8F5B-3F05A9B74552}"/>
              </a:ext>
            </a:extLst>
          </p:cNvPr>
          <p:cNvSpPr>
            <a:spLocks noGrp="1"/>
          </p:cNvSpPr>
          <p:nvPr>
            <p:ph idx="19" hasCustomPrompt="1"/>
          </p:nvPr>
        </p:nvSpPr>
        <p:spPr>
          <a:xfrm>
            <a:off x="6210300" y="1485900"/>
            <a:ext cx="5638800" cy="3840304"/>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1293346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F_Content_1-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9949767" cy="522734"/>
          </a:xfrm>
        </p:spPr>
        <p:txBody>
          <a:bodyPr anchor="b">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900" y="719307"/>
            <a:ext cx="9949768"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Tree>
    <p:extLst>
      <p:ext uri="{BB962C8B-B14F-4D97-AF65-F5344CB8AC3E}">
        <p14:creationId xmlns:p14="http://schemas.microsoft.com/office/powerpoint/2010/main" val="405592787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F_Content_1-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9949767" cy="522734"/>
          </a:xfrm>
        </p:spPr>
        <p:txBody>
          <a:bodyPr anchor="b">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900" y="719307"/>
            <a:ext cx="9949768"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7" name="Content Placeholder 2">
            <a:extLst>
              <a:ext uri="{FF2B5EF4-FFF2-40B4-BE49-F238E27FC236}">
                <a16:creationId xmlns:a16="http://schemas.microsoft.com/office/drawing/2014/main" id="{2D0C850B-65B8-714C-A8B2-A315BE5CE112}"/>
              </a:ext>
            </a:extLst>
          </p:cNvPr>
          <p:cNvSpPr>
            <a:spLocks noGrp="1"/>
          </p:cNvSpPr>
          <p:nvPr>
            <p:ph idx="19" hasCustomPrompt="1"/>
          </p:nvPr>
        </p:nvSpPr>
        <p:spPr>
          <a:xfrm>
            <a:off x="6210300" y="1485900"/>
            <a:ext cx="5638800" cy="4724400"/>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2649076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DF_Content_1-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3840304"/>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9949767" cy="522734"/>
          </a:xfrm>
        </p:spPr>
        <p:txBody>
          <a:bodyPr anchor="b">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900" y="719307"/>
            <a:ext cx="9949768"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7" name="Content Placeholder 4">
            <a:extLst>
              <a:ext uri="{FF2B5EF4-FFF2-40B4-BE49-F238E27FC236}">
                <a16:creationId xmlns:a16="http://schemas.microsoft.com/office/drawing/2014/main" id="{BD4A5CF3-A057-FC46-93DB-CCFC80E5F166}"/>
              </a:ext>
            </a:extLst>
          </p:cNvPr>
          <p:cNvSpPr>
            <a:spLocks noGrp="1"/>
          </p:cNvSpPr>
          <p:nvPr>
            <p:ph sz="quarter" idx="19" hasCustomPrompt="1"/>
          </p:nvPr>
        </p:nvSpPr>
        <p:spPr>
          <a:xfrm>
            <a:off x="342900" y="5692457"/>
            <a:ext cx="11506200" cy="517843"/>
          </a:xfrm>
          <a:solidFill>
            <a:srgbClr val="A92B40"/>
          </a:solidFill>
        </p:spPr>
        <p:txBody>
          <a:bodyPr anchor="ctr" anchorCtr="0"/>
          <a:lstStyle>
            <a:lvl1pPr marL="0" indent="0" algn="ctr">
              <a:buNone/>
              <a:defRPr>
                <a:solidFill>
                  <a:schemeClr val="bg1"/>
                </a:solidFill>
              </a:defRPr>
            </a:lvl1pPr>
          </a:lstStyle>
          <a:p>
            <a:pPr lvl="0"/>
            <a:r>
              <a:rPr lang="en-US" dirty="0"/>
              <a:t>Click to add text</a:t>
            </a:r>
          </a:p>
        </p:txBody>
      </p:sp>
    </p:spTree>
    <p:extLst>
      <p:ext uri="{BB962C8B-B14F-4D97-AF65-F5344CB8AC3E}">
        <p14:creationId xmlns:p14="http://schemas.microsoft.com/office/powerpoint/2010/main" val="178589651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lstStyle/>
          <a:p>
            <a:r>
              <a:rPr lang="en-US"/>
              <a:t>Click to edit Master title style</a:t>
            </a:r>
          </a:p>
        </p:txBody>
      </p:sp>
      <p:sp>
        <p:nvSpPr>
          <p:cNvPr id="7" name="Content Placeholder 2">
            <a:extLst>
              <a:ext uri="{FF2B5EF4-FFF2-40B4-BE49-F238E27FC236}">
                <a16:creationId xmlns:a16="http://schemas.microsoft.com/office/drawing/2014/main" id="{7F0EDE62-CA61-464A-91BF-A09FB87CF976}"/>
              </a:ext>
            </a:extLst>
          </p:cNvPr>
          <p:cNvSpPr>
            <a:spLocks noGrp="1"/>
          </p:cNvSpPr>
          <p:nvPr>
            <p:ph idx="18" hasCustomPrompt="1"/>
          </p:nvPr>
        </p:nvSpPr>
        <p:spPr>
          <a:xfrm>
            <a:off x="6210300" y="1485900"/>
            <a:ext cx="5638800" cy="4724400"/>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Footer Placeholder 10">
            <a:extLst>
              <a:ext uri="{FF2B5EF4-FFF2-40B4-BE49-F238E27FC236}">
                <a16:creationId xmlns:a16="http://schemas.microsoft.com/office/drawing/2014/main" id="{DF509260-C660-9243-80C7-4250FB443E3E}"/>
              </a:ext>
            </a:extLst>
          </p:cNvPr>
          <p:cNvSpPr>
            <a:spLocks noGrp="1"/>
          </p:cNvSpPr>
          <p:nvPr>
            <p:ph type="ftr" sz="quarter" idx="3"/>
          </p:nvPr>
        </p:nvSpPr>
        <p:spPr>
          <a:xfrm>
            <a:off x="8064794" y="6576553"/>
            <a:ext cx="3338625" cy="162692"/>
          </a:xfrm>
          <a:prstGeom prst="rect">
            <a:avLst/>
          </a:prstGeom>
        </p:spPr>
        <p:txBody>
          <a:bodyPr vert="horz" lIns="91440" tIns="45720" rIns="0" bIns="45720" rtlCol="0" anchor="ctr"/>
          <a:lstStyle>
            <a:lvl1pPr algn="r">
              <a:defRPr sz="1000">
                <a:solidFill>
                  <a:schemeClr val="tx1"/>
                </a:solidFill>
              </a:defRPr>
            </a:lvl1pPr>
          </a:lstStyle>
          <a:p>
            <a:fld id="{17CEB6CF-0D42-CC48-BA23-58B21F94A96D}" type="datetime3">
              <a:rPr lang="en-US" smtClean="0"/>
              <a:pPr/>
              <a:t>23 January 2023</a:t>
            </a:fld>
            <a:endParaRPr lang="en-US" dirty="0"/>
          </a:p>
        </p:txBody>
      </p:sp>
    </p:spTree>
    <p:extLst>
      <p:ext uri="{BB962C8B-B14F-4D97-AF65-F5344CB8AC3E}">
        <p14:creationId xmlns:p14="http://schemas.microsoft.com/office/powerpoint/2010/main" val="188587780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DF_Content_1-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840304"/>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9949767" cy="522734"/>
          </a:xfrm>
        </p:spPr>
        <p:txBody>
          <a:bodyPr anchor="b">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900" y="719307"/>
            <a:ext cx="9949768"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7" name="Content Placeholder 2">
            <a:extLst>
              <a:ext uri="{FF2B5EF4-FFF2-40B4-BE49-F238E27FC236}">
                <a16:creationId xmlns:a16="http://schemas.microsoft.com/office/drawing/2014/main" id="{2D0C850B-65B8-714C-A8B2-A315BE5CE112}"/>
              </a:ext>
            </a:extLst>
          </p:cNvPr>
          <p:cNvSpPr>
            <a:spLocks noGrp="1"/>
          </p:cNvSpPr>
          <p:nvPr>
            <p:ph idx="19" hasCustomPrompt="1"/>
          </p:nvPr>
        </p:nvSpPr>
        <p:spPr>
          <a:xfrm>
            <a:off x="6210300" y="1485900"/>
            <a:ext cx="5638800" cy="3840304"/>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Content Placeholder 4">
            <a:extLst>
              <a:ext uri="{FF2B5EF4-FFF2-40B4-BE49-F238E27FC236}">
                <a16:creationId xmlns:a16="http://schemas.microsoft.com/office/drawing/2014/main" id="{22AE71ED-50CA-224E-B1FA-3135C9738E44}"/>
              </a:ext>
            </a:extLst>
          </p:cNvPr>
          <p:cNvSpPr>
            <a:spLocks noGrp="1"/>
          </p:cNvSpPr>
          <p:nvPr>
            <p:ph sz="quarter" idx="20" hasCustomPrompt="1"/>
          </p:nvPr>
        </p:nvSpPr>
        <p:spPr>
          <a:xfrm>
            <a:off x="342900" y="5692457"/>
            <a:ext cx="11506200" cy="517843"/>
          </a:xfrm>
          <a:solidFill>
            <a:srgbClr val="A92B40"/>
          </a:solidFill>
        </p:spPr>
        <p:txBody>
          <a:bodyPr anchor="ctr" anchorCtr="0"/>
          <a:lstStyle>
            <a:lvl1pPr marL="0" indent="0" algn="ctr">
              <a:buNone/>
              <a:defRPr>
                <a:solidFill>
                  <a:schemeClr val="bg1"/>
                </a:solidFill>
              </a:defRPr>
            </a:lvl1pPr>
          </a:lstStyle>
          <a:p>
            <a:pPr lvl="0"/>
            <a:r>
              <a:rPr lang="en-US" dirty="0"/>
              <a:t>Click to add text</a:t>
            </a:r>
          </a:p>
        </p:txBody>
      </p:sp>
    </p:spTree>
    <p:extLst>
      <p:ext uri="{BB962C8B-B14F-4D97-AF65-F5344CB8AC3E}">
        <p14:creationId xmlns:p14="http://schemas.microsoft.com/office/powerpoint/2010/main" val="14581880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DF_Question-1-Column_Bump">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018429"/>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7" name="Content Placeholder 4">
            <a:extLst>
              <a:ext uri="{FF2B5EF4-FFF2-40B4-BE49-F238E27FC236}">
                <a16:creationId xmlns:a16="http://schemas.microsoft.com/office/drawing/2014/main" id="{FCF931F8-DC45-1C40-92A8-26DB7DB7B751}"/>
              </a:ext>
            </a:extLst>
          </p:cNvPr>
          <p:cNvSpPr>
            <a:spLocks noGrp="1"/>
          </p:cNvSpPr>
          <p:nvPr>
            <p:ph sz="quarter" idx="19" hasCustomPrompt="1"/>
          </p:nvPr>
        </p:nvSpPr>
        <p:spPr>
          <a:xfrm>
            <a:off x="342900" y="5692457"/>
            <a:ext cx="11506200" cy="517843"/>
          </a:xfrm>
          <a:solidFill>
            <a:srgbClr val="A92B40"/>
          </a:solidFill>
        </p:spPr>
        <p:txBody>
          <a:bodyPr anchor="ctr" anchorCtr="0"/>
          <a:lstStyle>
            <a:lvl1pPr marL="0" indent="0" algn="ctr">
              <a:buNone/>
              <a:defRPr>
                <a:solidFill>
                  <a:schemeClr val="bg1"/>
                </a:solidFill>
              </a:defRPr>
            </a:lvl1pPr>
          </a:lstStyle>
          <a:p>
            <a:pPr lvl="0"/>
            <a:r>
              <a:rPr lang="en-US" dirty="0"/>
              <a:t>Click to add text</a:t>
            </a:r>
          </a:p>
        </p:txBody>
      </p:sp>
      <p:sp>
        <p:nvSpPr>
          <p:cNvPr id="10" name="Title 5">
            <a:extLst>
              <a:ext uri="{FF2B5EF4-FFF2-40B4-BE49-F238E27FC236}">
                <a16:creationId xmlns:a16="http://schemas.microsoft.com/office/drawing/2014/main" id="{0DE526C3-B9A3-6F44-A66A-BECC16DB0FCA}"/>
              </a:ext>
            </a:extLst>
          </p:cNvPr>
          <p:cNvSpPr>
            <a:spLocks noGrp="1"/>
          </p:cNvSpPr>
          <p:nvPr>
            <p:ph type="title"/>
          </p:nvPr>
        </p:nvSpPr>
        <p:spPr>
          <a:xfrm>
            <a:off x="342900" y="320040"/>
            <a:ext cx="9944100" cy="541022"/>
          </a:xfrm>
        </p:spPr>
        <p:txBody>
          <a:bodyPr/>
          <a:lstStyle/>
          <a:p>
            <a:r>
              <a:rPr lang="en-US"/>
              <a:t>Click to edit Master title style</a:t>
            </a:r>
          </a:p>
        </p:txBody>
      </p:sp>
    </p:spTree>
    <p:extLst>
      <p:ext uri="{BB962C8B-B14F-4D97-AF65-F5344CB8AC3E}">
        <p14:creationId xmlns:p14="http://schemas.microsoft.com/office/powerpoint/2010/main" val="52283084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F_Blank_Light">
    <p:spTree>
      <p:nvGrpSpPr>
        <p:cNvPr id="1" name=""/>
        <p:cNvGrpSpPr/>
        <p:nvPr/>
      </p:nvGrpSpPr>
      <p:grpSpPr>
        <a:xfrm>
          <a:off x="0" y="0"/>
          <a:ext cx="0" cy="0"/>
          <a:chOff x="0" y="0"/>
          <a:chExt cx="0" cy="0"/>
        </a:xfrm>
      </p:grpSpPr>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2" name="Rectangle 1">
            <a:extLst>
              <a:ext uri="{FF2B5EF4-FFF2-40B4-BE49-F238E27FC236}">
                <a16:creationId xmlns:a16="http://schemas.microsoft.com/office/drawing/2014/main" id="{48D16827-0E65-9B48-8717-97F88D8D9DE3}"/>
              </a:ext>
            </a:extLst>
          </p:cNvPr>
          <p:cNvSpPr/>
          <p:nvPr userDrawn="1"/>
        </p:nvSpPr>
        <p:spPr>
          <a:xfrm>
            <a:off x="0" y="2511"/>
            <a:ext cx="1219200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Tree>
    <p:extLst>
      <p:ext uri="{BB962C8B-B14F-4D97-AF65-F5344CB8AC3E}">
        <p14:creationId xmlns:p14="http://schemas.microsoft.com/office/powerpoint/2010/main" val="304415441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DF_En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228B4B-CFBE-5347-8B31-AE5075EBA0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 y="0"/>
            <a:ext cx="12190559" cy="6880798"/>
          </a:xfrm>
          <a:prstGeom prst="rect">
            <a:avLst/>
          </a:prstGeom>
        </p:spPr>
      </p:pic>
      <p:pic>
        <p:nvPicPr>
          <p:cNvPr id="3" name="Picture 2">
            <a:extLst>
              <a:ext uri="{FF2B5EF4-FFF2-40B4-BE49-F238E27FC236}">
                <a16:creationId xmlns:a16="http://schemas.microsoft.com/office/drawing/2014/main" id="{13ABED77-D26A-C740-B37C-2C439E268C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77612" y="1788090"/>
            <a:ext cx="5636776" cy="2607564"/>
          </a:xfrm>
          <a:prstGeom prst="rect">
            <a:avLst/>
          </a:prstGeom>
          <a:effectLst>
            <a:outerShdw blurRad="127000" dir="5400000" algn="ctr" rotWithShape="0">
              <a:srgbClr val="554133">
                <a:alpha val="60000"/>
              </a:srgbClr>
            </a:outerShdw>
          </a:effectLst>
        </p:spPr>
      </p:pic>
      <p:pic>
        <p:nvPicPr>
          <p:cNvPr id="7" name="Picture 6">
            <a:extLst>
              <a:ext uri="{FF2B5EF4-FFF2-40B4-BE49-F238E27FC236}">
                <a16:creationId xmlns:a16="http://schemas.microsoft.com/office/drawing/2014/main" id="{08A5AF08-5F77-0148-96BA-F0015B4528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534" y="87900"/>
            <a:ext cx="11939169" cy="6715154"/>
          </a:xfrm>
          <a:prstGeom prst="rect">
            <a:avLst/>
          </a:prstGeom>
        </p:spPr>
      </p:pic>
    </p:spTree>
    <p:extLst>
      <p:ext uri="{BB962C8B-B14F-4D97-AF65-F5344CB8AC3E}">
        <p14:creationId xmlns:p14="http://schemas.microsoft.com/office/powerpoint/2010/main" val="1617586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DF_Intro-Slide_Sub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BEB458C-4A00-ED42-B7FC-90D9BEC2C846}"/>
              </a:ext>
            </a:extLst>
          </p:cNvPr>
          <p:cNvGrpSpPr/>
          <p:nvPr userDrawn="1"/>
        </p:nvGrpSpPr>
        <p:grpSpPr>
          <a:xfrm>
            <a:off x="-28935" y="-729"/>
            <a:ext cx="12299072" cy="6903252"/>
            <a:chOff x="-16031" y="-45252"/>
            <a:chExt cx="12299072" cy="6903252"/>
          </a:xfrm>
        </p:grpSpPr>
        <p:sp>
          <p:nvSpPr>
            <p:cNvPr id="2" name="Rectangle 1">
              <a:extLst>
                <a:ext uri="{FF2B5EF4-FFF2-40B4-BE49-F238E27FC236}">
                  <a16:creationId xmlns:a16="http://schemas.microsoft.com/office/drawing/2014/main" id="{3BF46493-941E-B940-AF89-EE825683BF87}"/>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5" name="Picture 4">
              <a:extLst>
                <a:ext uri="{FF2B5EF4-FFF2-40B4-BE49-F238E27FC236}">
                  <a16:creationId xmlns:a16="http://schemas.microsoft.com/office/drawing/2014/main" id="{FEE5BABC-E81E-2C4C-8137-0EECC47CE1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0" y="-45252"/>
              <a:ext cx="12284721" cy="6903252"/>
            </a:xfrm>
            <a:prstGeom prst="rect">
              <a:avLst/>
            </a:prstGeom>
          </p:spPr>
        </p:pic>
        <p:sp>
          <p:nvSpPr>
            <p:cNvPr id="3" name="Rectangle 2">
              <a:extLst>
                <a:ext uri="{FF2B5EF4-FFF2-40B4-BE49-F238E27FC236}">
                  <a16:creationId xmlns:a16="http://schemas.microsoft.com/office/drawing/2014/main" id="{795CC427-4AAB-4B45-B0DA-C11FF2279A12}"/>
                </a:ext>
              </a:extLst>
            </p:cNvPr>
            <p:cNvSpPr/>
            <p:nvPr userDrawn="1"/>
          </p:nvSpPr>
          <p:spPr>
            <a:xfrm>
              <a:off x="4666268" y="0"/>
              <a:ext cx="2919865" cy="6858000"/>
            </a:xfrm>
            <a:prstGeom prst="rect">
              <a:avLst/>
            </a:prstGeom>
            <a:gradFill flip="none" rotWithShape="1">
              <a:gsLst>
                <a:gs pos="10000">
                  <a:srgbClr val="000000"/>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7" name="Picture 6">
              <a:extLst>
                <a:ext uri="{FF2B5EF4-FFF2-40B4-BE49-F238E27FC236}">
                  <a16:creationId xmlns:a16="http://schemas.microsoft.com/office/drawing/2014/main" id="{0BFA39B2-B5D8-594A-B40D-FACD6750A18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031" y="67605"/>
              <a:ext cx="11766010" cy="6618381"/>
            </a:xfrm>
            <a:prstGeom prst="rect">
              <a:avLst/>
            </a:prstGeom>
          </p:spPr>
        </p:pic>
      </p:grpSp>
      <p:sp>
        <p:nvSpPr>
          <p:cNvPr id="60" name="Text Placeholder 9">
            <a:extLst>
              <a:ext uri="{FF2B5EF4-FFF2-40B4-BE49-F238E27FC236}">
                <a16:creationId xmlns:a16="http://schemas.microsoft.com/office/drawing/2014/main" id="{533C336C-ADD2-374C-AF3B-EFE250CEA677}"/>
              </a:ext>
            </a:extLst>
          </p:cNvPr>
          <p:cNvSpPr>
            <a:spLocks noGrp="1"/>
          </p:cNvSpPr>
          <p:nvPr userDrawn="1">
            <p:ph type="body" sz="quarter" idx="27" hasCustomPrompt="1"/>
          </p:nvPr>
        </p:nvSpPr>
        <p:spPr>
          <a:xfrm>
            <a:off x="668605" y="3886412"/>
            <a:ext cx="5895340" cy="1518004"/>
          </a:xfrm>
        </p:spPr>
        <p:txBody>
          <a:bodyPr rIns="0">
            <a:noAutofit/>
          </a:bodyPr>
          <a:lstStyle>
            <a:lvl1pPr marL="0" indent="0" algn="l">
              <a:buNone/>
              <a:defRPr sz="2400" b="1">
                <a:solidFill>
                  <a:srgbClr val="FFC000"/>
                </a:solidFill>
              </a:defRPr>
            </a:lvl1pPr>
          </a:lstStyle>
          <a:p>
            <a:pPr lvl="0"/>
            <a:r>
              <a:rPr lang="en-US" dirty="0"/>
              <a:t>Name of Lead</a:t>
            </a:r>
            <a:br>
              <a:rPr lang="en-US" dirty="0"/>
            </a:br>
            <a:r>
              <a:rPr lang="en-US" dirty="0"/>
              <a:t>Title of Lead</a:t>
            </a:r>
            <a:br>
              <a:rPr lang="en-US" dirty="0"/>
            </a:br>
            <a:r>
              <a:rPr lang="en-US" dirty="0"/>
              <a:t>Lead Contact information</a:t>
            </a:r>
          </a:p>
        </p:txBody>
      </p:sp>
      <p:grpSp>
        <p:nvGrpSpPr>
          <p:cNvPr id="24" name="Group 23">
            <a:extLst>
              <a:ext uri="{FF2B5EF4-FFF2-40B4-BE49-F238E27FC236}">
                <a16:creationId xmlns:a16="http://schemas.microsoft.com/office/drawing/2014/main" id="{EAC4A27E-0CE0-BC43-A3AC-7CB920FD2EFD}"/>
              </a:ext>
            </a:extLst>
          </p:cNvPr>
          <p:cNvGrpSpPr/>
          <p:nvPr userDrawn="1"/>
        </p:nvGrpSpPr>
        <p:grpSpPr>
          <a:xfrm>
            <a:off x="658746" y="685800"/>
            <a:ext cx="3395212" cy="1874520"/>
            <a:chOff x="1016545" y="753739"/>
            <a:chExt cx="3775492" cy="2084475"/>
          </a:xfrm>
        </p:grpSpPr>
        <p:pic>
          <p:nvPicPr>
            <p:cNvPr id="25" name="Picture 24">
              <a:extLst>
                <a:ext uri="{FF2B5EF4-FFF2-40B4-BE49-F238E27FC236}">
                  <a16:creationId xmlns:a16="http://schemas.microsoft.com/office/drawing/2014/main" id="{6DC3DD17-98F3-424F-B6AE-5C150B5D3A1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16545" y="2286474"/>
              <a:ext cx="3775492" cy="551740"/>
            </a:xfrm>
            <a:prstGeom prst="rect">
              <a:avLst/>
            </a:prstGeom>
          </p:spPr>
        </p:pic>
        <p:cxnSp>
          <p:nvCxnSpPr>
            <p:cNvPr id="26" name="Straight Connector 25">
              <a:extLst>
                <a:ext uri="{FF2B5EF4-FFF2-40B4-BE49-F238E27FC236}">
                  <a16:creationId xmlns:a16="http://schemas.microsoft.com/office/drawing/2014/main" id="{F87ED284-4744-7A41-AB07-A010C5E21F71}"/>
                </a:ext>
              </a:extLst>
            </p:cNvPr>
            <p:cNvCxnSpPr>
              <a:cxnSpLocks/>
            </p:cNvCxnSpPr>
            <p:nvPr userDrawn="1"/>
          </p:nvCxnSpPr>
          <p:spPr>
            <a:xfrm>
              <a:off x="1253068" y="2042160"/>
              <a:ext cx="3288452" cy="0"/>
            </a:xfrm>
            <a:prstGeom prst="line">
              <a:avLst/>
            </a:prstGeom>
            <a:ln w="12700">
              <a:solidFill>
                <a:schemeClr val="bg1">
                  <a:alpha val="59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D480DBF-0653-B645-8BE3-BA85BF85C6E9}"/>
                </a:ext>
              </a:extLst>
            </p:cNvPr>
            <p:cNvSpPr/>
            <p:nvPr userDrawn="1"/>
          </p:nvSpPr>
          <p:spPr>
            <a:xfrm>
              <a:off x="2540000" y="1757680"/>
              <a:ext cx="690880" cy="465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28" name="Picture 27">
              <a:extLst>
                <a:ext uri="{FF2B5EF4-FFF2-40B4-BE49-F238E27FC236}">
                  <a16:creationId xmlns:a16="http://schemas.microsoft.com/office/drawing/2014/main" id="{88AEA626-D937-134C-83C2-247EF7A277E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53068" y="753739"/>
              <a:ext cx="3288452" cy="1444460"/>
            </a:xfrm>
            <a:prstGeom prst="rect">
              <a:avLst/>
            </a:prstGeom>
          </p:spPr>
        </p:pic>
      </p:grpSp>
      <p:sp>
        <p:nvSpPr>
          <p:cNvPr id="16" name="TextBox 15">
            <a:extLst>
              <a:ext uri="{FF2B5EF4-FFF2-40B4-BE49-F238E27FC236}">
                <a16:creationId xmlns:a16="http://schemas.microsoft.com/office/drawing/2014/main" id="{A8AEAFA9-4513-4833-8410-411FFB8C1B26}"/>
              </a:ext>
            </a:extLst>
          </p:cNvPr>
          <p:cNvSpPr txBox="1"/>
          <p:nvPr userDrawn="1"/>
        </p:nvSpPr>
        <p:spPr>
          <a:xfrm>
            <a:off x="704035" y="2745663"/>
            <a:ext cx="4177637" cy="1754326"/>
          </a:xfrm>
          <a:prstGeom prst="rect">
            <a:avLst/>
          </a:prstGeom>
          <a:noFill/>
          <a:ln w="19050">
            <a:noFill/>
          </a:ln>
        </p:spPr>
        <p:txBody>
          <a:bodyPr wrap="square" lIns="0" rtlCol="0">
            <a:spAutoFit/>
          </a:bodyPr>
          <a:lstStyle/>
          <a:p>
            <a:pPr algn="l"/>
            <a:r>
              <a:rPr lang="en-US" sz="3600" b="1" dirty="0">
                <a:solidFill>
                  <a:schemeClr val="bg1"/>
                </a:solidFill>
              </a:rPr>
              <a:t>EDL PDR</a:t>
            </a:r>
          </a:p>
          <a:p>
            <a:pPr algn="l"/>
            <a:r>
              <a:rPr lang="en-US" sz="3200" b="0" dirty="0">
                <a:solidFill>
                  <a:schemeClr val="bg1"/>
                </a:solidFill>
              </a:rPr>
              <a:t>August 22-26, 2022</a:t>
            </a:r>
          </a:p>
          <a:p>
            <a:pPr algn="l"/>
            <a:endParaRPr lang="en-US" sz="3600" b="1" dirty="0">
              <a:solidFill>
                <a:schemeClr val="bg1"/>
              </a:solidFill>
            </a:endParaRPr>
          </a:p>
        </p:txBody>
      </p:sp>
    </p:spTree>
    <p:extLst>
      <p:ext uri="{BB962C8B-B14F-4D97-AF65-F5344CB8AC3E}">
        <p14:creationId xmlns:p14="http://schemas.microsoft.com/office/powerpoint/2010/main" val="442650613"/>
      </p:ext>
    </p:extLst>
  </p:cSld>
  <p:clrMapOvr>
    <a:masterClrMapping/>
  </p:clrMapOvr>
  <p:extLst>
    <p:ext uri="{DCECCB84-F9BA-43D5-87BE-67443E8EF086}">
      <p15:sldGuideLst xmlns:p15="http://schemas.microsoft.com/office/powerpoint/2012/main">
        <p15:guide id="1" pos="5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7FE9AEFA-9096-374C-9868-8000CCFCEDEB}"/>
              </a:ext>
            </a:extLst>
          </p:cNvPr>
          <p:cNvSpPr/>
          <p:nvPr userDrawn="1"/>
        </p:nvSpPr>
        <p:spPr>
          <a:xfrm>
            <a:off x="-10734" y="5733732"/>
            <a:ext cx="12212170" cy="11797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5" name="Rectangle 4">
            <a:extLst>
              <a:ext uri="{FF2B5EF4-FFF2-40B4-BE49-F238E27FC236}">
                <a16:creationId xmlns:a16="http://schemas.microsoft.com/office/drawing/2014/main" id="{FDE11B69-FFCB-3C40-A67F-CD88ACF6D6F5}"/>
              </a:ext>
            </a:extLst>
          </p:cNvPr>
          <p:cNvSpPr/>
          <p:nvPr userDrawn="1"/>
        </p:nvSpPr>
        <p:spPr>
          <a:xfrm>
            <a:off x="-10734" y="-48097"/>
            <a:ext cx="12212170" cy="11797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pic>
        <p:nvPicPr>
          <p:cNvPr id="6" name="Picture 5">
            <a:extLst>
              <a:ext uri="{FF2B5EF4-FFF2-40B4-BE49-F238E27FC236}">
                <a16:creationId xmlns:a16="http://schemas.microsoft.com/office/drawing/2014/main" id="{D4E63635-0AF1-A249-8078-A6B71F515F82}"/>
              </a:ext>
            </a:extLst>
          </p:cNvPr>
          <p:cNvPicPr>
            <a:picLocks noChangeAspect="1"/>
          </p:cNvPicPr>
          <p:nvPr userDrawn="1"/>
        </p:nvPicPr>
        <p:blipFill rotWithShape="1">
          <a:blip r:embed="rId2">
            <a:duotone>
              <a:prstClr val="black"/>
              <a:srgbClr val="D6C562">
                <a:tint val="45000"/>
                <a:satMod val="400000"/>
              </a:srgbClr>
            </a:duotone>
            <a:extLst>
              <a:ext uri="{BEBA8EAE-BF5A-486C-A8C5-ECC9F3942E4B}">
                <a14:imgProps xmlns:a14="http://schemas.microsoft.com/office/drawing/2010/main">
                  <a14:imgLayer r:embed="rId3">
                    <a14:imgEffect>
                      <a14:colorTemperature colorTemp="2264"/>
                    </a14:imgEffect>
                    <a14:imgEffect>
                      <a14:saturation sat="400000"/>
                    </a14:imgEffect>
                    <a14:imgEffect>
                      <a14:brightnessContrast bright="30000" contrast="-33000"/>
                    </a14:imgEffect>
                  </a14:imgLayer>
                </a14:imgProps>
              </a:ext>
            </a:extLst>
          </a:blip>
          <a:srcRect b="12626"/>
          <a:stretch/>
        </p:blipFill>
        <p:spPr>
          <a:xfrm>
            <a:off x="-543485" y="584751"/>
            <a:ext cx="13278970" cy="6347395"/>
          </a:xfrm>
          <a:prstGeom prst="rect">
            <a:avLst/>
          </a:prstGeom>
          <a:effectLst>
            <a:softEdge rad="393700"/>
          </a:effectLst>
        </p:spPr>
      </p:pic>
      <p:grpSp>
        <p:nvGrpSpPr>
          <p:cNvPr id="7" name="Group 6">
            <a:extLst>
              <a:ext uri="{FF2B5EF4-FFF2-40B4-BE49-F238E27FC236}">
                <a16:creationId xmlns:a16="http://schemas.microsoft.com/office/drawing/2014/main" id="{6B229961-209C-0F48-8FD8-4425F573499B}"/>
              </a:ext>
            </a:extLst>
          </p:cNvPr>
          <p:cNvGrpSpPr/>
          <p:nvPr userDrawn="1"/>
        </p:nvGrpSpPr>
        <p:grpSpPr>
          <a:xfrm>
            <a:off x="-25583" y="4785008"/>
            <a:ext cx="12241611" cy="2109473"/>
            <a:chOff x="532659" y="4009323"/>
            <a:chExt cx="11702288" cy="1991065"/>
          </a:xfrm>
        </p:grpSpPr>
        <p:pic>
          <p:nvPicPr>
            <p:cNvPr id="8" name="Picture 12" descr="Reasons to Visit Namibia (Trigger Warning: Photos May Make You Jump on a  Plane!) - How to Winterize Your RV">
              <a:extLst>
                <a:ext uri="{FF2B5EF4-FFF2-40B4-BE49-F238E27FC236}">
                  <a16:creationId xmlns:a16="http://schemas.microsoft.com/office/drawing/2014/main" id="{0F2A687F-F008-1A47-AEB0-D9AE92737FD4}"/>
                </a:ext>
              </a:extLst>
            </p:cNvPr>
            <p:cNvPicPr>
              <a:picLocks noChangeAspect="1" noChangeArrowheads="1"/>
            </p:cNvPicPr>
            <p:nvPr/>
          </p:nvPicPr>
          <p:blipFill rotWithShape="1">
            <a:blip r:embed="rId4">
              <a:alphaModFix amt="56000"/>
              <a:extLst>
                <a:ext uri="{BEBA8EAE-BF5A-486C-A8C5-ECC9F3942E4B}">
                  <a14:imgProps xmlns:a14="http://schemas.microsoft.com/office/drawing/2010/main">
                    <a14:imgLayer r:embed="rId5">
                      <a14:imgEffect>
                        <a14:backgroundRemoval t="9905" b="95619" l="1250" r="98125">
                          <a14:foregroundMark x1="14000" y1="44190" x2="1750" y2="45143"/>
                          <a14:foregroundMark x1="1750" y1="45143" x2="1250" y2="45524"/>
                          <a14:foregroundMark x1="84000" y1="36000" x2="94875" y2="39429"/>
                          <a14:foregroundMark x1="94875" y1="39429" x2="96750" y2="40571"/>
                          <a14:foregroundMark x1="98125" y1="52762" x2="5250" y2="63238"/>
                          <a14:foregroundMark x1="10750" y1="48952" x2="1250" y2="68190"/>
                          <a14:foregroundMark x1="1250" y1="68190" x2="1250" y2="68190"/>
                          <a14:foregroundMark x1="6750" y1="65143" x2="82750" y2="95619"/>
                          <a14:foregroundMark x1="86500" y1="81714" x2="4000" y2="92762"/>
                          <a14:foregroundMark x1="4000" y1="92762" x2="4000" y2="92762"/>
                        </a14:backgroundRemoval>
                      </a14:imgEffect>
                    </a14:imgLayer>
                  </a14:imgProps>
                </a:ext>
                <a:ext uri="{28A0092B-C50C-407E-A947-70E740481C1C}">
                  <a14:useLocalDpi xmlns:a14="http://schemas.microsoft.com/office/drawing/2010/main" val="0"/>
                </a:ext>
              </a:extLst>
            </a:blip>
            <a:srcRect l="10512" r="12414" b="30425"/>
            <a:stretch/>
          </p:blipFill>
          <p:spPr bwMode="auto">
            <a:xfrm>
              <a:off x="6806826" y="4009323"/>
              <a:ext cx="5428121" cy="19910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Reasons to Visit Namibia (Trigger Warning: Photos May Make You Jump on a  Plane!) - How to Winterize Your RV">
              <a:extLst>
                <a:ext uri="{FF2B5EF4-FFF2-40B4-BE49-F238E27FC236}">
                  <a16:creationId xmlns:a16="http://schemas.microsoft.com/office/drawing/2014/main" id="{FCCEE3FB-ACC9-AA49-A380-BEB0D3BA9A18}"/>
                </a:ext>
              </a:extLst>
            </p:cNvPr>
            <p:cNvPicPr>
              <a:picLocks noChangeAspect="1" noChangeArrowheads="1"/>
            </p:cNvPicPr>
            <p:nvPr/>
          </p:nvPicPr>
          <p:blipFill rotWithShape="1">
            <a:blip r:embed="rId4">
              <a:alphaModFix amt="56000"/>
              <a:extLst>
                <a:ext uri="{BEBA8EAE-BF5A-486C-A8C5-ECC9F3942E4B}">
                  <a14:imgProps xmlns:a14="http://schemas.microsoft.com/office/drawing/2010/main">
                    <a14:imgLayer r:embed="rId6">
                      <a14:imgEffect>
                        <a14:backgroundRemoval t="9905" b="95619" l="1250" r="98125">
                          <a14:foregroundMark x1="14000" y1="44190" x2="1750" y2="45143"/>
                          <a14:foregroundMark x1="1750" y1="45143" x2="1250" y2="45524"/>
                          <a14:foregroundMark x1="84000" y1="36000" x2="94875" y2="39429"/>
                          <a14:foregroundMark x1="94875" y1="39429" x2="96750" y2="40571"/>
                          <a14:foregroundMark x1="98125" y1="52762" x2="5250" y2="63238"/>
                          <a14:foregroundMark x1="10750" y1="48952" x2="1250" y2="68190"/>
                          <a14:foregroundMark x1="1250" y1="68190" x2="1250" y2="68190"/>
                          <a14:foregroundMark x1="6750" y1="65143" x2="82750" y2="95619"/>
                          <a14:foregroundMark x1="86500" y1="81714" x2="4000" y2="92762"/>
                          <a14:foregroundMark x1="4000" y1="92762" x2="4000" y2="92762"/>
                        </a14:backgroundRemoval>
                      </a14:imgEffect>
                    </a14:imgLayer>
                  </a14:imgProps>
                </a:ext>
                <a:ext uri="{28A0092B-C50C-407E-A947-70E740481C1C}">
                  <a14:useLocalDpi xmlns:a14="http://schemas.microsoft.com/office/drawing/2010/main" val="0"/>
                </a:ext>
              </a:extLst>
            </a:blip>
            <a:srcRect l="10913" b="30425"/>
            <a:stretch/>
          </p:blipFill>
          <p:spPr bwMode="auto">
            <a:xfrm flipH="1">
              <a:off x="532659" y="4009324"/>
              <a:ext cx="6274167" cy="1991064"/>
            </a:xfrm>
            <a:prstGeom prst="rect">
              <a:avLst/>
            </a:prstGeom>
            <a:noFill/>
            <a:extLst>
              <a:ext uri="{909E8E84-426E-40DD-AFC4-6F175D3DCCD1}">
                <a14:hiddenFill xmlns:a14="http://schemas.microsoft.com/office/drawing/2010/main">
                  <a:solidFill>
                    <a:srgbClr val="FFFFFF"/>
                  </a:solidFill>
                </a14:hiddenFill>
              </a:ext>
            </a:extLst>
          </p:spPr>
        </p:pic>
      </p:grpSp>
      <p:pic>
        <p:nvPicPr>
          <p:cNvPr id="141" name="Picture 140">
            <a:extLst>
              <a:ext uri="{FF2B5EF4-FFF2-40B4-BE49-F238E27FC236}">
                <a16:creationId xmlns:a16="http://schemas.microsoft.com/office/drawing/2014/main" id="{70A2BE6D-BF44-A344-8F6D-1DA3BC41114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455353" y="13640"/>
            <a:ext cx="760517" cy="334058"/>
          </a:xfrm>
          <a:prstGeom prst="rect">
            <a:avLst/>
          </a:prstGeom>
          <a:solidFill>
            <a:schemeClr val="tx1"/>
          </a:solidFill>
        </p:spPr>
      </p:pic>
    </p:spTree>
    <p:extLst>
      <p:ext uri="{BB962C8B-B14F-4D97-AF65-F5344CB8AC3E}">
        <p14:creationId xmlns:p14="http://schemas.microsoft.com/office/powerpoint/2010/main" val="4886910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A5F5-2624-1E45-933D-4F407C5617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1DFE44-61F9-E048-B369-2656B64F20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a:extLst>
              <a:ext uri="{FF2B5EF4-FFF2-40B4-BE49-F238E27FC236}">
                <a16:creationId xmlns:a16="http://schemas.microsoft.com/office/drawing/2014/main" id="{3316F932-3336-E547-66A2-0CE77F8F00D4}"/>
              </a:ext>
            </a:extLst>
          </p:cNvPr>
          <p:cNvSpPr>
            <a:spLocks noGrp="1"/>
          </p:cNvSpPr>
          <p:nvPr>
            <p:ph type="sldNum" sz="quarter" idx="10"/>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002875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F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840304"/>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AC033220-7CDF-BC4F-8693-A3EABD5485CE}"/>
              </a:ext>
            </a:extLst>
          </p:cNvPr>
          <p:cNvSpPr>
            <a:spLocks noGrp="1"/>
          </p:cNvSpPr>
          <p:nvPr>
            <p:ph sz="quarter" idx="18" hasCustomPrompt="1"/>
          </p:nvPr>
        </p:nvSpPr>
        <p:spPr>
          <a:xfrm>
            <a:off x="342900" y="5692457"/>
            <a:ext cx="11506200" cy="517843"/>
          </a:xfrm>
          <a:solidFill>
            <a:srgbClr val="A92B40"/>
          </a:solidFill>
        </p:spPr>
        <p:txBody>
          <a:bodyPr anchor="ctr" anchorCtr="0"/>
          <a:lstStyle>
            <a:lvl1pPr marL="0" indent="0" algn="ctr">
              <a:buNone/>
              <a:defRPr>
                <a:solidFill>
                  <a:schemeClr val="bg1"/>
                </a:solidFill>
              </a:defRPr>
            </a:lvl1pPr>
          </a:lstStyle>
          <a:p>
            <a:pPr lvl="0"/>
            <a:r>
              <a:rPr lang="en-US" dirty="0"/>
              <a:t>Click to add text</a:t>
            </a:r>
          </a:p>
        </p:txBody>
      </p:sp>
      <p:sp>
        <p:nvSpPr>
          <p:cNvPr id="7" name="Content Placeholder 2">
            <a:extLst>
              <a:ext uri="{FF2B5EF4-FFF2-40B4-BE49-F238E27FC236}">
                <a16:creationId xmlns:a16="http://schemas.microsoft.com/office/drawing/2014/main" id="{9DD17566-9DBC-764E-8F5B-3F05A9B74552}"/>
              </a:ext>
            </a:extLst>
          </p:cNvPr>
          <p:cNvSpPr>
            <a:spLocks noGrp="1"/>
          </p:cNvSpPr>
          <p:nvPr>
            <p:ph idx="19" hasCustomPrompt="1"/>
          </p:nvPr>
        </p:nvSpPr>
        <p:spPr>
          <a:xfrm>
            <a:off x="6210300" y="1485900"/>
            <a:ext cx="5638800" cy="3840304"/>
          </a:xfrm>
        </p:spPr>
        <p:txBody>
          <a:bodyPr/>
          <a:lstStyle>
            <a:lvl1pPr>
              <a:buClr>
                <a:srgbClr val="A92B40"/>
              </a:buClr>
              <a:buSzPct val="110000"/>
              <a:defRPr>
                <a:solidFill>
                  <a:schemeClr val="tx1"/>
                </a:solidFill>
              </a:defRPr>
            </a:lvl1pPr>
            <a:lvl2pPr>
              <a:buClr>
                <a:srgbClr val="A92B40"/>
              </a:buClr>
              <a:buSzPct val="110000"/>
              <a:defRPr>
                <a:solidFill>
                  <a:schemeClr val="tx1"/>
                </a:solidFill>
              </a:defRPr>
            </a:lvl2pPr>
            <a:lvl3pPr>
              <a:buClr>
                <a:srgbClr val="A92B40"/>
              </a:buClr>
              <a:buSzPct val="110000"/>
              <a:defRPr>
                <a:solidFill>
                  <a:schemeClr val="tx1"/>
                </a:solidFill>
              </a:defRPr>
            </a:lvl3pPr>
            <a:lvl4pPr>
              <a:buClr>
                <a:srgbClr val="A92B40"/>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Footer Placeholder 10">
            <a:extLst>
              <a:ext uri="{FF2B5EF4-FFF2-40B4-BE49-F238E27FC236}">
                <a16:creationId xmlns:a16="http://schemas.microsoft.com/office/drawing/2014/main" id="{5FDFDB3D-DC0F-254C-9290-7CC6C9ACB0D2}"/>
              </a:ext>
            </a:extLst>
          </p:cNvPr>
          <p:cNvSpPr>
            <a:spLocks noGrp="1"/>
          </p:cNvSpPr>
          <p:nvPr>
            <p:ph type="ftr" sz="quarter" idx="3"/>
          </p:nvPr>
        </p:nvSpPr>
        <p:spPr>
          <a:xfrm>
            <a:off x="8064794" y="6576553"/>
            <a:ext cx="3338625" cy="162692"/>
          </a:xfrm>
          <a:prstGeom prst="rect">
            <a:avLst/>
          </a:prstGeom>
        </p:spPr>
        <p:txBody>
          <a:bodyPr vert="horz" lIns="91440" tIns="45720" rIns="0" bIns="45720" rtlCol="0" anchor="ctr"/>
          <a:lstStyle>
            <a:lvl1pPr algn="r">
              <a:defRPr sz="1000">
                <a:solidFill>
                  <a:schemeClr val="tx1"/>
                </a:solidFill>
              </a:defRPr>
            </a:lvl1pPr>
          </a:lstStyle>
          <a:p>
            <a:fld id="{17CEB6CF-0D42-CC48-BA23-58B21F94A96D}" type="datetime3">
              <a:rPr lang="en-US" smtClean="0"/>
              <a:pPr/>
              <a:t>23 January 2023</a:t>
            </a:fld>
            <a:endParaRPr lang="en-US" dirty="0"/>
          </a:p>
        </p:txBody>
      </p:sp>
    </p:spTree>
    <p:extLst>
      <p:ext uri="{BB962C8B-B14F-4D97-AF65-F5344CB8AC3E}">
        <p14:creationId xmlns:p14="http://schemas.microsoft.com/office/powerpoint/2010/main" val="332105552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F_Content_1-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9949767" cy="522734"/>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900" y="719307"/>
            <a:ext cx="9949768"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7" name="Footer Placeholder 10">
            <a:extLst>
              <a:ext uri="{FF2B5EF4-FFF2-40B4-BE49-F238E27FC236}">
                <a16:creationId xmlns:a16="http://schemas.microsoft.com/office/drawing/2014/main" id="{B2AE0662-C13F-9D4B-A676-E97AD97605C0}"/>
              </a:ext>
            </a:extLst>
          </p:cNvPr>
          <p:cNvSpPr>
            <a:spLocks noGrp="1"/>
          </p:cNvSpPr>
          <p:nvPr>
            <p:ph type="ftr" sz="quarter" idx="3"/>
          </p:nvPr>
        </p:nvSpPr>
        <p:spPr>
          <a:xfrm>
            <a:off x="8064794" y="6576553"/>
            <a:ext cx="3338625" cy="162692"/>
          </a:xfrm>
          <a:prstGeom prst="rect">
            <a:avLst/>
          </a:prstGeom>
        </p:spPr>
        <p:txBody>
          <a:bodyPr vert="horz" lIns="91440" tIns="45720" rIns="0" bIns="45720" rtlCol="0" anchor="ctr"/>
          <a:lstStyle>
            <a:lvl1pPr algn="r">
              <a:defRPr sz="1000">
                <a:solidFill>
                  <a:schemeClr val="tx1"/>
                </a:solidFill>
              </a:defRPr>
            </a:lvl1pPr>
          </a:lstStyle>
          <a:p>
            <a:fld id="{17CEB6CF-0D42-CC48-BA23-58B21F94A96D}" type="datetime3">
              <a:rPr lang="en-US" smtClean="0"/>
              <a:pPr/>
              <a:t>23 January 2023</a:t>
            </a:fld>
            <a:endParaRPr lang="en-US" dirty="0"/>
          </a:p>
        </p:txBody>
      </p:sp>
    </p:spTree>
    <p:extLst>
      <p:ext uri="{BB962C8B-B14F-4D97-AF65-F5344CB8AC3E}">
        <p14:creationId xmlns:p14="http://schemas.microsoft.com/office/powerpoint/2010/main" val="159283195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F_Content_1-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9949767" cy="522734"/>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900" y="719307"/>
            <a:ext cx="9949768"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7" name="Content Placeholder 2">
            <a:extLst>
              <a:ext uri="{FF2B5EF4-FFF2-40B4-BE49-F238E27FC236}">
                <a16:creationId xmlns:a16="http://schemas.microsoft.com/office/drawing/2014/main" id="{2D0C850B-65B8-714C-A8B2-A315BE5CE112}"/>
              </a:ext>
            </a:extLst>
          </p:cNvPr>
          <p:cNvSpPr>
            <a:spLocks noGrp="1"/>
          </p:cNvSpPr>
          <p:nvPr>
            <p:ph idx="19" hasCustomPrompt="1"/>
          </p:nvPr>
        </p:nvSpPr>
        <p:spPr>
          <a:xfrm>
            <a:off x="6210300" y="1485900"/>
            <a:ext cx="5638800" cy="4724400"/>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Footer Placeholder 10">
            <a:extLst>
              <a:ext uri="{FF2B5EF4-FFF2-40B4-BE49-F238E27FC236}">
                <a16:creationId xmlns:a16="http://schemas.microsoft.com/office/drawing/2014/main" id="{7F39612A-8325-F747-BE80-09CBE99C7588}"/>
              </a:ext>
            </a:extLst>
          </p:cNvPr>
          <p:cNvSpPr>
            <a:spLocks noGrp="1"/>
          </p:cNvSpPr>
          <p:nvPr>
            <p:ph type="ftr" sz="quarter" idx="3"/>
          </p:nvPr>
        </p:nvSpPr>
        <p:spPr>
          <a:xfrm>
            <a:off x="8064794" y="6576553"/>
            <a:ext cx="3338625" cy="162692"/>
          </a:xfrm>
          <a:prstGeom prst="rect">
            <a:avLst/>
          </a:prstGeom>
        </p:spPr>
        <p:txBody>
          <a:bodyPr vert="horz" lIns="91440" tIns="45720" rIns="0" bIns="45720" rtlCol="0" anchor="ctr"/>
          <a:lstStyle>
            <a:lvl1pPr algn="r">
              <a:defRPr sz="1000">
                <a:solidFill>
                  <a:schemeClr val="tx1"/>
                </a:solidFill>
              </a:defRPr>
            </a:lvl1pPr>
          </a:lstStyle>
          <a:p>
            <a:fld id="{17CEB6CF-0D42-CC48-BA23-58B21F94A96D}" type="datetime3">
              <a:rPr lang="en-US" smtClean="0"/>
              <a:pPr/>
              <a:t>23 January 2023</a:t>
            </a:fld>
            <a:endParaRPr lang="en-US" dirty="0"/>
          </a:p>
        </p:txBody>
      </p:sp>
    </p:spTree>
    <p:extLst>
      <p:ext uri="{BB962C8B-B14F-4D97-AF65-F5344CB8AC3E}">
        <p14:creationId xmlns:p14="http://schemas.microsoft.com/office/powerpoint/2010/main" val="1914433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F_Content_1-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3840304"/>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9949767" cy="522734"/>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900" y="719307"/>
            <a:ext cx="9949768"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7" name="Content Placeholder 4">
            <a:extLst>
              <a:ext uri="{FF2B5EF4-FFF2-40B4-BE49-F238E27FC236}">
                <a16:creationId xmlns:a16="http://schemas.microsoft.com/office/drawing/2014/main" id="{BD4A5CF3-A057-FC46-93DB-CCFC80E5F166}"/>
              </a:ext>
            </a:extLst>
          </p:cNvPr>
          <p:cNvSpPr>
            <a:spLocks noGrp="1"/>
          </p:cNvSpPr>
          <p:nvPr>
            <p:ph sz="quarter" idx="19" hasCustomPrompt="1"/>
          </p:nvPr>
        </p:nvSpPr>
        <p:spPr>
          <a:xfrm>
            <a:off x="342900" y="5692457"/>
            <a:ext cx="11506200" cy="517843"/>
          </a:xfrm>
          <a:solidFill>
            <a:srgbClr val="A92B40"/>
          </a:solidFill>
        </p:spPr>
        <p:txBody>
          <a:bodyPr anchor="ctr" anchorCtr="0"/>
          <a:lstStyle>
            <a:lvl1pPr marL="0" indent="0" algn="ctr">
              <a:buNone/>
              <a:defRPr>
                <a:solidFill>
                  <a:schemeClr val="bg1"/>
                </a:solidFill>
              </a:defRPr>
            </a:lvl1pPr>
          </a:lstStyle>
          <a:p>
            <a:pPr lvl="0"/>
            <a:r>
              <a:rPr lang="en-US" dirty="0"/>
              <a:t>Click to add text</a:t>
            </a:r>
          </a:p>
        </p:txBody>
      </p:sp>
      <p:sp>
        <p:nvSpPr>
          <p:cNvPr id="8" name="Footer Placeholder 10">
            <a:extLst>
              <a:ext uri="{FF2B5EF4-FFF2-40B4-BE49-F238E27FC236}">
                <a16:creationId xmlns:a16="http://schemas.microsoft.com/office/drawing/2014/main" id="{3815677F-FD19-6A4E-A1DB-547D17997046}"/>
              </a:ext>
            </a:extLst>
          </p:cNvPr>
          <p:cNvSpPr>
            <a:spLocks noGrp="1"/>
          </p:cNvSpPr>
          <p:nvPr>
            <p:ph type="ftr" sz="quarter" idx="3"/>
          </p:nvPr>
        </p:nvSpPr>
        <p:spPr>
          <a:xfrm>
            <a:off x="8064794" y="6576553"/>
            <a:ext cx="3338625" cy="162692"/>
          </a:xfrm>
          <a:prstGeom prst="rect">
            <a:avLst/>
          </a:prstGeom>
        </p:spPr>
        <p:txBody>
          <a:bodyPr vert="horz" lIns="91440" tIns="45720" rIns="0" bIns="45720" rtlCol="0" anchor="ctr"/>
          <a:lstStyle>
            <a:lvl1pPr algn="r">
              <a:defRPr sz="1000">
                <a:solidFill>
                  <a:schemeClr val="tx1"/>
                </a:solidFill>
              </a:defRPr>
            </a:lvl1pPr>
          </a:lstStyle>
          <a:p>
            <a:fld id="{17CEB6CF-0D42-CC48-BA23-58B21F94A96D}" type="datetime3">
              <a:rPr lang="en-US" smtClean="0"/>
              <a:pPr/>
              <a:t>23 January 2023</a:t>
            </a:fld>
            <a:endParaRPr lang="en-US" dirty="0"/>
          </a:p>
        </p:txBody>
      </p:sp>
    </p:spTree>
    <p:extLst>
      <p:ext uri="{BB962C8B-B14F-4D97-AF65-F5344CB8AC3E}">
        <p14:creationId xmlns:p14="http://schemas.microsoft.com/office/powerpoint/2010/main" val="192537481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F_Content_1-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840304"/>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9949767" cy="522734"/>
          </a:xfrm>
        </p:spPr>
        <p:txBody>
          <a:bodyPr anchor="b">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900" y="719307"/>
            <a:ext cx="9949768"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7" name="Content Placeholder 2">
            <a:extLst>
              <a:ext uri="{FF2B5EF4-FFF2-40B4-BE49-F238E27FC236}">
                <a16:creationId xmlns:a16="http://schemas.microsoft.com/office/drawing/2014/main" id="{2D0C850B-65B8-714C-A8B2-A315BE5CE112}"/>
              </a:ext>
            </a:extLst>
          </p:cNvPr>
          <p:cNvSpPr>
            <a:spLocks noGrp="1"/>
          </p:cNvSpPr>
          <p:nvPr>
            <p:ph idx="19" hasCustomPrompt="1"/>
          </p:nvPr>
        </p:nvSpPr>
        <p:spPr>
          <a:xfrm>
            <a:off x="6210300" y="1485900"/>
            <a:ext cx="5638800" cy="3840304"/>
          </a:xfrm>
        </p:spPr>
        <p:txBody>
          <a:bodyPr/>
          <a:lstStyle>
            <a:lvl1pPr>
              <a:buClr>
                <a:srgbClr val="A92B40"/>
              </a:buClr>
              <a:buSzPct val="110000"/>
              <a:defRPr/>
            </a:lvl1pPr>
            <a:lvl2pPr>
              <a:buClr>
                <a:srgbClr val="A92B40"/>
              </a:buClr>
              <a:buSzPct val="110000"/>
              <a:defRPr/>
            </a:lvl2pPr>
            <a:lvl3pPr>
              <a:buClr>
                <a:srgbClr val="A92B40"/>
              </a:buClr>
              <a:buSzPct val="110000"/>
              <a:defRPr/>
            </a:lvl3pPr>
            <a:lvl4pPr>
              <a:buClr>
                <a:srgbClr val="A92B40"/>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Content Placeholder 4">
            <a:extLst>
              <a:ext uri="{FF2B5EF4-FFF2-40B4-BE49-F238E27FC236}">
                <a16:creationId xmlns:a16="http://schemas.microsoft.com/office/drawing/2014/main" id="{22AE71ED-50CA-224E-B1FA-3135C9738E44}"/>
              </a:ext>
            </a:extLst>
          </p:cNvPr>
          <p:cNvSpPr>
            <a:spLocks noGrp="1"/>
          </p:cNvSpPr>
          <p:nvPr>
            <p:ph sz="quarter" idx="20" hasCustomPrompt="1"/>
          </p:nvPr>
        </p:nvSpPr>
        <p:spPr>
          <a:xfrm>
            <a:off x="342900" y="5692457"/>
            <a:ext cx="11506200" cy="517843"/>
          </a:xfrm>
          <a:solidFill>
            <a:srgbClr val="A92B40"/>
          </a:solidFill>
        </p:spPr>
        <p:txBody>
          <a:bodyPr anchor="ctr" anchorCtr="0"/>
          <a:lstStyle>
            <a:lvl1pPr marL="0" indent="0" algn="ctr">
              <a:buNone/>
              <a:defRPr>
                <a:solidFill>
                  <a:schemeClr val="bg1"/>
                </a:solidFill>
              </a:defRPr>
            </a:lvl1pPr>
          </a:lstStyle>
          <a:p>
            <a:pPr lvl="0"/>
            <a:r>
              <a:rPr lang="en-US" dirty="0"/>
              <a:t>Click to add text</a:t>
            </a:r>
          </a:p>
        </p:txBody>
      </p:sp>
      <p:sp>
        <p:nvSpPr>
          <p:cNvPr id="9" name="Footer Placeholder 10">
            <a:extLst>
              <a:ext uri="{FF2B5EF4-FFF2-40B4-BE49-F238E27FC236}">
                <a16:creationId xmlns:a16="http://schemas.microsoft.com/office/drawing/2014/main" id="{AEBA4E23-1469-FC4F-BAF7-6629CF2B9A82}"/>
              </a:ext>
            </a:extLst>
          </p:cNvPr>
          <p:cNvSpPr>
            <a:spLocks noGrp="1"/>
          </p:cNvSpPr>
          <p:nvPr>
            <p:ph type="ftr" sz="quarter" idx="3"/>
          </p:nvPr>
        </p:nvSpPr>
        <p:spPr>
          <a:xfrm>
            <a:off x="8064794" y="6576553"/>
            <a:ext cx="3338625" cy="162692"/>
          </a:xfrm>
          <a:prstGeom prst="rect">
            <a:avLst/>
          </a:prstGeom>
        </p:spPr>
        <p:txBody>
          <a:bodyPr vert="horz" lIns="91440" tIns="45720" rIns="0" bIns="45720" rtlCol="0" anchor="ctr"/>
          <a:lstStyle>
            <a:lvl1pPr algn="r">
              <a:defRPr sz="1000">
                <a:solidFill>
                  <a:schemeClr val="tx1"/>
                </a:solidFill>
              </a:defRPr>
            </a:lvl1pPr>
          </a:lstStyle>
          <a:p>
            <a:fld id="{17CEB6CF-0D42-CC48-BA23-58B21F94A96D}" type="datetime3">
              <a:rPr lang="en-US" smtClean="0"/>
              <a:pPr/>
              <a:t>23 January 2023</a:t>
            </a:fld>
            <a:endParaRPr lang="en-US" dirty="0"/>
          </a:p>
        </p:txBody>
      </p:sp>
    </p:spTree>
    <p:extLst>
      <p:ext uri="{BB962C8B-B14F-4D97-AF65-F5344CB8AC3E}">
        <p14:creationId xmlns:p14="http://schemas.microsoft.com/office/powerpoint/2010/main" val="145907623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5.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4.png"/><Relationship Id="rId2" Type="http://schemas.openxmlformats.org/officeDocument/2006/relationships/slideLayout" Target="../slideLayouts/slideLayout18.xml"/><Relationship Id="rId16" Type="http://schemas.openxmlformats.org/officeDocument/2006/relationships/theme" Target="../theme/theme2.xml"/><Relationship Id="rId20"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6.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2.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3.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3CBB8F1-E85B-B745-B36D-9DAFE9562404}"/>
              </a:ext>
            </a:extLst>
          </p:cNvPr>
          <p:cNvPicPr>
            <a:picLocks noChangeAspect="1"/>
          </p:cNvPicPr>
          <p:nvPr userDrawn="1"/>
        </p:nvPicPr>
        <p:blipFill>
          <a:blip r:embed="rId18"/>
          <a:stretch>
            <a:fillRect/>
          </a:stretch>
        </p:blipFill>
        <p:spPr>
          <a:xfrm>
            <a:off x="0" y="-6349"/>
            <a:ext cx="12192000" cy="1193800"/>
          </a:xfrm>
          <a:prstGeom prst="rect">
            <a:avLst/>
          </a:prstGeom>
        </p:spPr>
      </p:pic>
      <p:cxnSp>
        <p:nvCxnSpPr>
          <p:cNvPr id="15" name="Straight Connector 14"/>
          <p:cNvCxnSpPr>
            <a:cxnSpLocks/>
          </p:cNvCxnSpPr>
          <p:nvPr userDrawn="1"/>
        </p:nvCxnSpPr>
        <p:spPr>
          <a:xfrm>
            <a:off x="449451" y="6448560"/>
            <a:ext cx="11399649"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42900" y="1246069"/>
            <a:ext cx="11506200" cy="5137523"/>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565397" y="6576427"/>
            <a:ext cx="283703" cy="151625"/>
          </a:xfrm>
          <a:prstGeom prst="rect">
            <a:avLst/>
          </a:prstGeom>
        </p:spPr>
        <p:txBody>
          <a:bodyPr vert="horz" lIns="0" tIns="0" rIns="0" bIns="0" rtlCol="0" anchor="ctr"/>
          <a:lstStyle>
            <a:lvl1pPr algn="ctr">
              <a:defRPr sz="1000" b="1">
                <a:solidFill>
                  <a:srgbClr val="A92B40"/>
                </a:solidFill>
              </a:defRPr>
            </a:lvl1pPr>
          </a:lstStyle>
          <a:p>
            <a:fld id="{4EBCDCBD-78E1-0D41-A999-31B5EBF8E02C}" type="slidenum">
              <a:rPr lang="en-US" smtClean="0"/>
              <a:pPr/>
              <a:t>‹#›</a:t>
            </a:fld>
            <a:endParaRPr lang="en-US" dirty="0"/>
          </a:p>
        </p:txBody>
      </p:sp>
      <p:cxnSp>
        <p:nvCxnSpPr>
          <p:cNvPr id="8" name="Straight Connector 7"/>
          <p:cNvCxnSpPr/>
          <p:nvPr userDrawn="1"/>
        </p:nvCxnSpPr>
        <p:spPr>
          <a:xfrm>
            <a:off x="11504240" y="6580768"/>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Placeholder 6">
            <a:extLst>
              <a:ext uri="{FF2B5EF4-FFF2-40B4-BE49-F238E27FC236}">
                <a16:creationId xmlns:a16="http://schemas.microsoft.com/office/drawing/2014/main" id="{35FDE96B-53ED-514C-AF51-BCC132AC1FC7}"/>
              </a:ext>
            </a:extLst>
          </p:cNvPr>
          <p:cNvSpPr>
            <a:spLocks noGrp="1"/>
          </p:cNvSpPr>
          <p:nvPr>
            <p:ph type="title"/>
          </p:nvPr>
        </p:nvSpPr>
        <p:spPr>
          <a:xfrm>
            <a:off x="342900" y="320040"/>
            <a:ext cx="9944100" cy="541022"/>
          </a:xfrm>
          <a:prstGeom prst="rect">
            <a:avLst/>
          </a:prstGeom>
        </p:spPr>
        <p:txBody>
          <a:bodyPr vert="horz" lIns="0" tIns="45720" rIns="91440" bIns="45720" rtlCol="0" anchor="ctr">
            <a:normAutofit/>
          </a:bodyPr>
          <a:lstStyle/>
          <a:p>
            <a:r>
              <a:rPr lang="en-US" dirty="0"/>
              <a:t>Click to add title</a:t>
            </a:r>
          </a:p>
        </p:txBody>
      </p:sp>
      <p:pic>
        <p:nvPicPr>
          <p:cNvPr id="20" name="Picture 19">
            <a:extLst>
              <a:ext uri="{FF2B5EF4-FFF2-40B4-BE49-F238E27FC236}">
                <a16:creationId xmlns:a16="http://schemas.microsoft.com/office/drawing/2014/main" id="{77C8E2C2-A0E3-AD4E-A7B5-CA298C967315}"/>
              </a:ext>
            </a:extLst>
          </p:cNvPr>
          <p:cNvPicPr>
            <a:picLocks noChangeAspect="1"/>
          </p:cNvPicPr>
          <p:nvPr userDrawn="1"/>
        </p:nvPicPr>
        <p:blipFill>
          <a:blip r:embed="rId19"/>
          <a:stretch>
            <a:fillRect/>
          </a:stretch>
        </p:blipFill>
        <p:spPr>
          <a:xfrm>
            <a:off x="10435018" y="170106"/>
            <a:ext cx="1404673" cy="850608"/>
          </a:xfrm>
          <a:prstGeom prst="rect">
            <a:avLst/>
          </a:prstGeom>
        </p:spPr>
      </p:pic>
      <p:sp>
        <p:nvSpPr>
          <p:cNvPr id="11" name="Footer Placeholder 10">
            <a:extLst>
              <a:ext uri="{FF2B5EF4-FFF2-40B4-BE49-F238E27FC236}">
                <a16:creationId xmlns:a16="http://schemas.microsoft.com/office/drawing/2014/main" id="{E35285F8-064C-2F42-B67B-090963BD119F}"/>
              </a:ext>
            </a:extLst>
          </p:cNvPr>
          <p:cNvSpPr>
            <a:spLocks noGrp="1"/>
          </p:cNvSpPr>
          <p:nvPr>
            <p:ph type="ftr" sz="quarter" idx="3"/>
          </p:nvPr>
        </p:nvSpPr>
        <p:spPr>
          <a:xfrm>
            <a:off x="8064794" y="6576553"/>
            <a:ext cx="3338625" cy="162692"/>
          </a:xfrm>
          <a:prstGeom prst="rect">
            <a:avLst/>
          </a:prstGeom>
        </p:spPr>
        <p:txBody>
          <a:bodyPr vert="horz" lIns="91440" tIns="45720" rIns="0" bIns="45720" rtlCol="0" anchor="ctr"/>
          <a:lstStyle>
            <a:lvl1pPr algn="r">
              <a:defRPr sz="1000">
                <a:solidFill>
                  <a:schemeClr val="tx1"/>
                </a:solidFill>
              </a:defRPr>
            </a:lvl1pPr>
          </a:lstStyle>
          <a:p>
            <a:fld id="{17CEB6CF-0D42-CC48-BA23-58B21F94A96D}" type="datetime3">
              <a:rPr lang="en-US" smtClean="0"/>
              <a:pPr/>
              <a:t>23 January 2023</a:t>
            </a:fld>
            <a:endParaRPr lang="en-US" dirty="0"/>
          </a:p>
        </p:txBody>
      </p:sp>
      <p:sp>
        <p:nvSpPr>
          <p:cNvPr id="5" name="Rectangle 4">
            <a:extLst>
              <a:ext uri="{FF2B5EF4-FFF2-40B4-BE49-F238E27FC236}">
                <a16:creationId xmlns:a16="http://schemas.microsoft.com/office/drawing/2014/main" id="{BA5CB341-02A9-5148-BAE8-DAA82A093A8C}"/>
              </a:ext>
            </a:extLst>
          </p:cNvPr>
          <p:cNvSpPr/>
          <p:nvPr userDrawn="1"/>
        </p:nvSpPr>
        <p:spPr>
          <a:xfrm>
            <a:off x="346389" y="6326372"/>
            <a:ext cx="812560" cy="22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47500" lnSpcReduction="20000"/>
          </a:bodyPr>
          <a:lstStyle/>
          <a:p>
            <a:pPr algn="ctr"/>
            <a:endParaRPr lang="en-US" sz="2000" dirty="0"/>
          </a:p>
        </p:txBody>
      </p:sp>
      <p:pic>
        <p:nvPicPr>
          <p:cNvPr id="9" name="Picture 8">
            <a:extLst>
              <a:ext uri="{FF2B5EF4-FFF2-40B4-BE49-F238E27FC236}">
                <a16:creationId xmlns:a16="http://schemas.microsoft.com/office/drawing/2014/main" id="{156F14C3-4BD8-224D-B5C1-E29102F8A275}"/>
              </a:ext>
            </a:extLst>
          </p:cNvPr>
          <p:cNvPicPr>
            <a:picLocks noChangeAspect="1"/>
          </p:cNvPicPr>
          <p:nvPr userDrawn="1"/>
        </p:nvPicPr>
        <p:blipFill>
          <a:blip r:embed="rId20"/>
          <a:stretch>
            <a:fillRect/>
          </a:stretch>
        </p:blipFill>
        <p:spPr>
          <a:xfrm>
            <a:off x="320381" y="6389942"/>
            <a:ext cx="853944" cy="375799"/>
          </a:xfrm>
          <a:prstGeom prst="rect">
            <a:avLst/>
          </a:prstGeom>
        </p:spPr>
      </p:pic>
      <p:sp>
        <p:nvSpPr>
          <p:cNvPr id="17" name="TextBox 16">
            <a:extLst>
              <a:ext uri="{FF2B5EF4-FFF2-40B4-BE49-F238E27FC236}">
                <a16:creationId xmlns:a16="http://schemas.microsoft.com/office/drawing/2014/main" id="{B069129C-8A1E-504A-B21D-3A098BEE3044}"/>
              </a:ext>
            </a:extLst>
          </p:cNvPr>
          <p:cNvSpPr txBox="1"/>
          <p:nvPr userDrawn="1"/>
        </p:nvSpPr>
        <p:spPr>
          <a:xfrm>
            <a:off x="1361583" y="6576428"/>
            <a:ext cx="2749437" cy="164438"/>
          </a:xfrm>
          <a:prstGeom prst="rect">
            <a:avLst/>
          </a:prstGeom>
          <a:noFill/>
          <a:ln w="19050">
            <a:noFill/>
          </a:ln>
        </p:spPr>
        <p:txBody>
          <a:bodyPr wrap="squar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4" name="Straight Connector 3">
            <a:extLst>
              <a:ext uri="{FF2B5EF4-FFF2-40B4-BE49-F238E27FC236}">
                <a16:creationId xmlns:a16="http://schemas.microsoft.com/office/drawing/2014/main" id="{83BD028C-D5F1-C643-99AC-4DB0B4C35FB7}"/>
              </a:ext>
            </a:extLst>
          </p:cNvPr>
          <p:cNvCxnSpPr>
            <a:cxnSpLocks/>
          </p:cNvCxnSpPr>
          <p:nvPr userDrawn="1"/>
        </p:nvCxnSpPr>
        <p:spPr>
          <a:xfrm>
            <a:off x="0" y="1181100"/>
            <a:ext cx="121920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799220"/>
      </p:ext>
    </p:extLst>
  </p:cSld>
  <p:clrMap bg1="lt1" tx1="dk1" bg2="lt2" tx2="dk2" accent1="accent1" accent2="accent2" accent3="accent3" accent4="accent4" accent5="accent5" accent6="accent6" hlink="hlink" folHlink="folHlink"/>
  <p:sldLayoutIdLst>
    <p:sldLayoutId id="2147483870" r:id="rId1"/>
    <p:sldLayoutId id="2147483786" r:id="rId2"/>
    <p:sldLayoutId id="2147483835" r:id="rId3"/>
    <p:sldLayoutId id="2147483837" r:id="rId4"/>
    <p:sldLayoutId id="2147483838" r:id="rId5"/>
    <p:sldLayoutId id="2147483823" r:id="rId6"/>
    <p:sldLayoutId id="2147483839" r:id="rId7"/>
    <p:sldLayoutId id="2147483840" r:id="rId8"/>
    <p:sldLayoutId id="2147483841" r:id="rId9"/>
    <p:sldLayoutId id="2147483866" r:id="rId10"/>
    <p:sldLayoutId id="2147483815" r:id="rId11"/>
    <p:sldLayoutId id="2147483808" r:id="rId12"/>
    <p:sldLayoutId id="2147483871" r:id="rId13"/>
    <p:sldLayoutId id="2147483872" r:id="rId14"/>
    <p:sldLayoutId id="2147483873" r:id="rId15"/>
    <p:sldLayoutId id="2147483874" r:id="rId16"/>
  </p:sldLayoutIdLst>
  <p:hf hdr="0" dt="0"/>
  <p:txStyles>
    <p:titleStyle>
      <a:lvl1pPr algn="l" defTabSz="914400" rtl="0" eaLnBrk="1" latinLnBrk="0" hangingPunct="1">
        <a:lnSpc>
          <a:spcPct val="100000"/>
        </a:lnSpc>
        <a:spcBef>
          <a:spcPct val="0"/>
        </a:spcBef>
        <a:buNone/>
        <a:defRPr sz="3000" b="1" kern="1200" cap="none" spc="0" baseline="0">
          <a:ln>
            <a:noFill/>
          </a:ln>
          <a:solidFill>
            <a:srgbClr val="A92B40"/>
          </a:solidFill>
          <a:effectLst/>
          <a:latin typeface="+mj-lt"/>
          <a:ea typeface="+mj-ea"/>
          <a:cs typeface="+mj-cs"/>
        </a:defRPr>
      </a:lvl1pPr>
    </p:titleStyle>
    <p:bodyStyle>
      <a:lvl1pPr marL="231775" indent="-231775" algn="l" defTabSz="914400" rtl="0" eaLnBrk="1" latinLnBrk="0" hangingPunct="1">
        <a:lnSpc>
          <a:spcPct val="114000"/>
        </a:lnSpc>
        <a:spcBef>
          <a:spcPts val="1000"/>
        </a:spcBef>
        <a:buClr>
          <a:srgbClr val="A92B40"/>
        </a:buClr>
        <a:buSzPct val="110000"/>
        <a:buFont typeface="Arial"/>
        <a:buChar char="•"/>
        <a:tabLst/>
        <a:defRPr sz="2000" kern="1200">
          <a:solidFill>
            <a:schemeClr val="tx1"/>
          </a:solidFill>
          <a:latin typeface="+mn-lt"/>
          <a:ea typeface="+mn-ea"/>
          <a:cs typeface="+mn-cs"/>
        </a:defRPr>
      </a:lvl1pPr>
      <a:lvl2pPr marL="457200" indent="-225425" algn="l" defTabSz="914400" rtl="0" eaLnBrk="1" latinLnBrk="0" hangingPunct="1">
        <a:lnSpc>
          <a:spcPct val="114000"/>
        </a:lnSpc>
        <a:spcBef>
          <a:spcPts val="400"/>
        </a:spcBef>
        <a:buClr>
          <a:srgbClr val="A92B40"/>
        </a:buClr>
        <a:buSzPct val="110000"/>
        <a:buFont typeface=".AppleSystemUIFont" charset="-120"/>
        <a:buChar char="-"/>
        <a:tabLst/>
        <a:defRPr sz="1800" kern="1200">
          <a:solidFill>
            <a:schemeClr val="tx1"/>
          </a:solidFill>
          <a:latin typeface="+mn-lt"/>
          <a:ea typeface="+mn-ea"/>
          <a:cs typeface="+mn-cs"/>
        </a:defRPr>
      </a:lvl2pPr>
      <a:lvl3pPr marL="690563" indent="-233363" algn="l" defTabSz="914400" rtl="0" eaLnBrk="1" latinLnBrk="0" hangingPunct="1">
        <a:lnSpc>
          <a:spcPct val="114000"/>
        </a:lnSpc>
        <a:spcBef>
          <a:spcPts val="400"/>
        </a:spcBef>
        <a:buClr>
          <a:srgbClr val="A92B40"/>
        </a:buClr>
        <a:buSzPct val="110000"/>
        <a:buFont typeface="Wingdings" charset="2"/>
        <a:buChar char="§"/>
        <a:tabLst/>
        <a:defRPr sz="1600" kern="1200">
          <a:solidFill>
            <a:schemeClr val="tx1"/>
          </a:solidFill>
          <a:latin typeface="+mn-lt"/>
          <a:ea typeface="+mn-ea"/>
          <a:cs typeface="+mn-cs"/>
        </a:defRPr>
      </a:lvl3pPr>
      <a:lvl4pPr marL="915988" indent="-225425" algn="l" defTabSz="914400" rtl="0" eaLnBrk="1" latinLnBrk="0" hangingPunct="1">
        <a:lnSpc>
          <a:spcPct val="114000"/>
        </a:lnSpc>
        <a:spcBef>
          <a:spcPts val="400"/>
        </a:spcBef>
        <a:buClr>
          <a:srgbClr val="A92B40"/>
        </a:buClr>
        <a:buSzPct val="110000"/>
        <a:buFont typeface="Courier New" charset="0"/>
        <a:buChar char="o"/>
        <a:tabLst/>
        <a:defRPr sz="16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userDrawn="1">
          <p15:clr>
            <a:srgbClr val="F26B43"/>
          </p15:clr>
        </p15:guide>
        <p15:guide id="11" userDrawn="1">
          <p15:clr>
            <a:srgbClr val="F26B43"/>
          </p15:clr>
        </p15:guide>
        <p15:guide id="12" pos="7680" userDrawn="1">
          <p15:clr>
            <a:srgbClr val="F26B43"/>
          </p15:clr>
        </p15:guide>
        <p15:guide id="13" orient="horz" pos="3912" userDrawn="1">
          <p15:clr>
            <a:srgbClr val="F26B43"/>
          </p15:clr>
        </p15:guide>
        <p15:guide id="16" orient="horz" pos="936">
          <p15:clr>
            <a:srgbClr val="F26B43"/>
          </p15:clr>
        </p15:guide>
        <p15:guide id="17" pos="216" userDrawn="1">
          <p15:clr>
            <a:srgbClr val="F26B43"/>
          </p15:clr>
        </p15:guide>
        <p15:guide id="18" pos="7464" userDrawn="1">
          <p15:clr>
            <a:srgbClr val="F26B43"/>
          </p15:clr>
        </p15:guide>
        <p15:guide id="19" pos="6480" userDrawn="1">
          <p15:clr>
            <a:srgbClr val="F26B43"/>
          </p15:clr>
        </p15:guide>
        <p15:guide id="22" orient="horz" pos="744" userDrawn="1">
          <p15:clr>
            <a:srgbClr val="F26B43"/>
          </p15:clr>
        </p15:guide>
        <p15:guide id="23" orient="horz" pos="4200" userDrawn="1">
          <p15:clr>
            <a:srgbClr val="F26B43"/>
          </p15:clr>
        </p15:guide>
        <p15:guide id="25" pos="3840" userDrawn="1">
          <p15:clr>
            <a:srgbClr val="F26B43"/>
          </p15:clr>
        </p15:guide>
        <p15:guide id="26" pos="3768" userDrawn="1">
          <p15:clr>
            <a:srgbClr val="F26B43"/>
          </p15:clr>
        </p15:guide>
        <p15:guide id="27" pos="3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6D3166-A3B6-FC44-9D38-298C875CE1F9}"/>
              </a:ext>
            </a:extLst>
          </p:cNvPr>
          <p:cNvSpPr/>
          <p:nvPr userDrawn="1"/>
        </p:nvSpPr>
        <p:spPr>
          <a:xfrm>
            <a:off x="0" y="6448560"/>
            <a:ext cx="12192000" cy="4094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sz="1000" b="1" dirty="0">
              <a:solidFill>
                <a:srgbClr val="FFB539"/>
              </a:solidFill>
            </a:endParaRPr>
          </a:p>
        </p:txBody>
      </p:sp>
      <p:sp>
        <p:nvSpPr>
          <p:cNvPr id="3" name="Text Placeholder 2"/>
          <p:cNvSpPr>
            <a:spLocks noGrp="1"/>
          </p:cNvSpPr>
          <p:nvPr>
            <p:ph type="body" idx="1"/>
          </p:nvPr>
        </p:nvSpPr>
        <p:spPr>
          <a:xfrm>
            <a:off x="342900" y="1485900"/>
            <a:ext cx="11506200" cy="4724400"/>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565397" y="6576427"/>
            <a:ext cx="283703" cy="151625"/>
          </a:xfrm>
          <a:prstGeom prst="rect">
            <a:avLst/>
          </a:prstGeom>
        </p:spPr>
        <p:txBody>
          <a:bodyPr vert="horz" lIns="0" tIns="0" rIns="0" bIns="0" rtlCol="0" anchor="ctr"/>
          <a:lstStyle>
            <a:lvl1pPr algn="ctr">
              <a:defRPr sz="1000" b="1">
                <a:solidFill>
                  <a:srgbClr val="FFB539"/>
                </a:solidFill>
              </a:defRPr>
            </a:lvl1pPr>
          </a:lstStyle>
          <a:p>
            <a:fld id="{4EBCDCBD-78E1-0D41-A999-31B5EBF8E02C}" type="slidenum">
              <a:rPr lang="en-US" smtClean="0"/>
              <a:pPr/>
              <a:t>‹#›</a:t>
            </a:fld>
            <a:endParaRPr lang="en-US" dirty="0"/>
          </a:p>
        </p:txBody>
      </p:sp>
      <p:cxnSp>
        <p:nvCxnSpPr>
          <p:cNvPr id="8" name="Straight Connector 7"/>
          <p:cNvCxnSpPr/>
          <p:nvPr userDrawn="1"/>
        </p:nvCxnSpPr>
        <p:spPr>
          <a:xfrm>
            <a:off x="11504240" y="6580768"/>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Placeholder 6">
            <a:extLst>
              <a:ext uri="{FF2B5EF4-FFF2-40B4-BE49-F238E27FC236}">
                <a16:creationId xmlns:a16="http://schemas.microsoft.com/office/drawing/2014/main" id="{35FDE96B-53ED-514C-AF51-BCC132AC1FC7}"/>
              </a:ext>
            </a:extLst>
          </p:cNvPr>
          <p:cNvSpPr>
            <a:spLocks noGrp="1"/>
          </p:cNvSpPr>
          <p:nvPr>
            <p:ph type="title"/>
          </p:nvPr>
        </p:nvSpPr>
        <p:spPr>
          <a:xfrm>
            <a:off x="342900" y="320040"/>
            <a:ext cx="9944100" cy="541022"/>
          </a:xfrm>
          <a:prstGeom prst="rect">
            <a:avLst/>
          </a:prstGeom>
        </p:spPr>
        <p:txBody>
          <a:bodyPr vert="horz" lIns="0" tIns="0" rIns="91440" bIns="0" rtlCol="0" anchor="ctr">
            <a:normAutofit/>
          </a:bodyPr>
          <a:lstStyle/>
          <a:p>
            <a:r>
              <a:rPr lang="en-US" dirty="0"/>
              <a:t>Click to add title</a:t>
            </a:r>
          </a:p>
        </p:txBody>
      </p:sp>
      <p:pic>
        <p:nvPicPr>
          <p:cNvPr id="9" name="Picture 8">
            <a:extLst>
              <a:ext uri="{FF2B5EF4-FFF2-40B4-BE49-F238E27FC236}">
                <a16:creationId xmlns:a16="http://schemas.microsoft.com/office/drawing/2014/main" id="{156F14C3-4BD8-224D-B5C1-E29102F8A275}"/>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20381" y="6389942"/>
            <a:ext cx="853944" cy="375799"/>
          </a:xfrm>
          <a:prstGeom prst="rect">
            <a:avLst/>
          </a:prstGeom>
        </p:spPr>
      </p:pic>
      <p:cxnSp>
        <p:nvCxnSpPr>
          <p:cNvPr id="16" name="Straight Connector 15">
            <a:extLst>
              <a:ext uri="{FF2B5EF4-FFF2-40B4-BE49-F238E27FC236}">
                <a16:creationId xmlns:a16="http://schemas.microsoft.com/office/drawing/2014/main" id="{F8E57244-87A0-8B4B-88E2-F05364CEA8FB}"/>
              </a:ext>
            </a:extLst>
          </p:cNvPr>
          <p:cNvCxnSpPr>
            <a:cxnSpLocks/>
          </p:cNvCxnSpPr>
          <p:nvPr userDrawn="1"/>
        </p:nvCxnSpPr>
        <p:spPr>
          <a:xfrm>
            <a:off x="457200" y="6448560"/>
            <a:ext cx="113919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8BCAB01-1A7C-C945-B76E-4F5CAC3E5421}"/>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0381" y="6390293"/>
            <a:ext cx="853944" cy="375096"/>
          </a:xfrm>
          <a:prstGeom prst="rect">
            <a:avLst/>
          </a:prstGeom>
          <a:solidFill>
            <a:schemeClr val="tx1"/>
          </a:solidFill>
        </p:spPr>
      </p:pic>
      <p:cxnSp>
        <p:nvCxnSpPr>
          <p:cNvPr id="18" name="Straight Connector 17">
            <a:extLst>
              <a:ext uri="{FF2B5EF4-FFF2-40B4-BE49-F238E27FC236}">
                <a16:creationId xmlns:a16="http://schemas.microsoft.com/office/drawing/2014/main" id="{0C3E42EA-0B02-D140-B92D-A592F2D59689}"/>
              </a:ext>
            </a:extLst>
          </p:cNvPr>
          <p:cNvCxnSpPr>
            <a:cxnSpLocks/>
          </p:cNvCxnSpPr>
          <p:nvPr userDrawn="1"/>
        </p:nvCxnSpPr>
        <p:spPr>
          <a:xfrm>
            <a:off x="0" y="1181100"/>
            <a:ext cx="121920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755969E-22CA-2F49-8498-2F0D7191D608}"/>
              </a:ext>
            </a:extLst>
          </p:cNvPr>
          <p:cNvPicPr>
            <a:picLocks noChangeAspect="1"/>
          </p:cNvPicPr>
          <p:nvPr userDrawn="1"/>
        </p:nvPicPr>
        <p:blipFill>
          <a:blip r:embed="rId19" cstate="screen">
            <a:grayscl/>
            <a:extLst>
              <a:ext uri="{28A0092B-C50C-407E-A947-70E740481C1C}">
                <a14:useLocalDpi xmlns:a14="http://schemas.microsoft.com/office/drawing/2010/main"/>
              </a:ext>
            </a:extLst>
          </a:blip>
          <a:stretch>
            <a:fillRect/>
          </a:stretch>
        </p:blipFill>
        <p:spPr>
          <a:xfrm>
            <a:off x="10431758" y="171410"/>
            <a:ext cx="1404673" cy="850608"/>
          </a:xfrm>
          <a:prstGeom prst="rect">
            <a:avLst/>
          </a:prstGeom>
        </p:spPr>
      </p:pic>
      <p:pic>
        <p:nvPicPr>
          <p:cNvPr id="10" name="Picture 9">
            <a:extLst>
              <a:ext uri="{FF2B5EF4-FFF2-40B4-BE49-F238E27FC236}">
                <a16:creationId xmlns:a16="http://schemas.microsoft.com/office/drawing/2014/main" id="{EDFF89B1-465D-EE48-968F-1CCC9FDDAFB1}"/>
              </a:ext>
            </a:extLst>
          </p:cNvPr>
          <p:cNvPicPr>
            <a:picLocks noChangeAspect="1"/>
          </p:cNvPicPr>
          <p:nvPr userDrawn="1"/>
        </p:nvPicPr>
        <p:blipFill>
          <a:blip r:embed="rId20" cstate="screen">
            <a:alphaModFix amt="82000"/>
            <a:extLst>
              <a:ext uri="{28A0092B-C50C-407E-A947-70E740481C1C}">
                <a14:useLocalDpi xmlns:a14="http://schemas.microsoft.com/office/drawing/2010/main"/>
              </a:ext>
            </a:extLst>
          </a:blip>
          <a:stretch>
            <a:fillRect/>
          </a:stretch>
        </p:blipFill>
        <p:spPr>
          <a:xfrm>
            <a:off x="-16059" y="0"/>
            <a:ext cx="12192000" cy="1181100"/>
          </a:xfrm>
          <a:prstGeom prst="rect">
            <a:avLst/>
          </a:prstGeom>
        </p:spPr>
      </p:pic>
    </p:spTree>
    <p:extLst>
      <p:ext uri="{BB962C8B-B14F-4D97-AF65-F5344CB8AC3E}">
        <p14:creationId xmlns:p14="http://schemas.microsoft.com/office/powerpoint/2010/main" val="133658645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Lst>
  <p:hf hdr="0" dt="0"/>
  <p:txStyles>
    <p:titleStyle>
      <a:lvl1pPr algn="l" defTabSz="914400" rtl="0" eaLnBrk="1" latinLnBrk="0" hangingPunct="1">
        <a:lnSpc>
          <a:spcPct val="100000"/>
        </a:lnSpc>
        <a:spcBef>
          <a:spcPct val="0"/>
        </a:spcBef>
        <a:buNone/>
        <a:defRPr sz="3000" b="1" kern="1200" baseline="0">
          <a:solidFill>
            <a:schemeClr val="bg1"/>
          </a:solidFill>
          <a:effectLst>
            <a:outerShdw blurRad="63500" dir="5400000" algn="ctr" rotWithShape="0">
              <a:srgbClr val="000000">
                <a:alpha val="50000"/>
              </a:srgbClr>
            </a:outerShdw>
          </a:effectLst>
          <a:latin typeface="+mj-lt"/>
          <a:ea typeface="+mj-ea"/>
          <a:cs typeface="+mj-cs"/>
        </a:defRPr>
      </a:lvl1pPr>
    </p:titleStyle>
    <p:bodyStyle>
      <a:lvl1pPr marL="231775" indent="-231775" algn="l" defTabSz="914400" rtl="0" eaLnBrk="1" latinLnBrk="0" hangingPunct="1">
        <a:lnSpc>
          <a:spcPct val="100000"/>
        </a:lnSpc>
        <a:spcBef>
          <a:spcPts val="1000"/>
        </a:spcBef>
        <a:spcAft>
          <a:spcPts val="1200"/>
        </a:spcAft>
        <a:buClr>
          <a:srgbClr val="FFB539"/>
        </a:buClr>
        <a:buSzPct val="110000"/>
        <a:buFont typeface="Arial"/>
        <a:buChar char="•"/>
        <a:tabLst/>
        <a:defRPr sz="2400" kern="1200">
          <a:solidFill>
            <a:schemeClr val="bg1"/>
          </a:solidFill>
          <a:latin typeface="+mn-lt"/>
          <a:ea typeface="+mn-ea"/>
          <a:cs typeface="+mn-cs"/>
        </a:defRPr>
      </a:lvl1pPr>
      <a:lvl2pPr marL="457200" indent="-225425" algn="l" defTabSz="914400" rtl="0" eaLnBrk="1" latinLnBrk="0" hangingPunct="1">
        <a:lnSpc>
          <a:spcPct val="100000"/>
        </a:lnSpc>
        <a:spcBef>
          <a:spcPts val="400"/>
        </a:spcBef>
        <a:spcAft>
          <a:spcPts val="1200"/>
        </a:spcAft>
        <a:buClr>
          <a:srgbClr val="FFB539"/>
        </a:buClr>
        <a:buSzPct val="110000"/>
        <a:buFont typeface=".AppleSystemUIFont" charset="-120"/>
        <a:buChar char="-"/>
        <a:tabLst/>
        <a:defRPr sz="1800" kern="1200">
          <a:solidFill>
            <a:schemeClr val="bg1"/>
          </a:solidFill>
          <a:latin typeface="+mn-lt"/>
          <a:ea typeface="+mn-ea"/>
          <a:cs typeface="+mn-cs"/>
        </a:defRPr>
      </a:lvl2pPr>
      <a:lvl3pPr marL="690563" indent="-233363" algn="l" defTabSz="914400" rtl="0" eaLnBrk="1" latinLnBrk="0" hangingPunct="1">
        <a:lnSpc>
          <a:spcPct val="100000"/>
        </a:lnSpc>
        <a:spcBef>
          <a:spcPts val="400"/>
        </a:spcBef>
        <a:spcAft>
          <a:spcPts val="1200"/>
        </a:spcAft>
        <a:buClr>
          <a:srgbClr val="FFB539"/>
        </a:buClr>
        <a:buSzPct val="110000"/>
        <a:buFont typeface="Wingdings" charset="2"/>
        <a:buChar char="§"/>
        <a:tabLst/>
        <a:defRPr sz="1800" kern="1200">
          <a:solidFill>
            <a:schemeClr val="bg1"/>
          </a:solidFill>
          <a:latin typeface="+mn-lt"/>
          <a:ea typeface="+mn-ea"/>
          <a:cs typeface="+mn-cs"/>
        </a:defRPr>
      </a:lvl3pPr>
      <a:lvl4pPr marL="915988" indent="-225425" algn="l" defTabSz="914400" rtl="0" eaLnBrk="1" latinLnBrk="0" hangingPunct="1">
        <a:lnSpc>
          <a:spcPct val="100000"/>
        </a:lnSpc>
        <a:spcBef>
          <a:spcPts val="400"/>
        </a:spcBef>
        <a:spcAft>
          <a:spcPts val="1200"/>
        </a:spcAft>
        <a:buClr>
          <a:srgbClr val="FFB539"/>
        </a:buClr>
        <a:buSzPct val="110000"/>
        <a:buFont typeface="Courier New" charset="0"/>
        <a:buChar char="o"/>
        <a:tabLst/>
        <a:defRPr sz="1800" kern="1200">
          <a:solidFill>
            <a:schemeClr val="bg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15:clr>
            <a:srgbClr val="F26B43"/>
          </p15:clr>
        </p15:guide>
        <p15:guide id="11">
          <p15:clr>
            <a:srgbClr val="F26B43"/>
          </p15:clr>
        </p15:guide>
        <p15:guide id="12" pos="7680">
          <p15:clr>
            <a:srgbClr val="F26B43"/>
          </p15:clr>
        </p15:guide>
        <p15:guide id="13" orient="horz" pos="3912">
          <p15:clr>
            <a:srgbClr val="F26B43"/>
          </p15:clr>
        </p15:guide>
        <p15:guide id="16" orient="horz" pos="936">
          <p15:clr>
            <a:srgbClr val="F26B43"/>
          </p15:clr>
        </p15:guide>
        <p15:guide id="17" pos="216">
          <p15:clr>
            <a:srgbClr val="F26B43"/>
          </p15:clr>
        </p15:guide>
        <p15:guide id="18" pos="7464">
          <p15:clr>
            <a:srgbClr val="F26B43"/>
          </p15:clr>
        </p15:guide>
        <p15:guide id="19" pos="6480">
          <p15:clr>
            <a:srgbClr val="F26B43"/>
          </p15:clr>
        </p15:guide>
        <p15:guide id="22" orient="horz" pos="744">
          <p15:clr>
            <a:srgbClr val="F26B43"/>
          </p15:clr>
        </p15:guide>
        <p15:guide id="23" orient="horz" pos="4200">
          <p15:clr>
            <a:srgbClr val="F26B43"/>
          </p15:clr>
        </p15:guide>
        <p15:guide id="25" pos="3840">
          <p15:clr>
            <a:srgbClr val="F26B43"/>
          </p15:clr>
        </p15:guide>
        <p15:guide id="26" pos="3768">
          <p15:clr>
            <a:srgbClr val="F26B43"/>
          </p15:clr>
        </p15:guide>
        <p15:guide id="27" pos="39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3CBB8F1-E85B-B745-B36D-9DAFE9562404}"/>
              </a:ext>
            </a:extLst>
          </p:cNvPr>
          <p:cNvPicPr>
            <a:picLocks noChangeAspect="1"/>
          </p:cNvPicPr>
          <p:nvPr userDrawn="1"/>
        </p:nvPicPr>
        <p:blipFill>
          <a:blip r:embed="rId17"/>
          <a:stretch>
            <a:fillRect/>
          </a:stretch>
        </p:blipFill>
        <p:spPr>
          <a:xfrm>
            <a:off x="0" y="-6349"/>
            <a:ext cx="12192000" cy="1193800"/>
          </a:xfrm>
          <a:prstGeom prst="rect">
            <a:avLst/>
          </a:prstGeom>
        </p:spPr>
      </p:pic>
      <p:cxnSp>
        <p:nvCxnSpPr>
          <p:cNvPr id="15" name="Straight Connector 14"/>
          <p:cNvCxnSpPr>
            <a:cxnSpLocks/>
          </p:cNvCxnSpPr>
          <p:nvPr userDrawn="1"/>
        </p:nvCxnSpPr>
        <p:spPr>
          <a:xfrm>
            <a:off x="449451" y="6448560"/>
            <a:ext cx="11399649"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42900" y="1246069"/>
            <a:ext cx="11506200" cy="5137523"/>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548305" y="6585812"/>
            <a:ext cx="283703" cy="151625"/>
          </a:xfrm>
          <a:prstGeom prst="rect">
            <a:avLst/>
          </a:prstGeom>
        </p:spPr>
        <p:txBody>
          <a:bodyPr vert="horz" lIns="0" tIns="0" rIns="0" bIns="0" rtlCol="0" anchor="ctr"/>
          <a:lstStyle>
            <a:lvl1pPr algn="ctr">
              <a:defRPr sz="1000" b="1">
                <a:solidFill>
                  <a:srgbClr val="A92B40"/>
                </a:solidFill>
              </a:defRPr>
            </a:lvl1pPr>
          </a:lstStyle>
          <a:p>
            <a:fld id="{4EBCDCBD-78E1-0D41-A999-31B5EBF8E02C}" type="slidenum">
              <a:rPr lang="en-US" smtClean="0"/>
              <a:pPr/>
              <a:t>‹#›</a:t>
            </a:fld>
            <a:endParaRPr lang="en-US" dirty="0"/>
          </a:p>
        </p:txBody>
      </p:sp>
      <p:cxnSp>
        <p:nvCxnSpPr>
          <p:cNvPr id="8" name="Straight Connector 7"/>
          <p:cNvCxnSpPr/>
          <p:nvPr userDrawn="1"/>
        </p:nvCxnSpPr>
        <p:spPr>
          <a:xfrm>
            <a:off x="11504240" y="6580768"/>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Placeholder 6">
            <a:extLst>
              <a:ext uri="{FF2B5EF4-FFF2-40B4-BE49-F238E27FC236}">
                <a16:creationId xmlns:a16="http://schemas.microsoft.com/office/drawing/2014/main" id="{35FDE96B-53ED-514C-AF51-BCC132AC1FC7}"/>
              </a:ext>
            </a:extLst>
          </p:cNvPr>
          <p:cNvSpPr>
            <a:spLocks noGrp="1"/>
          </p:cNvSpPr>
          <p:nvPr>
            <p:ph type="title"/>
          </p:nvPr>
        </p:nvSpPr>
        <p:spPr>
          <a:xfrm>
            <a:off x="342900" y="320040"/>
            <a:ext cx="9944100" cy="541022"/>
          </a:xfrm>
          <a:prstGeom prst="rect">
            <a:avLst/>
          </a:prstGeom>
        </p:spPr>
        <p:txBody>
          <a:bodyPr vert="horz" lIns="0" tIns="45720" rIns="91440" bIns="45720" rtlCol="0" anchor="ctr">
            <a:normAutofit/>
          </a:bodyPr>
          <a:lstStyle/>
          <a:p>
            <a:r>
              <a:rPr lang="en-US" dirty="0"/>
              <a:t>Click to add title</a:t>
            </a:r>
          </a:p>
        </p:txBody>
      </p:sp>
      <p:pic>
        <p:nvPicPr>
          <p:cNvPr id="20" name="Picture 19">
            <a:extLst>
              <a:ext uri="{FF2B5EF4-FFF2-40B4-BE49-F238E27FC236}">
                <a16:creationId xmlns:a16="http://schemas.microsoft.com/office/drawing/2014/main" id="{77C8E2C2-A0E3-AD4E-A7B5-CA298C967315}"/>
              </a:ext>
            </a:extLst>
          </p:cNvPr>
          <p:cNvPicPr>
            <a:picLocks noChangeAspect="1"/>
          </p:cNvPicPr>
          <p:nvPr userDrawn="1"/>
        </p:nvPicPr>
        <p:blipFill>
          <a:blip r:embed="rId18"/>
          <a:stretch>
            <a:fillRect/>
          </a:stretch>
        </p:blipFill>
        <p:spPr>
          <a:xfrm>
            <a:off x="10435018" y="170106"/>
            <a:ext cx="1404673" cy="850608"/>
          </a:xfrm>
          <a:prstGeom prst="rect">
            <a:avLst/>
          </a:prstGeom>
        </p:spPr>
      </p:pic>
      <p:sp>
        <p:nvSpPr>
          <p:cNvPr id="5" name="Rectangle 4">
            <a:extLst>
              <a:ext uri="{FF2B5EF4-FFF2-40B4-BE49-F238E27FC236}">
                <a16:creationId xmlns:a16="http://schemas.microsoft.com/office/drawing/2014/main" id="{BA5CB341-02A9-5148-BAE8-DAA82A093A8C}"/>
              </a:ext>
            </a:extLst>
          </p:cNvPr>
          <p:cNvSpPr/>
          <p:nvPr userDrawn="1"/>
        </p:nvSpPr>
        <p:spPr>
          <a:xfrm>
            <a:off x="346389" y="6326372"/>
            <a:ext cx="812560" cy="22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47500" lnSpcReduction="20000"/>
          </a:bodyPr>
          <a:lstStyle/>
          <a:p>
            <a:pPr algn="ctr"/>
            <a:endParaRPr lang="en-US" sz="2000" dirty="0"/>
          </a:p>
        </p:txBody>
      </p:sp>
      <p:pic>
        <p:nvPicPr>
          <p:cNvPr id="9" name="Picture 8">
            <a:extLst>
              <a:ext uri="{FF2B5EF4-FFF2-40B4-BE49-F238E27FC236}">
                <a16:creationId xmlns:a16="http://schemas.microsoft.com/office/drawing/2014/main" id="{156F14C3-4BD8-224D-B5C1-E29102F8A275}"/>
              </a:ext>
            </a:extLst>
          </p:cNvPr>
          <p:cNvPicPr>
            <a:picLocks noChangeAspect="1"/>
          </p:cNvPicPr>
          <p:nvPr userDrawn="1"/>
        </p:nvPicPr>
        <p:blipFill>
          <a:blip r:embed="rId19"/>
          <a:stretch>
            <a:fillRect/>
          </a:stretch>
        </p:blipFill>
        <p:spPr>
          <a:xfrm>
            <a:off x="320381" y="6389942"/>
            <a:ext cx="853944" cy="375799"/>
          </a:xfrm>
          <a:prstGeom prst="rect">
            <a:avLst/>
          </a:prstGeom>
        </p:spPr>
      </p:pic>
      <p:sp>
        <p:nvSpPr>
          <p:cNvPr id="17" name="TextBox 16">
            <a:extLst>
              <a:ext uri="{FF2B5EF4-FFF2-40B4-BE49-F238E27FC236}">
                <a16:creationId xmlns:a16="http://schemas.microsoft.com/office/drawing/2014/main" id="{B069129C-8A1E-504A-B21D-3A098BEE3044}"/>
              </a:ext>
            </a:extLst>
          </p:cNvPr>
          <p:cNvSpPr txBox="1"/>
          <p:nvPr userDrawn="1"/>
        </p:nvSpPr>
        <p:spPr>
          <a:xfrm>
            <a:off x="1235481" y="6576428"/>
            <a:ext cx="2749437" cy="164438"/>
          </a:xfrm>
          <a:prstGeom prst="rect">
            <a:avLst/>
          </a:prstGeom>
          <a:noFill/>
          <a:ln w="19050">
            <a:noFill/>
          </a:ln>
        </p:spPr>
        <p:txBody>
          <a:bodyPr wrap="squar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4" name="Straight Connector 3">
            <a:extLst>
              <a:ext uri="{FF2B5EF4-FFF2-40B4-BE49-F238E27FC236}">
                <a16:creationId xmlns:a16="http://schemas.microsoft.com/office/drawing/2014/main" id="{83BD028C-D5F1-C643-99AC-4DB0B4C35FB7}"/>
              </a:ext>
            </a:extLst>
          </p:cNvPr>
          <p:cNvCxnSpPr>
            <a:cxnSpLocks/>
          </p:cNvCxnSpPr>
          <p:nvPr userDrawn="1"/>
        </p:nvCxnSpPr>
        <p:spPr>
          <a:xfrm>
            <a:off x="0" y="1181100"/>
            <a:ext cx="121920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Footer Placeholder 10">
            <a:extLst>
              <a:ext uri="{FF2B5EF4-FFF2-40B4-BE49-F238E27FC236}">
                <a16:creationId xmlns:a16="http://schemas.microsoft.com/office/drawing/2014/main" id="{E35285F8-064C-2F42-B67B-090963BD119F}"/>
              </a:ext>
            </a:extLst>
          </p:cNvPr>
          <p:cNvSpPr txBox="1">
            <a:spLocks/>
          </p:cNvSpPr>
          <p:nvPr userDrawn="1"/>
        </p:nvSpPr>
        <p:spPr>
          <a:xfrm>
            <a:off x="10124718" y="6583802"/>
            <a:ext cx="1325969" cy="153635"/>
          </a:xfrm>
          <a:prstGeom prst="rect">
            <a:avLst/>
          </a:prstGeom>
        </p:spPr>
        <p:txBody>
          <a:bodyPr vert="horz" lIns="91440" tIns="45720" rIns="0" bIns="45720" rtlCol="0" anchor="ct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Section </a:t>
            </a:r>
            <a:r>
              <a:rPr lang="en-US" dirty="0">
                <a:solidFill>
                  <a:srgbClr val="0336FF"/>
                </a:solidFill>
              </a:rPr>
              <a:t>07</a:t>
            </a:r>
          </a:p>
        </p:txBody>
      </p:sp>
      <p:sp>
        <p:nvSpPr>
          <p:cNvPr id="19" name="Rectangle 18"/>
          <p:cNvSpPr/>
          <p:nvPr userDrawn="1"/>
        </p:nvSpPr>
        <p:spPr>
          <a:xfrm>
            <a:off x="8956979" y="6660440"/>
            <a:ext cx="1677160" cy="16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914126" eaLnBrk="0" fontAlgn="base" hangingPunct="0">
              <a:spcBef>
                <a:spcPct val="0"/>
              </a:spcBef>
              <a:spcAft>
                <a:spcPct val="0"/>
              </a:spcAft>
            </a:pPr>
            <a:r>
              <a:rPr lang="en-US" sz="1000" i="1" dirty="0">
                <a:solidFill>
                  <a:schemeClr val="tx1"/>
                </a:solidFill>
              </a:rPr>
              <a:t>August 22-26, 2022</a:t>
            </a:r>
          </a:p>
        </p:txBody>
      </p:sp>
    </p:spTree>
    <p:extLst>
      <p:ext uri="{BB962C8B-B14F-4D97-AF65-F5344CB8AC3E}">
        <p14:creationId xmlns:p14="http://schemas.microsoft.com/office/powerpoint/2010/main" val="282263150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Lst>
  <p:hf hdr="0" ftr="0" dt="0"/>
  <p:txStyles>
    <p:titleStyle>
      <a:lvl1pPr algn="l" defTabSz="914400" rtl="0" eaLnBrk="1" latinLnBrk="0" hangingPunct="1">
        <a:lnSpc>
          <a:spcPct val="100000"/>
        </a:lnSpc>
        <a:spcBef>
          <a:spcPct val="0"/>
        </a:spcBef>
        <a:buNone/>
        <a:defRPr sz="3000" b="1" kern="1200" cap="none" spc="0" baseline="0">
          <a:ln>
            <a:noFill/>
          </a:ln>
          <a:solidFill>
            <a:srgbClr val="A92B40"/>
          </a:solidFill>
          <a:effectLst/>
          <a:latin typeface="+mj-lt"/>
          <a:ea typeface="+mj-ea"/>
          <a:cs typeface="+mj-cs"/>
        </a:defRPr>
      </a:lvl1pPr>
    </p:titleStyle>
    <p:bodyStyle>
      <a:lvl1pPr marL="231775" indent="-231775" algn="l" defTabSz="914400" rtl="0" eaLnBrk="1" latinLnBrk="0" hangingPunct="1">
        <a:lnSpc>
          <a:spcPct val="114000"/>
        </a:lnSpc>
        <a:spcBef>
          <a:spcPts val="1000"/>
        </a:spcBef>
        <a:buClr>
          <a:srgbClr val="A92B40"/>
        </a:buClr>
        <a:buSzPct val="110000"/>
        <a:buFont typeface="Arial"/>
        <a:buChar char="•"/>
        <a:tabLst/>
        <a:defRPr sz="2000" kern="1200">
          <a:solidFill>
            <a:schemeClr val="tx1"/>
          </a:solidFill>
          <a:latin typeface="+mn-lt"/>
          <a:ea typeface="+mn-ea"/>
          <a:cs typeface="+mn-cs"/>
        </a:defRPr>
      </a:lvl1pPr>
      <a:lvl2pPr marL="457200" indent="-225425" algn="l" defTabSz="914400" rtl="0" eaLnBrk="1" latinLnBrk="0" hangingPunct="1">
        <a:lnSpc>
          <a:spcPct val="114000"/>
        </a:lnSpc>
        <a:spcBef>
          <a:spcPts val="400"/>
        </a:spcBef>
        <a:buClr>
          <a:srgbClr val="A92B40"/>
        </a:buClr>
        <a:buSzPct val="110000"/>
        <a:buFont typeface=".AppleSystemUIFont" charset="-120"/>
        <a:buChar char="-"/>
        <a:tabLst/>
        <a:defRPr sz="1800" kern="1200">
          <a:solidFill>
            <a:schemeClr val="tx1"/>
          </a:solidFill>
          <a:latin typeface="+mn-lt"/>
          <a:ea typeface="+mn-ea"/>
          <a:cs typeface="+mn-cs"/>
        </a:defRPr>
      </a:lvl2pPr>
      <a:lvl3pPr marL="690563" indent="-233363" algn="l" defTabSz="914400" rtl="0" eaLnBrk="1" latinLnBrk="0" hangingPunct="1">
        <a:lnSpc>
          <a:spcPct val="114000"/>
        </a:lnSpc>
        <a:spcBef>
          <a:spcPts val="400"/>
        </a:spcBef>
        <a:buClr>
          <a:srgbClr val="A92B40"/>
        </a:buClr>
        <a:buSzPct val="110000"/>
        <a:buFont typeface="Wingdings" charset="2"/>
        <a:buChar char="§"/>
        <a:tabLst/>
        <a:defRPr sz="1600" kern="1200">
          <a:solidFill>
            <a:schemeClr val="tx1"/>
          </a:solidFill>
          <a:latin typeface="+mn-lt"/>
          <a:ea typeface="+mn-ea"/>
          <a:cs typeface="+mn-cs"/>
        </a:defRPr>
      </a:lvl3pPr>
      <a:lvl4pPr marL="915988" indent="-225425" algn="l" defTabSz="914400" rtl="0" eaLnBrk="1" latinLnBrk="0" hangingPunct="1">
        <a:lnSpc>
          <a:spcPct val="114000"/>
        </a:lnSpc>
        <a:spcBef>
          <a:spcPts val="400"/>
        </a:spcBef>
        <a:buClr>
          <a:srgbClr val="A92B40"/>
        </a:buClr>
        <a:buSzPct val="110000"/>
        <a:buFont typeface="Courier New" charset="0"/>
        <a:buChar char="o"/>
        <a:tabLst/>
        <a:defRPr sz="16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15:clr>
            <a:srgbClr val="F26B43"/>
          </p15:clr>
        </p15:guide>
        <p15:guide id="11">
          <p15:clr>
            <a:srgbClr val="F26B43"/>
          </p15:clr>
        </p15:guide>
        <p15:guide id="12" pos="7680">
          <p15:clr>
            <a:srgbClr val="F26B43"/>
          </p15:clr>
        </p15:guide>
        <p15:guide id="13" orient="horz" pos="3912">
          <p15:clr>
            <a:srgbClr val="F26B43"/>
          </p15:clr>
        </p15:guide>
        <p15:guide id="16" orient="horz" pos="936">
          <p15:clr>
            <a:srgbClr val="F26B43"/>
          </p15:clr>
        </p15:guide>
        <p15:guide id="17" pos="216">
          <p15:clr>
            <a:srgbClr val="F26B43"/>
          </p15:clr>
        </p15:guide>
        <p15:guide id="18" pos="7464">
          <p15:clr>
            <a:srgbClr val="F26B43"/>
          </p15:clr>
        </p15:guide>
        <p15:guide id="19" pos="6480">
          <p15:clr>
            <a:srgbClr val="F26B43"/>
          </p15:clr>
        </p15:guide>
        <p15:guide id="22" orient="horz" pos="744">
          <p15:clr>
            <a:srgbClr val="F26B43"/>
          </p15:clr>
        </p15:guide>
        <p15:guide id="23" orient="horz" pos="4200">
          <p15:clr>
            <a:srgbClr val="F26B43"/>
          </p15:clr>
        </p15:guide>
        <p15:guide id="25" pos="3840">
          <p15:clr>
            <a:srgbClr val="F26B43"/>
          </p15:clr>
        </p15:guide>
        <p15:guide id="26" pos="3768">
          <p15:clr>
            <a:srgbClr val="F26B43"/>
          </p15:clr>
        </p15:guide>
        <p15:guide id="27" pos="3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3" Type="http://schemas.microsoft.com/office/2007/relationships/hdphoto" Target="../media/hdphoto9.wdp"/><Relationship Id="rId18" Type="http://schemas.microsoft.com/office/2007/relationships/hdphoto" Target="../media/hdphoto12.wdp"/><Relationship Id="rId26" Type="http://schemas.microsoft.com/office/2007/relationships/hdphoto" Target="../media/hdphoto17.wdp"/><Relationship Id="rId39" Type="http://schemas.microsoft.com/office/2007/relationships/hdphoto" Target="../media/hdphoto27.wdp"/><Relationship Id="rId21" Type="http://schemas.openxmlformats.org/officeDocument/2006/relationships/image" Target="../media/image51.png"/><Relationship Id="rId34" Type="http://schemas.openxmlformats.org/officeDocument/2006/relationships/image" Target="../media/image53.png"/><Relationship Id="rId7" Type="http://schemas.openxmlformats.org/officeDocument/2006/relationships/image" Target="../media/image42.png"/><Relationship Id="rId12" Type="http://schemas.openxmlformats.org/officeDocument/2006/relationships/image" Target="../media/image44.png"/><Relationship Id="rId17" Type="http://schemas.openxmlformats.org/officeDocument/2006/relationships/image" Target="../media/image46.png"/><Relationship Id="rId25" Type="http://schemas.microsoft.com/office/2007/relationships/hdphoto" Target="../media/hdphoto16.wdp"/><Relationship Id="rId33" Type="http://schemas.microsoft.com/office/2007/relationships/hdphoto" Target="../media/hdphoto24.wdp"/><Relationship Id="rId38" Type="http://schemas.microsoft.com/office/2007/relationships/hdphoto" Target="../media/hdphoto26.wdp"/><Relationship Id="rId2" Type="http://schemas.openxmlformats.org/officeDocument/2006/relationships/notesSlide" Target="../notesSlides/notesSlide9.xml"/><Relationship Id="rId16" Type="http://schemas.microsoft.com/office/2007/relationships/hdphoto" Target="../media/hdphoto11.wdp"/><Relationship Id="rId20" Type="http://schemas.microsoft.com/office/2007/relationships/hdphoto" Target="../media/hdphoto13.wdp"/><Relationship Id="rId29" Type="http://schemas.microsoft.com/office/2007/relationships/hdphoto" Target="../media/hdphoto20.wdp"/><Relationship Id="rId1" Type="http://schemas.openxmlformats.org/officeDocument/2006/relationships/slideLayout" Target="../slideLayouts/slideLayout45.xml"/><Relationship Id="rId6" Type="http://schemas.microsoft.com/office/2007/relationships/hdphoto" Target="../media/hdphoto7.wdp"/><Relationship Id="rId11" Type="http://schemas.microsoft.com/office/2007/relationships/hdphoto" Target="../media/hdphoto8.wdp"/><Relationship Id="rId24" Type="http://schemas.microsoft.com/office/2007/relationships/hdphoto" Target="../media/hdphoto15.wdp"/><Relationship Id="rId32" Type="http://schemas.microsoft.com/office/2007/relationships/hdphoto" Target="../media/hdphoto23.wdp"/><Relationship Id="rId37" Type="http://schemas.microsoft.com/office/2007/relationships/hdphoto" Target="../media/hdphoto25.wdp"/><Relationship Id="rId40" Type="http://schemas.microsoft.com/office/2007/relationships/hdphoto" Target="../media/hdphoto28.wdp"/><Relationship Id="rId5" Type="http://schemas.openxmlformats.org/officeDocument/2006/relationships/image" Target="../media/image41.png"/><Relationship Id="rId15" Type="http://schemas.microsoft.com/office/2007/relationships/hdphoto" Target="../media/hdphoto10.wdp"/><Relationship Id="rId23" Type="http://schemas.openxmlformats.org/officeDocument/2006/relationships/image" Target="../media/image52.png"/><Relationship Id="rId28" Type="http://schemas.microsoft.com/office/2007/relationships/hdphoto" Target="../media/hdphoto19.wdp"/><Relationship Id="rId36" Type="http://schemas.openxmlformats.org/officeDocument/2006/relationships/image" Target="../media/image55.png"/><Relationship Id="rId10" Type="http://schemas.openxmlformats.org/officeDocument/2006/relationships/image" Target="../media/image43.png"/><Relationship Id="rId19" Type="http://schemas.openxmlformats.org/officeDocument/2006/relationships/image" Target="../media/image50.png"/><Relationship Id="rId31" Type="http://schemas.microsoft.com/office/2007/relationships/hdphoto" Target="../media/hdphoto22.wdp"/><Relationship Id="rId4" Type="http://schemas.microsoft.com/office/2007/relationships/hdphoto" Target="../media/hdphoto6.wdp"/><Relationship Id="rId9" Type="http://schemas.openxmlformats.org/officeDocument/2006/relationships/image" Target="../media/image39.png"/><Relationship Id="rId14" Type="http://schemas.openxmlformats.org/officeDocument/2006/relationships/image" Target="../media/image45.png"/><Relationship Id="rId22" Type="http://schemas.microsoft.com/office/2007/relationships/hdphoto" Target="../media/hdphoto14.wdp"/><Relationship Id="rId27" Type="http://schemas.microsoft.com/office/2007/relationships/hdphoto" Target="../media/hdphoto18.wdp"/><Relationship Id="rId30" Type="http://schemas.microsoft.com/office/2007/relationships/hdphoto" Target="../media/hdphoto21.wdp"/><Relationship Id="rId35" Type="http://schemas.openxmlformats.org/officeDocument/2006/relationships/image" Target="../media/image54.svg"/><Relationship Id="rId8" Type="http://schemas.openxmlformats.org/officeDocument/2006/relationships/image" Target="../media/image38.png"/><Relationship Id="rId3"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notesSlide" Target="../notesSlides/notesSlide11.xml"/><Relationship Id="rId9" Type="http://schemas.openxmlformats.org/officeDocument/2006/relationships/image" Target="../media/image62.jp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7.jpeg"/><Relationship Id="rId7" Type="http://schemas.openxmlformats.org/officeDocument/2006/relationships/image" Target="../media/image51.png"/><Relationship Id="rId12"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69.png"/><Relationship Id="rId5" Type="http://schemas.openxmlformats.org/officeDocument/2006/relationships/image" Target="../media/image50.png"/><Relationship Id="rId10" Type="http://schemas.microsoft.com/office/2007/relationships/hdphoto" Target="../media/hdphoto15.wdp"/><Relationship Id="rId4" Type="http://schemas.openxmlformats.org/officeDocument/2006/relationships/image" Target="../media/image68.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32.png"/><Relationship Id="rId10" Type="http://schemas.openxmlformats.org/officeDocument/2006/relationships/image" Target="../media/image36.tif"/><Relationship Id="rId4" Type="http://schemas.microsoft.com/office/2007/relationships/hdphoto" Target="../media/hdphoto4.wdp"/><Relationship Id="rId9" Type="http://schemas.openxmlformats.org/officeDocument/2006/relationships/image" Target="../media/image35.tif"/></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6.png"/><Relationship Id="rId3" Type="http://schemas.openxmlformats.org/officeDocument/2006/relationships/image" Target="../media/image41.png"/><Relationship Id="rId7" Type="http://schemas.microsoft.com/office/2007/relationships/hdphoto" Target="../media/hdphoto8.wdp"/><Relationship Id="rId12" Type="http://schemas.microsoft.com/office/2007/relationships/hdphoto" Target="../media/hdphoto11.wdp"/><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43.png"/><Relationship Id="rId11" Type="http://schemas.microsoft.com/office/2007/relationships/hdphoto" Target="../media/hdphoto10.wdp"/><Relationship Id="rId5" Type="http://schemas.openxmlformats.org/officeDocument/2006/relationships/image" Target="../media/image42.png"/><Relationship Id="rId10" Type="http://schemas.openxmlformats.org/officeDocument/2006/relationships/image" Target="../media/image45.png"/><Relationship Id="rId4" Type="http://schemas.microsoft.com/office/2007/relationships/hdphoto" Target="../media/hdphoto7.wdp"/><Relationship Id="rId9" Type="http://schemas.microsoft.com/office/2007/relationships/hdphoto" Target="../media/hdphoto9.wdp"/><Relationship Id="rId14" Type="http://schemas.microsoft.com/office/2007/relationships/hdphoto" Target="../media/hdphoto12.wdp"/></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microsoft.com/office/2007/relationships/hdphoto" Target="../media/hdphoto15.wdp"/><Relationship Id="rId13" Type="http://schemas.microsoft.com/office/2007/relationships/hdphoto" Target="../media/hdphoto19.wdp"/><Relationship Id="rId18" Type="http://schemas.microsoft.com/office/2007/relationships/hdphoto" Target="../media/hdphoto23.wdp"/><Relationship Id="rId26" Type="http://schemas.microsoft.com/office/2007/relationships/hdphoto" Target="../media/hdphoto28.wdp"/><Relationship Id="rId3" Type="http://schemas.openxmlformats.org/officeDocument/2006/relationships/image" Target="../media/image50.png"/><Relationship Id="rId21" Type="http://schemas.openxmlformats.org/officeDocument/2006/relationships/image" Target="../media/image54.svg"/><Relationship Id="rId7" Type="http://schemas.openxmlformats.org/officeDocument/2006/relationships/image" Target="../media/image52.png"/><Relationship Id="rId12" Type="http://schemas.microsoft.com/office/2007/relationships/hdphoto" Target="../media/hdphoto18.wdp"/><Relationship Id="rId17" Type="http://schemas.microsoft.com/office/2007/relationships/hdphoto" Target="../media/hdphoto22.wdp"/><Relationship Id="rId25" Type="http://schemas.microsoft.com/office/2007/relationships/hdphoto" Target="../media/hdphoto27.wdp"/><Relationship Id="rId2" Type="http://schemas.openxmlformats.org/officeDocument/2006/relationships/notesSlide" Target="../notesSlides/notesSlide8.xml"/><Relationship Id="rId16" Type="http://schemas.microsoft.com/office/2007/relationships/hdphoto" Target="../media/hdphoto21.wdp"/><Relationship Id="rId20" Type="http://schemas.openxmlformats.org/officeDocument/2006/relationships/image" Target="../media/image53.png"/><Relationship Id="rId1" Type="http://schemas.openxmlformats.org/officeDocument/2006/relationships/slideLayout" Target="../slideLayouts/slideLayout45.xml"/><Relationship Id="rId6" Type="http://schemas.microsoft.com/office/2007/relationships/hdphoto" Target="../media/hdphoto14.wdp"/><Relationship Id="rId11" Type="http://schemas.microsoft.com/office/2007/relationships/hdphoto" Target="../media/hdphoto17.wdp"/><Relationship Id="rId24" Type="http://schemas.microsoft.com/office/2007/relationships/hdphoto" Target="../media/hdphoto26.wdp"/><Relationship Id="rId5" Type="http://schemas.openxmlformats.org/officeDocument/2006/relationships/image" Target="../media/image51.png"/><Relationship Id="rId15" Type="http://schemas.microsoft.com/office/2007/relationships/hdphoto" Target="../media/hdphoto20.wdp"/><Relationship Id="rId23" Type="http://schemas.microsoft.com/office/2007/relationships/hdphoto" Target="../media/hdphoto25.wdp"/><Relationship Id="rId10" Type="http://schemas.microsoft.com/office/2007/relationships/hdphoto" Target="../media/hdphoto16.wdp"/><Relationship Id="rId19" Type="http://schemas.microsoft.com/office/2007/relationships/hdphoto" Target="../media/hdphoto24.wdp"/><Relationship Id="rId4" Type="http://schemas.microsoft.com/office/2007/relationships/hdphoto" Target="../media/hdphoto13.wdp"/><Relationship Id="rId9" Type="http://schemas.openxmlformats.org/officeDocument/2006/relationships/image" Target="../media/image45.png"/><Relationship Id="rId14" Type="http://schemas.microsoft.com/office/2007/relationships/hdphoto" Target="../media/hdphoto10.wdp"/><Relationship Id="rId22"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09E51A-5E86-4943-B0BC-D1F832CFC793}"/>
              </a:ext>
            </a:extLst>
          </p:cNvPr>
          <p:cNvSpPr>
            <a:spLocks noGrp="1"/>
          </p:cNvSpPr>
          <p:nvPr>
            <p:ph type="ctrTitle"/>
          </p:nvPr>
        </p:nvSpPr>
        <p:spPr>
          <a:xfrm>
            <a:off x="670795" y="2812202"/>
            <a:ext cx="5895340" cy="1339123"/>
          </a:xfrm>
        </p:spPr>
        <p:txBody>
          <a:bodyPr>
            <a:normAutofit fontScale="90000"/>
          </a:bodyPr>
          <a:lstStyle/>
          <a:p>
            <a:r>
              <a:rPr lang="en-US" dirty="0"/>
              <a:t>The Dragonfly Entry and Descent System</a:t>
            </a:r>
          </a:p>
        </p:txBody>
      </p:sp>
      <p:sp>
        <p:nvSpPr>
          <p:cNvPr id="18" name="Text Placeholder 17">
            <a:extLst>
              <a:ext uri="{FF2B5EF4-FFF2-40B4-BE49-F238E27FC236}">
                <a16:creationId xmlns:a16="http://schemas.microsoft.com/office/drawing/2014/main" id="{26C57E94-ECC5-604F-8136-A8EC6F7C7138}"/>
              </a:ext>
            </a:extLst>
          </p:cNvPr>
          <p:cNvSpPr>
            <a:spLocks noGrp="1"/>
          </p:cNvSpPr>
          <p:nvPr>
            <p:ph type="body" sz="quarter" idx="26"/>
          </p:nvPr>
        </p:nvSpPr>
        <p:spPr>
          <a:xfrm>
            <a:off x="888509" y="4281467"/>
            <a:ext cx="5895340" cy="1050554"/>
          </a:xfrm>
        </p:spPr>
        <p:txBody>
          <a:bodyPr/>
          <a:lstStyle/>
          <a:p>
            <a:r>
              <a:rPr lang="en-US" dirty="0"/>
              <a:t>AIAA SciTech 2023</a:t>
            </a:r>
          </a:p>
          <a:p>
            <a:r>
              <a:rPr lang="en-US" dirty="0"/>
              <a:t>January 23, 2023</a:t>
            </a:r>
          </a:p>
        </p:txBody>
      </p:sp>
      <p:sp>
        <p:nvSpPr>
          <p:cNvPr id="6" name="Text Placeholder 5">
            <a:extLst>
              <a:ext uri="{FF2B5EF4-FFF2-40B4-BE49-F238E27FC236}">
                <a16:creationId xmlns:a16="http://schemas.microsoft.com/office/drawing/2014/main" id="{B416285C-0487-B34E-A009-CE9754E905E7}"/>
              </a:ext>
            </a:extLst>
          </p:cNvPr>
          <p:cNvSpPr>
            <a:spLocks noGrp="1"/>
          </p:cNvSpPr>
          <p:nvPr>
            <p:ph type="body" sz="quarter" idx="27"/>
          </p:nvPr>
        </p:nvSpPr>
        <p:spPr>
          <a:xfrm>
            <a:off x="888509" y="5426593"/>
            <a:ext cx="5895340" cy="876236"/>
          </a:xfrm>
        </p:spPr>
        <p:txBody>
          <a:bodyPr>
            <a:normAutofit/>
          </a:bodyPr>
          <a:lstStyle/>
          <a:p>
            <a:r>
              <a:rPr lang="en-US" b="1" dirty="0"/>
              <a:t>Michael Wright (Dragonfly EDL Phase Lead)</a:t>
            </a:r>
          </a:p>
          <a:p>
            <a:r>
              <a:rPr lang="en-US" b="1" dirty="0"/>
              <a:t>Karl </a:t>
            </a:r>
            <a:r>
              <a:rPr lang="en-US" b="1" dirty="0" err="1"/>
              <a:t>Edquist</a:t>
            </a:r>
            <a:r>
              <a:rPr lang="en-US" b="1" dirty="0"/>
              <a:t> (Dragonfly Deputy EDL Phase Lead)</a:t>
            </a:r>
          </a:p>
        </p:txBody>
      </p:sp>
    </p:spTree>
    <p:extLst>
      <p:ext uri="{BB962C8B-B14F-4D97-AF65-F5344CB8AC3E}">
        <p14:creationId xmlns:p14="http://schemas.microsoft.com/office/powerpoint/2010/main" val="4138775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66B7A1-8EE6-2040-8D9C-B09765C8BD1B}"/>
              </a:ext>
            </a:extLst>
          </p:cNvPr>
          <p:cNvSpPr txBox="1"/>
          <p:nvPr/>
        </p:nvSpPr>
        <p:spPr>
          <a:xfrm>
            <a:off x="1337744" y="483027"/>
            <a:ext cx="2398413" cy="230832"/>
          </a:xfrm>
          <a:prstGeom prst="rect">
            <a:avLst/>
          </a:prstGeom>
          <a:noFill/>
        </p:spPr>
        <p:txBody>
          <a:bodyPr wrap="none" rtlCol="0">
            <a:spAutoFit/>
          </a:bodyPr>
          <a:lstStyle/>
          <a:p>
            <a:r>
              <a:rPr lang="en-US" sz="900" dirty="0">
                <a:solidFill>
                  <a:schemeClr val="bg1"/>
                </a:solidFill>
                <a:latin typeface="Bierstadt" panose="020B0004020202020204" pitchFamily="34" charset="0"/>
                <a:cs typeface="Arial" panose="020B0604020202020204" pitchFamily="34" charset="0"/>
              </a:rPr>
              <a:t>MDNav to EDL Handoff (7800 km);  E–10 min</a:t>
            </a:r>
          </a:p>
        </p:txBody>
      </p:sp>
      <p:sp>
        <p:nvSpPr>
          <p:cNvPr id="4" name="Freeform 3">
            <a:extLst>
              <a:ext uri="{FF2B5EF4-FFF2-40B4-BE49-F238E27FC236}">
                <a16:creationId xmlns:a16="http://schemas.microsoft.com/office/drawing/2014/main" id="{A842B960-3525-BA44-BB9F-05A0730A38A8}"/>
              </a:ext>
            </a:extLst>
          </p:cNvPr>
          <p:cNvSpPr/>
          <p:nvPr/>
        </p:nvSpPr>
        <p:spPr>
          <a:xfrm>
            <a:off x="177939" y="75350"/>
            <a:ext cx="11738035" cy="6148515"/>
          </a:xfrm>
          <a:custGeom>
            <a:avLst/>
            <a:gdLst>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697773 w 10036454"/>
              <a:gd name="connsiteY11" fmla="*/ 3884371 h 5223052"/>
              <a:gd name="connsiteX12" fmla="*/ 8785555 w 10036454"/>
              <a:gd name="connsiteY12" fmla="*/ 4096512 h 5223052"/>
              <a:gd name="connsiteX13" fmla="*/ 8895283 w 10036454"/>
              <a:gd name="connsiteY13" fmla="*/ 4206240 h 5223052"/>
              <a:gd name="connsiteX14" fmla="*/ 9180576 w 10036454"/>
              <a:gd name="connsiteY14" fmla="*/ 4294022 h 5223052"/>
              <a:gd name="connsiteX15" fmla="*/ 9575597 w 10036454"/>
              <a:gd name="connsiteY15" fmla="*/ 4330598 h 5223052"/>
              <a:gd name="connsiteX16" fmla="*/ 9736531 w 10036454"/>
              <a:gd name="connsiteY16" fmla="*/ 4374489 h 5223052"/>
              <a:gd name="connsiteX17" fmla="*/ 9831629 w 10036454"/>
              <a:gd name="connsiteY17" fmla="*/ 4469587 h 5223052"/>
              <a:gd name="connsiteX18" fmla="*/ 9977933 w 10036454"/>
              <a:gd name="connsiteY18" fmla="*/ 4674412 h 5223052"/>
              <a:gd name="connsiteX19" fmla="*/ 10036454 w 10036454"/>
              <a:gd name="connsiteY19"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785555 w 10036454"/>
              <a:gd name="connsiteY11" fmla="*/ 4096512 h 5223052"/>
              <a:gd name="connsiteX12" fmla="*/ 8895283 w 10036454"/>
              <a:gd name="connsiteY12" fmla="*/ 4206240 h 5223052"/>
              <a:gd name="connsiteX13" fmla="*/ 9180576 w 10036454"/>
              <a:gd name="connsiteY13" fmla="*/ 4294022 h 5223052"/>
              <a:gd name="connsiteX14" fmla="*/ 9575597 w 10036454"/>
              <a:gd name="connsiteY14" fmla="*/ 4330598 h 5223052"/>
              <a:gd name="connsiteX15" fmla="*/ 9736531 w 10036454"/>
              <a:gd name="connsiteY15" fmla="*/ 4374489 h 5223052"/>
              <a:gd name="connsiteX16" fmla="*/ 9831629 w 10036454"/>
              <a:gd name="connsiteY16" fmla="*/ 4469587 h 5223052"/>
              <a:gd name="connsiteX17" fmla="*/ 9977933 w 10036454"/>
              <a:gd name="connsiteY17" fmla="*/ 4674412 h 5223052"/>
              <a:gd name="connsiteX18" fmla="*/ 10036454 w 10036454"/>
              <a:gd name="connsiteY18"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785555 w 10036454"/>
              <a:gd name="connsiteY11" fmla="*/ 4096512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831629 w 10036454"/>
              <a:gd name="connsiteY15" fmla="*/ 4469587 h 5223052"/>
              <a:gd name="connsiteX16" fmla="*/ 9977933 w 10036454"/>
              <a:gd name="connsiteY16" fmla="*/ 4674412 h 5223052"/>
              <a:gd name="connsiteX17" fmla="*/ 10036454 w 10036454"/>
              <a:gd name="connsiteY17"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831629 w 10036454"/>
              <a:gd name="connsiteY15" fmla="*/ 4469587 h 5223052"/>
              <a:gd name="connsiteX16" fmla="*/ 9977933 w 10036454"/>
              <a:gd name="connsiteY16" fmla="*/ 4674412 h 5223052"/>
              <a:gd name="connsiteX17" fmla="*/ 10036454 w 10036454"/>
              <a:gd name="connsiteY17"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977933 w 10036454"/>
              <a:gd name="connsiteY15" fmla="*/ 4674412 h 5223052"/>
              <a:gd name="connsiteX16" fmla="*/ 10036454 w 10036454"/>
              <a:gd name="connsiteY16"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816998 w 10036454"/>
              <a:gd name="connsiteY14" fmla="*/ 4403750 h 5223052"/>
              <a:gd name="connsiteX15" fmla="*/ 9977933 w 10036454"/>
              <a:gd name="connsiteY15" fmla="*/ 4674412 h 5223052"/>
              <a:gd name="connsiteX16" fmla="*/ 10036454 w 10036454"/>
              <a:gd name="connsiteY16" fmla="*/ 5223052 h 5223052"/>
              <a:gd name="connsiteX0" fmla="*/ 0 w 10119956"/>
              <a:gd name="connsiteY0" fmla="*/ 0 h 5223052"/>
              <a:gd name="connsiteX1" fmla="*/ 431597 w 10119956"/>
              <a:gd name="connsiteY1" fmla="*/ 256032 h 5223052"/>
              <a:gd name="connsiteX2" fmla="*/ 863193 w 10119956"/>
              <a:gd name="connsiteY2" fmla="*/ 636422 h 5223052"/>
              <a:gd name="connsiteX3" fmla="*/ 1389888 w 10119956"/>
              <a:gd name="connsiteY3" fmla="*/ 1338681 h 5223052"/>
              <a:gd name="connsiteX4" fmla="*/ 2070201 w 10119956"/>
              <a:gd name="connsiteY4" fmla="*/ 1880006 h 5223052"/>
              <a:gd name="connsiteX5" fmla="*/ 3130905 w 10119956"/>
              <a:gd name="connsiteY5" fmla="*/ 2165299 h 5223052"/>
              <a:gd name="connsiteX6" fmla="*/ 4937760 w 10119956"/>
              <a:gd name="connsiteY6" fmla="*/ 2275027 h 5223052"/>
              <a:gd name="connsiteX7" fmla="*/ 6466637 w 10119956"/>
              <a:gd name="connsiteY7" fmla="*/ 2311603 h 5223052"/>
              <a:gd name="connsiteX8" fmla="*/ 7827264 w 10119956"/>
              <a:gd name="connsiteY8" fmla="*/ 2706624 h 5223052"/>
              <a:gd name="connsiteX9" fmla="*/ 8449056 w 10119956"/>
              <a:gd name="connsiteY9" fmla="*/ 3240633 h 5223052"/>
              <a:gd name="connsiteX10" fmla="*/ 8683142 w 10119956"/>
              <a:gd name="connsiteY10" fmla="*/ 3708806 h 5223052"/>
              <a:gd name="connsiteX11" fmla="*/ 8822131 w 10119956"/>
              <a:gd name="connsiteY11" fmla="*/ 4103827 h 5223052"/>
              <a:gd name="connsiteX12" fmla="*/ 9180576 w 10119956"/>
              <a:gd name="connsiteY12" fmla="*/ 4294022 h 5223052"/>
              <a:gd name="connsiteX13" fmla="*/ 9575597 w 10119956"/>
              <a:gd name="connsiteY13" fmla="*/ 4330598 h 5223052"/>
              <a:gd name="connsiteX14" fmla="*/ 10108345 w 10119956"/>
              <a:gd name="connsiteY14" fmla="*/ 4427060 h 5223052"/>
              <a:gd name="connsiteX15" fmla="*/ 9977933 w 10119956"/>
              <a:gd name="connsiteY15" fmla="*/ 4674412 h 5223052"/>
              <a:gd name="connsiteX16" fmla="*/ 10036454 w 10119956"/>
              <a:gd name="connsiteY16" fmla="*/ 5223052 h 5223052"/>
              <a:gd name="connsiteX0" fmla="*/ 0 w 10290606"/>
              <a:gd name="connsiteY0" fmla="*/ 0 h 5223052"/>
              <a:gd name="connsiteX1" fmla="*/ 431597 w 10290606"/>
              <a:gd name="connsiteY1" fmla="*/ 256032 h 5223052"/>
              <a:gd name="connsiteX2" fmla="*/ 863193 w 10290606"/>
              <a:gd name="connsiteY2" fmla="*/ 636422 h 5223052"/>
              <a:gd name="connsiteX3" fmla="*/ 1389888 w 10290606"/>
              <a:gd name="connsiteY3" fmla="*/ 1338681 h 5223052"/>
              <a:gd name="connsiteX4" fmla="*/ 2070201 w 10290606"/>
              <a:gd name="connsiteY4" fmla="*/ 1880006 h 5223052"/>
              <a:gd name="connsiteX5" fmla="*/ 3130905 w 10290606"/>
              <a:gd name="connsiteY5" fmla="*/ 2165299 h 5223052"/>
              <a:gd name="connsiteX6" fmla="*/ 4937760 w 10290606"/>
              <a:gd name="connsiteY6" fmla="*/ 2275027 h 5223052"/>
              <a:gd name="connsiteX7" fmla="*/ 6466637 w 10290606"/>
              <a:gd name="connsiteY7" fmla="*/ 2311603 h 5223052"/>
              <a:gd name="connsiteX8" fmla="*/ 7827264 w 10290606"/>
              <a:gd name="connsiteY8" fmla="*/ 2706624 h 5223052"/>
              <a:gd name="connsiteX9" fmla="*/ 8449056 w 10290606"/>
              <a:gd name="connsiteY9" fmla="*/ 3240633 h 5223052"/>
              <a:gd name="connsiteX10" fmla="*/ 8683142 w 10290606"/>
              <a:gd name="connsiteY10" fmla="*/ 3708806 h 5223052"/>
              <a:gd name="connsiteX11" fmla="*/ 8822131 w 10290606"/>
              <a:gd name="connsiteY11" fmla="*/ 4103827 h 5223052"/>
              <a:gd name="connsiteX12" fmla="*/ 9180576 w 10290606"/>
              <a:gd name="connsiteY12" fmla="*/ 4294022 h 5223052"/>
              <a:gd name="connsiteX13" fmla="*/ 9575597 w 10290606"/>
              <a:gd name="connsiteY13" fmla="*/ 4330598 h 5223052"/>
              <a:gd name="connsiteX14" fmla="*/ 10108345 w 10290606"/>
              <a:gd name="connsiteY14" fmla="*/ 4427060 h 5223052"/>
              <a:gd name="connsiteX15" fmla="*/ 10287878 w 10290606"/>
              <a:gd name="connsiteY15" fmla="*/ 4715205 h 5223052"/>
              <a:gd name="connsiteX16" fmla="*/ 10036454 w 10290606"/>
              <a:gd name="connsiteY16" fmla="*/ 5223052 h 5223052"/>
              <a:gd name="connsiteX0" fmla="*/ 0 w 10290365"/>
              <a:gd name="connsiteY0" fmla="*/ 0 h 5118157"/>
              <a:gd name="connsiteX1" fmla="*/ 431597 w 10290365"/>
              <a:gd name="connsiteY1" fmla="*/ 256032 h 5118157"/>
              <a:gd name="connsiteX2" fmla="*/ 863193 w 10290365"/>
              <a:gd name="connsiteY2" fmla="*/ 636422 h 5118157"/>
              <a:gd name="connsiteX3" fmla="*/ 1389888 w 10290365"/>
              <a:gd name="connsiteY3" fmla="*/ 1338681 h 5118157"/>
              <a:gd name="connsiteX4" fmla="*/ 2070201 w 10290365"/>
              <a:gd name="connsiteY4" fmla="*/ 1880006 h 5118157"/>
              <a:gd name="connsiteX5" fmla="*/ 3130905 w 10290365"/>
              <a:gd name="connsiteY5" fmla="*/ 2165299 h 5118157"/>
              <a:gd name="connsiteX6" fmla="*/ 4937760 w 10290365"/>
              <a:gd name="connsiteY6" fmla="*/ 2275027 h 5118157"/>
              <a:gd name="connsiteX7" fmla="*/ 6466637 w 10290365"/>
              <a:gd name="connsiteY7" fmla="*/ 2311603 h 5118157"/>
              <a:gd name="connsiteX8" fmla="*/ 7827264 w 10290365"/>
              <a:gd name="connsiteY8" fmla="*/ 2706624 h 5118157"/>
              <a:gd name="connsiteX9" fmla="*/ 8449056 w 10290365"/>
              <a:gd name="connsiteY9" fmla="*/ 3240633 h 5118157"/>
              <a:gd name="connsiteX10" fmla="*/ 8683142 w 10290365"/>
              <a:gd name="connsiteY10" fmla="*/ 3708806 h 5118157"/>
              <a:gd name="connsiteX11" fmla="*/ 8822131 w 10290365"/>
              <a:gd name="connsiteY11" fmla="*/ 4103827 h 5118157"/>
              <a:gd name="connsiteX12" fmla="*/ 9180576 w 10290365"/>
              <a:gd name="connsiteY12" fmla="*/ 4294022 h 5118157"/>
              <a:gd name="connsiteX13" fmla="*/ 9575597 w 10290365"/>
              <a:gd name="connsiteY13" fmla="*/ 4330598 h 5118157"/>
              <a:gd name="connsiteX14" fmla="*/ 10108345 w 10290365"/>
              <a:gd name="connsiteY14" fmla="*/ 4427060 h 5118157"/>
              <a:gd name="connsiteX15" fmla="*/ 10287878 w 10290365"/>
              <a:gd name="connsiteY15" fmla="*/ 4715205 h 5118157"/>
              <a:gd name="connsiteX16" fmla="*/ 10005460 w 10290365"/>
              <a:gd name="connsiteY16" fmla="*/ 5118157 h 5118157"/>
              <a:gd name="connsiteX0" fmla="*/ 0 w 10289746"/>
              <a:gd name="connsiteY0" fmla="*/ 0 h 5118157"/>
              <a:gd name="connsiteX1" fmla="*/ 431597 w 10289746"/>
              <a:gd name="connsiteY1" fmla="*/ 256032 h 5118157"/>
              <a:gd name="connsiteX2" fmla="*/ 863193 w 10289746"/>
              <a:gd name="connsiteY2" fmla="*/ 636422 h 5118157"/>
              <a:gd name="connsiteX3" fmla="*/ 1389888 w 10289746"/>
              <a:gd name="connsiteY3" fmla="*/ 1338681 h 5118157"/>
              <a:gd name="connsiteX4" fmla="*/ 2070201 w 10289746"/>
              <a:gd name="connsiteY4" fmla="*/ 1880006 h 5118157"/>
              <a:gd name="connsiteX5" fmla="*/ 3130905 w 10289746"/>
              <a:gd name="connsiteY5" fmla="*/ 2165299 h 5118157"/>
              <a:gd name="connsiteX6" fmla="*/ 4937760 w 10289746"/>
              <a:gd name="connsiteY6" fmla="*/ 2275027 h 5118157"/>
              <a:gd name="connsiteX7" fmla="*/ 6466637 w 10289746"/>
              <a:gd name="connsiteY7" fmla="*/ 2311603 h 5118157"/>
              <a:gd name="connsiteX8" fmla="*/ 7827264 w 10289746"/>
              <a:gd name="connsiteY8" fmla="*/ 2706624 h 5118157"/>
              <a:gd name="connsiteX9" fmla="*/ 8449056 w 10289746"/>
              <a:gd name="connsiteY9" fmla="*/ 3240633 h 5118157"/>
              <a:gd name="connsiteX10" fmla="*/ 8683142 w 10289746"/>
              <a:gd name="connsiteY10" fmla="*/ 3708806 h 5118157"/>
              <a:gd name="connsiteX11" fmla="*/ 8822131 w 10289746"/>
              <a:gd name="connsiteY11" fmla="*/ 4103827 h 5118157"/>
              <a:gd name="connsiteX12" fmla="*/ 9180576 w 10289746"/>
              <a:gd name="connsiteY12" fmla="*/ 4294022 h 5118157"/>
              <a:gd name="connsiteX13" fmla="*/ 9575597 w 10289746"/>
              <a:gd name="connsiteY13" fmla="*/ 4330598 h 5118157"/>
              <a:gd name="connsiteX14" fmla="*/ 10108345 w 10289746"/>
              <a:gd name="connsiteY14" fmla="*/ 4427060 h 5118157"/>
              <a:gd name="connsiteX15" fmla="*/ 10287878 w 10289746"/>
              <a:gd name="connsiteY15" fmla="*/ 4715205 h 5118157"/>
              <a:gd name="connsiteX16" fmla="*/ 10005460 w 10289746"/>
              <a:gd name="connsiteY16" fmla="*/ 5118157 h 5118157"/>
              <a:gd name="connsiteX0" fmla="*/ 0 w 10624323"/>
              <a:gd name="connsiteY0" fmla="*/ 0 h 5118157"/>
              <a:gd name="connsiteX1" fmla="*/ 431597 w 10624323"/>
              <a:gd name="connsiteY1" fmla="*/ 256032 h 5118157"/>
              <a:gd name="connsiteX2" fmla="*/ 863193 w 10624323"/>
              <a:gd name="connsiteY2" fmla="*/ 636422 h 5118157"/>
              <a:gd name="connsiteX3" fmla="*/ 1389888 w 10624323"/>
              <a:gd name="connsiteY3" fmla="*/ 1338681 h 5118157"/>
              <a:gd name="connsiteX4" fmla="*/ 2070201 w 10624323"/>
              <a:gd name="connsiteY4" fmla="*/ 1880006 h 5118157"/>
              <a:gd name="connsiteX5" fmla="*/ 3130905 w 10624323"/>
              <a:gd name="connsiteY5" fmla="*/ 2165299 h 5118157"/>
              <a:gd name="connsiteX6" fmla="*/ 4937760 w 10624323"/>
              <a:gd name="connsiteY6" fmla="*/ 2275027 h 5118157"/>
              <a:gd name="connsiteX7" fmla="*/ 6466637 w 10624323"/>
              <a:gd name="connsiteY7" fmla="*/ 2311603 h 5118157"/>
              <a:gd name="connsiteX8" fmla="*/ 7827264 w 10624323"/>
              <a:gd name="connsiteY8" fmla="*/ 2706624 h 5118157"/>
              <a:gd name="connsiteX9" fmla="*/ 8449056 w 10624323"/>
              <a:gd name="connsiteY9" fmla="*/ 3240633 h 5118157"/>
              <a:gd name="connsiteX10" fmla="*/ 8683142 w 10624323"/>
              <a:gd name="connsiteY10" fmla="*/ 3708806 h 5118157"/>
              <a:gd name="connsiteX11" fmla="*/ 8822131 w 10624323"/>
              <a:gd name="connsiteY11" fmla="*/ 4103827 h 5118157"/>
              <a:gd name="connsiteX12" fmla="*/ 9180576 w 10624323"/>
              <a:gd name="connsiteY12" fmla="*/ 4294022 h 5118157"/>
              <a:gd name="connsiteX13" fmla="*/ 9575597 w 10624323"/>
              <a:gd name="connsiteY13" fmla="*/ 4330598 h 5118157"/>
              <a:gd name="connsiteX14" fmla="*/ 10108345 w 10624323"/>
              <a:gd name="connsiteY14" fmla="*/ 4427060 h 5118157"/>
              <a:gd name="connsiteX15" fmla="*/ 10287878 w 10624323"/>
              <a:gd name="connsiteY15" fmla="*/ 4715205 h 5118157"/>
              <a:gd name="connsiteX16" fmla="*/ 10005460 w 10624323"/>
              <a:gd name="connsiteY16" fmla="*/ 5118157 h 5118157"/>
              <a:gd name="connsiteX0" fmla="*/ 0 w 10624323"/>
              <a:gd name="connsiteY0" fmla="*/ 0 h 5118157"/>
              <a:gd name="connsiteX1" fmla="*/ 431597 w 10624323"/>
              <a:gd name="connsiteY1" fmla="*/ 256032 h 5118157"/>
              <a:gd name="connsiteX2" fmla="*/ 863193 w 10624323"/>
              <a:gd name="connsiteY2" fmla="*/ 636422 h 5118157"/>
              <a:gd name="connsiteX3" fmla="*/ 1389888 w 10624323"/>
              <a:gd name="connsiteY3" fmla="*/ 1338681 h 5118157"/>
              <a:gd name="connsiteX4" fmla="*/ 2070201 w 10624323"/>
              <a:gd name="connsiteY4" fmla="*/ 1880006 h 5118157"/>
              <a:gd name="connsiteX5" fmla="*/ 3130905 w 10624323"/>
              <a:gd name="connsiteY5" fmla="*/ 2165299 h 5118157"/>
              <a:gd name="connsiteX6" fmla="*/ 4937760 w 10624323"/>
              <a:gd name="connsiteY6" fmla="*/ 2275027 h 5118157"/>
              <a:gd name="connsiteX7" fmla="*/ 6466637 w 10624323"/>
              <a:gd name="connsiteY7" fmla="*/ 2311603 h 5118157"/>
              <a:gd name="connsiteX8" fmla="*/ 7827264 w 10624323"/>
              <a:gd name="connsiteY8" fmla="*/ 2706624 h 5118157"/>
              <a:gd name="connsiteX9" fmla="*/ 8449056 w 10624323"/>
              <a:gd name="connsiteY9" fmla="*/ 3240633 h 5118157"/>
              <a:gd name="connsiteX10" fmla="*/ 8683142 w 10624323"/>
              <a:gd name="connsiteY10" fmla="*/ 3708806 h 5118157"/>
              <a:gd name="connsiteX11" fmla="*/ 8822131 w 10624323"/>
              <a:gd name="connsiteY11" fmla="*/ 4103827 h 5118157"/>
              <a:gd name="connsiteX12" fmla="*/ 9180576 w 10624323"/>
              <a:gd name="connsiteY12" fmla="*/ 4294022 h 5118157"/>
              <a:gd name="connsiteX13" fmla="*/ 9575597 w 10624323"/>
              <a:gd name="connsiteY13" fmla="*/ 4330598 h 5118157"/>
              <a:gd name="connsiteX14" fmla="*/ 10108345 w 10624323"/>
              <a:gd name="connsiteY14" fmla="*/ 4427060 h 5118157"/>
              <a:gd name="connsiteX15" fmla="*/ 10287878 w 10624323"/>
              <a:gd name="connsiteY15" fmla="*/ 4715205 h 5118157"/>
              <a:gd name="connsiteX16" fmla="*/ 10005460 w 10624323"/>
              <a:gd name="connsiteY16" fmla="*/ 5118157 h 5118157"/>
              <a:gd name="connsiteX0" fmla="*/ 0 w 10574934"/>
              <a:gd name="connsiteY0" fmla="*/ 0 h 5118157"/>
              <a:gd name="connsiteX1" fmla="*/ 431597 w 10574934"/>
              <a:gd name="connsiteY1" fmla="*/ 256032 h 5118157"/>
              <a:gd name="connsiteX2" fmla="*/ 863193 w 10574934"/>
              <a:gd name="connsiteY2" fmla="*/ 636422 h 5118157"/>
              <a:gd name="connsiteX3" fmla="*/ 1389888 w 10574934"/>
              <a:gd name="connsiteY3" fmla="*/ 1338681 h 5118157"/>
              <a:gd name="connsiteX4" fmla="*/ 2070201 w 10574934"/>
              <a:gd name="connsiteY4" fmla="*/ 1880006 h 5118157"/>
              <a:gd name="connsiteX5" fmla="*/ 3130905 w 10574934"/>
              <a:gd name="connsiteY5" fmla="*/ 2165299 h 5118157"/>
              <a:gd name="connsiteX6" fmla="*/ 4937760 w 10574934"/>
              <a:gd name="connsiteY6" fmla="*/ 2275027 h 5118157"/>
              <a:gd name="connsiteX7" fmla="*/ 6466637 w 10574934"/>
              <a:gd name="connsiteY7" fmla="*/ 2311603 h 5118157"/>
              <a:gd name="connsiteX8" fmla="*/ 7827264 w 10574934"/>
              <a:gd name="connsiteY8" fmla="*/ 2706624 h 5118157"/>
              <a:gd name="connsiteX9" fmla="*/ 8449056 w 10574934"/>
              <a:gd name="connsiteY9" fmla="*/ 3240633 h 5118157"/>
              <a:gd name="connsiteX10" fmla="*/ 8683142 w 10574934"/>
              <a:gd name="connsiteY10" fmla="*/ 3708806 h 5118157"/>
              <a:gd name="connsiteX11" fmla="*/ 8822131 w 10574934"/>
              <a:gd name="connsiteY11" fmla="*/ 4103827 h 5118157"/>
              <a:gd name="connsiteX12" fmla="*/ 9180576 w 10574934"/>
              <a:gd name="connsiteY12" fmla="*/ 4294022 h 5118157"/>
              <a:gd name="connsiteX13" fmla="*/ 9575597 w 10574934"/>
              <a:gd name="connsiteY13" fmla="*/ 4330598 h 5118157"/>
              <a:gd name="connsiteX14" fmla="*/ 10108345 w 10574934"/>
              <a:gd name="connsiteY14" fmla="*/ 4427060 h 5118157"/>
              <a:gd name="connsiteX15" fmla="*/ 10287878 w 10574934"/>
              <a:gd name="connsiteY15" fmla="*/ 4715205 h 5118157"/>
              <a:gd name="connsiteX16" fmla="*/ 10005460 w 10574934"/>
              <a:gd name="connsiteY16" fmla="*/ 5118157 h 5118157"/>
              <a:gd name="connsiteX0" fmla="*/ 0 w 10393747"/>
              <a:gd name="connsiteY0" fmla="*/ 0 h 5118157"/>
              <a:gd name="connsiteX1" fmla="*/ 431597 w 10393747"/>
              <a:gd name="connsiteY1" fmla="*/ 256032 h 5118157"/>
              <a:gd name="connsiteX2" fmla="*/ 863193 w 10393747"/>
              <a:gd name="connsiteY2" fmla="*/ 636422 h 5118157"/>
              <a:gd name="connsiteX3" fmla="*/ 1389888 w 10393747"/>
              <a:gd name="connsiteY3" fmla="*/ 1338681 h 5118157"/>
              <a:gd name="connsiteX4" fmla="*/ 2070201 w 10393747"/>
              <a:gd name="connsiteY4" fmla="*/ 1880006 h 5118157"/>
              <a:gd name="connsiteX5" fmla="*/ 3130905 w 10393747"/>
              <a:gd name="connsiteY5" fmla="*/ 2165299 h 5118157"/>
              <a:gd name="connsiteX6" fmla="*/ 4937760 w 10393747"/>
              <a:gd name="connsiteY6" fmla="*/ 2275027 h 5118157"/>
              <a:gd name="connsiteX7" fmla="*/ 6466637 w 10393747"/>
              <a:gd name="connsiteY7" fmla="*/ 2311603 h 5118157"/>
              <a:gd name="connsiteX8" fmla="*/ 7827264 w 10393747"/>
              <a:gd name="connsiteY8" fmla="*/ 2706624 h 5118157"/>
              <a:gd name="connsiteX9" fmla="*/ 8449056 w 10393747"/>
              <a:gd name="connsiteY9" fmla="*/ 3240633 h 5118157"/>
              <a:gd name="connsiteX10" fmla="*/ 8683142 w 10393747"/>
              <a:gd name="connsiteY10" fmla="*/ 3708806 h 5118157"/>
              <a:gd name="connsiteX11" fmla="*/ 8822131 w 10393747"/>
              <a:gd name="connsiteY11" fmla="*/ 4103827 h 5118157"/>
              <a:gd name="connsiteX12" fmla="*/ 9180576 w 10393747"/>
              <a:gd name="connsiteY12" fmla="*/ 4294022 h 5118157"/>
              <a:gd name="connsiteX13" fmla="*/ 9575597 w 10393747"/>
              <a:gd name="connsiteY13" fmla="*/ 4330598 h 5118157"/>
              <a:gd name="connsiteX14" fmla="*/ 10108345 w 10393747"/>
              <a:gd name="connsiteY14" fmla="*/ 4427060 h 5118157"/>
              <a:gd name="connsiteX15" fmla="*/ 10287878 w 10393747"/>
              <a:gd name="connsiteY15" fmla="*/ 4715205 h 5118157"/>
              <a:gd name="connsiteX16" fmla="*/ 10005460 w 10393747"/>
              <a:gd name="connsiteY16" fmla="*/ 5118157 h 5118157"/>
              <a:gd name="connsiteX0" fmla="*/ 0 w 10404538"/>
              <a:gd name="connsiteY0" fmla="*/ 0 h 5118157"/>
              <a:gd name="connsiteX1" fmla="*/ 431597 w 10404538"/>
              <a:gd name="connsiteY1" fmla="*/ 256032 h 5118157"/>
              <a:gd name="connsiteX2" fmla="*/ 863193 w 10404538"/>
              <a:gd name="connsiteY2" fmla="*/ 636422 h 5118157"/>
              <a:gd name="connsiteX3" fmla="*/ 1389888 w 10404538"/>
              <a:gd name="connsiteY3" fmla="*/ 1338681 h 5118157"/>
              <a:gd name="connsiteX4" fmla="*/ 2070201 w 10404538"/>
              <a:gd name="connsiteY4" fmla="*/ 1880006 h 5118157"/>
              <a:gd name="connsiteX5" fmla="*/ 3130905 w 10404538"/>
              <a:gd name="connsiteY5" fmla="*/ 2165299 h 5118157"/>
              <a:gd name="connsiteX6" fmla="*/ 4937760 w 10404538"/>
              <a:gd name="connsiteY6" fmla="*/ 2275027 h 5118157"/>
              <a:gd name="connsiteX7" fmla="*/ 6466637 w 10404538"/>
              <a:gd name="connsiteY7" fmla="*/ 2311603 h 5118157"/>
              <a:gd name="connsiteX8" fmla="*/ 7827264 w 10404538"/>
              <a:gd name="connsiteY8" fmla="*/ 2706624 h 5118157"/>
              <a:gd name="connsiteX9" fmla="*/ 8449056 w 10404538"/>
              <a:gd name="connsiteY9" fmla="*/ 3240633 h 5118157"/>
              <a:gd name="connsiteX10" fmla="*/ 8683142 w 10404538"/>
              <a:gd name="connsiteY10" fmla="*/ 3708806 h 5118157"/>
              <a:gd name="connsiteX11" fmla="*/ 8822131 w 10404538"/>
              <a:gd name="connsiteY11" fmla="*/ 4103827 h 5118157"/>
              <a:gd name="connsiteX12" fmla="*/ 9180576 w 10404538"/>
              <a:gd name="connsiteY12" fmla="*/ 4294022 h 5118157"/>
              <a:gd name="connsiteX13" fmla="*/ 9575597 w 10404538"/>
              <a:gd name="connsiteY13" fmla="*/ 4330598 h 5118157"/>
              <a:gd name="connsiteX14" fmla="*/ 10108345 w 10404538"/>
              <a:gd name="connsiteY14" fmla="*/ 4427060 h 5118157"/>
              <a:gd name="connsiteX15" fmla="*/ 10287878 w 10404538"/>
              <a:gd name="connsiteY15" fmla="*/ 4715205 h 5118157"/>
              <a:gd name="connsiteX16" fmla="*/ 10005460 w 10404538"/>
              <a:gd name="connsiteY16"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9575597 w 10560670"/>
              <a:gd name="connsiteY13" fmla="*/ 4330598 h 5118157"/>
              <a:gd name="connsiteX14" fmla="*/ 10108345 w 10560670"/>
              <a:gd name="connsiteY14" fmla="*/ 4427060 h 5118157"/>
              <a:gd name="connsiteX15" fmla="*/ 10467646 w 10560670"/>
              <a:gd name="connsiteY15" fmla="*/ 4721032 h 5118157"/>
              <a:gd name="connsiteX16" fmla="*/ 10005460 w 10560670"/>
              <a:gd name="connsiteY16"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10108345 w 10560670"/>
              <a:gd name="connsiteY13" fmla="*/ 4427060 h 5118157"/>
              <a:gd name="connsiteX14" fmla="*/ 10467646 w 10560670"/>
              <a:gd name="connsiteY14" fmla="*/ 4721032 h 5118157"/>
              <a:gd name="connsiteX15" fmla="*/ 10005460 w 10560670"/>
              <a:gd name="connsiteY15"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10108345 w 10560670"/>
              <a:gd name="connsiteY13" fmla="*/ 4427060 h 5118157"/>
              <a:gd name="connsiteX14" fmla="*/ 10467646 w 10560670"/>
              <a:gd name="connsiteY14" fmla="*/ 4721032 h 5118157"/>
              <a:gd name="connsiteX15" fmla="*/ 10005460 w 1056067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467646"/>
              <a:gd name="connsiteY0" fmla="*/ 0 h 5118157"/>
              <a:gd name="connsiteX1" fmla="*/ 431597 w 10467646"/>
              <a:gd name="connsiteY1" fmla="*/ 256032 h 5118157"/>
              <a:gd name="connsiteX2" fmla="*/ 863193 w 10467646"/>
              <a:gd name="connsiteY2" fmla="*/ 636422 h 5118157"/>
              <a:gd name="connsiteX3" fmla="*/ 1389888 w 10467646"/>
              <a:gd name="connsiteY3" fmla="*/ 1338681 h 5118157"/>
              <a:gd name="connsiteX4" fmla="*/ 2070201 w 10467646"/>
              <a:gd name="connsiteY4" fmla="*/ 1880006 h 5118157"/>
              <a:gd name="connsiteX5" fmla="*/ 3130905 w 10467646"/>
              <a:gd name="connsiteY5" fmla="*/ 2165299 h 5118157"/>
              <a:gd name="connsiteX6" fmla="*/ 4937760 w 10467646"/>
              <a:gd name="connsiteY6" fmla="*/ 2275027 h 5118157"/>
              <a:gd name="connsiteX7" fmla="*/ 6466637 w 10467646"/>
              <a:gd name="connsiteY7" fmla="*/ 2311603 h 5118157"/>
              <a:gd name="connsiteX8" fmla="*/ 7827264 w 10467646"/>
              <a:gd name="connsiteY8" fmla="*/ 2706624 h 5118157"/>
              <a:gd name="connsiteX9" fmla="*/ 8449056 w 10467646"/>
              <a:gd name="connsiteY9" fmla="*/ 3240633 h 5118157"/>
              <a:gd name="connsiteX10" fmla="*/ 8683142 w 10467646"/>
              <a:gd name="connsiteY10" fmla="*/ 3708806 h 5118157"/>
              <a:gd name="connsiteX11" fmla="*/ 8822131 w 10467646"/>
              <a:gd name="connsiteY11" fmla="*/ 4103827 h 5118157"/>
              <a:gd name="connsiteX12" fmla="*/ 9180576 w 10467646"/>
              <a:gd name="connsiteY12" fmla="*/ 4294022 h 5118157"/>
              <a:gd name="connsiteX13" fmla="*/ 10467646 w 10467646"/>
              <a:gd name="connsiteY13" fmla="*/ 4721032 h 5118157"/>
              <a:gd name="connsiteX14" fmla="*/ 10005460 w 10467646"/>
              <a:gd name="connsiteY14" fmla="*/ 5118157 h 5118157"/>
              <a:gd name="connsiteX0" fmla="*/ 0 w 10511625"/>
              <a:gd name="connsiteY0" fmla="*/ 0 h 5118157"/>
              <a:gd name="connsiteX1" fmla="*/ 431597 w 10511625"/>
              <a:gd name="connsiteY1" fmla="*/ 256032 h 5118157"/>
              <a:gd name="connsiteX2" fmla="*/ 863193 w 10511625"/>
              <a:gd name="connsiteY2" fmla="*/ 636422 h 5118157"/>
              <a:gd name="connsiteX3" fmla="*/ 1389888 w 10511625"/>
              <a:gd name="connsiteY3" fmla="*/ 1338681 h 5118157"/>
              <a:gd name="connsiteX4" fmla="*/ 2070201 w 10511625"/>
              <a:gd name="connsiteY4" fmla="*/ 1880006 h 5118157"/>
              <a:gd name="connsiteX5" fmla="*/ 3130905 w 10511625"/>
              <a:gd name="connsiteY5" fmla="*/ 2165299 h 5118157"/>
              <a:gd name="connsiteX6" fmla="*/ 4937760 w 10511625"/>
              <a:gd name="connsiteY6" fmla="*/ 2275027 h 5118157"/>
              <a:gd name="connsiteX7" fmla="*/ 6466637 w 10511625"/>
              <a:gd name="connsiteY7" fmla="*/ 2311603 h 5118157"/>
              <a:gd name="connsiteX8" fmla="*/ 7827264 w 10511625"/>
              <a:gd name="connsiteY8" fmla="*/ 2706624 h 5118157"/>
              <a:gd name="connsiteX9" fmla="*/ 8449056 w 10511625"/>
              <a:gd name="connsiteY9" fmla="*/ 3240633 h 5118157"/>
              <a:gd name="connsiteX10" fmla="*/ 8683142 w 10511625"/>
              <a:gd name="connsiteY10" fmla="*/ 3708806 h 5118157"/>
              <a:gd name="connsiteX11" fmla="*/ 8822131 w 10511625"/>
              <a:gd name="connsiteY11" fmla="*/ 4103827 h 5118157"/>
              <a:gd name="connsiteX12" fmla="*/ 9180576 w 10511625"/>
              <a:gd name="connsiteY12" fmla="*/ 4294022 h 5118157"/>
              <a:gd name="connsiteX13" fmla="*/ 10467646 w 10511625"/>
              <a:gd name="connsiteY13" fmla="*/ 4721032 h 5118157"/>
              <a:gd name="connsiteX14" fmla="*/ 10005460 w 10511625"/>
              <a:gd name="connsiteY14" fmla="*/ 5118157 h 5118157"/>
              <a:gd name="connsiteX0" fmla="*/ 0 w 10873155"/>
              <a:gd name="connsiteY0" fmla="*/ 0 h 5259771"/>
              <a:gd name="connsiteX1" fmla="*/ 793127 w 10873155"/>
              <a:gd name="connsiteY1" fmla="*/ 397646 h 5259771"/>
              <a:gd name="connsiteX2" fmla="*/ 1224723 w 10873155"/>
              <a:gd name="connsiteY2" fmla="*/ 778036 h 5259771"/>
              <a:gd name="connsiteX3" fmla="*/ 1751418 w 10873155"/>
              <a:gd name="connsiteY3" fmla="*/ 1480295 h 5259771"/>
              <a:gd name="connsiteX4" fmla="*/ 2431731 w 10873155"/>
              <a:gd name="connsiteY4" fmla="*/ 2021620 h 5259771"/>
              <a:gd name="connsiteX5" fmla="*/ 3492435 w 10873155"/>
              <a:gd name="connsiteY5" fmla="*/ 2306913 h 5259771"/>
              <a:gd name="connsiteX6" fmla="*/ 5299290 w 10873155"/>
              <a:gd name="connsiteY6" fmla="*/ 2416641 h 5259771"/>
              <a:gd name="connsiteX7" fmla="*/ 6828167 w 10873155"/>
              <a:gd name="connsiteY7" fmla="*/ 2453217 h 5259771"/>
              <a:gd name="connsiteX8" fmla="*/ 8188794 w 10873155"/>
              <a:gd name="connsiteY8" fmla="*/ 2848238 h 5259771"/>
              <a:gd name="connsiteX9" fmla="*/ 8810586 w 10873155"/>
              <a:gd name="connsiteY9" fmla="*/ 3382247 h 5259771"/>
              <a:gd name="connsiteX10" fmla="*/ 9044672 w 10873155"/>
              <a:gd name="connsiteY10" fmla="*/ 3850420 h 5259771"/>
              <a:gd name="connsiteX11" fmla="*/ 9183661 w 10873155"/>
              <a:gd name="connsiteY11" fmla="*/ 4245441 h 5259771"/>
              <a:gd name="connsiteX12" fmla="*/ 9542106 w 10873155"/>
              <a:gd name="connsiteY12" fmla="*/ 4435636 h 5259771"/>
              <a:gd name="connsiteX13" fmla="*/ 10829176 w 10873155"/>
              <a:gd name="connsiteY13" fmla="*/ 4862646 h 5259771"/>
              <a:gd name="connsiteX14" fmla="*/ 10366990 w 10873155"/>
              <a:gd name="connsiteY14" fmla="*/ 5259771 h 5259771"/>
              <a:gd name="connsiteX0" fmla="*/ 0 w 10873155"/>
              <a:gd name="connsiteY0" fmla="*/ 0 h 5259771"/>
              <a:gd name="connsiteX1" fmla="*/ 793127 w 10873155"/>
              <a:gd name="connsiteY1" fmla="*/ 397646 h 5259771"/>
              <a:gd name="connsiteX2" fmla="*/ 1224723 w 10873155"/>
              <a:gd name="connsiteY2" fmla="*/ 778036 h 5259771"/>
              <a:gd name="connsiteX3" fmla="*/ 1751418 w 10873155"/>
              <a:gd name="connsiteY3" fmla="*/ 1480295 h 5259771"/>
              <a:gd name="connsiteX4" fmla="*/ 2431731 w 10873155"/>
              <a:gd name="connsiteY4" fmla="*/ 2021620 h 5259771"/>
              <a:gd name="connsiteX5" fmla="*/ 3492435 w 10873155"/>
              <a:gd name="connsiteY5" fmla="*/ 2306913 h 5259771"/>
              <a:gd name="connsiteX6" fmla="*/ 5299290 w 10873155"/>
              <a:gd name="connsiteY6" fmla="*/ 2416641 h 5259771"/>
              <a:gd name="connsiteX7" fmla="*/ 6828167 w 10873155"/>
              <a:gd name="connsiteY7" fmla="*/ 2453217 h 5259771"/>
              <a:gd name="connsiteX8" fmla="*/ 8188794 w 10873155"/>
              <a:gd name="connsiteY8" fmla="*/ 2848238 h 5259771"/>
              <a:gd name="connsiteX9" fmla="*/ 8810586 w 10873155"/>
              <a:gd name="connsiteY9" fmla="*/ 3382247 h 5259771"/>
              <a:gd name="connsiteX10" fmla="*/ 9044672 w 10873155"/>
              <a:gd name="connsiteY10" fmla="*/ 3850420 h 5259771"/>
              <a:gd name="connsiteX11" fmla="*/ 9183661 w 10873155"/>
              <a:gd name="connsiteY11" fmla="*/ 4245441 h 5259771"/>
              <a:gd name="connsiteX12" fmla="*/ 9542106 w 10873155"/>
              <a:gd name="connsiteY12" fmla="*/ 4435636 h 5259771"/>
              <a:gd name="connsiteX13" fmla="*/ 10829176 w 10873155"/>
              <a:gd name="connsiteY13" fmla="*/ 4862646 h 5259771"/>
              <a:gd name="connsiteX14" fmla="*/ 10366990 w 10873155"/>
              <a:gd name="connsiteY14" fmla="*/ 5259771 h 5259771"/>
              <a:gd name="connsiteX0" fmla="*/ 0 w 11090072"/>
              <a:gd name="connsiteY0" fmla="*/ 0 h 5407048"/>
              <a:gd name="connsiteX1" fmla="*/ 1010044 w 11090072"/>
              <a:gd name="connsiteY1" fmla="*/ 544923 h 5407048"/>
              <a:gd name="connsiteX2" fmla="*/ 1441640 w 11090072"/>
              <a:gd name="connsiteY2" fmla="*/ 925313 h 5407048"/>
              <a:gd name="connsiteX3" fmla="*/ 1968335 w 11090072"/>
              <a:gd name="connsiteY3" fmla="*/ 1627572 h 5407048"/>
              <a:gd name="connsiteX4" fmla="*/ 2648648 w 11090072"/>
              <a:gd name="connsiteY4" fmla="*/ 2168897 h 5407048"/>
              <a:gd name="connsiteX5" fmla="*/ 3709352 w 11090072"/>
              <a:gd name="connsiteY5" fmla="*/ 2454190 h 5407048"/>
              <a:gd name="connsiteX6" fmla="*/ 5516207 w 11090072"/>
              <a:gd name="connsiteY6" fmla="*/ 2563918 h 5407048"/>
              <a:gd name="connsiteX7" fmla="*/ 7045084 w 11090072"/>
              <a:gd name="connsiteY7" fmla="*/ 2600494 h 5407048"/>
              <a:gd name="connsiteX8" fmla="*/ 8405711 w 11090072"/>
              <a:gd name="connsiteY8" fmla="*/ 2995515 h 5407048"/>
              <a:gd name="connsiteX9" fmla="*/ 9027503 w 11090072"/>
              <a:gd name="connsiteY9" fmla="*/ 3529524 h 5407048"/>
              <a:gd name="connsiteX10" fmla="*/ 9261589 w 11090072"/>
              <a:gd name="connsiteY10" fmla="*/ 3997697 h 5407048"/>
              <a:gd name="connsiteX11" fmla="*/ 9400578 w 11090072"/>
              <a:gd name="connsiteY11" fmla="*/ 4392718 h 5407048"/>
              <a:gd name="connsiteX12" fmla="*/ 9759023 w 11090072"/>
              <a:gd name="connsiteY12" fmla="*/ 4582913 h 5407048"/>
              <a:gd name="connsiteX13" fmla="*/ 11046093 w 11090072"/>
              <a:gd name="connsiteY13" fmla="*/ 5009923 h 5407048"/>
              <a:gd name="connsiteX14" fmla="*/ 10583907 w 11090072"/>
              <a:gd name="connsiteY14" fmla="*/ 5407048 h 5407048"/>
              <a:gd name="connsiteX0" fmla="*/ 0 w 11090072"/>
              <a:gd name="connsiteY0" fmla="*/ 0 h 5407048"/>
              <a:gd name="connsiteX1" fmla="*/ 1010044 w 11090072"/>
              <a:gd name="connsiteY1" fmla="*/ 544923 h 5407048"/>
              <a:gd name="connsiteX2" fmla="*/ 1441640 w 11090072"/>
              <a:gd name="connsiteY2" fmla="*/ 925313 h 5407048"/>
              <a:gd name="connsiteX3" fmla="*/ 1968335 w 11090072"/>
              <a:gd name="connsiteY3" fmla="*/ 1627572 h 5407048"/>
              <a:gd name="connsiteX4" fmla="*/ 2648648 w 11090072"/>
              <a:gd name="connsiteY4" fmla="*/ 2168897 h 5407048"/>
              <a:gd name="connsiteX5" fmla="*/ 3709352 w 11090072"/>
              <a:gd name="connsiteY5" fmla="*/ 2454190 h 5407048"/>
              <a:gd name="connsiteX6" fmla="*/ 5516207 w 11090072"/>
              <a:gd name="connsiteY6" fmla="*/ 2563918 h 5407048"/>
              <a:gd name="connsiteX7" fmla="*/ 7045084 w 11090072"/>
              <a:gd name="connsiteY7" fmla="*/ 2600494 h 5407048"/>
              <a:gd name="connsiteX8" fmla="*/ 8405711 w 11090072"/>
              <a:gd name="connsiteY8" fmla="*/ 2995515 h 5407048"/>
              <a:gd name="connsiteX9" fmla="*/ 9027503 w 11090072"/>
              <a:gd name="connsiteY9" fmla="*/ 3529524 h 5407048"/>
              <a:gd name="connsiteX10" fmla="*/ 9261589 w 11090072"/>
              <a:gd name="connsiteY10" fmla="*/ 3997697 h 5407048"/>
              <a:gd name="connsiteX11" fmla="*/ 9400578 w 11090072"/>
              <a:gd name="connsiteY11" fmla="*/ 4392718 h 5407048"/>
              <a:gd name="connsiteX12" fmla="*/ 9759023 w 11090072"/>
              <a:gd name="connsiteY12" fmla="*/ 4582913 h 5407048"/>
              <a:gd name="connsiteX13" fmla="*/ 11046093 w 11090072"/>
              <a:gd name="connsiteY13" fmla="*/ 5009923 h 5407048"/>
              <a:gd name="connsiteX14" fmla="*/ 10583907 w 11090072"/>
              <a:gd name="connsiteY14" fmla="*/ 5407048 h 5407048"/>
              <a:gd name="connsiteX0" fmla="*/ 0 w 11059945"/>
              <a:gd name="connsiteY0" fmla="*/ 0 h 5446700"/>
              <a:gd name="connsiteX1" fmla="*/ 979917 w 11059945"/>
              <a:gd name="connsiteY1" fmla="*/ 584575 h 5446700"/>
              <a:gd name="connsiteX2" fmla="*/ 1411513 w 11059945"/>
              <a:gd name="connsiteY2" fmla="*/ 964965 h 5446700"/>
              <a:gd name="connsiteX3" fmla="*/ 1938208 w 11059945"/>
              <a:gd name="connsiteY3" fmla="*/ 1667224 h 5446700"/>
              <a:gd name="connsiteX4" fmla="*/ 2618521 w 11059945"/>
              <a:gd name="connsiteY4" fmla="*/ 2208549 h 5446700"/>
              <a:gd name="connsiteX5" fmla="*/ 3679225 w 11059945"/>
              <a:gd name="connsiteY5" fmla="*/ 2493842 h 5446700"/>
              <a:gd name="connsiteX6" fmla="*/ 5486080 w 11059945"/>
              <a:gd name="connsiteY6" fmla="*/ 2603570 h 5446700"/>
              <a:gd name="connsiteX7" fmla="*/ 7014957 w 11059945"/>
              <a:gd name="connsiteY7" fmla="*/ 2640146 h 5446700"/>
              <a:gd name="connsiteX8" fmla="*/ 8375584 w 11059945"/>
              <a:gd name="connsiteY8" fmla="*/ 3035167 h 5446700"/>
              <a:gd name="connsiteX9" fmla="*/ 8997376 w 11059945"/>
              <a:gd name="connsiteY9" fmla="*/ 3569176 h 5446700"/>
              <a:gd name="connsiteX10" fmla="*/ 9231462 w 11059945"/>
              <a:gd name="connsiteY10" fmla="*/ 4037349 h 5446700"/>
              <a:gd name="connsiteX11" fmla="*/ 9370451 w 11059945"/>
              <a:gd name="connsiteY11" fmla="*/ 4432370 h 5446700"/>
              <a:gd name="connsiteX12" fmla="*/ 9728896 w 11059945"/>
              <a:gd name="connsiteY12" fmla="*/ 4622565 h 5446700"/>
              <a:gd name="connsiteX13" fmla="*/ 11015966 w 11059945"/>
              <a:gd name="connsiteY13" fmla="*/ 5049575 h 5446700"/>
              <a:gd name="connsiteX14" fmla="*/ 10553780 w 11059945"/>
              <a:gd name="connsiteY14" fmla="*/ 5446700 h 5446700"/>
              <a:gd name="connsiteX0" fmla="*/ 896 w 11060841"/>
              <a:gd name="connsiteY0" fmla="*/ 0 h 5446700"/>
              <a:gd name="connsiteX1" fmla="*/ 980813 w 11060841"/>
              <a:gd name="connsiteY1" fmla="*/ 584575 h 5446700"/>
              <a:gd name="connsiteX2" fmla="*/ 1412409 w 11060841"/>
              <a:gd name="connsiteY2" fmla="*/ 964965 h 5446700"/>
              <a:gd name="connsiteX3" fmla="*/ 1939104 w 11060841"/>
              <a:gd name="connsiteY3" fmla="*/ 1667224 h 5446700"/>
              <a:gd name="connsiteX4" fmla="*/ 2619417 w 11060841"/>
              <a:gd name="connsiteY4" fmla="*/ 2208549 h 5446700"/>
              <a:gd name="connsiteX5" fmla="*/ 3680121 w 11060841"/>
              <a:gd name="connsiteY5" fmla="*/ 2493842 h 5446700"/>
              <a:gd name="connsiteX6" fmla="*/ 5486976 w 11060841"/>
              <a:gd name="connsiteY6" fmla="*/ 2603570 h 5446700"/>
              <a:gd name="connsiteX7" fmla="*/ 7015853 w 11060841"/>
              <a:gd name="connsiteY7" fmla="*/ 2640146 h 5446700"/>
              <a:gd name="connsiteX8" fmla="*/ 8376480 w 11060841"/>
              <a:gd name="connsiteY8" fmla="*/ 3035167 h 5446700"/>
              <a:gd name="connsiteX9" fmla="*/ 8998272 w 11060841"/>
              <a:gd name="connsiteY9" fmla="*/ 3569176 h 5446700"/>
              <a:gd name="connsiteX10" fmla="*/ 9232358 w 11060841"/>
              <a:gd name="connsiteY10" fmla="*/ 4037349 h 5446700"/>
              <a:gd name="connsiteX11" fmla="*/ 9371347 w 11060841"/>
              <a:gd name="connsiteY11" fmla="*/ 4432370 h 5446700"/>
              <a:gd name="connsiteX12" fmla="*/ 9729792 w 11060841"/>
              <a:gd name="connsiteY12" fmla="*/ 4622565 h 5446700"/>
              <a:gd name="connsiteX13" fmla="*/ 11016862 w 11060841"/>
              <a:gd name="connsiteY13" fmla="*/ 5049575 h 5446700"/>
              <a:gd name="connsiteX14" fmla="*/ 10554676 w 11060841"/>
              <a:gd name="connsiteY14" fmla="*/ 5446700 h 54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60841" h="5446700">
                <a:moveTo>
                  <a:pt x="896" y="0"/>
                </a:moveTo>
                <a:cubicBezTo>
                  <a:pt x="-29978" y="290233"/>
                  <a:pt x="745561" y="423748"/>
                  <a:pt x="980813" y="584575"/>
                </a:cubicBezTo>
                <a:cubicBezTo>
                  <a:pt x="1216065" y="745403"/>
                  <a:pt x="1252694" y="784524"/>
                  <a:pt x="1412409" y="964965"/>
                </a:cubicBezTo>
                <a:cubicBezTo>
                  <a:pt x="1572124" y="1145407"/>
                  <a:pt x="1737936" y="1459960"/>
                  <a:pt x="1939104" y="1667224"/>
                </a:cubicBezTo>
                <a:cubicBezTo>
                  <a:pt x="2140272" y="1874488"/>
                  <a:pt x="2329248" y="2070779"/>
                  <a:pt x="2619417" y="2208549"/>
                </a:cubicBezTo>
                <a:cubicBezTo>
                  <a:pt x="2909586" y="2346319"/>
                  <a:pt x="3202194" y="2428005"/>
                  <a:pt x="3680121" y="2493842"/>
                </a:cubicBezTo>
                <a:cubicBezTo>
                  <a:pt x="4158048" y="2559679"/>
                  <a:pt x="4931021" y="2579186"/>
                  <a:pt x="5486976" y="2603570"/>
                </a:cubicBezTo>
                <a:cubicBezTo>
                  <a:pt x="6042931" y="2627954"/>
                  <a:pt x="6534269" y="2568213"/>
                  <a:pt x="7015853" y="2640146"/>
                </a:cubicBezTo>
                <a:cubicBezTo>
                  <a:pt x="7497437" y="2712079"/>
                  <a:pt x="8046077" y="2880329"/>
                  <a:pt x="8376480" y="3035167"/>
                </a:cubicBezTo>
                <a:cubicBezTo>
                  <a:pt x="8706883" y="3190005"/>
                  <a:pt x="8855626" y="3402146"/>
                  <a:pt x="8998272" y="3569176"/>
                </a:cubicBezTo>
                <a:cubicBezTo>
                  <a:pt x="9140918" y="3736206"/>
                  <a:pt x="9170179" y="3893483"/>
                  <a:pt x="9232358" y="4037349"/>
                </a:cubicBezTo>
                <a:cubicBezTo>
                  <a:pt x="9294537" y="4181215"/>
                  <a:pt x="9288441" y="4334834"/>
                  <a:pt x="9371347" y="4432370"/>
                </a:cubicBezTo>
                <a:cubicBezTo>
                  <a:pt x="9454253" y="4529906"/>
                  <a:pt x="9455540" y="4519698"/>
                  <a:pt x="9729792" y="4622565"/>
                </a:cubicBezTo>
                <a:cubicBezTo>
                  <a:pt x="10004044" y="4725432"/>
                  <a:pt x="11315657" y="4891712"/>
                  <a:pt x="11016862" y="5049575"/>
                </a:cubicBezTo>
                <a:cubicBezTo>
                  <a:pt x="10716259" y="5122705"/>
                  <a:pt x="10424705" y="5019551"/>
                  <a:pt x="10554676" y="5446700"/>
                </a:cubicBezTo>
              </a:path>
            </a:pathLst>
          </a:custGeom>
          <a:noFill/>
          <a:ln>
            <a:solidFill>
              <a:schemeClr val="accent3">
                <a:alpha val="5867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TextBox 4">
            <a:extLst>
              <a:ext uri="{FF2B5EF4-FFF2-40B4-BE49-F238E27FC236}">
                <a16:creationId xmlns:a16="http://schemas.microsoft.com/office/drawing/2014/main" id="{A77ADFC3-0081-1B4D-A08F-F8144CE10990}"/>
              </a:ext>
            </a:extLst>
          </p:cNvPr>
          <p:cNvSpPr txBox="1"/>
          <p:nvPr/>
        </p:nvSpPr>
        <p:spPr>
          <a:xfrm>
            <a:off x="1432190" y="681431"/>
            <a:ext cx="1903085" cy="230832"/>
          </a:xfrm>
          <a:prstGeom prst="rect">
            <a:avLst/>
          </a:prstGeom>
          <a:noFill/>
        </p:spPr>
        <p:txBody>
          <a:bodyPr wrap="none" rtlCol="0">
            <a:spAutoFit/>
          </a:bodyPr>
          <a:lstStyle/>
          <a:p>
            <a:r>
              <a:rPr lang="en-US" sz="900" dirty="0">
                <a:solidFill>
                  <a:schemeClr val="bg1"/>
                </a:solidFill>
                <a:latin typeface="Bierstadt" panose="020B0004020202020204" pitchFamily="34" charset="0"/>
                <a:cs typeface="Arial" panose="020B0604020202020204" pitchFamily="34" charset="0"/>
              </a:rPr>
              <a:t>Cruise Stage Separation; E–10 min</a:t>
            </a:r>
          </a:p>
        </p:txBody>
      </p:sp>
      <p:grpSp>
        <p:nvGrpSpPr>
          <p:cNvPr id="6" name="Group 5">
            <a:extLst>
              <a:ext uri="{FF2B5EF4-FFF2-40B4-BE49-F238E27FC236}">
                <a16:creationId xmlns:a16="http://schemas.microsoft.com/office/drawing/2014/main" id="{9A66A7CF-1334-AA4C-B258-CF416CA93A63}"/>
              </a:ext>
            </a:extLst>
          </p:cNvPr>
          <p:cNvGrpSpPr/>
          <p:nvPr/>
        </p:nvGrpSpPr>
        <p:grpSpPr>
          <a:xfrm rot="20600003">
            <a:off x="1212723" y="714789"/>
            <a:ext cx="687438" cy="649546"/>
            <a:chOff x="4154456" y="2664491"/>
            <a:chExt cx="848141" cy="801391"/>
          </a:xfrm>
        </p:grpSpPr>
        <p:pic>
          <p:nvPicPr>
            <p:cNvPr id="7" name="Picture 6">
              <a:extLst>
                <a:ext uri="{FF2B5EF4-FFF2-40B4-BE49-F238E27FC236}">
                  <a16:creationId xmlns:a16="http://schemas.microsoft.com/office/drawing/2014/main" id="{C1E0BDA6-5D9A-5D4F-A27F-11AB0F8BC4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4419971" y="3075334"/>
              <a:ext cx="490013" cy="370403"/>
            </a:xfrm>
            <a:prstGeom prst="rect">
              <a:avLst/>
            </a:prstGeom>
          </p:spPr>
        </p:pic>
        <p:sp>
          <p:nvSpPr>
            <p:cNvPr id="8" name="Arc 7">
              <a:extLst>
                <a:ext uri="{FF2B5EF4-FFF2-40B4-BE49-F238E27FC236}">
                  <a16:creationId xmlns:a16="http://schemas.microsoft.com/office/drawing/2014/main" id="{83E90413-37A3-E74E-A3BD-5672011DDFF9}"/>
                </a:ext>
              </a:extLst>
            </p:cNvPr>
            <p:cNvSpPr/>
            <p:nvPr/>
          </p:nvSpPr>
          <p:spPr>
            <a:xfrm rot="6752109">
              <a:off x="4177831" y="2641116"/>
              <a:ext cx="801391" cy="848141"/>
            </a:xfrm>
            <a:prstGeom prst="arc">
              <a:avLst/>
            </a:prstGeom>
            <a:noFill/>
            <a:ln w="22225" cap="rnd" cmpd="sng" algn="ctr">
              <a:gradFill flip="none" rotWithShape="1">
                <a:gsLst>
                  <a:gs pos="0">
                    <a:srgbClr val="FFC000"/>
                  </a:gs>
                  <a:gs pos="54976">
                    <a:srgbClr val="FFFFFF"/>
                  </a:gs>
                  <a:gs pos="21000">
                    <a:srgbClr val="E03C30">
                      <a:lumMod val="75000"/>
                    </a:srgbClr>
                  </a:gs>
                  <a:gs pos="83000">
                    <a:srgbClr val="C00000"/>
                  </a:gs>
                  <a:gs pos="100000">
                    <a:srgbClr val="FF9E16"/>
                  </a:gs>
                </a:gsLst>
                <a:path path="circle">
                  <a:fillToRect l="100000" t="100000"/>
                </a:path>
                <a:tileRect r="-100000" b="-100000"/>
              </a:gradFill>
              <a:prstDash val="solid"/>
              <a:miter lim="800000"/>
            </a:ln>
            <a:effectLst>
              <a:glow rad="38100">
                <a:srgbClr val="FFFFFF">
                  <a:alpha val="5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4E6E7AC2-D7DE-1F44-B56C-75F4A272A720}"/>
              </a:ext>
            </a:extLst>
          </p:cNvPr>
          <p:cNvGrpSpPr/>
          <p:nvPr/>
        </p:nvGrpSpPr>
        <p:grpSpPr>
          <a:xfrm rot="20600003">
            <a:off x="1531086" y="1163246"/>
            <a:ext cx="863707" cy="816098"/>
            <a:chOff x="4154456" y="2664491"/>
            <a:chExt cx="848141" cy="801391"/>
          </a:xfrm>
        </p:grpSpPr>
        <p:pic>
          <p:nvPicPr>
            <p:cNvPr id="10" name="Picture 9">
              <a:extLst>
                <a:ext uri="{FF2B5EF4-FFF2-40B4-BE49-F238E27FC236}">
                  <a16:creationId xmlns:a16="http://schemas.microsoft.com/office/drawing/2014/main" id="{AB9D63C8-76FB-B448-ADC6-DD4932AB63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4419971" y="3075334"/>
              <a:ext cx="490013" cy="370403"/>
            </a:xfrm>
            <a:prstGeom prst="rect">
              <a:avLst/>
            </a:prstGeom>
          </p:spPr>
        </p:pic>
        <p:sp>
          <p:nvSpPr>
            <p:cNvPr id="11" name="Arc 10">
              <a:extLst>
                <a:ext uri="{FF2B5EF4-FFF2-40B4-BE49-F238E27FC236}">
                  <a16:creationId xmlns:a16="http://schemas.microsoft.com/office/drawing/2014/main" id="{F52A0938-3E69-0A44-8E28-D0C3DD4AB40D}"/>
                </a:ext>
              </a:extLst>
            </p:cNvPr>
            <p:cNvSpPr/>
            <p:nvPr/>
          </p:nvSpPr>
          <p:spPr>
            <a:xfrm rot="6752109">
              <a:off x="4177831" y="2641116"/>
              <a:ext cx="801391" cy="848141"/>
            </a:xfrm>
            <a:prstGeom prst="arc">
              <a:avLst/>
            </a:prstGeom>
            <a:noFill/>
            <a:ln w="15875" cap="rnd" cmpd="sng" algn="ctr">
              <a:gradFill flip="none" rotWithShape="1">
                <a:gsLst>
                  <a:gs pos="19000">
                    <a:srgbClr val="FFC000"/>
                  </a:gs>
                  <a:gs pos="54976">
                    <a:srgbClr val="FFFFFF"/>
                  </a:gs>
                  <a:gs pos="82000">
                    <a:schemeClr val="accent4"/>
                  </a:gs>
                </a:gsLst>
                <a:path path="circle">
                  <a:fillToRect l="100000" t="100000"/>
                </a:path>
                <a:tileRect r="-100000" b="-100000"/>
              </a:gradFill>
              <a:prstDash val="solid"/>
              <a:miter lim="800000"/>
            </a:ln>
            <a:effectLst>
              <a:glow rad="38100">
                <a:srgbClr val="FFFFFF">
                  <a:alpha val="5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D9C45075-9D04-BA4D-BBAF-F0E02682BA23}"/>
              </a:ext>
            </a:extLst>
          </p:cNvPr>
          <p:cNvGrpSpPr/>
          <p:nvPr/>
        </p:nvGrpSpPr>
        <p:grpSpPr>
          <a:xfrm rot="327093">
            <a:off x="2324623" y="1067557"/>
            <a:ext cx="1277947" cy="1881725"/>
            <a:chOff x="3850781" y="2253082"/>
            <a:chExt cx="1489339" cy="2192992"/>
          </a:xfrm>
        </p:grpSpPr>
        <p:grpSp>
          <p:nvGrpSpPr>
            <p:cNvPr id="13" name="Group 12">
              <a:extLst>
                <a:ext uri="{FF2B5EF4-FFF2-40B4-BE49-F238E27FC236}">
                  <a16:creationId xmlns:a16="http://schemas.microsoft.com/office/drawing/2014/main" id="{DFA3D7D2-B35A-844F-8F3C-82A7BEAB369A}"/>
                </a:ext>
              </a:extLst>
            </p:cNvPr>
            <p:cNvGrpSpPr/>
            <p:nvPr/>
          </p:nvGrpSpPr>
          <p:grpSpPr>
            <a:xfrm>
              <a:off x="3850781" y="2253082"/>
              <a:ext cx="705922" cy="845458"/>
              <a:chOff x="3163036" y="1429394"/>
              <a:chExt cx="1393667" cy="1669146"/>
            </a:xfrm>
          </p:grpSpPr>
          <p:pic>
            <p:nvPicPr>
              <p:cNvPr id="16" name="Picture 15">
                <a:extLst>
                  <a:ext uri="{FF2B5EF4-FFF2-40B4-BE49-F238E27FC236}">
                    <a16:creationId xmlns:a16="http://schemas.microsoft.com/office/drawing/2014/main" id="{F8B6E821-BA07-CC42-967B-8C79A7B5907D}"/>
                  </a:ext>
                </a:extLst>
              </p:cNvPr>
              <p:cNvPicPr>
                <a:picLocks noChangeAspect="1"/>
              </p:cNvPicPr>
              <p:nvPr/>
            </p:nvPicPr>
            <p:blipFill rotWithShape="1">
              <a:blip r:embed="rId5">
                <a:duotone>
                  <a:prstClr val="black"/>
                  <a:schemeClr val="accent2">
                    <a:tint val="45000"/>
                    <a:satMod val="400000"/>
                  </a:schemeClr>
                </a:duotone>
                <a:extLst>
                  <a:ext uri="{BEBA8EAE-BF5A-486C-A8C5-ECC9F3942E4B}">
                    <a14:imgProps xmlns:a14="http://schemas.microsoft.com/office/drawing/2010/main">
                      <a14:imgLayer r:embed="rId6">
                        <a14:imgEffect>
                          <a14:backgroundRemoval t="2817" b="93058" l="9091" r="89899">
                            <a14:foregroundMark x1="9596" y1="4427" x2="18350" y2="8753"/>
                            <a14:foregroundMark x1="11785" y1="2817" x2="9259" y2="3320"/>
                            <a14:foregroundMark x1="86364" y1="89034" x2="83333" y2="93058"/>
                          </a14:backgroundRemoval>
                        </a14:imgEffect>
                        <a14:imgEffect>
                          <a14:brightnessContrast bright="40000" contrast="-20000"/>
                        </a14:imgEffect>
                      </a14:imgLayer>
                    </a14:imgProps>
                  </a:ext>
                </a:extLst>
              </a:blip>
              <a:srcRect r="68236" b="85420"/>
              <a:stretch/>
            </p:blipFill>
            <p:spPr>
              <a:xfrm>
                <a:off x="3163036" y="1429394"/>
                <a:ext cx="1393667" cy="1070474"/>
              </a:xfrm>
              <a:prstGeom prst="rect">
                <a:avLst/>
              </a:prstGeom>
            </p:spPr>
          </p:pic>
          <p:grpSp>
            <p:nvGrpSpPr>
              <p:cNvPr id="17" name="Group 16">
                <a:extLst>
                  <a:ext uri="{FF2B5EF4-FFF2-40B4-BE49-F238E27FC236}">
                    <a16:creationId xmlns:a16="http://schemas.microsoft.com/office/drawing/2014/main" id="{3A3EC233-2A29-6147-8224-536158721DF1}"/>
                  </a:ext>
                </a:extLst>
              </p:cNvPr>
              <p:cNvGrpSpPr/>
              <p:nvPr/>
            </p:nvGrpSpPr>
            <p:grpSpPr>
              <a:xfrm>
                <a:off x="3423514" y="1669050"/>
                <a:ext cx="959792" cy="1429490"/>
                <a:chOff x="3423514" y="1669050"/>
                <a:chExt cx="959792" cy="1429490"/>
              </a:xfrm>
            </p:grpSpPr>
            <p:cxnSp>
              <p:nvCxnSpPr>
                <p:cNvPr id="18" name="Straight Connector 17">
                  <a:extLst>
                    <a:ext uri="{FF2B5EF4-FFF2-40B4-BE49-F238E27FC236}">
                      <a16:creationId xmlns:a16="http://schemas.microsoft.com/office/drawing/2014/main" id="{F74D7886-4294-6847-B9C0-B006F1792C42}"/>
                    </a:ext>
                  </a:extLst>
                </p:cNvPr>
                <p:cNvCxnSpPr>
                  <a:cxnSpLocks/>
                </p:cNvCxnSpPr>
                <p:nvPr/>
              </p:nvCxnSpPr>
              <p:spPr>
                <a:xfrm>
                  <a:off x="3423514" y="2087766"/>
                  <a:ext cx="948219" cy="1010735"/>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A12E6F-758F-E948-B43F-61B4AD3A84D4}"/>
                    </a:ext>
                  </a:extLst>
                </p:cNvPr>
                <p:cNvCxnSpPr>
                  <a:cxnSpLocks/>
                </p:cNvCxnSpPr>
                <p:nvPr/>
              </p:nvCxnSpPr>
              <p:spPr>
                <a:xfrm>
                  <a:off x="4190493" y="1717472"/>
                  <a:ext cx="184985" cy="136612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2479DD-F5F0-6C43-89E4-DF3B47BB65AC}"/>
                    </a:ext>
                  </a:extLst>
                </p:cNvPr>
                <p:cNvCxnSpPr>
                  <a:cxnSpLocks/>
                </p:cNvCxnSpPr>
                <p:nvPr/>
              </p:nvCxnSpPr>
              <p:spPr>
                <a:xfrm>
                  <a:off x="3525926" y="1914904"/>
                  <a:ext cx="852985" cy="118363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159E942-A06E-9040-8F11-3EEA6B9A122E}"/>
                    </a:ext>
                  </a:extLst>
                </p:cNvPr>
                <p:cNvCxnSpPr>
                  <a:cxnSpLocks/>
                </p:cNvCxnSpPr>
                <p:nvPr/>
              </p:nvCxnSpPr>
              <p:spPr>
                <a:xfrm>
                  <a:off x="3755638" y="1734812"/>
                  <a:ext cx="616096" cy="134878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F3E66D-CD6E-1142-914D-A155F55111B9}"/>
                    </a:ext>
                  </a:extLst>
                </p:cNvPr>
                <p:cNvCxnSpPr>
                  <a:cxnSpLocks/>
                </p:cNvCxnSpPr>
                <p:nvPr/>
              </p:nvCxnSpPr>
              <p:spPr>
                <a:xfrm>
                  <a:off x="3966519" y="1669050"/>
                  <a:ext cx="416787" cy="142945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747177B-4739-844A-AC7D-F004BDBC53F6}"/>
                    </a:ext>
                  </a:extLst>
                </p:cNvPr>
                <p:cNvCxnSpPr>
                  <a:cxnSpLocks/>
                </p:cNvCxnSpPr>
                <p:nvPr/>
              </p:nvCxnSpPr>
              <p:spPr>
                <a:xfrm>
                  <a:off x="3533614" y="2251829"/>
                  <a:ext cx="845297"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AD5E5E1-73A7-7346-A3D6-41E979143CC6}"/>
                    </a:ext>
                  </a:extLst>
                </p:cNvPr>
                <p:cNvCxnSpPr>
                  <a:cxnSpLocks/>
                </p:cNvCxnSpPr>
                <p:nvPr/>
              </p:nvCxnSpPr>
              <p:spPr>
                <a:xfrm>
                  <a:off x="3747810" y="2316400"/>
                  <a:ext cx="623923"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AD1C44-D084-D244-AE45-BF4F87B2F2F5}"/>
                    </a:ext>
                  </a:extLst>
                </p:cNvPr>
                <p:cNvCxnSpPr>
                  <a:cxnSpLocks/>
                </p:cNvCxnSpPr>
                <p:nvPr/>
              </p:nvCxnSpPr>
              <p:spPr>
                <a:xfrm>
                  <a:off x="3940092" y="2316400"/>
                  <a:ext cx="431641"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9BE591-3EFF-0E4C-A3D6-2DDA5FDE8B18}"/>
                    </a:ext>
                  </a:extLst>
                </p:cNvPr>
                <p:cNvCxnSpPr>
                  <a:cxnSpLocks/>
                </p:cNvCxnSpPr>
                <p:nvPr/>
              </p:nvCxnSpPr>
              <p:spPr>
                <a:xfrm>
                  <a:off x="4076173" y="2251829"/>
                  <a:ext cx="295560"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BC043BE-CD82-E34D-A835-66C8B09BF531}"/>
                    </a:ext>
                  </a:extLst>
                </p:cNvPr>
                <p:cNvCxnSpPr>
                  <a:cxnSpLocks/>
                </p:cNvCxnSpPr>
                <p:nvPr/>
              </p:nvCxnSpPr>
              <p:spPr>
                <a:xfrm>
                  <a:off x="4190493" y="2087766"/>
                  <a:ext cx="181240" cy="1010735"/>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grpSp>
        </p:grpSp>
        <p:cxnSp>
          <p:nvCxnSpPr>
            <p:cNvPr id="14" name="Straight Connector 13">
              <a:extLst>
                <a:ext uri="{FF2B5EF4-FFF2-40B4-BE49-F238E27FC236}">
                  <a16:creationId xmlns:a16="http://schemas.microsoft.com/office/drawing/2014/main" id="{9677C0C9-9DF8-AF42-8077-DAE539142575}"/>
                </a:ext>
              </a:extLst>
            </p:cNvPr>
            <p:cNvCxnSpPr>
              <a:cxnSpLocks/>
            </p:cNvCxnSpPr>
            <p:nvPr/>
          </p:nvCxnSpPr>
          <p:spPr>
            <a:xfrm rot="632995">
              <a:off x="4392455" y="3156201"/>
              <a:ext cx="634923" cy="800087"/>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AFA689B-5DD5-AA43-BFBE-B6D23CDFB913}"/>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17" b="93058" l="9091" r="89899">
                          <a14:foregroundMark x1="9596" y1="4427" x2="18350" y2="8753"/>
                          <a14:foregroundMark x1="11785" y1="2817" x2="9259" y2="3320"/>
                          <a14:foregroundMark x1="86364" y1="89034" x2="83333" y2="93058"/>
                        </a14:backgroundRemoval>
                      </a14:imgEffect>
                      <a14:imgEffect>
                        <a14:brightnessContrast bright="-13000" contrast="63000"/>
                      </a14:imgEffect>
                    </a14:imgLayer>
                  </a14:imgProps>
                </a:ext>
              </a:extLst>
            </a:blip>
            <a:srcRect l="68236" t="85420"/>
            <a:stretch/>
          </p:blipFill>
          <p:spPr>
            <a:xfrm>
              <a:off x="4634197" y="3903855"/>
              <a:ext cx="705923" cy="542219"/>
            </a:xfrm>
            <a:prstGeom prst="rect">
              <a:avLst/>
            </a:prstGeom>
          </p:spPr>
        </p:pic>
      </p:grpSp>
      <p:grpSp>
        <p:nvGrpSpPr>
          <p:cNvPr id="28" name="Group 27">
            <a:extLst>
              <a:ext uri="{FF2B5EF4-FFF2-40B4-BE49-F238E27FC236}">
                <a16:creationId xmlns:a16="http://schemas.microsoft.com/office/drawing/2014/main" id="{A2190A35-DF9C-EB4E-BC7C-612F5089E3E8}"/>
              </a:ext>
            </a:extLst>
          </p:cNvPr>
          <p:cNvGrpSpPr/>
          <p:nvPr/>
        </p:nvGrpSpPr>
        <p:grpSpPr>
          <a:xfrm rot="20150759">
            <a:off x="997592" y="483036"/>
            <a:ext cx="472894" cy="488114"/>
            <a:chOff x="538480" y="724063"/>
            <a:chExt cx="793165" cy="818693"/>
          </a:xfrm>
        </p:grpSpPr>
        <p:pic>
          <p:nvPicPr>
            <p:cNvPr id="29" name="Picture 28">
              <a:extLst>
                <a:ext uri="{FF2B5EF4-FFF2-40B4-BE49-F238E27FC236}">
                  <a16:creationId xmlns:a16="http://schemas.microsoft.com/office/drawing/2014/main" id="{7016EBD1-F1F6-7642-8AFB-7FB7CFBEAF11}"/>
                </a:ext>
              </a:extLst>
            </p:cNvPr>
            <p:cNvPicPr>
              <a:picLocks noChangeAspect="1"/>
            </p:cNvPicPr>
            <p:nvPr/>
          </p:nvPicPr>
          <p:blipFill>
            <a:blip r:embed="rId8"/>
            <a:stretch>
              <a:fillRect/>
            </a:stretch>
          </p:blipFill>
          <p:spPr>
            <a:xfrm>
              <a:off x="538480" y="724063"/>
              <a:ext cx="777240" cy="818693"/>
            </a:xfrm>
            <a:prstGeom prst="rect">
              <a:avLst/>
            </a:prstGeom>
          </p:spPr>
        </p:pic>
        <p:pic>
          <p:nvPicPr>
            <p:cNvPr id="30" name="Picture 29">
              <a:extLst>
                <a:ext uri="{FF2B5EF4-FFF2-40B4-BE49-F238E27FC236}">
                  <a16:creationId xmlns:a16="http://schemas.microsoft.com/office/drawing/2014/main" id="{1BDFD499-E1A2-7842-A8D9-5A3E72217E6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rot="21265405">
              <a:off x="711251" y="1011343"/>
              <a:ext cx="620394" cy="468959"/>
            </a:xfrm>
            <a:prstGeom prst="rect">
              <a:avLst/>
            </a:prstGeom>
          </p:spPr>
        </p:pic>
      </p:grpSp>
      <p:grpSp>
        <p:nvGrpSpPr>
          <p:cNvPr id="31" name="Group 30">
            <a:extLst>
              <a:ext uri="{FF2B5EF4-FFF2-40B4-BE49-F238E27FC236}">
                <a16:creationId xmlns:a16="http://schemas.microsoft.com/office/drawing/2014/main" id="{7C49837D-93FC-624F-84C2-A834001957EF}"/>
              </a:ext>
            </a:extLst>
          </p:cNvPr>
          <p:cNvGrpSpPr/>
          <p:nvPr/>
        </p:nvGrpSpPr>
        <p:grpSpPr>
          <a:xfrm rot="20173269">
            <a:off x="440126" y="223112"/>
            <a:ext cx="479002" cy="431694"/>
            <a:chOff x="207947" y="198584"/>
            <a:chExt cx="721071" cy="649855"/>
          </a:xfrm>
        </p:grpSpPr>
        <p:pic>
          <p:nvPicPr>
            <p:cNvPr id="32" name="Picture 31">
              <a:extLst>
                <a:ext uri="{FF2B5EF4-FFF2-40B4-BE49-F238E27FC236}">
                  <a16:creationId xmlns:a16="http://schemas.microsoft.com/office/drawing/2014/main" id="{AB651679-1956-BC40-8095-036264651653}"/>
                </a:ext>
              </a:extLst>
            </p:cNvPr>
            <p:cNvPicPr>
              <a:picLocks noChangeAspect="1"/>
            </p:cNvPicPr>
            <p:nvPr/>
          </p:nvPicPr>
          <p:blipFill>
            <a:blip r:embed="rId9"/>
            <a:stretch>
              <a:fillRect/>
            </a:stretch>
          </p:blipFill>
          <p:spPr>
            <a:xfrm>
              <a:off x="207947" y="198584"/>
              <a:ext cx="661066" cy="640080"/>
            </a:xfrm>
            <a:prstGeom prst="rect">
              <a:avLst/>
            </a:prstGeom>
          </p:spPr>
        </p:pic>
        <p:pic>
          <p:nvPicPr>
            <p:cNvPr id="33" name="Picture 32">
              <a:extLst>
                <a:ext uri="{FF2B5EF4-FFF2-40B4-BE49-F238E27FC236}">
                  <a16:creationId xmlns:a16="http://schemas.microsoft.com/office/drawing/2014/main" id="{7E1D6F5B-B738-1C46-BCA0-3F63DBFF4E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308624" y="379480"/>
              <a:ext cx="620394" cy="468959"/>
            </a:xfrm>
            <a:prstGeom prst="rect">
              <a:avLst/>
            </a:prstGeom>
          </p:spPr>
        </p:pic>
      </p:grpSp>
      <p:sp>
        <p:nvSpPr>
          <p:cNvPr id="34" name="TextBox 33">
            <a:extLst>
              <a:ext uri="{FF2B5EF4-FFF2-40B4-BE49-F238E27FC236}">
                <a16:creationId xmlns:a16="http://schemas.microsoft.com/office/drawing/2014/main" id="{32297E8F-C0B0-4F48-9EF1-C9CEDDF640AC}"/>
              </a:ext>
            </a:extLst>
          </p:cNvPr>
          <p:cNvSpPr txBox="1"/>
          <p:nvPr/>
        </p:nvSpPr>
        <p:spPr>
          <a:xfrm>
            <a:off x="420997" y="-18793"/>
            <a:ext cx="1210588" cy="230832"/>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r>
              <a:rPr lang="en-US" sz="900" dirty="0"/>
              <a:t>Wake up;  E-190 min</a:t>
            </a:r>
          </a:p>
        </p:txBody>
      </p:sp>
      <p:sp>
        <p:nvSpPr>
          <p:cNvPr id="35" name="TextBox 34">
            <a:extLst>
              <a:ext uri="{FF2B5EF4-FFF2-40B4-BE49-F238E27FC236}">
                <a16:creationId xmlns:a16="http://schemas.microsoft.com/office/drawing/2014/main" id="{D1ABCDCA-AD5B-4944-AB47-2FFC14732FBC}"/>
              </a:ext>
            </a:extLst>
          </p:cNvPr>
          <p:cNvSpPr txBox="1"/>
          <p:nvPr/>
        </p:nvSpPr>
        <p:spPr>
          <a:xfrm>
            <a:off x="1124017" y="325010"/>
            <a:ext cx="1558440" cy="230832"/>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r>
              <a:rPr lang="en-US" sz="900" dirty="0"/>
              <a:t>Cut thermal loop;  E-16 min</a:t>
            </a:r>
          </a:p>
        </p:txBody>
      </p:sp>
      <p:sp>
        <p:nvSpPr>
          <p:cNvPr id="36" name="TextBox 35">
            <a:extLst>
              <a:ext uri="{FF2B5EF4-FFF2-40B4-BE49-F238E27FC236}">
                <a16:creationId xmlns:a16="http://schemas.microsoft.com/office/drawing/2014/main" id="{81C31D34-0DF2-044A-8387-9937801C0AAF}"/>
              </a:ext>
            </a:extLst>
          </p:cNvPr>
          <p:cNvSpPr txBox="1"/>
          <p:nvPr/>
        </p:nvSpPr>
        <p:spPr>
          <a:xfrm rot="18961028">
            <a:off x="1369100" y="1242300"/>
            <a:ext cx="1032655" cy="369332"/>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pPr algn="ctr"/>
            <a:r>
              <a:rPr lang="en-US" sz="900" dirty="0"/>
              <a:t>Peak heating </a:t>
            </a:r>
          </a:p>
          <a:p>
            <a:pPr algn="ctr"/>
            <a:r>
              <a:rPr lang="en-US" sz="900" dirty="0"/>
              <a:t>254 km;  E+227 s</a:t>
            </a:r>
          </a:p>
        </p:txBody>
      </p:sp>
      <p:sp>
        <p:nvSpPr>
          <p:cNvPr id="37" name="TextBox 36">
            <a:extLst>
              <a:ext uri="{FF2B5EF4-FFF2-40B4-BE49-F238E27FC236}">
                <a16:creationId xmlns:a16="http://schemas.microsoft.com/office/drawing/2014/main" id="{CA386001-1512-0244-99B9-2644ED6C1F3C}"/>
              </a:ext>
            </a:extLst>
          </p:cNvPr>
          <p:cNvSpPr txBox="1"/>
          <p:nvPr/>
        </p:nvSpPr>
        <p:spPr>
          <a:xfrm rot="19284972">
            <a:off x="1781442" y="1870119"/>
            <a:ext cx="1111203" cy="369332"/>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pPr algn="ctr"/>
            <a:r>
              <a:rPr lang="en-US" sz="900" dirty="0"/>
              <a:t>Peak deceleration </a:t>
            </a:r>
          </a:p>
          <a:p>
            <a:pPr algn="ctr"/>
            <a:r>
              <a:rPr lang="en-US" sz="900" dirty="0"/>
              <a:t>232 km; E+241 s</a:t>
            </a:r>
          </a:p>
        </p:txBody>
      </p:sp>
      <p:sp>
        <p:nvSpPr>
          <p:cNvPr id="38" name="TextBox 37">
            <a:extLst>
              <a:ext uri="{FF2B5EF4-FFF2-40B4-BE49-F238E27FC236}">
                <a16:creationId xmlns:a16="http://schemas.microsoft.com/office/drawing/2014/main" id="{DFD55676-4931-5F43-994D-231C45E30455}"/>
              </a:ext>
            </a:extLst>
          </p:cNvPr>
          <p:cNvSpPr txBox="1"/>
          <p:nvPr/>
        </p:nvSpPr>
        <p:spPr>
          <a:xfrm>
            <a:off x="2519878" y="2801598"/>
            <a:ext cx="1362135" cy="369332"/>
          </a:xfrm>
          <a:prstGeom prst="rect">
            <a:avLst/>
          </a:prstGeom>
          <a:noFill/>
        </p:spPr>
        <p:txBody>
          <a:bodyPr wrap="squar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Drogue deployment </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157 km;  E+374 s</a:t>
            </a:r>
          </a:p>
        </p:txBody>
      </p:sp>
      <p:sp>
        <p:nvSpPr>
          <p:cNvPr id="39" name="TextBox 38">
            <a:extLst>
              <a:ext uri="{FF2B5EF4-FFF2-40B4-BE49-F238E27FC236}">
                <a16:creationId xmlns:a16="http://schemas.microsoft.com/office/drawing/2014/main" id="{B78AFB3C-1C4D-7C49-8A89-23BE759C5A70}"/>
              </a:ext>
            </a:extLst>
          </p:cNvPr>
          <p:cNvSpPr txBox="1"/>
          <p:nvPr/>
        </p:nvSpPr>
        <p:spPr>
          <a:xfrm>
            <a:off x="3641981" y="2771842"/>
            <a:ext cx="1068657" cy="369332"/>
          </a:xfrm>
          <a:prstGeom prst="rect">
            <a:avLst/>
          </a:prstGeom>
          <a:noFill/>
        </p:spPr>
        <p:txBody>
          <a:bodyPr wrap="squar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90 min Descent under drogue</a:t>
            </a:r>
          </a:p>
        </p:txBody>
      </p:sp>
      <p:grpSp>
        <p:nvGrpSpPr>
          <p:cNvPr id="41" name="Group 40">
            <a:extLst>
              <a:ext uri="{FF2B5EF4-FFF2-40B4-BE49-F238E27FC236}">
                <a16:creationId xmlns:a16="http://schemas.microsoft.com/office/drawing/2014/main" id="{A78C7506-293D-DD4F-8E98-F6BE3BD3283D}"/>
              </a:ext>
            </a:extLst>
          </p:cNvPr>
          <p:cNvGrpSpPr/>
          <p:nvPr/>
        </p:nvGrpSpPr>
        <p:grpSpPr>
          <a:xfrm>
            <a:off x="4663205" y="666050"/>
            <a:ext cx="1882746" cy="2488950"/>
            <a:chOff x="5431667" y="858666"/>
            <a:chExt cx="1882746" cy="2488950"/>
          </a:xfrm>
        </p:grpSpPr>
        <p:sp>
          <p:nvSpPr>
            <p:cNvPr id="42" name="TextBox 41">
              <a:extLst>
                <a:ext uri="{FF2B5EF4-FFF2-40B4-BE49-F238E27FC236}">
                  <a16:creationId xmlns:a16="http://schemas.microsoft.com/office/drawing/2014/main" id="{F0B575C6-4A4C-5A47-9D00-8F254D606DD7}"/>
                </a:ext>
              </a:extLst>
            </p:cNvPr>
            <p:cNvSpPr txBox="1"/>
            <p:nvPr/>
          </p:nvSpPr>
          <p:spPr>
            <a:xfrm>
              <a:off x="6026881" y="2390068"/>
              <a:ext cx="1287532" cy="369332"/>
            </a:xfrm>
            <a:prstGeom prst="rect">
              <a:avLst/>
            </a:prstGeom>
            <a:noFill/>
          </p:spPr>
          <p:txBody>
            <a:bodyPr wrap="non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Heatshield separation</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4.5 km;  E+94 min</a:t>
              </a:r>
            </a:p>
          </p:txBody>
        </p:sp>
        <p:grpSp>
          <p:nvGrpSpPr>
            <p:cNvPr id="43" name="Group 42">
              <a:extLst>
                <a:ext uri="{FF2B5EF4-FFF2-40B4-BE49-F238E27FC236}">
                  <a16:creationId xmlns:a16="http://schemas.microsoft.com/office/drawing/2014/main" id="{702462E1-BA92-D340-B93F-E7F0573C9CB0}"/>
                </a:ext>
              </a:extLst>
            </p:cNvPr>
            <p:cNvGrpSpPr/>
            <p:nvPr/>
          </p:nvGrpSpPr>
          <p:grpSpPr>
            <a:xfrm rot="584054">
              <a:off x="5431667" y="858666"/>
              <a:ext cx="1880203" cy="2488950"/>
              <a:chOff x="5081495" y="928403"/>
              <a:chExt cx="1880203" cy="2488950"/>
            </a:xfrm>
          </p:grpSpPr>
          <p:grpSp>
            <p:nvGrpSpPr>
              <p:cNvPr id="44" name="Group 43">
                <a:extLst>
                  <a:ext uri="{FF2B5EF4-FFF2-40B4-BE49-F238E27FC236}">
                    <a16:creationId xmlns:a16="http://schemas.microsoft.com/office/drawing/2014/main" id="{60350B73-1020-AF4B-B055-C42653AEAF59}"/>
                  </a:ext>
                </a:extLst>
              </p:cNvPr>
              <p:cNvGrpSpPr/>
              <p:nvPr/>
            </p:nvGrpSpPr>
            <p:grpSpPr>
              <a:xfrm rot="19106455">
                <a:off x="6313275" y="2499981"/>
                <a:ext cx="648423" cy="917372"/>
                <a:chOff x="9423451" y="2702214"/>
                <a:chExt cx="1000138" cy="1414967"/>
              </a:xfrm>
            </p:grpSpPr>
            <p:pic>
              <p:nvPicPr>
                <p:cNvPr id="48" name="Picture 47">
                  <a:extLst>
                    <a:ext uri="{FF2B5EF4-FFF2-40B4-BE49-F238E27FC236}">
                      <a16:creationId xmlns:a16="http://schemas.microsoft.com/office/drawing/2014/main" id="{0BD88D5B-3C27-2243-8009-47CEAFA59C1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40" b="93675" l="5966" r="89915">
                              <a14:foregroundMark x1="6534" y1="79418" x2="12642" y2="84639"/>
                              <a14:foregroundMark x1="69886" y1="80723" x2="57955" y2="88755"/>
                              <a14:foregroundMark x1="53125" y1="93072" x2="63778" y2="88956"/>
                              <a14:foregroundMark x1="87784" y1="74799" x2="88068" y2="76606"/>
                              <a14:foregroundMark x1="89063" y1="75301" x2="89347" y2="76606"/>
                              <a14:foregroundMark x1="89347" y1="76004" x2="88636" y2="77610"/>
                              <a14:foregroundMark x1="89631" y1="75301" x2="89631" y2="75301"/>
                              <a14:foregroundMark x1="55682" y1="93775" x2="55682" y2="93775"/>
                              <a14:foregroundMark x1="16193" y1="67972" x2="16193" y2="67972"/>
                              <a14:foregroundMark x1="12358" y1="69779" x2="12358" y2="69779"/>
                              <a14:foregroundMark x1="8807" y1="73193" x2="8807" y2="73193"/>
                              <a14:foregroundMark x1="15341" y1="67470" x2="15341" y2="67470"/>
                              <a14:foregroundMark x1="9091" y1="70884" x2="9091" y2="70884"/>
                              <a14:foregroundMark x1="6250" y1="75301" x2="6250" y2="75301"/>
                              <a14:foregroundMark x1="5966" y1="76908" x2="5966" y2="76908"/>
                            </a14:backgroundRemoval>
                          </a14:imgEffect>
                          <a14:imgEffect>
                            <a14:brightnessContrast bright="70000"/>
                          </a14:imgEffect>
                        </a14:imgLayer>
                      </a14:imgProps>
                    </a:ext>
                  </a:extLst>
                </a:blip>
                <a:stretch>
                  <a:fillRect/>
                </a:stretch>
              </p:blipFill>
              <p:spPr>
                <a:xfrm>
                  <a:off x="9423451" y="2702214"/>
                  <a:ext cx="1000138" cy="1414967"/>
                </a:xfrm>
                <a:prstGeom prst="rect">
                  <a:avLst/>
                </a:prstGeom>
              </p:spPr>
            </p:pic>
            <p:grpSp>
              <p:nvGrpSpPr>
                <p:cNvPr id="49" name="Group 48">
                  <a:extLst>
                    <a:ext uri="{FF2B5EF4-FFF2-40B4-BE49-F238E27FC236}">
                      <a16:creationId xmlns:a16="http://schemas.microsoft.com/office/drawing/2014/main" id="{2E67B4D4-8C44-3542-800C-B317540BCD8A}"/>
                    </a:ext>
                  </a:extLst>
                </p:cNvPr>
                <p:cNvGrpSpPr/>
                <p:nvPr/>
              </p:nvGrpSpPr>
              <p:grpSpPr>
                <a:xfrm>
                  <a:off x="9427349" y="3534923"/>
                  <a:ext cx="936580" cy="526607"/>
                  <a:chOff x="7234495" y="4133597"/>
                  <a:chExt cx="3746098" cy="1996233"/>
                </a:xfrm>
              </p:grpSpPr>
              <p:pic>
                <p:nvPicPr>
                  <p:cNvPr id="50" name="Picture 49">
                    <a:extLst>
                      <a:ext uri="{FF2B5EF4-FFF2-40B4-BE49-F238E27FC236}">
                        <a16:creationId xmlns:a16="http://schemas.microsoft.com/office/drawing/2014/main" id="{624BA683-ED8E-6A46-A5CA-84AB65FE462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531" b="96840" l="4722" r="98735">
                                <a14:foregroundMark x1="11214" y1="32701" x2="7336" y2="42654"/>
                                <a14:foregroundMark x1="7336" y1="42654" x2="5481" y2="54344"/>
                                <a14:foregroundMark x1="5481" y1="54344" x2="7926" y2="65403"/>
                                <a14:foregroundMark x1="7926" y1="65403" x2="8179" y2="65561"/>
                                <a14:foregroundMark x1="4890" y1="49605" x2="5059" y2="56240"/>
                                <a14:foregroundMark x1="10455" y1="33175" x2="31450" y2="21327"/>
                                <a14:foregroundMark x1="23356" y1="19431" x2="41906" y2="12322"/>
                                <a14:foregroundMark x1="43339" y1="9005" x2="36088" y2="8531"/>
                                <a14:foregroundMark x1="36088" y1="8531" x2="24368" y2="16904"/>
                                <a14:foregroundMark x1="46459" y1="7425" x2="59781" y2="5371"/>
                                <a14:foregroundMark x1="59781" y1="5371" x2="81197" y2="11532"/>
                                <a14:foregroundMark x1="81197" y1="11532" x2="93002" y2="23381"/>
                                <a14:foregroundMark x1="93002" y1="23381" x2="97218" y2="32385"/>
                                <a14:foregroundMark x1="97218" y1="32385" x2="97470" y2="33649"/>
                                <a14:foregroundMark x1="20152" y1="20063" x2="9275" y2="35071"/>
                                <a14:foregroundMark x1="9275" y1="35071" x2="5228" y2="45814"/>
                                <a14:foregroundMark x1="5228" y1="45814" x2="5649" y2="59716"/>
                                <a14:foregroundMark x1="6745" y1="38547" x2="4890" y2="50237"/>
                                <a14:foregroundMark x1="4890" y1="50237" x2="6071" y2="62401"/>
                                <a14:foregroundMark x1="6071" y1="62401" x2="6324" y2="62875"/>
                                <a14:foregroundMark x1="31619" y1="88468" x2="50337" y2="97946"/>
                                <a14:foregroundMark x1="50337" y1="97946" x2="57589" y2="96998"/>
                                <a14:foregroundMark x1="57589" y1="96998" x2="68044" y2="88468"/>
                                <a14:foregroundMark x1="10455" y1="31912" x2="9612" y2="31596"/>
                                <a14:foregroundMark x1="20320" y1="18167" x2="26728" y2="14850"/>
                                <a14:foregroundMark x1="26728" y1="14850" x2="18212" y2="19273"/>
                                <a14:foregroundMark x1="97976" y1="41706" x2="98735" y2="45814"/>
                                <a14:foregroundMark x1="98651" y1="42654" x2="98229" y2="50079"/>
                                <a14:foregroundMark x1="97976" y1="50079" x2="96712" y2="54502"/>
                              </a14:backgroundRemoval>
                            </a14:imgEffect>
                            <a14:imgEffect>
                              <a14:brightnessContrast bright="-12000" contrast="28000"/>
                            </a14:imgEffect>
                          </a14:imgLayer>
                        </a14:imgProps>
                      </a:ext>
                    </a:extLst>
                  </a:blip>
                  <a:stretch>
                    <a:fillRect/>
                  </a:stretch>
                </p:blipFill>
                <p:spPr>
                  <a:xfrm rot="200409">
                    <a:off x="7234495" y="4133597"/>
                    <a:ext cx="3746098" cy="1996233"/>
                  </a:xfrm>
                  <a:prstGeom prst="rect">
                    <a:avLst/>
                  </a:prstGeom>
                </p:spPr>
              </p:pic>
              <p:sp>
                <p:nvSpPr>
                  <p:cNvPr id="51" name="Freeform 50">
                    <a:extLst>
                      <a:ext uri="{FF2B5EF4-FFF2-40B4-BE49-F238E27FC236}">
                        <a16:creationId xmlns:a16="http://schemas.microsoft.com/office/drawing/2014/main" id="{734A35C7-2579-B542-8CA4-B14376F856AE}"/>
                      </a:ext>
                    </a:extLst>
                  </p:cNvPr>
                  <p:cNvSpPr/>
                  <p:nvPr/>
                </p:nvSpPr>
                <p:spPr>
                  <a:xfrm>
                    <a:off x="7383740" y="4206198"/>
                    <a:ext cx="3571260" cy="928544"/>
                  </a:xfrm>
                  <a:custGeom>
                    <a:avLst/>
                    <a:gdLst>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60575 w 3581821"/>
                      <a:gd name="connsiteY12" fmla="*/ 524390 h 928545"/>
                      <a:gd name="connsiteX13" fmla="*/ 3581821 w 3581821"/>
                      <a:gd name="connsiteY13" fmla="*/ 832558 h 928545"/>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45420 w 3581821"/>
                      <a:gd name="connsiteY12" fmla="*/ 509235 h 928545"/>
                      <a:gd name="connsiteX13" fmla="*/ 3581821 w 3581821"/>
                      <a:gd name="connsiteY13" fmla="*/ 832558 h 928545"/>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45420 w 3581821"/>
                      <a:gd name="connsiteY12" fmla="*/ 509235 h 928545"/>
                      <a:gd name="connsiteX13" fmla="*/ 3581821 w 3581821"/>
                      <a:gd name="connsiteY13" fmla="*/ 832558 h 928545"/>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45420 w 3581821"/>
                      <a:gd name="connsiteY12" fmla="*/ 509235 h 928545"/>
                      <a:gd name="connsiteX13" fmla="*/ 3581821 w 3581821"/>
                      <a:gd name="connsiteY13" fmla="*/ 832558 h 928545"/>
                      <a:gd name="connsiteX0" fmla="*/ 0 w 3566665"/>
                      <a:gd name="connsiteY0" fmla="*/ 928545 h 928545"/>
                      <a:gd name="connsiteX1" fmla="*/ 25260 w 3566665"/>
                      <a:gd name="connsiteY1" fmla="*/ 751727 h 928545"/>
                      <a:gd name="connsiteX2" fmla="*/ 95987 w 3566665"/>
                      <a:gd name="connsiteY2" fmla="*/ 600169 h 928545"/>
                      <a:gd name="connsiteX3" fmla="*/ 262700 w 3566665"/>
                      <a:gd name="connsiteY3" fmla="*/ 418300 h 928545"/>
                      <a:gd name="connsiteX4" fmla="*/ 575920 w 3566665"/>
                      <a:gd name="connsiteY4" fmla="*/ 231378 h 928545"/>
                      <a:gd name="connsiteX5" fmla="*/ 904296 w 3566665"/>
                      <a:gd name="connsiteY5" fmla="*/ 120236 h 928545"/>
                      <a:gd name="connsiteX6" fmla="*/ 1232672 w 3566665"/>
                      <a:gd name="connsiteY6" fmla="*/ 49509 h 928545"/>
                      <a:gd name="connsiteX7" fmla="*/ 1621671 w 3566665"/>
                      <a:gd name="connsiteY7" fmla="*/ 4041 h 928545"/>
                      <a:gd name="connsiteX8" fmla="*/ 2076345 w 3566665"/>
                      <a:gd name="connsiteY8" fmla="*/ 9093 h 928545"/>
                      <a:gd name="connsiteX9" fmla="*/ 2561330 w 3566665"/>
                      <a:gd name="connsiteY9" fmla="*/ 64664 h 928545"/>
                      <a:gd name="connsiteX10" fmla="*/ 2940225 w 3566665"/>
                      <a:gd name="connsiteY10" fmla="*/ 165703 h 928545"/>
                      <a:gd name="connsiteX11" fmla="*/ 3263549 w 3566665"/>
                      <a:gd name="connsiteY11" fmla="*/ 332417 h 928545"/>
                      <a:gd name="connsiteX12" fmla="*/ 3445420 w 3566665"/>
                      <a:gd name="connsiteY12" fmla="*/ 509235 h 928545"/>
                      <a:gd name="connsiteX13" fmla="*/ 3566665 w 3566665"/>
                      <a:gd name="connsiteY13" fmla="*/ 837610 h 928545"/>
                      <a:gd name="connsiteX0" fmla="*/ 0 w 3571257"/>
                      <a:gd name="connsiteY0" fmla="*/ 928545 h 928545"/>
                      <a:gd name="connsiteX1" fmla="*/ 25260 w 3571257"/>
                      <a:gd name="connsiteY1" fmla="*/ 751727 h 928545"/>
                      <a:gd name="connsiteX2" fmla="*/ 95987 w 3571257"/>
                      <a:gd name="connsiteY2" fmla="*/ 600169 h 928545"/>
                      <a:gd name="connsiteX3" fmla="*/ 262700 w 3571257"/>
                      <a:gd name="connsiteY3" fmla="*/ 418300 h 928545"/>
                      <a:gd name="connsiteX4" fmla="*/ 575920 w 3571257"/>
                      <a:gd name="connsiteY4" fmla="*/ 231378 h 928545"/>
                      <a:gd name="connsiteX5" fmla="*/ 904296 w 3571257"/>
                      <a:gd name="connsiteY5" fmla="*/ 120236 h 928545"/>
                      <a:gd name="connsiteX6" fmla="*/ 1232672 w 3571257"/>
                      <a:gd name="connsiteY6" fmla="*/ 49509 h 928545"/>
                      <a:gd name="connsiteX7" fmla="*/ 1621671 w 3571257"/>
                      <a:gd name="connsiteY7" fmla="*/ 4041 h 928545"/>
                      <a:gd name="connsiteX8" fmla="*/ 2076345 w 3571257"/>
                      <a:gd name="connsiteY8" fmla="*/ 9093 h 928545"/>
                      <a:gd name="connsiteX9" fmla="*/ 2561330 w 3571257"/>
                      <a:gd name="connsiteY9" fmla="*/ 64664 h 928545"/>
                      <a:gd name="connsiteX10" fmla="*/ 2940225 w 3571257"/>
                      <a:gd name="connsiteY10" fmla="*/ 165703 h 928545"/>
                      <a:gd name="connsiteX11" fmla="*/ 3263549 w 3571257"/>
                      <a:gd name="connsiteY11" fmla="*/ 332417 h 928545"/>
                      <a:gd name="connsiteX12" fmla="*/ 3445420 w 3571257"/>
                      <a:gd name="connsiteY12" fmla="*/ 509235 h 928545"/>
                      <a:gd name="connsiteX13" fmla="*/ 3566665 w 3571257"/>
                      <a:gd name="connsiteY13" fmla="*/ 837610 h 92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1257" h="928545">
                        <a:moveTo>
                          <a:pt x="0" y="928545"/>
                        </a:moveTo>
                        <a:cubicBezTo>
                          <a:pt x="4631" y="867500"/>
                          <a:pt x="9262" y="806456"/>
                          <a:pt x="25260" y="751727"/>
                        </a:cubicBezTo>
                        <a:cubicBezTo>
                          <a:pt x="41258" y="696998"/>
                          <a:pt x="56414" y="655740"/>
                          <a:pt x="95987" y="600169"/>
                        </a:cubicBezTo>
                        <a:cubicBezTo>
                          <a:pt x="135560" y="544598"/>
                          <a:pt x="182711" y="479765"/>
                          <a:pt x="262700" y="418300"/>
                        </a:cubicBezTo>
                        <a:cubicBezTo>
                          <a:pt x="342689" y="356835"/>
                          <a:pt x="468987" y="281055"/>
                          <a:pt x="575920" y="231378"/>
                        </a:cubicBezTo>
                        <a:cubicBezTo>
                          <a:pt x="682853" y="181701"/>
                          <a:pt x="794837" y="150548"/>
                          <a:pt x="904296" y="120236"/>
                        </a:cubicBezTo>
                        <a:cubicBezTo>
                          <a:pt x="1013755" y="89924"/>
                          <a:pt x="1113110" y="68875"/>
                          <a:pt x="1232672" y="49509"/>
                        </a:cubicBezTo>
                        <a:cubicBezTo>
                          <a:pt x="1352235" y="30143"/>
                          <a:pt x="1481059" y="10777"/>
                          <a:pt x="1621671" y="4041"/>
                        </a:cubicBezTo>
                        <a:cubicBezTo>
                          <a:pt x="1762283" y="-2695"/>
                          <a:pt x="1919735" y="-1011"/>
                          <a:pt x="2076345" y="9093"/>
                        </a:cubicBezTo>
                        <a:cubicBezTo>
                          <a:pt x="2232955" y="19197"/>
                          <a:pt x="2417350" y="38562"/>
                          <a:pt x="2561330" y="64664"/>
                        </a:cubicBezTo>
                        <a:cubicBezTo>
                          <a:pt x="2705310" y="90766"/>
                          <a:pt x="2823189" y="121078"/>
                          <a:pt x="2940225" y="165703"/>
                        </a:cubicBezTo>
                        <a:cubicBezTo>
                          <a:pt x="3057261" y="210328"/>
                          <a:pt x="3179350" y="275162"/>
                          <a:pt x="3263549" y="332417"/>
                        </a:cubicBezTo>
                        <a:cubicBezTo>
                          <a:pt x="3347748" y="389672"/>
                          <a:pt x="3387323" y="446085"/>
                          <a:pt x="3445420" y="509235"/>
                        </a:cubicBezTo>
                        <a:cubicBezTo>
                          <a:pt x="3498465" y="592592"/>
                          <a:pt x="3593188" y="735308"/>
                          <a:pt x="3566665" y="837610"/>
                        </a:cubicBezTo>
                      </a:path>
                    </a:pathLst>
                  </a:custGeom>
                  <a:noFill/>
                  <a:ln w="9525" cap="flat" cmpd="sng" algn="ctr">
                    <a:solidFill>
                      <a:srgbClr val="B374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52" name="Freeform 51">
                    <a:extLst>
                      <a:ext uri="{FF2B5EF4-FFF2-40B4-BE49-F238E27FC236}">
                        <a16:creationId xmlns:a16="http://schemas.microsoft.com/office/drawing/2014/main" id="{9B1E085B-99AC-E941-BE1F-85553E0FA367}"/>
                      </a:ext>
                    </a:extLst>
                  </p:cNvPr>
                  <p:cNvSpPr/>
                  <p:nvPr/>
                </p:nvSpPr>
                <p:spPr>
                  <a:xfrm>
                    <a:off x="7387287" y="5023602"/>
                    <a:ext cx="3569292" cy="1088404"/>
                  </a:xfrm>
                  <a:custGeom>
                    <a:avLst/>
                    <a:gdLst>
                      <a:gd name="connsiteX0" fmla="*/ 0 w 3562735"/>
                      <a:gd name="connsiteY0" fmla="*/ 161661 h 1088404"/>
                      <a:gd name="connsiteX1" fmla="*/ 50519 w 3562735"/>
                      <a:gd name="connsiteY1" fmla="*/ 313219 h 1088404"/>
                      <a:gd name="connsiteX2" fmla="*/ 171766 w 3562735"/>
                      <a:gd name="connsiteY2" fmla="*/ 459726 h 1088404"/>
                      <a:gd name="connsiteX3" fmla="*/ 298064 w 3562735"/>
                      <a:gd name="connsiteY3" fmla="*/ 560764 h 1088404"/>
                      <a:gd name="connsiteX4" fmla="*/ 515297 w 3562735"/>
                      <a:gd name="connsiteY4" fmla="*/ 676959 h 1088404"/>
                      <a:gd name="connsiteX5" fmla="*/ 853777 w 3562735"/>
                      <a:gd name="connsiteY5" fmla="*/ 808309 h 1088404"/>
                      <a:gd name="connsiteX6" fmla="*/ 1247827 w 3562735"/>
                      <a:gd name="connsiteY6" fmla="*/ 959867 h 1088404"/>
                      <a:gd name="connsiteX7" fmla="*/ 1596411 w 3562735"/>
                      <a:gd name="connsiteY7" fmla="*/ 1076061 h 1088404"/>
                      <a:gd name="connsiteX8" fmla="*/ 1692398 w 3562735"/>
                      <a:gd name="connsiteY8" fmla="*/ 1086165 h 1088404"/>
                      <a:gd name="connsiteX9" fmla="*/ 1808592 w 3562735"/>
                      <a:gd name="connsiteY9" fmla="*/ 1086165 h 1088404"/>
                      <a:gd name="connsiteX10" fmla="*/ 1965202 w 3562735"/>
                      <a:gd name="connsiteY10" fmla="*/ 1071010 h 1088404"/>
                      <a:gd name="connsiteX11" fmla="*/ 2131916 w 3562735"/>
                      <a:gd name="connsiteY11" fmla="*/ 1020490 h 1088404"/>
                      <a:gd name="connsiteX12" fmla="*/ 2339045 w 3562735"/>
                      <a:gd name="connsiteY12" fmla="*/ 929555 h 1088404"/>
                      <a:gd name="connsiteX13" fmla="*/ 2601746 w 3562735"/>
                      <a:gd name="connsiteY13" fmla="*/ 808309 h 1088404"/>
                      <a:gd name="connsiteX14" fmla="*/ 2874550 w 3562735"/>
                      <a:gd name="connsiteY14" fmla="*/ 687063 h 1088404"/>
                      <a:gd name="connsiteX15" fmla="*/ 3202926 w 3562735"/>
                      <a:gd name="connsiteY15" fmla="*/ 530453 h 1088404"/>
                      <a:gd name="connsiteX16" fmla="*/ 3349432 w 3562735"/>
                      <a:gd name="connsiteY16" fmla="*/ 404154 h 1088404"/>
                      <a:gd name="connsiteX17" fmla="*/ 3480782 w 3562735"/>
                      <a:gd name="connsiteY17" fmla="*/ 257648 h 1088404"/>
                      <a:gd name="connsiteX18" fmla="*/ 3551509 w 3562735"/>
                      <a:gd name="connsiteY18" fmla="*/ 101038 h 1088404"/>
                      <a:gd name="connsiteX19" fmla="*/ 3561613 w 3562735"/>
                      <a:gd name="connsiteY19" fmla="*/ 0 h 1088404"/>
                      <a:gd name="connsiteX0" fmla="*/ 0 w 3567787"/>
                      <a:gd name="connsiteY0" fmla="*/ 106090 h 1088404"/>
                      <a:gd name="connsiteX1" fmla="*/ 55571 w 3567787"/>
                      <a:gd name="connsiteY1" fmla="*/ 313219 h 1088404"/>
                      <a:gd name="connsiteX2" fmla="*/ 176818 w 3567787"/>
                      <a:gd name="connsiteY2" fmla="*/ 459726 h 1088404"/>
                      <a:gd name="connsiteX3" fmla="*/ 303116 w 3567787"/>
                      <a:gd name="connsiteY3" fmla="*/ 560764 h 1088404"/>
                      <a:gd name="connsiteX4" fmla="*/ 520349 w 3567787"/>
                      <a:gd name="connsiteY4" fmla="*/ 676959 h 1088404"/>
                      <a:gd name="connsiteX5" fmla="*/ 858829 w 3567787"/>
                      <a:gd name="connsiteY5" fmla="*/ 808309 h 1088404"/>
                      <a:gd name="connsiteX6" fmla="*/ 1252879 w 3567787"/>
                      <a:gd name="connsiteY6" fmla="*/ 959867 h 1088404"/>
                      <a:gd name="connsiteX7" fmla="*/ 1601463 w 3567787"/>
                      <a:gd name="connsiteY7" fmla="*/ 1076061 h 1088404"/>
                      <a:gd name="connsiteX8" fmla="*/ 1697450 w 3567787"/>
                      <a:gd name="connsiteY8" fmla="*/ 1086165 h 1088404"/>
                      <a:gd name="connsiteX9" fmla="*/ 1813644 w 3567787"/>
                      <a:gd name="connsiteY9" fmla="*/ 1086165 h 1088404"/>
                      <a:gd name="connsiteX10" fmla="*/ 1970254 w 3567787"/>
                      <a:gd name="connsiteY10" fmla="*/ 1071010 h 1088404"/>
                      <a:gd name="connsiteX11" fmla="*/ 2136968 w 3567787"/>
                      <a:gd name="connsiteY11" fmla="*/ 1020490 h 1088404"/>
                      <a:gd name="connsiteX12" fmla="*/ 2344097 w 3567787"/>
                      <a:gd name="connsiteY12" fmla="*/ 929555 h 1088404"/>
                      <a:gd name="connsiteX13" fmla="*/ 2606798 w 3567787"/>
                      <a:gd name="connsiteY13" fmla="*/ 808309 h 1088404"/>
                      <a:gd name="connsiteX14" fmla="*/ 2879602 w 3567787"/>
                      <a:gd name="connsiteY14" fmla="*/ 687063 h 1088404"/>
                      <a:gd name="connsiteX15" fmla="*/ 3207978 w 3567787"/>
                      <a:gd name="connsiteY15" fmla="*/ 530453 h 1088404"/>
                      <a:gd name="connsiteX16" fmla="*/ 3354484 w 3567787"/>
                      <a:gd name="connsiteY16" fmla="*/ 404154 h 1088404"/>
                      <a:gd name="connsiteX17" fmla="*/ 3485834 w 3567787"/>
                      <a:gd name="connsiteY17" fmla="*/ 257648 h 1088404"/>
                      <a:gd name="connsiteX18" fmla="*/ 3556561 w 3567787"/>
                      <a:gd name="connsiteY18" fmla="*/ 101038 h 1088404"/>
                      <a:gd name="connsiteX19" fmla="*/ 3566665 w 3567787"/>
                      <a:gd name="connsiteY19" fmla="*/ 0 h 1088404"/>
                      <a:gd name="connsiteX0" fmla="*/ 1504 w 3569291"/>
                      <a:gd name="connsiteY0" fmla="*/ 106090 h 1088404"/>
                      <a:gd name="connsiteX1" fmla="*/ 57075 w 3569291"/>
                      <a:gd name="connsiteY1" fmla="*/ 313219 h 1088404"/>
                      <a:gd name="connsiteX2" fmla="*/ 178322 w 3569291"/>
                      <a:gd name="connsiteY2" fmla="*/ 459726 h 1088404"/>
                      <a:gd name="connsiteX3" fmla="*/ 304620 w 3569291"/>
                      <a:gd name="connsiteY3" fmla="*/ 560764 h 1088404"/>
                      <a:gd name="connsiteX4" fmla="*/ 521853 w 3569291"/>
                      <a:gd name="connsiteY4" fmla="*/ 676959 h 1088404"/>
                      <a:gd name="connsiteX5" fmla="*/ 860333 w 3569291"/>
                      <a:gd name="connsiteY5" fmla="*/ 808309 h 1088404"/>
                      <a:gd name="connsiteX6" fmla="*/ 1254383 w 3569291"/>
                      <a:gd name="connsiteY6" fmla="*/ 959867 h 1088404"/>
                      <a:gd name="connsiteX7" fmla="*/ 1602967 w 3569291"/>
                      <a:gd name="connsiteY7" fmla="*/ 1076061 h 1088404"/>
                      <a:gd name="connsiteX8" fmla="*/ 1698954 w 3569291"/>
                      <a:gd name="connsiteY8" fmla="*/ 1086165 h 1088404"/>
                      <a:gd name="connsiteX9" fmla="*/ 1815148 w 3569291"/>
                      <a:gd name="connsiteY9" fmla="*/ 1086165 h 1088404"/>
                      <a:gd name="connsiteX10" fmla="*/ 1971758 w 3569291"/>
                      <a:gd name="connsiteY10" fmla="*/ 1071010 h 1088404"/>
                      <a:gd name="connsiteX11" fmla="*/ 2138472 w 3569291"/>
                      <a:gd name="connsiteY11" fmla="*/ 1020490 h 1088404"/>
                      <a:gd name="connsiteX12" fmla="*/ 2345601 w 3569291"/>
                      <a:gd name="connsiteY12" fmla="*/ 929555 h 1088404"/>
                      <a:gd name="connsiteX13" fmla="*/ 2608302 w 3569291"/>
                      <a:gd name="connsiteY13" fmla="*/ 808309 h 1088404"/>
                      <a:gd name="connsiteX14" fmla="*/ 2881106 w 3569291"/>
                      <a:gd name="connsiteY14" fmla="*/ 687063 h 1088404"/>
                      <a:gd name="connsiteX15" fmla="*/ 3209482 w 3569291"/>
                      <a:gd name="connsiteY15" fmla="*/ 530453 h 1088404"/>
                      <a:gd name="connsiteX16" fmla="*/ 3355988 w 3569291"/>
                      <a:gd name="connsiteY16" fmla="*/ 404154 h 1088404"/>
                      <a:gd name="connsiteX17" fmla="*/ 3487338 w 3569291"/>
                      <a:gd name="connsiteY17" fmla="*/ 257648 h 1088404"/>
                      <a:gd name="connsiteX18" fmla="*/ 3558065 w 3569291"/>
                      <a:gd name="connsiteY18" fmla="*/ 101038 h 1088404"/>
                      <a:gd name="connsiteX19" fmla="*/ 3568169 w 3569291"/>
                      <a:gd name="connsiteY19" fmla="*/ 0 h 108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9291" h="1088404">
                        <a:moveTo>
                          <a:pt x="1504" y="106090"/>
                        </a:moveTo>
                        <a:cubicBezTo>
                          <a:pt x="-7759" y="192393"/>
                          <a:pt x="27605" y="254280"/>
                          <a:pt x="57075" y="313219"/>
                        </a:cubicBezTo>
                        <a:cubicBezTo>
                          <a:pt x="86545" y="372158"/>
                          <a:pt x="137065" y="418469"/>
                          <a:pt x="178322" y="459726"/>
                        </a:cubicBezTo>
                        <a:cubicBezTo>
                          <a:pt x="219579" y="500983"/>
                          <a:pt x="247365" y="524558"/>
                          <a:pt x="304620" y="560764"/>
                        </a:cubicBezTo>
                        <a:cubicBezTo>
                          <a:pt x="361875" y="596970"/>
                          <a:pt x="429234" y="635702"/>
                          <a:pt x="521853" y="676959"/>
                        </a:cubicBezTo>
                        <a:cubicBezTo>
                          <a:pt x="614472" y="718216"/>
                          <a:pt x="860333" y="808309"/>
                          <a:pt x="860333" y="808309"/>
                        </a:cubicBezTo>
                        <a:cubicBezTo>
                          <a:pt x="982421" y="855460"/>
                          <a:pt x="1130611" y="915242"/>
                          <a:pt x="1254383" y="959867"/>
                        </a:cubicBezTo>
                        <a:cubicBezTo>
                          <a:pt x="1378155" y="1004492"/>
                          <a:pt x="1528872" y="1055011"/>
                          <a:pt x="1602967" y="1076061"/>
                        </a:cubicBezTo>
                        <a:cubicBezTo>
                          <a:pt x="1677062" y="1097111"/>
                          <a:pt x="1663591" y="1084481"/>
                          <a:pt x="1698954" y="1086165"/>
                        </a:cubicBezTo>
                        <a:cubicBezTo>
                          <a:pt x="1734317" y="1087849"/>
                          <a:pt x="1769681" y="1088691"/>
                          <a:pt x="1815148" y="1086165"/>
                        </a:cubicBezTo>
                        <a:cubicBezTo>
                          <a:pt x="1860615" y="1083639"/>
                          <a:pt x="1917871" y="1081956"/>
                          <a:pt x="1971758" y="1071010"/>
                        </a:cubicBezTo>
                        <a:cubicBezTo>
                          <a:pt x="2025645" y="1060064"/>
                          <a:pt x="2076165" y="1044066"/>
                          <a:pt x="2138472" y="1020490"/>
                        </a:cubicBezTo>
                        <a:cubicBezTo>
                          <a:pt x="2200779" y="996914"/>
                          <a:pt x="2345601" y="929555"/>
                          <a:pt x="2345601" y="929555"/>
                        </a:cubicBezTo>
                        <a:lnTo>
                          <a:pt x="2608302" y="808309"/>
                        </a:lnTo>
                        <a:cubicBezTo>
                          <a:pt x="2697553" y="767894"/>
                          <a:pt x="2780909" y="733372"/>
                          <a:pt x="2881106" y="687063"/>
                        </a:cubicBezTo>
                        <a:cubicBezTo>
                          <a:pt x="2981303" y="640754"/>
                          <a:pt x="3130335" y="577605"/>
                          <a:pt x="3209482" y="530453"/>
                        </a:cubicBezTo>
                        <a:cubicBezTo>
                          <a:pt x="3288629" y="483302"/>
                          <a:pt x="3309679" y="449621"/>
                          <a:pt x="3355988" y="404154"/>
                        </a:cubicBezTo>
                        <a:cubicBezTo>
                          <a:pt x="3402297" y="358687"/>
                          <a:pt x="3453659" y="308167"/>
                          <a:pt x="3487338" y="257648"/>
                        </a:cubicBezTo>
                        <a:cubicBezTo>
                          <a:pt x="3521018" y="207129"/>
                          <a:pt x="3544593" y="143979"/>
                          <a:pt x="3558065" y="101038"/>
                        </a:cubicBezTo>
                        <a:cubicBezTo>
                          <a:pt x="3571537" y="58097"/>
                          <a:pt x="3569853" y="29048"/>
                          <a:pt x="3568169" y="0"/>
                        </a:cubicBezTo>
                      </a:path>
                    </a:pathLst>
                  </a:custGeom>
                  <a:noFill/>
                  <a:ln w="9525" cap="flat" cmpd="sng" algn="ctr">
                    <a:solidFill>
                      <a:srgbClr val="B374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grpSp>
          </p:grpSp>
          <p:grpSp>
            <p:nvGrpSpPr>
              <p:cNvPr id="45" name="Group 44">
                <a:extLst>
                  <a:ext uri="{FF2B5EF4-FFF2-40B4-BE49-F238E27FC236}">
                    <a16:creationId xmlns:a16="http://schemas.microsoft.com/office/drawing/2014/main" id="{856695E0-9FFE-B746-9EA0-BF288A3EE82C}"/>
                  </a:ext>
                </a:extLst>
              </p:cNvPr>
              <p:cNvGrpSpPr/>
              <p:nvPr/>
            </p:nvGrpSpPr>
            <p:grpSpPr>
              <a:xfrm rot="20062599">
                <a:off x="5081495" y="928403"/>
                <a:ext cx="1207204" cy="2176786"/>
                <a:chOff x="8599830" y="1608145"/>
                <a:chExt cx="1318799" cy="2378010"/>
              </a:xfrm>
            </p:grpSpPr>
            <p:pic>
              <p:nvPicPr>
                <p:cNvPr id="46" name="Picture 45">
                  <a:extLst>
                    <a:ext uri="{FF2B5EF4-FFF2-40B4-BE49-F238E27FC236}">
                      <a16:creationId xmlns:a16="http://schemas.microsoft.com/office/drawing/2014/main" id="{5EDE6165-4892-BD42-A7EB-989A971F6588}"/>
                    </a:ext>
                  </a:extLst>
                </p:cNvPr>
                <p:cNvPicPr>
                  <a:picLocks noChangeAspect="1"/>
                </p:cNvPicPr>
                <p:nvPr/>
              </p:nvPicPr>
              <p:blipFill>
                <a:blip r:embed="rId14">
                  <a:alphaModFix amt="93000"/>
                  <a:extLst>
                    <a:ext uri="{BEBA8EAE-BF5A-486C-A8C5-ECC9F3942E4B}">
                      <a14:imgProps xmlns:a14="http://schemas.microsoft.com/office/drawing/2010/main">
                        <a14:imgLayer r:embed="rId15">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47" name="Straight Connector 46">
                  <a:extLst>
                    <a:ext uri="{FF2B5EF4-FFF2-40B4-BE49-F238E27FC236}">
                      <a16:creationId xmlns:a16="http://schemas.microsoft.com/office/drawing/2014/main" id="{F5DD9A39-B7D1-364C-8B27-0239AE05BF3E}"/>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66" name="Group 65">
            <a:extLst>
              <a:ext uri="{FF2B5EF4-FFF2-40B4-BE49-F238E27FC236}">
                <a16:creationId xmlns:a16="http://schemas.microsoft.com/office/drawing/2014/main" id="{60B17259-BBE9-D744-AD50-B3C6D50DB544}"/>
              </a:ext>
            </a:extLst>
          </p:cNvPr>
          <p:cNvGrpSpPr/>
          <p:nvPr/>
        </p:nvGrpSpPr>
        <p:grpSpPr>
          <a:xfrm>
            <a:off x="3312211" y="1011107"/>
            <a:ext cx="1950868" cy="2377488"/>
            <a:chOff x="3681002" y="1076697"/>
            <a:chExt cx="1950868" cy="2377488"/>
          </a:xfrm>
        </p:grpSpPr>
        <p:grpSp>
          <p:nvGrpSpPr>
            <p:cNvPr id="67" name="Group 66">
              <a:extLst>
                <a:ext uri="{FF2B5EF4-FFF2-40B4-BE49-F238E27FC236}">
                  <a16:creationId xmlns:a16="http://schemas.microsoft.com/office/drawing/2014/main" id="{49B7EFF3-0DDD-4C4F-B496-A9934E698040}"/>
                </a:ext>
              </a:extLst>
            </p:cNvPr>
            <p:cNvGrpSpPr/>
            <p:nvPr/>
          </p:nvGrpSpPr>
          <p:grpSpPr>
            <a:xfrm rot="20062599">
              <a:off x="4086265" y="1265960"/>
              <a:ext cx="1155064" cy="2188225"/>
              <a:chOff x="8599830" y="1608145"/>
              <a:chExt cx="1480515" cy="2804781"/>
            </a:xfrm>
          </p:grpSpPr>
          <p:pic>
            <p:nvPicPr>
              <p:cNvPr id="84" name="Picture 83">
                <a:extLst>
                  <a:ext uri="{FF2B5EF4-FFF2-40B4-BE49-F238E27FC236}">
                    <a16:creationId xmlns:a16="http://schemas.microsoft.com/office/drawing/2014/main" id="{02666616-FB93-4047-BD96-8D4E41327D90}"/>
                  </a:ext>
                </a:extLst>
              </p:cNvPr>
              <p:cNvPicPr>
                <a:picLocks noChangeAspect="1"/>
              </p:cNvPicPr>
              <p:nvPr/>
            </p:nvPicPr>
            <p:blipFill>
              <a:blip r:embed="rId14">
                <a:extLst>
                  <a:ext uri="{BEBA8EAE-BF5A-486C-A8C5-ECC9F3942E4B}">
                    <a14:imgProps xmlns:a14="http://schemas.microsoft.com/office/drawing/2010/main">
                      <a14:imgLayer r:embed="rId16">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85" name="Straight Connector 84">
                <a:extLst>
                  <a:ext uri="{FF2B5EF4-FFF2-40B4-BE49-F238E27FC236}">
                    <a16:creationId xmlns:a16="http://schemas.microsoft.com/office/drawing/2014/main" id="{EF97F4F8-49E0-8E4F-95B9-0CAB5A1FD2D9}"/>
                  </a:ext>
                </a:extLst>
              </p:cNvPr>
              <p:cNvCxnSpPr>
                <a:cxnSpLocks/>
              </p:cNvCxnSpPr>
              <p:nvPr/>
            </p:nvCxnSpPr>
            <p:spPr>
              <a:xfrm>
                <a:off x="9423446" y="2930771"/>
                <a:ext cx="312315" cy="1055384"/>
              </a:xfrm>
              <a:prstGeom prst="line">
                <a:avLst/>
              </a:prstGeom>
              <a:ln>
                <a:solidFill>
                  <a:schemeClr val="bg1">
                    <a:alpha val="66198"/>
                  </a:schemeClr>
                </a:solidFill>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23DE25EA-A9EB-4F44-AAB4-226BFBA4F0CE}"/>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757" b="95954" l="4745" r="89964">
                            <a14:foregroundMark x1="6022" y1="82563" x2="5109" y2="84875"/>
                            <a14:foregroundMark x1="38869" y1="94894" x2="54562" y2="96050"/>
                            <a14:foregroundMark x1="61496" y1="6262" x2="63686" y2="17245"/>
                            <a14:foregroundMark x1="74453" y1="11079" x2="74453" y2="15800"/>
                            <a14:foregroundMark x1="85219" y1="16281" x2="70985" y2="23603"/>
                            <a14:foregroundMark x1="72628" y1="3950" x2="69161" y2="3757"/>
                          </a14:backgroundRemoval>
                        </a14:imgEffect>
                        <a14:imgEffect>
                          <a14:brightnessContrast bright="-22000" contrast="61000"/>
                        </a14:imgEffect>
                      </a14:imgLayer>
                    </a14:imgProps>
                  </a:ext>
                </a:extLst>
              </a:blip>
              <a:srcRect t="60582"/>
              <a:stretch/>
            </p:blipFill>
            <p:spPr>
              <a:xfrm flipH="1">
                <a:off x="9425423" y="3923932"/>
                <a:ext cx="654922" cy="488994"/>
              </a:xfrm>
              <a:prstGeom prst="rect">
                <a:avLst/>
              </a:prstGeom>
            </p:spPr>
          </p:pic>
        </p:grpSp>
        <p:sp>
          <p:nvSpPr>
            <p:cNvPr id="68" name="TextBox 67">
              <a:extLst>
                <a:ext uri="{FF2B5EF4-FFF2-40B4-BE49-F238E27FC236}">
                  <a16:creationId xmlns:a16="http://schemas.microsoft.com/office/drawing/2014/main" id="{C16FF7CA-FE63-9141-9F6D-73D901E771E4}"/>
                </a:ext>
              </a:extLst>
            </p:cNvPr>
            <p:cNvSpPr txBox="1"/>
            <p:nvPr/>
          </p:nvSpPr>
          <p:spPr>
            <a:xfrm>
              <a:off x="4047584" y="2361600"/>
              <a:ext cx="1584286" cy="369332"/>
            </a:xfrm>
            <a:prstGeom prst="rect">
              <a:avLst/>
            </a:prstGeom>
            <a:noFill/>
          </p:spPr>
          <p:txBody>
            <a:bodyPr wrap="squar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Main parachute deployment 5km; E+92 min</a:t>
              </a:r>
            </a:p>
          </p:txBody>
        </p:sp>
        <p:grpSp>
          <p:nvGrpSpPr>
            <p:cNvPr id="69" name="Group 68">
              <a:extLst>
                <a:ext uri="{FF2B5EF4-FFF2-40B4-BE49-F238E27FC236}">
                  <a16:creationId xmlns:a16="http://schemas.microsoft.com/office/drawing/2014/main" id="{18D026CF-C409-F047-A07F-67C36BF57BA1}"/>
                </a:ext>
              </a:extLst>
            </p:cNvPr>
            <p:cNvGrpSpPr/>
            <p:nvPr/>
          </p:nvGrpSpPr>
          <p:grpSpPr>
            <a:xfrm rot="20575566">
              <a:off x="3681002" y="1076697"/>
              <a:ext cx="443993" cy="606296"/>
              <a:chOff x="3850781" y="2253082"/>
              <a:chExt cx="1081457" cy="1476788"/>
            </a:xfrm>
          </p:grpSpPr>
          <p:grpSp>
            <p:nvGrpSpPr>
              <p:cNvPr id="70" name="Group 69">
                <a:extLst>
                  <a:ext uri="{FF2B5EF4-FFF2-40B4-BE49-F238E27FC236}">
                    <a16:creationId xmlns:a16="http://schemas.microsoft.com/office/drawing/2014/main" id="{31E966B0-EA56-A040-87F9-A2586BDDB4F4}"/>
                  </a:ext>
                </a:extLst>
              </p:cNvPr>
              <p:cNvGrpSpPr/>
              <p:nvPr/>
            </p:nvGrpSpPr>
            <p:grpSpPr>
              <a:xfrm>
                <a:off x="3850781" y="2253082"/>
                <a:ext cx="705922" cy="845458"/>
                <a:chOff x="3163036" y="1429394"/>
                <a:chExt cx="1393667" cy="1669146"/>
              </a:xfrm>
            </p:grpSpPr>
            <p:pic>
              <p:nvPicPr>
                <p:cNvPr id="72" name="Picture 71">
                  <a:extLst>
                    <a:ext uri="{FF2B5EF4-FFF2-40B4-BE49-F238E27FC236}">
                      <a16:creationId xmlns:a16="http://schemas.microsoft.com/office/drawing/2014/main" id="{034E6109-D2A0-C342-BB35-02553612E5C9}"/>
                    </a:ext>
                  </a:extLst>
                </p:cNvPr>
                <p:cNvPicPr>
                  <a:picLocks noChangeAspect="1"/>
                </p:cNvPicPr>
                <p:nvPr/>
              </p:nvPicPr>
              <p:blipFill rotWithShape="1">
                <a:blip r:embed="rId5">
                  <a:duotone>
                    <a:prstClr val="black"/>
                    <a:schemeClr val="accent2">
                      <a:tint val="45000"/>
                      <a:satMod val="400000"/>
                    </a:schemeClr>
                  </a:duotone>
                  <a:alphaModFix amt="38000"/>
                  <a:extLst>
                    <a:ext uri="{BEBA8EAE-BF5A-486C-A8C5-ECC9F3942E4B}">
                      <a14:imgProps xmlns:a14="http://schemas.microsoft.com/office/drawing/2010/main">
                        <a14:imgLayer r:embed="rId6">
                          <a14:imgEffect>
                            <a14:backgroundRemoval t="2817" b="93058" l="9091" r="89899">
                              <a14:foregroundMark x1="9596" y1="4427" x2="18350" y2="8753"/>
                              <a14:foregroundMark x1="11785" y1="2817" x2="9259" y2="3320"/>
                              <a14:foregroundMark x1="86364" y1="89034" x2="83333" y2="93058"/>
                            </a14:backgroundRemoval>
                          </a14:imgEffect>
                          <a14:imgEffect>
                            <a14:brightnessContrast bright="40000" contrast="-20000"/>
                          </a14:imgEffect>
                        </a14:imgLayer>
                      </a14:imgProps>
                    </a:ext>
                  </a:extLst>
                </a:blip>
                <a:srcRect r="68236" b="85420"/>
                <a:stretch/>
              </p:blipFill>
              <p:spPr>
                <a:xfrm>
                  <a:off x="3163036" y="1429394"/>
                  <a:ext cx="1393667" cy="1070474"/>
                </a:xfrm>
                <a:prstGeom prst="rect">
                  <a:avLst/>
                </a:prstGeom>
              </p:spPr>
            </p:pic>
            <p:grpSp>
              <p:nvGrpSpPr>
                <p:cNvPr id="73" name="Group 72">
                  <a:extLst>
                    <a:ext uri="{FF2B5EF4-FFF2-40B4-BE49-F238E27FC236}">
                      <a16:creationId xmlns:a16="http://schemas.microsoft.com/office/drawing/2014/main" id="{B0AE17B2-05B6-F349-8042-4BCEC564C3C9}"/>
                    </a:ext>
                  </a:extLst>
                </p:cNvPr>
                <p:cNvGrpSpPr/>
                <p:nvPr/>
              </p:nvGrpSpPr>
              <p:grpSpPr>
                <a:xfrm>
                  <a:off x="3423514" y="1669050"/>
                  <a:ext cx="959792" cy="1429490"/>
                  <a:chOff x="3423514" y="1669050"/>
                  <a:chExt cx="959792" cy="1429490"/>
                </a:xfrm>
              </p:grpSpPr>
              <p:cxnSp>
                <p:nvCxnSpPr>
                  <p:cNvPr id="74" name="Straight Connector 73">
                    <a:extLst>
                      <a:ext uri="{FF2B5EF4-FFF2-40B4-BE49-F238E27FC236}">
                        <a16:creationId xmlns:a16="http://schemas.microsoft.com/office/drawing/2014/main" id="{0E3E9A8C-47FE-D14B-9303-C875B2F265CA}"/>
                      </a:ext>
                    </a:extLst>
                  </p:cNvPr>
                  <p:cNvCxnSpPr>
                    <a:cxnSpLocks/>
                  </p:cNvCxnSpPr>
                  <p:nvPr/>
                </p:nvCxnSpPr>
                <p:spPr>
                  <a:xfrm>
                    <a:off x="3423514" y="2087766"/>
                    <a:ext cx="948219" cy="1010735"/>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92A7804-2381-864B-B5D1-F74E174F61FB}"/>
                      </a:ext>
                    </a:extLst>
                  </p:cNvPr>
                  <p:cNvCxnSpPr>
                    <a:cxnSpLocks/>
                  </p:cNvCxnSpPr>
                  <p:nvPr/>
                </p:nvCxnSpPr>
                <p:spPr>
                  <a:xfrm>
                    <a:off x="4190493" y="1717472"/>
                    <a:ext cx="184985" cy="136612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9BC7A5A-202E-F140-BD53-5918940B8351}"/>
                      </a:ext>
                    </a:extLst>
                  </p:cNvPr>
                  <p:cNvCxnSpPr>
                    <a:cxnSpLocks/>
                  </p:cNvCxnSpPr>
                  <p:nvPr/>
                </p:nvCxnSpPr>
                <p:spPr>
                  <a:xfrm>
                    <a:off x="3525926" y="1914904"/>
                    <a:ext cx="852985" cy="118363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BDBC796-14EA-5743-9A69-5B621B0AFCAD}"/>
                      </a:ext>
                    </a:extLst>
                  </p:cNvPr>
                  <p:cNvCxnSpPr>
                    <a:cxnSpLocks/>
                  </p:cNvCxnSpPr>
                  <p:nvPr/>
                </p:nvCxnSpPr>
                <p:spPr>
                  <a:xfrm>
                    <a:off x="3755638" y="1734812"/>
                    <a:ext cx="616096" cy="134878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CFCDF45-5291-3E48-A364-6A98F0A83180}"/>
                      </a:ext>
                    </a:extLst>
                  </p:cNvPr>
                  <p:cNvCxnSpPr>
                    <a:cxnSpLocks/>
                  </p:cNvCxnSpPr>
                  <p:nvPr/>
                </p:nvCxnSpPr>
                <p:spPr>
                  <a:xfrm>
                    <a:off x="3966519" y="1669050"/>
                    <a:ext cx="416787" cy="142945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6616787-B8E9-1443-99F1-F6BCF3809D1F}"/>
                      </a:ext>
                    </a:extLst>
                  </p:cNvPr>
                  <p:cNvCxnSpPr>
                    <a:cxnSpLocks/>
                  </p:cNvCxnSpPr>
                  <p:nvPr/>
                </p:nvCxnSpPr>
                <p:spPr>
                  <a:xfrm>
                    <a:off x="3533614" y="2251829"/>
                    <a:ext cx="845297"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CA0FB4A-0AF1-F045-9756-A1AED4801766}"/>
                      </a:ext>
                    </a:extLst>
                  </p:cNvPr>
                  <p:cNvCxnSpPr>
                    <a:cxnSpLocks/>
                  </p:cNvCxnSpPr>
                  <p:nvPr/>
                </p:nvCxnSpPr>
                <p:spPr>
                  <a:xfrm>
                    <a:off x="3747810" y="2316400"/>
                    <a:ext cx="623923"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8DB39A-439D-3C44-B377-1B2130C996D6}"/>
                      </a:ext>
                    </a:extLst>
                  </p:cNvPr>
                  <p:cNvCxnSpPr>
                    <a:cxnSpLocks/>
                  </p:cNvCxnSpPr>
                  <p:nvPr/>
                </p:nvCxnSpPr>
                <p:spPr>
                  <a:xfrm>
                    <a:off x="3940092" y="2316400"/>
                    <a:ext cx="431641"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1A6C652-ED64-D149-95B7-9121A0317658}"/>
                      </a:ext>
                    </a:extLst>
                  </p:cNvPr>
                  <p:cNvCxnSpPr>
                    <a:cxnSpLocks/>
                  </p:cNvCxnSpPr>
                  <p:nvPr/>
                </p:nvCxnSpPr>
                <p:spPr>
                  <a:xfrm>
                    <a:off x="4076173" y="2251829"/>
                    <a:ext cx="295560"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C63529E-44C0-9542-867E-754B0345645A}"/>
                      </a:ext>
                    </a:extLst>
                  </p:cNvPr>
                  <p:cNvCxnSpPr>
                    <a:cxnSpLocks/>
                  </p:cNvCxnSpPr>
                  <p:nvPr/>
                </p:nvCxnSpPr>
                <p:spPr>
                  <a:xfrm>
                    <a:off x="4190494" y="2087761"/>
                    <a:ext cx="181238" cy="1010734"/>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grpSp>
          </p:grpSp>
          <p:cxnSp>
            <p:nvCxnSpPr>
              <p:cNvPr id="71" name="Straight Connector 70">
                <a:extLst>
                  <a:ext uri="{FF2B5EF4-FFF2-40B4-BE49-F238E27FC236}">
                    <a16:creationId xmlns:a16="http://schemas.microsoft.com/office/drawing/2014/main" id="{6396D612-96FD-1147-9660-9D42F9B3EC0F}"/>
                  </a:ext>
                </a:extLst>
              </p:cNvPr>
              <p:cNvCxnSpPr>
                <a:cxnSpLocks/>
              </p:cNvCxnSpPr>
              <p:nvPr/>
            </p:nvCxnSpPr>
            <p:spPr>
              <a:xfrm rot="1024434">
                <a:off x="4377244" y="3174067"/>
                <a:ext cx="554994" cy="55580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grpSp>
      </p:grpSp>
      <p:grpSp>
        <p:nvGrpSpPr>
          <p:cNvPr id="87" name="Group 86">
            <a:extLst>
              <a:ext uri="{FF2B5EF4-FFF2-40B4-BE49-F238E27FC236}">
                <a16:creationId xmlns:a16="http://schemas.microsoft.com/office/drawing/2014/main" id="{B16B1DC1-6052-9541-88CE-87BB00DD0A28}"/>
              </a:ext>
            </a:extLst>
          </p:cNvPr>
          <p:cNvGrpSpPr/>
          <p:nvPr/>
        </p:nvGrpSpPr>
        <p:grpSpPr>
          <a:xfrm>
            <a:off x="7512543" y="1198539"/>
            <a:ext cx="1247788" cy="2407808"/>
            <a:chOff x="8203292" y="1496772"/>
            <a:chExt cx="1247788" cy="2407808"/>
          </a:xfrm>
        </p:grpSpPr>
        <p:sp>
          <p:nvSpPr>
            <p:cNvPr id="88" name="TextBox 87">
              <a:extLst>
                <a:ext uri="{FF2B5EF4-FFF2-40B4-BE49-F238E27FC236}">
                  <a16:creationId xmlns:a16="http://schemas.microsoft.com/office/drawing/2014/main" id="{A1F73CD4-B972-134A-A2F3-00751FE5A1AF}"/>
                </a:ext>
              </a:extLst>
            </p:cNvPr>
            <p:cNvSpPr txBox="1"/>
            <p:nvPr/>
          </p:nvSpPr>
          <p:spPr>
            <a:xfrm>
              <a:off x="8339878" y="2758880"/>
              <a:ext cx="1111202" cy="369332"/>
            </a:xfrm>
            <a:prstGeom prst="rect">
              <a:avLst/>
            </a:prstGeom>
            <a:noFill/>
          </p:spPr>
          <p:txBody>
            <a:bodyPr wrap="non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Lander Pose</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2.2 km; E+109 min</a:t>
              </a:r>
            </a:p>
          </p:txBody>
        </p:sp>
        <p:grpSp>
          <p:nvGrpSpPr>
            <p:cNvPr id="89" name="Group 88">
              <a:extLst>
                <a:ext uri="{FF2B5EF4-FFF2-40B4-BE49-F238E27FC236}">
                  <a16:creationId xmlns:a16="http://schemas.microsoft.com/office/drawing/2014/main" id="{B59769BB-99C2-8E4E-A9C4-47071B185C50}"/>
                </a:ext>
              </a:extLst>
            </p:cNvPr>
            <p:cNvGrpSpPr/>
            <p:nvPr/>
          </p:nvGrpSpPr>
          <p:grpSpPr>
            <a:xfrm rot="21017230">
              <a:off x="8203292" y="1496772"/>
              <a:ext cx="1062937" cy="2407808"/>
              <a:chOff x="9106699" y="2106702"/>
              <a:chExt cx="1033483" cy="2341089"/>
            </a:xfrm>
          </p:grpSpPr>
          <p:grpSp>
            <p:nvGrpSpPr>
              <p:cNvPr id="90" name="Group 89">
                <a:extLst>
                  <a:ext uri="{FF2B5EF4-FFF2-40B4-BE49-F238E27FC236}">
                    <a16:creationId xmlns:a16="http://schemas.microsoft.com/office/drawing/2014/main" id="{9B5CF949-1806-F24F-8914-CFB33833DDC4}"/>
                  </a:ext>
                </a:extLst>
              </p:cNvPr>
              <p:cNvGrpSpPr/>
              <p:nvPr/>
            </p:nvGrpSpPr>
            <p:grpSpPr>
              <a:xfrm rot="21177444">
                <a:off x="9400766" y="3797397"/>
                <a:ext cx="739416" cy="650394"/>
                <a:chOff x="10386596" y="3453429"/>
                <a:chExt cx="874721" cy="738685"/>
              </a:xfrm>
            </p:grpSpPr>
            <p:pic>
              <p:nvPicPr>
                <p:cNvPr id="94" name="Picture 93">
                  <a:extLst>
                    <a:ext uri="{FF2B5EF4-FFF2-40B4-BE49-F238E27FC236}">
                      <a16:creationId xmlns:a16="http://schemas.microsoft.com/office/drawing/2014/main" id="{4D5B2895-ABD0-4541-A2E7-57A4E6B23725}"/>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6" y="3453429"/>
                  <a:ext cx="874721" cy="461222"/>
                </a:xfrm>
                <a:prstGeom prst="rect">
                  <a:avLst/>
                </a:prstGeom>
              </p:spPr>
            </p:pic>
            <p:pic>
              <p:nvPicPr>
                <p:cNvPr id="95" name="Picture 94">
                  <a:extLst>
                    <a:ext uri="{FF2B5EF4-FFF2-40B4-BE49-F238E27FC236}">
                      <a16:creationId xmlns:a16="http://schemas.microsoft.com/office/drawing/2014/main" id="{E8020DEA-F24D-7F44-812E-8EE300268E6D}"/>
                    </a:ext>
                  </a:extLst>
                </p:cNvPr>
                <p:cNvPicPr>
                  <a:picLocks noChangeAspect="1"/>
                </p:cNvPicPr>
                <p:nvPr/>
              </p:nvPicPr>
              <p:blipFill rotWithShape="1">
                <a:blip r:embed="rId21">
                  <a:clrChange>
                    <a:clrFrom>
                      <a:srgbClr val="282C2D"/>
                    </a:clrFrom>
                    <a:clrTo>
                      <a:srgbClr val="282C2D">
                        <a:alpha val="0"/>
                      </a:srgbClr>
                    </a:clrTo>
                  </a:clrChange>
                  <a:extLst>
                    <a:ext uri="{BEBA8EAE-BF5A-486C-A8C5-ECC9F3942E4B}">
                      <a14:imgProps xmlns:a14="http://schemas.microsoft.com/office/drawing/2010/main">
                        <a14:imgLayer r:embed="rId22">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167546">
                  <a:off x="10568127" y="3673384"/>
                  <a:ext cx="477187" cy="341238"/>
                </a:xfrm>
                <a:prstGeom prst="rect">
                  <a:avLst/>
                </a:prstGeom>
              </p:spPr>
            </p:pic>
            <p:pic>
              <p:nvPicPr>
                <p:cNvPr id="96" name="Picture 95">
                  <a:extLst>
                    <a:ext uri="{FF2B5EF4-FFF2-40B4-BE49-F238E27FC236}">
                      <a16:creationId xmlns:a16="http://schemas.microsoft.com/office/drawing/2014/main" id="{BA221BE3-7EA4-6041-9240-64041BEF0A80}"/>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273625">
                  <a:off x="10406502" y="3761795"/>
                  <a:ext cx="737002" cy="430319"/>
                </a:xfrm>
                <a:prstGeom prst="rect">
                  <a:avLst/>
                </a:prstGeom>
              </p:spPr>
            </p:pic>
          </p:grpSp>
          <p:grpSp>
            <p:nvGrpSpPr>
              <p:cNvPr id="91" name="Group 90">
                <a:extLst>
                  <a:ext uri="{FF2B5EF4-FFF2-40B4-BE49-F238E27FC236}">
                    <a16:creationId xmlns:a16="http://schemas.microsoft.com/office/drawing/2014/main" id="{8B00B2E6-B8C1-4648-92B3-0D83CC9EEE54}"/>
                  </a:ext>
                </a:extLst>
              </p:cNvPr>
              <p:cNvGrpSpPr/>
              <p:nvPr/>
            </p:nvGrpSpPr>
            <p:grpSpPr>
              <a:xfrm rot="704561">
                <a:off x="9106699" y="2106702"/>
                <a:ext cx="893519" cy="1856329"/>
                <a:chOff x="8822377" y="1958226"/>
                <a:chExt cx="976117" cy="2027929"/>
              </a:xfrm>
            </p:grpSpPr>
            <p:pic>
              <p:nvPicPr>
                <p:cNvPr id="92" name="Picture 91">
                  <a:extLst>
                    <a:ext uri="{FF2B5EF4-FFF2-40B4-BE49-F238E27FC236}">
                      <a16:creationId xmlns:a16="http://schemas.microsoft.com/office/drawing/2014/main" id="{BB5D17D8-93A8-504F-8C67-44544B033661}"/>
                    </a:ext>
                  </a:extLst>
                </p:cNvPr>
                <p:cNvPicPr>
                  <a:picLocks noChangeAspect="1"/>
                </p:cNvPicPr>
                <p:nvPr/>
              </p:nvPicPr>
              <p:blipFill>
                <a:blip r:embed="rId14">
                  <a:alphaModFix amt="49000"/>
                  <a:extLst>
                    <a:ext uri="{BEBA8EAE-BF5A-486C-A8C5-ECC9F3942E4B}">
                      <a14:imgProps xmlns:a14="http://schemas.microsoft.com/office/drawing/2010/main">
                        <a14:imgLayer r:embed="rId25">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822377" y="1958226"/>
                  <a:ext cx="976117" cy="1115562"/>
                </a:xfrm>
                <a:prstGeom prst="rect">
                  <a:avLst/>
                </a:prstGeom>
              </p:spPr>
            </p:pic>
            <p:cxnSp>
              <p:nvCxnSpPr>
                <p:cNvPr id="93" name="Straight Connector 92">
                  <a:extLst>
                    <a:ext uri="{FF2B5EF4-FFF2-40B4-BE49-F238E27FC236}">
                      <a16:creationId xmlns:a16="http://schemas.microsoft.com/office/drawing/2014/main" id="{C07DAFD7-6184-B244-B494-2D510EA53F61}"/>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11" name="Group 210">
            <a:extLst>
              <a:ext uri="{FF2B5EF4-FFF2-40B4-BE49-F238E27FC236}">
                <a16:creationId xmlns:a16="http://schemas.microsoft.com/office/drawing/2014/main" id="{7BB2D174-6F4E-E844-9B8D-1EDE4937E61F}"/>
              </a:ext>
            </a:extLst>
          </p:cNvPr>
          <p:cNvGrpSpPr/>
          <p:nvPr/>
        </p:nvGrpSpPr>
        <p:grpSpPr>
          <a:xfrm>
            <a:off x="8609299" y="1903327"/>
            <a:ext cx="1160899" cy="2245004"/>
            <a:chOff x="8609299" y="1903327"/>
            <a:chExt cx="1160899" cy="2245004"/>
          </a:xfrm>
        </p:grpSpPr>
        <p:grpSp>
          <p:nvGrpSpPr>
            <p:cNvPr id="53" name="Group 52">
              <a:extLst>
                <a:ext uri="{FF2B5EF4-FFF2-40B4-BE49-F238E27FC236}">
                  <a16:creationId xmlns:a16="http://schemas.microsoft.com/office/drawing/2014/main" id="{9553776C-5EB8-8445-B8DA-2E8D01D44061}"/>
                </a:ext>
              </a:extLst>
            </p:cNvPr>
            <p:cNvGrpSpPr/>
            <p:nvPr/>
          </p:nvGrpSpPr>
          <p:grpSpPr>
            <a:xfrm>
              <a:off x="8609299" y="1903327"/>
              <a:ext cx="1047152" cy="2245004"/>
              <a:chOff x="9099009" y="2299952"/>
              <a:chExt cx="1047152" cy="2245004"/>
            </a:xfrm>
          </p:grpSpPr>
          <p:grpSp>
            <p:nvGrpSpPr>
              <p:cNvPr id="54" name="Group 53">
                <a:extLst>
                  <a:ext uri="{FF2B5EF4-FFF2-40B4-BE49-F238E27FC236}">
                    <a16:creationId xmlns:a16="http://schemas.microsoft.com/office/drawing/2014/main" id="{AE813152-8D8E-EF4A-9DA7-182D429C1C59}"/>
                  </a:ext>
                </a:extLst>
              </p:cNvPr>
              <p:cNvGrpSpPr/>
              <p:nvPr/>
            </p:nvGrpSpPr>
            <p:grpSpPr>
              <a:xfrm rot="21177444">
                <a:off x="9406745" y="3797029"/>
                <a:ext cx="739416" cy="747927"/>
                <a:chOff x="10386596" y="3453429"/>
                <a:chExt cx="874721" cy="849458"/>
              </a:xfrm>
            </p:grpSpPr>
            <p:pic>
              <p:nvPicPr>
                <p:cNvPr id="63" name="Picture 62">
                  <a:extLst>
                    <a:ext uri="{FF2B5EF4-FFF2-40B4-BE49-F238E27FC236}">
                      <a16:creationId xmlns:a16="http://schemas.microsoft.com/office/drawing/2014/main" id="{5DCCFFBA-2881-C944-9F7D-00309FBAFAA3}"/>
                    </a:ext>
                  </a:extLst>
                </p:cNvPr>
                <p:cNvPicPr>
                  <a:picLocks noChangeAspect="1"/>
                </p:cNvPicPr>
                <p:nvPr/>
              </p:nvPicPr>
              <p:blipFill rotWithShape="1">
                <a:blip r:embed="rId19">
                  <a:extLst>
                    <a:ext uri="{BEBA8EAE-BF5A-486C-A8C5-ECC9F3942E4B}">
                      <a14:imgProps xmlns:a14="http://schemas.microsoft.com/office/drawing/2010/main">
                        <a14:imgLayer r:embed="rId26">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6" y="3453429"/>
                  <a:ext cx="874721" cy="461222"/>
                </a:xfrm>
                <a:prstGeom prst="rect">
                  <a:avLst/>
                </a:prstGeom>
              </p:spPr>
            </p:pic>
            <p:pic>
              <p:nvPicPr>
                <p:cNvPr id="64" name="Picture 63">
                  <a:extLst>
                    <a:ext uri="{FF2B5EF4-FFF2-40B4-BE49-F238E27FC236}">
                      <a16:creationId xmlns:a16="http://schemas.microsoft.com/office/drawing/2014/main" id="{57D2C670-D89A-4744-BE63-CC09A3AD3A95}"/>
                    </a:ext>
                  </a:extLst>
                </p:cNvPr>
                <p:cNvPicPr>
                  <a:picLocks noChangeAspect="1"/>
                </p:cNvPicPr>
                <p:nvPr/>
              </p:nvPicPr>
              <p:blipFill rotWithShape="1">
                <a:blip r:embed="rId21">
                  <a:clrChange>
                    <a:clrFrom>
                      <a:srgbClr val="282C2D"/>
                    </a:clrFrom>
                    <a:clrTo>
                      <a:srgbClr val="282C2D">
                        <a:alpha val="0"/>
                      </a:srgbClr>
                    </a:clrTo>
                  </a:clrChange>
                  <a:extLst>
                    <a:ext uri="{BEBA8EAE-BF5A-486C-A8C5-ECC9F3942E4B}">
                      <a14:imgProps xmlns:a14="http://schemas.microsoft.com/office/drawing/2010/main">
                        <a14:imgLayer r:embed="rId27">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167546">
                  <a:off x="10568127" y="3673384"/>
                  <a:ext cx="477187" cy="341238"/>
                </a:xfrm>
                <a:prstGeom prst="rect">
                  <a:avLst/>
                </a:prstGeom>
              </p:spPr>
            </p:pic>
            <p:pic>
              <p:nvPicPr>
                <p:cNvPr id="65" name="Picture 64">
                  <a:extLst>
                    <a:ext uri="{FF2B5EF4-FFF2-40B4-BE49-F238E27FC236}">
                      <a16:creationId xmlns:a16="http://schemas.microsoft.com/office/drawing/2014/main" id="{C1465703-CE72-C945-9680-F18DEDBB3012}"/>
                    </a:ext>
                  </a:extLst>
                </p:cNvPr>
                <p:cNvPicPr>
                  <a:picLocks noChangeAspect="1"/>
                </p:cNvPicPr>
                <p:nvPr/>
              </p:nvPicPr>
              <p:blipFill>
                <a:blip r:embed="rId23">
                  <a:extLst>
                    <a:ext uri="{BEBA8EAE-BF5A-486C-A8C5-ECC9F3942E4B}">
                      <a14:imgProps xmlns:a14="http://schemas.microsoft.com/office/drawing/2010/main">
                        <a14:imgLayer r:embed="rId28">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273625">
                  <a:off x="10392247" y="3872568"/>
                  <a:ext cx="737002" cy="430319"/>
                </a:xfrm>
                <a:prstGeom prst="rect">
                  <a:avLst/>
                </a:prstGeom>
              </p:spPr>
            </p:pic>
          </p:grpSp>
          <p:sp>
            <p:nvSpPr>
              <p:cNvPr id="55" name="Freeform 54">
                <a:extLst>
                  <a:ext uri="{FF2B5EF4-FFF2-40B4-BE49-F238E27FC236}">
                    <a16:creationId xmlns:a16="http://schemas.microsoft.com/office/drawing/2014/main" id="{79226913-38BD-AC41-9C89-1D64315D2EFB}"/>
                  </a:ext>
                </a:extLst>
              </p:cNvPr>
              <p:cNvSpPr/>
              <p:nvPr/>
            </p:nvSpPr>
            <p:spPr>
              <a:xfrm rot="21338257">
                <a:off x="9449030" y="3691565"/>
                <a:ext cx="531900" cy="97926"/>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chemeClr val="accent6">
                    <a:lumMod val="60000"/>
                    <a:lumOff val="40000"/>
                  </a:schemeClr>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 name="Freeform 55">
                <a:extLst>
                  <a:ext uri="{FF2B5EF4-FFF2-40B4-BE49-F238E27FC236}">
                    <a16:creationId xmlns:a16="http://schemas.microsoft.com/office/drawing/2014/main" id="{F51D292E-5181-684E-9B6D-B490CA97AFB1}"/>
                  </a:ext>
                </a:extLst>
              </p:cNvPr>
              <p:cNvSpPr/>
              <p:nvPr/>
            </p:nvSpPr>
            <p:spPr>
              <a:xfrm rot="21155801">
                <a:off x="9833351" y="4345858"/>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 name="Freeform 56">
                <a:extLst>
                  <a:ext uri="{FF2B5EF4-FFF2-40B4-BE49-F238E27FC236}">
                    <a16:creationId xmlns:a16="http://schemas.microsoft.com/office/drawing/2014/main" id="{31E30901-ECBE-C744-BA98-6C485B612487}"/>
                  </a:ext>
                </a:extLst>
              </p:cNvPr>
              <p:cNvSpPr/>
              <p:nvPr/>
            </p:nvSpPr>
            <p:spPr>
              <a:xfrm rot="21373495" flipH="1" flipV="1">
                <a:off x="9842910" y="4222418"/>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 name="Freeform 57">
                <a:extLst>
                  <a:ext uri="{FF2B5EF4-FFF2-40B4-BE49-F238E27FC236}">
                    <a16:creationId xmlns:a16="http://schemas.microsoft.com/office/drawing/2014/main" id="{21C4D441-222E-2943-9B81-EC94BA5A6B9E}"/>
                  </a:ext>
                </a:extLst>
              </p:cNvPr>
              <p:cNvSpPr/>
              <p:nvPr/>
            </p:nvSpPr>
            <p:spPr>
              <a:xfrm rot="20916127" flipV="1">
                <a:off x="9478729" y="4221843"/>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 name="Freeform 58">
                <a:extLst>
                  <a:ext uri="{FF2B5EF4-FFF2-40B4-BE49-F238E27FC236}">
                    <a16:creationId xmlns:a16="http://schemas.microsoft.com/office/drawing/2014/main" id="{A91AEFD9-AE2F-1C42-B150-1D98DC20B570}"/>
                  </a:ext>
                </a:extLst>
              </p:cNvPr>
              <p:cNvSpPr/>
              <p:nvPr/>
            </p:nvSpPr>
            <p:spPr>
              <a:xfrm rot="226505" flipH="1">
                <a:off x="9422714" y="4367626"/>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60" name="Group 59">
                <a:extLst>
                  <a:ext uri="{FF2B5EF4-FFF2-40B4-BE49-F238E27FC236}">
                    <a16:creationId xmlns:a16="http://schemas.microsoft.com/office/drawing/2014/main" id="{35913AF7-080C-8341-81B4-02CD28659683}"/>
                  </a:ext>
                </a:extLst>
              </p:cNvPr>
              <p:cNvGrpSpPr/>
              <p:nvPr/>
            </p:nvGrpSpPr>
            <p:grpSpPr>
              <a:xfrm rot="704561">
                <a:off x="9099009" y="2299952"/>
                <a:ext cx="866576" cy="1678190"/>
                <a:chOff x="8837619" y="2171665"/>
                <a:chExt cx="946683" cy="1833324"/>
              </a:xfrm>
            </p:grpSpPr>
            <p:pic>
              <p:nvPicPr>
                <p:cNvPr id="61" name="Picture 60">
                  <a:extLst>
                    <a:ext uri="{FF2B5EF4-FFF2-40B4-BE49-F238E27FC236}">
                      <a16:creationId xmlns:a16="http://schemas.microsoft.com/office/drawing/2014/main" id="{3F262BC9-323B-8D45-9193-26E43F1D1E06}"/>
                    </a:ext>
                  </a:extLst>
                </p:cNvPr>
                <p:cNvPicPr>
                  <a:picLocks noChangeAspect="1"/>
                </p:cNvPicPr>
                <p:nvPr/>
              </p:nvPicPr>
              <p:blipFill>
                <a:blip r:embed="rId14">
                  <a:alphaModFix amt="42000"/>
                  <a:extLst>
                    <a:ext uri="{BEBA8EAE-BF5A-486C-A8C5-ECC9F3942E4B}">
                      <a14:imgProps xmlns:a14="http://schemas.microsoft.com/office/drawing/2010/main">
                        <a14:imgLayer r:embed="rId15">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0895439" flipH="1">
                  <a:off x="8837619" y="2171665"/>
                  <a:ext cx="946683" cy="1081924"/>
                </a:xfrm>
                <a:prstGeom prst="rect">
                  <a:avLst/>
                </a:prstGeom>
              </p:spPr>
            </p:pic>
            <p:cxnSp>
              <p:nvCxnSpPr>
                <p:cNvPr id="62" name="Straight Connector 61">
                  <a:extLst>
                    <a:ext uri="{FF2B5EF4-FFF2-40B4-BE49-F238E27FC236}">
                      <a16:creationId xmlns:a16="http://schemas.microsoft.com/office/drawing/2014/main" id="{35C0728A-583B-1048-A84A-A76C0DE7C368}"/>
                    </a:ext>
                  </a:extLst>
                </p:cNvPr>
                <p:cNvCxnSpPr>
                  <a:cxnSpLocks/>
                </p:cNvCxnSpPr>
                <p:nvPr/>
              </p:nvCxnSpPr>
              <p:spPr>
                <a:xfrm rot="20895439">
                  <a:off x="9552616" y="3085797"/>
                  <a:ext cx="90557" cy="919192"/>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sp>
          <p:nvSpPr>
            <p:cNvPr id="97" name="TextBox 96">
              <a:extLst>
                <a:ext uri="{FF2B5EF4-FFF2-40B4-BE49-F238E27FC236}">
                  <a16:creationId xmlns:a16="http://schemas.microsoft.com/office/drawing/2014/main" id="{42DA3E4C-8F8F-1548-8ACB-5EBA506B26B7}"/>
                </a:ext>
              </a:extLst>
            </p:cNvPr>
            <p:cNvSpPr txBox="1"/>
            <p:nvPr/>
          </p:nvSpPr>
          <p:spPr>
            <a:xfrm>
              <a:off x="8658996" y="2935628"/>
              <a:ext cx="1111202" cy="369332"/>
            </a:xfrm>
            <a:prstGeom prst="rect">
              <a:avLst/>
            </a:prstGeom>
            <a:noFill/>
          </p:spPr>
          <p:txBody>
            <a:bodyPr wrap="non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Despin</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2.1 km; E+110 min</a:t>
              </a:r>
            </a:p>
          </p:txBody>
        </p:sp>
      </p:grpSp>
      <p:grpSp>
        <p:nvGrpSpPr>
          <p:cNvPr id="99" name="Group 98">
            <a:extLst>
              <a:ext uri="{FF2B5EF4-FFF2-40B4-BE49-F238E27FC236}">
                <a16:creationId xmlns:a16="http://schemas.microsoft.com/office/drawing/2014/main" id="{E828D169-CC70-AE48-947A-ADD69065A2C1}"/>
              </a:ext>
            </a:extLst>
          </p:cNvPr>
          <p:cNvGrpSpPr/>
          <p:nvPr/>
        </p:nvGrpSpPr>
        <p:grpSpPr>
          <a:xfrm>
            <a:off x="6268427" y="727429"/>
            <a:ext cx="1436430" cy="2552150"/>
            <a:chOff x="6728558" y="815974"/>
            <a:chExt cx="1436430" cy="2552150"/>
          </a:xfrm>
        </p:grpSpPr>
        <p:sp>
          <p:nvSpPr>
            <p:cNvPr id="101" name="TextBox 100">
              <a:extLst>
                <a:ext uri="{FF2B5EF4-FFF2-40B4-BE49-F238E27FC236}">
                  <a16:creationId xmlns:a16="http://schemas.microsoft.com/office/drawing/2014/main" id="{25109243-BBF3-7C4A-B601-92CAFDC11A44}"/>
                </a:ext>
              </a:extLst>
            </p:cNvPr>
            <p:cNvSpPr txBox="1"/>
            <p:nvPr/>
          </p:nvSpPr>
          <p:spPr>
            <a:xfrm>
              <a:off x="6954542" y="2320784"/>
              <a:ext cx="1210446" cy="507831"/>
            </a:xfrm>
            <a:prstGeom prst="rect">
              <a:avLst/>
            </a:prstGeom>
            <a:noFill/>
          </p:spPr>
          <p:txBody>
            <a:bodyPr wrap="squar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Reconfigure EDL thermal loop;  </a:t>
              </a:r>
            </a:p>
            <a:p>
              <a:pPr algn="ctr"/>
              <a:r>
                <a:rPr lang="en-US" sz="900" dirty="0"/>
                <a:t>2.3 km; E+107 min</a:t>
              </a:r>
            </a:p>
          </p:txBody>
        </p:sp>
        <p:grpSp>
          <p:nvGrpSpPr>
            <p:cNvPr id="102" name="Group 101">
              <a:extLst>
                <a:ext uri="{FF2B5EF4-FFF2-40B4-BE49-F238E27FC236}">
                  <a16:creationId xmlns:a16="http://schemas.microsoft.com/office/drawing/2014/main" id="{DCC7ACD7-7B82-2C41-BF24-D4C4B28E14B3}"/>
                </a:ext>
              </a:extLst>
            </p:cNvPr>
            <p:cNvGrpSpPr/>
            <p:nvPr/>
          </p:nvGrpSpPr>
          <p:grpSpPr>
            <a:xfrm rot="21017230">
              <a:off x="6728558" y="815974"/>
              <a:ext cx="1241609" cy="2552150"/>
              <a:chOff x="8936577" y="1780058"/>
              <a:chExt cx="1207204" cy="2481431"/>
            </a:xfrm>
          </p:grpSpPr>
          <p:grpSp>
            <p:nvGrpSpPr>
              <p:cNvPr id="103" name="Group 102">
                <a:extLst>
                  <a:ext uri="{FF2B5EF4-FFF2-40B4-BE49-F238E27FC236}">
                    <a16:creationId xmlns:a16="http://schemas.microsoft.com/office/drawing/2014/main" id="{F88DFD0A-4DED-E442-B41F-9C5696691FA0}"/>
                  </a:ext>
                </a:extLst>
              </p:cNvPr>
              <p:cNvGrpSpPr/>
              <p:nvPr/>
            </p:nvGrpSpPr>
            <p:grpSpPr>
              <a:xfrm rot="21177444">
                <a:off x="9389305" y="3798104"/>
                <a:ext cx="739416" cy="463385"/>
                <a:chOff x="10386599" y="3453428"/>
                <a:chExt cx="874721" cy="526289"/>
              </a:xfrm>
            </p:grpSpPr>
            <p:pic>
              <p:nvPicPr>
                <p:cNvPr id="107" name="Picture 106">
                  <a:extLst>
                    <a:ext uri="{FF2B5EF4-FFF2-40B4-BE49-F238E27FC236}">
                      <a16:creationId xmlns:a16="http://schemas.microsoft.com/office/drawing/2014/main" id="{E0DAF840-EBFE-E341-ADEF-F8D6B736DDF5}"/>
                    </a:ext>
                  </a:extLst>
                </p:cNvPr>
                <p:cNvPicPr>
                  <a:picLocks noChangeAspect="1"/>
                </p:cNvPicPr>
                <p:nvPr/>
              </p:nvPicPr>
              <p:blipFill rotWithShape="1">
                <a:blip r:embed="rId19">
                  <a:extLst>
                    <a:ext uri="{BEBA8EAE-BF5A-486C-A8C5-ECC9F3942E4B}">
                      <a14:imgProps xmlns:a14="http://schemas.microsoft.com/office/drawing/2010/main">
                        <a14:imgLayer r:embed="rId29">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9" y="3453428"/>
                  <a:ext cx="874721" cy="461222"/>
                </a:xfrm>
                <a:prstGeom prst="rect">
                  <a:avLst/>
                </a:prstGeom>
              </p:spPr>
            </p:pic>
            <p:pic>
              <p:nvPicPr>
                <p:cNvPr id="108" name="Picture 107">
                  <a:extLst>
                    <a:ext uri="{FF2B5EF4-FFF2-40B4-BE49-F238E27FC236}">
                      <a16:creationId xmlns:a16="http://schemas.microsoft.com/office/drawing/2014/main" id="{92FEC8C2-105C-CB46-B267-508664B99150}"/>
                    </a:ext>
                  </a:extLst>
                </p:cNvPr>
                <p:cNvPicPr>
                  <a:picLocks noChangeAspect="1"/>
                </p:cNvPicPr>
                <p:nvPr/>
              </p:nvPicPr>
              <p:blipFill rotWithShape="1">
                <a:blip r:embed="rId23">
                  <a:extLst>
                    <a:ext uri="{BEBA8EAE-BF5A-486C-A8C5-ECC9F3942E4B}">
                      <a14:imgProps xmlns:a14="http://schemas.microsoft.com/office/drawing/2010/main">
                        <a14:imgLayer r:embed="rId30">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rcRect t="30538" b="-1"/>
                <a:stretch/>
              </p:blipFill>
              <p:spPr>
                <a:xfrm rot="273625">
                  <a:off x="10451010" y="3680808"/>
                  <a:ext cx="737003" cy="298909"/>
                </a:xfrm>
                <a:prstGeom prst="rect">
                  <a:avLst/>
                </a:prstGeom>
              </p:spPr>
            </p:pic>
          </p:grpSp>
          <p:grpSp>
            <p:nvGrpSpPr>
              <p:cNvPr id="104" name="Group 103">
                <a:extLst>
                  <a:ext uri="{FF2B5EF4-FFF2-40B4-BE49-F238E27FC236}">
                    <a16:creationId xmlns:a16="http://schemas.microsoft.com/office/drawing/2014/main" id="{C1B8C661-A10D-7146-9799-928D2670BD5A}"/>
                  </a:ext>
                </a:extLst>
              </p:cNvPr>
              <p:cNvGrpSpPr/>
              <p:nvPr/>
            </p:nvGrpSpPr>
            <p:grpSpPr>
              <a:xfrm rot="704561">
                <a:off x="8936577" y="1780058"/>
                <a:ext cx="1207204" cy="2176786"/>
                <a:chOff x="8599830" y="1608145"/>
                <a:chExt cx="1318799" cy="2378010"/>
              </a:xfrm>
            </p:grpSpPr>
            <p:pic>
              <p:nvPicPr>
                <p:cNvPr id="105" name="Picture 104">
                  <a:extLst>
                    <a:ext uri="{FF2B5EF4-FFF2-40B4-BE49-F238E27FC236}">
                      <a16:creationId xmlns:a16="http://schemas.microsoft.com/office/drawing/2014/main" id="{7F52440B-CD60-3345-8869-6FD9453F816E}"/>
                    </a:ext>
                  </a:extLst>
                </p:cNvPr>
                <p:cNvPicPr>
                  <a:picLocks noChangeAspect="1"/>
                </p:cNvPicPr>
                <p:nvPr/>
              </p:nvPicPr>
              <p:blipFill>
                <a:blip r:embed="rId14">
                  <a:alphaModFix amt="62000"/>
                  <a:extLst>
                    <a:ext uri="{BEBA8EAE-BF5A-486C-A8C5-ECC9F3942E4B}">
                      <a14:imgProps xmlns:a14="http://schemas.microsoft.com/office/drawing/2010/main">
                        <a14:imgLayer r:embed="rId31">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106" name="Straight Connector 105">
                  <a:extLst>
                    <a:ext uri="{FF2B5EF4-FFF2-40B4-BE49-F238E27FC236}">
                      <a16:creationId xmlns:a16="http://schemas.microsoft.com/office/drawing/2014/main" id="{817C8D6A-B686-2F4A-9336-C132C0E8825D}"/>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12" name="Group 211">
            <a:extLst>
              <a:ext uri="{FF2B5EF4-FFF2-40B4-BE49-F238E27FC236}">
                <a16:creationId xmlns:a16="http://schemas.microsoft.com/office/drawing/2014/main" id="{9B73316E-3EFD-6942-BB7E-923CDB9C30A4}"/>
              </a:ext>
            </a:extLst>
          </p:cNvPr>
          <p:cNvGrpSpPr/>
          <p:nvPr/>
        </p:nvGrpSpPr>
        <p:grpSpPr>
          <a:xfrm>
            <a:off x="9428897" y="2875844"/>
            <a:ext cx="1548822" cy="2454922"/>
            <a:chOff x="9428897" y="2875844"/>
            <a:chExt cx="1548822" cy="2454922"/>
          </a:xfrm>
        </p:grpSpPr>
        <p:grpSp>
          <p:nvGrpSpPr>
            <p:cNvPr id="109" name="Group 108">
              <a:extLst>
                <a:ext uri="{FF2B5EF4-FFF2-40B4-BE49-F238E27FC236}">
                  <a16:creationId xmlns:a16="http://schemas.microsoft.com/office/drawing/2014/main" id="{5E1310B1-86A0-DC45-95B1-F0E1675B7CE1}"/>
                </a:ext>
              </a:extLst>
            </p:cNvPr>
            <p:cNvGrpSpPr/>
            <p:nvPr/>
          </p:nvGrpSpPr>
          <p:grpSpPr>
            <a:xfrm>
              <a:off x="9664396" y="2875844"/>
              <a:ext cx="873992" cy="2454922"/>
              <a:chOff x="9745557" y="2997761"/>
              <a:chExt cx="873992" cy="2454922"/>
            </a:xfrm>
          </p:grpSpPr>
          <p:grpSp>
            <p:nvGrpSpPr>
              <p:cNvPr id="110" name="Group 109">
                <a:extLst>
                  <a:ext uri="{FF2B5EF4-FFF2-40B4-BE49-F238E27FC236}">
                    <a16:creationId xmlns:a16="http://schemas.microsoft.com/office/drawing/2014/main" id="{4CA9DDC7-13C7-6D4B-8742-A465209C9922}"/>
                  </a:ext>
                </a:extLst>
              </p:cNvPr>
              <p:cNvGrpSpPr/>
              <p:nvPr/>
            </p:nvGrpSpPr>
            <p:grpSpPr>
              <a:xfrm rot="947646">
                <a:off x="9745557" y="2997761"/>
                <a:ext cx="842489" cy="1519145"/>
                <a:chOff x="8599830" y="1608145"/>
                <a:chExt cx="1318799" cy="2378010"/>
              </a:xfrm>
            </p:grpSpPr>
            <p:pic>
              <p:nvPicPr>
                <p:cNvPr id="115" name="Picture 114">
                  <a:extLst>
                    <a:ext uri="{FF2B5EF4-FFF2-40B4-BE49-F238E27FC236}">
                      <a16:creationId xmlns:a16="http://schemas.microsoft.com/office/drawing/2014/main" id="{D3F2440D-6502-CC4A-8100-63F79BFDCE5E}"/>
                    </a:ext>
                  </a:extLst>
                </p:cNvPr>
                <p:cNvPicPr>
                  <a:picLocks noChangeAspect="1"/>
                </p:cNvPicPr>
                <p:nvPr/>
              </p:nvPicPr>
              <p:blipFill>
                <a:blip r:embed="rId14">
                  <a:alphaModFix amt="31000"/>
                  <a:extLst>
                    <a:ext uri="{BEBA8EAE-BF5A-486C-A8C5-ECC9F3942E4B}">
                      <a14:imgProps xmlns:a14="http://schemas.microsoft.com/office/drawing/2010/main">
                        <a14:imgLayer r:embed="rId32">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116" name="Straight Connector 115">
                  <a:extLst>
                    <a:ext uri="{FF2B5EF4-FFF2-40B4-BE49-F238E27FC236}">
                      <a16:creationId xmlns:a16="http://schemas.microsoft.com/office/drawing/2014/main" id="{3FB2765B-F6BD-DB42-B538-21EC480A0BE1}"/>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D40FD346-662A-E848-8C07-462CFA34BFBC}"/>
                  </a:ext>
                </a:extLst>
              </p:cNvPr>
              <p:cNvGrpSpPr/>
              <p:nvPr/>
            </p:nvGrpSpPr>
            <p:grpSpPr>
              <a:xfrm>
                <a:off x="9859060" y="4525274"/>
                <a:ext cx="760489" cy="927409"/>
                <a:chOff x="9879972" y="4645778"/>
                <a:chExt cx="760489" cy="927409"/>
              </a:xfrm>
            </p:grpSpPr>
            <p:pic>
              <p:nvPicPr>
                <p:cNvPr id="112" name="Picture 111">
                  <a:extLst>
                    <a:ext uri="{FF2B5EF4-FFF2-40B4-BE49-F238E27FC236}">
                      <a16:creationId xmlns:a16="http://schemas.microsoft.com/office/drawing/2014/main" id="{F6C43F34-A34A-444C-A7AF-3E659C91933E}"/>
                    </a:ext>
                  </a:extLst>
                </p:cNvPr>
                <p:cNvPicPr>
                  <a:picLocks noChangeAspect="1"/>
                </p:cNvPicPr>
                <p:nvPr/>
              </p:nvPicPr>
              <p:blipFill rotWithShape="1">
                <a:blip r:embed="rId19">
                  <a:extLst>
                    <a:ext uri="{BEBA8EAE-BF5A-486C-A8C5-ECC9F3942E4B}">
                      <a14:imgProps xmlns:a14="http://schemas.microsoft.com/office/drawing/2010/main">
                        <a14:imgLayer r:embed="rId33">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rot="21420529">
                  <a:off x="9879972" y="4645778"/>
                  <a:ext cx="760489" cy="417668"/>
                </a:xfrm>
                <a:prstGeom prst="rect">
                  <a:avLst/>
                </a:prstGeom>
              </p:spPr>
            </p:pic>
            <p:pic>
              <p:nvPicPr>
                <p:cNvPr id="113" name="Picture 112">
                  <a:extLst>
                    <a:ext uri="{FF2B5EF4-FFF2-40B4-BE49-F238E27FC236}">
                      <a16:creationId xmlns:a16="http://schemas.microsoft.com/office/drawing/2014/main" id="{955FB00B-C4C9-7548-BEBA-225DBB710BAE}"/>
                    </a:ext>
                  </a:extLst>
                </p:cNvPr>
                <p:cNvPicPr>
                  <a:picLocks noChangeAspect="1"/>
                </p:cNvPicPr>
                <p:nvPr/>
              </p:nvPicPr>
              <p:blipFill rotWithShape="1">
                <a:blip r:embed="rId21">
                  <a:clrChange>
                    <a:clrFrom>
                      <a:srgbClr val="282C2D"/>
                    </a:clrFrom>
                    <a:clrTo>
                      <a:srgbClr val="282C2D">
                        <a:alpha val="0"/>
                      </a:srgbClr>
                    </a:clrTo>
                  </a:clrChange>
                  <a:extLst>
                    <a:ext uri="{BEBA8EAE-BF5A-486C-A8C5-ECC9F3942E4B}">
                      <a14:imgProps xmlns:a14="http://schemas.microsoft.com/office/drawing/2010/main">
                        <a14:imgLayer r:embed="rId27">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21588075">
                  <a:off x="10045376" y="4845547"/>
                  <a:ext cx="414870" cy="309014"/>
                </a:xfrm>
                <a:prstGeom prst="rect">
                  <a:avLst/>
                </a:prstGeom>
              </p:spPr>
            </p:pic>
            <p:pic>
              <p:nvPicPr>
                <p:cNvPr id="114" name="Picture 113">
                  <a:extLst>
                    <a:ext uri="{FF2B5EF4-FFF2-40B4-BE49-F238E27FC236}">
                      <a16:creationId xmlns:a16="http://schemas.microsoft.com/office/drawing/2014/main" id="{105AE185-16AF-4949-839F-10C0D5FB487A}"/>
                    </a:ext>
                  </a:extLst>
                </p:cNvPr>
                <p:cNvPicPr>
                  <a:picLocks noChangeAspect="1"/>
                </p:cNvPicPr>
                <p:nvPr/>
              </p:nvPicPr>
              <p:blipFill>
                <a:blip r:embed="rId23">
                  <a:extLst>
                    <a:ext uri="{BEBA8EAE-BF5A-486C-A8C5-ECC9F3942E4B}">
                      <a14:imgProps xmlns:a14="http://schemas.microsoft.com/office/drawing/2010/main">
                        <a14:imgLayer r:embed="rId28">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94154">
                  <a:off x="9911178" y="5183504"/>
                  <a:ext cx="640755" cy="389683"/>
                </a:xfrm>
                <a:prstGeom prst="rect">
                  <a:avLst/>
                </a:prstGeom>
              </p:spPr>
            </p:pic>
          </p:grpSp>
        </p:grpSp>
        <p:sp>
          <p:nvSpPr>
            <p:cNvPr id="128" name="TextBox 127">
              <a:extLst>
                <a:ext uri="{FF2B5EF4-FFF2-40B4-BE49-F238E27FC236}">
                  <a16:creationId xmlns:a16="http://schemas.microsoft.com/office/drawing/2014/main" id="{71E728AA-38C2-EB42-83CB-77610D1A6801}"/>
                </a:ext>
              </a:extLst>
            </p:cNvPr>
            <p:cNvSpPr txBox="1"/>
            <p:nvPr/>
          </p:nvSpPr>
          <p:spPr>
            <a:xfrm>
              <a:off x="9428897" y="4052068"/>
              <a:ext cx="1548822" cy="369332"/>
            </a:xfrm>
            <a:prstGeom prst="rect">
              <a:avLst/>
            </a:prstGeom>
            <a:noFill/>
          </p:spPr>
          <p:txBody>
            <a:bodyPr wrap="non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Lander Separation</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0.8 km; E+118 min; 2.9 m/s</a:t>
              </a:r>
            </a:p>
          </p:txBody>
        </p:sp>
      </p:grpSp>
      <p:pic>
        <p:nvPicPr>
          <p:cNvPr id="129" name="Graphic 128" descr="Wi-Fi outline">
            <a:extLst>
              <a:ext uri="{FF2B5EF4-FFF2-40B4-BE49-F238E27FC236}">
                <a16:creationId xmlns:a16="http://schemas.microsoft.com/office/drawing/2014/main" id="{37225465-C091-9546-93DC-A9A5880E4616}"/>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rot="10800000">
            <a:off x="8855111" y="3985565"/>
            <a:ext cx="790363" cy="534460"/>
          </a:xfrm>
          <a:prstGeom prst="rect">
            <a:avLst/>
          </a:prstGeom>
        </p:spPr>
      </p:pic>
      <p:grpSp>
        <p:nvGrpSpPr>
          <p:cNvPr id="213" name="Group 212">
            <a:extLst>
              <a:ext uri="{FF2B5EF4-FFF2-40B4-BE49-F238E27FC236}">
                <a16:creationId xmlns:a16="http://schemas.microsoft.com/office/drawing/2014/main" id="{44A8C2D2-A335-BB4D-853C-4D09099C6C2C}"/>
              </a:ext>
            </a:extLst>
          </p:cNvPr>
          <p:cNvGrpSpPr/>
          <p:nvPr/>
        </p:nvGrpSpPr>
        <p:grpSpPr>
          <a:xfrm>
            <a:off x="10312250" y="3803151"/>
            <a:ext cx="1571264" cy="1911623"/>
            <a:chOff x="10312250" y="3803151"/>
            <a:chExt cx="1571264" cy="1911623"/>
          </a:xfrm>
        </p:grpSpPr>
        <p:grpSp>
          <p:nvGrpSpPr>
            <p:cNvPr id="117" name="Group 116">
              <a:extLst>
                <a:ext uri="{FF2B5EF4-FFF2-40B4-BE49-F238E27FC236}">
                  <a16:creationId xmlns:a16="http://schemas.microsoft.com/office/drawing/2014/main" id="{59EBC16D-DA86-C14E-9E94-F8BEEE53AE87}"/>
                </a:ext>
              </a:extLst>
            </p:cNvPr>
            <p:cNvGrpSpPr/>
            <p:nvPr/>
          </p:nvGrpSpPr>
          <p:grpSpPr>
            <a:xfrm>
              <a:off x="10607342" y="3803151"/>
              <a:ext cx="966699" cy="1911623"/>
              <a:chOff x="10559251" y="4040688"/>
              <a:chExt cx="966699" cy="1911623"/>
            </a:xfrm>
          </p:grpSpPr>
          <p:pic>
            <p:nvPicPr>
              <p:cNvPr id="118" name="Picture 117">
                <a:extLst>
                  <a:ext uri="{FF2B5EF4-FFF2-40B4-BE49-F238E27FC236}">
                    <a16:creationId xmlns:a16="http://schemas.microsoft.com/office/drawing/2014/main" id="{CB83A9B8-6A4A-C94C-81C5-DB0CB17B0172}"/>
                  </a:ext>
                </a:extLst>
              </p:cNvPr>
              <p:cNvPicPr>
                <a:picLocks noChangeAspect="1"/>
              </p:cNvPicPr>
              <p:nvPr/>
            </p:nvPicPr>
            <p:blipFill>
              <a:blip r:embed="rId36">
                <a:extLst>
                  <a:ext uri="{BEBA8EAE-BF5A-486C-A8C5-ECC9F3942E4B}">
                    <a14:imgProps xmlns:a14="http://schemas.microsoft.com/office/drawing/2010/main">
                      <a14:imgLayer r:embed="rId37">
                        <a14:imgEffect>
                          <a14:backgroundRemoval t="9800" b="95768" l="9709" r="93897">
                            <a14:foregroundMark x1="28710" y1="34076" x2="16227" y2="34521"/>
                            <a14:foregroundMark x1="16227" y1="34521" x2="21082" y2="40535"/>
                            <a14:foregroundMark x1="21082" y1="40535" x2="33426" y2="35857"/>
                            <a14:foregroundMark x1="17476" y1="37416" x2="11928" y2="39198"/>
                            <a14:foregroundMark x1="11928" y1="39198" x2="10818" y2="40757"/>
                            <a14:foregroundMark x1="14147" y1="51448" x2="26491" y2="46548"/>
                            <a14:foregroundMark x1="26491" y1="46548" x2="21082" y2="54566"/>
                            <a14:foregroundMark x1="21082" y1="54566" x2="14702" y2="54566"/>
                            <a14:foregroundMark x1="14702" y1="54566" x2="14147" y2="54120"/>
                            <a14:foregroundMark x1="19972" y1="70379" x2="28155" y2="66592"/>
                            <a14:foregroundMark x1="28155" y1="66592" x2="33564" y2="68151"/>
                            <a14:foregroundMark x1="33564" y1="68151" x2="30097" y2="75947"/>
                            <a14:foregroundMark x1="30097" y1="75947" x2="19417" y2="73942"/>
                            <a14:foregroundMark x1="59501" y1="15813" x2="68932" y2="12249"/>
                            <a14:foregroundMark x1="68932" y1="12249" x2="74341" y2="14477"/>
                            <a14:foregroundMark x1="74341" y1="14477" x2="69348" y2="22717"/>
                            <a14:foregroundMark x1="69348" y1="22717" x2="59501" y2="31403"/>
                            <a14:foregroundMark x1="70458" y1="22940" x2="83773" y2="18040"/>
                            <a14:foregroundMark x1="83773" y1="18040" x2="89043" y2="22272"/>
                            <a14:foregroundMark x1="89043" y1="22272" x2="83356" y2="27171"/>
                            <a14:foregroundMark x1="83356" y1="27171" x2="71151" y2="30512"/>
                            <a14:foregroundMark x1="78225" y1="36971" x2="91262" y2="33408"/>
                            <a14:foregroundMark x1="91262" y1="33408" x2="85437" y2="41425"/>
                            <a14:foregroundMark x1="85437" y1="41425" x2="76699" y2="44098"/>
                            <a14:foregroundMark x1="93759" y1="19822" x2="94036" y2="21604"/>
                            <a14:foregroundMark x1="42164" y1="90200" x2="46047" y2="95768"/>
                            <a14:foregroundMark x1="36755" y1="79733" x2="40222" y2="85969"/>
                            <a14:foregroundMark x1="40222" y1="85969" x2="40222" y2="85969"/>
                            <a14:foregroundMark x1="74480" y1="65256" x2="81415" y2="71938"/>
                          </a14:backgroundRemoval>
                        </a14:imgEffect>
                        <a14:imgEffect>
                          <a14:saturation sat="63000"/>
                        </a14:imgEffect>
                        <a14:imgEffect>
                          <a14:brightnessContrast bright="53000" contrast="1000"/>
                        </a14:imgEffect>
                      </a14:imgLayer>
                    </a14:imgProps>
                  </a:ext>
                </a:extLst>
              </a:blip>
              <a:stretch>
                <a:fillRect/>
              </a:stretch>
            </p:blipFill>
            <p:spPr>
              <a:xfrm>
                <a:off x="10559251" y="5350302"/>
                <a:ext cx="966699" cy="602009"/>
              </a:xfrm>
              <a:prstGeom prst="rect">
                <a:avLst/>
              </a:prstGeom>
              <a:scene3d>
                <a:camera prst="orthographicFront">
                  <a:rot lat="0" lon="21599987" rev="0"/>
                </a:camera>
                <a:lightRig rig="threePt" dir="t"/>
              </a:scene3d>
            </p:spPr>
          </p:pic>
          <p:grpSp>
            <p:nvGrpSpPr>
              <p:cNvPr id="119" name="Group 118">
                <a:extLst>
                  <a:ext uri="{FF2B5EF4-FFF2-40B4-BE49-F238E27FC236}">
                    <a16:creationId xmlns:a16="http://schemas.microsoft.com/office/drawing/2014/main" id="{86650DEB-D028-0244-927F-E7AC7F55A79E}"/>
                  </a:ext>
                </a:extLst>
              </p:cNvPr>
              <p:cNvGrpSpPr/>
              <p:nvPr/>
            </p:nvGrpSpPr>
            <p:grpSpPr>
              <a:xfrm>
                <a:off x="10883621" y="4040688"/>
                <a:ext cx="370722" cy="863738"/>
                <a:chOff x="9745557" y="2997761"/>
                <a:chExt cx="873992" cy="2036296"/>
              </a:xfrm>
            </p:grpSpPr>
            <p:grpSp>
              <p:nvGrpSpPr>
                <p:cNvPr id="120" name="Group 119">
                  <a:extLst>
                    <a:ext uri="{FF2B5EF4-FFF2-40B4-BE49-F238E27FC236}">
                      <a16:creationId xmlns:a16="http://schemas.microsoft.com/office/drawing/2014/main" id="{CF4B75EA-17E7-4841-833E-78D870A82650}"/>
                    </a:ext>
                  </a:extLst>
                </p:cNvPr>
                <p:cNvGrpSpPr/>
                <p:nvPr/>
              </p:nvGrpSpPr>
              <p:grpSpPr>
                <a:xfrm rot="947646">
                  <a:off x="9745557" y="2997761"/>
                  <a:ext cx="842489" cy="1519145"/>
                  <a:chOff x="8599830" y="1608145"/>
                  <a:chExt cx="1318799" cy="2378010"/>
                </a:xfrm>
              </p:grpSpPr>
              <p:pic>
                <p:nvPicPr>
                  <p:cNvPr id="124" name="Picture 123">
                    <a:extLst>
                      <a:ext uri="{FF2B5EF4-FFF2-40B4-BE49-F238E27FC236}">
                        <a16:creationId xmlns:a16="http://schemas.microsoft.com/office/drawing/2014/main" id="{3B43413D-01CF-AC4C-9051-BCB13F674A1F}"/>
                      </a:ext>
                    </a:extLst>
                  </p:cNvPr>
                  <p:cNvPicPr>
                    <a:picLocks noChangeAspect="1"/>
                  </p:cNvPicPr>
                  <p:nvPr/>
                </p:nvPicPr>
                <p:blipFill>
                  <a:blip r:embed="rId14">
                    <a:alphaModFix amt="29000"/>
                    <a:extLst>
                      <a:ext uri="{BEBA8EAE-BF5A-486C-A8C5-ECC9F3942E4B}">
                        <a14:imgProps xmlns:a14="http://schemas.microsoft.com/office/drawing/2010/main">
                          <a14:imgLayer r:embed="rId38">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125" name="Straight Connector 124">
                    <a:extLst>
                      <a:ext uri="{FF2B5EF4-FFF2-40B4-BE49-F238E27FC236}">
                        <a16:creationId xmlns:a16="http://schemas.microsoft.com/office/drawing/2014/main" id="{9843443B-F2EE-F044-ADEB-BB4EC2C70D7B}"/>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AE01753-7CBD-C340-BA75-49950C72CE96}"/>
                    </a:ext>
                  </a:extLst>
                </p:cNvPr>
                <p:cNvGrpSpPr/>
                <p:nvPr/>
              </p:nvGrpSpPr>
              <p:grpSpPr>
                <a:xfrm>
                  <a:off x="9859060" y="4525274"/>
                  <a:ext cx="760489" cy="508783"/>
                  <a:chOff x="9879972" y="4645778"/>
                  <a:chExt cx="760489" cy="508783"/>
                </a:xfrm>
              </p:grpSpPr>
              <p:pic>
                <p:nvPicPr>
                  <p:cNvPr id="122" name="Picture 121">
                    <a:extLst>
                      <a:ext uri="{FF2B5EF4-FFF2-40B4-BE49-F238E27FC236}">
                        <a16:creationId xmlns:a16="http://schemas.microsoft.com/office/drawing/2014/main" id="{F1DC8995-E09E-694C-AC79-D6D9994B1AD5}"/>
                      </a:ext>
                    </a:extLst>
                  </p:cNvPr>
                  <p:cNvPicPr>
                    <a:picLocks noChangeAspect="1"/>
                  </p:cNvPicPr>
                  <p:nvPr/>
                </p:nvPicPr>
                <p:blipFill rotWithShape="1">
                  <a:blip r:embed="rId19">
                    <a:alphaModFix amt="48000"/>
                    <a:extLst>
                      <a:ext uri="{BEBA8EAE-BF5A-486C-A8C5-ECC9F3942E4B}">
                        <a14:imgProps xmlns:a14="http://schemas.microsoft.com/office/drawing/2010/main">
                          <a14:imgLayer r:embed="rId39">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rot="21420529">
                    <a:off x="9879972" y="4645778"/>
                    <a:ext cx="760489" cy="417668"/>
                  </a:xfrm>
                  <a:prstGeom prst="rect">
                    <a:avLst/>
                  </a:prstGeom>
                </p:spPr>
              </p:pic>
              <p:pic>
                <p:nvPicPr>
                  <p:cNvPr id="123" name="Picture 122">
                    <a:extLst>
                      <a:ext uri="{FF2B5EF4-FFF2-40B4-BE49-F238E27FC236}">
                        <a16:creationId xmlns:a16="http://schemas.microsoft.com/office/drawing/2014/main" id="{E91905CB-AD12-814F-957A-D783D271B9A5}"/>
                      </a:ext>
                    </a:extLst>
                  </p:cNvPr>
                  <p:cNvPicPr>
                    <a:picLocks noChangeAspect="1"/>
                  </p:cNvPicPr>
                  <p:nvPr/>
                </p:nvPicPr>
                <p:blipFill rotWithShape="1">
                  <a:blip r:embed="rId21">
                    <a:clrChange>
                      <a:clrFrom>
                        <a:srgbClr val="282C2D"/>
                      </a:clrFrom>
                      <a:clrTo>
                        <a:srgbClr val="282C2D">
                          <a:alpha val="0"/>
                        </a:srgbClr>
                      </a:clrTo>
                    </a:clrChange>
                    <a:alphaModFix amt="45000"/>
                    <a:extLst>
                      <a:ext uri="{BEBA8EAE-BF5A-486C-A8C5-ECC9F3942E4B}">
                        <a14:imgProps xmlns:a14="http://schemas.microsoft.com/office/drawing/2010/main">
                          <a14:imgLayer r:embed="rId40">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21588075">
                    <a:off x="10045376" y="4845547"/>
                    <a:ext cx="414870" cy="309014"/>
                  </a:xfrm>
                  <a:prstGeom prst="rect">
                    <a:avLst/>
                  </a:prstGeom>
                </p:spPr>
              </p:pic>
            </p:grpSp>
          </p:grpSp>
        </p:grpSp>
        <p:sp>
          <p:nvSpPr>
            <p:cNvPr id="130" name="TextBox 129">
              <a:extLst>
                <a:ext uri="{FF2B5EF4-FFF2-40B4-BE49-F238E27FC236}">
                  <a16:creationId xmlns:a16="http://schemas.microsoft.com/office/drawing/2014/main" id="{6272F1A4-CEA6-0F4F-B866-81C9F4D7B963}"/>
                </a:ext>
              </a:extLst>
            </p:cNvPr>
            <p:cNvSpPr txBox="1"/>
            <p:nvPr/>
          </p:nvSpPr>
          <p:spPr>
            <a:xfrm>
              <a:off x="10312250" y="4844217"/>
              <a:ext cx="1571264" cy="369332"/>
            </a:xfrm>
            <a:prstGeom prst="rect">
              <a:avLst/>
            </a:prstGeom>
            <a:noFill/>
          </p:spPr>
          <p:txBody>
            <a:bodyPr wrap="non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Transition to Powered Flight</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Release + 1 s</a:t>
              </a:r>
            </a:p>
          </p:txBody>
        </p:sp>
      </p:grpSp>
      <p:sp>
        <p:nvSpPr>
          <p:cNvPr id="131" name="TextBox 130">
            <a:extLst>
              <a:ext uri="{FF2B5EF4-FFF2-40B4-BE49-F238E27FC236}">
                <a16:creationId xmlns:a16="http://schemas.microsoft.com/office/drawing/2014/main" id="{AD932195-D92A-FB46-96CF-E9E46FF74DD3}"/>
              </a:ext>
            </a:extLst>
          </p:cNvPr>
          <p:cNvSpPr txBox="1"/>
          <p:nvPr/>
        </p:nvSpPr>
        <p:spPr>
          <a:xfrm>
            <a:off x="8081956" y="4064947"/>
            <a:ext cx="1099981" cy="369332"/>
          </a:xfrm>
          <a:prstGeom prst="rect">
            <a:avLst/>
          </a:prstGeom>
          <a:noFill/>
        </p:spPr>
        <p:txBody>
          <a:bodyPr wrap="non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Lidar Ground Lock</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2 km; E+111 min</a:t>
            </a:r>
          </a:p>
        </p:txBody>
      </p:sp>
      <p:sp>
        <p:nvSpPr>
          <p:cNvPr id="209" name="TextBox 208">
            <a:extLst>
              <a:ext uri="{FF2B5EF4-FFF2-40B4-BE49-F238E27FC236}">
                <a16:creationId xmlns:a16="http://schemas.microsoft.com/office/drawing/2014/main" id="{39360EEF-5DC7-C946-91AE-03E91161CD45}"/>
              </a:ext>
            </a:extLst>
          </p:cNvPr>
          <p:cNvSpPr txBox="1"/>
          <p:nvPr/>
        </p:nvSpPr>
        <p:spPr>
          <a:xfrm>
            <a:off x="3122369" y="853308"/>
            <a:ext cx="1686680" cy="230832"/>
          </a:xfrm>
          <a:prstGeom prst="rect">
            <a:avLst/>
          </a:prstGeom>
          <a:noFill/>
        </p:spPr>
        <p:txBody>
          <a:bodyPr wrap="none" rtlCol="0">
            <a:spAutoFit/>
          </a:bodyPr>
          <a:lstStyle/>
          <a:p>
            <a:r>
              <a:rPr lang="en-US" sz="900" dirty="0">
                <a:solidFill>
                  <a:schemeClr val="bg1"/>
                </a:solidFill>
                <a:latin typeface="Bierstadt" panose="020B0004020202020204" pitchFamily="34" charset="0"/>
                <a:cs typeface="Arial" panose="020B0604020202020204" pitchFamily="34" charset="0"/>
              </a:rPr>
              <a:t>Entry Interface (1270 km); E=0</a:t>
            </a:r>
          </a:p>
        </p:txBody>
      </p:sp>
      <p:sp>
        <p:nvSpPr>
          <p:cNvPr id="136" name="Title 3">
            <a:extLst>
              <a:ext uri="{FF2B5EF4-FFF2-40B4-BE49-F238E27FC236}">
                <a16:creationId xmlns:a16="http://schemas.microsoft.com/office/drawing/2014/main" id="{F63331C3-56C2-A473-1FB1-DC50669C047B}"/>
              </a:ext>
            </a:extLst>
          </p:cNvPr>
          <p:cNvSpPr txBox="1">
            <a:spLocks/>
          </p:cNvSpPr>
          <p:nvPr/>
        </p:nvSpPr>
        <p:spPr>
          <a:xfrm>
            <a:off x="3988158" y="-17058"/>
            <a:ext cx="6987296" cy="522734"/>
          </a:xfrm>
          <a:prstGeom prst="rect">
            <a:avLst/>
          </a:prstGeom>
        </p:spPr>
        <p:txBody>
          <a:bodyPr/>
          <a:lstStyle>
            <a:lvl1pPr algn="l" defTabSz="914400" rtl="0" eaLnBrk="1" latinLnBrk="0" hangingPunct="1">
              <a:lnSpc>
                <a:spcPct val="100000"/>
              </a:lnSpc>
              <a:spcBef>
                <a:spcPct val="0"/>
              </a:spcBef>
              <a:buNone/>
              <a:defRPr sz="3000" b="1" kern="1200" cap="none" spc="0" baseline="0">
                <a:ln>
                  <a:noFill/>
                </a:ln>
                <a:solidFill>
                  <a:srgbClr val="A92B40"/>
                </a:solidFill>
                <a:effectLst/>
                <a:latin typeface="+mj-lt"/>
                <a:ea typeface="+mj-ea"/>
                <a:cs typeface="+mj-cs"/>
              </a:defRPr>
            </a:lvl1pPr>
          </a:lstStyle>
          <a:p>
            <a:r>
              <a:rPr lang="en-US" dirty="0">
                <a:solidFill>
                  <a:schemeClr val="bg1"/>
                </a:solidFill>
              </a:rPr>
              <a:t>Entry and Descent Con-Ops</a:t>
            </a:r>
          </a:p>
        </p:txBody>
      </p:sp>
      <p:sp>
        <p:nvSpPr>
          <p:cNvPr id="2" name="TextBox 1">
            <a:extLst>
              <a:ext uri="{FF2B5EF4-FFF2-40B4-BE49-F238E27FC236}">
                <a16:creationId xmlns:a16="http://schemas.microsoft.com/office/drawing/2014/main" id="{E94D724B-9883-1A76-7C4C-280D5A6546C3}"/>
              </a:ext>
            </a:extLst>
          </p:cNvPr>
          <p:cNvSpPr txBox="1"/>
          <p:nvPr/>
        </p:nvSpPr>
        <p:spPr>
          <a:xfrm>
            <a:off x="-19649" y="6635614"/>
            <a:ext cx="2967031" cy="276999"/>
          </a:xfrm>
          <a:prstGeom prst="rect">
            <a:avLst/>
          </a:prstGeom>
          <a:noFill/>
          <a:ln w="19050">
            <a:noFill/>
          </a:ln>
        </p:spPr>
        <p:txBody>
          <a:bodyPr wrap="none" rtlCol="0">
            <a:spAutoFit/>
          </a:bodyPr>
          <a:lstStyle/>
          <a:p>
            <a:pPr algn="l"/>
            <a:r>
              <a:rPr lang="en-US" sz="1200" dirty="0">
                <a:solidFill>
                  <a:schemeClr val="bg1"/>
                </a:solidFill>
              </a:rPr>
              <a:t>* Times referenced to DAC1b CBE Mean</a:t>
            </a:r>
          </a:p>
        </p:txBody>
      </p:sp>
      <p:grpSp>
        <p:nvGrpSpPr>
          <p:cNvPr id="137" name="Group 136">
            <a:extLst>
              <a:ext uri="{FF2B5EF4-FFF2-40B4-BE49-F238E27FC236}">
                <a16:creationId xmlns:a16="http://schemas.microsoft.com/office/drawing/2014/main" id="{329CEF9B-7D39-5F3E-3FDD-996C6CDC650A}"/>
              </a:ext>
            </a:extLst>
          </p:cNvPr>
          <p:cNvGrpSpPr/>
          <p:nvPr/>
        </p:nvGrpSpPr>
        <p:grpSpPr>
          <a:xfrm rot="323571">
            <a:off x="-12640" y="-74932"/>
            <a:ext cx="479002" cy="431694"/>
            <a:chOff x="207947" y="198584"/>
            <a:chExt cx="721071" cy="649855"/>
          </a:xfrm>
        </p:grpSpPr>
        <p:pic>
          <p:nvPicPr>
            <p:cNvPr id="138" name="Picture 137">
              <a:extLst>
                <a:ext uri="{FF2B5EF4-FFF2-40B4-BE49-F238E27FC236}">
                  <a16:creationId xmlns:a16="http://schemas.microsoft.com/office/drawing/2014/main" id="{E66DF61B-7B45-4779-A535-539EEF18629F}"/>
                </a:ext>
              </a:extLst>
            </p:cNvPr>
            <p:cNvPicPr>
              <a:picLocks noChangeAspect="1"/>
            </p:cNvPicPr>
            <p:nvPr/>
          </p:nvPicPr>
          <p:blipFill>
            <a:blip r:embed="rId9"/>
            <a:stretch>
              <a:fillRect/>
            </a:stretch>
          </p:blipFill>
          <p:spPr>
            <a:xfrm>
              <a:off x="207947" y="198584"/>
              <a:ext cx="661066" cy="640080"/>
            </a:xfrm>
            <a:prstGeom prst="rect">
              <a:avLst/>
            </a:prstGeom>
          </p:spPr>
        </p:pic>
        <p:pic>
          <p:nvPicPr>
            <p:cNvPr id="139" name="Picture 138">
              <a:extLst>
                <a:ext uri="{FF2B5EF4-FFF2-40B4-BE49-F238E27FC236}">
                  <a16:creationId xmlns:a16="http://schemas.microsoft.com/office/drawing/2014/main" id="{0220AC8F-CB2A-E6F2-EBBE-7525C2FCA4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308624" y="379480"/>
              <a:ext cx="620394" cy="468959"/>
            </a:xfrm>
            <a:prstGeom prst="rect">
              <a:avLst/>
            </a:prstGeom>
          </p:spPr>
        </p:pic>
      </p:grpSp>
      <p:sp>
        <p:nvSpPr>
          <p:cNvPr id="143" name="TextBox 142">
            <a:extLst>
              <a:ext uri="{FF2B5EF4-FFF2-40B4-BE49-F238E27FC236}">
                <a16:creationId xmlns:a16="http://schemas.microsoft.com/office/drawing/2014/main" id="{AB994CA2-2C86-9660-A96F-44DCE103EE65}"/>
              </a:ext>
            </a:extLst>
          </p:cNvPr>
          <p:cNvSpPr txBox="1"/>
          <p:nvPr/>
        </p:nvSpPr>
        <p:spPr>
          <a:xfrm>
            <a:off x="772418" y="153109"/>
            <a:ext cx="2206053" cy="230832"/>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r>
              <a:rPr lang="en-US" sz="900" dirty="0"/>
              <a:t>Turn to entry, spin up to 2 rpm;  E-27 min</a:t>
            </a:r>
          </a:p>
        </p:txBody>
      </p:sp>
    </p:spTree>
    <p:extLst>
      <p:ext uri="{BB962C8B-B14F-4D97-AF65-F5344CB8AC3E}">
        <p14:creationId xmlns:p14="http://schemas.microsoft.com/office/powerpoint/2010/main" val="340506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6B4C86-AC09-E64C-B6C9-E57A92C9FB41}"/>
              </a:ext>
            </a:extLst>
          </p:cNvPr>
          <p:cNvSpPr>
            <a:spLocks noGrp="1"/>
          </p:cNvSpPr>
          <p:nvPr>
            <p:ph type="sldNum" sz="quarter" idx="16"/>
          </p:nvPr>
        </p:nvSpPr>
        <p:spPr/>
        <p:txBody>
          <a:bodyPr/>
          <a:lstStyle/>
          <a:p>
            <a:fld id="{4EBCDCBD-78E1-0D41-A999-31B5EBF8E02C}" type="slidenum">
              <a:rPr lang="en-US" smtClean="0"/>
              <a:pPr/>
              <a:t>11</a:t>
            </a:fld>
            <a:endParaRPr lang="en-US" dirty="0"/>
          </a:p>
        </p:txBody>
      </p:sp>
      <p:sp>
        <p:nvSpPr>
          <p:cNvPr id="4" name="Title 3">
            <a:extLst>
              <a:ext uri="{FF2B5EF4-FFF2-40B4-BE49-F238E27FC236}">
                <a16:creationId xmlns:a16="http://schemas.microsoft.com/office/drawing/2014/main" id="{5B8ED171-829A-B545-A0A1-3DBA02DD42A7}"/>
              </a:ext>
            </a:extLst>
          </p:cNvPr>
          <p:cNvSpPr>
            <a:spLocks noGrp="1"/>
          </p:cNvSpPr>
          <p:nvPr>
            <p:ph type="title"/>
          </p:nvPr>
        </p:nvSpPr>
        <p:spPr/>
        <p:txBody>
          <a:bodyPr>
            <a:normAutofit fontScale="90000"/>
          </a:bodyPr>
          <a:lstStyle/>
          <a:p>
            <a:r>
              <a:rPr lang="en-US" dirty="0"/>
              <a:t>EDL Timeline Comparison</a:t>
            </a:r>
          </a:p>
        </p:txBody>
      </p:sp>
      <p:pic>
        <p:nvPicPr>
          <p:cNvPr id="9" name="Picture 8">
            <a:extLst>
              <a:ext uri="{FF2B5EF4-FFF2-40B4-BE49-F238E27FC236}">
                <a16:creationId xmlns:a16="http://schemas.microsoft.com/office/drawing/2014/main" id="{01B425BF-0065-2447-8735-353861BB0D22}"/>
              </a:ext>
            </a:extLst>
          </p:cNvPr>
          <p:cNvPicPr>
            <a:picLocks noChangeAspect="1"/>
          </p:cNvPicPr>
          <p:nvPr/>
        </p:nvPicPr>
        <p:blipFill>
          <a:blip r:embed="rId3"/>
          <a:stretch>
            <a:fillRect/>
          </a:stretch>
        </p:blipFill>
        <p:spPr>
          <a:xfrm>
            <a:off x="369505" y="1215551"/>
            <a:ext cx="11759615" cy="5106834"/>
          </a:xfrm>
          <a:prstGeom prst="rect">
            <a:avLst/>
          </a:prstGeom>
        </p:spPr>
      </p:pic>
      <p:pic>
        <p:nvPicPr>
          <p:cNvPr id="10" name="Picture 9">
            <a:extLst>
              <a:ext uri="{FF2B5EF4-FFF2-40B4-BE49-F238E27FC236}">
                <a16:creationId xmlns:a16="http://schemas.microsoft.com/office/drawing/2014/main" id="{B0190CCE-D51D-0A45-A73D-98D948750580}"/>
              </a:ext>
            </a:extLst>
          </p:cNvPr>
          <p:cNvPicPr>
            <a:picLocks noChangeAspect="1"/>
          </p:cNvPicPr>
          <p:nvPr/>
        </p:nvPicPr>
        <p:blipFill rotWithShape="1">
          <a:blip r:embed="rId4"/>
          <a:srcRect t="4716"/>
          <a:stretch/>
        </p:blipFill>
        <p:spPr>
          <a:xfrm>
            <a:off x="854229" y="5606164"/>
            <a:ext cx="650251" cy="431016"/>
          </a:xfrm>
          <a:prstGeom prst="rect">
            <a:avLst/>
          </a:prstGeom>
        </p:spPr>
      </p:pic>
      <p:sp>
        <p:nvSpPr>
          <p:cNvPr id="11" name="TextBox 10">
            <a:extLst>
              <a:ext uri="{FF2B5EF4-FFF2-40B4-BE49-F238E27FC236}">
                <a16:creationId xmlns:a16="http://schemas.microsoft.com/office/drawing/2014/main" id="{6CC278C8-B1C9-6E4B-88DF-AF831244D122}"/>
              </a:ext>
            </a:extLst>
          </p:cNvPr>
          <p:cNvSpPr txBox="1"/>
          <p:nvPr/>
        </p:nvSpPr>
        <p:spPr>
          <a:xfrm>
            <a:off x="1385323" y="5004955"/>
            <a:ext cx="1447832" cy="276999"/>
          </a:xfrm>
          <a:prstGeom prst="rect">
            <a:avLst/>
          </a:prstGeom>
          <a:noFill/>
          <a:ln w="19050">
            <a:noFill/>
          </a:ln>
        </p:spPr>
        <p:txBody>
          <a:bodyPr wrap="none" rtlCol="0">
            <a:spAutoFit/>
          </a:bodyPr>
          <a:lstStyle/>
          <a:p>
            <a:pPr algn="l"/>
            <a:r>
              <a:rPr lang="en-US" sz="1200" b="1" dirty="0">
                <a:solidFill>
                  <a:schemeClr val="tx1"/>
                </a:solidFill>
              </a:rPr>
              <a:t>Max Deceleration</a:t>
            </a:r>
          </a:p>
        </p:txBody>
      </p:sp>
      <p:sp>
        <p:nvSpPr>
          <p:cNvPr id="12" name="TextBox 11">
            <a:extLst>
              <a:ext uri="{FF2B5EF4-FFF2-40B4-BE49-F238E27FC236}">
                <a16:creationId xmlns:a16="http://schemas.microsoft.com/office/drawing/2014/main" id="{14BB55EF-0AA8-1746-A499-8BAF2415383F}"/>
              </a:ext>
            </a:extLst>
          </p:cNvPr>
          <p:cNvSpPr txBox="1"/>
          <p:nvPr/>
        </p:nvSpPr>
        <p:spPr>
          <a:xfrm>
            <a:off x="1553638" y="5264207"/>
            <a:ext cx="1279517" cy="276999"/>
          </a:xfrm>
          <a:prstGeom prst="rect">
            <a:avLst/>
          </a:prstGeom>
          <a:noFill/>
          <a:ln w="19050">
            <a:noFill/>
          </a:ln>
        </p:spPr>
        <p:txBody>
          <a:bodyPr wrap="none" rtlCol="0">
            <a:spAutoFit/>
          </a:bodyPr>
          <a:lstStyle/>
          <a:p>
            <a:pPr algn="l"/>
            <a:r>
              <a:rPr lang="en-US" sz="1200" b="1" dirty="0">
                <a:solidFill>
                  <a:schemeClr val="tx1"/>
                </a:solidFill>
              </a:rPr>
              <a:t>Drogue Deploy</a:t>
            </a:r>
          </a:p>
        </p:txBody>
      </p:sp>
      <p:cxnSp>
        <p:nvCxnSpPr>
          <p:cNvPr id="13" name="Straight Arrow Connector 12">
            <a:extLst>
              <a:ext uri="{FF2B5EF4-FFF2-40B4-BE49-F238E27FC236}">
                <a16:creationId xmlns:a16="http://schemas.microsoft.com/office/drawing/2014/main" id="{65C81602-3CBE-DC4C-BD8E-F87918D57987}"/>
              </a:ext>
            </a:extLst>
          </p:cNvPr>
          <p:cNvCxnSpPr>
            <a:stCxn id="11" idx="1"/>
          </p:cNvCxnSpPr>
          <p:nvPr/>
        </p:nvCxnSpPr>
        <p:spPr>
          <a:xfrm flipH="1">
            <a:off x="1251859" y="5143455"/>
            <a:ext cx="133464" cy="15446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D0517E2-66EF-0047-8162-EEF33EAD9A6B}"/>
              </a:ext>
            </a:extLst>
          </p:cNvPr>
          <p:cNvCxnSpPr>
            <a:stCxn id="12" idx="1"/>
          </p:cNvCxnSpPr>
          <p:nvPr/>
        </p:nvCxnSpPr>
        <p:spPr>
          <a:xfrm flipH="1">
            <a:off x="1338843" y="5402707"/>
            <a:ext cx="214795" cy="13849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F74424D-DFEC-AE40-BA23-E5E9D2452EB6}"/>
              </a:ext>
            </a:extLst>
          </p:cNvPr>
          <p:cNvSpPr txBox="1"/>
          <p:nvPr/>
        </p:nvSpPr>
        <p:spPr>
          <a:xfrm>
            <a:off x="8448663" y="5485578"/>
            <a:ext cx="1015021" cy="276999"/>
          </a:xfrm>
          <a:prstGeom prst="rect">
            <a:avLst/>
          </a:prstGeom>
          <a:noFill/>
          <a:ln w="19050">
            <a:noFill/>
          </a:ln>
        </p:spPr>
        <p:txBody>
          <a:bodyPr wrap="none" rtlCol="0">
            <a:spAutoFit/>
          </a:bodyPr>
          <a:lstStyle/>
          <a:p>
            <a:pPr algn="l"/>
            <a:r>
              <a:rPr lang="en-US" sz="1200" b="1" dirty="0">
                <a:solidFill>
                  <a:schemeClr val="tx1"/>
                </a:solidFill>
              </a:rPr>
              <a:t>Main Chute</a:t>
            </a:r>
          </a:p>
        </p:txBody>
      </p:sp>
      <p:cxnSp>
        <p:nvCxnSpPr>
          <p:cNvPr id="16" name="Straight Arrow Connector 15">
            <a:extLst>
              <a:ext uri="{FF2B5EF4-FFF2-40B4-BE49-F238E27FC236}">
                <a16:creationId xmlns:a16="http://schemas.microsoft.com/office/drawing/2014/main" id="{9AEABD6D-B142-3D47-BF52-F281D18E01A5}"/>
              </a:ext>
            </a:extLst>
          </p:cNvPr>
          <p:cNvCxnSpPr>
            <a:cxnSpLocks/>
            <a:stCxn id="15" idx="3"/>
          </p:cNvCxnSpPr>
          <p:nvPr/>
        </p:nvCxnSpPr>
        <p:spPr>
          <a:xfrm>
            <a:off x="9463684" y="5624078"/>
            <a:ext cx="316625" cy="40262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1ECA2E1-4F4F-3A4F-B191-AD7EBF91900F}"/>
              </a:ext>
            </a:extLst>
          </p:cNvPr>
          <p:cNvSpPr txBox="1"/>
          <p:nvPr/>
        </p:nvSpPr>
        <p:spPr>
          <a:xfrm>
            <a:off x="4883050" y="5085468"/>
            <a:ext cx="1781257" cy="400110"/>
          </a:xfrm>
          <a:prstGeom prst="rect">
            <a:avLst/>
          </a:prstGeom>
          <a:solidFill>
            <a:schemeClr val="accent6">
              <a:lumMod val="20000"/>
              <a:lumOff val="80000"/>
            </a:schemeClr>
          </a:solidFill>
          <a:ln w="19050">
            <a:noFill/>
          </a:ln>
        </p:spPr>
        <p:txBody>
          <a:bodyPr wrap="none" rtlCol="0">
            <a:spAutoFit/>
          </a:bodyPr>
          <a:lstStyle/>
          <a:p>
            <a:pPr algn="l"/>
            <a:r>
              <a:rPr lang="en-US" sz="2000" dirty="0">
                <a:solidFill>
                  <a:schemeClr val="tx1"/>
                </a:solidFill>
              </a:rPr>
              <a:t>This is MSL…</a:t>
            </a:r>
          </a:p>
        </p:txBody>
      </p:sp>
      <p:cxnSp>
        <p:nvCxnSpPr>
          <p:cNvPr id="18" name="Straight Arrow Connector 17">
            <a:extLst>
              <a:ext uri="{FF2B5EF4-FFF2-40B4-BE49-F238E27FC236}">
                <a16:creationId xmlns:a16="http://schemas.microsoft.com/office/drawing/2014/main" id="{1965359D-76CB-3540-95D7-2A487604C657}"/>
              </a:ext>
            </a:extLst>
          </p:cNvPr>
          <p:cNvCxnSpPr>
            <a:cxnSpLocks/>
            <a:stCxn id="17" idx="1"/>
          </p:cNvCxnSpPr>
          <p:nvPr/>
        </p:nvCxnSpPr>
        <p:spPr>
          <a:xfrm flipH="1">
            <a:off x="1504480" y="5285523"/>
            <a:ext cx="3378570" cy="57638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666322D-64DC-E445-90AE-11F0D45008F3}"/>
              </a:ext>
            </a:extLst>
          </p:cNvPr>
          <p:cNvSpPr txBox="1"/>
          <p:nvPr/>
        </p:nvSpPr>
        <p:spPr>
          <a:xfrm rot="16200000">
            <a:off x="-668435" y="3219837"/>
            <a:ext cx="1622560" cy="400110"/>
          </a:xfrm>
          <a:prstGeom prst="rect">
            <a:avLst/>
          </a:prstGeom>
          <a:noFill/>
          <a:ln w="19050">
            <a:noFill/>
          </a:ln>
        </p:spPr>
        <p:txBody>
          <a:bodyPr wrap="none" rtlCol="0">
            <a:spAutoFit/>
          </a:bodyPr>
          <a:lstStyle/>
          <a:p>
            <a:pPr algn="l"/>
            <a:r>
              <a:rPr lang="en-US" sz="2000" dirty="0">
                <a:solidFill>
                  <a:schemeClr val="tx1"/>
                </a:solidFill>
              </a:rPr>
              <a:t>Altitude (km)</a:t>
            </a:r>
          </a:p>
        </p:txBody>
      </p:sp>
      <p:sp>
        <p:nvSpPr>
          <p:cNvPr id="20" name="TextBox 19">
            <a:extLst>
              <a:ext uri="{FF2B5EF4-FFF2-40B4-BE49-F238E27FC236}">
                <a16:creationId xmlns:a16="http://schemas.microsoft.com/office/drawing/2014/main" id="{03C47E47-6904-1D47-8F95-266E477FB03D}"/>
              </a:ext>
            </a:extLst>
          </p:cNvPr>
          <p:cNvSpPr txBox="1"/>
          <p:nvPr/>
        </p:nvSpPr>
        <p:spPr>
          <a:xfrm>
            <a:off x="5314950" y="6250182"/>
            <a:ext cx="1114536" cy="400110"/>
          </a:xfrm>
          <a:prstGeom prst="rect">
            <a:avLst/>
          </a:prstGeom>
          <a:noFill/>
          <a:ln w="19050">
            <a:noFill/>
          </a:ln>
        </p:spPr>
        <p:txBody>
          <a:bodyPr wrap="none" rtlCol="0">
            <a:spAutoFit/>
          </a:bodyPr>
          <a:lstStyle/>
          <a:p>
            <a:pPr algn="l"/>
            <a:r>
              <a:rPr lang="en-US" sz="2000" dirty="0">
                <a:solidFill>
                  <a:schemeClr val="tx1"/>
                </a:solidFill>
              </a:rPr>
              <a:t>Time (s)</a:t>
            </a:r>
          </a:p>
        </p:txBody>
      </p:sp>
      <p:sp>
        <p:nvSpPr>
          <p:cNvPr id="21" name="TextBox 20">
            <a:extLst>
              <a:ext uri="{FF2B5EF4-FFF2-40B4-BE49-F238E27FC236}">
                <a16:creationId xmlns:a16="http://schemas.microsoft.com/office/drawing/2014/main" id="{AD1C3BCB-35E0-EB4B-93F2-899D2F738374}"/>
              </a:ext>
            </a:extLst>
          </p:cNvPr>
          <p:cNvSpPr txBox="1"/>
          <p:nvPr/>
        </p:nvSpPr>
        <p:spPr>
          <a:xfrm>
            <a:off x="9945438" y="5283860"/>
            <a:ext cx="1319592" cy="276999"/>
          </a:xfrm>
          <a:prstGeom prst="rect">
            <a:avLst/>
          </a:prstGeom>
          <a:noFill/>
          <a:ln w="19050">
            <a:noFill/>
          </a:ln>
        </p:spPr>
        <p:txBody>
          <a:bodyPr wrap="none" rtlCol="0">
            <a:spAutoFit/>
          </a:bodyPr>
          <a:lstStyle/>
          <a:p>
            <a:pPr algn="l"/>
            <a:r>
              <a:rPr lang="en-US" sz="1200" b="1" dirty="0">
                <a:solidFill>
                  <a:schemeClr val="tx1"/>
                </a:solidFill>
              </a:rPr>
              <a:t>Lander Release</a:t>
            </a:r>
          </a:p>
        </p:txBody>
      </p:sp>
      <p:cxnSp>
        <p:nvCxnSpPr>
          <p:cNvPr id="22" name="Straight Arrow Connector 21">
            <a:extLst>
              <a:ext uri="{FF2B5EF4-FFF2-40B4-BE49-F238E27FC236}">
                <a16:creationId xmlns:a16="http://schemas.microsoft.com/office/drawing/2014/main" id="{C4D2A96C-605E-D744-91E6-542C282B83B3}"/>
              </a:ext>
            </a:extLst>
          </p:cNvPr>
          <p:cNvCxnSpPr>
            <a:cxnSpLocks/>
            <a:stCxn id="21" idx="3"/>
          </p:cNvCxnSpPr>
          <p:nvPr/>
        </p:nvCxnSpPr>
        <p:spPr>
          <a:xfrm>
            <a:off x="11265030" y="5422360"/>
            <a:ext cx="296536" cy="61482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42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10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A77B42-C73C-FF42-A099-64426159A16C}"/>
              </a:ext>
            </a:extLst>
          </p:cNvPr>
          <p:cNvSpPr>
            <a:spLocks noGrp="1"/>
          </p:cNvSpPr>
          <p:nvPr>
            <p:ph type="title"/>
          </p:nvPr>
        </p:nvSpPr>
        <p:spPr/>
        <p:txBody>
          <a:bodyPr>
            <a:normAutofit fontScale="90000"/>
          </a:bodyPr>
          <a:lstStyle/>
          <a:p>
            <a:r>
              <a:rPr lang="en-US" dirty="0"/>
              <a:t>Key Entry Phase Challenges</a:t>
            </a:r>
          </a:p>
        </p:txBody>
      </p:sp>
      <p:sp>
        <p:nvSpPr>
          <p:cNvPr id="22" name="Content Placeholder 5">
            <a:extLst>
              <a:ext uri="{FF2B5EF4-FFF2-40B4-BE49-F238E27FC236}">
                <a16:creationId xmlns:a16="http://schemas.microsoft.com/office/drawing/2014/main" id="{BD82C9A9-DA91-A741-879D-190457410322}"/>
              </a:ext>
            </a:extLst>
          </p:cNvPr>
          <p:cNvSpPr>
            <a:spLocks noGrp="1"/>
          </p:cNvSpPr>
          <p:nvPr>
            <p:ph idx="1"/>
          </p:nvPr>
        </p:nvSpPr>
        <p:spPr>
          <a:xfrm>
            <a:off x="140546" y="1240560"/>
            <a:ext cx="7306838" cy="5175148"/>
          </a:xfrm>
        </p:spPr>
        <p:txBody>
          <a:bodyPr>
            <a:normAutofit fontScale="92500" lnSpcReduction="20000"/>
          </a:bodyPr>
          <a:lstStyle/>
          <a:p>
            <a:r>
              <a:rPr lang="en-US" b="1" dirty="0"/>
              <a:t>Quantifying heating due to shock layer radiation </a:t>
            </a:r>
          </a:p>
          <a:p>
            <a:pPr lvl="1"/>
            <a:r>
              <a:rPr lang="en-US" dirty="0"/>
              <a:t>dominated by CN-red and violet emission</a:t>
            </a:r>
          </a:p>
          <a:p>
            <a:pPr lvl="1"/>
            <a:r>
              <a:rPr lang="en-US" dirty="0"/>
              <a:t>Less validated than air or CO2</a:t>
            </a:r>
          </a:p>
          <a:p>
            <a:pPr lvl="1"/>
            <a:r>
              <a:rPr lang="en-US" dirty="0"/>
              <a:t>NASA/ESM has completed a test series in EAST focused on refining shock tube informed bias uncertainties.</a:t>
            </a:r>
          </a:p>
          <a:p>
            <a:pPr>
              <a:spcBef>
                <a:spcPts val="1600"/>
              </a:spcBef>
            </a:pPr>
            <a:r>
              <a:rPr lang="en-US" b="1" dirty="0"/>
              <a:t>TPS material qualification</a:t>
            </a:r>
          </a:p>
          <a:p>
            <a:pPr lvl="1"/>
            <a:r>
              <a:rPr lang="en-US" dirty="0"/>
              <a:t>Non-oxidizing environment, radiation dominated heating</a:t>
            </a:r>
          </a:p>
          <a:p>
            <a:pPr lvl="1"/>
            <a:r>
              <a:rPr lang="en-US" dirty="0"/>
              <a:t>Performance of RTV gap filler in such an environment</a:t>
            </a:r>
          </a:p>
          <a:p>
            <a:pPr>
              <a:spcBef>
                <a:spcPts val="1600"/>
              </a:spcBef>
            </a:pPr>
            <a:r>
              <a:rPr lang="en-US" b="1" dirty="0"/>
              <a:t>Singularities</a:t>
            </a:r>
          </a:p>
          <a:p>
            <a:pPr lvl="1"/>
            <a:r>
              <a:rPr lang="en-US" dirty="0"/>
              <a:t>Radiative heating on main seal</a:t>
            </a:r>
          </a:p>
          <a:p>
            <a:pPr lvl="1"/>
            <a:r>
              <a:rPr lang="en-US" dirty="0"/>
              <a:t>RF transparency of radome materials</a:t>
            </a:r>
          </a:p>
          <a:p>
            <a:pPr lvl="1"/>
            <a:r>
              <a:rPr lang="en-US" dirty="0"/>
              <a:t>Heating on backshell singularities</a:t>
            </a:r>
          </a:p>
          <a:p>
            <a:pPr>
              <a:spcBef>
                <a:spcPts val="1600"/>
              </a:spcBef>
            </a:pPr>
            <a:r>
              <a:rPr lang="en-US" b="1" dirty="0"/>
              <a:t>EDL Phase thermal analysis</a:t>
            </a:r>
          </a:p>
          <a:p>
            <a:pPr lvl="1"/>
            <a:r>
              <a:rPr lang="en-US" dirty="0"/>
              <a:t>Long descent time, cryogenic exterior,</a:t>
            </a:r>
            <a:br>
              <a:rPr lang="en-US" dirty="0"/>
            </a:br>
            <a:r>
              <a:rPr lang="en-US" dirty="0"/>
              <a:t>internal heat source</a:t>
            </a:r>
          </a:p>
          <a:p>
            <a:pPr lvl="1"/>
            <a:endParaRPr lang="en-US" dirty="0"/>
          </a:p>
        </p:txBody>
      </p:sp>
      <p:pic>
        <p:nvPicPr>
          <p:cNvPr id="24" name="Picture 23">
            <a:extLst>
              <a:ext uri="{FF2B5EF4-FFF2-40B4-BE49-F238E27FC236}">
                <a16:creationId xmlns:a16="http://schemas.microsoft.com/office/drawing/2014/main" id="{DB0D76A6-4121-A244-8D72-BDAEEE72AB91}"/>
              </a:ext>
            </a:extLst>
          </p:cNvPr>
          <p:cNvPicPr>
            <a:picLocks noChangeAspect="1"/>
          </p:cNvPicPr>
          <p:nvPr/>
        </p:nvPicPr>
        <p:blipFill rotWithShape="1">
          <a:blip r:embed="rId5">
            <a:extLst>
              <a:ext uri="{28A0092B-C50C-407E-A947-70E740481C1C}">
                <a14:useLocalDpi xmlns:a14="http://schemas.microsoft.com/office/drawing/2010/main" val="0"/>
              </a:ext>
            </a:extLst>
          </a:blip>
          <a:srcRect l="10221" t="15178" r="13750" b="14452"/>
          <a:stretch/>
        </p:blipFill>
        <p:spPr>
          <a:xfrm>
            <a:off x="9966284" y="1668026"/>
            <a:ext cx="2225716" cy="1149250"/>
          </a:xfrm>
          <a:prstGeom prst="rect">
            <a:avLst/>
          </a:prstGeom>
        </p:spPr>
      </p:pic>
      <p:sp>
        <p:nvSpPr>
          <p:cNvPr id="26" name="TextBox 25">
            <a:extLst>
              <a:ext uri="{FF2B5EF4-FFF2-40B4-BE49-F238E27FC236}">
                <a16:creationId xmlns:a16="http://schemas.microsoft.com/office/drawing/2014/main" id="{D3907E90-CC8A-AE44-BB32-9E96B3208013}"/>
              </a:ext>
            </a:extLst>
          </p:cNvPr>
          <p:cNvSpPr txBox="1"/>
          <p:nvPr/>
        </p:nvSpPr>
        <p:spPr>
          <a:xfrm>
            <a:off x="10248388" y="1374512"/>
            <a:ext cx="1501501" cy="338554"/>
          </a:xfrm>
          <a:prstGeom prst="rect">
            <a:avLst/>
          </a:prstGeom>
          <a:noFill/>
          <a:ln w="19050">
            <a:noFill/>
          </a:ln>
        </p:spPr>
        <p:txBody>
          <a:bodyPr wrap="none" rtlCol="0">
            <a:spAutoFit/>
          </a:bodyPr>
          <a:lstStyle/>
          <a:p>
            <a:pPr algn="l"/>
            <a:r>
              <a:rPr lang="en-US" sz="1600" b="1" dirty="0">
                <a:solidFill>
                  <a:schemeClr val="accent1"/>
                </a:solidFill>
              </a:rPr>
              <a:t>EAST Testing</a:t>
            </a:r>
          </a:p>
        </p:txBody>
      </p:sp>
      <p:pic>
        <p:nvPicPr>
          <p:cNvPr id="31" name="Picture 6" descr="NASA Ames on Twitter: &quot;What's hot in the Ames Arc Jet Complex ...">
            <a:extLst>
              <a:ext uri="{FF2B5EF4-FFF2-40B4-BE49-F238E27FC236}">
                <a16:creationId xmlns:a16="http://schemas.microsoft.com/office/drawing/2014/main" id="{93621D8C-D598-CE48-AEB2-3C71C1363B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228" y="3174840"/>
            <a:ext cx="2307288" cy="131290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16685B7-9EDD-274C-955A-C8921991283F}"/>
              </a:ext>
            </a:extLst>
          </p:cNvPr>
          <p:cNvSpPr txBox="1"/>
          <p:nvPr/>
        </p:nvSpPr>
        <p:spPr>
          <a:xfrm>
            <a:off x="8730906" y="2861110"/>
            <a:ext cx="2371931" cy="338554"/>
          </a:xfrm>
          <a:prstGeom prst="rect">
            <a:avLst/>
          </a:prstGeom>
          <a:noFill/>
          <a:ln w="19050">
            <a:noFill/>
          </a:ln>
        </p:spPr>
        <p:txBody>
          <a:bodyPr wrap="none" rtlCol="0">
            <a:spAutoFit/>
          </a:bodyPr>
          <a:lstStyle/>
          <a:p>
            <a:pPr algn="l"/>
            <a:r>
              <a:rPr lang="en-US" sz="1600" b="1" dirty="0">
                <a:solidFill>
                  <a:schemeClr val="accent1"/>
                </a:solidFill>
              </a:rPr>
              <a:t>Arc Jet / Lamp Testing</a:t>
            </a:r>
          </a:p>
        </p:txBody>
      </p:sp>
      <p:pic>
        <p:nvPicPr>
          <p:cNvPr id="37" name="icarus_huygens.mov" descr="icarus_huygens.mov">
            <a:extLst>
              <a:ext uri="{FF2B5EF4-FFF2-40B4-BE49-F238E27FC236}">
                <a16:creationId xmlns:a16="http://schemas.microsoft.com/office/drawing/2014/main" id="{18436B7B-1296-E942-81CD-20DEEB56A42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79010" y="4589408"/>
            <a:ext cx="2011680" cy="1788160"/>
          </a:xfrm>
          <a:prstGeom prst="rect">
            <a:avLst/>
          </a:prstGeom>
          <a:ln w="12700">
            <a:miter lim="400000"/>
          </a:ln>
        </p:spPr>
      </p:pic>
      <p:sp>
        <p:nvSpPr>
          <p:cNvPr id="38" name="TextBox 37">
            <a:extLst>
              <a:ext uri="{FF2B5EF4-FFF2-40B4-BE49-F238E27FC236}">
                <a16:creationId xmlns:a16="http://schemas.microsoft.com/office/drawing/2014/main" id="{7E2817C5-F728-CD4B-B5F7-9127ABE410F0}"/>
              </a:ext>
            </a:extLst>
          </p:cNvPr>
          <p:cNvSpPr txBox="1"/>
          <p:nvPr/>
        </p:nvSpPr>
        <p:spPr>
          <a:xfrm>
            <a:off x="10790690" y="5191100"/>
            <a:ext cx="1401310" cy="584775"/>
          </a:xfrm>
          <a:prstGeom prst="rect">
            <a:avLst/>
          </a:prstGeom>
          <a:noFill/>
          <a:ln w="19050">
            <a:noFill/>
          </a:ln>
        </p:spPr>
        <p:txBody>
          <a:bodyPr wrap="square" rtlCol="0">
            <a:spAutoFit/>
          </a:bodyPr>
          <a:lstStyle/>
          <a:p>
            <a:pPr algn="ctr"/>
            <a:r>
              <a:rPr lang="en-US" sz="1600" b="1" dirty="0">
                <a:solidFill>
                  <a:schemeClr val="accent1"/>
                </a:solidFill>
              </a:rPr>
              <a:t>3D Material Response</a:t>
            </a:r>
          </a:p>
        </p:txBody>
      </p:sp>
      <p:pic>
        <p:nvPicPr>
          <p:cNvPr id="39" name="Picture 38" descr="A picture containing person, small, standing, child&#10;&#10;Description automatically generated">
            <a:extLst>
              <a:ext uri="{FF2B5EF4-FFF2-40B4-BE49-F238E27FC236}">
                <a16:creationId xmlns:a16="http://schemas.microsoft.com/office/drawing/2014/main" id="{65D01E4C-5DFC-4D45-B945-9BAB9C2812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43454" y="1268935"/>
            <a:ext cx="2286784" cy="1526407"/>
          </a:xfrm>
          <a:prstGeom prst="rect">
            <a:avLst/>
          </a:prstGeom>
        </p:spPr>
      </p:pic>
      <p:sp>
        <p:nvSpPr>
          <p:cNvPr id="20" name="Slide Number Placeholder 2">
            <a:extLst>
              <a:ext uri="{FF2B5EF4-FFF2-40B4-BE49-F238E27FC236}">
                <a16:creationId xmlns:a16="http://schemas.microsoft.com/office/drawing/2014/main" id="{DC1C947B-2D85-E642-9F2C-082B8E8438CC}"/>
              </a:ext>
            </a:extLst>
          </p:cNvPr>
          <p:cNvSpPr>
            <a:spLocks noGrp="1"/>
          </p:cNvSpPr>
          <p:nvPr>
            <p:ph type="sldNum" sz="quarter" idx="16"/>
          </p:nvPr>
        </p:nvSpPr>
        <p:spPr>
          <a:xfrm>
            <a:off x="11565397" y="6576427"/>
            <a:ext cx="283703" cy="151625"/>
          </a:xfrm>
        </p:spPr>
        <p:txBody>
          <a:bodyPr/>
          <a:lstStyle/>
          <a:p>
            <a:fld id="{4EBCDCBD-78E1-0D41-A999-31B5EBF8E02C}" type="slidenum">
              <a:rPr lang="en-US" smtClean="0"/>
              <a:pPr/>
              <a:t>12</a:t>
            </a:fld>
            <a:endParaRPr lang="en-US" dirty="0"/>
          </a:p>
        </p:txBody>
      </p:sp>
      <p:pic>
        <p:nvPicPr>
          <p:cNvPr id="4" name="Picture 3">
            <a:extLst>
              <a:ext uri="{FF2B5EF4-FFF2-40B4-BE49-F238E27FC236}">
                <a16:creationId xmlns:a16="http://schemas.microsoft.com/office/drawing/2014/main" id="{077E1EC4-0A39-0C43-8DDC-9F5FFC5E685A}"/>
              </a:ext>
            </a:extLst>
          </p:cNvPr>
          <p:cNvPicPr>
            <a:picLocks noChangeAspect="1"/>
          </p:cNvPicPr>
          <p:nvPr/>
        </p:nvPicPr>
        <p:blipFill rotWithShape="1">
          <a:blip r:embed="rId9"/>
          <a:srcRect l="13671" t="12204" r="26146" b="6195"/>
          <a:stretch/>
        </p:blipFill>
        <p:spPr>
          <a:xfrm>
            <a:off x="5163015" y="4117406"/>
            <a:ext cx="3422925" cy="2610646"/>
          </a:xfrm>
          <a:prstGeom prst="rect">
            <a:avLst/>
          </a:prstGeom>
        </p:spPr>
      </p:pic>
      <p:sp>
        <p:nvSpPr>
          <p:cNvPr id="5" name="TextBox 4">
            <a:extLst>
              <a:ext uri="{FF2B5EF4-FFF2-40B4-BE49-F238E27FC236}">
                <a16:creationId xmlns:a16="http://schemas.microsoft.com/office/drawing/2014/main" id="{74AA13C4-57AC-1D4E-B608-FAEC4352B1A3}"/>
              </a:ext>
            </a:extLst>
          </p:cNvPr>
          <p:cNvSpPr txBox="1"/>
          <p:nvPr/>
        </p:nvSpPr>
        <p:spPr>
          <a:xfrm>
            <a:off x="5163015" y="6415708"/>
            <a:ext cx="1859805" cy="338554"/>
          </a:xfrm>
          <a:prstGeom prst="rect">
            <a:avLst/>
          </a:prstGeom>
          <a:noFill/>
          <a:ln w="19050">
            <a:noFill/>
          </a:ln>
        </p:spPr>
        <p:txBody>
          <a:bodyPr wrap="none" rtlCol="0">
            <a:spAutoFit/>
          </a:bodyPr>
          <a:lstStyle>
            <a:defPPr>
              <a:defRPr lang="en-US"/>
            </a:defPPr>
            <a:lvl1pPr>
              <a:defRPr sz="1600" b="1">
                <a:solidFill>
                  <a:schemeClr val="accent1"/>
                </a:solidFill>
              </a:defRPr>
            </a:lvl1pPr>
          </a:lstStyle>
          <a:p>
            <a:r>
              <a:rPr lang="en-US" dirty="0">
                <a:solidFill>
                  <a:schemeClr val="bg1"/>
                </a:solidFill>
              </a:rPr>
              <a:t>M2020 Closeouts</a:t>
            </a:r>
          </a:p>
        </p:txBody>
      </p:sp>
      <p:cxnSp>
        <p:nvCxnSpPr>
          <p:cNvPr id="7" name="Straight Arrow Connector 6">
            <a:extLst>
              <a:ext uri="{FF2B5EF4-FFF2-40B4-BE49-F238E27FC236}">
                <a16:creationId xmlns:a16="http://schemas.microsoft.com/office/drawing/2014/main" id="{B223C94A-088A-7441-9D07-F9C13C2B9E98}"/>
              </a:ext>
            </a:extLst>
          </p:cNvPr>
          <p:cNvCxnSpPr/>
          <p:nvPr/>
        </p:nvCxnSpPr>
        <p:spPr>
          <a:xfrm flipV="1">
            <a:off x="6096000" y="5617440"/>
            <a:ext cx="1063243" cy="78516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2AE9A6E-972A-7844-8DC0-584B877FABCC}"/>
              </a:ext>
            </a:extLst>
          </p:cNvPr>
          <p:cNvCxnSpPr>
            <a:stCxn id="5" idx="0"/>
          </p:cNvCxnSpPr>
          <p:nvPr/>
        </p:nvCxnSpPr>
        <p:spPr>
          <a:xfrm flipV="1">
            <a:off x="6092918" y="5617440"/>
            <a:ext cx="285580" cy="79826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29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7"/>
                                        </p:tgtEl>
                                      </p:cBhvr>
                                    </p:cmd>
                                  </p:childTnLst>
                                </p:cTn>
                              </p:par>
                            </p:childTnLst>
                          </p:cTn>
                        </p:par>
                      </p:childTnLst>
                    </p:cTn>
                  </p:par>
                </p:childTnLst>
              </p:cTn>
              <p:nextCondLst>
                <p:cond evt="onClick" delay="0">
                  <p:tgtEl>
                    <p:spTgt spid="37"/>
                  </p:tgtEl>
                </p:cond>
              </p:nextCondLst>
            </p:seq>
            <p:video>
              <p:cMediaNode vol="100000">
                <p:cTn id="12" fill="hold" display="0">
                  <p:stCondLst>
                    <p:cond delay="indefinite"/>
                  </p:stCondLst>
                </p:cTn>
                <p:tgtEl>
                  <p:spTgt spid="3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A77B42-C73C-FF42-A099-64426159A16C}"/>
              </a:ext>
            </a:extLst>
          </p:cNvPr>
          <p:cNvSpPr>
            <a:spLocks noGrp="1"/>
          </p:cNvSpPr>
          <p:nvPr>
            <p:ph type="title"/>
          </p:nvPr>
        </p:nvSpPr>
        <p:spPr/>
        <p:txBody>
          <a:bodyPr>
            <a:normAutofit fontScale="90000"/>
          </a:bodyPr>
          <a:lstStyle/>
          <a:p>
            <a:r>
              <a:rPr lang="en-US" dirty="0"/>
              <a:t>Key Descent Phase Challenges</a:t>
            </a:r>
          </a:p>
        </p:txBody>
      </p:sp>
      <p:pic>
        <p:nvPicPr>
          <p:cNvPr id="21" name="Picture 20" descr="A picture containing outdoor, plane, airplane, flying&#10;&#10;Description automatically generated">
            <a:extLst>
              <a:ext uri="{FF2B5EF4-FFF2-40B4-BE49-F238E27FC236}">
                <a16:creationId xmlns:a16="http://schemas.microsoft.com/office/drawing/2014/main" id="{665FCCF5-40B9-654C-999C-5590B15E2561}"/>
              </a:ext>
            </a:extLst>
          </p:cNvPr>
          <p:cNvPicPr>
            <a:picLocks noChangeAspect="1"/>
          </p:cNvPicPr>
          <p:nvPr/>
        </p:nvPicPr>
        <p:blipFill>
          <a:blip r:embed="rId3"/>
          <a:stretch>
            <a:fillRect/>
          </a:stretch>
        </p:blipFill>
        <p:spPr>
          <a:xfrm>
            <a:off x="10885025" y="1240560"/>
            <a:ext cx="1156044" cy="2354662"/>
          </a:xfrm>
          <a:prstGeom prst="rect">
            <a:avLst/>
          </a:prstGeom>
        </p:spPr>
      </p:pic>
      <p:sp>
        <p:nvSpPr>
          <p:cNvPr id="22" name="Content Placeholder 5">
            <a:extLst>
              <a:ext uri="{FF2B5EF4-FFF2-40B4-BE49-F238E27FC236}">
                <a16:creationId xmlns:a16="http://schemas.microsoft.com/office/drawing/2014/main" id="{BD82C9A9-DA91-A741-879D-190457410322}"/>
              </a:ext>
            </a:extLst>
          </p:cNvPr>
          <p:cNvSpPr>
            <a:spLocks noGrp="1"/>
          </p:cNvSpPr>
          <p:nvPr>
            <p:ph idx="1"/>
          </p:nvPr>
        </p:nvSpPr>
        <p:spPr>
          <a:xfrm>
            <a:off x="140546" y="1240560"/>
            <a:ext cx="7306838" cy="5175148"/>
          </a:xfrm>
        </p:spPr>
        <p:txBody>
          <a:bodyPr>
            <a:normAutofit fontScale="92500" lnSpcReduction="20000"/>
          </a:bodyPr>
          <a:lstStyle/>
          <a:p>
            <a:r>
              <a:rPr lang="en-US" b="1" dirty="0"/>
              <a:t>Roll Coupling </a:t>
            </a:r>
          </a:p>
          <a:p>
            <a:pPr lvl="1"/>
            <a:r>
              <a:rPr lang="en-US" dirty="0"/>
              <a:t>Initial roll rate of 2RPM, but over 100min for that to change</a:t>
            </a:r>
          </a:p>
          <a:p>
            <a:pPr lvl="1"/>
            <a:r>
              <a:rPr lang="en-US" dirty="0"/>
              <a:t>Very difficult to assess potential sources of pitch-roll coupling</a:t>
            </a:r>
          </a:p>
          <a:p>
            <a:pPr>
              <a:spcBef>
                <a:spcPts val="1600"/>
              </a:spcBef>
            </a:pPr>
            <a:r>
              <a:rPr lang="en-US" b="1" dirty="0"/>
              <a:t>Transonic-subsonic aerodynamics</a:t>
            </a:r>
          </a:p>
          <a:p>
            <a:pPr lvl="1"/>
            <a:r>
              <a:rPr lang="en-US" dirty="0"/>
              <a:t>Drogue chute is relatively smaller than that for Genesis</a:t>
            </a:r>
          </a:p>
          <a:p>
            <a:pPr lvl="1"/>
            <a:r>
              <a:rPr lang="en-US" dirty="0"/>
              <a:t>Initial analysis shows that capsule dynamics dominates</a:t>
            </a:r>
            <a:br>
              <a:rPr lang="en-US" dirty="0"/>
            </a:br>
            <a:r>
              <a:rPr lang="en-US" dirty="0"/>
              <a:t>system dynamics</a:t>
            </a:r>
          </a:p>
          <a:p>
            <a:pPr lvl="1"/>
            <a:r>
              <a:rPr lang="en-US" dirty="0"/>
              <a:t>Considerable time spent with an open backshell</a:t>
            </a:r>
          </a:p>
          <a:p>
            <a:pPr>
              <a:spcBef>
                <a:spcPts val="1600"/>
              </a:spcBef>
            </a:pPr>
            <a:r>
              <a:rPr lang="en-US" b="1" dirty="0"/>
              <a:t>Very long inflation time and possible high</a:t>
            </a:r>
            <a:br>
              <a:rPr lang="en-US" b="1" dirty="0"/>
            </a:br>
            <a:r>
              <a:rPr lang="en-US" b="1" dirty="0"/>
              <a:t>angle of attack at deploy for main chute</a:t>
            </a:r>
          </a:p>
          <a:p>
            <a:pPr lvl="1"/>
            <a:r>
              <a:rPr lang="en-US" dirty="0"/>
              <a:t>Anti-inversion netting baselined</a:t>
            </a:r>
          </a:p>
          <a:p>
            <a:pPr lvl="1"/>
            <a:r>
              <a:rPr lang="en-US" dirty="0"/>
              <a:t>Drop testing is planned</a:t>
            </a:r>
          </a:p>
          <a:p>
            <a:pPr>
              <a:spcBef>
                <a:spcPts val="1600"/>
              </a:spcBef>
            </a:pPr>
            <a:r>
              <a:rPr lang="en-US" b="1" dirty="0"/>
              <a:t>Thermal Analysis</a:t>
            </a:r>
          </a:p>
          <a:p>
            <a:pPr lvl="1"/>
            <a:r>
              <a:rPr lang="en-US" dirty="0"/>
              <a:t>Once the heatshield is released, our “hot” problem</a:t>
            </a:r>
            <a:br>
              <a:rPr lang="en-US" dirty="0"/>
            </a:br>
            <a:r>
              <a:rPr lang="en-US" dirty="0"/>
              <a:t>immediately becomes a cold problem</a:t>
            </a:r>
          </a:p>
          <a:p>
            <a:pPr lvl="1"/>
            <a:r>
              <a:rPr lang="en-US" dirty="0"/>
              <a:t>Exposed mechanisms require heaters</a:t>
            </a:r>
          </a:p>
          <a:p>
            <a:pPr lvl="1"/>
            <a:endParaRPr lang="en-US" dirty="0"/>
          </a:p>
          <a:p>
            <a:pPr lvl="1"/>
            <a:endParaRPr lang="en-US" dirty="0"/>
          </a:p>
        </p:txBody>
      </p:sp>
      <p:pic>
        <p:nvPicPr>
          <p:cNvPr id="27" name="Picture 2" descr="PDF] Subsonic Dynamic Stability Tests of a Sample Return Entry ...">
            <a:extLst>
              <a:ext uri="{FF2B5EF4-FFF2-40B4-BE49-F238E27FC236}">
                <a16:creationId xmlns:a16="http://schemas.microsoft.com/office/drawing/2014/main" id="{3DAA2384-B37D-474C-820D-8991797245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59" r="3476" b="8375"/>
          <a:stretch/>
        </p:blipFill>
        <p:spPr bwMode="auto">
          <a:xfrm>
            <a:off x="6647858" y="1579114"/>
            <a:ext cx="1970050" cy="147549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688FBDA-21DD-D74C-BE4A-8BCA17D27DE7}"/>
              </a:ext>
            </a:extLst>
          </p:cNvPr>
          <p:cNvSpPr txBox="1"/>
          <p:nvPr/>
        </p:nvSpPr>
        <p:spPr>
          <a:xfrm>
            <a:off x="6906276" y="1206851"/>
            <a:ext cx="2142702" cy="338554"/>
          </a:xfrm>
          <a:prstGeom prst="rect">
            <a:avLst/>
          </a:prstGeom>
          <a:noFill/>
          <a:ln w="19050">
            <a:noFill/>
          </a:ln>
        </p:spPr>
        <p:txBody>
          <a:bodyPr wrap="none" rtlCol="0">
            <a:spAutoFit/>
          </a:bodyPr>
          <a:lstStyle/>
          <a:p>
            <a:pPr algn="l"/>
            <a:r>
              <a:rPr lang="en-US" sz="1600" b="1" dirty="0">
                <a:solidFill>
                  <a:schemeClr val="accent1"/>
                </a:solidFill>
              </a:rPr>
              <a:t>VST/TDT/12’ Testing</a:t>
            </a:r>
          </a:p>
        </p:txBody>
      </p:sp>
      <p:sp>
        <p:nvSpPr>
          <p:cNvPr id="29" name="TextBox 28">
            <a:extLst>
              <a:ext uri="{FF2B5EF4-FFF2-40B4-BE49-F238E27FC236}">
                <a16:creationId xmlns:a16="http://schemas.microsoft.com/office/drawing/2014/main" id="{9CE43BC3-7501-2143-8ADE-683FC8F9BD5F}"/>
              </a:ext>
            </a:extLst>
          </p:cNvPr>
          <p:cNvSpPr txBox="1"/>
          <p:nvPr/>
        </p:nvSpPr>
        <p:spPr>
          <a:xfrm>
            <a:off x="9153531" y="4738240"/>
            <a:ext cx="1712328" cy="338554"/>
          </a:xfrm>
          <a:prstGeom prst="rect">
            <a:avLst/>
          </a:prstGeom>
          <a:noFill/>
          <a:ln w="19050">
            <a:noFill/>
          </a:ln>
        </p:spPr>
        <p:txBody>
          <a:bodyPr wrap="none" rtlCol="0">
            <a:spAutoFit/>
          </a:bodyPr>
          <a:lstStyle/>
          <a:p>
            <a:pPr algn="l"/>
            <a:r>
              <a:rPr lang="en-US" sz="1600" b="1" dirty="0">
                <a:solidFill>
                  <a:schemeClr val="accent1"/>
                </a:solidFill>
              </a:rPr>
              <a:t>Free Flight CFD</a:t>
            </a:r>
          </a:p>
        </p:txBody>
      </p:sp>
      <p:sp>
        <p:nvSpPr>
          <p:cNvPr id="30" name="TextBox 29">
            <a:extLst>
              <a:ext uri="{FF2B5EF4-FFF2-40B4-BE49-F238E27FC236}">
                <a16:creationId xmlns:a16="http://schemas.microsoft.com/office/drawing/2014/main" id="{B816F4DB-8698-2747-8FE3-F275AEC28399}"/>
              </a:ext>
            </a:extLst>
          </p:cNvPr>
          <p:cNvSpPr txBox="1"/>
          <p:nvPr/>
        </p:nvSpPr>
        <p:spPr>
          <a:xfrm>
            <a:off x="10896176" y="2261085"/>
            <a:ext cx="1126399" cy="338554"/>
          </a:xfrm>
          <a:prstGeom prst="rect">
            <a:avLst/>
          </a:prstGeom>
          <a:noFill/>
          <a:ln w="19050">
            <a:noFill/>
          </a:ln>
        </p:spPr>
        <p:txBody>
          <a:bodyPr wrap="none" rtlCol="0">
            <a:spAutoFit/>
          </a:bodyPr>
          <a:lstStyle/>
          <a:p>
            <a:pPr algn="l"/>
            <a:r>
              <a:rPr lang="en-US" sz="1600" b="1" dirty="0">
                <a:solidFill>
                  <a:schemeClr val="accent1"/>
                </a:solidFill>
              </a:rPr>
              <a:t>Drop Test</a:t>
            </a:r>
          </a:p>
        </p:txBody>
      </p:sp>
      <p:pic>
        <p:nvPicPr>
          <p:cNvPr id="33" name="Picture 32">
            <a:extLst>
              <a:ext uri="{FF2B5EF4-FFF2-40B4-BE49-F238E27FC236}">
                <a16:creationId xmlns:a16="http://schemas.microsoft.com/office/drawing/2014/main" id="{9FEFA0D2-74E0-3D4A-92EB-0124EA444B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17218" y="3375234"/>
            <a:ext cx="1970050" cy="1748123"/>
          </a:xfrm>
          <a:prstGeom prst="rect">
            <a:avLst/>
          </a:prstGeom>
        </p:spPr>
      </p:pic>
      <p:sp>
        <p:nvSpPr>
          <p:cNvPr id="34" name="TextBox 33">
            <a:extLst>
              <a:ext uri="{FF2B5EF4-FFF2-40B4-BE49-F238E27FC236}">
                <a16:creationId xmlns:a16="http://schemas.microsoft.com/office/drawing/2014/main" id="{D7E459DA-B443-3F49-BF1F-836654A2E2FE}"/>
              </a:ext>
            </a:extLst>
          </p:cNvPr>
          <p:cNvSpPr txBox="1"/>
          <p:nvPr/>
        </p:nvSpPr>
        <p:spPr>
          <a:xfrm>
            <a:off x="6009932" y="3409211"/>
            <a:ext cx="1552028" cy="338554"/>
          </a:xfrm>
          <a:prstGeom prst="rect">
            <a:avLst/>
          </a:prstGeom>
          <a:noFill/>
          <a:ln w="19050">
            <a:noFill/>
          </a:ln>
        </p:spPr>
        <p:txBody>
          <a:bodyPr wrap="none" rtlCol="0">
            <a:spAutoFit/>
          </a:bodyPr>
          <a:lstStyle/>
          <a:p>
            <a:pPr algn="l"/>
            <a:r>
              <a:rPr lang="en-US" sz="1600" b="1" dirty="0">
                <a:solidFill>
                  <a:schemeClr val="accent1"/>
                </a:solidFill>
              </a:rPr>
              <a:t>Parachute FSI</a:t>
            </a:r>
          </a:p>
        </p:txBody>
      </p:sp>
      <p:pic>
        <p:nvPicPr>
          <p:cNvPr id="36" name="Picture 35">
            <a:extLst>
              <a:ext uri="{FF2B5EF4-FFF2-40B4-BE49-F238E27FC236}">
                <a16:creationId xmlns:a16="http://schemas.microsoft.com/office/drawing/2014/main" id="{F18911BB-EC47-2544-8BD5-A15271AACF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72767" y="5054286"/>
            <a:ext cx="2458237" cy="1591376"/>
          </a:xfrm>
          <a:prstGeom prst="rect">
            <a:avLst/>
          </a:prstGeom>
        </p:spPr>
      </p:pic>
      <p:sp>
        <p:nvSpPr>
          <p:cNvPr id="20" name="Slide Number Placeholder 2">
            <a:extLst>
              <a:ext uri="{FF2B5EF4-FFF2-40B4-BE49-F238E27FC236}">
                <a16:creationId xmlns:a16="http://schemas.microsoft.com/office/drawing/2014/main" id="{DC1C947B-2D85-E642-9F2C-082B8E8438CC}"/>
              </a:ext>
            </a:extLst>
          </p:cNvPr>
          <p:cNvSpPr>
            <a:spLocks noGrp="1"/>
          </p:cNvSpPr>
          <p:nvPr>
            <p:ph type="sldNum" sz="quarter" idx="16"/>
          </p:nvPr>
        </p:nvSpPr>
        <p:spPr>
          <a:xfrm>
            <a:off x="11565397" y="6576427"/>
            <a:ext cx="283703" cy="151625"/>
          </a:xfrm>
        </p:spPr>
        <p:txBody>
          <a:bodyPr/>
          <a:lstStyle/>
          <a:p>
            <a:fld id="{4EBCDCBD-78E1-0D41-A999-31B5EBF8E02C}" type="slidenum">
              <a:rPr lang="en-US" smtClean="0"/>
              <a:pPr/>
              <a:t>13</a:t>
            </a:fld>
            <a:endParaRPr lang="en-US" dirty="0"/>
          </a:p>
        </p:txBody>
      </p:sp>
      <p:pic>
        <p:nvPicPr>
          <p:cNvPr id="23" name="Picture 22" descr="A picture containing indoor&#10;&#10;Description automatically generated">
            <a:extLst>
              <a:ext uri="{FF2B5EF4-FFF2-40B4-BE49-F238E27FC236}">
                <a16:creationId xmlns:a16="http://schemas.microsoft.com/office/drawing/2014/main" id="{ABC061BC-31F9-4A48-B00D-63F05FA9D4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8455846" y="2349081"/>
            <a:ext cx="2535372" cy="1901529"/>
          </a:xfrm>
          <a:prstGeom prst="rect">
            <a:avLst/>
          </a:prstGeom>
        </p:spPr>
      </p:pic>
    </p:spTree>
    <p:extLst>
      <p:ext uri="{BB962C8B-B14F-4D97-AF65-F5344CB8AC3E}">
        <p14:creationId xmlns:p14="http://schemas.microsoft.com/office/powerpoint/2010/main" val="2418416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A77B42-C73C-FF42-A099-64426159A16C}"/>
              </a:ext>
            </a:extLst>
          </p:cNvPr>
          <p:cNvSpPr>
            <a:spLocks noGrp="1"/>
          </p:cNvSpPr>
          <p:nvPr>
            <p:ph type="title"/>
          </p:nvPr>
        </p:nvSpPr>
        <p:spPr/>
        <p:txBody>
          <a:bodyPr>
            <a:normAutofit fontScale="90000"/>
          </a:bodyPr>
          <a:lstStyle/>
          <a:p>
            <a:r>
              <a:rPr lang="en-US" dirty="0"/>
              <a:t>Key Preparation for Powered Flight Challenges</a:t>
            </a:r>
          </a:p>
        </p:txBody>
      </p:sp>
      <p:sp>
        <p:nvSpPr>
          <p:cNvPr id="22" name="Content Placeholder 5">
            <a:extLst>
              <a:ext uri="{FF2B5EF4-FFF2-40B4-BE49-F238E27FC236}">
                <a16:creationId xmlns:a16="http://schemas.microsoft.com/office/drawing/2014/main" id="{BD82C9A9-DA91-A741-879D-190457410322}"/>
              </a:ext>
            </a:extLst>
          </p:cNvPr>
          <p:cNvSpPr>
            <a:spLocks noGrp="1"/>
          </p:cNvSpPr>
          <p:nvPr>
            <p:ph idx="1"/>
          </p:nvPr>
        </p:nvSpPr>
        <p:spPr>
          <a:xfrm>
            <a:off x="140546" y="1240560"/>
            <a:ext cx="7306838" cy="5175148"/>
          </a:xfrm>
        </p:spPr>
        <p:txBody>
          <a:bodyPr>
            <a:normAutofit/>
          </a:bodyPr>
          <a:lstStyle/>
          <a:p>
            <a:pPr>
              <a:spcBef>
                <a:spcPts val="1600"/>
              </a:spcBef>
            </a:pPr>
            <a:r>
              <a:rPr lang="en-US" b="1" dirty="0"/>
              <a:t>Open Backshell Dynamics</a:t>
            </a:r>
          </a:p>
          <a:p>
            <a:pPr lvl="1"/>
            <a:r>
              <a:rPr lang="en-US" dirty="0"/>
              <a:t>Considerably amount of time spent on chute with no heatshield</a:t>
            </a:r>
          </a:p>
          <a:p>
            <a:pPr lvl="1"/>
            <a:r>
              <a:rPr lang="en-US" dirty="0"/>
              <a:t>Two configurations: stowed and posed</a:t>
            </a:r>
          </a:p>
          <a:p>
            <a:pPr>
              <a:spcBef>
                <a:spcPts val="1600"/>
              </a:spcBef>
            </a:pPr>
            <a:r>
              <a:rPr lang="en-US" b="1" dirty="0"/>
              <a:t>Rotor-Backshell Aero Interactions</a:t>
            </a:r>
          </a:p>
          <a:p>
            <a:pPr lvl="1"/>
            <a:r>
              <a:rPr lang="en-US" dirty="0"/>
              <a:t>Operating rotors at 1100RPM while attached to backshell</a:t>
            </a:r>
          </a:p>
          <a:p>
            <a:pPr lvl="1"/>
            <a:r>
              <a:rPr lang="en-US" dirty="0"/>
              <a:t>Highly dynamically coupled problem</a:t>
            </a:r>
          </a:p>
          <a:p>
            <a:r>
              <a:rPr lang="en-US" b="1" dirty="0"/>
              <a:t>Altitude Knowledge </a:t>
            </a:r>
          </a:p>
          <a:p>
            <a:pPr lvl="1"/>
            <a:r>
              <a:rPr lang="en-US" dirty="0"/>
              <a:t>We have no rangefinding until Lidar lock (potentially as</a:t>
            </a:r>
            <a:br>
              <a:rPr lang="en-US" dirty="0"/>
            </a:br>
            <a:r>
              <a:rPr lang="en-US" dirty="0"/>
              <a:t>low as 1km AGL</a:t>
            </a:r>
            <a:endParaRPr lang="en-US" b="1" dirty="0"/>
          </a:p>
          <a:p>
            <a:pPr>
              <a:spcBef>
                <a:spcPts val="1600"/>
              </a:spcBef>
            </a:pPr>
            <a:r>
              <a:rPr lang="en-US" b="1" dirty="0"/>
              <a:t>Releasing lander in a state from which it can</a:t>
            </a:r>
            <a:br>
              <a:rPr lang="en-US" b="1" dirty="0"/>
            </a:br>
            <a:r>
              <a:rPr lang="en-US" b="1" dirty="0"/>
              <a:t>transition to powered flight</a:t>
            </a:r>
          </a:p>
          <a:p>
            <a:pPr lvl="1"/>
            <a:r>
              <a:rPr lang="en-US" dirty="0"/>
              <a:t>Requires specific range of yaw moment, strongly prefers</a:t>
            </a:r>
            <a:br>
              <a:rPr lang="en-US" dirty="0"/>
            </a:br>
            <a:r>
              <a:rPr lang="en-US" dirty="0"/>
              <a:t>pitch down rate at release</a:t>
            </a:r>
          </a:p>
          <a:p>
            <a:pPr lvl="1"/>
            <a:endParaRPr lang="en-US" dirty="0"/>
          </a:p>
        </p:txBody>
      </p:sp>
      <p:sp>
        <p:nvSpPr>
          <p:cNvPr id="28" name="TextBox 27">
            <a:extLst>
              <a:ext uri="{FF2B5EF4-FFF2-40B4-BE49-F238E27FC236}">
                <a16:creationId xmlns:a16="http://schemas.microsoft.com/office/drawing/2014/main" id="{C688FBDA-21DD-D74C-BE4A-8BCA17D27DE7}"/>
              </a:ext>
            </a:extLst>
          </p:cNvPr>
          <p:cNvSpPr txBox="1"/>
          <p:nvPr/>
        </p:nvSpPr>
        <p:spPr>
          <a:xfrm>
            <a:off x="10334932" y="1196396"/>
            <a:ext cx="1230465" cy="338554"/>
          </a:xfrm>
          <a:prstGeom prst="rect">
            <a:avLst/>
          </a:prstGeom>
          <a:noFill/>
          <a:ln w="19050">
            <a:noFill/>
          </a:ln>
        </p:spPr>
        <p:txBody>
          <a:bodyPr wrap="none" rtlCol="0">
            <a:spAutoFit/>
          </a:bodyPr>
          <a:lstStyle/>
          <a:p>
            <a:pPr algn="l"/>
            <a:r>
              <a:rPr lang="en-US" sz="1600" b="1" dirty="0">
                <a:solidFill>
                  <a:schemeClr val="accent1"/>
                </a:solidFill>
              </a:rPr>
              <a:t>12’ Testing</a:t>
            </a:r>
          </a:p>
        </p:txBody>
      </p:sp>
      <p:sp>
        <p:nvSpPr>
          <p:cNvPr id="29" name="TextBox 28">
            <a:extLst>
              <a:ext uri="{FF2B5EF4-FFF2-40B4-BE49-F238E27FC236}">
                <a16:creationId xmlns:a16="http://schemas.microsoft.com/office/drawing/2014/main" id="{9CE43BC3-7501-2143-8ADE-683FC8F9BD5F}"/>
              </a:ext>
            </a:extLst>
          </p:cNvPr>
          <p:cNvSpPr txBox="1"/>
          <p:nvPr/>
        </p:nvSpPr>
        <p:spPr>
          <a:xfrm>
            <a:off x="7324964" y="5016154"/>
            <a:ext cx="1048685" cy="338554"/>
          </a:xfrm>
          <a:prstGeom prst="rect">
            <a:avLst/>
          </a:prstGeom>
          <a:noFill/>
          <a:ln w="19050">
            <a:noFill/>
          </a:ln>
        </p:spPr>
        <p:txBody>
          <a:bodyPr wrap="none" rtlCol="0">
            <a:spAutoFit/>
          </a:bodyPr>
          <a:lstStyle/>
          <a:p>
            <a:pPr algn="l"/>
            <a:r>
              <a:rPr lang="en-US" sz="1600" b="1" dirty="0">
                <a:solidFill>
                  <a:schemeClr val="accent1"/>
                </a:solidFill>
              </a:rPr>
              <a:t>TPF CFD</a:t>
            </a:r>
          </a:p>
        </p:txBody>
      </p:sp>
      <p:sp>
        <p:nvSpPr>
          <p:cNvPr id="34" name="TextBox 33">
            <a:extLst>
              <a:ext uri="{FF2B5EF4-FFF2-40B4-BE49-F238E27FC236}">
                <a16:creationId xmlns:a16="http://schemas.microsoft.com/office/drawing/2014/main" id="{D7E459DA-B443-3F49-BF1F-836654A2E2FE}"/>
              </a:ext>
            </a:extLst>
          </p:cNvPr>
          <p:cNvSpPr txBox="1"/>
          <p:nvPr/>
        </p:nvSpPr>
        <p:spPr>
          <a:xfrm>
            <a:off x="7873696" y="1481609"/>
            <a:ext cx="1539204" cy="338554"/>
          </a:xfrm>
          <a:prstGeom prst="rect">
            <a:avLst/>
          </a:prstGeom>
          <a:noFill/>
          <a:ln w="19050">
            <a:noFill/>
          </a:ln>
        </p:spPr>
        <p:txBody>
          <a:bodyPr wrap="none" rtlCol="0">
            <a:spAutoFit/>
          </a:bodyPr>
          <a:lstStyle/>
          <a:p>
            <a:pPr algn="l"/>
            <a:r>
              <a:rPr lang="en-US" sz="1600" b="1" dirty="0">
                <a:solidFill>
                  <a:schemeClr val="accent1"/>
                </a:solidFill>
              </a:rPr>
              <a:t>Posed Lander</a:t>
            </a:r>
          </a:p>
        </p:txBody>
      </p:sp>
      <p:sp>
        <p:nvSpPr>
          <p:cNvPr id="20" name="Slide Number Placeholder 2">
            <a:extLst>
              <a:ext uri="{FF2B5EF4-FFF2-40B4-BE49-F238E27FC236}">
                <a16:creationId xmlns:a16="http://schemas.microsoft.com/office/drawing/2014/main" id="{DC1C947B-2D85-E642-9F2C-082B8E8438CC}"/>
              </a:ext>
            </a:extLst>
          </p:cNvPr>
          <p:cNvSpPr>
            <a:spLocks noGrp="1"/>
          </p:cNvSpPr>
          <p:nvPr>
            <p:ph type="sldNum" sz="quarter" idx="16"/>
          </p:nvPr>
        </p:nvSpPr>
        <p:spPr>
          <a:xfrm>
            <a:off x="11565397" y="6576427"/>
            <a:ext cx="283703" cy="151625"/>
          </a:xfrm>
        </p:spPr>
        <p:txBody>
          <a:bodyPr/>
          <a:lstStyle/>
          <a:p>
            <a:fld id="{4EBCDCBD-78E1-0D41-A999-31B5EBF8E02C}" type="slidenum">
              <a:rPr lang="en-US" smtClean="0"/>
              <a:pPr/>
              <a:t>14</a:t>
            </a:fld>
            <a:endParaRPr lang="en-US" dirty="0"/>
          </a:p>
        </p:txBody>
      </p:sp>
      <p:pic>
        <p:nvPicPr>
          <p:cNvPr id="23" name="Picture 22" descr="A picture containing indoor&#10;&#10;Description automatically generated">
            <a:extLst>
              <a:ext uri="{FF2B5EF4-FFF2-40B4-BE49-F238E27FC236}">
                <a16:creationId xmlns:a16="http://schemas.microsoft.com/office/drawing/2014/main" id="{ABC061BC-31F9-4A48-B00D-63F05FA9D4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984"/>
          <a:stretch/>
        </p:blipFill>
        <p:spPr>
          <a:xfrm rot="5400000">
            <a:off x="10098571" y="1572802"/>
            <a:ext cx="2003813" cy="1901952"/>
          </a:xfrm>
          <a:prstGeom prst="rect">
            <a:avLst/>
          </a:prstGeom>
        </p:spPr>
      </p:pic>
      <p:pic>
        <p:nvPicPr>
          <p:cNvPr id="25" name="Picture 15">
            <a:extLst>
              <a:ext uri="{FF2B5EF4-FFF2-40B4-BE49-F238E27FC236}">
                <a16:creationId xmlns:a16="http://schemas.microsoft.com/office/drawing/2014/main" id="{2D33AC49-B52E-D441-87A4-884040BAC467}"/>
              </a:ext>
            </a:extLst>
          </p:cNvPr>
          <p:cNvPicPr>
            <a:picLocks noChangeAspect="1"/>
          </p:cNvPicPr>
          <p:nvPr/>
        </p:nvPicPr>
        <p:blipFill rotWithShape="1">
          <a:blip r:embed="rId4"/>
          <a:srcRect l="11881" r="5940" b="-356"/>
          <a:stretch/>
        </p:blipFill>
        <p:spPr>
          <a:xfrm>
            <a:off x="6588665" y="5338459"/>
            <a:ext cx="2570062" cy="1430224"/>
          </a:xfrm>
          <a:prstGeom prst="rect">
            <a:avLst/>
          </a:prstGeom>
        </p:spPr>
      </p:pic>
      <p:grpSp>
        <p:nvGrpSpPr>
          <p:cNvPr id="6" name="Group 5">
            <a:extLst>
              <a:ext uri="{FF2B5EF4-FFF2-40B4-BE49-F238E27FC236}">
                <a16:creationId xmlns:a16="http://schemas.microsoft.com/office/drawing/2014/main" id="{903FB61A-271D-F243-606D-562140C8578C}"/>
              </a:ext>
            </a:extLst>
          </p:cNvPr>
          <p:cNvGrpSpPr/>
          <p:nvPr/>
        </p:nvGrpSpPr>
        <p:grpSpPr>
          <a:xfrm rot="20594674">
            <a:off x="7791123" y="1763441"/>
            <a:ext cx="1680194" cy="1477914"/>
            <a:chOff x="10386596" y="3453429"/>
            <a:chExt cx="874721" cy="738689"/>
          </a:xfrm>
        </p:grpSpPr>
        <p:pic>
          <p:nvPicPr>
            <p:cNvPr id="10" name="Picture 9">
              <a:extLst>
                <a:ext uri="{FF2B5EF4-FFF2-40B4-BE49-F238E27FC236}">
                  <a16:creationId xmlns:a16="http://schemas.microsoft.com/office/drawing/2014/main" id="{43BD6726-2F60-C184-DB0B-D673F11BBC5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6" y="3453429"/>
              <a:ext cx="874721" cy="461222"/>
            </a:xfrm>
            <a:prstGeom prst="rect">
              <a:avLst/>
            </a:prstGeom>
          </p:spPr>
        </p:pic>
        <p:pic>
          <p:nvPicPr>
            <p:cNvPr id="11" name="Picture 10">
              <a:extLst>
                <a:ext uri="{FF2B5EF4-FFF2-40B4-BE49-F238E27FC236}">
                  <a16:creationId xmlns:a16="http://schemas.microsoft.com/office/drawing/2014/main" id="{212D169C-758E-F9C1-838D-9B7215B9DB25}"/>
                </a:ext>
              </a:extLst>
            </p:cNvPr>
            <p:cNvPicPr>
              <a:picLocks noChangeAspect="1"/>
            </p:cNvPicPr>
            <p:nvPr/>
          </p:nvPicPr>
          <p:blipFill rotWithShape="1">
            <a:blip r:embed="rId7">
              <a:clrChange>
                <a:clrFrom>
                  <a:srgbClr val="282C2D"/>
                </a:clrFrom>
                <a:clrTo>
                  <a:srgbClr val="282C2D">
                    <a:alpha val="0"/>
                  </a:srgbClr>
                </a:clrTo>
              </a:clrChange>
              <a:extLst>
                <a:ext uri="{BEBA8EAE-BF5A-486C-A8C5-ECC9F3942E4B}">
                  <a14:imgProps xmlns:a14="http://schemas.microsoft.com/office/drawing/2010/main">
                    <a14:imgLayer r:embed="rId8">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167546">
              <a:off x="10568127" y="3673384"/>
              <a:ext cx="477187" cy="341238"/>
            </a:xfrm>
            <a:prstGeom prst="rect">
              <a:avLst/>
            </a:prstGeom>
          </p:spPr>
        </p:pic>
        <p:pic>
          <p:nvPicPr>
            <p:cNvPr id="12" name="Picture 11">
              <a:extLst>
                <a:ext uri="{FF2B5EF4-FFF2-40B4-BE49-F238E27FC236}">
                  <a16:creationId xmlns:a16="http://schemas.microsoft.com/office/drawing/2014/main" id="{53A56281-2076-92DE-271F-4337A612F8C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273625">
              <a:off x="10406502" y="3761795"/>
              <a:ext cx="737002" cy="430319"/>
            </a:xfrm>
            <a:prstGeom prst="rect">
              <a:avLst/>
            </a:prstGeom>
          </p:spPr>
        </p:pic>
      </p:grpSp>
      <p:pic>
        <p:nvPicPr>
          <p:cNvPr id="14" name="Picture 13" descr="A close-up of a map&#10;&#10;Description automatically generated with low confidence">
            <a:extLst>
              <a:ext uri="{FF2B5EF4-FFF2-40B4-BE49-F238E27FC236}">
                <a16:creationId xmlns:a16="http://schemas.microsoft.com/office/drawing/2014/main" id="{8E9897E7-8A9B-7ED7-912E-FC45CC99178E}"/>
              </a:ext>
            </a:extLst>
          </p:cNvPr>
          <p:cNvPicPr>
            <a:picLocks noChangeAspect="1"/>
          </p:cNvPicPr>
          <p:nvPr/>
        </p:nvPicPr>
        <p:blipFill>
          <a:blip r:embed="rId11"/>
          <a:stretch>
            <a:fillRect/>
          </a:stretch>
        </p:blipFill>
        <p:spPr>
          <a:xfrm>
            <a:off x="6764007" y="3617039"/>
            <a:ext cx="2795752" cy="1366924"/>
          </a:xfrm>
          <a:prstGeom prst="rect">
            <a:avLst/>
          </a:prstGeom>
        </p:spPr>
      </p:pic>
      <p:sp>
        <p:nvSpPr>
          <p:cNvPr id="15" name="TextBox 14">
            <a:extLst>
              <a:ext uri="{FF2B5EF4-FFF2-40B4-BE49-F238E27FC236}">
                <a16:creationId xmlns:a16="http://schemas.microsoft.com/office/drawing/2014/main" id="{12A42400-79CE-FFA4-435C-720EB9699241}"/>
              </a:ext>
            </a:extLst>
          </p:cNvPr>
          <p:cNvSpPr txBox="1"/>
          <p:nvPr/>
        </p:nvSpPr>
        <p:spPr>
          <a:xfrm>
            <a:off x="7466897" y="3320479"/>
            <a:ext cx="1434175" cy="338554"/>
          </a:xfrm>
          <a:prstGeom prst="rect">
            <a:avLst/>
          </a:prstGeom>
          <a:noFill/>
          <a:ln w="19050">
            <a:noFill/>
          </a:ln>
        </p:spPr>
        <p:txBody>
          <a:bodyPr wrap="none" rtlCol="0">
            <a:spAutoFit/>
          </a:bodyPr>
          <a:lstStyle/>
          <a:p>
            <a:pPr algn="l"/>
            <a:r>
              <a:rPr lang="en-US" sz="1600" b="1" dirty="0">
                <a:solidFill>
                  <a:schemeClr val="accent1"/>
                </a:solidFill>
              </a:rPr>
              <a:t>Drop Testing</a:t>
            </a:r>
          </a:p>
        </p:txBody>
      </p:sp>
      <p:pic>
        <p:nvPicPr>
          <p:cNvPr id="17" name="Picture 16" descr="A picture containing text, road&#10;&#10;Description automatically generated">
            <a:extLst>
              <a:ext uri="{FF2B5EF4-FFF2-40B4-BE49-F238E27FC236}">
                <a16:creationId xmlns:a16="http://schemas.microsoft.com/office/drawing/2014/main" id="{4B12F773-4C88-1004-7E34-23BFD080DC13}"/>
              </a:ext>
            </a:extLst>
          </p:cNvPr>
          <p:cNvPicPr>
            <a:picLocks noChangeAspect="1"/>
          </p:cNvPicPr>
          <p:nvPr/>
        </p:nvPicPr>
        <p:blipFill>
          <a:blip r:embed="rId12"/>
          <a:stretch>
            <a:fillRect/>
          </a:stretch>
        </p:blipFill>
        <p:spPr>
          <a:xfrm>
            <a:off x="9925666" y="4633657"/>
            <a:ext cx="2129221" cy="1904303"/>
          </a:xfrm>
          <a:prstGeom prst="rect">
            <a:avLst/>
          </a:prstGeom>
        </p:spPr>
      </p:pic>
      <p:sp>
        <p:nvSpPr>
          <p:cNvPr id="18" name="TextBox 17">
            <a:extLst>
              <a:ext uri="{FF2B5EF4-FFF2-40B4-BE49-F238E27FC236}">
                <a16:creationId xmlns:a16="http://schemas.microsoft.com/office/drawing/2014/main" id="{9F306657-50F6-6C96-0E1D-29E829DEFE72}"/>
              </a:ext>
            </a:extLst>
          </p:cNvPr>
          <p:cNvSpPr txBox="1"/>
          <p:nvPr/>
        </p:nvSpPr>
        <p:spPr>
          <a:xfrm>
            <a:off x="10287000" y="4295103"/>
            <a:ext cx="1525546" cy="338554"/>
          </a:xfrm>
          <a:prstGeom prst="rect">
            <a:avLst/>
          </a:prstGeom>
          <a:noFill/>
          <a:ln w="19050">
            <a:noFill/>
          </a:ln>
        </p:spPr>
        <p:txBody>
          <a:bodyPr wrap="none" rtlCol="0">
            <a:spAutoFit/>
          </a:bodyPr>
          <a:lstStyle/>
          <a:p>
            <a:pPr algn="l"/>
            <a:r>
              <a:rPr lang="en-US" sz="1600" b="1" dirty="0">
                <a:solidFill>
                  <a:schemeClr val="accent1"/>
                </a:solidFill>
              </a:rPr>
              <a:t>14x22 Testing</a:t>
            </a:r>
          </a:p>
        </p:txBody>
      </p:sp>
    </p:spTree>
    <p:extLst>
      <p:ext uri="{BB962C8B-B14F-4D97-AF65-F5344CB8AC3E}">
        <p14:creationId xmlns:p14="http://schemas.microsoft.com/office/powerpoint/2010/main" val="2707133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300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AA89CA-810F-264B-94A6-7E1E87B9587C}"/>
              </a:ext>
            </a:extLst>
          </p:cNvPr>
          <p:cNvSpPr>
            <a:spLocks noGrp="1"/>
          </p:cNvSpPr>
          <p:nvPr>
            <p:ph type="title"/>
          </p:nvPr>
        </p:nvSpPr>
        <p:spPr>
          <a:xfrm>
            <a:off x="1005197" y="3158489"/>
            <a:ext cx="9944100" cy="541022"/>
          </a:xfrm>
        </p:spPr>
        <p:txBody>
          <a:bodyPr>
            <a:noAutofit/>
          </a:bodyPr>
          <a:lstStyle/>
          <a:p>
            <a:pPr algn="ctr"/>
            <a:r>
              <a:rPr lang="en-US" sz="4000" dirty="0"/>
              <a:t>Backup</a:t>
            </a:r>
          </a:p>
        </p:txBody>
      </p:sp>
      <p:sp>
        <p:nvSpPr>
          <p:cNvPr id="5" name="Slide Number Placeholder 5">
            <a:extLst>
              <a:ext uri="{FF2B5EF4-FFF2-40B4-BE49-F238E27FC236}">
                <a16:creationId xmlns:a16="http://schemas.microsoft.com/office/drawing/2014/main" id="{C63FA391-F74B-5D49-ACF1-DD6545F7C52D}"/>
              </a:ext>
            </a:extLst>
          </p:cNvPr>
          <p:cNvSpPr txBox="1">
            <a:spLocks/>
          </p:cNvSpPr>
          <p:nvPr/>
        </p:nvSpPr>
        <p:spPr>
          <a:xfrm>
            <a:off x="11565397" y="6576427"/>
            <a:ext cx="283703" cy="151625"/>
          </a:xfrm>
          <a:prstGeom prst="rect">
            <a:avLst/>
          </a:prstGeom>
        </p:spPr>
        <p:txBody>
          <a:bodyPr vert="horz" lIns="0" tIns="0" rIns="0" bIns="0" rtlCol="0" anchor="ctr"/>
          <a:lstStyle>
            <a:defPPr>
              <a:defRPr lang="en-US"/>
            </a:defPPr>
            <a:lvl1pPr marL="0" algn="ctr" defTabSz="457200" rtl="0" eaLnBrk="1" latinLnBrk="0" hangingPunct="1">
              <a:defRPr sz="1000" b="1" kern="1200">
                <a:solidFill>
                  <a:srgbClr val="A92B4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BCDCBD-78E1-0D41-A999-31B5EBF8E02C}" type="slidenum">
              <a:rPr lang="en-US" smtClean="0"/>
              <a:pPr/>
              <a:t>16</a:t>
            </a:fld>
            <a:endParaRPr lang="en-US" dirty="0"/>
          </a:p>
        </p:txBody>
      </p:sp>
    </p:spTree>
    <p:extLst>
      <p:ext uri="{BB962C8B-B14F-4D97-AF65-F5344CB8AC3E}">
        <p14:creationId xmlns:p14="http://schemas.microsoft.com/office/powerpoint/2010/main" val="4043195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63FA391-F74B-5D49-ACF1-DD6545F7C52D}"/>
              </a:ext>
            </a:extLst>
          </p:cNvPr>
          <p:cNvSpPr txBox="1">
            <a:spLocks/>
          </p:cNvSpPr>
          <p:nvPr/>
        </p:nvSpPr>
        <p:spPr>
          <a:xfrm>
            <a:off x="11565397" y="6576427"/>
            <a:ext cx="283703" cy="151625"/>
          </a:xfrm>
          <a:prstGeom prst="rect">
            <a:avLst/>
          </a:prstGeom>
        </p:spPr>
        <p:txBody>
          <a:bodyPr vert="horz" lIns="0" tIns="0" rIns="0" bIns="0" rtlCol="0" anchor="ctr"/>
          <a:lstStyle>
            <a:defPPr>
              <a:defRPr lang="en-US"/>
            </a:defPPr>
            <a:lvl1pPr marL="0" algn="ctr" defTabSz="457200" rtl="0" eaLnBrk="1" latinLnBrk="0" hangingPunct="1">
              <a:defRPr sz="1000" b="1" kern="1200">
                <a:solidFill>
                  <a:srgbClr val="A92B4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BCDCBD-78E1-0D41-A999-31B5EBF8E02C}" type="slidenum">
              <a:rPr lang="en-US" smtClean="0"/>
              <a:pPr/>
              <a:t>2</a:t>
            </a:fld>
            <a:endParaRPr lang="en-US" dirty="0"/>
          </a:p>
        </p:txBody>
      </p:sp>
      <p:pic>
        <p:nvPicPr>
          <p:cNvPr id="7" name="Picture 6">
            <a:extLst>
              <a:ext uri="{FF2B5EF4-FFF2-40B4-BE49-F238E27FC236}">
                <a16:creationId xmlns:a16="http://schemas.microsoft.com/office/drawing/2014/main" id="{4C116A68-5DE2-2940-BF72-F9E798AF9D2F}"/>
              </a:ext>
            </a:extLst>
          </p:cNvPr>
          <p:cNvPicPr>
            <a:picLocks noChangeAspect="1"/>
          </p:cNvPicPr>
          <p:nvPr/>
        </p:nvPicPr>
        <p:blipFill>
          <a:blip r:embed="rId3"/>
          <a:stretch>
            <a:fillRect/>
          </a:stretch>
        </p:blipFill>
        <p:spPr>
          <a:xfrm>
            <a:off x="279912" y="90187"/>
            <a:ext cx="11652446" cy="6179984"/>
          </a:xfrm>
          <a:prstGeom prst="rect">
            <a:avLst/>
          </a:prstGeom>
        </p:spPr>
      </p:pic>
      <p:sp>
        <p:nvSpPr>
          <p:cNvPr id="2" name="TextBox 1">
            <a:extLst>
              <a:ext uri="{FF2B5EF4-FFF2-40B4-BE49-F238E27FC236}">
                <a16:creationId xmlns:a16="http://schemas.microsoft.com/office/drawing/2014/main" id="{E7E3B558-F81F-2E3E-4086-21DFA883465B}"/>
              </a:ext>
            </a:extLst>
          </p:cNvPr>
          <p:cNvSpPr txBox="1"/>
          <p:nvPr/>
        </p:nvSpPr>
        <p:spPr>
          <a:xfrm>
            <a:off x="1237785" y="5196469"/>
            <a:ext cx="1790875" cy="707886"/>
          </a:xfrm>
          <a:prstGeom prst="rect">
            <a:avLst/>
          </a:prstGeom>
          <a:noFill/>
          <a:ln w="19050">
            <a:noFill/>
          </a:ln>
        </p:spPr>
        <p:txBody>
          <a:bodyPr wrap="none" rtlCol="0">
            <a:spAutoFit/>
          </a:bodyPr>
          <a:lstStyle/>
          <a:p>
            <a:pPr algn="l">
              <a:tabLst>
                <a:tab pos="1025525" algn="l"/>
              </a:tabLst>
            </a:pPr>
            <a:r>
              <a:rPr lang="en-US" sz="2000" dirty="0">
                <a:solidFill>
                  <a:srgbClr val="FFB539"/>
                </a:solidFill>
              </a:rPr>
              <a:t>Launch:	2027</a:t>
            </a:r>
          </a:p>
          <a:p>
            <a:pPr algn="l">
              <a:tabLst>
                <a:tab pos="1025525" algn="l"/>
              </a:tabLst>
            </a:pPr>
            <a:r>
              <a:rPr lang="en-US" sz="2000" dirty="0">
                <a:solidFill>
                  <a:srgbClr val="FFB539"/>
                </a:solidFill>
              </a:rPr>
              <a:t>Arrival:	2034</a:t>
            </a:r>
          </a:p>
        </p:txBody>
      </p:sp>
    </p:spTree>
    <p:extLst>
      <p:ext uri="{BB962C8B-B14F-4D97-AF65-F5344CB8AC3E}">
        <p14:creationId xmlns:p14="http://schemas.microsoft.com/office/powerpoint/2010/main" val="3582357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63FA391-F74B-5D49-ACF1-DD6545F7C52D}"/>
              </a:ext>
            </a:extLst>
          </p:cNvPr>
          <p:cNvSpPr txBox="1">
            <a:spLocks/>
          </p:cNvSpPr>
          <p:nvPr/>
        </p:nvSpPr>
        <p:spPr>
          <a:xfrm>
            <a:off x="11565397" y="6576427"/>
            <a:ext cx="283703" cy="151625"/>
          </a:xfrm>
          <a:prstGeom prst="rect">
            <a:avLst/>
          </a:prstGeom>
        </p:spPr>
        <p:txBody>
          <a:bodyPr vert="horz" lIns="0" tIns="0" rIns="0" bIns="0" rtlCol="0" anchor="ctr"/>
          <a:lstStyle>
            <a:defPPr>
              <a:defRPr lang="en-US"/>
            </a:defPPr>
            <a:lvl1pPr marL="0" algn="ctr" defTabSz="457200" rtl="0" eaLnBrk="1" latinLnBrk="0" hangingPunct="1">
              <a:defRPr sz="1000" b="1" kern="1200">
                <a:solidFill>
                  <a:srgbClr val="A92B4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BCDCBD-78E1-0D41-A999-31B5EBF8E02C}" type="slidenum">
              <a:rPr lang="en-US" smtClean="0"/>
              <a:pPr/>
              <a:t>3</a:t>
            </a:fld>
            <a:endParaRPr lang="en-US" dirty="0"/>
          </a:p>
        </p:txBody>
      </p:sp>
      <p:sp>
        <p:nvSpPr>
          <p:cNvPr id="3" name="Title 2">
            <a:extLst>
              <a:ext uri="{FF2B5EF4-FFF2-40B4-BE49-F238E27FC236}">
                <a16:creationId xmlns:a16="http://schemas.microsoft.com/office/drawing/2014/main" id="{10D2115D-AE8D-A744-A20F-C75D4D95C4D1}"/>
              </a:ext>
            </a:extLst>
          </p:cNvPr>
          <p:cNvSpPr>
            <a:spLocks noGrp="1"/>
          </p:cNvSpPr>
          <p:nvPr>
            <p:ph type="title"/>
          </p:nvPr>
        </p:nvSpPr>
        <p:spPr/>
        <p:txBody>
          <a:bodyPr>
            <a:normAutofit fontScale="90000"/>
          </a:bodyPr>
          <a:lstStyle/>
          <a:p>
            <a:r>
              <a:rPr lang="en-US" dirty="0"/>
              <a:t>A Note on Scale</a:t>
            </a:r>
          </a:p>
        </p:txBody>
      </p:sp>
      <p:pic>
        <p:nvPicPr>
          <p:cNvPr id="7" name="Picture 6">
            <a:extLst>
              <a:ext uri="{FF2B5EF4-FFF2-40B4-BE49-F238E27FC236}">
                <a16:creationId xmlns:a16="http://schemas.microsoft.com/office/drawing/2014/main" id="{FE27E681-975B-A545-B39A-68B9CADBDF6B}"/>
              </a:ext>
            </a:extLst>
          </p:cNvPr>
          <p:cNvPicPr>
            <a:picLocks noChangeAspect="1"/>
          </p:cNvPicPr>
          <p:nvPr/>
        </p:nvPicPr>
        <p:blipFill rotWithShape="1">
          <a:blip r:embed="rId3"/>
          <a:srcRect l="24675" t="25584" r="20389" b="24546"/>
          <a:stretch/>
        </p:blipFill>
        <p:spPr>
          <a:xfrm>
            <a:off x="1021274" y="1630895"/>
            <a:ext cx="5013957" cy="2560320"/>
          </a:xfrm>
          <a:prstGeom prst="rect">
            <a:avLst/>
          </a:prstGeom>
        </p:spPr>
      </p:pic>
      <p:sp>
        <p:nvSpPr>
          <p:cNvPr id="8" name="TextBox 7">
            <a:extLst>
              <a:ext uri="{FF2B5EF4-FFF2-40B4-BE49-F238E27FC236}">
                <a16:creationId xmlns:a16="http://schemas.microsoft.com/office/drawing/2014/main" id="{EB507580-024A-4045-A234-46A389949DA6}"/>
              </a:ext>
            </a:extLst>
          </p:cNvPr>
          <p:cNvSpPr txBox="1"/>
          <p:nvPr/>
        </p:nvSpPr>
        <p:spPr>
          <a:xfrm>
            <a:off x="1558247" y="4309687"/>
            <a:ext cx="3616696" cy="1631216"/>
          </a:xfrm>
          <a:prstGeom prst="rect">
            <a:avLst/>
          </a:prstGeom>
          <a:noFill/>
          <a:ln w="19050">
            <a:noFill/>
          </a:ln>
        </p:spPr>
        <p:txBody>
          <a:bodyPr wrap="none" rtlCol="0">
            <a:spAutoFit/>
          </a:bodyPr>
          <a:lstStyle/>
          <a:p>
            <a:pPr algn="l"/>
            <a:r>
              <a:rPr lang="en-US" sz="2000" b="1" u="sng" dirty="0">
                <a:solidFill>
                  <a:schemeClr val="tx1"/>
                </a:solidFill>
              </a:rPr>
              <a:t>Key Dimensions:</a:t>
            </a:r>
          </a:p>
          <a:p>
            <a:pPr algn="l"/>
            <a:endParaRPr lang="en-US" sz="2000" dirty="0"/>
          </a:p>
          <a:p>
            <a:pPr algn="l"/>
            <a:r>
              <a:rPr lang="en-US" sz="2000" dirty="0">
                <a:solidFill>
                  <a:schemeClr val="tx1"/>
                </a:solidFill>
              </a:rPr>
              <a:t>Fuselage:  13.6x19.5x16.3 cm</a:t>
            </a:r>
          </a:p>
          <a:p>
            <a:pPr algn="l"/>
            <a:r>
              <a:rPr lang="en-US" sz="2000" dirty="0">
                <a:solidFill>
                  <a:schemeClr val="tx1"/>
                </a:solidFill>
              </a:rPr>
              <a:t>Rotor Diameter: 1.2 m</a:t>
            </a:r>
          </a:p>
          <a:p>
            <a:pPr algn="l"/>
            <a:r>
              <a:rPr lang="en-US" sz="2000" dirty="0"/>
              <a:t>Total Mass: 1.8 kg</a:t>
            </a:r>
            <a:endParaRPr lang="en-US" sz="2000" dirty="0">
              <a:solidFill>
                <a:schemeClr val="tx1"/>
              </a:solidFill>
            </a:endParaRPr>
          </a:p>
        </p:txBody>
      </p:sp>
      <p:sp>
        <p:nvSpPr>
          <p:cNvPr id="9" name="TextBox 8">
            <a:extLst>
              <a:ext uri="{FF2B5EF4-FFF2-40B4-BE49-F238E27FC236}">
                <a16:creationId xmlns:a16="http://schemas.microsoft.com/office/drawing/2014/main" id="{D89517FA-4E96-4749-B7D2-87213E12C511}"/>
              </a:ext>
            </a:extLst>
          </p:cNvPr>
          <p:cNvSpPr txBox="1"/>
          <p:nvPr/>
        </p:nvSpPr>
        <p:spPr>
          <a:xfrm>
            <a:off x="2753040" y="1169230"/>
            <a:ext cx="1550424" cy="461665"/>
          </a:xfrm>
          <a:prstGeom prst="rect">
            <a:avLst/>
          </a:prstGeom>
          <a:noFill/>
          <a:ln w="19050">
            <a:noFill/>
          </a:ln>
        </p:spPr>
        <p:txBody>
          <a:bodyPr wrap="none" rtlCol="0">
            <a:spAutoFit/>
          </a:bodyPr>
          <a:lstStyle/>
          <a:p>
            <a:pPr algn="l"/>
            <a:r>
              <a:rPr lang="en-US" sz="2400" b="1" dirty="0">
                <a:solidFill>
                  <a:schemeClr val="tx1"/>
                </a:solidFill>
              </a:rPr>
              <a:t>Ingenuity</a:t>
            </a:r>
          </a:p>
        </p:txBody>
      </p:sp>
      <p:sp>
        <p:nvSpPr>
          <p:cNvPr id="10" name="TextBox 9">
            <a:extLst>
              <a:ext uri="{FF2B5EF4-FFF2-40B4-BE49-F238E27FC236}">
                <a16:creationId xmlns:a16="http://schemas.microsoft.com/office/drawing/2014/main" id="{1F216012-04F6-484C-96CF-F92E1CF1F76F}"/>
              </a:ext>
            </a:extLst>
          </p:cNvPr>
          <p:cNvSpPr txBox="1"/>
          <p:nvPr/>
        </p:nvSpPr>
        <p:spPr>
          <a:xfrm>
            <a:off x="7431972" y="4309687"/>
            <a:ext cx="2994731" cy="1631216"/>
          </a:xfrm>
          <a:prstGeom prst="rect">
            <a:avLst/>
          </a:prstGeom>
          <a:noFill/>
          <a:ln w="19050">
            <a:noFill/>
          </a:ln>
        </p:spPr>
        <p:txBody>
          <a:bodyPr wrap="none" rtlCol="0">
            <a:spAutoFit/>
          </a:bodyPr>
          <a:lstStyle/>
          <a:p>
            <a:pPr algn="l"/>
            <a:r>
              <a:rPr lang="en-US" sz="2000" b="1" u="sng" dirty="0">
                <a:solidFill>
                  <a:schemeClr val="tx1"/>
                </a:solidFill>
              </a:rPr>
              <a:t>Key Dimensions:</a:t>
            </a:r>
          </a:p>
          <a:p>
            <a:pPr algn="l"/>
            <a:endParaRPr lang="en-US" sz="2000" dirty="0"/>
          </a:p>
          <a:p>
            <a:pPr algn="l"/>
            <a:r>
              <a:rPr lang="en-US" sz="2000" dirty="0">
                <a:solidFill>
                  <a:schemeClr val="tx1"/>
                </a:solidFill>
              </a:rPr>
              <a:t>Fuselage:  ~3.85 m long</a:t>
            </a:r>
          </a:p>
          <a:p>
            <a:pPr algn="l"/>
            <a:r>
              <a:rPr lang="en-US" sz="2000" dirty="0">
                <a:solidFill>
                  <a:schemeClr val="tx1"/>
                </a:solidFill>
              </a:rPr>
              <a:t>Rotor Diameter: ~1.35 m</a:t>
            </a:r>
          </a:p>
          <a:p>
            <a:pPr algn="l"/>
            <a:r>
              <a:rPr lang="en-US" sz="2000" dirty="0"/>
              <a:t>Total Mass: ~900 kg</a:t>
            </a:r>
            <a:endParaRPr lang="en-US" sz="2000" dirty="0">
              <a:solidFill>
                <a:schemeClr val="tx1"/>
              </a:solidFill>
            </a:endParaRPr>
          </a:p>
        </p:txBody>
      </p:sp>
      <p:sp>
        <p:nvSpPr>
          <p:cNvPr id="11" name="TextBox 10">
            <a:extLst>
              <a:ext uri="{FF2B5EF4-FFF2-40B4-BE49-F238E27FC236}">
                <a16:creationId xmlns:a16="http://schemas.microsoft.com/office/drawing/2014/main" id="{CC5704E5-EE95-304A-AD96-50EC90C096E9}"/>
              </a:ext>
            </a:extLst>
          </p:cNvPr>
          <p:cNvSpPr txBox="1"/>
          <p:nvPr/>
        </p:nvSpPr>
        <p:spPr>
          <a:xfrm>
            <a:off x="8001839" y="1161330"/>
            <a:ext cx="1620957" cy="461665"/>
          </a:xfrm>
          <a:prstGeom prst="rect">
            <a:avLst/>
          </a:prstGeom>
          <a:noFill/>
          <a:ln w="19050">
            <a:noFill/>
          </a:ln>
        </p:spPr>
        <p:txBody>
          <a:bodyPr wrap="none" rtlCol="0">
            <a:spAutoFit/>
          </a:bodyPr>
          <a:lstStyle/>
          <a:p>
            <a:pPr algn="l"/>
            <a:r>
              <a:rPr lang="en-US" sz="2400" b="1" dirty="0">
                <a:solidFill>
                  <a:schemeClr val="tx1"/>
                </a:solidFill>
              </a:rPr>
              <a:t>Dragonfly</a:t>
            </a:r>
          </a:p>
        </p:txBody>
      </p:sp>
      <p:pic>
        <p:nvPicPr>
          <p:cNvPr id="13" name="Picture 12">
            <a:extLst>
              <a:ext uri="{FF2B5EF4-FFF2-40B4-BE49-F238E27FC236}">
                <a16:creationId xmlns:a16="http://schemas.microsoft.com/office/drawing/2014/main" id="{3B1833C9-A20F-8B42-9B2B-FC306FF27732}"/>
              </a:ext>
            </a:extLst>
          </p:cNvPr>
          <p:cNvPicPr>
            <a:picLocks noChangeAspect="1"/>
          </p:cNvPicPr>
          <p:nvPr/>
        </p:nvPicPr>
        <p:blipFill>
          <a:blip r:embed="rId4"/>
          <a:stretch>
            <a:fillRect/>
          </a:stretch>
        </p:blipFill>
        <p:spPr>
          <a:xfrm>
            <a:off x="6504620" y="1630895"/>
            <a:ext cx="4631901" cy="2560320"/>
          </a:xfrm>
          <a:prstGeom prst="rect">
            <a:avLst/>
          </a:prstGeom>
        </p:spPr>
      </p:pic>
    </p:spTree>
    <p:extLst>
      <p:ext uri="{BB962C8B-B14F-4D97-AF65-F5344CB8AC3E}">
        <p14:creationId xmlns:p14="http://schemas.microsoft.com/office/powerpoint/2010/main" val="1415052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FFB63A"/>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dirty="0">
              <a:ln>
                <a:noFill/>
              </a:ln>
              <a:solidFill>
                <a:srgbClr val="FFB63A"/>
              </a:solidFill>
              <a:effectLst/>
              <a:uLnTx/>
              <a:uFillTx/>
              <a:latin typeface="Arial" panose="020B0604020202020204"/>
              <a:ea typeface="+mn-ea"/>
              <a:cs typeface="+mn-cs"/>
            </a:endParaRPr>
          </a:p>
        </p:txBody>
      </p:sp>
      <p:sp>
        <p:nvSpPr>
          <p:cNvPr id="5" name="Title 4"/>
          <p:cNvSpPr>
            <a:spLocks noGrp="1"/>
          </p:cNvSpPr>
          <p:nvPr>
            <p:ph type="title"/>
          </p:nvPr>
        </p:nvSpPr>
        <p:spPr/>
        <p:txBody>
          <a:bodyPr>
            <a:normAutofit/>
          </a:bodyPr>
          <a:lstStyle/>
          <a:p>
            <a:r>
              <a:rPr lang="en-US" dirty="0"/>
              <a:t>Flight System Elements</a:t>
            </a:r>
          </a:p>
        </p:txBody>
      </p:sp>
      <p:sp>
        <p:nvSpPr>
          <p:cNvPr id="8" name="TextBox 7">
            <a:extLst>
              <a:ext uri="{FF2B5EF4-FFF2-40B4-BE49-F238E27FC236}">
                <a16:creationId xmlns:a16="http://schemas.microsoft.com/office/drawing/2014/main" id="{42DE31BC-5066-7641-B3CD-169B65CB7D00}"/>
              </a:ext>
            </a:extLst>
          </p:cNvPr>
          <p:cNvSpPr txBox="1"/>
          <p:nvPr/>
        </p:nvSpPr>
        <p:spPr>
          <a:xfrm>
            <a:off x="6306911" y="1415636"/>
            <a:ext cx="1723805" cy="784830"/>
          </a:xfrm>
          <a:prstGeom prst="rect">
            <a:avLst/>
          </a:prstGeom>
          <a:noFill/>
          <a:ln w="19050">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Rotorcraft Lander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Flight configuration with HGA stowed</a:t>
            </a:r>
          </a:p>
        </p:txBody>
      </p:sp>
      <p:sp>
        <p:nvSpPr>
          <p:cNvPr id="2" name="Rectangle 1">
            <a:extLst>
              <a:ext uri="{FF2B5EF4-FFF2-40B4-BE49-F238E27FC236}">
                <a16:creationId xmlns:a16="http://schemas.microsoft.com/office/drawing/2014/main" id="{B2A9108A-6167-3A43-831C-57880F1B48CF}"/>
              </a:ext>
            </a:extLst>
          </p:cNvPr>
          <p:cNvSpPr/>
          <p:nvPr/>
        </p:nvSpPr>
        <p:spPr>
          <a:xfrm>
            <a:off x="3741542" y="4816662"/>
            <a:ext cx="754258" cy="7280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F6095D9F-8D60-C444-B053-D4C96B0BEA4D}"/>
              </a:ext>
            </a:extLst>
          </p:cNvPr>
          <p:cNvSpPr txBox="1"/>
          <p:nvPr/>
        </p:nvSpPr>
        <p:spPr>
          <a:xfrm>
            <a:off x="1209908" y="6417733"/>
            <a:ext cx="6489277" cy="276999"/>
          </a:xfrm>
          <a:prstGeom prst="rect">
            <a:avLst/>
          </a:prstGeom>
          <a:noFill/>
          <a:ln w="190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Note: Images above are used to delineate elements and may not reflect current configuration</a:t>
            </a:r>
          </a:p>
        </p:txBody>
      </p:sp>
      <p:sp>
        <p:nvSpPr>
          <p:cNvPr id="16" name="Content Placeholder 1">
            <a:extLst>
              <a:ext uri="{FF2B5EF4-FFF2-40B4-BE49-F238E27FC236}">
                <a16:creationId xmlns:a16="http://schemas.microsoft.com/office/drawing/2014/main" id="{B0B4E16F-CA91-DD44-8E98-2F4D5B9ED1A9}"/>
              </a:ext>
            </a:extLst>
          </p:cNvPr>
          <p:cNvSpPr>
            <a:spLocks noGrp="1"/>
          </p:cNvSpPr>
          <p:nvPr>
            <p:ph idx="1"/>
          </p:nvPr>
        </p:nvSpPr>
        <p:spPr>
          <a:xfrm>
            <a:off x="8915400" y="1447800"/>
            <a:ext cx="3090439" cy="4939018"/>
          </a:xfrm>
        </p:spPr>
        <p:txBody>
          <a:bodyPr>
            <a:normAutofit/>
          </a:bodyPr>
          <a:lstStyle/>
          <a:p>
            <a:pPr marL="285750" indent="-285750" algn="l">
              <a:spcAft>
                <a:spcPts val="1200"/>
              </a:spcAft>
              <a:buFont typeface="Arial" panose="020B0604020202020204" pitchFamily="34" charset="0"/>
              <a:buChar char="•"/>
            </a:pPr>
            <a:r>
              <a:rPr lang="en-US" sz="1400" dirty="0"/>
              <a:t>Cruise stage provides functions needed for travel between Earth and Titan</a:t>
            </a:r>
          </a:p>
          <a:p>
            <a:pPr marL="517525" lvl="1" indent="-285750" algn="l">
              <a:buFont typeface="Arial" panose="020B0604020202020204" pitchFamily="34" charset="0"/>
              <a:buChar char="•"/>
            </a:pPr>
            <a:r>
              <a:rPr lang="en-US" sz="1200" dirty="0"/>
              <a:t>Propulsion, guidance &amp; control, (attitude control) and telecommunications</a:t>
            </a:r>
            <a:endParaRPr lang="en-US" sz="1400" dirty="0"/>
          </a:p>
          <a:p>
            <a:pPr marL="285750" indent="-285750" algn="l">
              <a:spcAft>
                <a:spcPts val="1200"/>
              </a:spcAft>
              <a:buFont typeface="Arial" panose="020B0604020202020204" pitchFamily="34" charset="0"/>
              <a:buChar char="•"/>
            </a:pPr>
            <a:r>
              <a:rPr lang="en-US" sz="1400" dirty="0"/>
              <a:t>EDL Assembly provides functions needed for safe descent through Titan’s atmosphere</a:t>
            </a:r>
          </a:p>
          <a:p>
            <a:pPr marL="517525" lvl="1" indent="-285750" algn="l">
              <a:buFont typeface="Arial" panose="020B0604020202020204" pitchFamily="34" charset="0"/>
              <a:buChar char="•"/>
            </a:pPr>
            <a:r>
              <a:rPr lang="en-US" sz="1200" dirty="0"/>
              <a:t>Heatshield, backshell, parachute system, separation systems, and LGA</a:t>
            </a:r>
          </a:p>
          <a:p>
            <a:pPr marL="285750" indent="-285750" algn="l">
              <a:spcAft>
                <a:spcPts val="1200"/>
              </a:spcAft>
              <a:buFont typeface="Arial" panose="020B0604020202020204" pitchFamily="34" charset="0"/>
              <a:buChar char="•"/>
            </a:pPr>
            <a:r>
              <a:rPr lang="en-US" sz="1400" dirty="0"/>
              <a:t>(Rotorcraft) Lander provides functions needed for surface exploration at Titan</a:t>
            </a:r>
          </a:p>
          <a:p>
            <a:pPr marL="517525" lvl="1" indent="-285750" algn="l">
              <a:buFont typeface="Arial" panose="020B0604020202020204" pitchFamily="34" charset="0"/>
              <a:buChar char="•"/>
            </a:pPr>
            <a:r>
              <a:rPr lang="en-US" sz="1200" dirty="0"/>
              <a:t>Octocopter for mobility (flight) at Titan</a:t>
            </a:r>
          </a:p>
          <a:p>
            <a:pPr marL="517525" lvl="1" indent="-285750" algn="l">
              <a:buFont typeface="Arial" panose="020B0604020202020204" pitchFamily="34" charset="0"/>
              <a:buChar char="•"/>
            </a:pPr>
            <a:r>
              <a:rPr lang="en-US" sz="1200" dirty="0"/>
              <a:t>Science instruments for studying Titan’s surface and atmosphere</a:t>
            </a:r>
          </a:p>
        </p:txBody>
      </p:sp>
      <p:sp>
        <p:nvSpPr>
          <p:cNvPr id="3" name="Footer Placeholder 2">
            <a:extLst>
              <a:ext uri="{FF2B5EF4-FFF2-40B4-BE49-F238E27FC236}">
                <a16:creationId xmlns:a16="http://schemas.microsoft.com/office/drawing/2014/main" id="{3F2B603C-DF9D-4AE8-B7E3-3DF493A3637D}"/>
              </a:ext>
            </a:extLst>
          </p:cNvPr>
          <p:cNvSpPr>
            <a:spLocks noGrp="1"/>
          </p:cNvSpPr>
          <p:nvPr>
            <p:ph type="ftr" sz="quarter" idx="4294967295"/>
          </p:nvPr>
        </p:nvSpPr>
        <p:spPr>
          <a:xfrm>
            <a:off x="8064794" y="6576553"/>
            <a:ext cx="3338625" cy="162692"/>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46C7CB7D-2EA2-11B3-043B-A1577A24737F}"/>
              </a:ext>
            </a:extLst>
          </p:cNvPr>
          <p:cNvPicPr>
            <a:picLocks noChangeAspect="1"/>
          </p:cNvPicPr>
          <p:nvPr/>
        </p:nvPicPr>
        <p:blipFill rotWithShape="1">
          <a:blip r:embed="rId2"/>
          <a:srcRect r="34596"/>
          <a:stretch/>
        </p:blipFill>
        <p:spPr>
          <a:xfrm>
            <a:off x="305685" y="1053353"/>
            <a:ext cx="4872371" cy="5321194"/>
          </a:xfrm>
          <a:prstGeom prst="rect">
            <a:avLst/>
          </a:prstGeom>
        </p:spPr>
      </p:pic>
      <p:pic>
        <p:nvPicPr>
          <p:cNvPr id="10" name="Picture 9">
            <a:extLst>
              <a:ext uri="{FF2B5EF4-FFF2-40B4-BE49-F238E27FC236}">
                <a16:creationId xmlns:a16="http://schemas.microsoft.com/office/drawing/2014/main" id="{D170E86F-2C60-080E-A13A-C29B870778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1" b="95368" l="1330" r="97606">
                        <a14:foregroundMark x1="10195" y1="34469" x2="10195" y2="34469"/>
                        <a14:foregroundMark x1="6028" y1="47820" x2="6028" y2="47820"/>
                        <a14:foregroundMark x1="1507" y1="61035" x2="1507" y2="61035"/>
                        <a14:foregroundMark x1="4078" y1="62943" x2="4078" y2="62943"/>
                        <a14:foregroundMark x1="3989" y1="63624" x2="3989" y2="63624"/>
                        <a14:foregroundMark x1="3812" y1="63760" x2="3812" y2="63760"/>
                        <a14:foregroundMark x1="4255" y1="63215" x2="6294" y2="64578"/>
                        <a14:foregroundMark x1="89716" y1="34605" x2="89716" y2="34605"/>
                        <a14:foregroundMark x1="91667" y1="47003" x2="91667" y2="47003"/>
                        <a14:foregroundMark x1="93794" y1="59128" x2="93794" y2="59128"/>
                        <a14:foregroundMark x1="97429" y1="61172" x2="97429" y2="61172"/>
                        <a14:foregroundMark x1="31117" y1="87330" x2="31117" y2="87330"/>
                        <a14:foregroundMark x1="39628" y1="95640" x2="39628" y2="95640"/>
                        <a14:foregroundMark x1="50000" y1="2997" x2="50000" y2="2997"/>
                        <a14:foregroundMark x1="39628" y1="4905" x2="39628" y2="4905"/>
                        <a14:foregroundMark x1="37145" y1="7357" x2="37145" y2="7357"/>
                        <a14:foregroundMark x1="38564" y1="7629" x2="38564" y2="7629"/>
                        <a14:foregroundMark x1="34840" y1="8583" x2="34840" y2="8583"/>
                        <a14:foregroundMark x1="56383" y1="8038" x2="56383" y2="8038"/>
                        <a14:foregroundMark x1="2216" y1="58583" x2="2216" y2="58583"/>
                        <a14:foregroundMark x1="1862" y1="59401" x2="9397" y2="30654"/>
                        <a14:foregroundMark x1="8954" y1="30381" x2="39539" y2="5177"/>
                        <a14:foregroundMark x1="29787" y1="12807" x2="39716" y2="4768"/>
                        <a14:foregroundMark x1="30230" y1="12398" x2="30230" y2="12398"/>
                        <a14:foregroundMark x1="40426" y1="4496" x2="46631" y2="4360"/>
                        <a14:foregroundMark x1="46631" y1="4360" x2="59840" y2="4496"/>
                        <a14:foregroundMark x1="60195" y1="4768" x2="61879" y2="5995"/>
                        <a14:foregroundMark x1="66223" y1="9673" x2="87411" y2="27793"/>
                        <a14:foregroundMark x1="87057" y1="27929" x2="90603" y2="30381"/>
                        <a14:foregroundMark x1="73759" y1="16213" x2="79965" y2="20981"/>
                        <a14:foregroundMark x1="90691" y1="31063" x2="97252" y2="58583"/>
                        <a14:foregroundMark x1="97252" y1="58583" x2="97606" y2="59401"/>
                      </a14:backgroundRemoval>
                    </a14:imgEffect>
                  </a14:imgLayer>
                </a14:imgProps>
              </a:ext>
            </a:extLst>
          </a:blip>
          <a:stretch>
            <a:fillRect/>
          </a:stretch>
        </p:blipFill>
        <p:spPr>
          <a:xfrm>
            <a:off x="2819400" y="1958367"/>
            <a:ext cx="2286000" cy="1418897"/>
          </a:xfrm>
          <a:prstGeom prst="rect">
            <a:avLst/>
          </a:prstGeom>
        </p:spPr>
      </p:pic>
      <p:pic>
        <p:nvPicPr>
          <p:cNvPr id="13" name="Picture 12">
            <a:extLst>
              <a:ext uri="{FF2B5EF4-FFF2-40B4-BE49-F238E27FC236}">
                <a16:creationId xmlns:a16="http://schemas.microsoft.com/office/drawing/2014/main" id="{06272B22-E641-A589-DEAF-3108BE9261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22" b="92109" l="2648" r="97617">
                        <a14:foregroundMark x1="9356" y1="45220" x2="9091" y2="45372"/>
                        <a14:foregroundMark x1="4943" y1="64188" x2="4943" y2="64188"/>
                        <a14:foregroundMark x1="15622" y1="31259" x2="9620" y2="36267"/>
                        <a14:foregroundMark x1="9620" y1="36267" x2="2648" y2="70106"/>
                        <a14:foregroundMark x1="2648" y1="70106" x2="2824" y2="70410"/>
                        <a14:foregroundMark x1="3530" y1="63581" x2="2913" y2="65706"/>
                        <a14:foregroundMark x1="5296" y1="75569" x2="4060" y2="74203"/>
                        <a14:foregroundMark x1="89232" y1="40061" x2="89232" y2="40061"/>
                        <a14:foregroundMark x1="93645" y1="62064" x2="93645" y2="62064"/>
                        <a14:foregroundMark x1="88085" y1="78756" x2="94528" y2="75266"/>
                        <a14:foregroundMark x1="94528" y1="75266" x2="96646" y2="66313"/>
                        <a14:foregroundMark x1="13592" y1="31866" x2="41748" y2="7891"/>
                        <a14:foregroundMark x1="5384" y1="55842" x2="2648" y2="68741"/>
                        <a14:foregroundMark x1="65490" y1="89530" x2="65490" y2="89530"/>
                        <a14:foregroundMark x1="33981" y1="89530" x2="33981" y2="89530"/>
                        <a14:foregroundMark x1="39806" y1="8498" x2="9444" y2="36571"/>
                        <a14:foregroundMark x1="39982" y1="8194" x2="39982" y2="8194"/>
                        <a14:foregroundMark x1="41130" y1="7739" x2="54722" y2="6525"/>
                        <a14:foregroundMark x1="54722" y1="6525" x2="60812" y2="9105"/>
                        <a14:foregroundMark x1="88967" y1="34446" x2="59753" y2="8801"/>
                        <a14:foregroundMark x1="60812" y1="9256" x2="85878" y2="30653"/>
                        <a14:foregroundMark x1="85878" y1="30653" x2="90644" y2="37481"/>
                        <a14:foregroundMark x1="90026" y1="35660" x2="90026" y2="35660"/>
                        <a14:foregroundMark x1="9091" y1="37026" x2="2824" y2="67071"/>
                        <a14:foregroundMark x1="42983" y1="6525" x2="53222" y2="6373"/>
                        <a14:foregroundMark x1="90556" y1="37936" x2="92498" y2="47951"/>
                        <a14:foregroundMark x1="96734" y1="67375" x2="91350" y2="39909"/>
                        <a14:foregroundMark x1="96293" y1="64188" x2="95587" y2="73900"/>
                        <a14:foregroundMark x1="96734" y1="65857" x2="96381" y2="72989"/>
                        <a14:foregroundMark x1="97352" y1="68134" x2="97529" y2="70106"/>
                        <a14:foregroundMark x1="96646" y1="72989" x2="97617" y2="69954"/>
                        <a14:foregroundMark x1="34422" y1="92109" x2="34422" y2="92109"/>
                      </a14:backgroundRemoval>
                    </a14:imgEffect>
                  </a14:imgLayer>
                </a14:imgProps>
              </a:ext>
            </a:extLst>
          </a:blip>
          <a:stretch>
            <a:fillRect/>
          </a:stretch>
        </p:blipFill>
        <p:spPr>
          <a:xfrm>
            <a:off x="3580094" y="4875904"/>
            <a:ext cx="1077153" cy="609600"/>
          </a:xfrm>
          <a:prstGeom prst="rect">
            <a:avLst/>
          </a:prstGeom>
        </p:spPr>
      </p:pic>
      <p:pic>
        <p:nvPicPr>
          <p:cNvPr id="14" name="Picture 13">
            <a:extLst>
              <a:ext uri="{FF2B5EF4-FFF2-40B4-BE49-F238E27FC236}">
                <a16:creationId xmlns:a16="http://schemas.microsoft.com/office/drawing/2014/main" id="{EA24599E-BE68-A87A-6AAD-916C4AC4C583}"/>
              </a:ext>
            </a:extLst>
          </p:cNvPr>
          <p:cNvPicPr>
            <a:picLocks noChangeAspect="1"/>
          </p:cNvPicPr>
          <p:nvPr/>
        </p:nvPicPr>
        <p:blipFill rotWithShape="1">
          <a:blip r:embed="rId7"/>
          <a:srcRect l="4263" r="4742"/>
          <a:stretch/>
        </p:blipFill>
        <p:spPr>
          <a:xfrm rot="5400000">
            <a:off x="550222" y="2015412"/>
            <a:ext cx="2278228" cy="2164138"/>
          </a:xfrm>
          <a:prstGeom prst="rect">
            <a:avLst/>
          </a:prstGeom>
        </p:spPr>
      </p:pic>
      <p:pic>
        <p:nvPicPr>
          <p:cNvPr id="17" name="Picture 16">
            <a:extLst>
              <a:ext uri="{FF2B5EF4-FFF2-40B4-BE49-F238E27FC236}">
                <a16:creationId xmlns:a16="http://schemas.microsoft.com/office/drawing/2014/main" id="{8067D54E-7B79-B252-2E3B-7048747CC2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9747" y="4276890"/>
            <a:ext cx="2164138" cy="1978640"/>
          </a:xfrm>
          <a:prstGeom prst="rect">
            <a:avLst/>
          </a:prstGeom>
        </p:spPr>
      </p:pic>
      <p:pic>
        <p:nvPicPr>
          <p:cNvPr id="18" name="Picture 17">
            <a:extLst>
              <a:ext uri="{FF2B5EF4-FFF2-40B4-BE49-F238E27FC236}">
                <a16:creationId xmlns:a16="http://schemas.microsoft.com/office/drawing/2014/main" id="{526353B8-0C58-6468-891B-2F9BED31E3D3}"/>
              </a:ext>
            </a:extLst>
          </p:cNvPr>
          <p:cNvPicPr>
            <a:picLocks noChangeAspect="1"/>
          </p:cNvPicPr>
          <p:nvPr/>
        </p:nvPicPr>
        <p:blipFill rotWithShape="1">
          <a:blip r:embed="rId9">
            <a:extLst>
              <a:ext uri="{28A0092B-C50C-407E-A947-70E740481C1C}">
                <a14:useLocalDpi xmlns:a14="http://schemas.microsoft.com/office/drawing/2010/main" val="0"/>
              </a:ext>
            </a:extLst>
          </a:blip>
          <a:srcRect l="14833" r="13075" b="25122"/>
          <a:stretch/>
        </p:blipFill>
        <p:spPr>
          <a:xfrm>
            <a:off x="5314950" y="2024185"/>
            <a:ext cx="3786885" cy="2212412"/>
          </a:xfrm>
          <a:prstGeom prst="rect">
            <a:avLst/>
          </a:prstGeom>
        </p:spPr>
      </p:pic>
      <p:pic>
        <p:nvPicPr>
          <p:cNvPr id="19" name="Picture 18">
            <a:extLst>
              <a:ext uri="{FF2B5EF4-FFF2-40B4-BE49-F238E27FC236}">
                <a16:creationId xmlns:a16="http://schemas.microsoft.com/office/drawing/2014/main" id="{E572CC7F-A5EE-0DBF-DE6B-23041D3F2112}"/>
              </a:ext>
            </a:extLst>
          </p:cNvPr>
          <p:cNvPicPr>
            <a:picLocks noChangeAspect="1"/>
          </p:cNvPicPr>
          <p:nvPr/>
        </p:nvPicPr>
        <p:blipFill rotWithShape="1">
          <a:blip r:embed="rId10">
            <a:extLst>
              <a:ext uri="{28A0092B-C50C-407E-A947-70E740481C1C}">
                <a14:useLocalDpi xmlns:a14="http://schemas.microsoft.com/office/drawing/2010/main" val="0"/>
              </a:ext>
            </a:extLst>
          </a:blip>
          <a:srcRect l="10171" t="17083" r="19057" b="18538"/>
          <a:stretch/>
        </p:blipFill>
        <p:spPr>
          <a:xfrm>
            <a:off x="5201265" y="4198374"/>
            <a:ext cx="3785419" cy="1936955"/>
          </a:xfrm>
          <a:prstGeom prst="rect">
            <a:avLst/>
          </a:prstGeom>
        </p:spPr>
      </p:pic>
    </p:spTree>
    <p:extLst>
      <p:ext uri="{BB962C8B-B14F-4D97-AF65-F5344CB8AC3E}">
        <p14:creationId xmlns:p14="http://schemas.microsoft.com/office/powerpoint/2010/main" val="2710147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66B7A1-8EE6-2040-8D9C-B09765C8BD1B}"/>
              </a:ext>
            </a:extLst>
          </p:cNvPr>
          <p:cNvSpPr txBox="1"/>
          <p:nvPr/>
        </p:nvSpPr>
        <p:spPr>
          <a:xfrm>
            <a:off x="1337744" y="483027"/>
            <a:ext cx="2398413" cy="230832"/>
          </a:xfrm>
          <a:prstGeom prst="rect">
            <a:avLst/>
          </a:prstGeom>
          <a:noFill/>
        </p:spPr>
        <p:txBody>
          <a:bodyPr wrap="none" rtlCol="0">
            <a:spAutoFit/>
          </a:bodyPr>
          <a:lstStyle/>
          <a:p>
            <a:r>
              <a:rPr lang="en-US" sz="900" dirty="0">
                <a:solidFill>
                  <a:schemeClr val="bg1"/>
                </a:solidFill>
                <a:latin typeface="Bierstadt" panose="020B0004020202020204" pitchFamily="34" charset="0"/>
                <a:cs typeface="Arial" panose="020B0604020202020204" pitchFamily="34" charset="0"/>
              </a:rPr>
              <a:t>MDNav to EDL Handoff (7800 km);  E–10 min</a:t>
            </a:r>
          </a:p>
        </p:txBody>
      </p:sp>
      <p:sp>
        <p:nvSpPr>
          <p:cNvPr id="4" name="Freeform 3">
            <a:extLst>
              <a:ext uri="{FF2B5EF4-FFF2-40B4-BE49-F238E27FC236}">
                <a16:creationId xmlns:a16="http://schemas.microsoft.com/office/drawing/2014/main" id="{A842B960-3525-BA44-BB9F-05A0730A38A8}"/>
              </a:ext>
            </a:extLst>
          </p:cNvPr>
          <p:cNvSpPr/>
          <p:nvPr/>
        </p:nvSpPr>
        <p:spPr>
          <a:xfrm>
            <a:off x="177939" y="75350"/>
            <a:ext cx="11738035" cy="6148515"/>
          </a:xfrm>
          <a:custGeom>
            <a:avLst/>
            <a:gdLst>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697773 w 10036454"/>
              <a:gd name="connsiteY11" fmla="*/ 3884371 h 5223052"/>
              <a:gd name="connsiteX12" fmla="*/ 8785555 w 10036454"/>
              <a:gd name="connsiteY12" fmla="*/ 4096512 h 5223052"/>
              <a:gd name="connsiteX13" fmla="*/ 8895283 w 10036454"/>
              <a:gd name="connsiteY13" fmla="*/ 4206240 h 5223052"/>
              <a:gd name="connsiteX14" fmla="*/ 9180576 w 10036454"/>
              <a:gd name="connsiteY14" fmla="*/ 4294022 h 5223052"/>
              <a:gd name="connsiteX15" fmla="*/ 9575597 w 10036454"/>
              <a:gd name="connsiteY15" fmla="*/ 4330598 h 5223052"/>
              <a:gd name="connsiteX16" fmla="*/ 9736531 w 10036454"/>
              <a:gd name="connsiteY16" fmla="*/ 4374489 h 5223052"/>
              <a:gd name="connsiteX17" fmla="*/ 9831629 w 10036454"/>
              <a:gd name="connsiteY17" fmla="*/ 4469587 h 5223052"/>
              <a:gd name="connsiteX18" fmla="*/ 9977933 w 10036454"/>
              <a:gd name="connsiteY18" fmla="*/ 4674412 h 5223052"/>
              <a:gd name="connsiteX19" fmla="*/ 10036454 w 10036454"/>
              <a:gd name="connsiteY19"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785555 w 10036454"/>
              <a:gd name="connsiteY11" fmla="*/ 4096512 h 5223052"/>
              <a:gd name="connsiteX12" fmla="*/ 8895283 w 10036454"/>
              <a:gd name="connsiteY12" fmla="*/ 4206240 h 5223052"/>
              <a:gd name="connsiteX13" fmla="*/ 9180576 w 10036454"/>
              <a:gd name="connsiteY13" fmla="*/ 4294022 h 5223052"/>
              <a:gd name="connsiteX14" fmla="*/ 9575597 w 10036454"/>
              <a:gd name="connsiteY14" fmla="*/ 4330598 h 5223052"/>
              <a:gd name="connsiteX15" fmla="*/ 9736531 w 10036454"/>
              <a:gd name="connsiteY15" fmla="*/ 4374489 h 5223052"/>
              <a:gd name="connsiteX16" fmla="*/ 9831629 w 10036454"/>
              <a:gd name="connsiteY16" fmla="*/ 4469587 h 5223052"/>
              <a:gd name="connsiteX17" fmla="*/ 9977933 w 10036454"/>
              <a:gd name="connsiteY17" fmla="*/ 4674412 h 5223052"/>
              <a:gd name="connsiteX18" fmla="*/ 10036454 w 10036454"/>
              <a:gd name="connsiteY18"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785555 w 10036454"/>
              <a:gd name="connsiteY11" fmla="*/ 4096512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831629 w 10036454"/>
              <a:gd name="connsiteY15" fmla="*/ 4469587 h 5223052"/>
              <a:gd name="connsiteX16" fmla="*/ 9977933 w 10036454"/>
              <a:gd name="connsiteY16" fmla="*/ 4674412 h 5223052"/>
              <a:gd name="connsiteX17" fmla="*/ 10036454 w 10036454"/>
              <a:gd name="connsiteY17"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831629 w 10036454"/>
              <a:gd name="connsiteY15" fmla="*/ 4469587 h 5223052"/>
              <a:gd name="connsiteX16" fmla="*/ 9977933 w 10036454"/>
              <a:gd name="connsiteY16" fmla="*/ 4674412 h 5223052"/>
              <a:gd name="connsiteX17" fmla="*/ 10036454 w 10036454"/>
              <a:gd name="connsiteY17"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977933 w 10036454"/>
              <a:gd name="connsiteY15" fmla="*/ 4674412 h 5223052"/>
              <a:gd name="connsiteX16" fmla="*/ 10036454 w 10036454"/>
              <a:gd name="connsiteY16"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816998 w 10036454"/>
              <a:gd name="connsiteY14" fmla="*/ 4403750 h 5223052"/>
              <a:gd name="connsiteX15" fmla="*/ 9977933 w 10036454"/>
              <a:gd name="connsiteY15" fmla="*/ 4674412 h 5223052"/>
              <a:gd name="connsiteX16" fmla="*/ 10036454 w 10036454"/>
              <a:gd name="connsiteY16" fmla="*/ 5223052 h 5223052"/>
              <a:gd name="connsiteX0" fmla="*/ 0 w 10119956"/>
              <a:gd name="connsiteY0" fmla="*/ 0 h 5223052"/>
              <a:gd name="connsiteX1" fmla="*/ 431597 w 10119956"/>
              <a:gd name="connsiteY1" fmla="*/ 256032 h 5223052"/>
              <a:gd name="connsiteX2" fmla="*/ 863193 w 10119956"/>
              <a:gd name="connsiteY2" fmla="*/ 636422 h 5223052"/>
              <a:gd name="connsiteX3" fmla="*/ 1389888 w 10119956"/>
              <a:gd name="connsiteY3" fmla="*/ 1338681 h 5223052"/>
              <a:gd name="connsiteX4" fmla="*/ 2070201 w 10119956"/>
              <a:gd name="connsiteY4" fmla="*/ 1880006 h 5223052"/>
              <a:gd name="connsiteX5" fmla="*/ 3130905 w 10119956"/>
              <a:gd name="connsiteY5" fmla="*/ 2165299 h 5223052"/>
              <a:gd name="connsiteX6" fmla="*/ 4937760 w 10119956"/>
              <a:gd name="connsiteY6" fmla="*/ 2275027 h 5223052"/>
              <a:gd name="connsiteX7" fmla="*/ 6466637 w 10119956"/>
              <a:gd name="connsiteY7" fmla="*/ 2311603 h 5223052"/>
              <a:gd name="connsiteX8" fmla="*/ 7827264 w 10119956"/>
              <a:gd name="connsiteY8" fmla="*/ 2706624 h 5223052"/>
              <a:gd name="connsiteX9" fmla="*/ 8449056 w 10119956"/>
              <a:gd name="connsiteY9" fmla="*/ 3240633 h 5223052"/>
              <a:gd name="connsiteX10" fmla="*/ 8683142 w 10119956"/>
              <a:gd name="connsiteY10" fmla="*/ 3708806 h 5223052"/>
              <a:gd name="connsiteX11" fmla="*/ 8822131 w 10119956"/>
              <a:gd name="connsiteY11" fmla="*/ 4103827 h 5223052"/>
              <a:gd name="connsiteX12" fmla="*/ 9180576 w 10119956"/>
              <a:gd name="connsiteY12" fmla="*/ 4294022 h 5223052"/>
              <a:gd name="connsiteX13" fmla="*/ 9575597 w 10119956"/>
              <a:gd name="connsiteY13" fmla="*/ 4330598 h 5223052"/>
              <a:gd name="connsiteX14" fmla="*/ 10108345 w 10119956"/>
              <a:gd name="connsiteY14" fmla="*/ 4427060 h 5223052"/>
              <a:gd name="connsiteX15" fmla="*/ 9977933 w 10119956"/>
              <a:gd name="connsiteY15" fmla="*/ 4674412 h 5223052"/>
              <a:gd name="connsiteX16" fmla="*/ 10036454 w 10119956"/>
              <a:gd name="connsiteY16" fmla="*/ 5223052 h 5223052"/>
              <a:gd name="connsiteX0" fmla="*/ 0 w 10290606"/>
              <a:gd name="connsiteY0" fmla="*/ 0 h 5223052"/>
              <a:gd name="connsiteX1" fmla="*/ 431597 w 10290606"/>
              <a:gd name="connsiteY1" fmla="*/ 256032 h 5223052"/>
              <a:gd name="connsiteX2" fmla="*/ 863193 w 10290606"/>
              <a:gd name="connsiteY2" fmla="*/ 636422 h 5223052"/>
              <a:gd name="connsiteX3" fmla="*/ 1389888 w 10290606"/>
              <a:gd name="connsiteY3" fmla="*/ 1338681 h 5223052"/>
              <a:gd name="connsiteX4" fmla="*/ 2070201 w 10290606"/>
              <a:gd name="connsiteY4" fmla="*/ 1880006 h 5223052"/>
              <a:gd name="connsiteX5" fmla="*/ 3130905 w 10290606"/>
              <a:gd name="connsiteY5" fmla="*/ 2165299 h 5223052"/>
              <a:gd name="connsiteX6" fmla="*/ 4937760 w 10290606"/>
              <a:gd name="connsiteY6" fmla="*/ 2275027 h 5223052"/>
              <a:gd name="connsiteX7" fmla="*/ 6466637 w 10290606"/>
              <a:gd name="connsiteY7" fmla="*/ 2311603 h 5223052"/>
              <a:gd name="connsiteX8" fmla="*/ 7827264 w 10290606"/>
              <a:gd name="connsiteY8" fmla="*/ 2706624 h 5223052"/>
              <a:gd name="connsiteX9" fmla="*/ 8449056 w 10290606"/>
              <a:gd name="connsiteY9" fmla="*/ 3240633 h 5223052"/>
              <a:gd name="connsiteX10" fmla="*/ 8683142 w 10290606"/>
              <a:gd name="connsiteY10" fmla="*/ 3708806 h 5223052"/>
              <a:gd name="connsiteX11" fmla="*/ 8822131 w 10290606"/>
              <a:gd name="connsiteY11" fmla="*/ 4103827 h 5223052"/>
              <a:gd name="connsiteX12" fmla="*/ 9180576 w 10290606"/>
              <a:gd name="connsiteY12" fmla="*/ 4294022 h 5223052"/>
              <a:gd name="connsiteX13" fmla="*/ 9575597 w 10290606"/>
              <a:gd name="connsiteY13" fmla="*/ 4330598 h 5223052"/>
              <a:gd name="connsiteX14" fmla="*/ 10108345 w 10290606"/>
              <a:gd name="connsiteY14" fmla="*/ 4427060 h 5223052"/>
              <a:gd name="connsiteX15" fmla="*/ 10287878 w 10290606"/>
              <a:gd name="connsiteY15" fmla="*/ 4715205 h 5223052"/>
              <a:gd name="connsiteX16" fmla="*/ 10036454 w 10290606"/>
              <a:gd name="connsiteY16" fmla="*/ 5223052 h 5223052"/>
              <a:gd name="connsiteX0" fmla="*/ 0 w 10290365"/>
              <a:gd name="connsiteY0" fmla="*/ 0 h 5118157"/>
              <a:gd name="connsiteX1" fmla="*/ 431597 w 10290365"/>
              <a:gd name="connsiteY1" fmla="*/ 256032 h 5118157"/>
              <a:gd name="connsiteX2" fmla="*/ 863193 w 10290365"/>
              <a:gd name="connsiteY2" fmla="*/ 636422 h 5118157"/>
              <a:gd name="connsiteX3" fmla="*/ 1389888 w 10290365"/>
              <a:gd name="connsiteY3" fmla="*/ 1338681 h 5118157"/>
              <a:gd name="connsiteX4" fmla="*/ 2070201 w 10290365"/>
              <a:gd name="connsiteY4" fmla="*/ 1880006 h 5118157"/>
              <a:gd name="connsiteX5" fmla="*/ 3130905 w 10290365"/>
              <a:gd name="connsiteY5" fmla="*/ 2165299 h 5118157"/>
              <a:gd name="connsiteX6" fmla="*/ 4937760 w 10290365"/>
              <a:gd name="connsiteY6" fmla="*/ 2275027 h 5118157"/>
              <a:gd name="connsiteX7" fmla="*/ 6466637 w 10290365"/>
              <a:gd name="connsiteY7" fmla="*/ 2311603 h 5118157"/>
              <a:gd name="connsiteX8" fmla="*/ 7827264 w 10290365"/>
              <a:gd name="connsiteY8" fmla="*/ 2706624 h 5118157"/>
              <a:gd name="connsiteX9" fmla="*/ 8449056 w 10290365"/>
              <a:gd name="connsiteY9" fmla="*/ 3240633 h 5118157"/>
              <a:gd name="connsiteX10" fmla="*/ 8683142 w 10290365"/>
              <a:gd name="connsiteY10" fmla="*/ 3708806 h 5118157"/>
              <a:gd name="connsiteX11" fmla="*/ 8822131 w 10290365"/>
              <a:gd name="connsiteY11" fmla="*/ 4103827 h 5118157"/>
              <a:gd name="connsiteX12" fmla="*/ 9180576 w 10290365"/>
              <a:gd name="connsiteY12" fmla="*/ 4294022 h 5118157"/>
              <a:gd name="connsiteX13" fmla="*/ 9575597 w 10290365"/>
              <a:gd name="connsiteY13" fmla="*/ 4330598 h 5118157"/>
              <a:gd name="connsiteX14" fmla="*/ 10108345 w 10290365"/>
              <a:gd name="connsiteY14" fmla="*/ 4427060 h 5118157"/>
              <a:gd name="connsiteX15" fmla="*/ 10287878 w 10290365"/>
              <a:gd name="connsiteY15" fmla="*/ 4715205 h 5118157"/>
              <a:gd name="connsiteX16" fmla="*/ 10005460 w 10290365"/>
              <a:gd name="connsiteY16" fmla="*/ 5118157 h 5118157"/>
              <a:gd name="connsiteX0" fmla="*/ 0 w 10289746"/>
              <a:gd name="connsiteY0" fmla="*/ 0 h 5118157"/>
              <a:gd name="connsiteX1" fmla="*/ 431597 w 10289746"/>
              <a:gd name="connsiteY1" fmla="*/ 256032 h 5118157"/>
              <a:gd name="connsiteX2" fmla="*/ 863193 w 10289746"/>
              <a:gd name="connsiteY2" fmla="*/ 636422 h 5118157"/>
              <a:gd name="connsiteX3" fmla="*/ 1389888 w 10289746"/>
              <a:gd name="connsiteY3" fmla="*/ 1338681 h 5118157"/>
              <a:gd name="connsiteX4" fmla="*/ 2070201 w 10289746"/>
              <a:gd name="connsiteY4" fmla="*/ 1880006 h 5118157"/>
              <a:gd name="connsiteX5" fmla="*/ 3130905 w 10289746"/>
              <a:gd name="connsiteY5" fmla="*/ 2165299 h 5118157"/>
              <a:gd name="connsiteX6" fmla="*/ 4937760 w 10289746"/>
              <a:gd name="connsiteY6" fmla="*/ 2275027 h 5118157"/>
              <a:gd name="connsiteX7" fmla="*/ 6466637 w 10289746"/>
              <a:gd name="connsiteY7" fmla="*/ 2311603 h 5118157"/>
              <a:gd name="connsiteX8" fmla="*/ 7827264 w 10289746"/>
              <a:gd name="connsiteY8" fmla="*/ 2706624 h 5118157"/>
              <a:gd name="connsiteX9" fmla="*/ 8449056 w 10289746"/>
              <a:gd name="connsiteY9" fmla="*/ 3240633 h 5118157"/>
              <a:gd name="connsiteX10" fmla="*/ 8683142 w 10289746"/>
              <a:gd name="connsiteY10" fmla="*/ 3708806 h 5118157"/>
              <a:gd name="connsiteX11" fmla="*/ 8822131 w 10289746"/>
              <a:gd name="connsiteY11" fmla="*/ 4103827 h 5118157"/>
              <a:gd name="connsiteX12" fmla="*/ 9180576 w 10289746"/>
              <a:gd name="connsiteY12" fmla="*/ 4294022 h 5118157"/>
              <a:gd name="connsiteX13" fmla="*/ 9575597 w 10289746"/>
              <a:gd name="connsiteY13" fmla="*/ 4330598 h 5118157"/>
              <a:gd name="connsiteX14" fmla="*/ 10108345 w 10289746"/>
              <a:gd name="connsiteY14" fmla="*/ 4427060 h 5118157"/>
              <a:gd name="connsiteX15" fmla="*/ 10287878 w 10289746"/>
              <a:gd name="connsiteY15" fmla="*/ 4715205 h 5118157"/>
              <a:gd name="connsiteX16" fmla="*/ 10005460 w 10289746"/>
              <a:gd name="connsiteY16" fmla="*/ 5118157 h 5118157"/>
              <a:gd name="connsiteX0" fmla="*/ 0 w 10624323"/>
              <a:gd name="connsiteY0" fmla="*/ 0 h 5118157"/>
              <a:gd name="connsiteX1" fmla="*/ 431597 w 10624323"/>
              <a:gd name="connsiteY1" fmla="*/ 256032 h 5118157"/>
              <a:gd name="connsiteX2" fmla="*/ 863193 w 10624323"/>
              <a:gd name="connsiteY2" fmla="*/ 636422 h 5118157"/>
              <a:gd name="connsiteX3" fmla="*/ 1389888 w 10624323"/>
              <a:gd name="connsiteY3" fmla="*/ 1338681 h 5118157"/>
              <a:gd name="connsiteX4" fmla="*/ 2070201 w 10624323"/>
              <a:gd name="connsiteY4" fmla="*/ 1880006 h 5118157"/>
              <a:gd name="connsiteX5" fmla="*/ 3130905 w 10624323"/>
              <a:gd name="connsiteY5" fmla="*/ 2165299 h 5118157"/>
              <a:gd name="connsiteX6" fmla="*/ 4937760 w 10624323"/>
              <a:gd name="connsiteY6" fmla="*/ 2275027 h 5118157"/>
              <a:gd name="connsiteX7" fmla="*/ 6466637 w 10624323"/>
              <a:gd name="connsiteY7" fmla="*/ 2311603 h 5118157"/>
              <a:gd name="connsiteX8" fmla="*/ 7827264 w 10624323"/>
              <a:gd name="connsiteY8" fmla="*/ 2706624 h 5118157"/>
              <a:gd name="connsiteX9" fmla="*/ 8449056 w 10624323"/>
              <a:gd name="connsiteY9" fmla="*/ 3240633 h 5118157"/>
              <a:gd name="connsiteX10" fmla="*/ 8683142 w 10624323"/>
              <a:gd name="connsiteY10" fmla="*/ 3708806 h 5118157"/>
              <a:gd name="connsiteX11" fmla="*/ 8822131 w 10624323"/>
              <a:gd name="connsiteY11" fmla="*/ 4103827 h 5118157"/>
              <a:gd name="connsiteX12" fmla="*/ 9180576 w 10624323"/>
              <a:gd name="connsiteY12" fmla="*/ 4294022 h 5118157"/>
              <a:gd name="connsiteX13" fmla="*/ 9575597 w 10624323"/>
              <a:gd name="connsiteY13" fmla="*/ 4330598 h 5118157"/>
              <a:gd name="connsiteX14" fmla="*/ 10108345 w 10624323"/>
              <a:gd name="connsiteY14" fmla="*/ 4427060 h 5118157"/>
              <a:gd name="connsiteX15" fmla="*/ 10287878 w 10624323"/>
              <a:gd name="connsiteY15" fmla="*/ 4715205 h 5118157"/>
              <a:gd name="connsiteX16" fmla="*/ 10005460 w 10624323"/>
              <a:gd name="connsiteY16" fmla="*/ 5118157 h 5118157"/>
              <a:gd name="connsiteX0" fmla="*/ 0 w 10624323"/>
              <a:gd name="connsiteY0" fmla="*/ 0 h 5118157"/>
              <a:gd name="connsiteX1" fmla="*/ 431597 w 10624323"/>
              <a:gd name="connsiteY1" fmla="*/ 256032 h 5118157"/>
              <a:gd name="connsiteX2" fmla="*/ 863193 w 10624323"/>
              <a:gd name="connsiteY2" fmla="*/ 636422 h 5118157"/>
              <a:gd name="connsiteX3" fmla="*/ 1389888 w 10624323"/>
              <a:gd name="connsiteY3" fmla="*/ 1338681 h 5118157"/>
              <a:gd name="connsiteX4" fmla="*/ 2070201 w 10624323"/>
              <a:gd name="connsiteY4" fmla="*/ 1880006 h 5118157"/>
              <a:gd name="connsiteX5" fmla="*/ 3130905 w 10624323"/>
              <a:gd name="connsiteY5" fmla="*/ 2165299 h 5118157"/>
              <a:gd name="connsiteX6" fmla="*/ 4937760 w 10624323"/>
              <a:gd name="connsiteY6" fmla="*/ 2275027 h 5118157"/>
              <a:gd name="connsiteX7" fmla="*/ 6466637 w 10624323"/>
              <a:gd name="connsiteY7" fmla="*/ 2311603 h 5118157"/>
              <a:gd name="connsiteX8" fmla="*/ 7827264 w 10624323"/>
              <a:gd name="connsiteY8" fmla="*/ 2706624 h 5118157"/>
              <a:gd name="connsiteX9" fmla="*/ 8449056 w 10624323"/>
              <a:gd name="connsiteY9" fmla="*/ 3240633 h 5118157"/>
              <a:gd name="connsiteX10" fmla="*/ 8683142 w 10624323"/>
              <a:gd name="connsiteY10" fmla="*/ 3708806 h 5118157"/>
              <a:gd name="connsiteX11" fmla="*/ 8822131 w 10624323"/>
              <a:gd name="connsiteY11" fmla="*/ 4103827 h 5118157"/>
              <a:gd name="connsiteX12" fmla="*/ 9180576 w 10624323"/>
              <a:gd name="connsiteY12" fmla="*/ 4294022 h 5118157"/>
              <a:gd name="connsiteX13" fmla="*/ 9575597 w 10624323"/>
              <a:gd name="connsiteY13" fmla="*/ 4330598 h 5118157"/>
              <a:gd name="connsiteX14" fmla="*/ 10108345 w 10624323"/>
              <a:gd name="connsiteY14" fmla="*/ 4427060 h 5118157"/>
              <a:gd name="connsiteX15" fmla="*/ 10287878 w 10624323"/>
              <a:gd name="connsiteY15" fmla="*/ 4715205 h 5118157"/>
              <a:gd name="connsiteX16" fmla="*/ 10005460 w 10624323"/>
              <a:gd name="connsiteY16" fmla="*/ 5118157 h 5118157"/>
              <a:gd name="connsiteX0" fmla="*/ 0 w 10574934"/>
              <a:gd name="connsiteY0" fmla="*/ 0 h 5118157"/>
              <a:gd name="connsiteX1" fmla="*/ 431597 w 10574934"/>
              <a:gd name="connsiteY1" fmla="*/ 256032 h 5118157"/>
              <a:gd name="connsiteX2" fmla="*/ 863193 w 10574934"/>
              <a:gd name="connsiteY2" fmla="*/ 636422 h 5118157"/>
              <a:gd name="connsiteX3" fmla="*/ 1389888 w 10574934"/>
              <a:gd name="connsiteY3" fmla="*/ 1338681 h 5118157"/>
              <a:gd name="connsiteX4" fmla="*/ 2070201 w 10574934"/>
              <a:gd name="connsiteY4" fmla="*/ 1880006 h 5118157"/>
              <a:gd name="connsiteX5" fmla="*/ 3130905 w 10574934"/>
              <a:gd name="connsiteY5" fmla="*/ 2165299 h 5118157"/>
              <a:gd name="connsiteX6" fmla="*/ 4937760 w 10574934"/>
              <a:gd name="connsiteY6" fmla="*/ 2275027 h 5118157"/>
              <a:gd name="connsiteX7" fmla="*/ 6466637 w 10574934"/>
              <a:gd name="connsiteY7" fmla="*/ 2311603 h 5118157"/>
              <a:gd name="connsiteX8" fmla="*/ 7827264 w 10574934"/>
              <a:gd name="connsiteY8" fmla="*/ 2706624 h 5118157"/>
              <a:gd name="connsiteX9" fmla="*/ 8449056 w 10574934"/>
              <a:gd name="connsiteY9" fmla="*/ 3240633 h 5118157"/>
              <a:gd name="connsiteX10" fmla="*/ 8683142 w 10574934"/>
              <a:gd name="connsiteY10" fmla="*/ 3708806 h 5118157"/>
              <a:gd name="connsiteX11" fmla="*/ 8822131 w 10574934"/>
              <a:gd name="connsiteY11" fmla="*/ 4103827 h 5118157"/>
              <a:gd name="connsiteX12" fmla="*/ 9180576 w 10574934"/>
              <a:gd name="connsiteY12" fmla="*/ 4294022 h 5118157"/>
              <a:gd name="connsiteX13" fmla="*/ 9575597 w 10574934"/>
              <a:gd name="connsiteY13" fmla="*/ 4330598 h 5118157"/>
              <a:gd name="connsiteX14" fmla="*/ 10108345 w 10574934"/>
              <a:gd name="connsiteY14" fmla="*/ 4427060 h 5118157"/>
              <a:gd name="connsiteX15" fmla="*/ 10287878 w 10574934"/>
              <a:gd name="connsiteY15" fmla="*/ 4715205 h 5118157"/>
              <a:gd name="connsiteX16" fmla="*/ 10005460 w 10574934"/>
              <a:gd name="connsiteY16" fmla="*/ 5118157 h 5118157"/>
              <a:gd name="connsiteX0" fmla="*/ 0 w 10393747"/>
              <a:gd name="connsiteY0" fmla="*/ 0 h 5118157"/>
              <a:gd name="connsiteX1" fmla="*/ 431597 w 10393747"/>
              <a:gd name="connsiteY1" fmla="*/ 256032 h 5118157"/>
              <a:gd name="connsiteX2" fmla="*/ 863193 w 10393747"/>
              <a:gd name="connsiteY2" fmla="*/ 636422 h 5118157"/>
              <a:gd name="connsiteX3" fmla="*/ 1389888 w 10393747"/>
              <a:gd name="connsiteY3" fmla="*/ 1338681 h 5118157"/>
              <a:gd name="connsiteX4" fmla="*/ 2070201 w 10393747"/>
              <a:gd name="connsiteY4" fmla="*/ 1880006 h 5118157"/>
              <a:gd name="connsiteX5" fmla="*/ 3130905 w 10393747"/>
              <a:gd name="connsiteY5" fmla="*/ 2165299 h 5118157"/>
              <a:gd name="connsiteX6" fmla="*/ 4937760 w 10393747"/>
              <a:gd name="connsiteY6" fmla="*/ 2275027 h 5118157"/>
              <a:gd name="connsiteX7" fmla="*/ 6466637 w 10393747"/>
              <a:gd name="connsiteY7" fmla="*/ 2311603 h 5118157"/>
              <a:gd name="connsiteX8" fmla="*/ 7827264 w 10393747"/>
              <a:gd name="connsiteY8" fmla="*/ 2706624 h 5118157"/>
              <a:gd name="connsiteX9" fmla="*/ 8449056 w 10393747"/>
              <a:gd name="connsiteY9" fmla="*/ 3240633 h 5118157"/>
              <a:gd name="connsiteX10" fmla="*/ 8683142 w 10393747"/>
              <a:gd name="connsiteY10" fmla="*/ 3708806 h 5118157"/>
              <a:gd name="connsiteX11" fmla="*/ 8822131 w 10393747"/>
              <a:gd name="connsiteY11" fmla="*/ 4103827 h 5118157"/>
              <a:gd name="connsiteX12" fmla="*/ 9180576 w 10393747"/>
              <a:gd name="connsiteY12" fmla="*/ 4294022 h 5118157"/>
              <a:gd name="connsiteX13" fmla="*/ 9575597 w 10393747"/>
              <a:gd name="connsiteY13" fmla="*/ 4330598 h 5118157"/>
              <a:gd name="connsiteX14" fmla="*/ 10108345 w 10393747"/>
              <a:gd name="connsiteY14" fmla="*/ 4427060 h 5118157"/>
              <a:gd name="connsiteX15" fmla="*/ 10287878 w 10393747"/>
              <a:gd name="connsiteY15" fmla="*/ 4715205 h 5118157"/>
              <a:gd name="connsiteX16" fmla="*/ 10005460 w 10393747"/>
              <a:gd name="connsiteY16" fmla="*/ 5118157 h 5118157"/>
              <a:gd name="connsiteX0" fmla="*/ 0 w 10404538"/>
              <a:gd name="connsiteY0" fmla="*/ 0 h 5118157"/>
              <a:gd name="connsiteX1" fmla="*/ 431597 w 10404538"/>
              <a:gd name="connsiteY1" fmla="*/ 256032 h 5118157"/>
              <a:gd name="connsiteX2" fmla="*/ 863193 w 10404538"/>
              <a:gd name="connsiteY2" fmla="*/ 636422 h 5118157"/>
              <a:gd name="connsiteX3" fmla="*/ 1389888 w 10404538"/>
              <a:gd name="connsiteY3" fmla="*/ 1338681 h 5118157"/>
              <a:gd name="connsiteX4" fmla="*/ 2070201 w 10404538"/>
              <a:gd name="connsiteY4" fmla="*/ 1880006 h 5118157"/>
              <a:gd name="connsiteX5" fmla="*/ 3130905 w 10404538"/>
              <a:gd name="connsiteY5" fmla="*/ 2165299 h 5118157"/>
              <a:gd name="connsiteX6" fmla="*/ 4937760 w 10404538"/>
              <a:gd name="connsiteY6" fmla="*/ 2275027 h 5118157"/>
              <a:gd name="connsiteX7" fmla="*/ 6466637 w 10404538"/>
              <a:gd name="connsiteY7" fmla="*/ 2311603 h 5118157"/>
              <a:gd name="connsiteX8" fmla="*/ 7827264 w 10404538"/>
              <a:gd name="connsiteY8" fmla="*/ 2706624 h 5118157"/>
              <a:gd name="connsiteX9" fmla="*/ 8449056 w 10404538"/>
              <a:gd name="connsiteY9" fmla="*/ 3240633 h 5118157"/>
              <a:gd name="connsiteX10" fmla="*/ 8683142 w 10404538"/>
              <a:gd name="connsiteY10" fmla="*/ 3708806 h 5118157"/>
              <a:gd name="connsiteX11" fmla="*/ 8822131 w 10404538"/>
              <a:gd name="connsiteY11" fmla="*/ 4103827 h 5118157"/>
              <a:gd name="connsiteX12" fmla="*/ 9180576 w 10404538"/>
              <a:gd name="connsiteY12" fmla="*/ 4294022 h 5118157"/>
              <a:gd name="connsiteX13" fmla="*/ 9575597 w 10404538"/>
              <a:gd name="connsiteY13" fmla="*/ 4330598 h 5118157"/>
              <a:gd name="connsiteX14" fmla="*/ 10108345 w 10404538"/>
              <a:gd name="connsiteY14" fmla="*/ 4427060 h 5118157"/>
              <a:gd name="connsiteX15" fmla="*/ 10287878 w 10404538"/>
              <a:gd name="connsiteY15" fmla="*/ 4715205 h 5118157"/>
              <a:gd name="connsiteX16" fmla="*/ 10005460 w 10404538"/>
              <a:gd name="connsiteY16"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9575597 w 10560670"/>
              <a:gd name="connsiteY13" fmla="*/ 4330598 h 5118157"/>
              <a:gd name="connsiteX14" fmla="*/ 10108345 w 10560670"/>
              <a:gd name="connsiteY14" fmla="*/ 4427060 h 5118157"/>
              <a:gd name="connsiteX15" fmla="*/ 10467646 w 10560670"/>
              <a:gd name="connsiteY15" fmla="*/ 4721032 h 5118157"/>
              <a:gd name="connsiteX16" fmla="*/ 10005460 w 10560670"/>
              <a:gd name="connsiteY16"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10108345 w 10560670"/>
              <a:gd name="connsiteY13" fmla="*/ 4427060 h 5118157"/>
              <a:gd name="connsiteX14" fmla="*/ 10467646 w 10560670"/>
              <a:gd name="connsiteY14" fmla="*/ 4721032 h 5118157"/>
              <a:gd name="connsiteX15" fmla="*/ 10005460 w 10560670"/>
              <a:gd name="connsiteY15"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10108345 w 10560670"/>
              <a:gd name="connsiteY13" fmla="*/ 4427060 h 5118157"/>
              <a:gd name="connsiteX14" fmla="*/ 10467646 w 10560670"/>
              <a:gd name="connsiteY14" fmla="*/ 4721032 h 5118157"/>
              <a:gd name="connsiteX15" fmla="*/ 10005460 w 1056067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467646"/>
              <a:gd name="connsiteY0" fmla="*/ 0 h 5118157"/>
              <a:gd name="connsiteX1" fmla="*/ 431597 w 10467646"/>
              <a:gd name="connsiteY1" fmla="*/ 256032 h 5118157"/>
              <a:gd name="connsiteX2" fmla="*/ 863193 w 10467646"/>
              <a:gd name="connsiteY2" fmla="*/ 636422 h 5118157"/>
              <a:gd name="connsiteX3" fmla="*/ 1389888 w 10467646"/>
              <a:gd name="connsiteY3" fmla="*/ 1338681 h 5118157"/>
              <a:gd name="connsiteX4" fmla="*/ 2070201 w 10467646"/>
              <a:gd name="connsiteY4" fmla="*/ 1880006 h 5118157"/>
              <a:gd name="connsiteX5" fmla="*/ 3130905 w 10467646"/>
              <a:gd name="connsiteY5" fmla="*/ 2165299 h 5118157"/>
              <a:gd name="connsiteX6" fmla="*/ 4937760 w 10467646"/>
              <a:gd name="connsiteY6" fmla="*/ 2275027 h 5118157"/>
              <a:gd name="connsiteX7" fmla="*/ 6466637 w 10467646"/>
              <a:gd name="connsiteY7" fmla="*/ 2311603 h 5118157"/>
              <a:gd name="connsiteX8" fmla="*/ 7827264 w 10467646"/>
              <a:gd name="connsiteY8" fmla="*/ 2706624 h 5118157"/>
              <a:gd name="connsiteX9" fmla="*/ 8449056 w 10467646"/>
              <a:gd name="connsiteY9" fmla="*/ 3240633 h 5118157"/>
              <a:gd name="connsiteX10" fmla="*/ 8683142 w 10467646"/>
              <a:gd name="connsiteY10" fmla="*/ 3708806 h 5118157"/>
              <a:gd name="connsiteX11" fmla="*/ 8822131 w 10467646"/>
              <a:gd name="connsiteY11" fmla="*/ 4103827 h 5118157"/>
              <a:gd name="connsiteX12" fmla="*/ 9180576 w 10467646"/>
              <a:gd name="connsiteY12" fmla="*/ 4294022 h 5118157"/>
              <a:gd name="connsiteX13" fmla="*/ 10467646 w 10467646"/>
              <a:gd name="connsiteY13" fmla="*/ 4721032 h 5118157"/>
              <a:gd name="connsiteX14" fmla="*/ 10005460 w 10467646"/>
              <a:gd name="connsiteY14" fmla="*/ 5118157 h 5118157"/>
              <a:gd name="connsiteX0" fmla="*/ 0 w 10511625"/>
              <a:gd name="connsiteY0" fmla="*/ 0 h 5118157"/>
              <a:gd name="connsiteX1" fmla="*/ 431597 w 10511625"/>
              <a:gd name="connsiteY1" fmla="*/ 256032 h 5118157"/>
              <a:gd name="connsiteX2" fmla="*/ 863193 w 10511625"/>
              <a:gd name="connsiteY2" fmla="*/ 636422 h 5118157"/>
              <a:gd name="connsiteX3" fmla="*/ 1389888 w 10511625"/>
              <a:gd name="connsiteY3" fmla="*/ 1338681 h 5118157"/>
              <a:gd name="connsiteX4" fmla="*/ 2070201 w 10511625"/>
              <a:gd name="connsiteY4" fmla="*/ 1880006 h 5118157"/>
              <a:gd name="connsiteX5" fmla="*/ 3130905 w 10511625"/>
              <a:gd name="connsiteY5" fmla="*/ 2165299 h 5118157"/>
              <a:gd name="connsiteX6" fmla="*/ 4937760 w 10511625"/>
              <a:gd name="connsiteY6" fmla="*/ 2275027 h 5118157"/>
              <a:gd name="connsiteX7" fmla="*/ 6466637 w 10511625"/>
              <a:gd name="connsiteY7" fmla="*/ 2311603 h 5118157"/>
              <a:gd name="connsiteX8" fmla="*/ 7827264 w 10511625"/>
              <a:gd name="connsiteY8" fmla="*/ 2706624 h 5118157"/>
              <a:gd name="connsiteX9" fmla="*/ 8449056 w 10511625"/>
              <a:gd name="connsiteY9" fmla="*/ 3240633 h 5118157"/>
              <a:gd name="connsiteX10" fmla="*/ 8683142 w 10511625"/>
              <a:gd name="connsiteY10" fmla="*/ 3708806 h 5118157"/>
              <a:gd name="connsiteX11" fmla="*/ 8822131 w 10511625"/>
              <a:gd name="connsiteY11" fmla="*/ 4103827 h 5118157"/>
              <a:gd name="connsiteX12" fmla="*/ 9180576 w 10511625"/>
              <a:gd name="connsiteY12" fmla="*/ 4294022 h 5118157"/>
              <a:gd name="connsiteX13" fmla="*/ 10467646 w 10511625"/>
              <a:gd name="connsiteY13" fmla="*/ 4721032 h 5118157"/>
              <a:gd name="connsiteX14" fmla="*/ 10005460 w 10511625"/>
              <a:gd name="connsiteY14" fmla="*/ 5118157 h 5118157"/>
              <a:gd name="connsiteX0" fmla="*/ 0 w 10873155"/>
              <a:gd name="connsiteY0" fmla="*/ 0 h 5259771"/>
              <a:gd name="connsiteX1" fmla="*/ 793127 w 10873155"/>
              <a:gd name="connsiteY1" fmla="*/ 397646 h 5259771"/>
              <a:gd name="connsiteX2" fmla="*/ 1224723 w 10873155"/>
              <a:gd name="connsiteY2" fmla="*/ 778036 h 5259771"/>
              <a:gd name="connsiteX3" fmla="*/ 1751418 w 10873155"/>
              <a:gd name="connsiteY3" fmla="*/ 1480295 h 5259771"/>
              <a:gd name="connsiteX4" fmla="*/ 2431731 w 10873155"/>
              <a:gd name="connsiteY4" fmla="*/ 2021620 h 5259771"/>
              <a:gd name="connsiteX5" fmla="*/ 3492435 w 10873155"/>
              <a:gd name="connsiteY5" fmla="*/ 2306913 h 5259771"/>
              <a:gd name="connsiteX6" fmla="*/ 5299290 w 10873155"/>
              <a:gd name="connsiteY6" fmla="*/ 2416641 h 5259771"/>
              <a:gd name="connsiteX7" fmla="*/ 6828167 w 10873155"/>
              <a:gd name="connsiteY7" fmla="*/ 2453217 h 5259771"/>
              <a:gd name="connsiteX8" fmla="*/ 8188794 w 10873155"/>
              <a:gd name="connsiteY8" fmla="*/ 2848238 h 5259771"/>
              <a:gd name="connsiteX9" fmla="*/ 8810586 w 10873155"/>
              <a:gd name="connsiteY9" fmla="*/ 3382247 h 5259771"/>
              <a:gd name="connsiteX10" fmla="*/ 9044672 w 10873155"/>
              <a:gd name="connsiteY10" fmla="*/ 3850420 h 5259771"/>
              <a:gd name="connsiteX11" fmla="*/ 9183661 w 10873155"/>
              <a:gd name="connsiteY11" fmla="*/ 4245441 h 5259771"/>
              <a:gd name="connsiteX12" fmla="*/ 9542106 w 10873155"/>
              <a:gd name="connsiteY12" fmla="*/ 4435636 h 5259771"/>
              <a:gd name="connsiteX13" fmla="*/ 10829176 w 10873155"/>
              <a:gd name="connsiteY13" fmla="*/ 4862646 h 5259771"/>
              <a:gd name="connsiteX14" fmla="*/ 10366990 w 10873155"/>
              <a:gd name="connsiteY14" fmla="*/ 5259771 h 5259771"/>
              <a:gd name="connsiteX0" fmla="*/ 0 w 10873155"/>
              <a:gd name="connsiteY0" fmla="*/ 0 h 5259771"/>
              <a:gd name="connsiteX1" fmla="*/ 793127 w 10873155"/>
              <a:gd name="connsiteY1" fmla="*/ 397646 h 5259771"/>
              <a:gd name="connsiteX2" fmla="*/ 1224723 w 10873155"/>
              <a:gd name="connsiteY2" fmla="*/ 778036 h 5259771"/>
              <a:gd name="connsiteX3" fmla="*/ 1751418 w 10873155"/>
              <a:gd name="connsiteY3" fmla="*/ 1480295 h 5259771"/>
              <a:gd name="connsiteX4" fmla="*/ 2431731 w 10873155"/>
              <a:gd name="connsiteY4" fmla="*/ 2021620 h 5259771"/>
              <a:gd name="connsiteX5" fmla="*/ 3492435 w 10873155"/>
              <a:gd name="connsiteY5" fmla="*/ 2306913 h 5259771"/>
              <a:gd name="connsiteX6" fmla="*/ 5299290 w 10873155"/>
              <a:gd name="connsiteY6" fmla="*/ 2416641 h 5259771"/>
              <a:gd name="connsiteX7" fmla="*/ 6828167 w 10873155"/>
              <a:gd name="connsiteY7" fmla="*/ 2453217 h 5259771"/>
              <a:gd name="connsiteX8" fmla="*/ 8188794 w 10873155"/>
              <a:gd name="connsiteY8" fmla="*/ 2848238 h 5259771"/>
              <a:gd name="connsiteX9" fmla="*/ 8810586 w 10873155"/>
              <a:gd name="connsiteY9" fmla="*/ 3382247 h 5259771"/>
              <a:gd name="connsiteX10" fmla="*/ 9044672 w 10873155"/>
              <a:gd name="connsiteY10" fmla="*/ 3850420 h 5259771"/>
              <a:gd name="connsiteX11" fmla="*/ 9183661 w 10873155"/>
              <a:gd name="connsiteY11" fmla="*/ 4245441 h 5259771"/>
              <a:gd name="connsiteX12" fmla="*/ 9542106 w 10873155"/>
              <a:gd name="connsiteY12" fmla="*/ 4435636 h 5259771"/>
              <a:gd name="connsiteX13" fmla="*/ 10829176 w 10873155"/>
              <a:gd name="connsiteY13" fmla="*/ 4862646 h 5259771"/>
              <a:gd name="connsiteX14" fmla="*/ 10366990 w 10873155"/>
              <a:gd name="connsiteY14" fmla="*/ 5259771 h 5259771"/>
              <a:gd name="connsiteX0" fmla="*/ 0 w 11090072"/>
              <a:gd name="connsiteY0" fmla="*/ 0 h 5407048"/>
              <a:gd name="connsiteX1" fmla="*/ 1010044 w 11090072"/>
              <a:gd name="connsiteY1" fmla="*/ 544923 h 5407048"/>
              <a:gd name="connsiteX2" fmla="*/ 1441640 w 11090072"/>
              <a:gd name="connsiteY2" fmla="*/ 925313 h 5407048"/>
              <a:gd name="connsiteX3" fmla="*/ 1968335 w 11090072"/>
              <a:gd name="connsiteY3" fmla="*/ 1627572 h 5407048"/>
              <a:gd name="connsiteX4" fmla="*/ 2648648 w 11090072"/>
              <a:gd name="connsiteY4" fmla="*/ 2168897 h 5407048"/>
              <a:gd name="connsiteX5" fmla="*/ 3709352 w 11090072"/>
              <a:gd name="connsiteY5" fmla="*/ 2454190 h 5407048"/>
              <a:gd name="connsiteX6" fmla="*/ 5516207 w 11090072"/>
              <a:gd name="connsiteY6" fmla="*/ 2563918 h 5407048"/>
              <a:gd name="connsiteX7" fmla="*/ 7045084 w 11090072"/>
              <a:gd name="connsiteY7" fmla="*/ 2600494 h 5407048"/>
              <a:gd name="connsiteX8" fmla="*/ 8405711 w 11090072"/>
              <a:gd name="connsiteY8" fmla="*/ 2995515 h 5407048"/>
              <a:gd name="connsiteX9" fmla="*/ 9027503 w 11090072"/>
              <a:gd name="connsiteY9" fmla="*/ 3529524 h 5407048"/>
              <a:gd name="connsiteX10" fmla="*/ 9261589 w 11090072"/>
              <a:gd name="connsiteY10" fmla="*/ 3997697 h 5407048"/>
              <a:gd name="connsiteX11" fmla="*/ 9400578 w 11090072"/>
              <a:gd name="connsiteY11" fmla="*/ 4392718 h 5407048"/>
              <a:gd name="connsiteX12" fmla="*/ 9759023 w 11090072"/>
              <a:gd name="connsiteY12" fmla="*/ 4582913 h 5407048"/>
              <a:gd name="connsiteX13" fmla="*/ 11046093 w 11090072"/>
              <a:gd name="connsiteY13" fmla="*/ 5009923 h 5407048"/>
              <a:gd name="connsiteX14" fmla="*/ 10583907 w 11090072"/>
              <a:gd name="connsiteY14" fmla="*/ 5407048 h 5407048"/>
              <a:gd name="connsiteX0" fmla="*/ 0 w 11090072"/>
              <a:gd name="connsiteY0" fmla="*/ 0 h 5407048"/>
              <a:gd name="connsiteX1" fmla="*/ 1010044 w 11090072"/>
              <a:gd name="connsiteY1" fmla="*/ 544923 h 5407048"/>
              <a:gd name="connsiteX2" fmla="*/ 1441640 w 11090072"/>
              <a:gd name="connsiteY2" fmla="*/ 925313 h 5407048"/>
              <a:gd name="connsiteX3" fmla="*/ 1968335 w 11090072"/>
              <a:gd name="connsiteY3" fmla="*/ 1627572 h 5407048"/>
              <a:gd name="connsiteX4" fmla="*/ 2648648 w 11090072"/>
              <a:gd name="connsiteY4" fmla="*/ 2168897 h 5407048"/>
              <a:gd name="connsiteX5" fmla="*/ 3709352 w 11090072"/>
              <a:gd name="connsiteY5" fmla="*/ 2454190 h 5407048"/>
              <a:gd name="connsiteX6" fmla="*/ 5516207 w 11090072"/>
              <a:gd name="connsiteY6" fmla="*/ 2563918 h 5407048"/>
              <a:gd name="connsiteX7" fmla="*/ 7045084 w 11090072"/>
              <a:gd name="connsiteY7" fmla="*/ 2600494 h 5407048"/>
              <a:gd name="connsiteX8" fmla="*/ 8405711 w 11090072"/>
              <a:gd name="connsiteY8" fmla="*/ 2995515 h 5407048"/>
              <a:gd name="connsiteX9" fmla="*/ 9027503 w 11090072"/>
              <a:gd name="connsiteY9" fmla="*/ 3529524 h 5407048"/>
              <a:gd name="connsiteX10" fmla="*/ 9261589 w 11090072"/>
              <a:gd name="connsiteY10" fmla="*/ 3997697 h 5407048"/>
              <a:gd name="connsiteX11" fmla="*/ 9400578 w 11090072"/>
              <a:gd name="connsiteY11" fmla="*/ 4392718 h 5407048"/>
              <a:gd name="connsiteX12" fmla="*/ 9759023 w 11090072"/>
              <a:gd name="connsiteY12" fmla="*/ 4582913 h 5407048"/>
              <a:gd name="connsiteX13" fmla="*/ 11046093 w 11090072"/>
              <a:gd name="connsiteY13" fmla="*/ 5009923 h 5407048"/>
              <a:gd name="connsiteX14" fmla="*/ 10583907 w 11090072"/>
              <a:gd name="connsiteY14" fmla="*/ 5407048 h 5407048"/>
              <a:gd name="connsiteX0" fmla="*/ 0 w 11059945"/>
              <a:gd name="connsiteY0" fmla="*/ 0 h 5446700"/>
              <a:gd name="connsiteX1" fmla="*/ 979917 w 11059945"/>
              <a:gd name="connsiteY1" fmla="*/ 584575 h 5446700"/>
              <a:gd name="connsiteX2" fmla="*/ 1411513 w 11059945"/>
              <a:gd name="connsiteY2" fmla="*/ 964965 h 5446700"/>
              <a:gd name="connsiteX3" fmla="*/ 1938208 w 11059945"/>
              <a:gd name="connsiteY3" fmla="*/ 1667224 h 5446700"/>
              <a:gd name="connsiteX4" fmla="*/ 2618521 w 11059945"/>
              <a:gd name="connsiteY4" fmla="*/ 2208549 h 5446700"/>
              <a:gd name="connsiteX5" fmla="*/ 3679225 w 11059945"/>
              <a:gd name="connsiteY5" fmla="*/ 2493842 h 5446700"/>
              <a:gd name="connsiteX6" fmla="*/ 5486080 w 11059945"/>
              <a:gd name="connsiteY6" fmla="*/ 2603570 h 5446700"/>
              <a:gd name="connsiteX7" fmla="*/ 7014957 w 11059945"/>
              <a:gd name="connsiteY7" fmla="*/ 2640146 h 5446700"/>
              <a:gd name="connsiteX8" fmla="*/ 8375584 w 11059945"/>
              <a:gd name="connsiteY8" fmla="*/ 3035167 h 5446700"/>
              <a:gd name="connsiteX9" fmla="*/ 8997376 w 11059945"/>
              <a:gd name="connsiteY9" fmla="*/ 3569176 h 5446700"/>
              <a:gd name="connsiteX10" fmla="*/ 9231462 w 11059945"/>
              <a:gd name="connsiteY10" fmla="*/ 4037349 h 5446700"/>
              <a:gd name="connsiteX11" fmla="*/ 9370451 w 11059945"/>
              <a:gd name="connsiteY11" fmla="*/ 4432370 h 5446700"/>
              <a:gd name="connsiteX12" fmla="*/ 9728896 w 11059945"/>
              <a:gd name="connsiteY12" fmla="*/ 4622565 h 5446700"/>
              <a:gd name="connsiteX13" fmla="*/ 11015966 w 11059945"/>
              <a:gd name="connsiteY13" fmla="*/ 5049575 h 5446700"/>
              <a:gd name="connsiteX14" fmla="*/ 10553780 w 11059945"/>
              <a:gd name="connsiteY14" fmla="*/ 5446700 h 5446700"/>
              <a:gd name="connsiteX0" fmla="*/ 896 w 11060841"/>
              <a:gd name="connsiteY0" fmla="*/ 0 h 5446700"/>
              <a:gd name="connsiteX1" fmla="*/ 980813 w 11060841"/>
              <a:gd name="connsiteY1" fmla="*/ 584575 h 5446700"/>
              <a:gd name="connsiteX2" fmla="*/ 1412409 w 11060841"/>
              <a:gd name="connsiteY2" fmla="*/ 964965 h 5446700"/>
              <a:gd name="connsiteX3" fmla="*/ 1939104 w 11060841"/>
              <a:gd name="connsiteY3" fmla="*/ 1667224 h 5446700"/>
              <a:gd name="connsiteX4" fmla="*/ 2619417 w 11060841"/>
              <a:gd name="connsiteY4" fmla="*/ 2208549 h 5446700"/>
              <a:gd name="connsiteX5" fmla="*/ 3680121 w 11060841"/>
              <a:gd name="connsiteY5" fmla="*/ 2493842 h 5446700"/>
              <a:gd name="connsiteX6" fmla="*/ 5486976 w 11060841"/>
              <a:gd name="connsiteY6" fmla="*/ 2603570 h 5446700"/>
              <a:gd name="connsiteX7" fmla="*/ 7015853 w 11060841"/>
              <a:gd name="connsiteY7" fmla="*/ 2640146 h 5446700"/>
              <a:gd name="connsiteX8" fmla="*/ 8376480 w 11060841"/>
              <a:gd name="connsiteY8" fmla="*/ 3035167 h 5446700"/>
              <a:gd name="connsiteX9" fmla="*/ 8998272 w 11060841"/>
              <a:gd name="connsiteY9" fmla="*/ 3569176 h 5446700"/>
              <a:gd name="connsiteX10" fmla="*/ 9232358 w 11060841"/>
              <a:gd name="connsiteY10" fmla="*/ 4037349 h 5446700"/>
              <a:gd name="connsiteX11" fmla="*/ 9371347 w 11060841"/>
              <a:gd name="connsiteY11" fmla="*/ 4432370 h 5446700"/>
              <a:gd name="connsiteX12" fmla="*/ 9729792 w 11060841"/>
              <a:gd name="connsiteY12" fmla="*/ 4622565 h 5446700"/>
              <a:gd name="connsiteX13" fmla="*/ 11016862 w 11060841"/>
              <a:gd name="connsiteY13" fmla="*/ 5049575 h 5446700"/>
              <a:gd name="connsiteX14" fmla="*/ 10554676 w 11060841"/>
              <a:gd name="connsiteY14" fmla="*/ 5446700 h 54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60841" h="5446700">
                <a:moveTo>
                  <a:pt x="896" y="0"/>
                </a:moveTo>
                <a:cubicBezTo>
                  <a:pt x="-29978" y="290233"/>
                  <a:pt x="745561" y="423748"/>
                  <a:pt x="980813" y="584575"/>
                </a:cubicBezTo>
                <a:cubicBezTo>
                  <a:pt x="1216065" y="745403"/>
                  <a:pt x="1252694" y="784524"/>
                  <a:pt x="1412409" y="964965"/>
                </a:cubicBezTo>
                <a:cubicBezTo>
                  <a:pt x="1572124" y="1145407"/>
                  <a:pt x="1737936" y="1459960"/>
                  <a:pt x="1939104" y="1667224"/>
                </a:cubicBezTo>
                <a:cubicBezTo>
                  <a:pt x="2140272" y="1874488"/>
                  <a:pt x="2329248" y="2070779"/>
                  <a:pt x="2619417" y="2208549"/>
                </a:cubicBezTo>
                <a:cubicBezTo>
                  <a:pt x="2909586" y="2346319"/>
                  <a:pt x="3202194" y="2428005"/>
                  <a:pt x="3680121" y="2493842"/>
                </a:cubicBezTo>
                <a:cubicBezTo>
                  <a:pt x="4158048" y="2559679"/>
                  <a:pt x="4931021" y="2579186"/>
                  <a:pt x="5486976" y="2603570"/>
                </a:cubicBezTo>
                <a:cubicBezTo>
                  <a:pt x="6042931" y="2627954"/>
                  <a:pt x="6534269" y="2568213"/>
                  <a:pt x="7015853" y="2640146"/>
                </a:cubicBezTo>
                <a:cubicBezTo>
                  <a:pt x="7497437" y="2712079"/>
                  <a:pt x="8046077" y="2880329"/>
                  <a:pt x="8376480" y="3035167"/>
                </a:cubicBezTo>
                <a:cubicBezTo>
                  <a:pt x="8706883" y="3190005"/>
                  <a:pt x="8855626" y="3402146"/>
                  <a:pt x="8998272" y="3569176"/>
                </a:cubicBezTo>
                <a:cubicBezTo>
                  <a:pt x="9140918" y="3736206"/>
                  <a:pt x="9170179" y="3893483"/>
                  <a:pt x="9232358" y="4037349"/>
                </a:cubicBezTo>
                <a:cubicBezTo>
                  <a:pt x="9294537" y="4181215"/>
                  <a:pt x="9288441" y="4334834"/>
                  <a:pt x="9371347" y="4432370"/>
                </a:cubicBezTo>
                <a:cubicBezTo>
                  <a:pt x="9454253" y="4529906"/>
                  <a:pt x="9455540" y="4519698"/>
                  <a:pt x="9729792" y="4622565"/>
                </a:cubicBezTo>
                <a:cubicBezTo>
                  <a:pt x="10004044" y="4725432"/>
                  <a:pt x="11315657" y="4891712"/>
                  <a:pt x="11016862" y="5049575"/>
                </a:cubicBezTo>
                <a:cubicBezTo>
                  <a:pt x="10716259" y="5122705"/>
                  <a:pt x="10424705" y="5019551"/>
                  <a:pt x="10554676" y="5446700"/>
                </a:cubicBezTo>
              </a:path>
            </a:pathLst>
          </a:custGeom>
          <a:noFill/>
          <a:ln>
            <a:solidFill>
              <a:schemeClr val="accent3">
                <a:alpha val="5867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TextBox 4">
            <a:extLst>
              <a:ext uri="{FF2B5EF4-FFF2-40B4-BE49-F238E27FC236}">
                <a16:creationId xmlns:a16="http://schemas.microsoft.com/office/drawing/2014/main" id="{A77ADFC3-0081-1B4D-A08F-F8144CE10990}"/>
              </a:ext>
            </a:extLst>
          </p:cNvPr>
          <p:cNvSpPr txBox="1"/>
          <p:nvPr/>
        </p:nvSpPr>
        <p:spPr>
          <a:xfrm>
            <a:off x="1432190" y="681431"/>
            <a:ext cx="1903085" cy="230832"/>
          </a:xfrm>
          <a:prstGeom prst="rect">
            <a:avLst/>
          </a:prstGeom>
          <a:noFill/>
        </p:spPr>
        <p:txBody>
          <a:bodyPr wrap="none" rtlCol="0">
            <a:spAutoFit/>
          </a:bodyPr>
          <a:lstStyle/>
          <a:p>
            <a:r>
              <a:rPr lang="en-US" sz="900" dirty="0">
                <a:solidFill>
                  <a:schemeClr val="bg1"/>
                </a:solidFill>
                <a:latin typeface="Bierstadt" panose="020B0004020202020204" pitchFamily="34" charset="0"/>
                <a:cs typeface="Arial" panose="020B0604020202020204" pitchFamily="34" charset="0"/>
              </a:rPr>
              <a:t>Cruise Stage Separation; E–10 min</a:t>
            </a:r>
          </a:p>
        </p:txBody>
      </p:sp>
      <p:grpSp>
        <p:nvGrpSpPr>
          <p:cNvPr id="6" name="Group 5">
            <a:extLst>
              <a:ext uri="{FF2B5EF4-FFF2-40B4-BE49-F238E27FC236}">
                <a16:creationId xmlns:a16="http://schemas.microsoft.com/office/drawing/2014/main" id="{9A66A7CF-1334-AA4C-B258-CF416CA93A63}"/>
              </a:ext>
            </a:extLst>
          </p:cNvPr>
          <p:cNvGrpSpPr/>
          <p:nvPr/>
        </p:nvGrpSpPr>
        <p:grpSpPr>
          <a:xfrm rot="20600003">
            <a:off x="1212723" y="714789"/>
            <a:ext cx="687438" cy="649546"/>
            <a:chOff x="4154456" y="2664491"/>
            <a:chExt cx="848141" cy="801391"/>
          </a:xfrm>
        </p:grpSpPr>
        <p:pic>
          <p:nvPicPr>
            <p:cNvPr id="7" name="Picture 6">
              <a:extLst>
                <a:ext uri="{FF2B5EF4-FFF2-40B4-BE49-F238E27FC236}">
                  <a16:creationId xmlns:a16="http://schemas.microsoft.com/office/drawing/2014/main" id="{C1E0BDA6-5D9A-5D4F-A27F-11AB0F8BC4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4419971" y="3075334"/>
              <a:ext cx="490013" cy="370403"/>
            </a:xfrm>
            <a:prstGeom prst="rect">
              <a:avLst/>
            </a:prstGeom>
          </p:spPr>
        </p:pic>
        <p:sp>
          <p:nvSpPr>
            <p:cNvPr id="8" name="Arc 7">
              <a:extLst>
                <a:ext uri="{FF2B5EF4-FFF2-40B4-BE49-F238E27FC236}">
                  <a16:creationId xmlns:a16="http://schemas.microsoft.com/office/drawing/2014/main" id="{83E90413-37A3-E74E-A3BD-5672011DDFF9}"/>
                </a:ext>
              </a:extLst>
            </p:cNvPr>
            <p:cNvSpPr/>
            <p:nvPr/>
          </p:nvSpPr>
          <p:spPr>
            <a:xfrm rot="6752109">
              <a:off x="4177831" y="2641116"/>
              <a:ext cx="801391" cy="848141"/>
            </a:xfrm>
            <a:prstGeom prst="arc">
              <a:avLst/>
            </a:prstGeom>
            <a:noFill/>
            <a:ln w="22225" cap="rnd" cmpd="sng" algn="ctr">
              <a:gradFill flip="none" rotWithShape="1">
                <a:gsLst>
                  <a:gs pos="0">
                    <a:srgbClr val="FFC000"/>
                  </a:gs>
                  <a:gs pos="54976">
                    <a:srgbClr val="FFFFFF"/>
                  </a:gs>
                  <a:gs pos="21000">
                    <a:srgbClr val="E03C30">
                      <a:lumMod val="75000"/>
                    </a:srgbClr>
                  </a:gs>
                  <a:gs pos="83000">
                    <a:srgbClr val="C00000"/>
                  </a:gs>
                  <a:gs pos="100000">
                    <a:srgbClr val="FF9E16"/>
                  </a:gs>
                </a:gsLst>
                <a:path path="circle">
                  <a:fillToRect l="100000" t="100000"/>
                </a:path>
                <a:tileRect r="-100000" b="-100000"/>
              </a:gradFill>
              <a:prstDash val="solid"/>
              <a:miter lim="800000"/>
            </a:ln>
            <a:effectLst>
              <a:glow rad="38100">
                <a:srgbClr val="FFFFFF">
                  <a:alpha val="5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4E6E7AC2-D7DE-1F44-B56C-75F4A272A720}"/>
              </a:ext>
            </a:extLst>
          </p:cNvPr>
          <p:cNvGrpSpPr/>
          <p:nvPr/>
        </p:nvGrpSpPr>
        <p:grpSpPr>
          <a:xfrm rot="20600003">
            <a:off x="1531086" y="1163246"/>
            <a:ext cx="863707" cy="816098"/>
            <a:chOff x="4154456" y="2664491"/>
            <a:chExt cx="848141" cy="801391"/>
          </a:xfrm>
        </p:grpSpPr>
        <p:pic>
          <p:nvPicPr>
            <p:cNvPr id="10" name="Picture 9">
              <a:extLst>
                <a:ext uri="{FF2B5EF4-FFF2-40B4-BE49-F238E27FC236}">
                  <a16:creationId xmlns:a16="http://schemas.microsoft.com/office/drawing/2014/main" id="{AB9D63C8-76FB-B448-ADC6-DD4932AB63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4419971" y="3075334"/>
              <a:ext cx="490013" cy="370403"/>
            </a:xfrm>
            <a:prstGeom prst="rect">
              <a:avLst/>
            </a:prstGeom>
          </p:spPr>
        </p:pic>
        <p:sp>
          <p:nvSpPr>
            <p:cNvPr id="11" name="Arc 10">
              <a:extLst>
                <a:ext uri="{FF2B5EF4-FFF2-40B4-BE49-F238E27FC236}">
                  <a16:creationId xmlns:a16="http://schemas.microsoft.com/office/drawing/2014/main" id="{F52A0938-3E69-0A44-8E28-D0C3DD4AB40D}"/>
                </a:ext>
              </a:extLst>
            </p:cNvPr>
            <p:cNvSpPr/>
            <p:nvPr/>
          </p:nvSpPr>
          <p:spPr>
            <a:xfrm rot="6752109">
              <a:off x="4177831" y="2641116"/>
              <a:ext cx="801391" cy="848141"/>
            </a:xfrm>
            <a:prstGeom prst="arc">
              <a:avLst/>
            </a:prstGeom>
            <a:noFill/>
            <a:ln w="15875" cap="rnd" cmpd="sng" algn="ctr">
              <a:gradFill flip="none" rotWithShape="1">
                <a:gsLst>
                  <a:gs pos="19000">
                    <a:srgbClr val="FFC000"/>
                  </a:gs>
                  <a:gs pos="54976">
                    <a:srgbClr val="FFFFFF"/>
                  </a:gs>
                  <a:gs pos="82000">
                    <a:schemeClr val="accent4"/>
                  </a:gs>
                </a:gsLst>
                <a:path path="circle">
                  <a:fillToRect l="100000" t="100000"/>
                </a:path>
                <a:tileRect r="-100000" b="-100000"/>
              </a:gradFill>
              <a:prstDash val="solid"/>
              <a:miter lim="800000"/>
            </a:ln>
            <a:effectLst>
              <a:glow rad="38100">
                <a:srgbClr val="FFFFFF">
                  <a:alpha val="5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8" name="Group 27">
            <a:extLst>
              <a:ext uri="{FF2B5EF4-FFF2-40B4-BE49-F238E27FC236}">
                <a16:creationId xmlns:a16="http://schemas.microsoft.com/office/drawing/2014/main" id="{A2190A35-DF9C-EB4E-BC7C-612F5089E3E8}"/>
              </a:ext>
            </a:extLst>
          </p:cNvPr>
          <p:cNvGrpSpPr/>
          <p:nvPr/>
        </p:nvGrpSpPr>
        <p:grpSpPr>
          <a:xfrm rot="20150759">
            <a:off x="997592" y="483036"/>
            <a:ext cx="472894" cy="488114"/>
            <a:chOff x="538480" y="724063"/>
            <a:chExt cx="793165" cy="818693"/>
          </a:xfrm>
        </p:grpSpPr>
        <p:pic>
          <p:nvPicPr>
            <p:cNvPr id="29" name="Picture 28">
              <a:extLst>
                <a:ext uri="{FF2B5EF4-FFF2-40B4-BE49-F238E27FC236}">
                  <a16:creationId xmlns:a16="http://schemas.microsoft.com/office/drawing/2014/main" id="{7016EBD1-F1F6-7642-8AFB-7FB7CFBEAF11}"/>
                </a:ext>
              </a:extLst>
            </p:cNvPr>
            <p:cNvPicPr>
              <a:picLocks noChangeAspect="1"/>
            </p:cNvPicPr>
            <p:nvPr/>
          </p:nvPicPr>
          <p:blipFill>
            <a:blip r:embed="rId5"/>
            <a:stretch>
              <a:fillRect/>
            </a:stretch>
          </p:blipFill>
          <p:spPr>
            <a:xfrm>
              <a:off x="538480" y="724063"/>
              <a:ext cx="777240" cy="818693"/>
            </a:xfrm>
            <a:prstGeom prst="rect">
              <a:avLst/>
            </a:prstGeom>
          </p:spPr>
        </p:pic>
        <p:pic>
          <p:nvPicPr>
            <p:cNvPr id="30" name="Picture 29">
              <a:extLst>
                <a:ext uri="{FF2B5EF4-FFF2-40B4-BE49-F238E27FC236}">
                  <a16:creationId xmlns:a16="http://schemas.microsoft.com/office/drawing/2014/main" id="{1BDFD499-E1A2-7842-A8D9-5A3E72217E6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rot="21265405">
              <a:off x="711251" y="1011343"/>
              <a:ext cx="620394" cy="468959"/>
            </a:xfrm>
            <a:prstGeom prst="rect">
              <a:avLst/>
            </a:prstGeom>
          </p:spPr>
        </p:pic>
      </p:grpSp>
      <p:grpSp>
        <p:nvGrpSpPr>
          <p:cNvPr id="31" name="Group 30">
            <a:extLst>
              <a:ext uri="{FF2B5EF4-FFF2-40B4-BE49-F238E27FC236}">
                <a16:creationId xmlns:a16="http://schemas.microsoft.com/office/drawing/2014/main" id="{7C49837D-93FC-624F-84C2-A834001957EF}"/>
              </a:ext>
            </a:extLst>
          </p:cNvPr>
          <p:cNvGrpSpPr/>
          <p:nvPr/>
        </p:nvGrpSpPr>
        <p:grpSpPr>
          <a:xfrm rot="20173269">
            <a:off x="440126" y="223112"/>
            <a:ext cx="479002" cy="431694"/>
            <a:chOff x="207947" y="198584"/>
            <a:chExt cx="721071" cy="649855"/>
          </a:xfrm>
        </p:grpSpPr>
        <p:pic>
          <p:nvPicPr>
            <p:cNvPr id="32" name="Picture 31">
              <a:extLst>
                <a:ext uri="{FF2B5EF4-FFF2-40B4-BE49-F238E27FC236}">
                  <a16:creationId xmlns:a16="http://schemas.microsoft.com/office/drawing/2014/main" id="{AB651679-1956-BC40-8095-036264651653}"/>
                </a:ext>
              </a:extLst>
            </p:cNvPr>
            <p:cNvPicPr>
              <a:picLocks noChangeAspect="1"/>
            </p:cNvPicPr>
            <p:nvPr/>
          </p:nvPicPr>
          <p:blipFill>
            <a:blip r:embed="rId6"/>
            <a:stretch>
              <a:fillRect/>
            </a:stretch>
          </p:blipFill>
          <p:spPr>
            <a:xfrm>
              <a:off x="207947" y="198584"/>
              <a:ext cx="661066" cy="640080"/>
            </a:xfrm>
            <a:prstGeom prst="rect">
              <a:avLst/>
            </a:prstGeom>
          </p:spPr>
        </p:pic>
        <p:pic>
          <p:nvPicPr>
            <p:cNvPr id="33" name="Picture 32">
              <a:extLst>
                <a:ext uri="{FF2B5EF4-FFF2-40B4-BE49-F238E27FC236}">
                  <a16:creationId xmlns:a16="http://schemas.microsoft.com/office/drawing/2014/main" id="{7E1D6F5B-B738-1C46-BCA0-3F63DBFF4E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308624" y="379480"/>
              <a:ext cx="620394" cy="468959"/>
            </a:xfrm>
            <a:prstGeom prst="rect">
              <a:avLst/>
            </a:prstGeom>
          </p:spPr>
        </p:pic>
      </p:grpSp>
      <p:sp>
        <p:nvSpPr>
          <p:cNvPr id="34" name="TextBox 33">
            <a:extLst>
              <a:ext uri="{FF2B5EF4-FFF2-40B4-BE49-F238E27FC236}">
                <a16:creationId xmlns:a16="http://schemas.microsoft.com/office/drawing/2014/main" id="{32297E8F-C0B0-4F48-9EF1-C9CEDDF640AC}"/>
              </a:ext>
            </a:extLst>
          </p:cNvPr>
          <p:cNvSpPr txBox="1"/>
          <p:nvPr/>
        </p:nvSpPr>
        <p:spPr>
          <a:xfrm>
            <a:off x="420997" y="-18793"/>
            <a:ext cx="1210588" cy="230832"/>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r>
              <a:rPr lang="en-US" sz="900" dirty="0"/>
              <a:t>Wake up;  E-190 min</a:t>
            </a:r>
          </a:p>
        </p:txBody>
      </p:sp>
      <p:sp>
        <p:nvSpPr>
          <p:cNvPr id="35" name="TextBox 34">
            <a:extLst>
              <a:ext uri="{FF2B5EF4-FFF2-40B4-BE49-F238E27FC236}">
                <a16:creationId xmlns:a16="http://schemas.microsoft.com/office/drawing/2014/main" id="{D1ABCDCA-AD5B-4944-AB47-2FFC14732FBC}"/>
              </a:ext>
            </a:extLst>
          </p:cNvPr>
          <p:cNvSpPr txBox="1"/>
          <p:nvPr/>
        </p:nvSpPr>
        <p:spPr>
          <a:xfrm>
            <a:off x="1124017" y="325010"/>
            <a:ext cx="1558440" cy="230832"/>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r>
              <a:rPr lang="en-US" sz="900" dirty="0"/>
              <a:t>Cut thermal loop;  E-16 min</a:t>
            </a:r>
          </a:p>
        </p:txBody>
      </p:sp>
      <p:sp>
        <p:nvSpPr>
          <p:cNvPr id="36" name="TextBox 35">
            <a:extLst>
              <a:ext uri="{FF2B5EF4-FFF2-40B4-BE49-F238E27FC236}">
                <a16:creationId xmlns:a16="http://schemas.microsoft.com/office/drawing/2014/main" id="{81C31D34-0DF2-044A-8387-9937801C0AAF}"/>
              </a:ext>
            </a:extLst>
          </p:cNvPr>
          <p:cNvSpPr txBox="1"/>
          <p:nvPr/>
        </p:nvSpPr>
        <p:spPr>
          <a:xfrm rot="18961028">
            <a:off x="1369100" y="1242300"/>
            <a:ext cx="1032655" cy="369332"/>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pPr algn="ctr"/>
            <a:r>
              <a:rPr lang="en-US" sz="900" dirty="0"/>
              <a:t>Peak heating </a:t>
            </a:r>
          </a:p>
          <a:p>
            <a:pPr algn="ctr"/>
            <a:r>
              <a:rPr lang="en-US" sz="900" dirty="0"/>
              <a:t>254 km;  E+227 s</a:t>
            </a:r>
          </a:p>
        </p:txBody>
      </p:sp>
      <p:sp>
        <p:nvSpPr>
          <p:cNvPr id="37" name="TextBox 36">
            <a:extLst>
              <a:ext uri="{FF2B5EF4-FFF2-40B4-BE49-F238E27FC236}">
                <a16:creationId xmlns:a16="http://schemas.microsoft.com/office/drawing/2014/main" id="{CA386001-1512-0244-99B9-2644ED6C1F3C}"/>
              </a:ext>
            </a:extLst>
          </p:cNvPr>
          <p:cNvSpPr txBox="1"/>
          <p:nvPr/>
        </p:nvSpPr>
        <p:spPr>
          <a:xfrm rot="19284972">
            <a:off x="1781442" y="1870119"/>
            <a:ext cx="1111203" cy="369332"/>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pPr algn="ctr"/>
            <a:r>
              <a:rPr lang="en-US" sz="900" dirty="0"/>
              <a:t>Peak deceleration </a:t>
            </a:r>
          </a:p>
          <a:p>
            <a:pPr algn="ctr"/>
            <a:r>
              <a:rPr lang="en-US" sz="900" dirty="0"/>
              <a:t>232 km; E+241 s</a:t>
            </a:r>
          </a:p>
        </p:txBody>
      </p:sp>
      <p:sp>
        <p:nvSpPr>
          <p:cNvPr id="136" name="Title 3">
            <a:extLst>
              <a:ext uri="{FF2B5EF4-FFF2-40B4-BE49-F238E27FC236}">
                <a16:creationId xmlns:a16="http://schemas.microsoft.com/office/drawing/2014/main" id="{F63331C3-56C2-A473-1FB1-DC50669C047B}"/>
              </a:ext>
            </a:extLst>
          </p:cNvPr>
          <p:cNvSpPr txBox="1">
            <a:spLocks/>
          </p:cNvSpPr>
          <p:nvPr/>
        </p:nvSpPr>
        <p:spPr>
          <a:xfrm>
            <a:off x="3988158" y="-17058"/>
            <a:ext cx="6987296" cy="522734"/>
          </a:xfrm>
          <a:prstGeom prst="rect">
            <a:avLst/>
          </a:prstGeom>
        </p:spPr>
        <p:txBody>
          <a:bodyPr/>
          <a:lstStyle>
            <a:lvl1pPr algn="l" defTabSz="914400" rtl="0" eaLnBrk="1" latinLnBrk="0" hangingPunct="1">
              <a:lnSpc>
                <a:spcPct val="100000"/>
              </a:lnSpc>
              <a:spcBef>
                <a:spcPct val="0"/>
              </a:spcBef>
              <a:buNone/>
              <a:defRPr sz="3000" b="1" kern="1200" cap="none" spc="0" baseline="0">
                <a:ln>
                  <a:noFill/>
                </a:ln>
                <a:solidFill>
                  <a:srgbClr val="A92B40"/>
                </a:solidFill>
                <a:effectLst/>
                <a:latin typeface="+mj-lt"/>
                <a:ea typeface="+mj-ea"/>
                <a:cs typeface="+mj-cs"/>
              </a:defRPr>
            </a:lvl1pPr>
          </a:lstStyle>
          <a:p>
            <a:r>
              <a:rPr lang="en-US" dirty="0">
                <a:solidFill>
                  <a:schemeClr val="bg1"/>
                </a:solidFill>
              </a:rPr>
              <a:t>Entry</a:t>
            </a:r>
          </a:p>
        </p:txBody>
      </p:sp>
      <p:sp>
        <p:nvSpPr>
          <p:cNvPr id="2" name="TextBox 1">
            <a:extLst>
              <a:ext uri="{FF2B5EF4-FFF2-40B4-BE49-F238E27FC236}">
                <a16:creationId xmlns:a16="http://schemas.microsoft.com/office/drawing/2014/main" id="{E94D724B-9883-1A76-7C4C-280D5A6546C3}"/>
              </a:ext>
            </a:extLst>
          </p:cNvPr>
          <p:cNvSpPr txBox="1"/>
          <p:nvPr/>
        </p:nvSpPr>
        <p:spPr>
          <a:xfrm>
            <a:off x="-19649" y="6635614"/>
            <a:ext cx="2967031" cy="276999"/>
          </a:xfrm>
          <a:prstGeom prst="rect">
            <a:avLst/>
          </a:prstGeom>
          <a:noFill/>
          <a:ln w="19050">
            <a:noFill/>
          </a:ln>
        </p:spPr>
        <p:txBody>
          <a:bodyPr wrap="none" rtlCol="0">
            <a:spAutoFit/>
          </a:bodyPr>
          <a:lstStyle/>
          <a:p>
            <a:pPr algn="l"/>
            <a:r>
              <a:rPr lang="en-US" sz="1200" dirty="0">
                <a:solidFill>
                  <a:schemeClr val="bg1"/>
                </a:solidFill>
              </a:rPr>
              <a:t>* Times referenced to DAC1b CBE Mean</a:t>
            </a:r>
          </a:p>
        </p:txBody>
      </p:sp>
      <p:grpSp>
        <p:nvGrpSpPr>
          <p:cNvPr id="137" name="Group 136">
            <a:extLst>
              <a:ext uri="{FF2B5EF4-FFF2-40B4-BE49-F238E27FC236}">
                <a16:creationId xmlns:a16="http://schemas.microsoft.com/office/drawing/2014/main" id="{329CEF9B-7D39-5F3E-3FDD-996C6CDC650A}"/>
              </a:ext>
            </a:extLst>
          </p:cNvPr>
          <p:cNvGrpSpPr/>
          <p:nvPr/>
        </p:nvGrpSpPr>
        <p:grpSpPr>
          <a:xfrm rot="323571">
            <a:off x="-12640" y="-74932"/>
            <a:ext cx="479002" cy="431694"/>
            <a:chOff x="207947" y="198584"/>
            <a:chExt cx="721071" cy="649855"/>
          </a:xfrm>
        </p:grpSpPr>
        <p:pic>
          <p:nvPicPr>
            <p:cNvPr id="138" name="Picture 137">
              <a:extLst>
                <a:ext uri="{FF2B5EF4-FFF2-40B4-BE49-F238E27FC236}">
                  <a16:creationId xmlns:a16="http://schemas.microsoft.com/office/drawing/2014/main" id="{E66DF61B-7B45-4779-A535-539EEF18629F}"/>
                </a:ext>
              </a:extLst>
            </p:cNvPr>
            <p:cNvPicPr>
              <a:picLocks noChangeAspect="1"/>
            </p:cNvPicPr>
            <p:nvPr/>
          </p:nvPicPr>
          <p:blipFill>
            <a:blip r:embed="rId6"/>
            <a:stretch>
              <a:fillRect/>
            </a:stretch>
          </p:blipFill>
          <p:spPr>
            <a:xfrm>
              <a:off x="207947" y="198584"/>
              <a:ext cx="661066" cy="640080"/>
            </a:xfrm>
            <a:prstGeom prst="rect">
              <a:avLst/>
            </a:prstGeom>
          </p:spPr>
        </p:pic>
        <p:pic>
          <p:nvPicPr>
            <p:cNvPr id="139" name="Picture 138">
              <a:extLst>
                <a:ext uri="{FF2B5EF4-FFF2-40B4-BE49-F238E27FC236}">
                  <a16:creationId xmlns:a16="http://schemas.microsoft.com/office/drawing/2014/main" id="{0220AC8F-CB2A-E6F2-EBBE-7525C2FCA4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Effect>
                        <a14:brightnessContrast contrast="-40000"/>
                      </a14:imgEffect>
                    </a14:imgLayer>
                  </a14:imgProps>
                </a:ext>
              </a:extLst>
            </a:blip>
            <a:stretch>
              <a:fillRect/>
            </a:stretch>
          </p:blipFill>
          <p:spPr>
            <a:xfrm>
              <a:off x="308624" y="379480"/>
              <a:ext cx="620394" cy="468959"/>
            </a:xfrm>
            <a:prstGeom prst="rect">
              <a:avLst/>
            </a:prstGeom>
          </p:spPr>
        </p:pic>
      </p:grpSp>
      <p:sp>
        <p:nvSpPr>
          <p:cNvPr id="143" name="TextBox 142">
            <a:extLst>
              <a:ext uri="{FF2B5EF4-FFF2-40B4-BE49-F238E27FC236}">
                <a16:creationId xmlns:a16="http://schemas.microsoft.com/office/drawing/2014/main" id="{AB994CA2-2C86-9660-A96F-44DCE103EE65}"/>
              </a:ext>
            </a:extLst>
          </p:cNvPr>
          <p:cNvSpPr txBox="1"/>
          <p:nvPr/>
        </p:nvSpPr>
        <p:spPr>
          <a:xfrm>
            <a:off x="772418" y="153109"/>
            <a:ext cx="2206053" cy="230832"/>
          </a:xfrm>
          <a:prstGeom prst="rect">
            <a:avLst/>
          </a:prstGeom>
          <a:noFill/>
        </p:spPr>
        <p:txBody>
          <a:bodyPr wrap="non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r>
              <a:rPr lang="en-US" sz="900" dirty="0"/>
              <a:t>Turn to entry, spin up to 2 rpm;  E-27 min</a:t>
            </a:r>
          </a:p>
        </p:txBody>
      </p:sp>
      <p:sp>
        <p:nvSpPr>
          <p:cNvPr id="40" name="TextBox 39">
            <a:extLst>
              <a:ext uri="{FF2B5EF4-FFF2-40B4-BE49-F238E27FC236}">
                <a16:creationId xmlns:a16="http://schemas.microsoft.com/office/drawing/2014/main" id="{1D26B54B-C25C-C7F8-CA80-FA44101DBC94}"/>
              </a:ext>
            </a:extLst>
          </p:cNvPr>
          <p:cNvSpPr txBox="1"/>
          <p:nvPr/>
        </p:nvSpPr>
        <p:spPr>
          <a:xfrm>
            <a:off x="2682457" y="6245073"/>
            <a:ext cx="7007046" cy="369332"/>
          </a:xfrm>
          <a:prstGeom prst="rect">
            <a:avLst/>
          </a:prstGeom>
          <a:noFill/>
          <a:ln w="19050">
            <a:noFill/>
          </a:ln>
        </p:spPr>
        <p:txBody>
          <a:bodyPr wrap="none" rtlCol="0">
            <a:spAutoFit/>
          </a:bodyPr>
          <a:lstStyle/>
          <a:p>
            <a:pPr algn="l"/>
            <a:r>
              <a:rPr lang="en-US" dirty="0">
                <a:solidFill>
                  <a:schemeClr val="bg1"/>
                </a:solidFill>
              </a:rPr>
              <a:t>See talks by Brandis (Aerothermal) and Stern (TPS) in this session</a:t>
            </a:r>
          </a:p>
        </p:txBody>
      </p:sp>
    </p:spTree>
    <p:extLst>
      <p:ext uri="{BB962C8B-B14F-4D97-AF65-F5344CB8AC3E}">
        <p14:creationId xmlns:p14="http://schemas.microsoft.com/office/powerpoint/2010/main" val="1538483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6B4C86-AC09-E64C-B6C9-E57A92C9FB41}"/>
              </a:ext>
            </a:extLst>
          </p:cNvPr>
          <p:cNvSpPr>
            <a:spLocks noGrp="1"/>
          </p:cNvSpPr>
          <p:nvPr>
            <p:ph type="sldNum" sz="quarter" idx="16"/>
          </p:nvPr>
        </p:nvSpPr>
        <p:spPr/>
        <p:txBody>
          <a:bodyPr/>
          <a:lstStyle/>
          <a:p>
            <a:fld id="{4EBCDCBD-78E1-0D41-A999-31B5EBF8E02C}" type="slidenum">
              <a:rPr lang="en-US" smtClean="0"/>
              <a:pPr/>
              <a:t>6</a:t>
            </a:fld>
            <a:endParaRPr lang="en-US" dirty="0"/>
          </a:p>
        </p:txBody>
      </p:sp>
      <p:sp>
        <p:nvSpPr>
          <p:cNvPr id="4" name="Title 3">
            <a:extLst>
              <a:ext uri="{FF2B5EF4-FFF2-40B4-BE49-F238E27FC236}">
                <a16:creationId xmlns:a16="http://schemas.microsoft.com/office/drawing/2014/main" id="{5B8ED171-829A-B545-A0A1-3DBA02DD42A7}"/>
              </a:ext>
            </a:extLst>
          </p:cNvPr>
          <p:cNvSpPr>
            <a:spLocks noGrp="1"/>
          </p:cNvSpPr>
          <p:nvPr>
            <p:ph type="title"/>
          </p:nvPr>
        </p:nvSpPr>
        <p:spPr/>
        <p:txBody>
          <a:bodyPr>
            <a:normAutofit fontScale="90000"/>
          </a:bodyPr>
          <a:lstStyle/>
          <a:p>
            <a:r>
              <a:rPr lang="en-US" dirty="0"/>
              <a:t>Dragonfly Aeroshell</a:t>
            </a:r>
          </a:p>
        </p:txBody>
      </p:sp>
      <p:sp>
        <p:nvSpPr>
          <p:cNvPr id="2" name="Slide Number Placeholder 2">
            <a:extLst>
              <a:ext uri="{FF2B5EF4-FFF2-40B4-BE49-F238E27FC236}">
                <a16:creationId xmlns:a16="http://schemas.microsoft.com/office/drawing/2014/main" id="{29B2B41B-81AB-BE5A-5124-4A91C81D8A4E}"/>
              </a:ext>
            </a:extLst>
          </p:cNvPr>
          <p:cNvSpPr txBox="1">
            <a:spLocks/>
          </p:cNvSpPr>
          <p:nvPr/>
        </p:nvSpPr>
        <p:spPr>
          <a:xfrm>
            <a:off x="11548305" y="6585812"/>
            <a:ext cx="283703" cy="151625"/>
          </a:xfrm>
          <a:prstGeom prst="rect">
            <a:avLst/>
          </a:prstGeom>
        </p:spPr>
        <p:txBody>
          <a:bodyPr vert="horz" lIns="0" tIns="0" rIns="0" bIns="0" rtlCol="0" anchor="ctr"/>
          <a:lstStyle>
            <a:defPPr>
              <a:defRPr lang="en-US"/>
            </a:defPPr>
            <a:lvl1pPr marL="0" algn="ctr" defTabSz="457200" rtl="0" eaLnBrk="1" latinLnBrk="0" hangingPunct="1">
              <a:defRPr sz="1000" b="1" kern="1200">
                <a:solidFill>
                  <a:srgbClr val="A92B4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BCDCBD-78E1-0D41-A999-31B5EBF8E02C}" type="slidenum">
              <a:rPr lang="en-US" smtClean="0"/>
              <a:pPr/>
              <a:t>6</a:t>
            </a:fld>
            <a:endParaRPr lang="en-US" dirty="0"/>
          </a:p>
        </p:txBody>
      </p:sp>
      <p:pic>
        <p:nvPicPr>
          <p:cNvPr id="5" name="Picture 4">
            <a:extLst>
              <a:ext uri="{FF2B5EF4-FFF2-40B4-BE49-F238E27FC236}">
                <a16:creationId xmlns:a16="http://schemas.microsoft.com/office/drawing/2014/main" id="{57F1A2B4-5A18-2880-7429-A252E8B64B8B}"/>
              </a:ext>
            </a:extLst>
          </p:cNvPr>
          <p:cNvPicPr>
            <a:picLocks noChangeAspect="1"/>
          </p:cNvPicPr>
          <p:nvPr/>
        </p:nvPicPr>
        <p:blipFill rotWithShape="1">
          <a:blip r:embed="rId3"/>
          <a:srcRect l="13548" t="19538" r="15758" b="20264"/>
          <a:stretch/>
        </p:blipFill>
        <p:spPr>
          <a:xfrm>
            <a:off x="5006558" y="1421394"/>
            <a:ext cx="7116024" cy="4682406"/>
          </a:xfrm>
          <a:prstGeom prst="rect">
            <a:avLst/>
          </a:prstGeom>
        </p:spPr>
      </p:pic>
      <p:sp>
        <p:nvSpPr>
          <p:cNvPr id="6" name="Left Brace 5">
            <a:extLst>
              <a:ext uri="{FF2B5EF4-FFF2-40B4-BE49-F238E27FC236}">
                <a16:creationId xmlns:a16="http://schemas.microsoft.com/office/drawing/2014/main" id="{8E71BD60-2921-8F6C-4832-9C9DB6302CE1}"/>
              </a:ext>
            </a:extLst>
          </p:cNvPr>
          <p:cNvSpPr/>
          <p:nvPr/>
        </p:nvSpPr>
        <p:spPr>
          <a:xfrm>
            <a:off x="1276540" y="1339911"/>
            <a:ext cx="434567" cy="4698749"/>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Left Brace 6">
            <a:extLst>
              <a:ext uri="{FF2B5EF4-FFF2-40B4-BE49-F238E27FC236}">
                <a16:creationId xmlns:a16="http://schemas.microsoft.com/office/drawing/2014/main" id="{5E4D2985-3F65-B754-0B3D-4A27B3585E86}"/>
              </a:ext>
            </a:extLst>
          </p:cNvPr>
          <p:cNvSpPr/>
          <p:nvPr/>
        </p:nvSpPr>
        <p:spPr>
          <a:xfrm>
            <a:off x="2977071" y="2046077"/>
            <a:ext cx="434567" cy="400163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Left Brace 7">
            <a:extLst>
              <a:ext uri="{FF2B5EF4-FFF2-40B4-BE49-F238E27FC236}">
                <a16:creationId xmlns:a16="http://schemas.microsoft.com/office/drawing/2014/main" id="{62827055-B65E-297C-9B12-DC827ECAA43A}"/>
              </a:ext>
            </a:extLst>
          </p:cNvPr>
          <p:cNvSpPr/>
          <p:nvPr/>
        </p:nvSpPr>
        <p:spPr>
          <a:xfrm>
            <a:off x="2977083" y="1484769"/>
            <a:ext cx="2082281" cy="50699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Left Brace 22">
            <a:extLst>
              <a:ext uri="{FF2B5EF4-FFF2-40B4-BE49-F238E27FC236}">
                <a16:creationId xmlns:a16="http://schemas.microsoft.com/office/drawing/2014/main" id="{CDB83F0F-A751-F238-4769-2E5FE8FC2C92}"/>
              </a:ext>
            </a:extLst>
          </p:cNvPr>
          <p:cNvSpPr/>
          <p:nvPr/>
        </p:nvSpPr>
        <p:spPr>
          <a:xfrm>
            <a:off x="4624804" y="4218914"/>
            <a:ext cx="434567" cy="1810692"/>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Left Brace 23">
            <a:extLst>
              <a:ext uri="{FF2B5EF4-FFF2-40B4-BE49-F238E27FC236}">
                <a16:creationId xmlns:a16="http://schemas.microsoft.com/office/drawing/2014/main" id="{3D58EF95-E3C1-DAF2-C7E5-FD40E0E2B6B7}"/>
              </a:ext>
            </a:extLst>
          </p:cNvPr>
          <p:cNvSpPr/>
          <p:nvPr/>
        </p:nvSpPr>
        <p:spPr>
          <a:xfrm>
            <a:off x="4624798" y="2027971"/>
            <a:ext cx="434567" cy="215473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TextBox 24">
            <a:extLst>
              <a:ext uri="{FF2B5EF4-FFF2-40B4-BE49-F238E27FC236}">
                <a16:creationId xmlns:a16="http://schemas.microsoft.com/office/drawing/2014/main" id="{5046B1DB-45CA-31D6-38A8-7CE41E76E1BA}"/>
              </a:ext>
            </a:extLst>
          </p:cNvPr>
          <p:cNvSpPr txBox="1"/>
          <p:nvPr/>
        </p:nvSpPr>
        <p:spPr>
          <a:xfrm>
            <a:off x="3402580" y="2920549"/>
            <a:ext cx="1222218" cy="369332"/>
          </a:xfrm>
          <a:prstGeom prst="rect">
            <a:avLst/>
          </a:prstGeom>
          <a:noFill/>
          <a:ln w="19050">
            <a:noFill/>
          </a:ln>
        </p:spPr>
        <p:txBody>
          <a:bodyPr wrap="square" rtlCol="0">
            <a:spAutoFit/>
          </a:bodyPr>
          <a:lstStyle/>
          <a:p>
            <a:pPr algn="r"/>
            <a:r>
              <a:rPr lang="en-US" dirty="0">
                <a:solidFill>
                  <a:schemeClr val="tx1"/>
                </a:solidFill>
              </a:rPr>
              <a:t>Backshell</a:t>
            </a:r>
          </a:p>
        </p:txBody>
      </p:sp>
      <p:sp>
        <p:nvSpPr>
          <p:cNvPr id="26" name="TextBox 25">
            <a:extLst>
              <a:ext uri="{FF2B5EF4-FFF2-40B4-BE49-F238E27FC236}">
                <a16:creationId xmlns:a16="http://schemas.microsoft.com/office/drawing/2014/main" id="{4AF9729C-6061-A510-D46E-DDA4E3482CDB}"/>
              </a:ext>
            </a:extLst>
          </p:cNvPr>
          <p:cNvSpPr txBox="1"/>
          <p:nvPr/>
        </p:nvSpPr>
        <p:spPr>
          <a:xfrm>
            <a:off x="3313568" y="4937964"/>
            <a:ext cx="1327831" cy="369332"/>
          </a:xfrm>
          <a:prstGeom prst="rect">
            <a:avLst/>
          </a:prstGeom>
          <a:noFill/>
          <a:ln w="19050">
            <a:noFill/>
          </a:ln>
        </p:spPr>
        <p:txBody>
          <a:bodyPr wrap="square" rtlCol="0">
            <a:spAutoFit/>
          </a:bodyPr>
          <a:lstStyle/>
          <a:p>
            <a:pPr algn="r"/>
            <a:r>
              <a:rPr lang="en-US" dirty="0">
                <a:solidFill>
                  <a:schemeClr val="tx1"/>
                </a:solidFill>
              </a:rPr>
              <a:t>Heatshield</a:t>
            </a:r>
          </a:p>
        </p:txBody>
      </p:sp>
      <p:sp>
        <p:nvSpPr>
          <p:cNvPr id="27" name="TextBox 26">
            <a:extLst>
              <a:ext uri="{FF2B5EF4-FFF2-40B4-BE49-F238E27FC236}">
                <a16:creationId xmlns:a16="http://schemas.microsoft.com/office/drawing/2014/main" id="{54CA82B4-2752-B917-DAB9-3FCA3F9C84E6}"/>
              </a:ext>
            </a:extLst>
          </p:cNvPr>
          <p:cNvSpPr txBox="1"/>
          <p:nvPr/>
        </p:nvSpPr>
        <p:spPr>
          <a:xfrm>
            <a:off x="1711099" y="1421398"/>
            <a:ext cx="1258435" cy="646331"/>
          </a:xfrm>
          <a:prstGeom prst="rect">
            <a:avLst/>
          </a:prstGeom>
          <a:noFill/>
          <a:ln w="19050">
            <a:noFill/>
          </a:ln>
        </p:spPr>
        <p:txBody>
          <a:bodyPr wrap="square" rtlCol="0">
            <a:spAutoFit/>
          </a:bodyPr>
          <a:lstStyle/>
          <a:p>
            <a:pPr algn="r"/>
            <a:r>
              <a:rPr lang="en-US" dirty="0">
                <a:solidFill>
                  <a:schemeClr val="tx1"/>
                </a:solidFill>
              </a:rPr>
              <a:t>Parachute Cone</a:t>
            </a:r>
          </a:p>
        </p:txBody>
      </p:sp>
      <p:sp>
        <p:nvSpPr>
          <p:cNvPr id="28" name="TextBox 27">
            <a:extLst>
              <a:ext uri="{FF2B5EF4-FFF2-40B4-BE49-F238E27FC236}">
                <a16:creationId xmlns:a16="http://schemas.microsoft.com/office/drawing/2014/main" id="{04DC98D9-DAED-CA27-4E29-07C7A6099087}"/>
              </a:ext>
            </a:extLst>
          </p:cNvPr>
          <p:cNvSpPr txBox="1"/>
          <p:nvPr/>
        </p:nvSpPr>
        <p:spPr>
          <a:xfrm>
            <a:off x="1747309" y="3867691"/>
            <a:ext cx="1222218" cy="369332"/>
          </a:xfrm>
          <a:prstGeom prst="rect">
            <a:avLst/>
          </a:prstGeom>
          <a:noFill/>
          <a:ln w="19050">
            <a:noFill/>
          </a:ln>
        </p:spPr>
        <p:txBody>
          <a:bodyPr wrap="square" rtlCol="0">
            <a:spAutoFit/>
          </a:bodyPr>
          <a:lstStyle/>
          <a:p>
            <a:pPr algn="r"/>
            <a:r>
              <a:rPr lang="en-US" dirty="0">
                <a:solidFill>
                  <a:schemeClr val="tx1"/>
                </a:solidFill>
              </a:rPr>
              <a:t>Aeroshell</a:t>
            </a:r>
          </a:p>
        </p:txBody>
      </p:sp>
      <p:sp>
        <p:nvSpPr>
          <p:cNvPr id="29" name="TextBox 28">
            <a:extLst>
              <a:ext uri="{FF2B5EF4-FFF2-40B4-BE49-F238E27FC236}">
                <a16:creationId xmlns:a16="http://schemas.microsoft.com/office/drawing/2014/main" id="{DD1BBC3B-F67A-C2A4-E4BF-F243CF435FD0}"/>
              </a:ext>
            </a:extLst>
          </p:cNvPr>
          <p:cNvSpPr txBox="1"/>
          <p:nvPr/>
        </p:nvSpPr>
        <p:spPr>
          <a:xfrm>
            <a:off x="48649" y="3366255"/>
            <a:ext cx="1222218" cy="646331"/>
          </a:xfrm>
          <a:prstGeom prst="rect">
            <a:avLst/>
          </a:prstGeom>
          <a:noFill/>
          <a:ln w="19050">
            <a:noFill/>
          </a:ln>
        </p:spPr>
        <p:txBody>
          <a:bodyPr wrap="square" rtlCol="0">
            <a:spAutoFit/>
          </a:bodyPr>
          <a:lstStyle/>
          <a:p>
            <a:pPr algn="r"/>
            <a:r>
              <a:rPr lang="en-US" dirty="0">
                <a:solidFill>
                  <a:schemeClr val="tx1"/>
                </a:solidFill>
              </a:rPr>
              <a:t>EDL</a:t>
            </a:r>
          </a:p>
          <a:p>
            <a:pPr algn="r"/>
            <a:r>
              <a:rPr lang="en-US" dirty="0"/>
              <a:t>Assembly</a:t>
            </a:r>
            <a:endParaRPr lang="en-US" dirty="0">
              <a:solidFill>
                <a:schemeClr val="tx1"/>
              </a:solidFill>
            </a:endParaRPr>
          </a:p>
        </p:txBody>
      </p:sp>
      <p:sp>
        <p:nvSpPr>
          <p:cNvPr id="30" name="Rectangle 29">
            <a:extLst>
              <a:ext uri="{FF2B5EF4-FFF2-40B4-BE49-F238E27FC236}">
                <a16:creationId xmlns:a16="http://schemas.microsoft.com/office/drawing/2014/main" id="{5C70605C-0748-D068-F4C4-D1BC07C945B8}"/>
              </a:ext>
            </a:extLst>
          </p:cNvPr>
          <p:cNvSpPr/>
          <p:nvPr/>
        </p:nvSpPr>
        <p:spPr>
          <a:xfrm>
            <a:off x="7795846" y="1770184"/>
            <a:ext cx="1629508" cy="33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lnSpcReduction="20000"/>
          </a:bodyPr>
          <a:lstStyle/>
          <a:p>
            <a:pPr algn="ctr"/>
            <a:endParaRPr lang="en-US" sz="2000" dirty="0"/>
          </a:p>
        </p:txBody>
      </p:sp>
      <p:sp>
        <p:nvSpPr>
          <p:cNvPr id="31" name="Rectangle 30">
            <a:extLst>
              <a:ext uri="{FF2B5EF4-FFF2-40B4-BE49-F238E27FC236}">
                <a16:creationId xmlns:a16="http://schemas.microsoft.com/office/drawing/2014/main" id="{35F23343-FF57-8A96-D863-26A0B75E7804}"/>
              </a:ext>
            </a:extLst>
          </p:cNvPr>
          <p:cNvSpPr/>
          <p:nvPr/>
        </p:nvSpPr>
        <p:spPr>
          <a:xfrm>
            <a:off x="7350370" y="1951768"/>
            <a:ext cx="1101968" cy="151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2000" dirty="0"/>
          </a:p>
        </p:txBody>
      </p:sp>
      <p:sp>
        <p:nvSpPr>
          <p:cNvPr id="32" name="Rectangle 31">
            <a:extLst>
              <a:ext uri="{FF2B5EF4-FFF2-40B4-BE49-F238E27FC236}">
                <a16:creationId xmlns:a16="http://schemas.microsoft.com/office/drawing/2014/main" id="{82178A29-B79C-62DA-E94D-7E034BA7D71C}"/>
              </a:ext>
            </a:extLst>
          </p:cNvPr>
          <p:cNvSpPr/>
          <p:nvPr/>
        </p:nvSpPr>
        <p:spPr>
          <a:xfrm>
            <a:off x="8663933" y="1951768"/>
            <a:ext cx="1101968" cy="151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2000" dirty="0"/>
          </a:p>
        </p:txBody>
      </p:sp>
      <p:sp>
        <p:nvSpPr>
          <p:cNvPr id="33" name="TextBox 32">
            <a:extLst>
              <a:ext uri="{FF2B5EF4-FFF2-40B4-BE49-F238E27FC236}">
                <a16:creationId xmlns:a16="http://schemas.microsoft.com/office/drawing/2014/main" id="{CFCD9FA8-8608-1DDF-AD7C-D82319DEC37C}"/>
              </a:ext>
            </a:extLst>
          </p:cNvPr>
          <p:cNvSpPr txBox="1"/>
          <p:nvPr/>
        </p:nvSpPr>
        <p:spPr>
          <a:xfrm>
            <a:off x="7731626" y="6103800"/>
            <a:ext cx="1864613" cy="400110"/>
          </a:xfrm>
          <a:prstGeom prst="rect">
            <a:avLst/>
          </a:prstGeom>
          <a:noFill/>
          <a:ln w="19050">
            <a:noFill/>
          </a:ln>
        </p:spPr>
        <p:txBody>
          <a:bodyPr wrap="none" rtlCol="0">
            <a:spAutoFit/>
          </a:bodyPr>
          <a:lstStyle/>
          <a:p>
            <a:pPr algn="l"/>
            <a:r>
              <a:rPr lang="en-US" sz="2000" dirty="0">
                <a:solidFill>
                  <a:schemeClr val="tx1"/>
                </a:solidFill>
              </a:rPr>
              <a:t>4.5m Diameter</a:t>
            </a:r>
          </a:p>
        </p:txBody>
      </p:sp>
      <p:sp>
        <p:nvSpPr>
          <p:cNvPr id="34" name="TextBox 33">
            <a:extLst>
              <a:ext uri="{FF2B5EF4-FFF2-40B4-BE49-F238E27FC236}">
                <a16:creationId xmlns:a16="http://schemas.microsoft.com/office/drawing/2014/main" id="{53EBBA48-8305-C8F7-ACBF-E9EBA4D15EBB}"/>
              </a:ext>
            </a:extLst>
          </p:cNvPr>
          <p:cNvSpPr txBox="1"/>
          <p:nvPr/>
        </p:nvSpPr>
        <p:spPr>
          <a:xfrm>
            <a:off x="8663932" y="1033769"/>
            <a:ext cx="3134448" cy="400110"/>
          </a:xfrm>
          <a:prstGeom prst="rect">
            <a:avLst/>
          </a:prstGeom>
          <a:noFill/>
          <a:ln w="19050">
            <a:noFill/>
          </a:ln>
        </p:spPr>
        <p:txBody>
          <a:bodyPr wrap="none" rtlCol="0">
            <a:spAutoFit/>
          </a:bodyPr>
          <a:lstStyle/>
          <a:p>
            <a:pPr algn="l"/>
            <a:r>
              <a:rPr lang="en-US" sz="2000" dirty="0">
                <a:solidFill>
                  <a:schemeClr val="tx1"/>
                </a:solidFill>
              </a:rPr>
              <a:t>ELGA Radome (SLA-220)</a:t>
            </a:r>
          </a:p>
        </p:txBody>
      </p:sp>
      <p:cxnSp>
        <p:nvCxnSpPr>
          <p:cNvPr id="36" name="Straight Arrow Connector 35">
            <a:extLst>
              <a:ext uri="{FF2B5EF4-FFF2-40B4-BE49-F238E27FC236}">
                <a16:creationId xmlns:a16="http://schemas.microsoft.com/office/drawing/2014/main" id="{7E48ED7D-891E-49EE-88F9-1636E039A2E9}"/>
              </a:ext>
            </a:extLst>
          </p:cNvPr>
          <p:cNvCxnSpPr>
            <a:stCxn id="34" idx="1"/>
          </p:cNvCxnSpPr>
          <p:nvPr/>
        </p:nvCxnSpPr>
        <p:spPr>
          <a:xfrm flipH="1">
            <a:off x="8077200" y="1233824"/>
            <a:ext cx="586732" cy="427097"/>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1E3E360-FFD0-75C8-7B00-6FACA626C50C}"/>
              </a:ext>
            </a:extLst>
          </p:cNvPr>
          <p:cNvSpPr txBox="1"/>
          <p:nvPr/>
        </p:nvSpPr>
        <p:spPr>
          <a:xfrm>
            <a:off x="10113782" y="5424121"/>
            <a:ext cx="1055097" cy="400110"/>
          </a:xfrm>
          <a:prstGeom prst="rect">
            <a:avLst/>
          </a:prstGeom>
          <a:noFill/>
          <a:ln w="19050">
            <a:noFill/>
          </a:ln>
        </p:spPr>
        <p:txBody>
          <a:bodyPr wrap="none" rtlCol="0">
            <a:spAutoFit/>
          </a:bodyPr>
          <a:lstStyle/>
          <a:p>
            <a:pPr algn="l"/>
            <a:r>
              <a:rPr lang="en-US" sz="2000" dirty="0">
                <a:solidFill>
                  <a:schemeClr val="tx1"/>
                </a:solidFill>
              </a:rPr>
              <a:t>PICA-D</a:t>
            </a:r>
          </a:p>
        </p:txBody>
      </p:sp>
      <p:sp>
        <p:nvSpPr>
          <p:cNvPr id="38" name="TextBox 37">
            <a:extLst>
              <a:ext uri="{FF2B5EF4-FFF2-40B4-BE49-F238E27FC236}">
                <a16:creationId xmlns:a16="http://schemas.microsoft.com/office/drawing/2014/main" id="{312ECDBF-ED16-196B-8524-6E73A731DCB7}"/>
              </a:ext>
            </a:extLst>
          </p:cNvPr>
          <p:cNvSpPr txBox="1"/>
          <p:nvPr/>
        </p:nvSpPr>
        <p:spPr>
          <a:xfrm>
            <a:off x="10535733" y="2026169"/>
            <a:ext cx="1326261" cy="400110"/>
          </a:xfrm>
          <a:prstGeom prst="rect">
            <a:avLst/>
          </a:prstGeom>
          <a:noFill/>
          <a:ln w="19050">
            <a:noFill/>
          </a:ln>
        </p:spPr>
        <p:txBody>
          <a:bodyPr wrap="none" rtlCol="0">
            <a:spAutoFit/>
          </a:bodyPr>
          <a:lstStyle/>
          <a:p>
            <a:pPr algn="l"/>
            <a:r>
              <a:rPr lang="en-US" sz="2000" dirty="0">
                <a:solidFill>
                  <a:schemeClr val="tx1"/>
                </a:solidFill>
              </a:rPr>
              <a:t>SLA 561V</a:t>
            </a:r>
          </a:p>
        </p:txBody>
      </p:sp>
    </p:spTree>
    <p:extLst>
      <p:ext uri="{BB962C8B-B14F-4D97-AF65-F5344CB8AC3E}">
        <p14:creationId xmlns:p14="http://schemas.microsoft.com/office/powerpoint/2010/main" val="235294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842B960-3525-BA44-BB9F-05A0730A38A8}"/>
              </a:ext>
            </a:extLst>
          </p:cNvPr>
          <p:cNvSpPr/>
          <p:nvPr/>
        </p:nvSpPr>
        <p:spPr>
          <a:xfrm>
            <a:off x="177939" y="75350"/>
            <a:ext cx="11738035" cy="6148515"/>
          </a:xfrm>
          <a:custGeom>
            <a:avLst/>
            <a:gdLst>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697773 w 10036454"/>
              <a:gd name="connsiteY11" fmla="*/ 3884371 h 5223052"/>
              <a:gd name="connsiteX12" fmla="*/ 8785555 w 10036454"/>
              <a:gd name="connsiteY12" fmla="*/ 4096512 h 5223052"/>
              <a:gd name="connsiteX13" fmla="*/ 8895283 w 10036454"/>
              <a:gd name="connsiteY13" fmla="*/ 4206240 h 5223052"/>
              <a:gd name="connsiteX14" fmla="*/ 9180576 w 10036454"/>
              <a:gd name="connsiteY14" fmla="*/ 4294022 h 5223052"/>
              <a:gd name="connsiteX15" fmla="*/ 9575597 w 10036454"/>
              <a:gd name="connsiteY15" fmla="*/ 4330598 h 5223052"/>
              <a:gd name="connsiteX16" fmla="*/ 9736531 w 10036454"/>
              <a:gd name="connsiteY16" fmla="*/ 4374489 h 5223052"/>
              <a:gd name="connsiteX17" fmla="*/ 9831629 w 10036454"/>
              <a:gd name="connsiteY17" fmla="*/ 4469587 h 5223052"/>
              <a:gd name="connsiteX18" fmla="*/ 9977933 w 10036454"/>
              <a:gd name="connsiteY18" fmla="*/ 4674412 h 5223052"/>
              <a:gd name="connsiteX19" fmla="*/ 10036454 w 10036454"/>
              <a:gd name="connsiteY19"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785555 w 10036454"/>
              <a:gd name="connsiteY11" fmla="*/ 4096512 h 5223052"/>
              <a:gd name="connsiteX12" fmla="*/ 8895283 w 10036454"/>
              <a:gd name="connsiteY12" fmla="*/ 4206240 h 5223052"/>
              <a:gd name="connsiteX13" fmla="*/ 9180576 w 10036454"/>
              <a:gd name="connsiteY13" fmla="*/ 4294022 h 5223052"/>
              <a:gd name="connsiteX14" fmla="*/ 9575597 w 10036454"/>
              <a:gd name="connsiteY14" fmla="*/ 4330598 h 5223052"/>
              <a:gd name="connsiteX15" fmla="*/ 9736531 w 10036454"/>
              <a:gd name="connsiteY15" fmla="*/ 4374489 h 5223052"/>
              <a:gd name="connsiteX16" fmla="*/ 9831629 w 10036454"/>
              <a:gd name="connsiteY16" fmla="*/ 4469587 h 5223052"/>
              <a:gd name="connsiteX17" fmla="*/ 9977933 w 10036454"/>
              <a:gd name="connsiteY17" fmla="*/ 4674412 h 5223052"/>
              <a:gd name="connsiteX18" fmla="*/ 10036454 w 10036454"/>
              <a:gd name="connsiteY18"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785555 w 10036454"/>
              <a:gd name="connsiteY11" fmla="*/ 4096512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831629 w 10036454"/>
              <a:gd name="connsiteY15" fmla="*/ 4469587 h 5223052"/>
              <a:gd name="connsiteX16" fmla="*/ 9977933 w 10036454"/>
              <a:gd name="connsiteY16" fmla="*/ 4674412 h 5223052"/>
              <a:gd name="connsiteX17" fmla="*/ 10036454 w 10036454"/>
              <a:gd name="connsiteY17"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831629 w 10036454"/>
              <a:gd name="connsiteY15" fmla="*/ 4469587 h 5223052"/>
              <a:gd name="connsiteX16" fmla="*/ 9977933 w 10036454"/>
              <a:gd name="connsiteY16" fmla="*/ 4674412 h 5223052"/>
              <a:gd name="connsiteX17" fmla="*/ 10036454 w 10036454"/>
              <a:gd name="connsiteY17"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977933 w 10036454"/>
              <a:gd name="connsiteY15" fmla="*/ 4674412 h 5223052"/>
              <a:gd name="connsiteX16" fmla="*/ 10036454 w 10036454"/>
              <a:gd name="connsiteY16"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816998 w 10036454"/>
              <a:gd name="connsiteY14" fmla="*/ 4403750 h 5223052"/>
              <a:gd name="connsiteX15" fmla="*/ 9977933 w 10036454"/>
              <a:gd name="connsiteY15" fmla="*/ 4674412 h 5223052"/>
              <a:gd name="connsiteX16" fmla="*/ 10036454 w 10036454"/>
              <a:gd name="connsiteY16" fmla="*/ 5223052 h 5223052"/>
              <a:gd name="connsiteX0" fmla="*/ 0 w 10119956"/>
              <a:gd name="connsiteY0" fmla="*/ 0 h 5223052"/>
              <a:gd name="connsiteX1" fmla="*/ 431597 w 10119956"/>
              <a:gd name="connsiteY1" fmla="*/ 256032 h 5223052"/>
              <a:gd name="connsiteX2" fmla="*/ 863193 w 10119956"/>
              <a:gd name="connsiteY2" fmla="*/ 636422 h 5223052"/>
              <a:gd name="connsiteX3" fmla="*/ 1389888 w 10119956"/>
              <a:gd name="connsiteY3" fmla="*/ 1338681 h 5223052"/>
              <a:gd name="connsiteX4" fmla="*/ 2070201 w 10119956"/>
              <a:gd name="connsiteY4" fmla="*/ 1880006 h 5223052"/>
              <a:gd name="connsiteX5" fmla="*/ 3130905 w 10119956"/>
              <a:gd name="connsiteY5" fmla="*/ 2165299 h 5223052"/>
              <a:gd name="connsiteX6" fmla="*/ 4937760 w 10119956"/>
              <a:gd name="connsiteY6" fmla="*/ 2275027 h 5223052"/>
              <a:gd name="connsiteX7" fmla="*/ 6466637 w 10119956"/>
              <a:gd name="connsiteY7" fmla="*/ 2311603 h 5223052"/>
              <a:gd name="connsiteX8" fmla="*/ 7827264 w 10119956"/>
              <a:gd name="connsiteY8" fmla="*/ 2706624 h 5223052"/>
              <a:gd name="connsiteX9" fmla="*/ 8449056 w 10119956"/>
              <a:gd name="connsiteY9" fmla="*/ 3240633 h 5223052"/>
              <a:gd name="connsiteX10" fmla="*/ 8683142 w 10119956"/>
              <a:gd name="connsiteY10" fmla="*/ 3708806 h 5223052"/>
              <a:gd name="connsiteX11" fmla="*/ 8822131 w 10119956"/>
              <a:gd name="connsiteY11" fmla="*/ 4103827 h 5223052"/>
              <a:gd name="connsiteX12" fmla="*/ 9180576 w 10119956"/>
              <a:gd name="connsiteY12" fmla="*/ 4294022 h 5223052"/>
              <a:gd name="connsiteX13" fmla="*/ 9575597 w 10119956"/>
              <a:gd name="connsiteY13" fmla="*/ 4330598 h 5223052"/>
              <a:gd name="connsiteX14" fmla="*/ 10108345 w 10119956"/>
              <a:gd name="connsiteY14" fmla="*/ 4427060 h 5223052"/>
              <a:gd name="connsiteX15" fmla="*/ 9977933 w 10119956"/>
              <a:gd name="connsiteY15" fmla="*/ 4674412 h 5223052"/>
              <a:gd name="connsiteX16" fmla="*/ 10036454 w 10119956"/>
              <a:gd name="connsiteY16" fmla="*/ 5223052 h 5223052"/>
              <a:gd name="connsiteX0" fmla="*/ 0 w 10290606"/>
              <a:gd name="connsiteY0" fmla="*/ 0 h 5223052"/>
              <a:gd name="connsiteX1" fmla="*/ 431597 w 10290606"/>
              <a:gd name="connsiteY1" fmla="*/ 256032 h 5223052"/>
              <a:gd name="connsiteX2" fmla="*/ 863193 w 10290606"/>
              <a:gd name="connsiteY2" fmla="*/ 636422 h 5223052"/>
              <a:gd name="connsiteX3" fmla="*/ 1389888 w 10290606"/>
              <a:gd name="connsiteY3" fmla="*/ 1338681 h 5223052"/>
              <a:gd name="connsiteX4" fmla="*/ 2070201 w 10290606"/>
              <a:gd name="connsiteY4" fmla="*/ 1880006 h 5223052"/>
              <a:gd name="connsiteX5" fmla="*/ 3130905 w 10290606"/>
              <a:gd name="connsiteY5" fmla="*/ 2165299 h 5223052"/>
              <a:gd name="connsiteX6" fmla="*/ 4937760 w 10290606"/>
              <a:gd name="connsiteY6" fmla="*/ 2275027 h 5223052"/>
              <a:gd name="connsiteX7" fmla="*/ 6466637 w 10290606"/>
              <a:gd name="connsiteY7" fmla="*/ 2311603 h 5223052"/>
              <a:gd name="connsiteX8" fmla="*/ 7827264 w 10290606"/>
              <a:gd name="connsiteY8" fmla="*/ 2706624 h 5223052"/>
              <a:gd name="connsiteX9" fmla="*/ 8449056 w 10290606"/>
              <a:gd name="connsiteY9" fmla="*/ 3240633 h 5223052"/>
              <a:gd name="connsiteX10" fmla="*/ 8683142 w 10290606"/>
              <a:gd name="connsiteY10" fmla="*/ 3708806 h 5223052"/>
              <a:gd name="connsiteX11" fmla="*/ 8822131 w 10290606"/>
              <a:gd name="connsiteY11" fmla="*/ 4103827 h 5223052"/>
              <a:gd name="connsiteX12" fmla="*/ 9180576 w 10290606"/>
              <a:gd name="connsiteY12" fmla="*/ 4294022 h 5223052"/>
              <a:gd name="connsiteX13" fmla="*/ 9575597 w 10290606"/>
              <a:gd name="connsiteY13" fmla="*/ 4330598 h 5223052"/>
              <a:gd name="connsiteX14" fmla="*/ 10108345 w 10290606"/>
              <a:gd name="connsiteY14" fmla="*/ 4427060 h 5223052"/>
              <a:gd name="connsiteX15" fmla="*/ 10287878 w 10290606"/>
              <a:gd name="connsiteY15" fmla="*/ 4715205 h 5223052"/>
              <a:gd name="connsiteX16" fmla="*/ 10036454 w 10290606"/>
              <a:gd name="connsiteY16" fmla="*/ 5223052 h 5223052"/>
              <a:gd name="connsiteX0" fmla="*/ 0 w 10290365"/>
              <a:gd name="connsiteY0" fmla="*/ 0 h 5118157"/>
              <a:gd name="connsiteX1" fmla="*/ 431597 w 10290365"/>
              <a:gd name="connsiteY1" fmla="*/ 256032 h 5118157"/>
              <a:gd name="connsiteX2" fmla="*/ 863193 w 10290365"/>
              <a:gd name="connsiteY2" fmla="*/ 636422 h 5118157"/>
              <a:gd name="connsiteX3" fmla="*/ 1389888 w 10290365"/>
              <a:gd name="connsiteY3" fmla="*/ 1338681 h 5118157"/>
              <a:gd name="connsiteX4" fmla="*/ 2070201 w 10290365"/>
              <a:gd name="connsiteY4" fmla="*/ 1880006 h 5118157"/>
              <a:gd name="connsiteX5" fmla="*/ 3130905 w 10290365"/>
              <a:gd name="connsiteY5" fmla="*/ 2165299 h 5118157"/>
              <a:gd name="connsiteX6" fmla="*/ 4937760 w 10290365"/>
              <a:gd name="connsiteY6" fmla="*/ 2275027 h 5118157"/>
              <a:gd name="connsiteX7" fmla="*/ 6466637 w 10290365"/>
              <a:gd name="connsiteY7" fmla="*/ 2311603 h 5118157"/>
              <a:gd name="connsiteX8" fmla="*/ 7827264 w 10290365"/>
              <a:gd name="connsiteY8" fmla="*/ 2706624 h 5118157"/>
              <a:gd name="connsiteX9" fmla="*/ 8449056 w 10290365"/>
              <a:gd name="connsiteY9" fmla="*/ 3240633 h 5118157"/>
              <a:gd name="connsiteX10" fmla="*/ 8683142 w 10290365"/>
              <a:gd name="connsiteY10" fmla="*/ 3708806 h 5118157"/>
              <a:gd name="connsiteX11" fmla="*/ 8822131 w 10290365"/>
              <a:gd name="connsiteY11" fmla="*/ 4103827 h 5118157"/>
              <a:gd name="connsiteX12" fmla="*/ 9180576 w 10290365"/>
              <a:gd name="connsiteY12" fmla="*/ 4294022 h 5118157"/>
              <a:gd name="connsiteX13" fmla="*/ 9575597 w 10290365"/>
              <a:gd name="connsiteY13" fmla="*/ 4330598 h 5118157"/>
              <a:gd name="connsiteX14" fmla="*/ 10108345 w 10290365"/>
              <a:gd name="connsiteY14" fmla="*/ 4427060 h 5118157"/>
              <a:gd name="connsiteX15" fmla="*/ 10287878 w 10290365"/>
              <a:gd name="connsiteY15" fmla="*/ 4715205 h 5118157"/>
              <a:gd name="connsiteX16" fmla="*/ 10005460 w 10290365"/>
              <a:gd name="connsiteY16" fmla="*/ 5118157 h 5118157"/>
              <a:gd name="connsiteX0" fmla="*/ 0 w 10289746"/>
              <a:gd name="connsiteY0" fmla="*/ 0 h 5118157"/>
              <a:gd name="connsiteX1" fmla="*/ 431597 w 10289746"/>
              <a:gd name="connsiteY1" fmla="*/ 256032 h 5118157"/>
              <a:gd name="connsiteX2" fmla="*/ 863193 w 10289746"/>
              <a:gd name="connsiteY2" fmla="*/ 636422 h 5118157"/>
              <a:gd name="connsiteX3" fmla="*/ 1389888 w 10289746"/>
              <a:gd name="connsiteY3" fmla="*/ 1338681 h 5118157"/>
              <a:gd name="connsiteX4" fmla="*/ 2070201 w 10289746"/>
              <a:gd name="connsiteY4" fmla="*/ 1880006 h 5118157"/>
              <a:gd name="connsiteX5" fmla="*/ 3130905 w 10289746"/>
              <a:gd name="connsiteY5" fmla="*/ 2165299 h 5118157"/>
              <a:gd name="connsiteX6" fmla="*/ 4937760 w 10289746"/>
              <a:gd name="connsiteY6" fmla="*/ 2275027 h 5118157"/>
              <a:gd name="connsiteX7" fmla="*/ 6466637 w 10289746"/>
              <a:gd name="connsiteY7" fmla="*/ 2311603 h 5118157"/>
              <a:gd name="connsiteX8" fmla="*/ 7827264 w 10289746"/>
              <a:gd name="connsiteY8" fmla="*/ 2706624 h 5118157"/>
              <a:gd name="connsiteX9" fmla="*/ 8449056 w 10289746"/>
              <a:gd name="connsiteY9" fmla="*/ 3240633 h 5118157"/>
              <a:gd name="connsiteX10" fmla="*/ 8683142 w 10289746"/>
              <a:gd name="connsiteY10" fmla="*/ 3708806 h 5118157"/>
              <a:gd name="connsiteX11" fmla="*/ 8822131 w 10289746"/>
              <a:gd name="connsiteY11" fmla="*/ 4103827 h 5118157"/>
              <a:gd name="connsiteX12" fmla="*/ 9180576 w 10289746"/>
              <a:gd name="connsiteY12" fmla="*/ 4294022 h 5118157"/>
              <a:gd name="connsiteX13" fmla="*/ 9575597 w 10289746"/>
              <a:gd name="connsiteY13" fmla="*/ 4330598 h 5118157"/>
              <a:gd name="connsiteX14" fmla="*/ 10108345 w 10289746"/>
              <a:gd name="connsiteY14" fmla="*/ 4427060 h 5118157"/>
              <a:gd name="connsiteX15" fmla="*/ 10287878 w 10289746"/>
              <a:gd name="connsiteY15" fmla="*/ 4715205 h 5118157"/>
              <a:gd name="connsiteX16" fmla="*/ 10005460 w 10289746"/>
              <a:gd name="connsiteY16" fmla="*/ 5118157 h 5118157"/>
              <a:gd name="connsiteX0" fmla="*/ 0 w 10624323"/>
              <a:gd name="connsiteY0" fmla="*/ 0 h 5118157"/>
              <a:gd name="connsiteX1" fmla="*/ 431597 w 10624323"/>
              <a:gd name="connsiteY1" fmla="*/ 256032 h 5118157"/>
              <a:gd name="connsiteX2" fmla="*/ 863193 w 10624323"/>
              <a:gd name="connsiteY2" fmla="*/ 636422 h 5118157"/>
              <a:gd name="connsiteX3" fmla="*/ 1389888 w 10624323"/>
              <a:gd name="connsiteY3" fmla="*/ 1338681 h 5118157"/>
              <a:gd name="connsiteX4" fmla="*/ 2070201 w 10624323"/>
              <a:gd name="connsiteY4" fmla="*/ 1880006 h 5118157"/>
              <a:gd name="connsiteX5" fmla="*/ 3130905 w 10624323"/>
              <a:gd name="connsiteY5" fmla="*/ 2165299 h 5118157"/>
              <a:gd name="connsiteX6" fmla="*/ 4937760 w 10624323"/>
              <a:gd name="connsiteY6" fmla="*/ 2275027 h 5118157"/>
              <a:gd name="connsiteX7" fmla="*/ 6466637 w 10624323"/>
              <a:gd name="connsiteY7" fmla="*/ 2311603 h 5118157"/>
              <a:gd name="connsiteX8" fmla="*/ 7827264 w 10624323"/>
              <a:gd name="connsiteY8" fmla="*/ 2706624 h 5118157"/>
              <a:gd name="connsiteX9" fmla="*/ 8449056 w 10624323"/>
              <a:gd name="connsiteY9" fmla="*/ 3240633 h 5118157"/>
              <a:gd name="connsiteX10" fmla="*/ 8683142 w 10624323"/>
              <a:gd name="connsiteY10" fmla="*/ 3708806 h 5118157"/>
              <a:gd name="connsiteX11" fmla="*/ 8822131 w 10624323"/>
              <a:gd name="connsiteY11" fmla="*/ 4103827 h 5118157"/>
              <a:gd name="connsiteX12" fmla="*/ 9180576 w 10624323"/>
              <a:gd name="connsiteY12" fmla="*/ 4294022 h 5118157"/>
              <a:gd name="connsiteX13" fmla="*/ 9575597 w 10624323"/>
              <a:gd name="connsiteY13" fmla="*/ 4330598 h 5118157"/>
              <a:gd name="connsiteX14" fmla="*/ 10108345 w 10624323"/>
              <a:gd name="connsiteY14" fmla="*/ 4427060 h 5118157"/>
              <a:gd name="connsiteX15" fmla="*/ 10287878 w 10624323"/>
              <a:gd name="connsiteY15" fmla="*/ 4715205 h 5118157"/>
              <a:gd name="connsiteX16" fmla="*/ 10005460 w 10624323"/>
              <a:gd name="connsiteY16" fmla="*/ 5118157 h 5118157"/>
              <a:gd name="connsiteX0" fmla="*/ 0 w 10624323"/>
              <a:gd name="connsiteY0" fmla="*/ 0 h 5118157"/>
              <a:gd name="connsiteX1" fmla="*/ 431597 w 10624323"/>
              <a:gd name="connsiteY1" fmla="*/ 256032 h 5118157"/>
              <a:gd name="connsiteX2" fmla="*/ 863193 w 10624323"/>
              <a:gd name="connsiteY2" fmla="*/ 636422 h 5118157"/>
              <a:gd name="connsiteX3" fmla="*/ 1389888 w 10624323"/>
              <a:gd name="connsiteY3" fmla="*/ 1338681 h 5118157"/>
              <a:gd name="connsiteX4" fmla="*/ 2070201 w 10624323"/>
              <a:gd name="connsiteY4" fmla="*/ 1880006 h 5118157"/>
              <a:gd name="connsiteX5" fmla="*/ 3130905 w 10624323"/>
              <a:gd name="connsiteY5" fmla="*/ 2165299 h 5118157"/>
              <a:gd name="connsiteX6" fmla="*/ 4937760 w 10624323"/>
              <a:gd name="connsiteY6" fmla="*/ 2275027 h 5118157"/>
              <a:gd name="connsiteX7" fmla="*/ 6466637 w 10624323"/>
              <a:gd name="connsiteY7" fmla="*/ 2311603 h 5118157"/>
              <a:gd name="connsiteX8" fmla="*/ 7827264 w 10624323"/>
              <a:gd name="connsiteY8" fmla="*/ 2706624 h 5118157"/>
              <a:gd name="connsiteX9" fmla="*/ 8449056 w 10624323"/>
              <a:gd name="connsiteY9" fmla="*/ 3240633 h 5118157"/>
              <a:gd name="connsiteX10" fmla="*/ 8683142 w 10624323"/>
              <a:gd name="connsiteY10" fmla="*/ 3708806 h 5118157"/>
              <a:gd name="connsiteX11" fmla="*/ 8822131 w 10624323"/>
              <a:gd name="connsiteY11" fmla="*/ 4103827 h 5118157"/>
              <a:gd name="connsiteX12" fmla="*/ 9180576 w 10624323"/>
              <a:gd name="connsiteY12" fmla="*/ 4294022 h 5118157"/>
              <a:gd name="connsiteX13" fmla="*/ 9575597 w 10624323"/>
              <a:gd name="connsiteY13" fmla="*/ 4330598 h 5118157"/>
              <a:gd name="connsiteX14" fmla="*/ 10108345 w 10624323"/>
              <a:gd name="connsiteY14" fmla="*/ 4427060 h 5118157"/>
              <a:gd name="connsiteX15" fmla="*/ 10287878 w 10624323"/>
              <a:gd name="connsiteY15" fmla="*/ 4715205 h 5118157"/>
              <a:gd name="connsiteX16" fmla="*/ 10005460 w 10624323"/>
              <a:gd name="connsiteY16" fmla="*/ 5118157 h 5118157"/>
              <a:gd name="connsiteX0" fmla="*/ 0 w 10574934"/>
              <a:gd name="connsiteY0" fmla="*/ 0 h 5118157"/>
              <a:gd name="connsiteX1" fmla="*/ 431597 w 10574934"/>
              <a:gd name="connsiteY1" fmla="*/ 256032 h 5118157"/>
              <a:gd name="connsiteX2" fmla="*/ 863193 w 10574934"/>
              <a:gd name="connsiteY2" fmla="*/ 636422 h 5118157"/>
              <a:gd name="connsiteX3" fmla="*/ 1389888 w 10574934"/>
              <a:gd name="connsiteY3" fmla="*/ 1338681 h 5118157"/>
              <a:gd name="connsiteX4" fmla="*/ 2070201 w 10574934"/>
              <a:gd name="connsiteY4" fmla="*/ 1880006 h 5118157"/>
              <a:gd name="connsiteX5" fmla="*/ 3130905 w 10574934"/>
              <a:gd name="connsiteY5" fmla="*/ 2165299 h 5118157"/>
              <a:gd name="connsiteX6" fmla="*/ 4937760 w 10574934"/>
              <a:gd name="connsiteY6" fmla="*/ 2275027 h 5118157"/>
              <a:gd name="connsiteX7" fmla="*/ 6466637 w 10574934"/>
              <a:gd name="connsiteY7" fmla="*/ 2311603 h 5118157"/>
              <a:gd name="connsiteX8" fmla="*/ 7827264 w 10574934"/>
              <a:gd name="connsiteY8" fmla="*/ 2706624 h 5118157"/>
              <a:gd name="connsiteX9" fmla="*/ 8449056 w 10574934"/>
              <a:gd name="connsiteY9" fmla="*/ 3240633 h 5118157"/>
              <a:gd name="connsiteX10" fmla="*/ 8683142 w 10574934"/>
              <a:gd name="connsiteY10" fmla="*/ 3708806 h 5118157"/>
              <a:gd name="connsiteX11" fmla="*/ 8822131 w 10574934"/>
              <a:gd name="connsiteY11" fmla="*/ 4103827 h 5118157"/>
              <a:gd name="connsiteX12" fmla="*/ 9180576 w 10574934"/>
              <a:gd name="connsiteY12" fmla="*/ 4294022 h 5118157"/>
              <a:gd name="connsiteX13" fmla="*/ 9575597 w 10574934"/>
              <a:gd name="connsiteY13" fmla="*/ 4330598 h 5118157"/>
              <a:gd name="connsiteX14" fmla="*/ 10108345 w 10574934"/>
              <a:gd name="connsiteY14" fmla="*/ 4427060 h 5118157"/>
              <a:gd name="connsiteX15" fmla="*/ 10287878 w 10574934"/>
              <a:gd name="connsiteY15" fmla="*/ 4715205 h 5118157"/>
              <a:gd name="connsiteX16" fmla="*/ 10005460 w 10574934"/>
              <a:gd name="connsiteY16" fmla="*/ 5118157 h 5118157"/>
              <a:gd name="connsiteX0" fmla="*/ 0 w 10393747"/>
              <a:gd name="connsiteY0" fmla="*/ 0 h 5118157"/>
              <a:gd name="connsiteX1" fmla="*/ 431597 w 10393747"/>
              <a:gd name="connsiteY1" fmla="*/ 256032 h 5118157"/>
              <a:gd name="connsiteX2" fmla="*/ 863193 w 10393747"/>
              <a:gd name="connsiteY2" fmla="*/ 636422 h 5118157"/>
              <a:gd name="connsiteX3" fmla="*/ 1389888 w 10393747"/>
              <a:gd name="connsiteY3" fmla="*/ 1338681 h 5118157"/>
              <a:gd name="connsiteX4" fmla="*/ 2070201 w 10393747"/>
              <a:gd name="connsiteY4" fmla="*/ 1880006 h 5118157"/>
              <a:gd name="connsiteX5" fmla="*/ 3130905 w 10393747"/>
              <a:gd name="connsiteY5" fmla="*/ 2165299 h 5118157"/>
              <a:gd name="connsiteX6" fmla="*/ 4937760 w 10393747"/>
              <a:gd name="connsiteY6" fmla="*/ 2275027 h 5118157"/>
              <a:gd name="connsiteX7" fmla="*/ 6466637 w 10393747"/>
              <a:gd name="connsiteY7" fmla="*/ 2311603 h 5118157"/>
              <a:gd name="connsiteX8" fmla="*/ 7827264 w 10393747"/>
              <a:gd name="connsiteY8" fmla="*/ 2706624 h 5118157"/>
              <a:gd name="connsiteX9" fmla="*/ 8449056 w 10393747"/>
              <a:gd name="connsiteY9" fmla="*/ 3240633 h 5118157"/>
              <a:gd name="connsiteX10" fmla="*/ 8683142 w 10393747"/>
              <a:gd name="connsiteY10" fmla="*/ 3708806 h 5118157"/>
              <a:gd name="connsiteX11" fmla="*/ 8822131 w 10393747"/>
              <a:gd name="connsiteY11" fmla="*/ 4103827 h 5118157"/>
              <a:gd name="connsiteX12" fmla="*/ 9180576 w 10393747"/>
              <a:gd name="connsiteY12" fmla="*/ 4294022 h 5118157"/>
              <a:gd name="connsiteX13" fmla="*/ 9575597 w 10393747"/>
              <a:gd name="connsiteY13" fmla="*/ 4330598 h 5118157"/>
              <a:gd name="connsiteX14" fmla="*/ 10108345 w 10393747"/>
              <a:gd name="connsiteY14" fmla="*/ 4427060 h 5118157"/>
              <a:gd name="connsiteX15" fmla="*/ 10287878 w 10393747"/>
              <a:gd name="connsiteY15" fmla="*/ 4715205 h 5118157"/>
              <a:gd name="connsiteX16" fmla="*/ 10005460 w 10393747"/>
              <a:gd name="connsiteY16" fmla="*/ 5118157 h 5118157"/>
              <a:gd name="connsiteX0" fmla="*/ 0 w 10404538"/>
              <a:gd name="connsiteY0" fmla="*/ 0 h 5118157"/>
              <a:gd name="connsiteX1" fmla="*/ 431597 w 10404538"/>
              <a:gd name="connsiteY1" fmla="*/ 256032 h 5118157"/>
              <a:gd name="connsiteX2" fmla="*/ 863193 w 10404538"/>
              <a:gd name="connsiteY2" fmla="*/ 636422 h 5118157"/>
              <a:gd name="connsiteX3" fmla="*/ 1389888 w 10404538"/>
              <a:gd name="connsiteY3" fmla="*/ 1338681 h 5118157"/>
              <a:gd name="connsiteX4" fmla="*/ 2070201 w 10404538"/>
              <a:gd name="connsiteY4" fmla="*/ 1880006 h 5118157"/>
              <a:gd name="connsiteX5" fmla="*/ 3130905 w 10404538"/>
              <a:gd name="connsiteY5" fmla="*/ 2165299 h 5118157"/>
              <a:gd name="connsiteX6" fmla="*/ 4937760 w 10404538"/>
              <a:gd name="connsiteY6" fmla="*/ 2275027 h 5118157"/>
              <a:gd name="connsiteX7" fmla="*/ 6466637 w 10404538"/>
              <a:gd name="connsiteY7" fmla="*/ 2311603 h 5118157"/>
              <a:gd name="connsiteX8" fmla="*/ 7827264 w 10404538"/>
              <a:gd name="connsiteY8" fmla="*/ 2706624 h 5118157"/>
              <a:gd name="connsiteX9" fmla="*/ 8449056 w 10404538"/>
              <a:gd name="connsiteY9" fmla="*/ 3240633 h 5118157"/>
              <a:gd name="connsiteX10" fmla="*/ 8683142 w 10404538"/>
              <a:gd name="connsiteY10" fmla="*/ 3708806 h 5118157"/>
              <a:gd name="connsiteX11" fmla="*/ 8822131 w 10404538"/>
              <a:gd name="connsiteY11" fmla="*/ 4103827 h 5118157"/>
              <a:gd name="connsiteX12" fmla="*/ 9180576 w 10404538"/>
              <a:gd name="connsiteY12" fmla="*/ 4294022 h 5118157"/>
              <a:gd name="connsiteX13" fmla="*/ 9575597 w 10404538"/>
              <a:gd name="connsiteY13" fmla="*/ 4330598 h 5118157"/>
              <a:gd name="connsiteX14" fmla="*/ 10108345 w 10404538"/>
              <a:gd name="connsiteY14" fmla="*/ 4427060 h 5118157"/>
              <a:gd name="connsiteX15" fmla="*/ 10287878 w 10404538"/>
              <a:gd name="connsiteY15" fmla="*/ 4715205 h 5118157"/>
              <a:gd name="connsiteX16" fmla="*/ 10005460 w 10404538"/>
              <a:gd name="connsiteY16"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9575597 w 10560670"/>
              <a:gd name="connsiteY13" fmla="*/ 4330598 h 5118157"/>
              <a:gd name="connsiteX14" fmla="*/ 10108345 w 10560670"/>
              <a:gd name="connsiteY14" fmla="*/ 4427060 h 5118157"/>
              <a:gd name="connsiteX15" fmla="*/ 10467646 w 10560670"/>
              <a:gd name="connsiteY15" fmla="*/ 4721032 h 5118157"/>
              <a:gd name="connsiteX16" fmla="*/ 10005460 w 10560670"/>
              <a:gd name="connsiteY16"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10108345 w 10560670"/>
              <a:gd name="connsiteY13" fmla="*/ 4427060 h 5118157"/>
              <a:gd name="connsiteX14" fmla="*/ 10467646 w 10560670"/>
              <a:gd name="connsiteY14" fmla="*/ 4721032 h 5118157"/>
              <a:gd name="connsiteX15" fmla="*/ 10005460 w 10560670"/>
              <a:gd name="connsiteY15"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10108345 w 10560670"/>
              <a:gd name="connsiteY13" fmla="*/ 4427060 h 5118157"/>
              <a:gd name="connsiteX14" fmla="*/ 10467646 w 10560670"/>
              <a:gd name="connsiteY14" fmla="*/ 4721032 h 5118157"/>
              <a:gd name="connsiteX15" fmla="*/ 10005460 w 1056067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467646"/>
              <a:gd name="connsiteY0" fmla="*/ 0 h 5118157"/>
              <a:gd name="connsiteX1" fmla="*/ 431597 w 10467646"/>
              <a:gd name="connsiteY1" fmla="*/ 256032 h 5118157"/>
              <a:gd name="connsiteX2" fmla="*/ 863193 w 10467646"/>
              <a:gd name="connsiteY2" fmla="*/ 636422 h 5118157"/>
              <a:gd name="connsiteX3" fmla="*/ 1389888 w 10467646"/>
              <a:gd name="connsiteY3" fmla="*/ 1338681 h 5118157"/>
              <a:gd name="connsiteX4" fmla="*/ 2070201 w 10467646"/>
              <a:gd name="connsiteY4" fmla="*/ 1880006 h 5118157"/>
              <a:gd name="connsiteX5" fmla="*/ 3130905 w 10467646"/>
              <a:gd name="connsiteY5" fmla="*/ 2165299 h 5118157"/>
              <a:gd name="connsiteX6" fmla="*/ 4937760 w 10467646"/>
              <a:gd name="connsiteY6" fmla="*/ 2275027 h 5118157"/>
              <a:gd name="connsiteX7" fmla="*/ 6466637 w 10467646"/>
              <a:gd name="connsiteY7" fmla="*/ 2311603 h 5118157"/>
              <a:gd name="connsiteX8" fmla="*/ 7827264 w 10467646"/>
              <a:gd name="connsiteY8" fmla="*/ 2706624 h 5118157"/>
              <a:gd name="connsiteX9" fmla="*/ 8449056 w 10467646"/>
              <a:gd name="connsiteY9" fmla="*/ 3240633 h 5118157"/>
              <a:gd name="connsiteX10" fmla="*/ 8683142 w 10467646"/>
              <a:gd name="connsiteY10" fmla="*/ 3708806 h 5118157"/>
              <a:gd name="connsiteX11" fmla="*/ 8822131 w 10467646"/>
              <a:gd name="connsiteY11" fmla="*/ 4103827 h 5118157"/>
              <a:gd name="connsiteX12" fmla="*/ 9180576 w 10467646"/>
              <a:gd name="connsiteY12" fmla="*/ 4294022 h 5118157"/>
              <a:gd name="connsiteX13" fmla="*/ 10467646 w 10467646"/>
              <a:gd name="connsiteY13" fmla="*/ 4721032 h 5118157"/>
              <a:gd name="connsiteX14" fmla="*/ 10005460 w 10467646"/>
              <a:gd name="connsiteY14" fmla="*/ 5118157 h 5118157"/>
              <a:gd name="connsiteX0" fmla="*/ 0 w 10511625"/>
              <a:gd name="connsiteY0" fmla="*/ 0 h 5118157"/>
              <a:gd name="connsiteX1" fmla="*/ 431597 w 10511625"/>
              <a:gd name="connsiteY1" fmla="*/ 256032 h 5118157"/>
              <a:gd name="connsiteX2" fmla="*/ 863193 w 10511625"/>
              <a:gd name="connsiteY2" fmla="*/ 636422 h 5118157"/>
              <a:gd name="connsiteX3" fmla="*/ 1389888 w 10511625"/>
              <a:gd name="connsiteY3" fmla="*/ 1338681 h 5118157"/>
              <a:gd name="connsiteX4" fmla="*/ 2070201 w 10511625"/>
              <a:gd name="connsiteY4" fmla="*/ 1880006 h 5118157"/>
              <a:gd name="connsiteX5" fmla="*/ 3130905 w 10511625"/>
              <a:gd name="connsiteY5" fmla="*/ 2165299 h 5118157"/>
              <a:gd name="connsiteX6" fmla="*/ 4937760 w 10511625"/>
              <a:gd name="connsiteY6" fmla="*/ 2275027 h 5118157"/>
              <a:gd name="connsiteX7" fmla="*/ 6466637 w 10511625"/>
              <a:gd name="connsiteY7" fmla="*/ 2311603 h 5118157"/>
              <a:gd name="connsiteX8" fmla="*/ 7827264 w 10511625"/>
              <a:gd name="connsiteY8" fmla="*/ 2706624 h 5118157"/>
              <a:gd name="connsiteX9" fmla="*/ 8449056 w 10511625"/>
              <a:gd name="connsiteY9" fmla="*/ 3240633 h 5118157"/>
              <a:gd name="connsiteX10" fmla="*/ 8683142 w 10511625"/>
              <a:gd name="connsiteY10" fmla="*/ 3708806 h 5118157"/>
              <a:gd name="connsiteX11" fmla="*/ 8822131 w 10511625"/>
              <a:gd name="connsiteY11" fmla="*/ 4103827 h 5118157"/>
              <a:gd name="connsiteX12" fmla="*/ 9180576 w 10511625"/>
              <a:gd name="connsiteY12" fmla="*/ 4294022 h 5118157"/>
              <a:gd name="connsiteX13" fmla="*/ 10467646 w 10511625"/>
              <a:gd name="connsiteY13" fmla="*/ 4721032 h 5118157"/>
              <a:gd name="connsiteX14" fmla="*/ 10005460 w 10511625"/>
              <a:gd name="connsiteY14" fmla="*/ 5118157 h 5118157"/>
              <a:gd name="connsiteX0" fmla="*/ 0 w 10873155"/>
              <a:gd name="connsiteY0" fmla="*/ 0 h 5259771"/>
              <a:gd name="connsiteX1" fmla="*/ 793127 w 10873155"/>
              <a:gd name="connsiteY1" fmla="*/ 397646 h 5259771"/>
              <a:gd name="connsiteX2" fmla="*/ 1224723 w 10873155"/>
              <a:gd name="connsiteY2" fmla="*/ 778036 h 5259771"/>
              <a:gd name="connsiteX3" fmla="*/ 1751418 w 10873155"/>
              <a:gd name="connsiteY3" fmla="*/ 1480295 h 5259771"/>
              <a:gd name="connsiteX4" fmla="*/ 2431731 w 10873155"/>
              <a:gd name="connsiteY4" fmla="*/ 2021620 h 5259771"/>
              <a:gd name="connsiteX5" fmla="*/ 3492435 w 10873155"/>
              <a:gd name="connsiteY5" fmla="*/ 2306913 h 5259771"/>
              <a:gd name="connsiteX6" fmla="*/ 5299290 w 10873155"/>
              <a:gd name="connsiteY6" fmla="*/ 2416641 h 5259771"/>
              <a:gd name="connsiteX7" fmla="*/ 6828167 w 10873155"/>
              <a:gd name="connsiteY7" fmla="*/ 2453217 h 5259771"/>
              <a:gd name="connsiteX8" fmla="*/ 8188794 w 10873155"/>
              <a:gd name="connsiteY8" fmla="*/ 2848238 h 5259771"/>
              <a:gd name="connsiteX9" fmla="*/ 8810586 w 10873155"/>
              <a:gd name="connsiteY9" fmla="*/ 3382247 h 5259771"/>
              <a:gd name="connsiteX10" fmla="*/ 9044672 w 10873155"/>
              <a:gd name="connsiteY10" fmla="*/ 3850420 h 5259771"/>
              <a:gd name="connsiteX11" fmla="*/ 9183661 w 10873155"/>
              <a:gd name="connsiteY11" fmla="*/ 4245441 h 5259771"/>
              <a:gd name="connsiteX12" fmla="*/ 9542106 w 10873155"/>
              <a:gd name="connsiteY12" fmla="*/ 4435636 h 5259771"/>
              <a:gd name="connsiteX13" fmla="*/ 10829176 w 10873155"/>
              <a:gd name="connsiteY13" fmla="*/ 4862646 h 5259771"/>
              <a:gd name="connsiteX14" fmla="*/ 10366990 w 10873155"/>
              <a:gd name="connsiteY14" fmla="*/ 5259771 h 5259771"/>
              <a:gd name="connsiteX0" fmla="*/ 0 w 10873155"/>
              <a:gd name="connsiteY0" fmla="*/ 0 h 5259771"/>
              <a:gd name="connsiteX1" fmla="*/ 793127 w 10873155"/>
              <a:gd name="connsiteY1" fmla="*/ 397646 h 5259771"/>
              <a:gd name="connsiteX2" fmla="*/ 1224723 w 10873155"/>
              <a:gd name="connsiteY2" fmla="*/ 778036 h 5259771"/>
              <a:gd name="connsiteX3" fmla="*/ 1751418 w 10873155"/>
              <a:gd name="connsiteY3" fmla="*/ 1480295 h 5259771"/>
              <a:gd name="connsiteX4" fmla="*/ 2431731 w 10873155"/>
              <a:gd name="connsiteY4" fmla="*/ 2021620 h 5259771"/>
              <a:gd name="connsiteX5" fmla="*/ 3492435 w 10873155"/>
              <a:gd name="connsiteY5" fmla="*/ 2306913 h 5259771"/>
              <a:gd name="connsiteX6" fmla="*/ 5299290 w 10873155"/>
              <a:gd name="connsiteY6" fmla="*/ 2416641 h 5259771"/>
              <a:gd name="connsiteX7" fmla="*/ 6828167 w 10873155"/>
              <a:gd name="connsiteY7" fmla="*/ 2453217 h 5259771"/>
              <a:gd name="connsiteX8" fmla="*/ 8188794 w 10873155"/>
              <a:gd name="connsiteY8" fmla="*/ 2848238 h 5259771"/>
              <a:gd name="connsiteX9" fmla="*/ 8810586 w 10873155"/>
              <a:gd name="connsiteY9" fmla="*/ 3382247 h 5259771"/>
              <a:gd name="connsiteX10" fmla="*/ 9044672 w 10873155"/>
              <a:gd name="connsiteY10" fmla="*/ 3850420 h 5259771"/>
              <a:gd name="connsiteX11" fmla="*/ 9183661 w 10873155"/>
              <a:gd name="connsiteY11" fmla="*/ 4245441 h 5259771"/>
              <a:gd name="connsiteX12" fmla="*/ 9542106 w 10873155"/>
              <a:gd name="connsiteY12" fmla="*/ 4435636 h 5259771"/>
              <a:gd name="connsiteX13" fmla="*/ 10829176 w 10873155"/>
              <a:gd name="connsiteY13" fmla="*/ 4862646 h 5259771"/>
              <a:gd name="connsiteX14" fmla="*/ 10366990 w 10873155"/>
              <a:gd name="connsiteY14" fmla="*/ 5259771 h 5259771"/>
              <a:gd name="connsiteX0" fmla="*/ 0 w 11090072"/>
              <a:gd name="connsiteY0" fmla="*/ 0 h 5407048"/>
              <a:gd name="connsiteX1" fmla="*/ 1010044 w 11090072"/>
              <a:gd name="connsiteY1" fmla="*/ 544923 h 5407048"/>
              <a:gd name="connsiteX2" fmla="*/ 1441640 w 11090072"/>
              <a:gd name="connsiteY2" fmla="*/ 925313 h 5407048"/>
              <a:gd name="connsiteX3" fmla="*/ 1968335 w 11090072"/>
              <a:gd name="connsiteY3" fmla="*/ 1627572 h 5407048"/>
              <a:gd name="connsiteX4" fmla="*/ 2648648 w 11090072"/>
              <a:gd name="connsiteY4" fmla="*/ 2168897 h 5407048"/>
              <a:gd name="connsiteX5" fmla="*/ 3709352 w 11090072"/>
              <a:gd name="connsiteY5" fmla="*/ 2454190 h 5407048"/>
              <a:gd name="connsiteX6" fmla="*/ 5516207 w 11090072"/>
              <a:gd name="connsiteY6" fmla="*/ 2563918 h 5407048"/>
              <a:gd name="connsiteX7" fmla="*/ 7045084 w 11090072"/>
              <a:gd name="connsiteY7" fmla="*/ 2600494 h 5407048"/>
              <a:gd name="connsiteX8" fmla="*/ 8405711 w 11090072"/>
              <a:gd name="connsiteY8" fmla="*/ 2995515 h 5407048"/>
              <a:gd name="connsiteX9" fmla="*/ 9027503 w 11090072"/>
              <a:gd name="connsiteY9" fmla="*/ 3529524 h 5407048"/>
              <a:gd name="connsiteX10" fmla="*/ 9261589 w 11090072"/>
              <a:gd name="connsiteY10" fmla="*/ 3997697 h 5407048"/>
              <a:gd name="connsiteX11" fmla="*/ 9400578 w 11090072"/>
              <a:gd name="connsiteY11" fmla="*/ 4392718 h 5407048"/>
              <a:gd name="connsiteX12" fmla="*/ 9759023 w 11090072"/>
              <a:gd name="connsiteY12" fmla="*/ 4582913 h 5407048"/>
              <a:gd name="connsiteX13" fmla="*/ 11046093 w 11090072"/>
              <a:gd name="connsiteY13" fmla="*/ 5009923 h 5407048"/>
              <a:gd name="connsiteX14" fmla="*/ 10583907 w 11090072"/>
              <a:gd name="connsiteY14" fmla="*/ 5407048 h 5407048"/>
              <a:gd name="connsiteX0" fmla="*/ 0 w 11090072"/>
              <a:gd name="connsiteY0" fmla="*/ 0 h 5407048"/>
              <a:gd name="connsiteX1" fmla="*/ 1010044 w 11090072"/>
              <a:gd name="connsiteY1" fmla="*/ 544923 h 5407048"/>
              <a:gd name="connsiteX2" fmla="*/ 1441640 w 11090072"/>
              <a:gd name="connsiteY2" fmla="*/ 925313 h 5407048"/>
              <a:gd name="connsiteX3" fmla="*/ 1968335 w 11090072"/>
              <a:gd name="connsiteY3" fmla="*/ 1627572 h 5407048"/>
              <a:gd name="connsiteX4" fmla="*/ 2648648 w 11090072"/>
              <a:gd name="connsiteY4" fmla="*/ 2168897 h 5407048"/>
              <a:gd name="connsiteX5" fmla="*/ 3709352 w 11090072"/>
              <a:gd name="connsiteY5" fmla="*/ 2454190 h 5407048"/>
              <a:gd name="connsiteX6" fmla="*/ 5516207 w 11090072"/>
              <a:gd name="connsiteY6" fmla="*/ 2563918 h 5407048"/>
              <a:gd name="connsiteX7" fmla="*/ 7045084 w 11090072"/>
              <a:gd name="connsiteY7" fmla="*/ 2600494 h 5407048"/>
              <a:gd name="connsiteX8" fmla="*/ 8405711 w 11090072"/>
              <a:gd name="connsiteY8" fmla="*/ 2995515 h 5407048"/>
              <a:gd name="connsiteX9" fmla="*/ 9027503 w 11090072"/>
              <a:gd name="connsiteY9" fmla="*/ 3529524 h 5407048"/>
              <a:gd name="connsiteX10" fmla="*/ 9261589 w 11090072"/>
              <a:gd name="connsiteY10" fmla="*/ 3997697 h 5407048"/>
              <a:gd name="connsiteX11" fmla="*/ 9400578 w 11090072"/>
              <a:gd name="connsiteY11" fmla="*/ 4392718 h 5407048"/>
              <a:gd name="connsiteX12" fmla="*/ 9759023 w 11090072"/>
              <a:gd name="connsiteY12" fmla="*/ 4582913 h 5407048"/>
              <a:gd name="connsiteX13" fmla="*/ 11046093 w 11090072"/>
              <a:gd name="connsiteY13" fmla="*/ 5009923 h 5407048"/>
              <a:gd name="connsiteX14" fmla="*/ 10583907 w 11090072"/>
              <a:gd name="connsiteY14" fmla="*/ 5407048 h 5407048"/>
              <a:gd name="connsiteX0" fmla="*/ 0 w 11059945"/>
              <a:gd name="connsiteY0" fmla="*/ 0 h 5446700"/>
              <a:gd name="connsiteX1" fmla="*/ 979917 w 11059945"/>
              <a:gd name="connsiteY1" fmla="*/ 584575 h 5446700"/>
              <a:gd name="connsiteX2" fmla="*/ 1411513 w 11059945"/>
              <a:gd name="connsiteY2" fmla="*/ 964965 h 5446700"/>
              <a:gd name="connsiteX3" fmla="*/ 1938208 w 11059945"/>
              <a:gd name="connsiteY3" fmla="*/ 1667224 h 5446700"/>
              <a:gd name="connsiteX4" fmla="*/ 2618521 w 11059945"/>
              <a:gd name="connsiteY4" fmla="*/ 2208549 h 5446700"/>
              <a:gd name="connsiteX5" fmla="*/ 3679225 w 11059945"/>
              <a:gd name="connsiteY5" fmla="*/ 2493842 h 5446700"/>
              <a:gd name="connsiteX6" fmla="*/ 5486080 w 11059945"/>
              <a:gd name="connsiteY6" fmla="*/ 2603570 h 5446700"/>
              <a:gd name="connsiteX7" fmla="*/ 7014957 w 11059945"/>
              <a:gd name="connsiteY7" fmla="*/ 2640146 h 5446700"/>
              <a:gd name="connsiteX8" fmla="*/ 8375584 w 11059945"/>
              <a:gd name="connsiteY8" fmla="*/ 3035167 h 5446700"/>
              <a:gd name="connsiteX9" fmla="*/ 8997376 w 11059945"/>
              <a:gd name="connsiteY9" fmla="*/ 3569176 h 5446700"/>
              <a:gd name="connsiteX10" fmla="*/ 9231462 w 11059945"/>
              <a:gd name="connsiteY10" fmla="*/ 4037349 h 5446700"/>
              <a:gd name="connsiteX11" fmla="*/ 9370451 w 11059945"/>
              <a:gd name="connsiteY11" fmla="*/ 4432370 h 5446700"/>
              <a:gd name="connsiteX12" fmla="*/ 9728896 w 11059945"/>
              <a:gd name="connsiteY12" fmla="*/ 4622565 h 5446700"/>
              <a:gd name="connsiteX13" fmla="*/ 11015966 w 11059945"/>
              <a:gd name="connsiteY13" fmla="*/ 5049575 h 5446700"/>
              <a:gd name="connsiteX14" fmla="*/ 10553780 w 11059945"/>
              <a:gd name="connsiteY14" fmla="*/ 5446700 h 5446700"/>
              <a:gd name="connsiteX0" fmla="*/ 896 w 11060841"/>
              <a:gd name="connsiteY0" fmla="*/ 0 h 5446700"/>
              <a:gd name="connsiteX1" fmla="*/ 980813 w 11060841"/>
              <a:gd name="connsiteY1" fmla="*/ 584575 h 5446700"/>
              <a:gd name="connsiteX2" fmla="*/ 1412409 w 11060841"/>
              <a:gd name="connsiteY2" fmla="*/ 964965 h 5446700"/>
              <a:gd name="connsiteX3" fmla="*/ 1939104 w 11060841"/>
              <a:gd name="connsiteY3" fmla="*/ 1667224 h 5446700"/>
              <a:gd name="connsiteX4" fmla="*/ 2619417 w 11060841"/>
              <a:gd name="connsiteY4" fmla="*/ 2208549 h 5446700"/>
              <a:gd name="connsiteX5" fmla="*/ 3680121 w 11060841"/>
              <a:gd name="connsiteY5" fmla="*/ 2493842 h 5446700"/>
              <a:gd name="connsiteX6" fmla="*/ 5486976 w 11060841"/>
              <a:gd name="connsiteY6" fmla="*/ 2603570 h 5446700"/>
              <a:gd name="connsiteX7" fmla="*/ 7015853 w 11060841"/>
              <a:gd name="connsiteY7" fmla="*/ 2640146 h 5446700"/>
              <a:gd name="connsiteX8" fmla="*/ 8376480 w 11060841"/>
              <a:gd name="connsiteY8" fmla="*/ 3035167 h 5446700"/>
              <a:gd name="connsiteX9" fmla="*/ 8998272 w 11060841"/>
              <a:gd name="connsiteY9" fmla="*/ 3569176 h 5446700"/>
              <a:gd name="connsiteX10" fmla="*/ 9232358 w 11060841"/>
              <a:gd name="connsiteY10" fmla="*/ 4037349 h 5446700"/>
              <a:gd name="connsiteX11" fmla="*/ 9371347 w 11060841"/>
              <a:gd name="connsiteY11" fmla="*/ 4432370 h 5446700"/>
              <a:gd name="connsiteX12" fmla="*/ 9729792 w 11060841"/>
              <a:gd name="connsiteY12" fmla="*/ 4622565 h 5446700"/>
              <a:gd name="connsiteX13" fmla="*/ 11016862 w 11060841"/>
              <a:gd name="connsiteY13" fmla="*/ 5049575 h 5446700"/>
              <a:gd name="connsiteX14" fmla="*/ 10554676 w 11060841"/>
              <a:gd name="connsiteY14" fmla="*/ 5446700 h 54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60841" h="5446700">
                <a:moveTo>
                  <a:pt x="896" y="0"/>
                </a:moveTo>
                <a:cubicBezTo>
                  <a:pt x="-29978" y="290233"/>
                  <a:pt x="745561" y="423748"/>
                  <a:pt x="980813" y="584575"/>
                </a:cubicBezTo>
                <a:cubicBezTo>
                  <a:pt x="1216065" y="745403"/>
                  <a:pt x="1252694" y="784524"/>
                  <a:pt x="1412409" y="964965"/>
                </a:cubicBezTo>
                <a:cubicBezTo>
                  <a:pt x="1572124" y="1145407"/>
                  <a:pt x="1737936" y="1459960"/>
                  <a:pt x="1939104" y="1667224"/>
                </a:cubicBezTo>
                <a:cubicBezTo>
                  <a:pt x="2140272" y="1874488"/>
                  <a:pt x="2329248" y="2070779"/>
                  <a:pt x="2619417" y="2208549"/>
                </a:cubicBezTo>
                <a:cubicBezTo>
                  <a:pt x="2909586" y="2346319"/>
                  <a:pt x="3202194" y="2428005"/>
                  <a:pt x="3680121" y="2493842"/>
                </a:cubicBezTo>
                <a:cubicBezTo>
                  <a:pt x="4158048" y="2559679"/>
                  <a:pt x="4931021" y="2579186"/>
                  <a:pt x="5486976" y="2603570"/>
                </a:cubicBezTo>
                <a:cubicBezTo>
                  <a:pt x="6042931" y="2627954"/>
                  <a:pt x="6534269" y="2568213"/>
                  <a:pt x="7015853" y="2640146"/>
                </a:cubicBezTo>
                <a:cubicBezTo>
                  <a:pt x="7497437" y="2712079"/>
                  <a:pt x="8046077" y="2880329"/>
                  <a:pt x="8376480" y="3035167"/>
                </a:cubicBezTo>
                <a:cubicBezTo>
                  <a:pt x="8706883" y="3190005"/>
                  <a:pt x="8855626" y="3402146"/>
                  <a:pt x="8998272" y="3569176"/>
                </a:cubicBezTo>
                <a:cubicBezTo>
                  <a:pt x="9140918" y="3736206"/>
                  <a:pt x="9170179" y="3893483"/>
                  <a:pt x="9232358" y="4037349"/>
                </a:cubicBezTo>
                <a:cubicBezTo>
                  <a:pt x="9294537" y="4181215"/>
                  <a:pt x="9288441" y="4334834"/>
                  <a:pt x="9371347" y="4432370"/>
                </a:cubicBezTo>
                <a:cubicBezTo>
                  <a:pt x="9454253" y="4529906"/>
                  <a:pt x="9455540" y="4519698"/>
                  <a:pt x="9729792" y="4622565"/>
                </a:cubicBezTo>
                <a:cubicBezTo>
                  <a:pt x="10004044" y="4725432"/>
                  <a:pt x="11315657" y="4891712"/>
                  <a:pt x="11016862" y="5049575"/>
                </a:cubicBezTo>
                <a:cubicBezTo>
                  <a:pt x="10716259" y="5122705"/>
                  <a:pt x="10424705" y="5019551"/>
                  <a:pt x="10554676" y="5446700"/>
                </a:cubicBezTo>
              </a:path>
            </a:pathLst>
          </a:custGeom>
          <a:noFill/>
          <a:ln>
            <a:solidFill>
              <a:schemeClr val="accent3">
                <a:alpha val="5867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D9C45075-9D04-BA4D-BBAF-F0E02682BA23}"/>
              </a:ext>
            </a:extLst>
          </p:cNvPr>
          <p:cNvGrpSpPr/>
          <p:nvPr/>
        </p:nvGrpSpPr>
        <p:grpSpPr>
          <a:xfrm rot="327093">
            <a:off x="2324623" y="1067557"/>
            <a:ext cx="1277947" cy="1881725"/>
            <a:chOff x="3850781" y="2253082"/>
            <a:chExt cx="1489339" cy="2192992"/>
          </a:xfrm>
        </p:grpSpPr>
        <p:grpSp>
          <p:nvGrpSpPr>
            <p:cNvPr id="13" name="Group 12">
              <a:extLst>
                <a:ext uri="{FF2B5EF4-FFF2-40B4-BE49-F238E27FC236}">
                  <a16:creationId xmlns:a16="http://schemas.microsoft.com/office/drawing/2014/main" id="{DFA3D7D2-B35A-844F-8F3C-82A7BEAB369A}"/>
                </a:ext>
              </a:extLst>
            </p:cNvPr>
            <p:cNvGrpSpPr/>
            <p:nvPr/>
          </p:nvGrpSpPr>
          <p:grpSpPr>
            <a:xfrm>
              <a:off x="3850781" y="2253082"/>
              <a:ext cx="705922" cy="845458"/>
              <a:chOff x="3163036" y="1429394"/>
              <a:chExt cx="1393667" cy="1669146"/>
            </a:xfrm>
          </p:grpSpPr>
          <p:pic>
            <p:nvPicPr>
              <p:cNvPr id="16" name="Picture 15">
                <a:extLst>
                  <a:ext uri="{FF2B5EF4-FFF2-40B4-BE49-F238E27FC236}">
                    <a16:creationId xmlns:a16="http://schemas.microsoft.com/office/drawing/2014/main" id="{F8B6E821-BA07-CC42-967B-8C79A7B5907D}"/>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2817" b="93058" l="9091" r="89899">
                            <a14:foregroundMark x1="9596" y1="4427" x2="18350" y2="8753"/>
                            <a14:foregroundMark x1="11785" y1="2817" x2="9259" y2="3320"/>
                            <a14:foregroundMark x1="86364" y1="89034" x2="83333" y2="93058"/>
                          </a14:backgroundRemoval>
                        </a14:imgEffect>
                        <a14:imgEffect>
                          <a14:brightnessContrast bright="40000" contrast="-20000"/>
                        </a14:imgEffect>
                      </a14:imgLayer>
                    </a14:imgProps>
                  </a:ext>
                </a:extLst>
              </a:blip>
              <a:srcRect r="68236" b="85420"/>
              <a:stretch/>
            </p:blipFill>
            <p:spPr>
              <a:xfrm>
                <a:off x="3163036" y="1429394"/>
                <a:ext cx="1393667" cy="1070474"/>
              </a:xfrm>
              <a:prstGeom prst="rect">
                <a:avLst/>
              </a:prstGeom>
            </p:spPr>
          </p:pic>
          <p:grpSp>
            <p:nvGrpSpPr>
              <p:cNvPr id="17" name="Group 16">
                <a:extLst>
                  <a:ext uri="{FF2B5EF4-FFF2-40B4-BE49-F238E27FC236}">
                    <a16:creationId xmlns:a16="http://schemas.microsoft.com/office/drawing/2014/main" id="{3A3EC233-2A29-6147-8224-536158721DF1}"/>
                  </a:ext>
                </a:extLst>
              </p:cNvPr>
              <p:cNvGrpSpPr/>
              <p:nvPr/>
            </p:nvGrpSpPr>
            <p:grpSpPr>
              <a:xfrm>
                <a:off x="3423514" y="1669050"/>
                <a:ext cx="959792" cy="1429490"/>
                <a:chOff x="3423514" y="1669050"/>
                <a:chExt cx="959792" cy="1429490"/>
              </a:xfrm>
            </p:grpSpPr>
            <p:cxnSp>
              <p:nvCxnSpPr>
                <p:cNvPr id="18" name="Straight Connector 17">
                  <a:extLst>
                    <a:ext uri="{FF2B5EF4-FFF2-40B4-BE49-F238E27FC236}">
                      <a16:creationId xmlns:a16="http://schemas.microsoft.com/office/drawing/2014/main" id="{F74D7886-4294-6847-B9C0-B006F1792C42}"/>
                    </a:ext>
                  </a:extLst>
                </p:cNvPr>
                <p:cNvCxnSpPr>
                  <a:cxnSpLocks/>
                </p:cNvCxnSpPr>
                <p:nvPr/>
              </p:nvCxnSpPr>
              <p:spPr>
                <a:xfrm>
                  <a:off x="3423514" y="2087766"/>
                  <a:ext cx="948219" cy="1010735"/>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A12E6F-758F-E948-B43F-61B4AD3A84D4}"/>
                    </a:ext>
                  </a:extLst>
                </p:cNvPr>
                <p:cNvCxnSpPr>
                  <a:cxnSpLocks/>
                </p:cNvCxnSpPr>
                <p:nvPr/>
              </p:nvCxnSpPr>
              <p:spPr>
                <a:xfrm>
                  <a:off x="4190493" y="1717472"/>
                  <a:ext cx="184985" cy="136612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2479DD-F5F0-6C43-89E4-DF3B47BB65AC}"/>
                    </a:ext>
                  </a:extLst>
                </p:cNvPr>
                <p:cNvCxnSpPr>
                  <a:cxnSpLocks/>
                </p:cNvCxnSpPr>
                <p:nvPr/>
              </p:nvCxnSpPr>
              <p:spPr>
                <a:xfrm>
                  <a:off x="3525926" y="1914904"/>
                  <a:ext cx="852985" cy="118363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159E942-A06E-9040-8F11-3EEA6B9A122E}"/>
                    </a:ext>
                  </a:extLst>
                </p:cNvPr>
                <p:cNvCxnSpPr>
                  <a:cxnSpLocks/>
                </p:cNvCxnSpPr>
                <p:nvPr/>
              </p:nvCxnSpPr>
              <p:spPr>
                <a:xfrm>
                  <a:off x="3755638" y="1734812"/>
                  <a:ext cx="616096" cy="134878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F3E66D-CD6E-1142-914D-A155F55111B9}"/>
                    </a:ext>
                  </a:extLst>
                </p:cNvPr>
                <p:cNvCxnSpPr>
                  <a:cxnSpLocks/>
                </p:cNvCxnSpPr>
                <p:nvPr/>
              </p:nvCxnSpPr>
              <p:spPr>
                <a:xfrm>
                  <a:off x="3966519" y="1669050"/>
                  <a:ext cx="416787" cy="142945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747177B-4739-844A-AC7D-F004BDBC53F6}"/>
                    </a:ext>
                  </a:extLst>
                </p:cNvPr>
                <p:cNvCxnSpPr>
                  <a:cxnSpLocks/>
                </p:cNvCxnSpPr>
                <p:nvPr/>
              </p:nvCxnSpPr>
              <p:spPr>
                <a:xfrm>
                  <a:off x="3533614" y="2251829"/>
                  <a:ext cx="845297"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AD5E5E1-73A7-7346-A3D6-41E979143CC6}"/>
                    </a:ext>
                  </a:extLst>
                </p:cNvPr>
                <p:cNvCxnSpPr>
                  <a:cxnSpLocks/>
                </p:cNvCxnSpPr>
                <p:nvPr/>
              </p:nvCxnSpPr>
              <p:spPr>
                <a:xfrm>
                  <a:off x="3747810" y="2316400"/>
                  <a:ext cx="623923"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AD1C44-D084-D244-AE45-BF4F87B2F2F5}"/>
                    </a:ext>
                  </a:extLst>
                </p:cNvPr>
                <p:cNvCxnSpPr>
                  <a:cxnSpLocks/>
                </p:cNvCxnSpPr>
                <p:nvPr/>
              </p:nvCxnSpPr>
              <p:spPr>
                <a:xfrm>
                  <a:off x="3940092" y="2316400"/>
                  <a:ext cx="431641"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9BE591-3EFF-0E4C-A3D6-2DDA5FDE8B18}"/>
                    </a:ext>
                  </a:extLst>
                </p:cNvPr>
                <p:cNvCxnSpPr>
                  <a:cxnSpLocks/>
                </p:cNvCxnSpPr>
                <p:nvPr/>
              </p:nvCxnSpPr>
              <p:spPr>
                <a:xfrm>
                  <a:off x="4076173" y="2251829"/>
                  <a:ext cx="295560"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BC043BE-CD82-E34D-A835-66C8B09BF531}"/>
                    </a:ext>
                  </a:extLst>
                </p:cNvPr>
                <p:cNvCxnSpPr>
                  <a:cxnSpLocks/>
                </p:cNvCxnSpPr>
                <p:nvPr/>
              </p:nvCxnSpPr>
              <p:spPr>
                <a:xfrm>
                  <a:off x="4190493" y="2087766"/>
                  <a:ext cx="181240" cy="1010735"/>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grpSp>
        </p:grpSp>
        <p:cxnSp>
          <p:nvCxnSpPr>
            <p:cNvPr id="14" name="Straight Connector 13">
              <a:extLst>
                <a:ext uri="{FF2B5EF4-FFF2-40B4-BE49-F238E27FC236}">
                  <a16:creationId xmlns:a16="http://schemas.microsoft.com/office/drawing/2014/main" id="{9677C0C9-9DF8-AF42-8077-DAE539142575}"/>
                </a:ext>
              </a:extLst>
            </p:cNvPr>
            <p:cNvCxnSpPr>
              <a:cxnSpLocks/>
            </p:cNvCxnSpPr>
            <p:nvPr/>
          </p:nvCxnSpPr>
          <p:spPr>
            <a:xfrm rot="632995">
              <a:off x="4392455" y="3156201"/>
              <a:ext cx="634923" cy="800087"/>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AFA689B-5DD5-AA43-BFBE-B6D23CDFB91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817" b="93058" l="9091" r="89899">
                          <a14:foregroundMark x1="9596" y1="4427" x2="18350" y2="8753"/>
                          <a14:foregroundMark x1="11785" y1="2817" x2="9259" y2="3320"/>
                          <a14:foregroundMark x1="86364" y1="89034" x2="83333" y2="93058"/>
                        </a14:backgroundRemoval>
                      </a14:imgEffect>
                      <a14:imgEffect>
                        <a14:brightnessContrast bright="-13000" contrast="63000"/>
                      </a14:imgEffect>
                    </a14:imgLayer>
                  </a14:imgProps>
                </a:ext>
              </a:extLst>
            </a:blip>
            <a:srcRect l="68236" t="85420"/>
            <a:stretch/>
          </p:blipFill>
          <p:spPr>
            <a:xfrm>
              <a:off x="4634197" y="3903855"/>
              <a:ext cx="705923" cy="542219"/>
            </a:xfrm>
            <a:prstGeom prst="rect">
              <a:avLst/>
            </a:prstGeom>
          </p:spPr>
        </p:pic>
      </p:grpSp>
      <p:sp>
        <p:nvSpPr>
          <p:cNvPr id="38" name="TextBox 37">
            <a:extLst>
              <a:ext uri="{FF2B5EF4-FFF2-40B4-BE49-F238E27FC236}">
                <a16:creationId xmlns:a16="http://schemas.microsoft.com/office/drawing/2014/main" id="{DFD55676-4931-5F43-994D-231C45E30455}"/>
              </a:ext>
            </a:extLst>
          </p:cNvPr>
          <p:cNvSpPr txBox="1"/>
          <p:nvPr/>
        </p:nvSpPr>
        <p:spPr>
          <a:xfrm>
            <a:off x="2519878" y="2801598"/>
            <a:ext cx="1362135" cy="369332"/>
          </a:xfrm>
          <a:prstGeom prst="rect">
            <a:avLst/>
          </a:prstGeom>
          <a:noFill/>
        </p:spPr>
        <p:txBody>
          <a:bodyPr wrap="squar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Drogue deployment </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157 km;  E+374 s</a:t>
            </a:r>
          </a:p>
        </p:txBody>
      </p:sp>
      <p:sp>
        <p:nvSpPr>
          <p:cNvPr id="39" name="TextBox 38">
            <a:extLst>
              <a:ext uri="{FF2B5EF4-FFF2-40B4-BE49-F238E27FC236}">
                <a16:creationId xmlns:a16="http://schemas.microsoft.com/office/drawing/2014/main" id="{B78AFB3C-1C4D-7C49-8A89-23BE759C5A70}"/>
              </a:ext>
            </a:extLst>
          </p:cNvPr>
          <p:cNvSpPr txBox="1"/>
          <p:nvPr/>
        </p:nvSpPr>
        <p:spPr>
          <a:xfrm>
            <a:off x="3641981" y="2771842"/>
            <a:ext cx="1068657" cy="369332"/>
          </a:xfrm>
          <a:prstGeom prst="rect">
            <a:avLst/>
          </a:prstGeom>
          <a:noFill/>
        </p:spPr>
        <p:txBody>
          <a:bodyPr wrap="squar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90 min Descent under drogue</a:t>
            </a:r>
          </a:p>
        </p:txBody>
      </p:sp>
      <p:grpSp>
        <p:nvGrpSpPr>
          <p:cNvPr id="41" name="Group 40">
            <a:extLst>
              <a:ext uri="{FF2B5EF4-FFF2-40B4-BE49-F238E27FC236}">
                <a16:creationId xmlns:a16="http://schemas.microsoft.com/office/drawing/2014/main" id="{A78C7506-293D-DD4F-8E98-F6BE3BD3283D}"/>
              </a:ext>
            </a:extLst>
          </p:cNvPr>
          <p:cNvGrpSpPr/>
          <p:nvPr/>
        </p:nvGrpSpPr>
        <p:grpSpPr>
          <a:xfrm>
            <a:off x="4663205" y="666050"/>
            <a:ext cx="1882746" cy="2488950"/>
            <a:chOff x="5431667" y="858666"/>
            <a:chExt cx="1882746" cy="2488950"/>
          </a:xfrm>
        </p:grpSpPr>
        <p:sp>
          <p:nvSpPr>
            <p:cNvPr id="42" name="TextBox 41">
              <a:extLst>
                <a:ext uri="{FF2B5EF4-FFF2-40B4-BE49-F238E27FC236}">
                  <a16:creationId xmlns:a16="http://schemas.microsoft.com/office/drawing/2014/main" id="{F0B575C6-4A4C-5A47-9D00-8F254D606DD7}"/>
                </a:ext>
              </a:extLst>
            </p:cNvPr>
            <p:cNvSpPr txBox="1"/>
            <p:nvPr/>
          </p:nvSpPr>
          <p:spPr>
            <a:xfrm>
              <a:off x="6026881" y="2390068"/>
              <a:ext cx="1287532" cy="369332"/>
            </a:xfrm>
            <a:prstGeom prst="rect">
              <a:avLst/>
            </a:prstGeom>
            <a:noFill/>
          </p:spPr>
          <p:txBody>
            <a:bodyPr wrap="non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Heatshield separation</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4.5 km;  E+94 min</a:t>
              </a:r>
            </a:p>
          </p:txBody>
        </p:sp>
        <p:grpSp>
          <p:nvGrpSpPr>
            <p:cNvPr id="43" name="Group 42">
              <a:extLst>
                <a:ext uri="{FF2B5EF4-FFF2-40B4-BE49-F238E27FC236}">
                  <a16:creationId xmlns:a16="http://schemas.microsoft.com/office/drawing/2014/main" id="{702462E1-BA92-D340-B93F-E7F0573C9CB0}"/>
                </a:ext>
              </a:extLst>
            </p:cNvPr>
            <p:cNvGrpSpPr/>
            <p:nvPr/>
          </p:nvGrpSpPr>
          <p:grpSpPr>
            <a:xfrm rot="584054">
              <a:off x="5431667" y="858666"/>
              <a:ext cx="1880203" cy="2488950"/>
              <a:chOff x="5081495" y="928403"/>
              <a:chExt cx="1880203" cy="2488950"/>
            </a:xfrm>
          </p:grpSpPr>
          <p:grpSp>
            <p:nvGrpSpPr>
              <p:cNvPr id="44" name="Group 43">
                <a:extLst>
                  <a:ext uri="{FF2B5EF4-FFF2-40B4-BE49-F238E27FC236}">
                    <a16:creationId xmlns:a16="http://schemas.microsoft.com/office/drawing/2014/main" id="{60350B73-1020-AF4B-B055-C42653AEAF59}"/>
                  </a:ext>
                </a:extLst>
              </p:cNvPr>
              <p:cNvGrpSpPr/>
              <p:nvPr/>
            </p:nvGrpSpPr>
            <p:grpSpPr>
              <a:xfrm rot="19106455">
                <a:off x="6313275" y="2499981"/>
                <a:ext cx="648423" cy="917372"/>
                <a:chOff x="9423451" y="2702214"/>
                <a:chExt cx="1000138" cy="1414967"/>
              </a:xfrm>
            </p:grpSpPr>
            <p:pic>
              <p:nvPicPr>
                <p:cNvPr id="48" name="Picture 47">
                  <a:extLst>
                    <a:ext uri="{FF2B5EF4-FFF2-40B4-BE49-F238E27FC236}">
                      <a16:creationId xmlns:a16="http://schemas.microsoft.com/office/drawing/2014/main" id="{0BD88D5B-3C27-2243-8009-47CEAFA59C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40" b="93675" l="5966" r="89915">
                              <a14:foregroundMark x1="6534" y1="79418" x2="12642" y2="84639"/>
                              <a14:foregroundMark x1="69886" y1="80723" x2="57955" y2="88755"/>
                              <a14:foregroundMark x1="53125" y1="93072" x2="63778" y2="88956"/>
                              <a14:foregroundMark x1="87784" y1="74799" x2="88068" y2="76606"/>
                              <a14:foregroundMark x1="89063" y1="75301" x2="89347" y2="76606"/>
                              <a14:foregroundMark x1="89347" y1="76004" x2="88636" y2="77610"/>
                              <a14:foregroundMark x1="89631" y1="75301" x2="89631" y2="75301"/>
                              <a14:foregroundMark x1="55682" y1="93775" x2="55682" y2="93775"/>
                              <a14:foregroundMark x1="16193" y1="67972" x2="16193" y2="67972"/>
                              <a14:foregroundMark x1="12358" y1="69779" x2="12358" y2="69779"/>
                              <a14:foregroundMark x1="8807" y1="73193" x2="8807" y2="73193"/>
                              <a14:foregroundMark x1="15341" y1="67470" x2="15341" y2="67470"/>
                              <a14:foregroundMark x1="9091" y1="70884" x2="9091" y2="70884"/>
                              <a14:foregroundMark x1="6250" y1="75301" x2="6250" y2="75301"/>
                              <a14:foregroundMark x1="5966" y1="76908" x2="5966" y2="76908"/>
                            </a14:backgroundRemoval>
                          </a14:imgEffect>
                          <a14:imgEffect>
                            <a14:brightnessContrast bright="70000"/>
                          </a14:imgEffect>
                        </a14:imgLayer>
                      </a14:imgProps>
                    </a:ext>
                  </a:extLst>
                </a:blip>
                <a:stretch>
                  <a:fillRect/>
                </a:stretch>
              </p:blipFill>
              <p:spPr>
                <a:xfrm>
                  <a:off x="9423451" y="2702214"/>
                  <a:ext cx="1000138" cy="1414967"/>
                </a:xfrm>
                <a:prstGeom prst="rect">
                  <a:avLst/>
                </a:prstGeom>
              </p:spPr>
            </p:pic>
            <p:grpSp>
              <p:nvGrpSpPr>
                <p:cNvPr id="49" name="Group 48">
                  <a:extLst>
                    <a:ext uri="{FF2B5EF4-FFF2-40B4-BE49-F238E27FC236}">
                      <a16:creationId xmlns:a16="http://schemas.microsoft.com/office/drawing/2014/main" id="{2E67B4D4-8C44-3542-800C-B317540BCD8A}"/>
                    </a:ext>
                  </a:extLst>
                </p:cNvPr>
                <p:cNvGrpSpPr/>
                <p:nvPr/>
              </p:nvGrpSpPr>
              <p:grpSpPr>
                <a:xfrm>
                  <a:off x="9427349" y="3534923"/>
                  <a:ext cx="936580" cy="526607"/>
                  <a:chOff x="7234495" y="4133597"/>
                  <a:chExt cx="3746098" cy="1996233"/>
                </a:xfrm>
              </p:grpSpPr>
              <p:pic>
                <p:nvPicPr>
                  <p:cNvPr id="50" name="Picture 49">
                    <a:extLst>
                      <a:ext uri="{FF2B5EF4-FFF2-40B4-BE49-F238E27FC236}">
                        <a16:creationId xmlns:a16="http://schemas.microsoft.com/office/drawing/2014/main" id="{624BA683-ED8E-6A46-A5CA-84AB65FE46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531" b="96840" l="4722" r="98735">
                                <a14:foregroundMark x1="11214" y1="32701" x2="7336" y2="42654"/>
                                <a14:foregroundMark x1="7336" y1="42654" x2="5481" y2="54344"/>
                                <a14:foregroundMark x1="5481" y1="54344" x2="7926" y2="65403"/>
                                <a14:foregroundMark x1="7926" y1="65403" x2="8179" y2="65561"/>
                                <a14:foregroundMark x1="4890" y1="49605" x2="5059" y2="56240"/>
                                <a14:foregroundMark x1="10455" y1="33175" x2="31450" y2="21327"/>
                                <a14:foregroundMark x1="23356" y1="19431" x2="41906" y2="12322"/>
                                <a14:foregroundMark x1="43339" y1="9005" x2="36088" y2="8531"/>
                                <a14:foregroundMark x1="36088" y1="8531" x2="24368" y2="16904"/>
                                <a14:foregroundMark x1="46459" y1="7425" x2="59781" y2="5371"/>
                                <a14:foregroundMark x1="59781" y1="5371" x2="81197" y2="11532"/>
                                <a14:foregroundMark x1="81197" y1="11532" x2="93002" y2="23381"/>
                                <a14:foregroundMark x1="93002" y1="23381" x2="97218" y2="32385"/>
                                <a14:foregroundMark x1="97218" y1="32385" x2="97470" y2="33649"/>
                                <a14:foregroundMark x1="20152" y1="20063" x2="9275" y2="35071"/>
                                <a14:foregroundMark x1="9275" y1="35071" x2="5228" y2="45814"/>
                                <a14:foregroundMark x1="5228" y1="45814" x2="5649" y2="59716"/>
                                <a14:foregroundMark x1="6745" y1="38547" x2="4890" y2="50237"/>
                                <a14:foregroundMark x1="4890" y1="50237" x2="6071" y2="62401"/>
                                <a14:foregroundMark x1="6071" y1="62401" x2="6324" y2="62875"/>
                                <a14:foregroundMark x1="31619" y1="88468" x2="50337" y2="97946"/>
                                <a14:foregroundMark x1="50337" y1="97946" x2="57589" y2="96998"/>
                                <a14:foregroundMark x1="57589" y1="96998" x2="68044" y2="88468"/>
                                <a14:foregroundMark x1="10455" y1="31912" x2="9612" y2="31596"/>
                                <a14:foregroundMark x1="20320" y1="18167" x2="26728" y2="14850"/>
                                <a14:foregroundMark x1="26728" y1="14850" x2="18212" y2="19273"/>
                                <a14:foregroundMark x1="97976" y1="41706" x2="98735" y2="45814"/>
                                <a14:foregroundMark x1="98651" y1="42654" x2="98229" y2="50079"/>
                                <a14:foregroundMark x1="97976" y1="50079" x2="96712" y2="54502"/>
                              </a14:backgroundRemoval>
                            </a14:imgEffect>
                            <a14:imgEffect>
                              <a14:brightnessContrast bright="-12000" contrast="28000"/>
                            </a14:imgEffect>
                          </a14:imgLayer>
                        </a14:imgProps>
                      </a:ext>
                    </a:extLst>
                  </a:blip>
                  <a:stretch>
                    <a:fillRect/>
                  </a:stretch>
                </p:blipFill>
                <p:spPr>
                  <a:xfrm rot="200409">
                    <a:off x="7234495" y="4133597"/>
                    <a:ext cx="3746098" cy="1996233"/>
                  </a:xfrm>
                  <a:prstGeom prst="rect">
                    <a:avLst/>
                  </a:prstGeom>
                </p:spPr>
              </p:pic>
              <p:sp>
                <p:nvSpPr>
                  <p:cNvPr id="51" name="Freeform 50">
                    <a:extLst>
                      <a:ext uri="{FF2B5EF4-FFF2-40B4-BE49-F238E27FC236}">
                        <a16:creationId xmlns:a16="http://schemas.microsoft.com/office/drawing/2014/main" id="{734A35C7-2579-B542-8CA4-B14376F856AE}"/>
                      </a:ext>
                    </a:extLst>
                  </p:cNvPr>
                  <p:cNvSpPr/>
                  <p:nvPr/>
                </p:nvSpPr>
                <p:spPr>
                  <a:xfrm>
                    <a:off x="7383740" y="4206198"/>
                    <a:ext cx="3571260" cy="928544"/>
                  </a:xfrm>
                  <a:custGeom>
                    <a:avLst/>
                    <a:gdLst>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60575 w 3581821"/>
                      <a:gd name="connsiteY12" fmla="*/ 524390 h 928545"/>
                      <a:gd name="connsiteX13" fmla="*/ 3581821 w 3581821"/>
                      <a:gd name="connsiteY13" fmla="*/ 832558 h 928545"/>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45420 w 3581821"/>
                      <a:gd name="connsiteY12" fmla="*/ 509235 h 928545"/>
                      <a:gd name="connsiteX13" fmla="*/ 3581821 w 3581821"/>
                      <a:gd name="connsiteY13" fmla="*/ 832558 h 928545"/>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45420 w 3581821"/>
                      <a:gd name="connsiteY12" fmla="*/ 509235 h 928545"/>
                      <a:gd name="connsiteX13" fmla="*/ 3581821 w 3581821"/>
                      <a:gd name="connsiteY13" fmla="*/ 832558 h 928545"/>
                      <a:gd name="connsiteX0" fmla="*/ 0 w 3581821"/>
                      <a:gd name="connsiteY0" fmla="*/ 928545 h 928545"/>
                      <a:gd name="connsiteX1" fmla="*/ 25260 w 3581821"/>
                      <a:gd name="connsiteY1" fmla="*/ 751727 h 928545"/>
                      <a:gd name="connsiteX2" fmla="*/ 95987 w 3581821"/>
                      <a:gd name="connsiteY2" fmla="*/ 600169 h 928545"/>
                      <a:gd name="connsiteX3" fmla="*/ 262700 w 3581821"/>
                      <a:gd name="connsiteY3" fmla="*/ 418300 h 928545"/>
                      <a:gd name="connsiteX4" fmla="*/ 575920 w 3581821"/>
                      <a:gd name="connsiteY4" fmla="*/ 231378 h 928545"/>
                      <a:gd name="connsiteX5" fmla="*/ 904296 w 3581821"/>
                      <a:gd name="connsiteY5" fmla="*/ 120236 h 928545"/>
                      <a:gd name="connsiteX6" fmla="*/ 1232672 w 3581821"/>
                      <a:gd name="connsiteY6" fmla="*/ 49509 h 928545"/>
                      <a:gd name="connsiteX7" fmla="*/ 1621671 w 3581821"/>
                      <a:gd name="connsiteY7" fmla="*/ 4041 h 928545"/>
                      <a:gd name="connsiteX8" fmla="*/ 2076345 w 3581821"/>
                      <a:gd name="connsiteY8" fmla="*/ 9093 h 928545"/>
                      <a:gd name="connsiteX9" fmla="*/ 2561330 w 3581821"/>
                      <a:gd name="connsiteY9" fmla="*/ 64664 h 928545"/>
                      <a:gd name="connsiteX10" fmla="*/ 2940225 w 3581821"/>
                      <a:gd name="connsiteY10" fmla="*/ 165703 h 928545"/>
                      <a:gd name="connsiteX11" fmla="*/ 3263549 w 3581821"/>
                      <a:gd name="connsiteY11" fmla="*/ 332417 h 928545"/>
                      <a:gd name="connsiteX12" fmla="*/ 3445420 w 3581821"/>
                      <a:gd name="connsiteY12" fmla="*/ 509235 h 928545"/>
                      <a:gd name="connsiteX13" fmla="*/ 3581821 w 3581821"/>
                      <a:gd name="connsiteY13" fmla="*/ 832558 h 928545"/>
                      <a:gd name="connsiteX0" fmla="*/ 0 w 3566665"/>
                      <a:gd name="connsiteY0" fmla="*/ 928545 h 928545"/>
                      <a:gd name="connsiteX1" fmla="*/ 25260 w 3566665"/>
                      <a:gd name="connsiteY1" fmla="*/ 751727 h 928545"/>
                      <a:gd name="connsiteX2" fmla="*/ 95987 w 3566665"/>
                      <a:gd name="connsiteY2" fmla="*/ 600169 h 928545"/>
                      <a:gd name="connsiteX3" fmla="*/ 262700 w 3566665"/>
                      <a:gd name="connsiteY3" fmla="*/ 418300 h 928545"/>
                      <a:gd name="connsiteX4" fmla="*/ 575920 w 3566665"/>
                      <a:gd name="connsiteY4" fmla="*/ 231378 h 928545"/>
                      <a:gd name="connsiteX5" fmla="*/ 904296 w 3566665"/>
                      <a:gd name="connsiteY5" fmla="*/ 120236 h 928545"/>
                      <a:gd name="connsiteX6" fmla="*/ 1232672 w 3566665"/>
                      <a:gd name="connsiteY6" fmla="*/ 49509 h 928545"/>
                      <a:gd name="connsiteX7" fmla="*/ 1621671 w 3566665"/>
                      <a:gd name="connsiteY7" fmla="*/ 4041 h 928545"/>
                      <a:gd name="connsiteX8" fmla="*/ 2076345 w 3566665"/>
                      <a:gd name="connsiteY8" fmla="*/ 9093 h 928545"/>
                      <a:gd name="connsiteX9" fmla="*/ 2561330 w 3566665"/>
                      <a:gd name="connsiteY9" fmla="*/ 64664 h 928545"/>
                      <a:gd name="connsiteX10" fmla="*/ 2940225 w 3566665"/>
                      <a:gd name="connsiteY10" fmla="*/ 165703 h 928545"/>
                      <a:gd name="connsiteX11" fmla="*/ 3263549 w 3566665"/>
                      <a:gd name="connsiteY11" fmla="*/ 332417 h 928545"/>
                      <a:gd name="connsiteX12" fmla="*/ 3445420 w 3566665"/>
                      <a:gd name="connsiteY12" fmla="*/ 509235 h 928545"/>
                      <a:gd name="connsiteX13" fmla="*/ 3566665 w 3566665"/>
                      <a:gd name="connsiteY13" fmla="*/ 837610 h 928545"/>
                      <a:gd name="connsiteX0" fmla="*/ 0 w 3571257"/>
                      <a:gd name="connsiteY0" fmla="*/ 928545 h 928545"/>
                      <a:gd name="connsiteX1" fmla="*/ 25260 w 3571257"/>
                      <a:gd name="connsiteY1" fmla="*/ 751727 h 928545"/>
                      <a:gd name="connsiteX2" fmla="*/ 95987 w 3571257"/>
                      <a:gd name="connsiteY2" fmla="*/ 600169 h 928545"/>
                      <a:gd name="connsiteX3" fmla="*/ 262700 w 3571257"/>
                      <a:gd name="connsiteY3" fmla="*/ 418300 h 928545"/>
                      <a:gd name="connsiteX4" fmla="*/ 575920 w 3571257"/>
                      <a:gd name="connsiteY4" fmla="*/ 231378 h 928545"/>
                      <a:gd name="connsiteX5" fmla="*/ 904296 w 3571257"/>
                      <a:gd name="connsiteY5" fmla="*/ 120236 h 928545"/>
                      <a:gd name="connsiteX6" fmla="*/ 1232672 w 3571257"/>
                      <a:gd name="connsiteY6" fmla="*/ 49509 h 928545"/>
                      <a:gd name="connsiteX7" fmla="*/ 1621671 w 3571257"/>
                      <a:gd name="connsiteY7" fmla="*/ 4041 h 928545"/>
                      <a:gd name="connsiteX8" fmla="*/ 2076345 w 3571257"/>
                      <a:gd name="connsiteY8" fmla="*/ 9093 h 928545"/>
                      <a:gd name="connsiteX9" fmla="*/ 2561330 w 3571257"/>
                      <a:gd name="connsiteY9" fmla="*/ 64664 h 928545"/>
                      <a:gd name="connsiteX10" fmla="*/ 2940225 w 3571257"/>
                      <a:gd name="connsiteY10" fmla="*/ 165703 h 928545"/>
                      <a:gd name="connsiteX11" fmla="*/ 3263549 w 3571257"/>
                      <a:gd name="connsiteY11" fmla="*/ 332417 h 928545"/>
                      <a:gd name="connsiteX12" fmla="*/ 3445420 w 3571257"/>
                      <a:gd name="connsiteY12" fmla="*/ 509235 h 928545"/>
                      <a:gd name="connsiteX13" fmla="*/ 3566665 w 3571257"/>
                      <a:gd name="connsiteY13" fmla="*/ 837610 h 92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1257" h="928545">
                        <a:moveTo>
                          <a:pt x="0" y="928545"/>
                        </a:moveTo>
                        <a:cubicBezTo>
                          <a:pt x="4631" y="867500"/>
                          <a:pt x="9262" y="806456"/>
                          <a:pt x="25260" y="751727"/>
                        </a:cubicBezTo>
                        <a:cubicBezTo>
                          <a:pt x="41258" y="696998"/>
                          <a:pt x="56414" y="655740"/>
                          <a:pt x="95987" y="600169"/>
                        </a:cubicBezTo>
                        <a:cubicBezTo>
                          <a:pt x="135560" y="544598"/>
                          <a:pt x="182711" y="479765"/>
                          <a:pt x="262700" y="418300"/>
                        </a:cubicBezTo>
                        <a:cubicBezTo>
                          <a:pt x="342689" y="356835"/>
                          <a:pt x="468987" y="281055"/>
                          <a:pt x="575920" y="231378"/>
                        </a:cubicBezTo>
                        <a:cubicBezTo>
                          <a:pt x="682853" y="181701"/>
                          <a:pt x="794837" y="150548"/>
                          <a:pt x="904296" y="120236"/>
                        </a:cubicBezTo>
                        <a:cubicBezTo>
                          <a:pt x="1013755" y="89924"/>
                          <a:pt x="1113110" y="68875"/>
                          <a:pt x="1232672" y="49509"/>
                        </a:cubicBezTo>
                        <a:cubicBezTo>
                          <a:pt x="1352235" y="30143"/>
                          <a:pt x="1481059" y="10777"/>
                          <a:pt x="1621671" y="4041"/>
                        </a:cubicBezTo>
                        <a:cubicBezTo>
                          <a:pt x="1762283" y="-2695"/>
                          <a:pt x="1919735" y="-1011"/>
                          <a:pt x="2076345" y="9093"/>
                        </a:cubicBezTo>
                        <a:cubicBezTo>
                          <a:pt x="2232955" y="19197"/>
                          <a:pt x="2417350" y="38562"/>
                          <a:pt x="2561330" y="64664"/>
                        </a:cubicBezTo>
                        <a:cubicBezTo>
                          <a:pt x="2705310" y="90766"/>
                          <a:pt x="2823189" y="121078"/>
                          <a:pt x="2940225" y="165703"/>
                        </a:cubicBezTo>
                        <a:cubicBezTo>
                          <a:pt x="3057261" y="210328"/>
                          <a:pt x="3179350" y="275162"/>
                          <a:pt x="3263549" y="332417"/>
                        </a:cubicBezTo>
                        <a:cubicBezTo>
                          <a:pt x="3347748" y="389672"/>
                          <a:pt x="3387323" y="446085"/>
                          <a:pt x="3445420" y="509235"/>
                        </a:cubicBezTo>
                        <a:cubicBezTo>
                          <a:pt x="3498465" y="592592"/>
                          <a:pt x="3593188" y="735308"/>
                          <a:pt x="3566665" y="837610"/>
                        </a:cubicBezTo>
                      </a:path>
                    </a:pathLst>
                  </a:custGeom>
                  <a:noFill/>
                  <a:ln w="9525" cap="flat" cmpd="sng" algn="ctr">
                    <a:solidFill>
                      <a:srgbClr val="B374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52" name="Freeform 51">
                    <a:extLst>
                      <a:ext uri="{FF2B5EF4-FFF2-40B4-BE49-F238E27FC236}">
                        <a16:creationId xmlns:a16="http://schemas.microsoft.com/office/drawing/2014/main" id="{9B1E085B-99AC-E941-BE1F-85553E0FA367}"/>
                      </a:ext>
                    </a:extLst>
                  </p:cNvPr>
                  <p:cNvSpPr/>
                  <p:nvPr/>
                </p:nvSpPr>
                <p:spPr>
                  <a:xfrm>
                    <a:off x="7387287" y="5023602"/>
                    <a:ext cx="3569292" cy="1088404"/>
                  </a:xfrm>
                  <a:custGeom>
                    <a:avLst/>
                    <a:gdLst>
                      <a:gd name="connsiteX0" fmla="*/ 0 w 3562735"/>
                      <a:gd name="connsiteY0" fmla="*/ 161661 h 1088404"/>
                      <a:gd name="connsiteX1" fmla="*/ 50519 w 3562735"/>
                      <a:gd name="connsiteY1" fmla="*/ 313219 h 1088404"/>
                      <a:gd name="connsiteX2" fmla="*/ 171766 w 3562735"/>
                      <a:gd name="connsiteY2" fmla="*/ 459726 h 1088404"/>
                      <a:gd name="connsiteX3" fmla="*/ 298064 w 3562735"/>
                      <a:gd name="connsiteY3" fmla="*/ 560764 h 1088404"/>
                      <a:gd name="connsiteX4" fmla="*/ 515297 w 3562735"/>
                      <a:gd name="connsiteY4" fmla="*/ 676959 h 1088404"/>
                      <a:gd name="connsiteX5" fmla="*/ 853777 w 3562735"/>
                      <a:gd name="connsiteY5" fmla="*/ 808309 h 1088404"/>
                      <a:gd name="connsiteX6" fmla="*/ 1247827 w 3562735"/>
                      <a:gd name="connsiteY6" fmla="*/ 959867 h 1088404"/>
                      <a:gd name="connsiteX7" fmla="*/ 1596411 w 3562735"/>
                      <a:gd name="connsiteY7" fmla="*/ 1076061 h 1088404"/>
                      <a:gd name="connsiteX8" fmla="*/ 1692398 w 3562735"/>
                      <a:gd name="connsiteY8" fmla="*/ 1086165 h 1088404"/>
                      <a:gd name="connsiteX9" fmla="*/ 1808592 w 3562735"/>
                      <a:gd name="connsiteY9" fmla="*/ 1086165 h 1088404"/>
                      <a:gd name="connsiteX10" fmla="*/ 1965202 w 3562735"/>
                      <a:gd name="connsiteY10" fmla="*/ 1071010 h 1088404"/>
                      <a:gd name="connsiteX11" fmla="*/ 2131916 w 3562735"/>
                      <a:gd name="connsiteY11" fmla="*/ 1020490 h 1088404"/>
                      <a:gd name="connsiteX12" fmla="*/ 2339045 w 3562735"/>
                      <a:gd name="connsiteY12" fmla="*/ 929555 h 1088404"/>
                      <a:gd name="connsiteX13" fmla="*/ 2601746 w 3562735"/>
                      <a:gd name="connsiteY13" fmla="*/ 808309 h 1088404"/>
                      <a:gd name="connsiteX14" fmla="*/ 2874550 w 3562735"/>
                      <a:gd name="connsiteY14" fmla="*/ 687063 h 1088404"/>
                      <a:gd name="connsiteX15" fmla="*/ 3202926 w 3562735"/>
                      <a:gd name="connsiteY15" fmla="*/ 530453 h 1088404"/>
                      <a:gd name="connsiteX16" fmla="*/ 3349432 w 3562735"/>
                      <a:gd name="connsiteY16" fmla="*/ 404154 h 1088404"/>
                      <a:gd name="connsiteX17" fmla="*/ 3480782 w 3562735"/>
                      <a:gd name="connsiteY17" fmla="*/ 257648 h 1088404"/>
                      <a:gd name="connsiteX18" fmla="*/ 3551509 w 3562735"/>
                      <a:gd name="connsiteY18" fmla="*/ 101038 h 1088404"/>
                      <a:gd name="connsiteX19" fmla="*/ 3561613 w 3562735"/>
                      <a:gd name="connsiteY19" fmla="*/ 0 h 1088404"/>
                      <a:gd name="connsiteX0" fmla="*/ 0 w 3567787"/>
                      <a:gd name="connsiteY0" fmla="*/ 106090 h 1088404"/>
                      <a:gd name="connsiteX1" fmla="*/ 55571 w 3567787"/>
                      <a:gd name="connsiteY1" fmla="*/ 313219 h 1088404"/>
                      <a:gd name="connsiteX2" fmla="*/ 176818 w 3567787"/>
                      <a:gd name="connsiteY2" fmla="*/ 459726 h 1088404"/>
                      <a:gd name="connsiteX3" fmla="*/ 303116 w 3567787"/>
                      <a:gd name="connsiteY3" fmla="*/ 560764 h 1088404"/>
                      <a:gd name="connsiteX4" fmla="*/ 520349 w 3567787"/>
                      <a:gd name="connsiteY4" fmla="*/ 676959 h 1088404"/>
                      <a:gd name="connsiteX5" fmla="*/ 858829 w 3567787"/>
                      <a:gd name="connsiteY5" fmla="*/ 808309 h 1088404"/>
                      <a:gd name="connsiteX6" fmla="*/ 1252879 w 3567787"/>
                      <a:gd name="connsiteY6" fmla="*/ 959867 h 1088404"/>
                      <a:gd name="connsiteX7" fmla="*/ 1601463 w 3567787"/>
                      <a:gd name="connsiteY7" fmla="*/ 1076061 h 1088404"/>
                      <a:gd name="connsiteX8" fmla="*/ 1697450 w 3567787"/>
                      <a:gd name="connsiteY8" fmla="*/ 1086165 h 1088404"/>
                      <a:gd name="connsiteX9" fmla="*/ 1813644 w 3567787"/>
                      <a:gd name="connsiteY9" fmla="*/ 1086165 h 1088404"/>
                      <a:gd name="connsiteX10" fmla="*/ 1970254 w 3567787"/>
                      <a:gd name="connsiteY10" fmla="*/ 1071010 h 1088404"/>
                      <a:gd name="connsiteX11" fmla="*/ 2136968 w 3567787"/>
                      <a:gd name="connsiteY11" fmla="*/ 1020490 h 1088404"/>
                      <a:gd name="connsiteX12" fmla="*/ 2344097 w 3567787"/>
                      <a:gd name="connsiteY12" fmla="*/ 929555 h 1088404"/>
                      <a:gd name="connsiteX13" fmla="*/ 2606798 w 3567787"/>
                      <a:gd name="connsiteY13" fmla="*/ 808309 h 1088404"/>
                      <a:gd name="connsiteX14" fmla="*/ 2879602 w 3567787"/>
                      <a:gd name="connsiteY14" fmla="*/ 687063 h 1088404"/>
                      <a:gd name="connsiteX15" fmla="*/ 3207978 w 3567787"/>
                      <a:gd name="connsiteY15" fmla="*/ 530453 h 1088404"/>
                      <a:gd name="connsiteX16" fmla="*/ 3354484 w 3567787"/>
                      <a:gd name="connsiteY16" fmla="*/ 404154 h 1088404"/>
                      <a:gd name="connsiteX17" fmla="*/ 3485834 w 3567787"/>
                      <a:gd name="connsiteY17" fmla="*/ 257648 h 1088404"/>
                      <a:gd name="connsiteX18" fmla="*/ 3556561 w 3567787"/>
                      <a:gd name="connsiteY18" fmla="*/ 101038 h 1088404"/>
                      <a:gd name="connsiteX19" fmla="*/ 3566665 w 3567787"/>
                      <a:gd name="connsiteY19" fmla="*/ 0 h 1088404"/>
                      <a:gd name="connsiteX0" fmla="*/ 1504 w 3569291"/>
                      <a:gd name="connsiteY0" fmla="*/ 106090 h 1088404"/>
                      <a:gd name="connsiteX1" fmla="*/ 57075 w 3569291"/>
                      <a:gd name="connsiteY1" fmla="*/ 313219 h 1088404"/>
                      <a:gd name="connsiteX2" fmla="*/ 178322 w 3569291"/>
                      <a:gd name="connsiteY2" fmla="*/ 459726 h 1088404"/>
                      <a:gd name="connsiteX3" fmla="*/ 304620 w 3569291"/>
                      <a:gd name="connsiteY3" fmla="*/ 560764 h 1088404"/>
                      <a:gd name="connsiteX4" fmla="*/ 521853 w 3569291"/>
                      <a:gd name="connsiteY4" fmla="*/ 676959 h 1088404"/>
                      <a:gd name="connsiteX5" fmla="*/ 860333 w 3569291"/>
                      <a:gd name="connsiteY5" fmla="*/ 808309 h 1088404"/>
                      <a:gd name="connsiteX6" fmla="*/ 1254383 w 3569291"/>
                      <a:gd name="connsiteY6" fmla="*/ 959867 h 1088404"/>
                      <a:gd name="connsiteX7" fmla="*/ 1602967 w 3569291"/>
                      <a:gd name="connsiteY7" fmla="*/ 1076061 h 1088404"/>
                      <a:gd name="connsiteX8" fmla="*/ 1698954 w 3569291"/>
                      <a:gd name="connsiteY8" fmla="*/ 1086165 h 1088404"/>
                      <a:gd name="connsiteX9" fmla="*/ 1815148 w 3569291"/>
                      <a:gd name="connsiteY9" fmla="*/ 1086165 h 1088404"/>
                      <a:gd name="connsiteX10" fmla="*/ 1971758 w 3569291"/>
                      <a:gd name="connsiteY10" fmla="*/ 1071010 h 1088404"/>
                      <a:gd name="connsiteX11" fmla="*/ 2138472 w 3569291"/>
                      <a:gd name="connsiteY11" fmla="*/ 1020490 h 1088404"/>
                      <a:gd name="connsiteX12" fmla="*/ 2345601 w 3569291"/>
                      <a:gd name="connsiteY12" fmla="*/ 929555 h 1088404"/>
                      <a:gd name="connsiteX13" fmla="*/ 2608302 w 3569291"/>
                      <a:gd name="connsiteY13" fmla="*/ 808309 h 1088404"/>
                      <a:gd name="connsiteX14" fmla="*/ 2881106 w 3569291"/>
                      <a:gd name="connsiteY14" fmla="*/ 687063 h 1088404"/>
                      <a:gd name="connsiteX15" fmla="*/ 3209482 w 3569291"/>
                      <a:gd name="connsiteY15" fmla="*/ 530453 h 1088404"/>
                      <a:gd name="connsiteX16" fmla="*/ 3355988 w 3569291"/>
                      <a:gd name="connsiteY16" fmla="*/ 404154 h 1088404"/>
                      <a:gd name="connsiteX17" fmla="*/ 3487338 w 3569291"/>
                      <a:gd name="connsiteY17" fmla="*/ 257648 h 1088404"/>
                      <a:gd name="connsiteX18" fmla="*/ 3558065 w 3569291"/>
                      <a:gd name="connsiteY18" fmla="*/ 101038 h 1088404"/>
                      <a:gd name="connsiteX19" fmla="*/ 3568169 w 3569291"/>
                      <a:gd name="connsiteY19" fmla="*/ 0 h 108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9291" h="1088404">
                        <a:moveTo>
                          <a:pt x="1504" y="106090"/>
                        </a:moveTo>
                        <a:cubicBezTo>
                          <a:pt x="-7759" y="192393"/>
                          <a:pt x="27605" y="254280"/>
                          <a:pt x="57075" y="313219"/>
                        </a:cubicBezTo>
                        <a:cubicBezTo>
                          <a:pt x="86545" y="372158"/>
                          <a:pt x="137065" y="418469"/>
                          <a:pt x="178322" y="459726"/>
                        </a:cubicBezTo>
                        <a:cubicBezTo>
                          <a:pt x="219579" y="500983"/>
                          <a:pt x="247365" y="524558"/>
                          <a:pt x="304620" y="560764"/>
                        </a:cubicBezTo>
                        <a:cubicBezTo>
                          <a:pt x="361875" y="596970"/>
                          <a:pt x="429234" y="635702"/>
                          <a:pt x="521853" y="676959"/>
                        </a:cubicBezTo>
                        <a:cubicBezTo>
                          <a:pt x="614472" y="718216"/>
                          <a:pt x="860333" y="808309"/>
                          <a:pt x="860333" y="808309"/>
                        </a:cubicBezTo>
                        <a:cubicBezTo>
                          <a:pt x="982421" y="855460"/>
                          <a:pt x="1130611" y="915242"/>
                          <a:pt x="1254383" y="959867"/>
                        </a:cubicBezTo>
                        <a:cubicBezTo>
                          <a:pt x="1378155" y="1004492"/>
                          <a:pt x="1528872" y="1055011"/>
                          <a:pt x="1602967" y="1076061"/>
                        </a:cubicBezTo>
                        <a:cubicBezTo>
                          <a:pt x="1677062" y="1097111"/>
                          <a:pt x="1663591" y="1084481"/>
                          <a:pt x="1698954" y="1086165"/>
                        </a:cubicBezTo>
                        <a:cubicBezTo>
                          <a:pt x="1734317" y="1087849"/>
                          <a:pt x="1769681" y="1088691"/>
                          <a:pt x="1815148" y="1086165"/>
                        </a:cubicBezTo>
                        <a:cubicBezTo>
                          <a:pt x="1860615" y="1083639"/>
                          <a:pt x="1917871" y="1081956"/>
                          <a:pt x="1971758" y="1071010"/>
                        </a:cubicBezTo>
                        <a:cubicBezTo>
                          <a:pt x="2025645" y="1060064"/>
                          <a:pt x="2076165" y="1044066"/>
                          <a:pt x="2138472" y="1020490"/>
                        </a:cubicBezTo>
                        <a:cubicBezTo>
                          <a:pt x="2200779" y="996914"/>
                          <a:pt x="2345601" y="929555"/>
                          <a:pt x="2345601" y="929555"/>
                        </a:cubicBezTo>
                        <a:lnTo>
                          <a:pt x="2608302" y="808309"/>
                        </a:lnTo>
                        <a:cubicBezTo>
                          <a:pt x="2697553" y="767894"/>
                          <a:pt x="2780909" y="733372"/>
                          <a:pt x="2881106" y="687063"/>
                        </a:cubicBezTo>
                        <a:cubicBezTo>
                          <a:pt x="2981303" y="640754"/>
                          <a:pt x="3130335" y="577605"/>
                          <a:pt x="3209482" y="530453"/>
                        </a:cubicBezTo>
                        <a:cubicBezTo>
                          <a:pt x="3288629" y="483302"/>
                          <a:pt x="3309679" y="449621"/>
                          <a:pt x="3355988" y="404154"/>
                        </a:cubicBezTo>
                        <a:cubicBezTo>
                          <a:pt x="3402297" y="358687"/>
                          <a:pt x="3453659" y="308167"/>
                          <a:pt x="3487338" y="257648"/>
                        </a:cubicBezTo>
                        <a:cubicBezTo>
                          <a:pt x="3521018" y="207129"/>
                          <a:pt x="3544593" y="143979"/>
                          <a:pt x="3558065" y="101038"/>
                        </a:cubicBezTo>
                        <a:cubicBezTo>
                          <a:pt x="3571537" y="58097"/>
                          <a:pt x="3569853" y="29048"/>
                          <a:pt x="3568169" y="0"/>
                        </a:cubicBezTo>
                      </a:path>
                    </a:pathLst>
                  </a:custGeom>
                  <a:noFill/>
                  <a:ln w="9525" cap="flat" cmpd="sng" algn="ctr">
                    <a:solidFill>
                      <a:srgbClr val="B3740C"/>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grpSp>
          </p:grpSp>
          <p:grpSp>
            <p:nvGrpSpPr>
              <p:cNvPr id="45" name="Group 44">
                <a:extLst>
                  <a:ext uri="{FF2B5EF4-FFF2-40B4-BE49-F238E27FC236}">
                    <a16:creationId xmlns:a16="http://schemas.microsoft.com/office/drawing/2014/main" id="{856695E0-9FFE-B746-9EA0-BF288A3EE82C}"/>
                  </a:ext>
                </a:extLst>
              </p:cNvPr>
              <p:cNvGrpSpPr/>
              <p:nvPr/>
            </p:nvGrpSpPr>
            <p:grpSpPr>
              <a:xfrm rot="20062599">
                <a:off x="5081495" y="928403"/>
                <a:ext cx="1207204" cy="2176786"/>
                <a:chOff x="8599830" y="1608145"/>
                <a:chExt cx="1318799" cy="2378010"/>
              </a:xfrm>
            </p:grpSpPr>
            <p:pic>
              <p:nvPicPr>
                <p:cNvPr id="46" name="Picture 45">
                  <a:extLst>
                    <a:ext uri="{FF2B5EF4-FFF2-40B4-BE49-F238E27FC236}">
                      <a16:creationId xmlns:a16="http://schemas.microsoft.com/office/drawing/2014/main" id="{5EDE6165-4892-BD42-A7EB-989A971F6588}"/>
                    </a:ext>
                  </a:extLst>
                </p:cNvPr>
                <p:cNvPicPr>
                  <a:picLocks noChangeAspect="1"/>
                </p:cNvPicPr>
                <p:nvPr/>
              </p:nvPicPr>
              <p:blipFill>
                <a:blip r:embed="rId10">
                  <a:alphaModFix amt="93000"/>
                  <a:extLst>
                    <a:ext uri="{BEBA8EAE-BF5A-486C-A8C5-ECC9F3942E4B}">
                      <a14:imgProps xmlns:a14="http://schemas.microsoft.com/office/drawing/2010/main">
                        <a14:imgLayer r:embed="rId11">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47" name="Straight Connector 46">
                  <a:extLst>
                    <a:ext uri="{FF2B5EF4-FFF2-40B4-BE49-F238E27FC236}">
                      <a16:creationId xmlns:a16="http://schemas.microsoft.com/office/drawing/2014/main" id="{F5DD9A39-B7D1-364C-8B27-0239AE05BF3E}"/>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66" name="Group 65">
            <a:extLst>
              <a:ext uri="{FF2B5EF4-FFF2-40B4-BE49-F238E27FC236}">
                <a16:creationId xmlns:a16="http://schemas.microsoft.com/office/drawing/2014/main" id="{60B17259-BBE9-D744-AD50-B3C6D50DB544}"/>
              </a:ext>
            </a:extLst>
          </p:cNvPr>
          <p:cNvGrpSpPr/>
          <p:nvPr/>
        </p:nvGrpSpPr>
        <p:grpSpPr>
          <a:xfrm>
            <a:off x="3312211" y="1011107"/>
            <a:ext cx="1950868" cy="2377488"/>
            <a:chOff x="3681002" y="1076697"/>
            <a:chExt cx="1950868" cy="2377488"/>
          </a:xfrm>
        </p:grpSpPr>
        <p:grpSp>
          <p:nvGrpSpPr>
            <p:cNvPr id="67" name="Group 66">
              <a:extLst>
                <a:ext uri="{FF2B5EF4-FFF2-40B4-BE49-F238E27FC236}">
                  <a16:creationId xmlns:a16="http://schemas.microsoft.com/office/drawing/2014/main" id="{49B7EFF3-0DDD-4C4F-B496-A9934E698040}"/>
                </a:ext>
              </a:extLst>
            </p:cNvPr>
            <p:cNvGrpSpPr/>
            <p:nvPr/>
          </p:nvGrpSpPr>
          <p:grpSpPr>
            <a:xfrm rot="20062599">
              <a:off x="4086265" y="1265960"/>
              <a:ext cx="1155064" cy="2188225"/>
              <a:chOff x="8599830" y="1608145"/>
              <a:chExt cx="1480515" cy="2804781"/>
            </a:xfrm>
          </p:grpSpPr>
          <p:pic>
            <p:nvPicPr>
              <p:cNvPr id="84" name="Picture 83">
                <a:extLst>
                  <a:ext uri="{FF2B5EF4-FFF2-40B4-BE49-F238E27FC236}">
                    <a16:creationId xmlns:a16="http://schemas.microsoft.com/office/drawing/2014/main" id="{02666616-FB93-4047-BD96-8D4E41327D90}"/>
                  </a:ext>
                </a:extLst>
              </p:cNvPr>
              <p:cNvPicPr>
                <a:picLocks noChangeAspect="1"/>
              </p:cNvPicPr>
              <p:nvPr/>
            </p:nvPicPr>
            <p:blipFill>
              <a:blip r:embed="rId10">
                <a:extLst>
                  <a:ext uri="{BEBA8EAE-BF5A-486C-A8C5-ECC9F3942E4B}">
                    <a14:imgProps xmlns:a14="http://schemas.microsoft.com/office/drawing/2010/main">
                      <a14:imgLayer r:embed="rId12">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85" name="Straight Connector 84">
                <a:extLst>
                  <a:ext uri="{FF2B5EF4-FFF2-40B4-BE49-F238E27FC236}">
                    <a16:creationId xmlns:a16="http://schemas.microsoft.com/office/drawing/2014/main" id="{EF97F4F8-49E0-8E4F-95B9-0CAB5A1FD2D9}"/>
                  </a:ext>
                </a:extLst>
              </p:cNvPr>
              <p:cNvCxnSpPr>
                <a:cxnSpLocks/>
              </p:cNvCxnSpPr>
              <p:nvPr/>
            </p:nvCxnSpPr>
            <p:spPr>
              <a:xfrm>
                <a:off x="9423446" y="2930771"/>
                <a:ext cx="312315" cy="1055384"/>
              </a:xfrm>
              <a:prstGeom prst="line">
                <a:avLst/>
              </a:prstGeom>
              <a:ln>
                <a:solidFill>
                  <a:schemeClr val="bg1">
                    <a:alpha val="66198"/>
                  </a:schemeClr>
                </a:solidFill>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23DE25EA-A9EB-4F44-AAB4-226BFBA4F0C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757" b="95954" l="4745" r="89964">
                            <a14:foregroundMark x1="6022" y1="82563" x2="5109" y2="84875"/>
                            <a14:foregroundMark x1="38869" y1="94894" x2="54562" y2="96050"/>
                            <a14:foregroundMark x1="61496" y1="6262" x2="63686" y2="17245"/>
                            <a14:foregroundMark x1="74453" y1="11079" x2="74453" y2="15800"/>
                            <a14:foregroundMark x1="85219" y1="16281" x2="70985" y2="23603"/>
                            <a14:foregroundMark x1="72628" y1="3950" x2="69161" y2="3757"/>
                          </a14:backgroundRemoval>
                        </a14:imgEffect>
                        <a14:imgEffect>
                          <a14:brightnessContrast bright="-22000" contrast="61000"/>
                        </a14:imgEffect>
                      </a14:imgLayer>
                    </a14:imgProps>
                  </a:ext>
                </a:extLst>
              </a:blip>
              <a:srcRect t="60582"/>
              <a:stretch/>
            </p:blipFill>
            <p:spPr>
              <a:xfrm flipH="1">
                <a:off x="9425423" y="3923932"/>
                <a:ext cx="654922" cy="488994"/>
              </a:xfrm>
              <a:prstGeom prst="rect">
                <a:avLst/>
              </a:prstGeom>
            </p:spPr>
          </p:pic>
        </p:grpSp>
        <p:sp>
          <p:nvSpPr>
            <p:cNvPr id="68" name="TextBox 67">
              <a:extLst>
                <a:ext uri="{FF2B5EF4-FFF2-40B4-BE49-F238E27FC236}">
                  <a16:creationId xmlns:a16="http://schemas.microsoft.com/office/drawing/2014/main" id="{C16FF7CA-FE63-9141-9F6D-73D901E771E4}"/>
                </a:ext>
              </a:extLst>
            </p:cNvPr>
            <p:cNvSpPr txBox="1"/>
            <p:nvPr/>
          </p:nvSpPr>
          <p:spPr>
            <a:xfrm>
              <a:off x="4047584" y="2361600"/>
              <a:ext cx="1584286" cy="369332"/>
            </a:xfrm>
            <a:prstGeom prst="rect">
              <a:avLst/>
            </a:prstGeom>
            <a:noFill/>
          </p:spPr>
          <p:txBody>
            <a:bodyPr wrap="squar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Main parachute deployment 5km; E+92 min</a:t>
              </a:r>
            </a:p>
          </p:txBody>
        </p:sp>
        <p:grpSp>
          <p:nvGrpSpPr>
            <p:cNvPr id="69" name="Group 68">
              <a:extLst>
                <a:ext uri="{FF2B5EF4-FFF2-40B4-BE49-F238E27FC236}">
                  <a16:creationId xmlns:a16="http://schemas.microsoft.com/office/drawing/2014/main" id="{18D026CF-C409-F047-A07F-67C36BF57BA1}"/>
                </a:ext>
              </a:extLst>
            </p:cNvPr>
            <p:cNvGrpSpPr/>
            <p:nvPr/>
          </p:nvGrpSpPr>
          <p:grpSpPr>
            <a:xfrm rot="20575566">
              <a:off x="3681002" y="1076697"/>
              <a:ext cx="443993" cy="606296"/>
              <a:chOff x="3850781" y="2253082"/>
              <a:chExt cx="1081457" cy="1476788"/>
            </a:xfrm>
          </p:grpSpPr>
          <p:grpSp>
            <p:nvGrpSpPr>
              <p:cNvPr id="70" name="Group 69">
                <a:extLst>
                  <a:ext uri="{FF2B5EF4-FFF2-40B4-BE49-F238E27FC236}">
                    <a16:creationId xmlns:a16="http://schemas.microsoft.com/office/drawing/2014/main" id="{31E966B0-EA56-A040-87F9-A2586BDDB4F4}"/>
                  </a:ext>
                </a:extLst>
              </p:cNvPr>
              <p:cNvGrpSpPr/>
              <p:nvPr/>
            </p:nvGrpSpPr>
            <p:grpSpPr>
              <a:xfrm>
                <a:off x="3850781" y="2253082"/>
                <a:ext cx="705922" cy="845458"/>
                <a:chOff x="3163036" y="1429394"/>
                <a:chExt cx="1393667" cy="1669146"/>
              </a:xfrm>
            </p:grpSpPr>
            <p:pic>
              <p:nvPicPr>
                <p:cNvPr id="72" name="Picture 71">
                  <a:extLst>
                    <a:ext uri="{FF2B5EF4-FFF2-40B4-BE49-F238E27FC236}">
                      <a16:creationId xmlns:a16="http://schemas.microsoft.com/office/drawing/2014/main" id="{034E6109-D2A0-C342-BB35-02553612E5C9}"/>
                    </a:ext>
                  </a:extLst>
                </p:cNvPr>
                <p:cNvPicPr>
                  <a:picLocks noChangeAspect="1"/>
                </p:cNvPicPr>
                <p:nvPr/>
              </p:nvPicPr>
              <p:blipFill rotWithShape="1">
                <a:blip r:embed="rId3">
                  <a:duotone>
                    <a:prstClr val="black"/>
                    <a:schemeClr val="accent2">
                      <a:tint val="45000"/>
                      <a:satMod val="400000"/>
                    </a:schemeClr>
                  </a:duotone>
                  <a:alphaModFix amt="38000"/>
                  <a:extLst>
                    <a:ext uri="{BEBA8EAE-BF5A-486C-A8C5-ECC9F3942E4B}">
                      <a14:imgProps xmlns:a14="http://schemas.microsoft.com/office/drawing/2010/main">
                        <a14:imgLayer r:embed="rId4">
                          <a14:imgEffect>
                            <a14:backgroundRemoval t="2817" b="93058" l="9091" r="89899">
                              <a14:foregroundMark x1="9596" y1="4427" x2="18350" y2="8753"/>
                              <a14:foregroundMark x1="11785" y1="2817" x2="9259" y2="3320"/>
                              <a14:foregroundMark x1="86364" y1="89034" x2="83333" y2="93058"/>
                            </a14:backgroundRemoval>
                          </a14:imgEffect>
                          <a14:imgEffect>
                            <a14:brightnessContrast bright="40000" contrast="-20000"/>
                          </a14:imgEffect>
                        </a14:imgLayer>
                      </a14:imgProps>
                    </a:ext>
                  </a:extLst>
                </a:blip>
                <a:srcRect r="68236" b="85420"/>
                <a:stretch/>
              </p:blipFill>
              <p:spPr>
                <a:xfrm>
                  <a:off x="3163036" y="1429394"/>
                  <a:ext cx="1393667" cy="1070474"/>
                </a:xfrm>
                <a:prstGeom prst="rect">
                  <a:avLst/>
                </a:prstGeom>
              </p:spPr>
            </p:pic>
            <p:grpSp>
              <p:nvGrpSpPr>
                <p:cNvPr id="73" name="Group 72">
                  <a:extLst>
                    <a:ext uri="{FF2B5EF4-FFF2-40B4-BE49-F238E27FC236}">
                      <a16:creationId xmlns:a16="http://schemas.microsoft.com/office/drawing/2014/main" id="{B0AE17B2-05B6-F349-8042-4BCEC564C3C9}"/>
                    </a:ext>
                  </a:extLst>
                </p:cNvPr>
                <p:cNvGrpSpPr/>
                <p:nvPr/>
              </p:nvGrpSpPr>
              <p:grpSpPr>
                <a:xfrm>
                  <a:off x="3423514" y="1669050"/>
                  <a:ext cx="959792" cy="1429490"/>
                  <a:chOff x="3423514" y="1669050"/>
                  <a:chExt cx="959792" cy="1429490"/>
                </a:xfrm>
              </p:grpSpPr>
              <p:cxnSp>
                <p:nvCxnSpPr>
                  <p:cNvPr id="74" name="Straight Connector 73">
                    <a:extLst>
                      <a:ext uri="{FF2B5EF4-FFF2-40B4-BE49-F238E27FC236}">
                        <a16:creationId xmlns:a16="http://schemas.microsoft.com/office/drawing/2014/main" id="{0E3E9A8C-47FE-D14B-9303-C875B2F265CA}"/>
                      </a:ext>
                    </a:extLst>
                  </p:cNvPr>
                  <p:cNvCxnSpPr>
                    <a:cxnSpLocks/>
                  </p:cNvCxnSpPr>
                  <p:nvPr/>
                </p:nvCxnSpPr>
                <p:spPr>
                  <a:xfrm>
                    <a:off x="3423514" y="2087766"/>
                    <a:ext cx="948219" cy="1010735"/>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92A7804-2381-864B-B5D1-F74E174F61FB}"/>
                      </a:ext>
                    </a:extLst>
                  </p:cNvPr>
                  <p:cNvCxnSpPr>
                    <a:cxnSpLocks/>
                  </p:cNvCxnSpPr>
                  <p:nvPr/>
                </p:nvCxnSpPr>
                <p:spPr>
                  <a:xfrm>
                    <a:off x="4190493" y="1717472"/>
                    <a:ext cx="184985" cy="136612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9BC7A5A-202E-F140-BD53-5918940B8351}"/>
                      </a:ext>
                    </a:extLst>
                  </p:cNvPr>
                  <p:cNvCxnSpPr>
                    <a:cxnSpLocks/>
                  </p:cNvCxnSpPr>
                  <p:nvPr/>
                </p:nvCxnSpPr>
                <p:spPr>
                  <a:xfrm>
                    <a:off x="3525926" y="1914904"/>
                    <a:ext cx="852985" cy="118363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BDBC796-14EA-5743-9A69-5B621B0AFCAD}"/>
                      </a:ext>
                    </a:extLst>
                  </p:cNvPr>
                  <p:cNvCxnSpPr>
                    <a:cxnSpLocks/>
                  </p:cNvCxnSpPr>
                  <p:nvPr/>
                </p:nvCxnSpPr>
                <p:spPr>
                  <a:xfrm>
                    <a:off x="3755638" y="1734812"/>
                    <a:ext cx="616096" cy="1348786"/>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CFCDF45-5291-3E48-A364-6A98F0A83180}"/>
                      </a:ext>
                    </a:extLst>
                  </p:cNvPr>
                  <p:cNvCxnSpPr>
                    <a:cxnSpLocks/>
                  </p:cNvCxnSpPr>
                  <p:nvPr/>
                </p:nvCxnSpPr>
                <p:spPr>
                  <a:xfrm>
                    <a:off x="3966519" y="1669050"/>
                    <a:ext cx="416787" cy="142945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6616787-B8E9-1443-99F1-F6BCF3809D1F}"/>
                      </a:ext>
                    </a:extLst>
                  </p:cNvPr>
                  <p:cNvCxnSpPr>
                    <a:cxnSpLocks/>
                  </p:cNvCxnSpPr>
                  <p:nvPr/>
                </p:nvCxnSpPr>
                <p:spPr>
                  <a:xfrm>
                    <a:off x="3533614" y="2251829"/>
                    <a:ext cx="845297"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CA0FB4A-0AF1-F045-9756-A1AED4801766}"/>
                      </a:ext>
                    </a:extLst>
                  </p:cNvPr>
                  <p:cNvCxnSpPr>
                    <a:cxnSpLocks/>
                  </p:cNvCxnSpPr>
                  <p:nvPr/>
                </p:nvCxnSpPr>
                <p:spPr>
                  <a:xfrm>
                    <a:off x="3747810" y="2316400"/>
                    <a:ext cx="623923"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8DB39A-439D-3C44-B377-1B2130C996D6}"/>
                      </a:ext>
                    </a:extLst>
                  </p:cNvPr>
                  <p:cNvCxnSpPr>
                    <a:cxnSpLocks/>
                  </p:cNvCxnSpPr>
                  <p:nvPr/>
                </p:nvCxnSpPr>
                <p:spPr>
                  <a:xfrm>
                    <a:off x="3940092" y="2316400"/>
                    <a:ext cx="431641" cy="782101"/>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1A6C652-ED64-D149-95B7-9121A0317658}"/>
                      </a:ext>
                    </a:extLst>
                  </p:cNvPr>
                  <p:cNvCxnSpPr>
                    <a:cxnSpLocks/>
                  </p:cNvCxnSpPr>
                  <p:nvPr/>
                </p:nvCxnSpPr>
                <p:spPr>
                  <a:xfrm>
                    <a:off x="4076173" y="2251829"/>
                    <a:ext cx="295560" cy="82843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C63529E-44C0-9542-867E-754B0345645A}"/>
                      </a:ext>
                    </a:extLst>
                  </p:cNvPr>
                  <p:cNvCxnSpPr>
                    <a:cxnSpLocks/>
                  </p:cNvCxnSpPr>
                  <p:nvPr/>
                </p:nvCxnSpPr>
                <p:spPr>
                  <a:xfrm>
                    <a:off x="4190494" y="2087761"/>
                    <a:ext cx="181238" cy="1010734"/>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grpSp>
          </p:grpSp>
          <p:cxnSp>
            <p:nvCxnSpPr>
              <p:cNvPr id="71" name="Straight Connector 70">
                <a:extLst>
                  <a:ext uri="{FF2B5EF4-FFF2-40B4-BE49-F238E27FC236}">
                    <a16:creationId xmlns:a16="http://schemas.microsoft.com/office/drawing/2014/main" id="{6396D612-96FD-1147-9660-9D42F9B3EC0F}"/>
                  </a:ext>
                </a:extLst>
              </p:cNvPr>
              <p:cNvCxnSpPr>
                <a:cxnSpLocks/>
              </p:cNvCxnSpPr>
              <p:nvPr/>
            </p:nvCxnSpPr>
            <p:spPr>
              <a:xfrm rot="1024434">
                <a:off x="4377244" y="3174067"/>
                <a:ext cx="554994" cy="555803"/>
              </a:xfrm>
              <a:prstGeom prst="line">
                <a:avLst/>
              </a:prstGeom>
              <a:ln>
                <a:solidFill>
                  <a:schemeClr val="bg1">
                    <a:alpha val="36206"/>
                  </a:schemeClr>
                </a:solidFill>
              </a:ln>
            </p:spPr>
            <p:style>
              <a:lnRef idx="1">
                <a:schemeClr val="accent1"/>
              </a:lnRef>
              <a:fillRef idx="0">
                <a:schemeClr val="accent1"/>
              </a:fillRef>
              <a:effectRef idx="0">
                <a:schemeClr val="accent1"/>
              </a:effectRef>
              <a:fontRef idx="minor">
                <a:schemeClr val="tx1"/>
              </a:fontRef>
            </p:style>
          </p:cxnSp>
        </p:grpSp>
      </p:grpSp>
      <p:sp>
        <p:nvSpPr>
          <p:cNvPr id="209" name="TextBox 208">
            <a:extLst>
              <a:ext uri="{FF2B5EF4-FFF2-40B4-BE49-F238E27FC236}">
                <a16:creationId xmlns:a16="http://schemas.microsoft.com/office/drawing/2014/main" id="{39360EEF-5DC7-C946-91AE-03E91161CD45}"/>
              </a:ext>
            </a:extLst>
          </p:cNvPr>
          <p:cNvSpPr txBox="1"/>
          <p:nvPr/>
        </p:nvSpPr>
        <p:spPr>
          <a:xfrm>
            <a:off x="3122369" y="853308"/>
            <a:ext cx="1686680" cy="230832"/>
          </a:xfrm>
          <a:prstGeom prst="rect">
            <a:avLst/>
          </a:prstGeom>
          <a:noFill/>
        </p:spPr>
        <p:txBody>
          <a:bodyPr wrap="none" rtlCol="0">
            <a:spAutoFit/>
          </a:bodyPr>
          <a:lstStyle/>
          <a:p>
            <a:r>
              <a:rPr lang="en-US" sz="900" dirty="0">
                <a:solidFill>
                  <a:schemeClr val="bg1"/>
                </a:solidFill>
                <a:latin typeface="Bierstadt" panose="020B0004020202020204" pitchFamily="34" charset="0"/>
                <a:cs typeface="Arial" panose="020B0604020202020204" pitchFamily="34" charset="0"/>
              </a:rPr>
              <a:t>Entry Interface (1270 km); E=0</a:t>
            </a:r>
          </a:p>
        </p:txBody>
      </p:sp>
      <p:sp>
        <p:nvSpPr>
          <p:cNvPr id="136" name="Title 3">
            <a:extLst>
              <a:ext uri="{FF2B5EF4-FFF2-40B4-BE49-F238E27FC236}">
                <a16:creationId xmlns:a16="http://schemas.microsoft.com/office/drawing/2014/main" id="{F63331C3-56C2-A473-1FB1-DC50669C047B}"/>
              </a:ext>
            </a:extLst>
          </p:cNvPr>
          <p:cNvSpPr txBox="1">
            <a:spLocks/>
          </p:cNvSpPr>
          <p:nvPr/>
        </p:nvSpPr>
        <p:spPr>
          <a:xfrm>
            <a:off x="3988158" y="-17058"/>
            <a:ext cx="6987296" cy="522734"/>
          </a:xfrm>
          <a:prstGeom prst="rect">
            <a:avLst/>
          </a:prstGeom>
        </p:spPr>
        <p:txBody>
          <a:bodyPr/>
          <a:lstStyle>
            <a:lvl1pPr algn="l" defTabSz="914400" rtl="0" eaLnBrk="1" latinLnBrk="0" hangingPunct="1">
              <a:lnSpc>
                <a:spcPct val="100000"/>
              </a:lnSpc>
              <a:spcBef>
                <a:spcPct val="0"/>
              </a:spcBef>
              <a:buNone/>
              <a:defRPr sz="3000" b="1" kern="1200" cap="none" spc="0" baseline="0">
                <a:ln>
                  <a:noFill/>
                </a:ln>
                <a:solidFill>
                  <a:srgbClr val="A92B40"/>
                </a:solidFill>
                <a:effectLst/>
                <a:latin typeface="+mj-lt"/>
                <a:ea typeface="+mj-ea"/>
                <a:cs typeface="+mj-cs"/>
              </a:defRPr>
            </a:lvl1pPr>
          </a:lstStyle>
          <a:p>
            <a:r>
              <a:rPr lang="en-US" dirty="0">
                <a:solidFill>
                  <a:schemeClr val="bg1"/>
                </a:solidFill>
              </a:rPr>
              <a:t>Descent</a:t>
            </a:r>
          </a:p>
        </p:txBody>
      </p:sp>
      <p:sp>
        <p:nvSpPr>
          <p:cNvPr id="2" name="TextBox 1">
            <a:extLst>
              <a:ext uri="{FF2B5EF4-FFF2-40B4-BE49-F238E27FC236}">
                <a16:creationId xmlns:a16="http://schemas.microsoft.com/office/drawing/2014/main" id="{E94D724B-9883-1A76-7C4C-280D5A6546C3}"/>
              </a:ext>
            </a:extLst>
          </p:cNvPr>
          <p:cNvSpPr txBox="1"/>
          <p:nvPr/>
        </p:nvSpPr>
        <p:spPr>
          <a:xfrm>
            <a:off x="-19649" y="6635614"/>
            <a:ext cx="2967031" cy="276999"/>
          </a:xfrm>
          <a:prstGeom prst="rect">
            <a:avLst/>
          </a:prstGeom>
          <a:noFill/>
          <a:ln w="19050">
            <a:noFill/>
          </a:ln>
        </p:spPr>
        <p:txBody>
          <a:bodyPr wrap="none" rtlCol="0">
            <a:spAutoFit/>
          </a:bodyPr>
          <a:lstStyle/>
          <a:p>
            <a:pPr algn="l"/>
            <a:r>
              <a:rPr lang="en-US" sz="1200" dirty="0">
                <a:solidFill>
                  <a:schemeClr val="bg1"/>
                </a:solidFill>
              </a:rPr>
              <a:t>* Times referenced to DAC1b CBE Mean</a:t>
            </a:r>
          </a:p>
        </p:txBody>
      </p:sp>
      <p:sp>
        <p:nvSpPr>
          <p:cNvPr id="98" name="TextBox 97">
            <a:extLst>
              <a:ext uri="{FF2B5EF4-FFF2-40B4-BE49-F238E27FC236}">
                <a16:creationId xmlns:a16="http://schemas.microsoft.com/office/drawing/2014/main" id="{B163E9ED-FDE4-3CDF-AC8C-9FED7E450D53}"/>
              </a:ext>
            </a:extLst>
          </p:cNvPr>
          <p:cNvSpPr txBox="1"/>
          <p:nvPr/>
        </p:nvSpPr>
        <p:spPr>
          <a:xfrm>
            <a:off x="3081955" y="6231042"/>
            <a:ext cx="5647700" cy="369332"/>
          </a:xfrm>
          <a:prstGeom prst="rect">
            <a:avLst/>
          </a:prstGeom>
          <a:noFill/>
          <a:ln w="19050">
            <a:noFill/>
          </a:ln>
        </p:spPr>
        <p:txBody>
          <a:bodyPr wrap="none" rtlCol="0">
            <a:spAutoFit/>
          </a:bodyPr>
          <a:lstStyle/>
          <a:p>
            <a:pPr algn="l"/>
            <a:r>
              <a:rPr lang="en-US" dirty="0">
                <a:solidFill>
                  <a:schemeClr val="bg1"/>
                </a:solidFill>
              </a:rPr>
              <a:t>See talk by Winski (Flight Mechanics) in this session</a:t>
            </a:r>
          </a:p>
        </p:txBody>
      </p:sp>
    </p:spTree>
    <p:extLst>
      <p:ext uri="{BB962C8B-B14F-4D97-AF65-F5344CB8AC3E}">
        <p14:creationId xmlns:p14="http://schemas.microsoft.com/office/powerpoint/2010/main" val="3338749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67D8E75-A87A-074B-9323-3D16491CEDE5}"/>
              </a:ext>
            </a:extLst>
          </p:cNvPr>
          <p:cNvPicPr>
            <a:picLocks noChangeAspect="1"/>
          </p:cNvPicPr>
          <p:nvPr/>
        </p:nvPicPr>
        <p:blipFill>
          <a:blip r:embed="rId3"/>
          <a:stretch>
            <a:fillRect/>
          </a:stretch>
        </p:blipFill>
        <p:spPr>
          <a:xfrm>
            <a:off x="6048048" y="1670816"/>
            <a:ext cx="5920299" cy="4207470"/>
          </a:xfrm>
          <a:prstGeom prst="rect">
            <a:avLst/>
          </a:prstGeom>
        </p:spPr>
      </p:pic>
      <p:grpSp>
        <p:nvGrpSpPr>
          <p:cNvPr id="8" name="Group 7">
            <a:extLst>
              <a:ext uri="{FF2B5EF4-FFF2-40B4-BE49-F238E27FC236}">
                <a16:creationId xmlns:a16="http://schemas.microsoft.com/office/drawing/2014/main" id="{BF908B76-12FC-954E-8DE1-2622AA2B2F13}"/>
              </a:ext>
            </a:extLst>
          </p:cNvPr>
          <p:cNvGrpSpPr/>
          <p:nvPr/>
        </p:nvGrpSpPr>
        <p:grpSpPr>
          <a:xfrm>
            <a:off x="7136189" y="1303146"/>
            <a:ext cx="4531037" cy="5056273"/>
            <a:chOff x="7136189" y="1303146"/>
            <a:chExt cx="4531037" cy="5056273"/>
          </a:xfrm>
        </p:grpSpPr>
        <p:pic>
          <p:nvPicPr>
            <p:cNvPr id="16" name="Picture 15">
              <a:extLst>
                <a:ext uri="{FF2B5EF4-FFF2-40B4-BE49-F238E27FC236}">
                  <a16:creationId xmlns:a16="http://schemas.microsoft.com/office/drawing/2014/main" id="{0ABF7EA2-0655-1546-846E-EED22EB66ACD}"/>
                </a:ext>
              </a:extLst>
            </p:cNvPr>
            <p:cNvPicPr>
              <a:picLocks noChangeAspect="1"/>
            </p:cNvPicPr>
            <p:nvPr/>
          </p:nvPicPr>
          <p:blipFill>
            <a:blip r:embed="rId4"/>
            <a:stretch>
              <a:fillRect/>
            </a:stretch>
          </p:blipFill>
          <p:spPr>
            <a:xfrm>
              <a:off x="7136189" y="1303146"/>
              <a:ext cx="4500639" cy="5056273"/>
            </a:xfrm>
            <a:prstGeom prst="rect">
              <a:avLst/>
            </a:prstGeom>
          </p:spPr>
        </p:pic>
        <p:sp>
          <p:nvSpPr>
            <p:cNvPr id="7" name="TextBox 6">
              <a:extLst>
                <a:ext uri="{FF2B5EF4-FFF2-40B4-BE49-F238E27FC236}">
                  <a16:creationId xmlns:a16="http://schemas.microsoft.com/office/drawing/2014/main" id="{63A9AA66-F985-F744-A4CB-92806648F4E4}"/>
                </a:ext>
              </a:extLst>
            </p:cNvPr>
            <p:cNvSpPr txBox="1"/>
            <p:nvPr/>
          </p:nvSpPr>
          <p:spPr>
            <a:xfrm>
              <a:off x="10854183" y="3666852"/>
              <a:ext cx="813043" cy="338554"/>
            </a:xfrm>
            <a:prstGeom prst="rect">
              <a:avLst/>
            </a:prstGeom>
            <a:solidFill>
              <a:schemeClr val="bg1"/>
            </a:solidFill>
            <a:ln w="19050">
              <a:noFill/>
            </a:ln>
          </p:spPr>
          <p:txBody>
            <a:bodyPr wrap="none" rtlCol="0">
              <a:spAutoFit/>
            </a:bodyPr>
            <a:lstStyle/>
            <a:p>
              <a:pPr algn="l"/>
              <a:r>
                <a:rPr lang="en-US" sz="1600" dirty="0">
                  <a:solidFill>
                    <a:schemeClr val="tx1"/>
                  </a:solidFill>
                </a:rPr>
                <a:t>36.0 m</a:t>
              </a:r>
            </a:p>
          </p:txBody>
        </p:sp>
      </p:grpSp>
      <p:sp>
        <p:nvSpPr>
          <p:cNvPr id="3" name="Slide Number Placeholder 2">
            <a:extLst>
              <a:ext uri="{FF2B5EF4-FFF2-40B4-BE49-F238E27FC236}">
                <a16:creationId xmlns:a16="http://schemas.microsoft.com/office/drawing/2014/main" id="{0E6B4C86-AC09-E64C-B6C9-E57A92C9FB41}"/>
              </a:ext>
            </a:extLst>
          </p:cNvPr>
          <p:cNvSpPr>
            <a:spLocks noGrp="1"/>
          </p:cNvSpPr>
          <p:nvPr>
            <p:ph type="sldNum" sz="quarter" idx="16"/>
          </p:nvPr>
        </p:nvSpPr>
        <p:spPr/>
        <p:txBody>
          <a:bodyPr/>
          <a:lstStyle/>
          <a:p>
            <a:fld id="{4EBCDCBD-78E1-0D41-A999-31B5EBF8E02C}" type="slidenum">
              <a:rPr lang="en-US" smtClean="0"/>
              <a:pPr/>
              <a:t>8</a:t>
            </a:fld>
            <a:endParaRPr lang="en-US" dirty="0"/>
          </a:p>
        </p:txBody>
      </p:sp>
      <p:sp>
        <p:nvSpPr>
          <p:cNvPr id="4" name="Title 3">
            <a:extLst>
              <a:ext uri="{FF2B5EF4-FFF2-40B4-BE49-F238E27FC236}">
                <a16:creationId xmlns:a16="http://schemas.microsoft.com/office/drawing/2014/main" id="{5B8ED171-829A-B545-A0A1-3DBA02DD42A7}"/>
              </a:ext>
            </a:extLst>
          </p:cNvPr>
          <p:cNvSpPr>
            <a:spLocks noGrp="1"/>
          </p:cNvSpPr>
          <p:nvPr>
            <p:ph type="title"/>
          </p:nvPr>
        </p:nvSpPr>
        <p:spPr/>
        <p:txBody>
          <a:bodyPr>
            <a:normAutofit fontScale="90000"/>
          </a:bodyPr>
          <a:lstStyle/>
          <a:p>
            <a:r>
              <a:rPr lang="en-US" dirty="0"/>
              <a:t>Parachute Deceleration System (Airborne / Vorticity)</a:t>
            </a:r>
          </a:p>
        </p:txBody>
      </p:sp>
      <p:sp>
        <p:nvSpPr>
          <p:cNvPr id="24" name="Content Placeholder 11">
            <a:extLst>
              <a:ext uri="{FF2B5EF4-FFF2-40B4-BE49-F238E27FC236}">
                <a16:creationId xmlns:a16="http://schemas.microsoft.com/office/drawing/2014/main" id="{4B6D6A24-2FAF-2D42-805C-BE00E0A5E4CB}"/>
              </a:ext>
            </a:extLst>
          </p:cNvPr>
          <p:cNvSpPr>
            <a:spLocks noGrp="1"/>
          </p:cNvSpPr>
          <p:nvPr>
            <p:ph idx="1"/>
          </p:nvPr>
        </p:nvSpPr>
        <p:spPr>
          <a:xfrm>
            <a:off x="342900" y="1508287"/>
            <a:ext cx="5638800" cy="1501744"/>
          </a:xfrm>
        </p:spPr>
        <p:txBody>
          <a:bodyPr>
            <a:normAutofit/>
          </a:bodyPr>
          <a:lstStyle/>
          <a:p>
            <a:r>
              <a:rPr lang="en-US" sz="2200" dirty="0"/>
              <a:t>Drogue Parachute (5.4 m DGB)</a:t>
            </a:r>
          </a:p>
          <a:p>
            <a:pPr lvl="1"/>
            <a:r>
              <a:rPr lang="en-US" sz="1700" dirty="0"/>
              <a:t>Mortar deploy via trigger at Mach 1.5</a:t>
            </a:r>
          </a:p>
          <a:p>
            <a:pPr lvl="1"/>
            <a:r>
              <a:rPr lang="en-US" sz="1700" dirty="0"/>
              <a:t>Functions: stabilize capsule, decelerate through atmosphere, extract main chute</a:t>
            </a:r>
          </a:p>
        </p:txBody>
      </p:sp>
      <p:sp>
        <p:nvSpPr>
          <p:cNvPr id="25" name="Content Placeholder 11">
            <a:extLst>
              <a:ext uri="{FF2B5EF4-FFF2-40B4-BE49-F238E27FC236}">
                <a16:creationId xmlns:a16="http://schemas.microsoft.com/office/drawing/2014/main" id="{229BB5EF-DEDD-9946-B79F-93D44BF538B3}"/>
              </a:ext>
            </a:extLst>
          </p:cNvPr>
          <p:cNvSpPr txBox="1">
            <a:spLocks/>
          </p:cNvSpPr>
          <p:nvPr/>
        </p:nvSpPr>
        <p:spPr>
          <a:xfrm>
            <a:off x="342900" y="3048004"/>
            <a:ext cx="5638800" cy="1696504"/>
          </a:xfrm>
          <a:prstGeom prst="rect">
            <a:avLst/>
          </a:prstGeom>
        </p:spPr>
        <p:txBody>
          <a:bodyPr vert="horz" lIns="0" tIns="0" rIns="0" bIns="0" rtlCol="0">
            <a:normAutofit/>
          </a:bodyPr>
          <a:lstStyle>
            <a:lvl1pPr marL="231775" indent="-231775" algn="l" defTabSz="914400" rtl="0" eaLnBrk="1" latinLnBrk="0" hangingPunct="1">
              <a:lnSpc>
                <a:spcPct val="114000"/>
              </a:lnSpc>
              <a:spcBef>
                <a:spcPts val="1000"/>
              </a:spcBef>
              <a:buClr>
                <a:srgbClr val="A92B40"/>
              </a:buClr>
              <a:buSzPct val="110000"/>
              <a:buFont typeface="Arial"/>
              <a:buChar char="•"/>
              <a:tabLst/>
              <a:defRPr sz="2000" kern="1200">
                <a:solidFill>
                  <a:schemeClr val="tx1"/>
                </a:solidFill>
                <a:latin typeface="+mn-lt"/>
                <a:ea typeface="+mn-ea"/>
                <a:cs typeface="+mn-cs"/>
              </a:defRPr>
            </a:lvl1pPr>
            <a:lvl2pPr marL="457200" indent="-225425" algn="l" defTabSz="914400" rtl="0" eaLnBrk="1" latinLnBrk="0" hangingPunct="1">
              <a:lnSpc>
                <a:spcPct val="114000"/>
              </a:lnSpc>
              <a:spcBef>
                <a:spcPts val="400"/>
              </a:spcBef>
              <a:buClr>
                <a:srgbClr val="A92B40"/>
              </a:buClr>
              <a:buSzPct val="110000"/>
              <a:buFont typeface=".AppleSystemUIFont" charset="-120"/>
              <a:buChar char="-"/>
              <a:tabLst/>
              <a:defRPr sz="1600" kern="1200">
                <a:solidFill>
                  <a:schemeClr val="tx1"/>
                </a:solidFill>
                <a:latin typeface="+mn-lt"/>
                <a:ea typeface="+mn-ea"/>
                <a:cs typeface="+mn-cs"/>
              </a:defRPr>
            </a:lvl2pPr>
            <a:lvl3pPr marL="690563" indent="-233363" algn="l" defTabSz="914400" rtl="0" eaLnBrk="1" latinLnBrk="0" hangingPunct="1">
              <a:lnSpc>
                <a:spcPct val="114000"/>
              </a:lnSpc>
              <a:spcBef>
                <a:spcPts val="400"/>
              </a:spcBef>
              <a:buClr>
                <a:srgbClr val="A92B40"/>
              </a:buClr>
              <a:buSzPct val="110000"/>
              <a:buFont typeface="Wingdings" charset="2"/>
              <a:buChar char="§"/>
              <a:tabLst/>
              <a:defRPr sz="1600" kern="1200">
                <a:solidFill>
                  <a:schemeClr val="tx1"/>
                </a:solidFill>
                <a:latin typeface="+mn-lt"/>
                <a:ea typeface="+mn-ea"/>
                <a:cs typeface="+mn-cs"/>
              </a:defRPr>
            </a:lvl3pPr>
            <a:lvl4pPr marL="915988" indent="-225425" algn="l" defTabSz="914400" rtl="0" eaLnBrk="1" latinLnBrk="0" hangingPunct="1">
              <a:lnSpc>
                <a:spcPct val="114000"/>
              </a:lnSpc>
              <a:spcBef>
                <a:spcPts val="400"/>
              </a:spcBef>
              <a:buClr>
                <a:srgbClr val="A92B40"/>
              </a:buClr>
              <a:buSzPct val="110000"/>
              <a:buFont typeface="Courier New" charset="0"/>
              <a:buChar char="o"/>
              <a:tabLst/>
              <a:defRPr sz="16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200" dirty="0"/>
              <a:t>Main Parachute (16.55 m DGB)</a:t>
            </a:r>
          </a:p>
          <a:p>
            <a:pPr lvl="1"/>
            <a:r>
              <a:rPr lang="en-US" sz="1700" dirty="0"/>
              <a:t>Low speed subsonic deploy</a:t>
            </a:r>
          </a:p>
          <a:p>
            <a:pPr lvl="1"/>
            <a:r>
              <a:rPr lang="en-US" sz="1700" dirty="0"/>
              <a:t>Functions: stabilize capsule, facilitate heat shield and lander release</a:t>
            </a:r>
          </a:p>
          <a:p>
            <a:pPr lvl="1"/>
            <a:r>
              <a:rPr lang="en-US" sz="1700" dirty="0"/>
              <a:t>Exploring alternate canopies (inflation &amp; stability)</a:t>
            </a:r>
          </a:p>
        </p:txBody>
      </p:sp>
      <p:sp>
        <p:nvSpPr>
          <p:cNvPr id="26" name="Content Placeholder 11">
            <a:extLst>
              <a:ext uri="{FF2B5EF4-FFF2-40B4-BE49-F238E27FC236}">
                <a16:creationId xmlns:a16="http://schemas.microsoft.com/office/drawing/2014/main" id="{72EAF09C-9016-7B49-BC37-4E7B598A2E92}"/>
              </a:ext>
            </a:extLst>
          </p:cNvPr>
          <p:cNvSpPr txBox="1">
            <a:spLocks/>
          </p:cNvSpPr>
          <p:nvPr/>
        </p:nvSpPr>
        <p:spPr>
          <a:xfrm>
            <a:off x="342900" y="4943885"/>
            <a:ext cx="5638800" cy="857078"/>
          </a:xfrm>
          <a:prstGeom prst="rect">
            <a:avLst/>
          </a:prstGeom>
        </p:spPr>
        <p:txBody>
          <a:bodyPr vert="horz" lIns="0" tIns="0" rIns="0" bIns="0" rtlCol="0">
            <a:normAutofit/>
          </a:bodyPr>
          <a:lstStyle>
            <a:lvl1pPr marL="231775" indent="-231775" algn="l" defTabSz="914400" rtl="0" eaLnBrk="1" latinLnBrk="0" hangingPunct="1">
              <a:lnSpc>
                <a:spcPct val="114000"/>
              </a:lnSpc>
              <a:spcBef>
                <a:spcPts val="1000"/>
              </a:spcBef>
              <a:buClr>
                <a:srgbClr val="A92B40"/>
              </a:buClr>
              <a:buSzPct val="110000"/>
              <a:buFont typeface="Arial"/>
              <a:buChar char="•"/>
              <a:tabLst/>
              <a:defRPr sz="2000" kern="1200">
                <a:solidFill>
                  <a:schemeClr val="tx1"/>
                </a:solidFill>
                <a:latin typeface="+mn-lt"/>
                <a:ea typeface="+mn-ea"/>
                <a:cs typeface="+mn-cs"/>
              </a:defRPr>
            </a:lvl1pPr>
            <a:lvl2pPr marL="457200" indent="-225425" algn="l" defTabSz="914400" rtl="0" eaLnBrk="1" latinLnBrk="0" hangingPunct="1">
              <a:lnSpc>
                <a:spcPct val="114000"/>
              </a:lnSpc>
              <a:spcBef>
                <a:spcPts val="400"/>
              </a:spcBef>
              <a:buClr>
                <a:srgbClr val="A92B40"/>
              </a:buClr>
              <a:buSzPct val="110000"/>
              <a:buFont typeface=".AppleSystemUIFont" charset="-120"/>
              <a:buChar char="-"/>
              <a:tabLst/>
              <a:defRPr sz="1600" kern="1200">
                <a:solidFill>
                  <a:schemeClr val="tx1"/>
                </a:solidFill>
                <a:latin typeface="+mn-lt"/>
                <a:ea typeface="+mn-ea"/>
                <a:cs typeface="+mn-cs"/>
              </a:defRPr>
            </a:lvl2pPr>
            <a:lvl3pPr marL="690563" indent="-233363" algn="l" defTabSz="914400" rtl="0" eaLnBrk="1" latinLnBrk="0" hangingPunct="1">
              <a:lnSpc>
                <a:spcPct val="114000"/>
              </a:lnSpc>
              <a:spcBef>
                <a:spcPts val="400"/>
              </a:spcBef>
              <a:buClr>
                <a:srgbClr val="A92B40"/>
              </a:buClr>
              <a:buSzPct val="110000"/>
              <a:buFont typeface="Wingdings" charset="2"/>
              <a:buChar char="§"/>
              <a:tabLst/>
              <a:defRPr sz="1600" kern="1200">
                <a:solidFill>
                  <a:schemeClr val="tx1"/>
                </a:solidFill>
                <a:latin typeface="+mn-lt"/>
                <a:ea typeface="+mn-ea"/>
                <a:cs typeface="+mn-cs"/>
              </a:defRPr>
            </a:lvl3pPr>
            <a:lvl4pPr marL="915988" indent="-225425" algn="l" defTabSz="914400" rtl="0" eaLnBrk="1" latinLnBrk="0" hangingPunct="1">
              <a:lnSpc>
                <a:spcPct val="114000"/>
              </a:lnSpc>
              <a:spcBef>
                <a:spcPts val="400"/>
              </a:spcBef>
              <a:buClr>
                <a:srgbClr val="A92B40"/>
              </a:buClr>
              <a:buSzPct val="110000"/>
              <a:buFont typeface="Courier New" charset="0"/>
              <a:buChar char="o"/>
              <a:tabLst/>
              <a:defRPr sz="16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200" dirty="0"/>
              <a:t>Huygens heritage swivels</a:t>
            </a:r>
          </a:p>
          <a:p>
            <a:pPr lvl="1"/>
            <a:r>
              <a:rPr lang="en-US" sz="1700" dirty="0"/>
              <a:t>Prevent line twisting</a:t>
            </a:r>
          </a:p>
          <a:p>
            <a:pPr lvl="1"/>
            <a:endParaRPr lang="en-US" dirty="0"/>
          </a:p>
        </p:txBody>
      </p:sp>
      <p:grpSp>
        <p:nvGrpSpPr>
          <p:cNvPr id="6" name="Group 5">
            <a:extLst>
              <a:ext uri="{FF2B5EF4-FFF2-40B4-BE49-F238E27FC236}">
                <a16:creationId xmlns:a16="http://schemas.microsoft.com/office/drawing/2014/main" id="{2997A24B-379B-8C42-AFFD-762D3E2BB9FA}"/>
              </a:ext>
            </a:extLst>
          </p:cNvPr>
          <p:cNvGrpSpPr/>
          <p:nvPr/>
        </p:nvGrpSpPr>
        <p:grpSpPr>
          <a:xfrm>
            <a:off x="7685314" y="550768"/>
            <a:ext cx="4071257" cy="6358713"/>
            <a:chOff x="7685314" y="550768"/>
            <a:chExt cx="4071257" cy="6358713"/>
          </a:xfrm>
        </p:grpSpPr>
        <p:grpSp>
          <p:nvGrpSpPr>
            <p:cNvPr id="27" name="Group 26">
              <a:extLst>
                <a:ext uri="{FF2B5EF4-FFF2-40B4-BE49-F238E27FC236}">
                  <a16:creationId xmlns:a16="http://schemas.microsoft.com/office/drawing/2014/main" id="{4FF16604-6B36-8E4D-BC0D-2A141C5306DF}"/>
                </a:ext>
              </a:extLst>
            </p:cNvPr>
            <p:cNvGrpSpPr/>
            <p:nvPr/>
          </p:nvGrpSpPr>
          <p:grpSpPr>
            <a:xfrm>
              <a:off x="7685314" y="550768"/>
              <a:ext cx="4071257" cy="6358713"/>
              <a:chOff x="7685314" y="550768"/>
              <a:chExt cx="4071257" cy="6358713"/>
            </a:xfrm>
          </p:grpSpPr>
          <p:pic>
            <p:nvPicPr>
              <p:cNvPr id="28" name="Picture 27">
                <a:extLst>
                  <a:ext uri="{FF2B5EF4-FFF2-40B4-BE49-F238E27FC236}">
                    <a16:creationId xmlns:a16="http://schemas.microsoft.com/office/drawing/2014/main" id="{EDEB3D94-767C-0042-A1B0-855170F64D4B}"/>
                  </a:ext>
                </a:extLst>
              </p:cNvPr>
              <p:cNvPicPr>
                <a:picLocks noChangeAspect="1"/>
              </p:cNvPicPr>
              <p:nvPr/>
            </p:nvPicPr>
            <p:blipFill rotWithShape="1">
              <a:blip r:embed="rId5"/>
              <a:srcRect l="10554" t="3175" r="75341" b="4106"/>
              <a:stretch/>
            </p:blipFill>
            <p:spPr>
              <a:xfrm rot="2532663">
                <a:off x="8835940" y="550768"/>
                <a:ext cx="1251858" cy="6358713"/>
              </a:xfrm>
              <a:prstGeom prst="rect">
                <a:avLst/>
              </a:prstGeom>
            </p:spPr>
          </p:pic>
          <p:cxnSp>
            <p:nvCxnSpPr>
              <p:cNvPr id="29" name="Straight Connector 28">
                <a:extLst>
                  <a:ext uri="{FF2B5EF4-FFF2-40B4-BE49-F238E27FC236}">
                    <a16:creationId xmlns:a16="http://schemas.microsoft.com/office/drawing/2014/main" id="{0E6E7FF9-533E-3F4B-BBEF-DFF74494736A}"/>
                  </a:ext>
                </a:extLst>
              </p:cNvPr>
              <p:cNvCxnSpPr>
                <a:cxnSpLocks/>
              </p:cNvCxnSpPr>
              <p:nvPr/>
            </p:nvCxnSpPr>
            <p:spPr>
              <a:xfrm>
                <a:off x="7685314" y="6117769"/>
                <a:ext cx="195943" cy="19594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4DB8CB8-7C71-3840-B40A-A144E311CFD5}"/>
                  </a:ext>
                </a:extLst>
              </p:cNvPr>
              <p:cNvCxnSpPr/>
              <p:nvPr/>
            </p:nvCxnSpPr>
            <p:spPr>
              <a:xfrm>
                <a:off x="11565397" y="1834106"/>
                <a:ext cx="191174" cy="19117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5C092FE-2C67-0544-9166-B1BF1A159EB4}"/>
                  </a:ext>
                </a:extLst>
              </p:cNvPr>
              <p:cNvCxnSpPr/>
              <p:nvPr/>
            </p:nvCxnSpPr>
            <p:spPr>
              <a:xfrm flipV="1">
                <a:off x="7783285" y="1929693"/>
                <a:ext cx="3923963" cy="4286047"/>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34A2C20-25F8-2D4F-A1C2-9B02012D5CE0}"/>
                  </a:ext>
                </a:extLst>
              </p:cNvPr>
              <p:cNvSpPr txBox="1"/>
              <p:nvPr/>
            </p:nvSpPr>
            <p:spPr>
              <a:xfrm rot="18664083">
                <a:off x="9261911" y="4025727"/>
                <a:ext cx="742511" cy="307777"/>
              </a:xfrm>
              <a:prstGeom prst="rect">
                <a:avLst/>
              </a:prstGeom>
              <a:solidFill>
                <a:schemeClr val="bg1"/>
              </a:solidFill>
              <a:ln w="19050">
                <a:noFill/>
              </a:ln>
            </p:spPr>
            <p:txBody>
              <a:bodyPr wrap="none" rtlCol="0">
                <a:spAutoFit/>
              </a:bodyPr>
              <a:lstStyle/>
              <a:p>
                <a:pPr algn="l"/>
                <a:r>
                  <a:rPr lang="en-US" sz="1400" b="1" dirty="0">
                    <a:solidFill>
                      <a:schemeClr val="tx1"/>
                    </a:solidFill>
                  </a:rPr>
                  <a:t>37.5 m</a:t>
                </a:r>
              </a:p>
            </p:txBody>
          </p:sp>
        </p:grpSp>
        <p:sp>
          <p:nvSpPr>
            <p:cNvPr id="2" name="TextBox 1">
              <a:extLst>
                <a:ext uri="{FF2B5EF4-FFF2-40B4-BE49-F238E27FC236}">
                  <a16:creationId xmlns:a16="http://schemas.microsoft.com/office/drawing/2014/main" id="{035EF2B9-01D0-A947-A2C6-27EF86D2FF29}"/>
                </a:ext>
              </a:extLst>
            </p:cNvPr>
            <p:cNvSpPr txBox="1"/>
            <p:nvPr/>
          </p:nvSpPr>
          <p:spPr>
            <a:xfrm rot="18578202">
              <a:off x="9205189" y="4010338"/>
              <a:ext cx="813043" cy="338554"/>
            </a:xfrm>
            <a:prstGeom prst="rect">
              <a:avLst/>
            </a:prstGeom>
            <a:solidFill>
              <a:schemeClr val="bg1"/>
            </a:solidFill>
            <a:ln w="19050">
              <a:noFill/>
            </a:ln>
          </p:spPr>
          <p:txBody>
            <a:bodyPr wrap="none" rtlCol="0">
              <a:spAutoFit/>
            </a:bodyPr>
            <a:lstStyle/>
            <a:p>
              <a:pPr algn="l"/>
              <a:r>
                <a:rPr lang="en-US" sz="1600" dirty="0">
                  <a:solidFill>
                    <a:schemeClr val="tx1"/>
                  </a:solidFill>
                </a:rPr>
                <a:t>45.0 m</a:t>
              </a:r>
            </a:p>
          </p:txBody>
        </p:sp>
      </p:grpSp>
    </p:spTree>
    <p:extLst>
      <p:ext uri="{BB962C8B-B14F-4D97-AF65-F5344CB8AC3E}">
        <p14:creationId xmlns:p14="http://schemas.microsoft.com/office/powerpoint/2010/main" val="37336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 calcmode="lin" valueType="num">
                                      <p:cBhvr additive="base">
                                        <p:cTn id="1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 calcmode="lin" valueType="num">
                                      <p:cBhvr additive="base">
                                        <p:cTn id="1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842B960-3525-BA44-BB9F-05A0730A38A8}"/>
              </a:ext>
            </a:extLst>
          </p:cNvPr>
          <p:cNvSpPr/>
          <p:nvPr/>
        </p:nvSpPr>
        <p:spPr>
          <a:xfrm>
            <a:off x="177939" y="75350"/>
            <a:ext cx="11738035" cy="6148515"/>
          </a:xfrm>
          <a:custGeom>
            <a:avLst/>
            <a:gdLst>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697773 w 10036454"/>
              <a:gd name="connsiteY11" fmla="*/ 3884371 h 5223052"/>
              <a:gd name="connsiteX12" fmla="*/ 8785555 w 10036454"/>
              <a:gd name="connsiteY12" fmla="*/ 4096512 h 5223052"/>
              <a:gd name="connsiteX13" fmla="*/ 8895283 w 10036454"/>
              <a:gd name="connsiteY13" fmla="*/ 4206240 h 5223052"/>
              <a:gd name="connsiteX14" fmla="*/ 9180576 w 10036454"/>
              <a:gd name="connsiteY14" fmla="*/ 4294022 h 5223052"/>
              <a:gd name="connsiteX15" fmla="*/ 9575597 w 10036454"/>
              <a:gd name="connsiteY15" fmla="*/ 4330598 h 5223052"/>
              <a:gd name="connsiteX16" fmla="*/ 9736531 w 10036454"/>
              <a:gd name="connsiteY16" fmla="*/ 4374489 h 5223052"/>
              <a:gd name="connsiteX17" fmla="*/ 9831629 w 10036454"/>
              <a:gd name="connsiteY17" fmla="*/ 4469587 h 5223052"/>
              <a:gd name="connsiteX18" fmla="*/ 9977933 w 10036454"/>
              <a:gd name="connsiteY18" fmla="*/ 4674412 h 5223052"/>
              <a:gd name="connsiteX19" fmla="*/ 10036454 w 10036454"/>
              <a:gd name="connsiteY19"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785555 w 10036454"/>
              <a:gd name="connsiteY11" fmla="*/ 4096512 h 5223052"/>
              <a:gd name="connsiteX12" fmla="*/ 8895283 w 10036454"/>
              <a:gd name="connsiteY12" fmla="*/ 4206240 h 5223052"/>
              <a:gd name="connsiteX13" fmla="*/ 9180576 w 10036454"/>
              <a:gd name="connsiteY13" fmla="*/ 4294022 h 5223052"/>
              <a:gd name="connsiteX14" fmla="*/ 9575597 w 10036454"/>
              <a:gd name="connsiteY14" fmla="*/ 4330598 h 5223052"/>
              <a:gd name="connsiteX15" fmla="*/ 9736531 w 10036454"/>
              <a:gd name="connsiteY15" fmla="*/ 4374489 h 5223052"/>
              <a:gd name="connsiteX16" fmla="*/ 9831629 w 10036454"/>
              <a:gd name="connsiteY16" fmla="*/ 4469587 h 5223052"/>
              <a:gd name="connsiteX17" fmla="*/ 9977933 w 10036454"/>
              <a:gd name="connsiteY17" fmla="*/ 4674412 h 5223052"/>
              <a:gd name="connsiteX18" fmla="*/ 10036454 w 10036454"/>
              <a:gd name="connsiteY18"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785555 w 10036454"/>
              <a:gd name="connsiteY11" fmla="*/ 4096512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831629 w 10036454"/>
              <a:gd name="connsiteY15" fmla="*/ 4469587 h 5223052"/>
              <a:gd name="connsiteX16" fmla="*/ 9977933 w 10036454"/>
              <a:gd name="connsiteY16" fmla="*/ 4674412 h 5223052"/>
              <a:gd name="connsiteX17" fmla="*/ 10036454 w 10036454"/>
              <a:gd name="connsiteY17"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831629 w 10036454"/>
              <a:gd name="connsiteY15" fmla="*/ 4469587 h 5223052"/>
              <a:gd name="connsiteX16" fmla="*/ 9977933 w 10036454"/>
              <a:gd name="connsiteY16" fmla="*/ 4674412 h 5223052"/>
              <a:gd name="connsiteX17" fmla="*/ 10036454 w 10036454"/>
              <a:gd name="connsiteY17"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736531 w 10036454"/>
              <a:gd name="connsiteY14" fmla="*/ 4374489 h 5223052"/>
              <a:gd name="connsiteX15" fmla="*/ 9977933 w 10036454"/>
              <a:gd name="connsiteY15" fmla="*/ 4674412 h 5223052"/>
              <a:gd name="connsiteX16" fmla="*/ 10036454 w 10036454"/>
              <a:gd name="connsiteY16" fmla="*/ 5223052 h 5223052"/>
              <a:gd name="connsiteX0" fmla="*/ 0 w 10036454"/>
              <a:gd name="connsiteY0" fmla="*/ 0 h 5223052"/>
              <a:gd name="connsiteX1" fmla="*/ 431597 w 10036454"/>
              <a:gd name="connsiteY1" fmla="*/ 256032 h 5223052"/>
              <a:gd name="connsiteX2" fmla="*/ 863193 w 10036454"/>
              <a:gd name="connsiteY2" fmla="*/ 636422 h 5223052"/>
              <a:gd name="connsiteX3" fmla="*/ 1389888 w 10036454"/>
              <a:gd name="connsiteY3" fmla="*/ 1338681 h 5223052"/>
              <a:gd name="connsiteX4" fmla="*/ 2070201 w 10036454"/>
              <a:gd name="connsiteY4" fmla="*/ 1880006 h 5223052"/>
              <a:gd name="connsiteX5" fmla="*/ 3130905 w 10036454"/>
              <a:gd name="connsiteY5" fmla="*/ 2165299 h 5223052"/>
              <a:gd name="connsiteX6" fmla="*/ 4937760 w 10036454"/>
              <a:gd name="connsiteY6" fmla="*/ 2275027 h 5223052"/>
              <a:gd name="connsiteX7" fmla="*/ 6466637 w 10036454"/>
              <a:gd name="connsiteY7" fmla="*/ 2311603 h 5223052"/>
              <a:gd name="connsiteX8" fmla="*/ 7827264 w 10036454"/>
              <a:gd name="connsiteY8" fmla="*/ 2706624 h 5223052"/>
              <a:gd name="connsiteX9" fmla="*/ 8449056 w 10036454"/>
              <a:gd name="connsiteY9" fmla="*/ 3240633 h 5223052"/>
              <a:gd name="connsiteX10" fmla="*/ 8683142 w 10036454"/>
              <a:gd name="connsiteY10" fmla="*/ 3708806 h 5223052"/>
              <a:gd name="connsiteX11" fmla="*/ 8822131 w 10036454"/>
              <a:gd name="connsiteY11" fmla="*/ 4103827 h 5223052"/>
              <a:gd name="connsiteX12" fmla="*/ 9180576 w 10036454"/>
              <a:gd name="connsiteY12" fmla="*/ 4294022 h 5223052"/>
              <a:gd name="connsiteX13" fmla="*/ 9575597 w 10036454"/>
              <a:gd name="connsiteY13" fmla="*/ 4330598 h 5223052"/>
              <a:gd name="connsiteX14" fmla="*/ 9816998 w 10036454"/>
              <a:gd name="connsiteY14" fmla="*/ 4403750 h 5223052"/>
              <a:gd name="connsiteX15" fmla="*/ 9977933 w 10036454"/>
              <a:gd name="connsiteY15" fmla="*/ 4674412 h 5223052"/>
              <a:gd name="connsiteX16" fmla="*/ 10036454 w 10036454"/>
              <a:gd name="connsiteY16" fmla="*/ 5223052 h 5223052"/>
              <a:gd name="connsiteX0" fmla="*/ 0 w 10119956"/>
              <a:gd name="connsiteY0" fmla="*/ 0 h 5223052"/>
              <a:gd name="connsiteX1" fmla="*/ 431597 w 10119956"/>
              <a:gd name="connsiteY1" fmla="*/ 256032 h 5223052"/>
              <a:gd name="connsiteX2" fmla="*/ 863193 w 10119956"/>
              <a:gd name="connsiteY2" fmla="*/ 636422 h 5223052"/>
              <a:gd name="connsiteX3" fmla="*/ 1389888 w 10119956"/>
              <a:gd name="connsiteY3" fmla="*/ 1338681 h 5223052"/>
              <a:gd name="connsiteX4" fmla="*/ 2070201 w 10119956"/>
              <a:gd name="connsiteY4" fmla="*/ 1880006 h 5223052"/>
              <a:gd name="connsiteX5" fmla="*/ 3130905 w 10119956"/>
              <a:gd name="connsiteY5" fmla="*/ 2165299 h 5223052"/>
              <a:gd name="connsiteX6" fmla="*/ 4937760 w 10119956"/>
              <a:gd name="connsiteY6" fmla="*/ 2275027 h 5223052"/>
              <a:gd name="connsiteX7" fmla="*/ 6466637 w 10119956"/>
              <a:gd name="connsiteY7" fmla="*/ 2311603 h 5223052"/>
              <a:gd name="connsiteX8" fmla="*/ 7827264 w 10119956"/>
              <a:gd name="connsiteY8" fmla="*/ 2706624 h 5223052"/>
              <a:gd name="connsiteX9" fmla="*/ 8449056 w 10119956"/>
              <a:gd name="connsiteY9" fmla="*/ 3240633 h 5223052"/>
              <a:gd name="connsiteX10" fmla="*/ 8683142 w 10119956"/>
              <a:gd name="connsiteY10" fmla="*/ 3708806 h 5223052"/>
              <a:gd name="connsiteX11" fmla="*/ 8822131 w 10119956"/>
              <a:gd name="connsiteY11" fmla="*/ 4103827 h 5223052"/>
              <a:gd name="connsiteX12" fmla="*/ 9180576 w 10119956"/>
              <a:gd name="connsiteY12" fmla="*/ 4294022 h 5223052"/>
              <a:gd name="connsiteX13" fmla="*/ 9575597 w 10119956"/>
              <a:gd name="connsiteY13" fmla="*/ 4330598 h 5223052"/>
              <a:gd name="connsiteX14" fmla="*/ 10108345 w 10119956"/>
              <a:gd name="connsiteY14" fmla="*/ 4427060 h 5223052"/>
              <a:gd name="connsiteX15" fmla="*/ 9977933 w 10119956"/>
              <a:gd name="connsiteY15" fmla="*/ 4674412 h 5223052"/>
              <a:gd name="connsiteX16" fmla="*/ 10036454 w 10119956"/>
              <a:gd name="connsiteY16" fmla="*/ 5223052 h 5223052"/>
              <a:gd name="connsiteX0" fmla="*/ 0 w 10290606"/>
              <a:gd name="connsiteY0" fmla="*/ 0 h 5223052"/>
              <a:gd name="connsiteX1" fmla="*/ 431597 w 10290606"/>
              <a:gd name="connsiteY1" fmla="*/ 256032 h 5223052"/>
              <a:gd name="connsiteX2" fmla="*/ 863193 w 10290606"/>
              <a:gd name="connsiteY2" fmla="*/ 636422 h 5223052"/>
              <a:gd name="connsiteX3" fmla="*/ 1389888 w 10290606"/>
              <a:gd name="connsiteY3" fmla="*/ 1338681 h 5223052"/>
              <a:gd name="connsiteX4" fmla="*/ 2070201 w 10290606"/>
              <a:gd name="connsiteY4" fmla="*/ 1880006 h 5223052"/>
              <a:gd name="connsiteX5" fmla="*/ 3130905 w 10290606"/>
              <a:gd name="connsiteY5" fmla="*/ 2165299 h 5223052"/>
              <a:gd name="connsiteX6" fmla="*/ 4937760 w 10290606"/>
              <a:gd name="connsiteY6" fmla="*/ 2275027 h 5223052"/>
              <a:gd name="connsiteX7" fmla="*/ 6466637 w 10290606"/>
              <a:gd name="connsiteY7" fmla="*/ 2311603 h 5223052"/>
              <a:gd name="connsiteX8" fmla="*/ 7827264 w 10290606"/>
              <a:gd name="connsiteY8" fmla="*/ 2706624 h 5223052"/>
              <a:gd name="connsiteX9" fmla="*/ 8449056 w 10290606"/>
              <a:gd name="connsiteY9" fmla="*/ 3240633 h 5223052"/>
              <a:gd name="connsiteX10" fmla="*/ 8683142 w 10290606"/>
              <a:gd name="connsiteY10" fmla="*/ 3708806 h 5223052"/>
              <a:gd name="connsiteX11" fmla="*/ 8822131 w 10290606"/>
              <a:gd name="connsiteY11" fmla="*/ 4103827 h 5223052"/>
              <a:gd name="connsiteX12" fmla="*/ 9180576 w 10290606"/>
              <a:gd name="connsiteY12" fmla="*/ 4294022 h 5223052"/>
              <a:gd name="connsiteX13" fmla="*/ 9575597 w 10290606"/>
              <a:gd name="connsiteY13" fmla="*/ 4330598 h 5223052"/>
              <a:gd name="connsiteX14" fmla="*/ 10108345 w 10290606"/>
              <a:gd name="connsiteY14" fmla="*/ 4427060 h 5223052"/>
              <a:gd name="connsiteX15" fmla="*/ 10287878 w 10290606"/>
              <a:gd name="connsiteY15" fmla="*/ 4715205 h 5223052"/>
              <a:gd name="connsiteX16" fmla="*/ 10036454 w 10290606"/>
              <a:gd name="connsiteY16" fmla="*/ 5223052 h 5223052"/>
              <a:gd name="connsiteX0" fmla="*/ 0 w 10290365"/>
              <a:gd name="connsiteY0" fmla="*/ 0 h 5118157"/>
              <a:gd name="connsiteX1" fmla="*/ 431597 w 10290365"/>
              <a:gd name="connsiteY1" fmla="*/ 256032 h 5118157"/>
              <a:gd name="connsiteX2" fmla="*/ 863193 w 10290365"/>
              <a:gd name="connsiteY2" fmla="*/ 636422 h 5118157"/>
              <a:gd name="connsiteX3" fmla="*/ 1389888 w 10290365"/>
              <a:gd name="connsiteY3" fmla="*/ 1338681 h 5118157"/>
              <a:gd name="connsiteX4" fmla="*/ 2070201 w 10290365"/>
              <a:gd name="connsiteY4" fmla="*/ 1880006 h 5118157"/>
              <a:gd name="connsiteX5" fmla="*/ 3130905 w 10290365"/>
              <a:gd name="connsiteY5" fmla="*/ 2165299 h 5118157"/>
              <a:gd name="connsiteX6" fmla="*/ 4937760 w 10290365"/>
              <a:gd name="connsiteY6" fmla="*/ 2275027 h 5118157"/>
              <a:gd name="connsiteX7" fmla="*/ 6466637 w 10290365"/>
              <a:gd name="connsiteY7" fmla="*/ 2311603 h 5118157"/>
              <a:gd name="connsiteX8" fmla="*/ 7827264 w 10290365"/>
              <a:gd name="connsiteY8" fmla="*/ 2706624 h 5118157"/>
              <a:gd name="connsiteX9" fmla="*/ 8449056 w 10290365"/>
              <a:gd name="connsiteY9" fmla="*/ 3240633 h 5118157"/>
              <a:gd name="connsiteX10" fmla="*/ 8683142 w 10290365"/>
              <a:gd name="connsiteY10" fmla="*/ 3708806 h 5118157"/>
              <a:gd name="connsiteX11" fmla="*/ 8822131 w 10290365"/>
              <a:gd name="connsiteY11" fmla="*/ 4103827 h 5118157"/>
              <a:gd name="connsiteX12" fmla="*/ 9180576 w 10290365"/>
              <a:gd name="connsiteY12" fmla="*/ 4294022 h 5118157"/>
              <a:gd name="connsiteX13" fmla="*/ 9575597 w 10290365"/>
              <a:gd name="connsiteY13" fmla="*/ 4330598 h 5118157"/>
              <a:gd name="connsiteX14" fmla="*/ 10108345 w 10290365"/>
              <a:gd name="connsiteY14" fmla="*/ 4427060 h 5118157"/>
              <a:gd name="connsiteX15" fmla="*/ 10287878 w 10290365"/>
              <a:gd name="connsiteY15" fmla="*/ 4715205 h 5118157"/>
              <a:gd name="connsiteX16" fmla="*/ 10005460 w 10290365"/>
              <a:gd name="connsiteY16" fmla="*/ 5118157 h 5118157"/>
              <a:gd name="connsiteX0" fmla="*/ 0 w 10289746"/>
              <a:gd name="connsiteY0" fmla="*/ 0 h 5118157"/>
              <a:gd name="connsiteX1" fmla="*/ 431597 w 10289746"/>
              <a:gd name="connsiteY1" fmla="*/ 256032 h 5118157"/>
              <a:gd name="connsiteX2" fmla="*/ 863193 w 10289746"/>
              <a:gd name="connsiteY2" fmla="*/ 636422 h 5118157"/>
              <a:gd name="connsiteX3" fmla="*/ 1389888 w 10289746"/>
              <a:gd name="connsiteY3" fmla="*/ 1338681 h 5118157"/>
              <a:gd name="connsiteX4" fmla="*/ 2070201 w 10289746"/>
              <a:gd name="connsiteY4" fmla="*/ 1880006 h 5118157"/>
              <a:gd name="connsiteX5" fmla="*/ 3130905 w 10289746"/>
              <a:gd name="connsiteY5" fmla="*/ 2165299 h 5118157"/>
              <a:gd name="connsiteX6" fmla="*/ 4937760 w 10289746"/>
              <a:gd name="connsiteY6" fmla="*/ 2275027 h 5118157"/>
              <a:gd name="connsiteX7" fmla="*/ 6466637 w 10289746"/>
              <a:gd name="connsiteY7" fmla="*/ 2311603 h 5118157"/>
              <a:gd name="connsiteX8" fmla="*/ 7827264 w 10289746"/>
              <a:gd name="connsiteY8" fmla="*/ 2706624 h 5118157"/>
              <a:gd name="connsiteX9" fmla="*/ 8449056 w 10289746"/>
              <a:gd name="connsiteY9" fmla="*/ 3240633 h 5118157"/>
              <a:gd name="connsiteX10" fmla="*/ 8683142 w 10289746"/>
              <a:gd name="connsiteY10" fmla="*/ 3708806 h 5118157"/>
              <a:gd name="connsiteX11" fmla="*/ 8822131 w 10289746"/>
              <a:gd name="connsiteY11" fmla="*/ 4103827 h 5118157"/>
              <a:gd name="connsiteX12" fmla="*/ 9180576 w 10289746"/>
              <a:gd name="connsiteY12" fmla="*/ 4294022 h 5118157"/>
              <a:gd name="connsiteX13" fmla="*/ 9575597 w 10289746"/>
              <a:gd name="connsiteY13" fmla="*/ 4330598 h 5118157"/>
              <a:gd name="connsiteX14" fmla="*/ 10108345 w 10289746"/>
              <a:gd name="connsiteY14" fmla="*/ 4427060 h 5118157"/>
              <a:gd name="connsiteX15" fmla="*/ 10287878 w 10289746"/>
              <a:gd name="connsiteY15" fmla="*/ 4715205 h 5118157"/>
              <a:gd name="connsiteX16" fmla="*/ 10005460 w 10289746"/>
              <a:gd name="connsiteY16" fmla="*/ 5118157 h 5118157"/>
              <a:gd name="connsiteX0" fmla="*/ 0 w 10624323"/>
              <a:gd name="connsiteY0" fmla="*/ 0 h 5118157"/>
              <a:gd name="connsiteX1" fmla="*/ 431597 w 10624323"/>
              <a:gd name="connsiteY1" fmla="*/ 256032 h 5118157"/>
              <a:gd name="connsiteX2" fmla="*/ 863193 w 10624323"/>
              <a:gd name="connsiteY2" fmla="*/ 636422 h 5118157"/>
              <a:gd name="connsiteX3" fmla="*/ 1389888 w 10624323"/>
              <a:gd name="connsiteY3" fmla="*/ 1338681 h 5118157"/>
              <a:gd name="connsiteX4" fmla="*/ 2070201 w 10624323"/>
              <a:gd name="connsiteY4" fmla="*/ 1880006 h 5118157"/>
              <a:gd name="connsiteX5" fmla="*/ 3130905 w 10624323"/>
              <a:gd name="connsiteY5" fmla="*/ 2165299 h 5118157"/>
              <a:gd name="connsiteX6" fmla="*/ 4937760 w 10624323"/>
              <a:gd name="connsiteY6" fmla="*/ 2275027 h 5118157"/>
              <a:gd name="connsiteX7" fmla="*/ 6466637 w 10624323"/>
              <a:gd name="connsiteY7" fmla="*/ 2311603 h 5118157"/>
              <a:gd name="connsiteX8" fmla="*/ 7827264 w 10624323"/>
              <a:gd name="connsiteY8" fmla="*/ 2706624 h 5118157"/>
              <a:gd name="connsiteX9" fmla="*/ 8449056 w 10624323"/>
              <a:gd name="connsiteY9" fmla="*/ 3240633 h 5118157"/>
              <a:gd name="connsiteX10" fmla="*/ 8683142 w 10624323"/>
              <a:gd name="connsiteY10" fmla="*/ 3708806 h 5118157"/>
              <a:gd name="connsiteX11" fmla="*/ 8822131 w 10624323"/>
              <a:gd name="connsiteY11" fmla="*/ 4103827 h 5118157"/>
              <a:gd name="connsiteX12" fmla="*/ 9180576 w 10624323"/>
              <a:gd name="connsiteY12" fmla="*/ 4294022 h 5118157"/>
              <a:gd name="connsiteX13" fmla="*/ 9575597 w 10624323"/>
              <a:gd name="connsiteY13" fmla="*/ 4330598 h 5118157"/>
              <a:gd name="connsiteX14" fmla="*/ 10108345 w 10624323"/>
              <a:gd name="connsiteY14" fmla="*/ 4427060 h 5118157"/>
              <a:gd name="connsiteX15" fmla="*/ 10287878 w 10624323"/>
              <a:gd name="connsiteY15" fmla="*/ 4715205 h 5118157"/>
              <a:gd name="connsiteX16" fmla="*/ 10005460 w 10624323"/>
              <a:gd name="connsiteY16" fmla="*/ 5118157 h 5118157"/>
              <a:gd name="connsiteX0" fmla="*/ 0 w 10624323"/>
              <a:gd name="connsiteY0" fmla="*/ 0 h 5118157"/>
              <a:gd name="connsiteX1" fmla="*/ 431597 w 10624323"/>
              <a:gd name="connsiteY1" fmla="*/ 256032 h 5118157"/>
              <a:gd name="connsiteX2" fmla="*/ 863193 w 10624323"/>
              <a:gd name="connsiteY2" fmla="*/ 636422 h 5118157"/>
              <a:gd name="connsiteX3" fmla="*/ 1389888 w 10624323"/>
              <a:gd name="connsiteY3" fmla="*/ 1338681 h 5118157"/>
              <a:gd name="connsiteX4" fmla="*/ 2070201 w 10624323"/>
              <a:gd name="connsiteY4" fmla="*/ 1880006 h 5118157"/>
              <a:gd name="connsiteX5" fmla="*/ 3130905 w 10624323"/>
              <a:gd name="connsiteY5" fmla="*/ 2165299 h 5118157"/>
              <a:gd name="connsiteX6" fmla="*/ 4937760 w 10624323"/>
              <a:gd name="connsiteY6" fmla="*/ 2275027 h 5118157"/>
              <a:gd name="connsiteX7" fmla="*/ 6466637 w 10624323"/>
              <a:gd name="connsiteY7" fmla="*/ 2311603 h 5118157"/>
              <a:gd name="connsiteX8" fmla="*/ 7827264 w 10624323"/>
              <a:gd name="connsiteY8" fmla="*/ 2706624 h 5118157"/>
              <a:gd name="connsiteX9" fmla="*/ 8449056 w 10624323"/>
              <a:gd name="connsiteY9" fmla="*/ 3240633 h 5118157"/>
              <a:gd name="connsiteX10" fmla="*/ 8683142 w 10624323"/>
              <a:gd name="connsiteY10" fmla="*/ 3708806 h 5118157"/>
              <a:gd name="connsiteX11" fmla="*/ 8822131 w 10624323"/>
              <a:gd name="connsiteY11" fmla="*/ 4103827 h 5118157"/>
              <a:gd name="connsiteX12" fmla="*/ 9180576 w 10624323"/>
              <a:gd name="connsiteY12" fmla="*/ 4294022 h 5118157"/>
              <a:gd name="connsiteX13" fmla="*/ 9575597 w 10624323"/>
              <a:gd name="connsiteY13" fmla="*/ 4330598 h 5118157"/>
              <a:gd name="connsiteX14" fmla="*/ 10108345 w 10624323"/>
              <a:gd name="connsiteY14" fmla="*/ 4427060 h 5118157"/>
              <a:gd name="connsiteX15" fmla="*/ 10287878 w 10624323"/>
              <a:gd name="connsiteY15" fmla="*/ 4715205 h 5118157"/>
              <a:gd name="connsiteX16" fmla="*/ 10005460 w 10624323"/>
              <a:gd name="connsiteY16" fmla="*/ 5118157 h 5118157"/>
              <a:gd name="connsiteX0" fmla="*/ 0 w 10574934"/>
              <a:gd name="connsiteY0" fmla="*/ 0 h 5118157"/>
              <a:gd name="connsiteX1" fmla="*/ 431597 w 10574934"/>
              <a:gd name="connsiteY1" fmla="*/ 256032 h 5118157"/>
              <a:gd name="connsiteX2" fmla="*/ 863193 w 10574934"/>
              <a:gd name="connsiteY2" fmla="*/ 636422 h 5118157"/>
              <a:gd name="connsiteX3" fmla="*/ 1389888 w 10574934"/>
              <a:gd name="connsiteY3" fmla="*/ 1338681 h 5118157"/>
              <a:gd name="connsiteX4" fmla="*/ 2070201 w 10574934"/>
              <a:gd name="connsiteY4" fmla="*/ 1880006 h 5118157"/>
              <a:gd name="connsiteX5" fmla="*/ 3130905 w 10574934"/>
              <a:gd name="connsiteY5" fmla="*/ 2165299 h 5118157"/>
              <a:gd name="connsiteX6" fmla="*/ 4937760 w 10574934"/>
              <a:gd name="connsiteY6" fmla="*/ 2275027 h 5118157"/>
              <a:gd name="connsiteX7" fmla="*/ 6466637 w 10574934"/>
              <a:gd name="connsiteY7" fmla="*/ 2311603 h 5118157"/>
              <a:gd name="connsiteX8" fmla="*/ 7827264 w 10574934"/>
              <a:gd name="connsiteY8" fmla="*/ 2706624 h 5118157"/>
              <a:gd name="connsiteX9" fmla="*/ 8449056 w 10574934"/>
              <a:gd name="connsiteY9" fmla="*/ 3240633 h 5118157"/>
              <a:gd name="connsiteX10" fmla="*/ 8683142 w 10574934"/>
              <a:gd name="connsiteY10" fmla="*/ 3708806 h 5118157"/>
              <a:gd name="connsiteX11" fmla="*/ 8822131 w 10574934"/>
              <a:gd name="connsiteY11" fmla="*/ 4103827 h 5118157"/>
              <a:gd name="connsiteX12" fmla="*/ 9180576 w 10574934"/>
              <a:gd name="connsiteY12" fmla="*/ 4294022 h 5118157"/>
              <a:gd name="connsiteX13" fmla="*/ 9575597 w 10574934"/>
              <a:gd name="connsiteY13" fmla="*/ 4330598 h 5118157"/>
              <a:gd name="connsiteX14" fmla="*/ 10108345 w 10574934"/>
              <a:gd name="connsiteY14" fmla="*/ 4427060 h 5118157"/>
              <a:gd name="connsiteX15" fmla="*/ 10287878 w 10574934"/>
              <a:gd name="connsiteY15" fmla="*/ 4715205 h 5118157"/>
              <a:gd name="connsiteX16" fmla="*/ 10005460 w 10574934"/>
              <a:gd name="connsiteY16" fmla="*/ 5118157 h 5118157"/>
              <a:gd name="connsiteX0" fmla="*/ 0 w 10393747"/>
              <a:gd name="connsiteY0" fmla="*/ 0 h 5118157"/>
              <a:gd name="connsiteX1" fmla="*/ 431597 w 10393747"/>
              <a:gd name="connsiteY1" fmla="*/ 256032 h 5118157"/>
              <a:gd name="connsiteX2" fmla="*/ 863193 w 10393747"/>
              <a:gd name="connsiteY2" fmla="*/ 636422 h 5118157"/>
              <a:gd name="connsiteX3" fmla="*/ 1389888 w 10393747"/>
              <a:gd name="connsiteY3" fmla="*/ 1338681 h 5118157"/>
              <a:gd name="connsiteX4" fmla="*/ 2070201 w 10393747"/>
              <a:gd name="connsiteY4" fmla="*/ 1880006 h 5118157"/>
              <a:gd name="connsiteX5" fmla="*/ 3130905 w 10393747"/>
              <a:gd name="connsiteY5" fmla="*/ 2165299 h 5118157"/>
              <a:gd name="connsiteX6" fmla="*/ 4937760 w 10393747"/>
              <a:gd name="connsiteY6" fmla="*/ 2275027 h 5118157"/>
              <a:gd name="connsiteX7" fmla="*/ 6466637 w 10393747"/>
              <a:gd name="connsiteY7" fmla="*/ 2311603 h 5118157"/>
              <a:gd name="connsiteX8" fmla="*/ 7827264 w 10393747"/>
              <a:gd name="connsiteY8" fmla="*/ 2706624 h 5118157"/>
              <a:gd name="connsiteX9" fmla="*/ 8449056 w 10393747"/>
              <a:gd name="connsiteY9" fmla="*/ 3240633 h 5118157"/>
              <a:gd name="connsiteX10" fmla="*/ 8683142 w 10393747"/>
              <a:gd name="connsiteY10" fmla="*/ 3708806 h 5118157"/>
              <a:gd name="connsiteX11" fmla="*/ 8822131 w 10393747"/>
              <a:gd name="connsiteY11" fmla="*/ 4103827 h 5118157"/>
              <a:gd name="connsiteX12" fmla="*/ 9180576 w 10393747"/>
              <a:gd name="connsiteY12" fmla="*/ 4294022 h 5118157"/>
              <a:gd name="connsiteX13" fmla="*/ 9575597 w 10393747"/>
              <a:gd name="connsiteY13" fmla="*/ 4330598 h 5118157"/>
              <a:gd name="connsiteX14" fmla="*/ 10108345 w 10393747"/>
              <a:gd name="connsiteY14" fmla="*/ 4427060 h 5118157"/>
              <a:gd name="connsiteX15" fmla="*/ 10287878 w 10393747"/>
              <a:gd name="connsiteY15" fmla="*/ 4715205 h 5118157"/>
              <a:gd name="connsiteX16" fmla="*/ 10005460 w 10393747"/>
              <a:gd name="connsiteY16" fmla="*/ 5118157 h 5118157"/>
              <a:gd name="connsiteX0" fmla="*/ 0 w 10404538"/>
              <a:gd name="connsiteY0" fmla="*/ 0 h 5118157"/>
              <a:gd name="connsiteX1" fmla="*/ 431597 w 10404538"/>
              <a:gd name="connsiteY1" fmla="*/ 256032 h 5118157"/>
              <a:gd name="connsiteX2" fmla="*/ 863193 w 10404538"/>
              <a:gd name="connsiteY2" fmla="*/ 636422 h 5118157"/>
              <a:gd name="connsiteX3" fmla="*/ 1389888 w 10404538"/>
              <a:gd name="connsiteY3" fmla="*/ 1338681 h 5118157"/>
              <a:gd name="connsiteX4" fmla="*/ 2070201 w 10404538"/>
              <a:gd name="connsiteY4" fmla="*/ 1880006 h 5118157"/>
              <a:gd name="connsiteX5" fmla="*/ 3130905 w 10404538"/>
              <a:gd name="connsiteY5" fmla="*/ 2165299 h 5118157"/>
              <a:gd name="connsiteX6" fmla="*/ 4937760 w 10404538"/>
              <a:gd name="connsiteY6" fmla="*/ 2275027 h 5118157"/>
              <a:gd name="connsiteX7" fmla="*/ 6466637 w 10404538"/>
              <a:gd name="connsiteY7" fmla="*/ 2311603 h 5118157"/>
              <a:gd name="connsiteX8" fmla="*/ 7827264 w 10404538"/>
              <a:gd name="connsiteY8" fmla="*/ 2706624 h 5118157"/>
              <a:gd name="connsiteX9" fmla="*/ 8449056 w 10404538"/>
              <a:gd name="connsiteY9" fmla="*/ 3240633 h 5118157"/>
              <a:gd name="connsiteX10" fmla="*/ 8683142 w 10404538"/>
              <a:gd name="connsiteY10" fmla="*/ 3708806 h 5118157"/>
              <a:gd name="connsiteX11" fmla="*/ 8822131 w 10404538"/>
              <a:gd name="connsiteY11" fmla="*/ 4103827 h 5118157"/>
              <a:gd name="connsiteX12" fmla="*/ 9180576 w 10404538"/>
              <a:gd name="connsiteY12" fmla="*/ 4294022 h 5118157"/>
              <a:gd name="connsiteX13" fmla="*/ 9575597 w 10404538"/>
              <a:gd name="connsiteY13" fmla="*/ 4330598 h 5118157"/>
              <a:gd name="connsiteX14" fmla="*/ 10108345 w 10404538"/>
              <a:gd name="connsiteY14" fmla="*/ 4427060 h 5118157"/>
              <a:gd name="connsiteX15" fmla="*/ 10287878 w 10404538"/>
              <a:gd name="connsiteY15" fmla="*/ 4715205 h 5118157"/>
              <a:gd name="connsiteX16" fmla="*/ 10005460 w 10404538"/>
              <a:gd name="connsiteY16"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9575597 w 10560670"/>
              <a:gd name="connsiteY13" fmla="*/ 4330598 h 5118157"/>
              <a:gd name="connsiteX14" fmla="*/ 10108345 w 10560670"/>
              <a:gd name="connsiteY14" fmla="*/ 4427060 h 5118157"/>
              <a:gd name="connsiteX15" fmla="*/ 10467646 w 10560670"/>
              <a:gd name="connsiteY15" fmla="*/ 4721032 h 5118157"/>
              <a:gd name="connsiteX16" fmla="*/ 10005460 w 10560670"/>
              <a:gd name="connsiteY16"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10108345 w 10560670"/>
              <a:gd name="connsiteY13" fmla="*/ 4427060 h 5118157"/>
              <a:gd name="connsiteX14" fmla="*/ 10467646 w 10560670"/>
              <a:gd name="connsiteY14" fmla="*/ 4721032 h 5118157"/>
              <a:gd name="connsiteX15" fmla="*/ 10005460 w 10560670"/>
              <a:gd name="connsiteY15" fmla="*/ 5118157 h 5118157"/>
              <a:gd name="connsiteX0" fmla="*/ 0 w 10560670"/>
              <a:gd name="connsiteY0" fmla="*/ 0 h 5118157"/>
              <a:gd name="connsiteX1" fmla="*/ 431597 w 10560670"/>
              <a:gd name="connsiteY1" fmla="*/ 256032 h 5118157"/>
              <a:gd name="connsiteX2" fmla="*/ 863193 w 10560670"/>
              <a:gd name="connsiteY2" fmla="*/ 636422 h 5118157"/>
              <a:gd name="connsiteX3" fmla="*/ 1389888 w 10560670"/>
              <a:gd name="connsiteY3" fmla="*/ 1338681 h 5118157"/>
              <a:gd name="connsiteX4" fmla="*/ 2070201 w 10560670"/>
              <a:gd name="connsiteY4" fmla="*/ 1880006 h 5118157"/>
              <a:gd name="connsiteX5" fmla="*/ 3130905 w 10560670"/>
              <a:gd name="connsiteY5" fmla="*/ 2165299 h 5118157"/>
              <a:gd name="connsiteX6" fmla="*/ 4937760 w 10560670"/>
              <a:gd name="connsiteY6" fmla="*/ 2275027 h 5118157"/>
              <a:gd name="connsiteX7" fmla="*/ 6466637 w 10560670"/>
              <a:gd name="connsiteY7" fmla="*/ 2311603 h 5118157"/>
              <a:gd name="connsiteX8" fmla="*/ 7827264 w 10560670"/>
              <a:gd name="connsiteY8" fmla="*/ 2706624 h 5118157"/>
              <a:gd name="connsiteX9" fmla="*/ 8449056 w 10560670"/>
              <a:gd name="connsiteY9" fmla="*/ 3240633 h 5118157"/>
              <a:gd name="connsiteX10" fmla="*/ 8683142 w 10560670"/>
              <a:gd name="connsiteY10" fmla="*/ 3708806 h 5118157"/>
              <a:gd name="connsiteX11" fmla="*/ 8822131 w 10560670"/>
              <a:gd name="connsiteY11" fmla="*/ 4103827 h 5118157"/>
              <a:gd name="connsiteX12" fmla="*/ 9180576 w 10560670"/>
              <a:gd name="connsiteY12" fmla="*/ 4294022 h 5118157"/>
              <a:gd name="connsiteX13" fmla="*/ 10108345 w 10560670"/>
              <a:gd name="connsiteY13" fmla="*/ 4427060 h 5118157"/>
              <a:gd name="connsiteX14" fmla="*/ 10467646 w 10560670"/>
              <a:gd name="connsiteY14" fmla="*/ 4721032 h 5118157"/>
              <a:gd name="connsiteX15" fmla="*/ 10005460 w 1056067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578580"/>
              <a:gd name="connsiteY0" fmla="*/ 0 h 5118157"/>
              <a:gd name="connsiteX1" fmla="*/ 431597 w 10578580"/>
              <a:gd name="connsiteY1" fmla="*/ 256032 h 5118157"/>
              <a:gd name="connsiteX2" fmla="*/ 863193 w 10578580"/>
              <a:gd name="connsiteY2" fmla="*/ 636422 h 5118157"/>
              <a:gd name="connsiteX3" fmla="*/ 1389888 w 10578580"/>
              <a:gd name="connsiteY3" fmla="*/ 1338681 h 5118157"/>
              <a:gd name="connsiteX4" fmla="*/ 2070201 w 10578580"/>
              <a:gd name="connsiteY4" fmla="*/ 1880006 h 5118157"/>
              <a:gd name="connsiteX5" fmla="*/ 3130905 w 10578580"/>
              <a:gd name="connsiteY5" fmla="*/ 2165299 h 5118157"/>
              <a:gd name="connsiteX6" fmla="*/ 4937760 w 10578580"/>
              <a:gd name="connsiteY6" fmla="*/ 2275027 h 5118157"/>
              <a:gd name="connsiteX7" fmla="*/ 6466637 w 10578580"/>
              <a:gd name="connsiteY7" fmla="*/ 2311603 h 5118157"/>
              <a:gd name="connsiteX8" fmla="*/ 7827264 w 10578580"/>
              <a:gd name="connsiteY8" fmla="*/ 2706624 h 5118157"/>
              <a:gd name="connsiteX9" fmla="*/ 8449056 w 10578580"/>
              <a:gd name="connsiteY9" fmla="*/ 3240633 h 5118157"/>
              <a:gd name="connsiteX10" fmla="*/ 8683142 w 10578580"/>
              <a:gd name="connsiteY10" fmla="*/ 3708806 h 5118157"/>
              <a:gd name="connsiteX11" fmla="*/ 8822131 w 10578580"/>
              <a:gd name="connsiteY11" fmla="*/ 4103827 h 5118157"/>
              <a:gd name="connsiteX12" fmla="*/ 9180576 w 10578580"/>
              <a:gd name="connsiteY12" fmla="*/ 4294022 h 5118157"/>
              <a:gd name="connsiteX13" fmla="*/ 10108345 w 10578580"/>
              <a:gd name="connsiteY13" fmla="*/ 4427060 h 5118157"/>
              <a:gd name="connsiteX14" fmla="*/ 10467646 w 10578580"/>
              <a:gd name="connsiteY14" fmla="*/ 4721032 h 5118157"/>
              <a:gd name="connsiteX15" fmla="*/ 10005460 w 10578580"/>
              <a:gd name="connsiteY15" fmla="*/ 5118157 h 5118157"/>
              <a:gd name="connsiteX0" fmla="*/ 0 w 10467646"/>
              <a:gd name="connsiteY0" fmla="*/ 0 h 5118157"/>
              <a:gd name="connsiteX1" fmla="*/ 431597 w 10467646"/>
              <a:gd name="connsiteY1" fmla="*/ 256032 h 5118157"/>
              <a:gd name="connsiteX2" fmla="*/ 863193 w 10467646"/>
              <a:gd name="connsiteY2" fmla="*/ 636422 h 5118157"/>
              <a:gd name="connsiteX3" fmla="*/ 1389888 w 10467646"/>
              <a:gd name="connsiteY3" fmla="*/ 1338681 h 5118157"/>
              <a:gd name="connsiteX4" fmla="*/ 2070201 w 10467646"/>
              <a:gd name="connsiteY4" fmla="*/ 1880006 h 5118157"/>
              <a:gd name="connsiteX5" fmla="*/ 3130905 w 10467646"/>
              <a:gd name="connsiteY5" fmla="*/ 2165299 h 5118157"/>
              <a:gd name="connsiteX6" fmla="*/ 4937760 w 10467646"/>
              <a:gd name="connsiteY6" fmla="*/ 2275027 h 5118157"/>
              <a:gd name="connsiteX7" fmla="*/ 6466637 w 10467646"/>
              <a:gd name="connsiteY7" fmla="*/ 2311603 h 5118157"/>
              <a:gd name="connsiteX8" fmla="*/ 7827264 w 10467646"/>
              <a:gd name="connsiteY8" fmla="*/ 2706624 h 5118157"/>
              <a:gd name="connsiteX9" fmla="*/ 8449056 w 10467646"/>
              <a:gd name="connsiteY9" fmla="*/ 3240633 h 5118157"/>
              <a:gd name="connsiteX10" fmla="*/ 8683142 w 10467646"/>
              <a:gd name="connsiteY10" fmla="*/ 3708806 h 5118157"/>
              <a:gd name="connsiteX11" fmla="*/ 8822131 w 10467646"/>
              <a:gd name="connsiteY11" fmla="*/ 4103827 h 5118157"/>
              <a:gd name="connsiteX12" fmla="*/ 9180576 w 10467646"/>
              <a:gd name="connsiteY12" fmla="*/ 4294022 h 5118157"/>
              <a:gd name="connsiteX13" fmla="*/ 10467646 w 10467646"/>
              <a:gd name="connsiteY13" fmla="*/ 4721032 h 5118157"/>
              <a:gd name="connsiteX14" fmla="*/ 10005460 w 10467646"/>
              <a:gd name="connsiteY14" fmla="*/ 5118157 h 5118157"/>
              <a:gd name="connsiteX0" fmla="*/ 0 w 10511625"/>
              <a:gd name="connsiteY0" fmla="*/ 0 h 5118157"/>
              <a:gd name="connsiteX1" fmla="*/ 431597 w 10511625"/>
              <a:gd name="connsiteY1" fmla="*/ 256032 h 5118157"/>
              <a:gd name="connsiteX2" fmla="*/ 863193 w 10511625"/>
              <a:gd name="connsiteY2" fmla="*/ 636422 h 5118157"/>
              <a:gd name="connsiteX3" fmla="*/ 1389888 w 10511625"/>
              <a:gd name="connsiteY3" fmla="*/ 1338681 h 5118157"/>
              <a:gd name="connsiteX4" fmla="*/ 2070201 w 10511625"/>
              <a:gd name="connsiteY4" fmla="*/ 1880006 h 5118157"/>
              <a:gd name="connsiteX5" fmla="*/ 3130905 w 10511625"/>
              <a:gd name="connsiteY5" fmla="*/ 2165299 h 5118157"/>
              <a:gd name="connsiteX6" fmla="*/ 4937760 w 10511625"/>
              <a:gd name="connsiteY6" fmla="*/ 2275027 h 5118157"/>
              <a:gd name="connsiteX7" fmla="*/ 6466637 w 10511625"/>
              <a:gd name="connsiteY7" fmla="*/ 2311603 h 5118157"/>
              <a:gd name="connsiteX8" fmla="*/ 7827264 w 10511625"/>
              <a:gd name="connsiteY8" fmla="*/ 2706624 h 5118157"/>
              <a:gd name="connsiteX9" fmla="*/ 8449056 w 10511625"/>
              <a:gd name="connsiteY9" fmla="*/ 3240633 h 5118157"/>
              <a:gd name="connsiteX10" fmla="*/ 8683142 w 10511625"/>
              <a:gd name="connsiteY10" fmla="*/ 3708806 h 5118157"/>
              <a:gd name="connsiteX11" fmla="*/ 8822131 w 10511625"/>
              <a:gd name="connsiteY11" fmla="*/ 4103827 h 5118157"/>
              <a:gd name="connsiteX12" fmla="*/ 9180576 w 10511625"/>
              <a:gd name="connsiteY12" fmla="*/ 4294022 h 5118157"/>
              <a:gd name="connsiteX13" fmla="*/ 10467646 w 10511625"/>
              <a:gd name="connsiteY13" fmla="*/ 4721032 h 5118157"/>
              <a:gd name="connsiteX14" fmla="*/ 10005460 w 10511625"/>
              <a:gd name="connsiteY14" fmla="*/ 5118157 h 5118157"/>
              <a:gd name="connsiteX0" fmla="*/ 0 w 10873155"/>
              <a:gd name="connsiteY0" fmla="*/ 0 h 5259771"/>
              <a:gd name="connsiteX1" fmla="*/ 793127 w 10873155"/>
              <a:gd name="connsiteY1" fmla="*/ 397646 h 5259771"/>
              <a:gd name="connsiteX2" fmla="*/ 1224723 w 10873155"/>
              <a:gd name="connsiteY2" fmla="*/ 778036 h 5259771"/>
              <a:gd name="connsiteX3" fmla="*/ 1751418 w 10873155"/>
              <a:gd name="connsiteY3" fmla="*/ 1480295 h 5259771"/>
              <a:gd name="connsiteX4" fmla="*/ 2431731 w 10873155"/>
              <a:gd name="connsiteY4" fmla="*/ 2021620 h 5259771"/>
              <a:gd name="connsiteX5" fmla="*/ 3492435 w 10873155"/>
              <a:gd name="connsiteY5" fmla="*/ 2306913 h 5259771"/>
              <a:gd name="connsiteX6" fmla="*/ 5299290 w 10873155"/>
              <a:gd name="connsiteY6" fmla="*/ 2416641 h 5259771"/>
              <a:gd name="connsiteX7" fmla="*/ 6828167 w 10873155"/>
              <a:gd name="connsiteY7" fmla="*/ 2453217 h 5259771"/>
              <a:gd name="connsiteX8" fmla="*/ 8188794 w 10873155"/>
              <a:gd name="connsiteY8" fmla="*/ 2848238 h 5259771"/>
              <a:gd name="connsiteX9" fmla="*/ 8810586 w 10873155"/>
              <a:gd name="connsiteY9" fmla="*/ 3382247 h 5259771"/>
              <a:gd name="connsiteX10" fmla="*/ 9044672 w 10873155"/>
              <a:gd name="connsiteY10" fmla="*/ 3850420 h 5259771"/>
              <a:gd name="connsiteX11" fmla="*/ 9183661 w 10873155"/>
              <a:gd name="connsiteY11" fmla="*/ 4245441 h 5259771"/>
              <a:gd name="connsiteX12" fmla="*/ 9542106 w 10873155"/>
              <a:gd name="connsiteY12" fmla="*/ 4435636 h 5259771"/>
              <a:gd name="connsiteX13" fmla="*/ 10829176 w 10873155"/>
              <a:gd name="connsiteY13" fmla="*/ 4862646 h 5259771"/>
              <a:gd name="connsiteX14" fmla="*/ 10366990 w 10873155"/>
              <a:gd name="connsiteY14" fmla="*/ 5259771 h 5259771"/>
              <a:gd name="connsiteX0" fmla="*/ 0 w 10873155"/>
              <a:gd name="connsiteY0" fmla="*/ 0 h 5259771"/>
              <a:gd name="connsiteX1" fmla="*/ 793127 w 10873155"/>
              <a:gd name="connsiteY1" fmla="*/ 397646 h 5259771"/>
              <a:gd name="connsiteX2" fmla="*/ 1224723 w 10873155"/>
              <a:gd name="connsiteY2" fmla="*/ 778036 h 5259771"/>
              <a:gd name="connsiteX3" fmla="*/ 1751418 w 10873155"/>
              <a:gd name="connsiteY3" fmla="*/ 1480295 h 5259771"/>
              <a:gd name="connsiteX4" fmla="*/ 2431731 w 10873155"/>
              <a:gd name="connsiteY4" fmla="*/ 2021620 h 5259771"/>
              <a:gd name="connsiteX5" fmla="*/ 3492435 w 10873155"/>
              <a:gd name="connsiteY5" fmla="*/ 2306913 h 5259771"/>
              <a:gd name="connsiteX6" fmla="*/ 5299290 w 10873155"/>
              <a:gd name="connsiteY6" fmla="*/ 2416641 h 5259771"/>
              <a:gd name="connsiteX7" fmla="*/ 6828167 w 10873155"/>
              <a:gd name="connsiteY7" fmla="*/ 2453217 h 5259771"/>
              <a:gd name="connsiteX8" fmla="*/ 8188794 w 10873155"/>
              <a:gd name="connsiteY8" fmla="*/ 2848238 h 5259771"/>
              <a:gd name="connsiteX9" fmla="*/ 8810586 w 10873155"/>
              <a:gd name="connsiteY9" fmla="*/ 3382247 h 5259771"/>
              <a:gd name="connsiteX10" fmla="*/ 9044672 w 10873155"/>
              <a:gd name="connsiteY10" fmla="*/ 3850420 h 5259771"/>
              <a:gd name="connsiteX11" fmla="*/ 9183661 w 10873155"/>
              <a:gd name="connsiteY11" fmla="*/ 4245441 h 5259771"/>
              <a:gd name="connsiteX12" fmla="*/ 9542106 w 10873155"/>
              <a:gd name="connsiteY12" fmla="*/ 4435636 h 5259771"/>
              <a:gd name="connsiteX13" fmla="*/ 10829176 w 10873155"/>
              <a:gd name="connsiteY13" fmla="*/ 4862646 h 5259771"/>
              <a:gd name="connsiteX14" fmla="*/ 10366990 w 10873155"/>
              <a:gd name="connsiteY14" fmla="*/ 5259771 h 5259771"/>
              <a:gd name="connsiteX0" fmla="*/ 0 w 11090072"/>
              <a:gd name="connsiteY0" fmla="*/ 0 h 5407048"/>
              <a:gd name="connsiteX1" fmla="*/ 1010044 w 11090072"/>
              <a:gd name="connsiteY1" fmla="*/ 544923 h 5407048"/>
              <a:gd name="connsiteX2" fmla="*/ 1441640 w 11090072"/>
              <a:gd name="connsiteY2" fmla="*/ 925313 h 5407048"/>
              <a:gd name="connsiteX3" fmla="*/ 1968335 w 11090072"/>
              <a:gd name="connsiteY3" fmla="*/ 1627572 h 5407048"/>
              <a:gd name="connsiteX4" fmla="*/ 2648648 w 11090072"/>
              <a:gd name="connsiteY4" fmla="*/ 2168897 h 5407048"/>
              <a:gd name="connsiteX5" fmla="*/ 3709352 w 11090072"/>
              <a:gd name="connsiteY5" fmla="*/ 2454190 h 5407048"/>
              <a:gd name="connsiteX6" fmla="*/ 5516207 w 11090072"/>
              <a:gd name="connsiteY6" fmla="*/ 2563918 h 5407048"/>
              <a:gd name="connsiteX7" fmla="*/ 7045084 w 11090072"/>
              <a:gd name="connsiteY7" fmla="*/ 2600494 h 5407048"/>
              <a:gd name="connsiteX8" fmla="*/ 8405711 w 11090072"/>
              <a:gd name="connsiteY8" fmla="*/ 2995515 h 5407048"/>
              <a:gd name="connsiteX9" fmla="*/ 9027503 w 11090072"/>
              <a:gd name="connsiteY9" fmla="*/ 3529524 h 5407048"/>
              <a:gd name="connsiteX10" fmla="*/ 9261589 w 11090072"/>
              <a:gd name="connsiteY10" fmla="*/ 3997697 h 5407048"/>
              <a:gd name="connsiteX11" fmla="*/ 9400578 w 11090072"/>
              <a:gd name="connsiteY11" fmla="*/ 4392718 h 5407048"/>
              <a:gd name="connsiteX12" fmla="*/ 9759023 w 11090072"/>
              <a:gd name="connsiteY12" fmla="*/ 4582913 h 5407048"/>
              <a:gd name="connsiteX13" fmla="*/ 11046093 w 11090072"/>
              <a:gd name="connsiteY13" fmla="*/ 5009923 h 5407048"/>
              <a:gd name="connsiteX14" fmla="*/ 10583907 w 11090072"/>
              <a:gd name="connsiteY14" fmla="*/ 5407048 h 5407048"/>
              <a:gd name="connsiteX0" fmla="*/ 0 w 11090072"/>
              <a:gd name="connsiteY0" fmla="*/ 0 h 5407048"/>
              <a:gd name="connsiteX1" fmla="*/ 1010044 w 11090072"/>
              <a:gd name="connsiteY1" fmla="*/ 544923 h 5407048"/>
              <a:gd name="connsiteX2" fmla="*/ 1441640 w 11090072"/>
              <a:gd name="connsiteY2" fmla="*/ 925313 h 5407048"/>
              <a:gd name="connsiteX3" fmla="*/ 1968335 w 11090072"/>
              <a:gd name="connsiteY3" fmla="*/ 1627572 h 5407048"/>
              <a:gd name="connsiteX4" fmla="*/ 2648648 w 11090072"/>
              <a:gd name="connsiteY4" fmla="*/ 2168897 h 5407048"/>
              <a:gd name="connsiteX5" fmla="*/ 3709352 w 11090072"/>
              <a:gd name="connsiteY5" fmla="*/ 2454190 h 5407048"/>
              <a:gd name="connsiteX6" fmla="*/ 5516207 w 11090072"/>
              <a:gd name="connsiteY6" fmla="*/ 2563918 h 5407048"/>
              <a:gd name="connsiteX7" fmla="*/ 7045084 w 11090072"/>
              <a:gd name="connsiteY7" fmla="*/ 2600494 h 5407048"/>
              <a:gd name="connsiteX8" fmla="*/ 8405711 w 11090072"/>
              <a:gd name="connsiteY8" fmla="*/ 2995515 h 5407048"/>
              <a:gd name="connsiteX9" fmla="*/ 9027503 w 11090072"/>
              <a:gd name="connsiteY9" fmla="*/ 3529524 h 5407048"/>
              <a:gd name="connsiteX10" fmla="*/ 9261589 w 11090072"/>
              <a:gd name="connsiteY10" fmla="*/ 3997697 h 5407048"/>
              <a:gd name="connsiteX11" fmla="*/ 9400578 w 11090072"/>
              <a:gd name="connsiteY11" fmla="*/ 4392718 h 5407048"/>
              <a:gd name="connsiteX12" fmla="*/ 9759023 w 11090072"/>
              <a:gd name="connsiteY12" fmla="*/ 4582913 h 5407048"/>
              <a:gd name="connsiteX13" fmla="*/ 11046093 w 11090072"/>
              <a:gd name="connsiteY13" fmla="*/ 5009923 h 5407048"/>
              <a:gd name="connsiteX14" fmla="*/ 10583907 w 11090072"/>
              <a:gd name="connsiteY14" fmla="*/ 5407048 h 5407048"/>
              <a:gd name="connsiteX0" fmla="*/ 0 w 11059945"/>
              <a:gd name="connsiteY0" fmla="*/ 0 h 5446700"/>
              <a:gd name="connsiteX1" fmla="*/ 979917 w 11059945"/>
              <a:gd name="connsiteY1" fmla="*/ 584575 h 5446700"/>
              <a:gd name="connsiteX2" fmla="*/ 1411513 w 11059945"/>
              <a:gd name="connsiteY2" fmla="*/ 964965 h 5446700"/>
              <a:gd name="connsiteX3" fmla="*/ 1938208 w 11059945"/>
              <a:gd name="connsiteY3" fmla="*/ 1667224 h 5446700"/>
              <a:gd name="connsiteX4" fmla="*/ 2618521 w 11059945"/>
              <a:gd name="connsiteY4" fmla="*/ 2208549 h 5446700"/>
              <a:gd name="connsiteX5" fmla="*/ 3679225 w 11059945"/>
              <a:gd name="connsiteY5" fmla="*/ 2493842 h 5446700"/>
              <a:gd name="connsiteX6" fmla="*/ 5486080 w 11059945"/>
              <a:gd name="connsiteY6" fmla="*/ 2603570 h 5446700"/>
              <a:gd name="connsiteX7" fmla="*/ 7014957 w 11059945"/>
              <a:gd name="connsiteY7" fmla="*/ 2640146 h 5446700"/>
              <a:gd name="connsiteX8" fmla="*/ 8375584 w 11059945"/>
              <a:gd name="connsiteY8" fmla="*/ 3035167 h 5446700"/>
              <a:gd name="connsiteX9" fmla="*/ 8997376 w 11059945"/>
              <a:gd name="connsiteY9" fmla="*/ 3569176 h 5446700"/>
              <a:gd name="connsiteX10" fmla="*/ 9231462 w 11059945"/>
              <a:gd name="connsiteY10" fmla="*/ 4037349 h 5446700"/>
              <a:gd name="connsiteX11" fmla="*/ 9370451 w 11059945"/>
              <a:gd name="connsiteY11" fmla="*/ 4432370 h 5446700"/>
              <a:gd name="connsiteX12" fmla="*/ 9728896 w 11059945"/>
              <a:gd name="connsiteY12" fmla="*/ 4622565 h 5446700"/>
              <a:gd name="connsiteX13" fmla="*/ 11015966 w 11059945"/>
              <a:gd name="connsiteY13" fmla="*/ 5049575 h 5446700"/>
              <a:gd name="connsiteX14" fmla="*/ 10553780 w 11059945"/>
              <a:gd name="connsiteY14" fmla="*/ 5446700 h 5446700"/>
              <a:gd name="connsiteX0" fmla="*/ 896 w 11060841"/>
              <a:gd name="connsiteY0" fmla="*/ 0 h 5446700"/>
              <a:gd name="connsiteX1" fmla="*/ 980813 w 11060841"/>
              <a:gd name="connsiteY1" fmla="*/ 584575 h 5446700"/>
              <a:gd name="connsiteX2" fmla="*/ 1412409 w 11060841"/>
              <a:gd name="connsiteY2" fmla="*/ 964965 h 5446700"/>
              <a:gd name="connsiteX3" fmla="*/ 1939104 w 11060841"/>
              <a:gd name="connsiteY3" fmla="*/ 1667224 h 5446700"/>
              <a:gd name="connsiteX4" fmla="*/ 2619417 w 11060841"/>
              <a:gd name="connsiteY4" fmla="*/ 2208549 h 5446700"/>
              <a:gd name="connsiteX5" fmla="*/ 3680121 w 11060841"/>
              <a:gd name="connsiteY5" fmla="*/ 2493842 h 5446700"/>
              <a:gd name="connsiteX6" fmla="*/ 5486976 w 11060841"/>
              <a:gd name="connsiteY6" fmla="*/ 2603570 h 5446700"/>
              <a:gd name="connsiteX7" fmla="*/ 7015853 w 11060841"/>
              <a:gd name="connsiteY7" fmla="*/ 2640146 h 5446700"/>
              <a:gd name="connsiteX8" fmla="*/ 8376480 w 11060841"/>
              <a:gd name="connsiteY8" fmla="*/ 3035167 h 5446700"/>
              <a:gd name="connsiteX9" fmla="*/ 8998272 w 11060841"/>
              <a:gd name="connsiteY9" fmla="*/ 3569176 h 5446700"/>
              <a:gd name="connsiteX10" fmla="*/ 9232358 w 11060841"/>
              <a:gd name="connsiteY10" fmla="*/ 4037349 h 5446700"/>
              <a:gd name="connsiteX11" fmla="*/ 9371347 w 11060841"/>
              <a:gd name="connsiteY11" fmla="*/ 4432370 h 5446700"/>
              <a:gd name="connsiteX12" fmla="*/ 9729792 w 11060841"/>
              <a:gd name="connsiteY12" fmla="*/ 4622565 h 5446700"/>
              <a:gd name="connsiteX13" fmla="*/ 11016862 w 11060841"/>
              <a:gd name="connsiteY13" fmla="*/ 5049575 h 5446700"/>
              <a:gd name="connsiteX14" fmla="*/ 10554676 w 11060841"/>
              <a:gd name="connsiteY14" fmla="*/ 5446700 h 54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60841" h="5446700">
                <a:moveTo>
                  <a:pt x="896" y="0"/>
                </a:moveTo>
                <a:cubicBezTo>
                  <a:pt x="-29978" y="290233"/>
                  <a:pt x="745561" y="423748"/>
                  <a:pt x="980813" y="584575"/>
                </a:cubicBezTo>
                <a:cubicBezTo>
                  <a:pt x="1216065" y="745403"/>
                  <a:pt x="1252694" y="784524"/>
                  <a:pt x="1412409" y="964965"/>
                </a:cubicBezTo>
                <a:cubicBezTo>
                  <a:pt x="1572124" y="1145407"/>
                  <a:pt x="1737936" y="1459960"/>
                  <a:pt x="1939104" y="1667224"/>
                </a:cubicBezTo>
                <a:cubicBezTo>
                  <a:pt x="2140272" y="1874488"/>
                  <a:pt x="2329248" y="2070779"/>
                  <a:pt x="2619417" y="2208549"/>
                </a:cubicBezTo>
                <a:cubicBezTo>
                  <a:pt x="2909586" y="2346319"/>
                  <a:pt x="3202194" y="2428005"/>
                  <a:pt x="3680121" y="2493842"/>
                </a:cubicBezTo>
                <a:cubicBezTo>
                  <a:pt x="4158048" y="2559679"/>
                  <a:pt x="4931021" y="2579186"/>
                  <a:pt x="5486976" y="2603570"/>
                </a:cubicBezTo>
                <a:cubicBezTo>
                  <a:pt x="6042931" y="2627954"/>
                  <a:pt x="6534269" y="2568213"/>
                  <a:pt x="7015853" y="2640146"/>
                </a:cubicBezTo>
                <a:cubicBezTo>
                  <a:pt x="7497437" y="2712079"/>
                  <a:pt x="8046077" y="2880329"/>
                  <a:pt x="8376480" y="3035167"/>
                </a:cubicBezTo>
                <a:cubicBezTo>
                  <a:pt x="8706883" y="3190005"/>
                  <a:pt x="8855626" y="3402146"/>
                  <a:pt x="8998272" y="3569176"/>
                </a:cubicBezTo>
                <a:cubicBezTo>
                  <a:pt x="9140918" y="3736206"/>
                  <a:pt x="9170179" y="3893483"/>
                  <a:pt x="9232358" y="4037349"/>
                </a:cubicBezTo>
                <a:cubicBezTo>
                  <a:pt x="9294537" y="4181215"/>
                  <a:pt x="9288441" y="4334834"/>
                  <a:pt x="9371347" y="4432370"/>
                </a:cubicBezTo>
                <a:cubicBezTo>
                  <a:pt x="9454253" y="4529906"/>
                  <a:pt x="9455540" y="4519698"/>
                  <a:pt x="9729792" y="4622565"/>
                </a:cubicBezTo>
                <a:cubicBezTo>
                  <a:pt x="10004044" y="4725432"/>
                  <a:pt x="11315657" y="4891712"/>
                  <a:pt x="11016862" y="5049575"/>
                </a:cubicBezTo>
                <a:cubicBezTo>
                  <a:pt x="10716259" y="5122705"/>
                  <a:pt x="10424705" y="5019551"/>
                  <a:pt x="10554676" y="5446700"/>
                </a:cubicBezTo>
              </a:path>
            </a:pathLst>
          </a:custGeom>
          <a:noFill/>
          <a:ln>
            <a:solidFill>
              <a:schemeClr val="accent3">
                <a:alpha val="58677"/>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87" name="Group 86">
            <a:extLst>
              <a:ext uri="{FF2B5EF4-FFF2-40B4-BE49-F238E27FC236}">
                <a16:creationId xmlns:a16="http://schemas.microsoft.com/office/drawing/2014/main" id="{B16B1DC1-6052-9541-88CE-87BB00DD0A28}"/>
              </a:ext>
            </a:extLst>
          </p:cNvPr>
          <p:cNvGrpSpPr/>
          <p:nvPr/>
        </p:nvGrpSpPr>
        <p:grpSpPr>
          <a:xfrm>
            <a:off x="7512543" y="1198539"/>
            <a:ext cx="1247788" cy="2407808"/>
            <a:chOff x="8203292" y="1496772"/>
            <a:chExt cx="1247788" cy="2407808"/>
          </a:xfrm>
        </p:grpSpPr>
        <p:sp>
          <p:nvSpPr>
            <p:cNvPr id="88" name="TextBox 87">
              <a:extLst>
                <a:ext uri="{FF2B5EF4-FFF2-40B4-BE49-F238E27FC236}">
                  <a16:creationId xmlns:a16="http://schemas.microsoft.com/office/drawing/2014/main" id="{A1F73CD4-B972-134A-A2F3-00751FE5A1AF}"/>
                </a:ext>
              </a:extLst>
            </p:cNvPr>
            <p:cNvSpPr txBox="1"/>
            <p:nvPr/>
          </p:nvSpPr>
          <p:spPr>
            <a:xfrm>
              <a:off x="8339878" y="2758880"/>
              <a:ext cx="1111202" cy="369332"/>
            </a:xfrm>
            <a:prstGeom prst="rect">
              <a:avLst/>
            </a:prstGeom>
            <a:noFill/>
          </p:spPr>
          <p:txBody>
            <a:bodyPr wrap="non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Lander Pose</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2.2 km; E+109 min</a:t>
              </a:r>
            </a:p>
          </p:txBody>
        </p:sp>
        <p:grpSp>
          <p:nvGrpSpPr>
            <p:cNvPr id="89" name="Group 88">
              <a:extLst>
                <a:ext uri="{FF2B5EF4-FFF2-40B4-BE49-F238E27FC236}">
                  <a16:creationId xmlns:a16="http://schemas.microsoft.com/office/drawing/2014/main" id="{B59769BB-99C2-8E4E-A9C4-47071B185C50}"/>
                </a:ext>
              </a:extLst>
            </p:cNvPr>
            <p:cNvGrpSpPr/>
            <p:nvPr/>
          </p:nvGrpSpPr>
          <p:grpSpPr>
            <a:xfrm rot="21017230">
              <a:off x="8203292" y="1496772"/>
              <a:ext cx="1062937" cy="2407808"/>
              <a:chOff x="9106699" y="2106702"/>
              <a:chExt cx="1033483" cy="2341089"/>
            </a:xfrm>
          </p:grpSpPr>
          <p:grpSp>
            <p:nvGrpSpPr>
              <p:cNvPr id="90" name="Group 89">
                <a:extLst>
                  <a:ext uri="{FF2B5EF4-FFF2-40B4-BE49-F238E27FC236}">
                    <a16:creationId xmlns:a16="http://schemas.microsoft.com/office/drawing/2014/main" id="{9B5CF949-1806-F24F-8914-CFB33833DDC4}"/>
                  </a:ext>
                </a:extLst>
              </p:cNvPr>
              <p:cNvGrpSpPr/>
              <p:nvPr/>
            </p:nvGrpSpPr>
            <p:grpSpPr>
              <a:xfrm rot="21177444">
                <a:off x="9400766" y="3797397"/>
                <a:ext cx="739416" cy="650394"/>
                <a:chOff x="10386596" y="3453429"/>
                <a:chExt cx="874721" cy="738685"/>
              </a:xfrm>
            </p:grpSpPr>
            <p:pic>
              <p:nvPicPr>
                <p:cNvPr id="94" name="Picture 93">
                  <a:extLst>
                    <a:ext uri="{FF2B5EF4-FFF2-40B4-BE49-F238E27FC236}">
                      <a16:creationId xmlns:a16="http://schemas.microsoft.com/office/drawing/2014/main" id="{4D5B2895-ABD0-4541-A2E7-57A4E6B2372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6" y="3453429"/>
                  <a:ext cx="874721" cy="461222"/>
                </a:xfrm>
                <a:prstGeom prst="rect">
                  <a:avLst/>
                </a:prstGeom>
              </p:spPr>
            </p:pic>
            <p:pic>
              <p:nvPicPr>
                <p:cNvPr id="95" name="Picture 94">
                  <a:extLst>
                    <a:ext uri="{FF2B5EF4-FFF2-40B4-BE49-F238E27FC236}">
                      <a16:creationId xmlns:a16="http://schemas.microsoft.com/office/drawing/2014/main" id="{E8020DEA-F24D-7F44-812E-8EE300268E6D}"/>
                    </a:ext>
                  </a:extLst>
                </p:cNvPr>
                <p:cNvPicPr>
                  <a:picLocks noChangeAspect="1"/>
                </p:cNvPicPr>
                <p:nvPr/>
              </p:nvPicPr>
              <p:blipFill rotWithShape="1">
                <a:blip r:embed="rId5">
                  <a:clrChange>
                    <a:clrFrom>
                      <a:srgbClr val="282C2D"/>
                    </a:clrFrom>
                    <a:clrTo>
                      <a:srgbClr val="282C2D">
                        <a:alpha val="0"/>
                      </a:srgbClr>
                    </a:clrTo>
                  </a:clrChange>
                  <a:extLst>
                    <a:ext uri="{BEBA8EAE-BF5A-486C-A8C5-ECC9F3942E4B}">
                      <a14:imgProps xmlns:a14="http://schemas.microsoft.com/office/drawing/2010/main">
                        <a14:imgLayer r:embed="rId6">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167546">
                  <a:off x="10568127" y="3673384"/>
                  <a:ext cx="477187" cy="341238"/>
                </a:xfrm>
                <a:prstGeom prst="rect">
                  <a:avLst/>
                </a:prstGeom>
              </p:spPr>
            </p:pic>
            <p:pic>
              <p:nvPicPr>
                <p:cNvPr id="96" name="Picture 95">
                  <a:extLst>
                    <a:ext uri="{FF2B5EF4-FFF2-40B4-BE49-F238E27FC236}">
                      <a16:creationId xmlns:a16="http://schemas.microsoft.com/office/drawing/2014/main" id="{BA221BE3-7EA4-6041-9240-64041BEF0A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273625">
                  <a:off x="10406502" y="3761795"/>
                  <a:ext cx="737002" cy="430319"/>
                </a:xfrm>
                <a:prstGeom prst="rect">
                  <a:avLst/>
                </a:prstGeom>
              </p:spPr>
            </p:pic>
          </p:grpSp>
          <p:grpSp>
            <p:nvGrpSpPr>
              <p:cNvPr id="91" name="Group 90">
                <a:extLst>
                  <a:ext uri="{FF2B5EF4-FFF2-40B4-BE49-F238E27FC236}">
                    <a16:creationId xmlns:a16="http://schemas.microsoft.com/office/drawing/2014/main" id="{8B00B2E6-B8C1-4648-92B3-0D83CC9EEE54}"/>
                  </a:ext>
                </a:extLst>
              </p:cNvPr>
              <p:cNvGrpSpPr/>
              <p:nvPr/>
            </p:nvGrpSpPr>
            <p:grpSpPr>
              <a:xfrm rot="704561">
                <a:off x="9106699" y="2106702"/>
                <a:ext cx="893519" cy="1856329"/>
                <a:chOff x="8822377" y="1958226"/>
                <a:chExt cx="976117" cy="2027929"/>
              </a:xfrm>
            </p:grpSpPr>
            <p:pic>
              <p:nvPicPr>
                <p:cNvPr id="92" name="Picture 91">
                  <a:extLst>
                    <a:ext uri="{FF2B5EF4-FFF2-40B4-BE49-F238E27FC236}">
                      <a16:creationId xmlns:a16="http://schemas.microsoft.com/office/drawing/2014/main" id="{BB5D17D8-93A8-504F-8C67-44544B033661}"/>
                    </a:ext>
                  </a:extLst>
                </p:cNvPr>
                <p:cNvPicPr>
                  <a:picLocks noChangeAspect="1"/>
                </p:cNvPicPr>
                <p:nvPr/>
              </p:nvPicPr>
              <p:blipFill>
                <a:blip r:embed="rId9">
                  <a:alphaModFix amt="49000"/>
                  <a:extLst>
                    <a:ext uri="{BEBA8EAE-BF5A-486C-A8C5-ECC9F3942E4B}">
                      <a14:imgProps xmlns:a14="http://schemas.microsoft.com/office/drawing/2010/main">
                        <a14:imgLayer r:embed="rId10">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822377" y="1958226"/>
                  <a:ext cx="976117" cy="1115562"/>
                </a:xfrm>
                <a:prstGeom prst="rect">
                  <a:avLst/>
                </a:prstGeom>
              </p:spPr>
            </p:pic>
            <p:cxnSp>
              <p:nvCxnSpPr>
                <p:cNvPr id="93" name="Straight Connector 92">
                  <a:extLst>
                    <a:ext uri="{FF2B5EF4-FFF2-40B4-BE49-F238E27FC236}">
                      <a16:creationId xmlns:a16="http://schemas.microsoft.com/office/drawing/2014/main" id="{C07DAFD7-6184-B244-B494-2D510EA53F61}"/>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11" name="Group 210">
            <a:extLst>
              <a:ext uri="{FF2B5EF4-FFF2-40B4-BE49-F238E27FC236}">
                <a16:creationId xmlns:a16="http://schemas.microsoft.com/office/drawing/2014/main" id="{7BB2D174-6F4E-E844-9B8D-1EDE4937E61F}"/>
              </a:ext>
            </a:extLst>
          </p:cNvPr>
          <p:cNvGrpSpPr/>
          <p:nvPr/>
        </p:nvGrpSpPr>
        <p:grpSpPr>
          <a:xfrm>
            <a:off x="8609299" y="1903327"/>
            <a:ext cx="1160899" cy="2245004"/>
            <a:chOff x="8609299" y="1903327"/>
            <a:chExt cx="1160899" cy="2245004"/>
          </a:xfrm>
        </p:grpSpPr>
        <p:grpSp>
          <p:nvGrpSpPr>
            <p:cNvPr id="53" name="Group 52">
              <a:extLst>
                <a:ext uri="{FF2B5EF4-FFF2-40B4-BE49-F238E27FC236}">
                  <a16:creationId xmlns:a16="http://schemas.microsoft.com/office/drawing/2014/main" id="{9553776C-5EB8-8445-B8DA-2E8D01D44061}"/>
                </a:ext>
              </a:extLst>
            </p:cNvPr>
            <p:cNvGrpSpPr/>
            <p:nvPr/>
          </p:nvGrpSpPr>
          <p:grpSpPr>
            <a:xfrm>
              <a:off x="8609299" y="1903327"/>
              <a:ext cx="1047152" cy="2245004"/>
              <a:chOff x="9099009" y="2299952"/>
              <a:chExt cx="1047152" cy="2245004"/>
            </a:xfrm>
          </p:grpSpPr>
          <p:grpSp>
            <p:nvGrpSpPr>
              <p:cNvPr id="54" name="Group 53">
                <a:extLst>
                  <a:ext uri="{FF2B5EF4-FFF2-40B4-BE49-F238E27FC236}">
                    <a16:creationId xmlns:a16="http://schemas.microsoft.com/office/drawing/2014/main" id="{AE813152-8D8E-EF4A-9DA7-182D429C1C59}"/>
                  </a:ext>
                </a:extLst>
              </p:cNvPr>
              <p:cNvGrpSpPr/>
              <p:nvPr/>
            </p:nvGrpSpPr>
            <p:grpSpPr>
              <a:xfrm rot="21177444">
                <a:off x="9406745" y="3797029"/>
                <a:ext cx="739416" cy="747927"/>
                <a:chOff x="10386596" y="3453429"/>
                <a:chExt cx="874721" cy="849458"/>
              </a:xfrm>
            </p:grpSpPr>
            <p:pic>
              <p:nvPicPr>
                <p:cNvPr id="63" name="Picture 62">
                  <a:extLst>
                    <a:ext uri="{FF2B5EF4-FFF2-40B4-BE49-F238E27FC236}">
                      <a16:creationId xmlns:a16="http://schemas.microsoft.com/office/drawing/2014/main" id="{5DCCFFBA-2881-C944-9F7D-00309FBAFAA3}"/>
                    </a:ext>
                  </a:extLst>
                </p:cNvPr>
                <p:cNvPicPr>
                  <a:picLocks noChangeAspect="1"/>
                </p:cNvPicPr>
                <p:nvPr/>
              </p:nvPicPr>
              <p:blipFill rotWithShape="1">
                <a:blip r:embed="rId3">
                  <a:extLst>
                    <a:ext uri="{BEBA8EAE-BF5A-486C-A8C5-ECC9F3942E4B}">
                      <a14:imgProps xmlns:a14="http://schemas.microsoft.com/office/drawing/2010/main">
                        <a14:imgLayer r:embed="rId11">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6" y="3453429"/>
                  <a:ext cx="874721" cy="461222"/>
                </a:xfrm>
                <a:prstGeom prst="rect">
                  <a:avLst/>
                </a:prstGeom>
              </p:spPr>
            </p:pic>
            <p:pic>
              <p:nvPicPr>
                <p:cNvPr id="64" name="Picture 63">
                  <a:extLst>
                    <a:ext uri="{FF2B5EF4-FFF2-40B4-BE49-F238E27FC236}">
                      <a16:creationId xmlns:a16="http://schemas.microsoft.com/office/drawing/2014/main" id="{57D2C670-D89A-4744-BE63-CC09A3AD3A95}"/>
                    </a:ext>
                  </a:extLst>
                </p:cNvPr>
                <p:cNvPicPr>
                  <a:picLocks noChangeAspect="1"/>
                </p:cNvPicPr>
                <p:nvPr/>
              </p:nvPicPr>
              <p:blipFill rotWithShape="1">
                <a:blip r:embed="rId5">
                  <a:clrChange>
                    <a:clrFrom>
                      <a:srgbClr val="282C2D"/>
                    </a:clrFrom>
                    <a:clrTo>
                      <a:srgbClr val="282C2D">
                        <a:alpha val="0"/>
                      </a:srgbClr>
                    </a:clrTo>
                  </a:clrChange>
                  <a:extLst>
                    <a:ext uri="{BEBA8EAE-BF5A-486C-A8C5-ECC9F3942E4B}">
                      <a14:imgProps xmlns:a14="http://schemas.microsoft.com/office/drawing/2010/main">
                        <a14:imgLayer r:embed="rId12">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167546">
                  <a:off x="10568127" y="3673384"/>
                  <a:ext cx="477187" cy="341238"/>
                </a:xfrm>
                <a:prstGeom prst="rect">
                  <a:avLst/>
                </a:prstGeom>
              </p:spPr>
            </p:pic>
            <p:pic>
              <p:nvPicPr>
                <p:cNvPr id="65" name="Picture 64">
                  <a:extLst>
                    <a:ext uri="{FF2B5EF4-FFF2-40B4-BE49-F238E27FC236}">
                      <a16:creationId xmlns:a16="http://schemas.microsoft.com/office/drawing/2014/main" id="{C1465703-CE72-C945-9680-F18DEDBB3012}"/>
                    </a:ext>
                  </a:extLst>
                </p:cNvPr>
                <p:cNvPicPr>
                  <a:picLocks noChangeAspect="1"/>
                </p:cNvPicPr>
                <p:nvPr/>
              </p:nvPicPr>
              <p:blipFill>
                <a:blip r:embed="rId7">
                  <a:extLst>
                    <a:ext uri="{BEBA8EAE-BF5A-486C-A8C5-ECC9F3942E4B}">
                      <a14:imgProps xmlns:a14="http://schemas.microsoft.com/office/drawing/2010/main">
                        <a14:imgLayer r:embed="rId13">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273625">
                  <a:off x="10392247" y="3872568"/>
                  <a:ext cx="737002" cy="430319"/>
                </a:xfrm>
                <a:prstGeom prst="rect">
                  <a:avLst/>
                </a:prstGeom>
              </p:spPr>
            </p:pic>
          </p:grpSp>
          <p:sp>
            <p:nvSpPr>
              <p:cNvPr id="55" name="Freeform 54">
                <a:extLst>
                  <a:ext uri="{FF2B5EF4-FFF2-40B4-BE49-F238E27FC236}">
                    <a16:creationId xmlns:a16="http://schemas.microsoft.com/office/drawing/2014/main" id="{79226913-38BD-AC41-9C89-1D64315D2EFB}"/>
                  </a:ext>
                </a:extLst>
              </p:cNvPr>
              <p:cNvSpPr/>
              <p:nvPr/>
            </p:nvSpPr>
            <p:spPr>
              <a:xfrm rot="21338257">
                <a:off x="9449030" y="3691565"/>
                <a:ext cx="531900" cy="97926"/>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chemeClr val="accent6">
                    <a:lumMod val="60000"/>
                    <a:lumOff val="40000"/>
                  </a:schemeClr>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6" name="Freeform 55">
                <a:extLst>
                  <a:ext uri="{FF2B5EF4-FFF2-40B4-BE49-F238E27FC236}">
                    <a16:creationId xmlns:a16="http://schemas.microsoft.com/office/drawing/2014/main" id="{F51D292E-5181-684E-9B6D-B490CA97AFB1}"/>
                  </a:ext>
                </a:extLst>
              </p:cNvPr>
              <p:cNvSpPr/>
              <p:nvPr/>
            </p:nvSpPr>
            <p:spPr>
              <a:xfrm rot="21155801">
                <a:off x="9833351" y="4345858"/>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7" name="Freeform 56">
                <a:extLst>
                  <a:ext uri="{FF2B5EF4-FFF2-40B4-BE49-F238E27FC236}">
                    <a16:creationId xmlns:a16="http://schemas.microsoft.com/office/drawing/2014/main" id="{31E30901-ECBE-C744-BA98-6C485B612487}"/>
                  </a:ext>
                </a:extLst>
              </p:cNvPr>
              <p:cNvSpPr/>
              <p:nvPr/>
            </p:nvSpPr>
            <p:spPr>
              <a:xfrm rot="21373495" flipH="1" flipV="1">
                <a:off x="9842910" y="4222418"/>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8" name="Freeform 57">
                <a:extLst>
                  <a:ext uri="{FF2B5EF4-FFF2-40B4-BE49-F238E27FC236}">
                    <a16:creationId xmlns:a16="http://schemas.microsoft.com/office/drawing/2014/main" id="{21C4D441-222E-2943-9B81-EC94BA5A6B9E}"/>
                  </a:ext>
                </a:extLst>
              </p:cNvPr>
              <p:cNvSpPr/>
              <p:nvPr/>
            </p:nvSpPr>
            <p:spPr>
              <a:xfrm rot="20916127" flipV="1">
                <a:off x="9478729" y="4221843"/>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9" name="Freeform 58">
                <a:extLst>
                  <a:ext uri="{FF2B5EF4-FFF2-40B4-BE49-F238E27FC236}">
                    <a16:creationId xmlns:a16="http://schemas.microsoft.com/office/drawing/2014/main" id="{A91AEFD9-AE2F-1C42-B150-1D98DC20B570}"/>
                  </a:ext>
                </a:extLst>
              </p:cNvPr>
              <p:cNvSpPr/>
              <p:nvPr/>
            </p:nvSpPr>
            <p:spPr>
              <a:xfrm rot="226505" flipH="1">
                <a:off x="9422714" y="4367626"/>
                <a:ext cx="205436" cy="67425"/>
              </a:xfrm>
              <a:custGeom>
                <a:avLst/>
                <a:gdLst>
                  <a:gd name="connsiteX0" fmla="*/ 0 w 1103911"/>
                  <a:gd name="connsiteY0" fmla="*/ 18089 h 408887"/>
                  <a:gd name="connsiteX1" fmla="*/ 697831 w 1103911"/>
                  <a:gd name="connsiteY1" fmla="*/ 6057 h 408887"/>
                  <a:gd name="connsiteX2" fmla="*/ 1058779 w 1103911"/>
                  <a:gd name="connsiteY2" fmla="*/ 102310 h 408887"/>
                  <a:gd name="connsiteX3" fmla="*/ 1070810 w 1103911"/>
                  <a:gd name="connsiteY3" fmla="*/ 246689 h 408887"/>
                  <a:gd name="connsiteX4" fmla="*/ 806115 w 1103911"/>
                  <a:gd name="connsiteY4" fmla="*/ 342941 h 408887"/>
                  <a:gd name="connsiteX5" fmla="*/ 300789 w 1103911"/>
                  <a:gd name="connsiteY5" fmla="*/ 403099 h 408887"/>
                  <a:gd name="connsiteX6" fmla="*/ 12031 w 1103911"/>
                  <a:gd name="connsiteY6" fmla="*/ 403099 h 408887"/>
                  <a:gd name="connsiteX0" fmla="*/ 275774 w 1091880"/>
                  <a:gd name="connsiteY0" fmla="*/ 18088 h 408887"/>
                  <a:gd name="connsiteX1" fmla="*/ 685800 w 1091880"/>
                  <a:gd name="connsiteY1" fmla="*/ 6057 h 408887"/>
                  <a:gd name="connsiteX2" fmla="*/ 1046748 w 1091880"/>
                  <a:gd name="connsiteY2" fmla="*/ 102310 h 408887"/>
                  <a:gd name="connsiteX3" fmla="*/ 1058779 w 1091880"/>
                  <a:gd name="connsiteY3" fmla="*/ 246689 h 408887"/>
                  <a:gd name="connsiteX4" fmla="*/ 794084 w 1091880"/>
                  <a:gd name="connsiteY4" fmla="*/ 342941 h 408887"/>
                  <a:gd name="connsiteX5" fmla="*/ 288758 w 1091880"/>
                  <a:gd name="connsiteY5" fmla="*/ 403099 h 408887"/>
                  <a:gd name="connsiteX6" fmla="*/ 0 w 1091880"/>
                  <a:gd name="connsiteY6" fmla="*/ 403099 h 40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880" h="408887">
                    <a:moveTo>
                      <a:pt x="275774" y="18088"/>
                    </a:moveTo>
                    <a:cubicBezTo>
                      <a:pt x="536458" y="5053"/>
                      <a:pt x="557304" y="-7980"/>
                      <a:pt x="685800" y="6057"/>
                    </a:cubicBezTo>
                    <a:cubicBezTo>
                      <a:pt x="814296" y="20094"/>
                      <a:pt x="984585" y="62205"/>
                      <a:pt x="1046748" y="102310"/>
                    </a:cubicBezTo>
                    <a:cubicBezTo>
                      <a:pt x="1108911" y="142415"/>
                      <a:pt x="1100890" y="206584"/>
                      <a:pt x="1058779" y="246689"/>
                    </a:cubicBezTo>
                    <a:cubicBezTo>
                      <a:pt x="1016668" y="286794"/>
                      <a:pt x="922421" y="316873"/>
                      <a:pt x="794084" y="342941"/>
                    </a:cubicBezTo>
                    <a:cubicBezTo>
                      <a:pt x="665747" y="369009"/>
                      <a:pt x="421105" y="393073"/>
                      <a:pt x="288758" y="403099"/>
                    </a:cubicBezTo>
                    <a:cubicBezTo>
                      <a:pt x="156411" y="413125"/>
                      <a:pt x="78205" y="408112"/>
                      <a:pt x="0" y="403099"/>
                    </a:cubicBezTo>
                  </a:path>
                </a:pathLst>
              </a:custGeom>
              <a:noFill/>
              <a:ln>
                <a:solidFill>
                  <a:srgbClr val="FF0000"/>
                </a:solidFill>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60" name="Group 59">
                <a:extLst>
                  <a:ext uri="{FF2B5EF4-FFF2-40B4-BE49-F238E27FC236}">
                    <a16:creationId xmlns:a16="http://schemas.microsoft.com/office/drawing/2014/main" id="{35913AF7-080C-8341-81B4-02CD28659683}"/>
                  </a:ext>
                </a:extLst>
              </p:cNvPr>
              <p:cNvGrpSpPr/>
              <p:nvPr/>
            </p:nvGrpSpPr>
            <p:grpSpPr>
              <a:xfrm rot="704561">
                <a:off x="9099009" y="2299952"/>
                <a:ext cx="866576" cy="1678190"/>
                <a:chOff x="8837619" y="2171665"/>
                <a:chExt cx="946683" cy="1833324"/>
              </a:xfrm>
            </p:grpSpPr>
            <p:pic>
              <p:nvPicPr>
                <p:cNvPr id="61" name="Picture 60">
                  <a:extLst>
                    <a:ext uri="{FF2B5EF4-FFF2-40B4-BE49-F238E27FC236}">
                      <a16:creationId xmlns:a16="http://schemas.microsoft.com/office/drawing/2014/main" id="{3F262BC9-323B-8D45-9193-26E43F1D1E06}"/>
                    </a:ext>
                  </a:extLst>
                </p:cNvPr>
                <p:cNvPicPr>
                  <a:picLocks noChangeAspect="1"/>
                </p:cNvPicPr>
                <p:nvPr/>
              </p:nvPicPr>
              <p:blipFill>
                <a:blip r:embed="rId9">
                  <a:alphaModFix amt="42000"/>
                  <a:extLst>
                    <a:ext uri="{BEBA8EAE-BF5A-486C-A8C5-ECC9F3942E4B}">
                      <a14:imgProps xmlns:a14="http://schemas.microsoft.com/office/drawing/2010/main">
                        <a14:imgLayer r:embed="rId14">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0895439" flipH="1">
                  <a:off x="8837619" y="2171665"/>
                  <a:ext cx="946683" cy="1081924"/>
                </a:xfrm>
                <a:prstGeom prst="rect">
                  <a:avLst/>
                </a:prstGeom>
              </p:spPr>
            </p:pic>
            <p:cxnSp>
              <p:nvCxnSpPr>
                <p:cNvPr id="62" name="Straight Connector 61">
                  <a:extLst>
                    <a:ext uri="{FF2B5EF4-FFF2-40B4-BE49-F238E27FC236}">
                      <a16:creationId xmlns:a16="http://schemas.microsoft.com/office/drawing/2014/main" id="{35C0728A-583B-1048-A84A-A76C0DE7C368}"/>
                    </a:ext>
                  </a:extLst>
                </p:cNvPr>
                <p:cNvCxnSpPr>
                  <a:cxnSpLocks/>
                </p:cNvCxnSpPr>
                <p:nvPr/>
              </p:nvCxnSpPr>
              <p:spPr>
                <a:xfrm rot="20895439">
                  <a:off x="9552616" y="3085797"/>
                  <a:ext cx="90557" cy="919192"/>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sp>
          <p:nvSpPr>
            <p:cNvPr id="97" name="TextBox 96">
              <a:extLst>
                <a:ext uri="{FF2B5EF4-FFF2-40B4-BE49-F238E27FC236}">
                  <a16:creationId xmlns:a16="http://schemas.microsoft.com/office/drawing/2014/main" id="{42DA3E4C-8F8F-1548-8ACB-5EBA506B26B7}"/>
                </a:ext>
              </a:extLst>
            </p:cNvPr>
            <p:cNvSpPr txBox="1"/>
            <p:nvPr/>
          </p:nvSpPr>
          <p:spPr>
            <a:xfrm>
              <a:off x="8658996" y="2935628"/>
              <a:ext cx="1111202" cy="369332"/>
            </a:xfrm>
            <a:prstGeom prst="rect">
              <a:avLst/>
            </a:prstGeom>
            <a:noFill/>
          </p:spPr>
          <p:txBody>
            <a:bodyPr wrap="non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Despin</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2.1 km; E+110 min</a:t>
              </a:r>
            </a:p>
          </p:txBody>
        </p:sp>
      </p:grpSp>
      <p:grpSp>
        <p:nvGrpSpPr>
          <p:cNvPr id="99" name="Group 98">
            <a:extLst>
              <a:ext uri="{FF2B5EF4-FFF2-40B4-BE49-F238E27FC236}">
                <a16:creationId xmlns:a16="http://schemas.microsoft.com/office/drawing/2014/main" id="{E828D169-CC70-AE48-947A-ADD69065A2C1}"/>
              </a:ext>
            </a:extLst>
          </p:cNvPr>
          <p:cNvGrpSpPr/>
          <p:nvPr/>
        </p:nvGrpSpPr>
        <p:grpSpPr>
          <a:xfrm>
            <a:off x="6268427" y="727429"/>
            <a:ext cx="1436430" cy="2552150"/>
            <a:chOff x="6728558" y="815974"/>
            <a:chExt cx="1436430" cy="2552150"/>
          </a:xfrm>
        </p:grpSpPr>
        <p:sp>
          <p:nvSpPr>
            <p:cNvPr id="101" name="TextBox 100">
              <a:extLst>
                <a:ext uri="{FF2B5EF4-FFF2-40B4-BE49-F238E27FC236}">
                  <a16:creationId xmlns:a16="http://schemas.microsoft.com/office/drawing/2014/main" id="{25109243-BBF3-7C4A-B601-92CAFDC11A44}"/>
                </a:ext>
              </a:extLst>
            </p:cNvPr>
            <p:cNvSpPr txBox="1"/>
            <p:nvPr/>
          </p:nvSpPr>
          <p:spPr>
            <a:xfrm>
              <a:off x="6954542" y="2320784"/>
              <a:ext cx="1210446" cy="507831"/>
            </a:xfrm>
            <a:prstGeom prst="rect">
              <a:avLst/>
            </a:prstGeom>
            <a:noFill/>
          </p:spPr>
          <p:txBody>
            <a:bodyPr wrap="square" rtlCol="0">
              <a:spAutoFit/>
            </a:bodyPr>
            <a:lstStyle>
              <a:defPPr>
                <a:defRPr lang="en-US"/>
              </a:defPPr>
              <a:lvl1pPr>
                <a:defRPr sz="700">
                  <a:solidFill>
                    <a:schemeClr val="bg1"/>
                  </a:solidFill>
                  <a:latin typeface="Bierstadt" panose="020B00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Reconfigure EDL thermal loop;  </a:t>
              </a:r>
            </a:p>
            <a:p>
              <a:pPr algn="ctr"/>
              <a:r>
                <a:rPr lang="en-US" sz="900" dirty="0"/>
                <a:t>2.3 km; E+107 min</a:t>
              </a:r>
            </a:p>
          </p:txBody>
        </p:sp>
        <p:grpSp>
          <p:nvGrpSpPr>
            <p:cNvPr id="102" name="Group 101">
              <a:extLst>
                <a:ext uri="{FF2B5EF4-FFF2-40B4-BE49-F238E27FC236}">
                  <a16:creationId xmlns:a16="http://schemas.microsoft.com/office/drawing/2014/main" id="{DCC7ACD7-7B82-2C41-BF24-D4C4B28E14B3}"/>
                </a:ext>
              </a:extLst>
            </p:cNvPr>
            <p:cNvGrpSpPr/>
            <p:nvPr/>
          </p:nvGrpSpPr>
          <p:grpSpPr>
            <a:xfrm rot="21017230">
              <a:off x="6728558" y="815974"/>
              <a:ext cx="1241609" cy="2552150"/>
              <a:chOff x="8936577" y="1780058"/>
              <a:chExt cx="1207204" cy="2481431"/>
            </a:xfrm>
          </p:grpSpPr>
          <p:grpSp>
            <p:nvGrpSpPr>
              <p:cNvPr id="103" name="Group 102">
                <a:extLst>
                  <a:ext uri="{FF2B5EF4-FFF2-40B4-BE49-F238E27FC236}">
                    <a16:creationId xmlns:a16="http://schemas.microsoft.com/office/drawing/2014/main" id="{F88DFD0A-4DED-E442-B41F-9C5696691FA0}"/>
                  </a:ext>
                </a:extLst>
              </p:cNvPr>
              <p:cNvGrpSpPr/>
              <p:nvPr/>
            </p:nvGrpSpPr>
            <p:grpSpPr>
              <a:xfrm rot="21177444">
                <a:off x="9389305" y="3798104"/>
                <a:ext cx="739416" cy="463385"/>
                <a:chOff x="10386599" y="3453428"/>
                <a:chExt cx="874721" cy="526289"/>
              </a:xfrm>
            </p:grpSpPr>
            <p:pic>
              <p:nvPicPr>
                <p:cNvPr id="107" name="Picture 106">
                  <a:extLst>
                    <a:ext uri="{FF2B5EF4-FFF2-40B4-BE49-F238E27FC236}">
                      <a16:creationId xmlns:a16="http://schemas.microsoft.com/office/drawing/2014/main" id="{E0DAF840-EBFE-E341-ADEF-F8D6B736DDF5}"/>
                    </a:ext>
                  </a:extLst>
                </p:cNvPr>
                <p:cNvPicPr>
                  <a:picLocks noChangeAspect="1"/>
                </p:cNvPicPr>
                <p:nvPr/>
              </p:nvPicPr>
              <p:blipFill rotWithShape="1">
                <a:blip r:embed="rId3">
                  <a:extLst>
                    <a:ext uri="{BEBA8EAE-BF5A-486C-A8C5-ECC9F3942E4B}">
                      <a14:imgProps xmlns:a14="http://schemas.microsoft.com/office/drawing/2010/main">
                        <a14:imgLayer r:embed="rId15">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a:off x="10386599" y="3453428"/>
                  <a:ext cx="874721" cy="461222"/>
                </a:xfrm>
                <a:prstGeom prst="rect">
                  <a:avLst/>
                </a:prstGeom>
              </p:spPr>
            </p:pic>
            <p:pic>
              <p:nvPicPr>
                <p:cNvPr id="108" name="Picture 107">
                  <a:extLst>
                    <a:ext uri="{FF2B5EF4-FFF2-40B4-BE49-F238E27FC236}">
                      <a16:creationId xmlns:a16="http://schemas.microsoft.com/office/drawing/2014/main" id="{92FEC8C2-105C-CB46-B267-508664B99150}"/>
                    </a:ext>
                  </a:extLst>
                </p:cNvPr>
                <p:cNvPicPr>
                  <a:picLocks noChangeAspect="1"/>
                </p:cNvPicPr>
                <p:nvPr/>
              </p:nvPicPr>
              <p:blipFill rotWithShape="1">
                <a:blip r:embed="rId7">
                  <a:extLst>
                    <a:ext uri="{BEBA8EAE-BF5A-486C-A8C5-ECC9F3942E4B}">
                      <a14:imgProps xmlns:a14="http://schemas.microsoft.com/office/drawing/2010/main">
                        <a14:imgLayer r:embed="rId16">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rcRect t="30538" b="-1"/>
                <a:stretch/>
              </p:blipFill>
              <p:spPr>
                <a:xfrm rot="273625">
                  <a:off x="10451010" y="3680808"/>
                  <a:ext cx="737003" cy="298909"/>
                </a:xfrm>
                <a:prstGeom prst="rect">
                  <a:avLst/>
                </a:prstGeom>
              </p:spPr>
            </p:pic>
          </p:grpSp>
          <p:grpSp>
            <p:nvGrpSpPr>
              <p:cNvPr id="104" name="Group 103">
                <a:extLst>
                  <a:ext uri="{FF2B5EF4-FFF2-40B4-BE49-F238E27FC236}">
                    <a16:creationId xmlns:a16="http://schemas.microsoft.com/office/drawing/2014/main" id="{C1B8C661-A10D-7146-9799-928D2670BD5A}"/>
                  </a:ext>
                </a:extLst>
              </p:cNvPr>
              <p:cNvGrpSpPr/>
              <p:nvPr/>
            </p:nvGrpSpPr>
            <p:grpSpPr>
              <a:xfrm rot="704561">
                <a:off x="8936577" y="1780058"/>
                <a:ext cx="1207204" cy="2176786"/>
                <a:chOff x="8599830" y="1608145"/>
                <a:chExt cx="1318799" cy="2378010"/>
              </a:xfrm>
            </p:grpSpPr>
            <p:pic>
              <p:nvPicPr>
                <p:cNvPr id="105" name="Picture 104">
                  <a:extLst>
                    <a:ext uri="{FF2B5EF4-FFF2-40B4-BE49-F238E27FC236}">
                      <a16:creationId xmlns:a16="http://schemas.microsoft.com/office/drawing/2014/main" id="{7F52440B-CD60-3345-8869-6FD9453F816E}"/>
                    </a:ext>
                  </a:extLst>
                </p:cNvPr>
                <p:cNvPicPr>
                  <a:picLocks noChangeAspect="1"/>
                </p:cNvPicPr>
                <p:nvPr/>
              </p:nvPicPr>
              <p:blipFill>
                <a:blip r:embed="rId9">
                  <a:alphaModFix amt="62000"/>
                  <a:extLst>
                    <a:ext uri="{BEBA8EAE-BF5A-486C-A8C5-ECC9F3942E4B}">
                      <a14:imgProps xmlns:a14="http://schemas.microsoft.com/office/drawing/2010/main">
                        <a14:imgLayer r:embed="rId17">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106" name="Straight Connector 105">
                  <a:extLst>
                    <a:ext uri="{FF2B5EF4-FFF2-40B4-BE49-F238E27FC236}">
                      <a16:creationId xmlns:a16="http://schemas.microsoft.com/office/drawing/2014/main" id="{817C8D6A-B686-2F4A-9336-C132C0E8825D}"/>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12" name="Group 211">
            <a:extLst>
              <a:ext uri="{FF2B5EF4-FFF2-40B4-BE49-F238E27FC236}">
                <a16:creationId xmlns:a16="http://schemas.microsoft.com/office/drawing/2014/main" id="{9B73316E-3EFD-6942-BB7E-923CDB9C30A4}"/>
              </a:ext>
            </a:extLst>
          </p:cNvPr>
          <p:cNvGrpSpPr/>
          <p:nvPr/>
        </p:nvGrpSpPr>
        <p:grpSpPr>
          <a:xfrm>
            <a:off x="9428897" y="2875844"/>
            <a:ext cx="1548822" cy="2454922"/>
            <a:chOff x="9428897" y="2875844"/>
            <a:chExt cx="1548822" cy="2454922"/>
          </a:xfrm>
        </p:grpSpPr>
        <p:grpSp>
          <p:nvGrpSpPr>
            <p:cNvPr id="109" name="Group 108">
              <a:extLst>
                <a:ext uri="{FF2B5EF4-FFF2-40B4-BE49-F238E27FC236}">
                  <a16:creationId xmlns:a16="http://schemas.microsoft.com/office/drawing/2014/main" id="{5E1310B1-86A0-DC45-95B1-F0E1675B7CE1}"/>
                </a:ext>
              </a:extLst>
            </p:cNvPr>
            <p:cNvGrpSpPr/>
            <p:nvPr/>
          </p:nvGrpSpPr>
          <p:grpSpPr>
            <a:xfrm>
              <a:off x="9664396" y="2875844"/>
              <a:ext cx="873992" cy="2454922"/>
              <a:chOff x="9745557" y="2997761"/>
              <a:chExt cx="873992" cy="2454922"/>
            </a:xfrm>
          </p:grpSpPr>
          <p:grpSp>
            <p:nvGrpSpPr>
              <p:cNvPr id="110" name="Group 109">
                <a:extLst>
                  <a:ext uri="{FF2B5EF4-FFF2-40B4-BE49-F238E27FC236}">
                    <a16:creationId xmlns:a16="http://schemas.microsoft.com/office/drawing/2014/main" id="{4CA9DDC7-13C7-6D4B-8742-A465209C9922}"/>
                  </a:ext>
                </a:extLst>
              </p:cNvPr>
              <p:cNvGrpSpPr/>
              <p:nvPr/>
            </p:nvGrpSpPr>
            <p:grpSpPr>
              <a:xfrm rot="947646">
                <a:off x="9745557" y="2997761"/>
                <a:ext cx="842489" cy="1519145"/>
                <a:chOff x="8599830" y="1608145"/>
                <a:chExt cx="1318799" cy="2378010"/>
              </a:xfrm>
            </p:grpSpPr>
            <p:pic>
              <p:nvPicPr>
                <p:cNvPr id="115" name="Picture 114">
                  <a:extLst>
                    <a:ext uri="{FF2B5EF4-FFF2-40B4-BE49-F238E27FC236}">
                      <a16:creationId xmlns:a16="http://schemas.microsoft.com/office/drawing/2014/main" id="{D3F2440D-6502-CC4A-8100-63F79BFDCE5E}"/>
                    </a:ext>
                  </a:extLst>
                </p:cNvPr>
                <p:cNvPicPr>
                  <a:picLocks noChangeAspect="1"/>
                </p:cNvPicPr>
                <p:nvPr/>
              </p:nvPicPr>
              <p:blipFill>
                <a:blip r:embed="rId9">
                  <a:alphaModFix amt="31000"/>
                  <a:extLst>
                    <a:ext uri="{BEBA8EAE-BF5A-486C-A8C5-ECC9F3942E4B}">
                      <a14:imgProps xmlns:a14="http://schemas.microsoft.com/office/drawing/2010/main">
                        <a14:imgLayer r:embed="rId18">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116" name="Straight Connector 115">
                  <a:extLst>
                    <a:ext uri="{FF2B5EF4-FFF2-40B4-BE49-F238E27FC236}">
                      <a16:creationId xmlns:a16="http://schemas.microsoft.com/office/drawing/2014/main" id="{3FB2765B-F6BD-DB42-B538-21EC480A0BE1}"/>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D40FD346-662A-E848-8C07-462CFA34BFBC}"/>
                  </a:ext>
                </a:extLst>
              </p:cNvPr>
              <p:cNvGrpSpPr/>
              <p:nvPr/>
            </p:nvGrpSpPr>
            <p:grpSpPr>
              <a:xfrm>
                <a:off x="9859060" y="4525274"/>
                <a:ext cx="760489" cy="927409"/>
                <a:chOff x="9879972" y="4645778"/>
                <a:chExt cx="760489" cy="927409"/>
              </a:xfrm>
            </p:grpSpPr>
            <p:pic>
              <p:nvPicPr>
                <p:cNvPr id="112" name="Picture 111">
                  <a:extLst>
                    <a:ext uri="{FF2B5EF4-FFF2-40B4-BE49-F238E27FC236}">
                      <a16:creationId xmlns:a16="http://schemas.microsoft.com/office/drawing/2014/main" id="{F6C43F34-A34A-444C-A7AF-3E659C91933E}"/>
                    </a:ext>
                  </a:extLst>
                </p:cNvPr>
                <p:cNvPicPr>
                  <a:picLocks noChangeAspect="1"/>
                </p:cNvPicPr>
                <p:nvPr/>
              </p:nvPicPr>
              <p:blipFill rotWithShape="1">
                <a:blip r:embed="rId3">
                  <a:extLst>
                    <a:ext uri="{BEBA8EAE-BF5A-486C-A8C5-ECC9F3942E4B}">
                      <a14:imgProps xmlns:a14="http://schemas.microsoft.com/office/drawing/2010/main">
                        <a14:imgLayer r:embed="rId19">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rot="21420529">
                  <a:off x="9879972" y="4645778"/>
                  <a:ext cx="760489" cy="417668"/>
                </a:xfrm>
                <a:prstGeom prst="rect">
                  <a:avLst/>
                </a:prstGeom>
              </p:spPr>
            </p:pic>
            <p:pic>
              <p:nvPicPr>
                <p:cNvPr id="113" name="Picture 112">
                  <a:extLst>
                    <a:ext uri="{FF2B5EF4-FFF2-40B4-BE49-F238E27FC236}">
                      <a16:creationId xmlns:a16="http://schemas.microsoft.com/office/drawing/2014/main" id="{955FB00B-C4C9-7548-BEBA-225DBB710BAE}"/>
                    </a:ext>
                  </a:extLst>
                </p:cNvPr>
                <p:cNvPicPr>
                  <a:picLocks noChangeAspect="1"/>
                </p:cNvPicPr>
                <p:nvPr/>
              </p:nvPicPr>
              <p:blipFill rotWithShape="1">
                <a:blip r:embed="rId5">
                  <a:clrChange>
                    <a:clrFrom>
                      <a:srgbClr val="282C2D"/>
                    </a:clrFrom>
                    <a:clrTo>
                      <a:srgbClr val="282C2D">
                        <a:alpha val="0"/>
                      </a:srgbClr>
                    </a:clrTo>
                  </a:clrChange>
                  <a:extLst>
                    <a:ext uri="{BEBA8EAE-BF5A-486C-A8C5-ECC9F3942E4B}">
                      <a14:imgProps xmlns:a14="http://schemas.microsoft.com/office/drawing/2010/main">
                        <a14:imgLayer r:embed="rId12">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21588075">
                  <a:off x="10045376" y="4845547"/>
                  <a:ext cx="414870" cy="309014"/>
                </a:xfrm>
                <a:prstGeom prst="rect">
                  <a:avLst/>
                </a:prstGeom>
              </p:spPr>
            </p:pic>
            <p:pic>
              <p:nvPicPr>
                <p:cNvPr id="114" name="Picture 113">
                  <a:extLst>
                    <a:ext uri="{FF2B5EF4-FFF2-40B4-BE49-F238E27FC236}">
                      <a16:creationId xmlns:a16="http://schemas.microsoft.com/office/drawing/2014/main" id="{105AE185-16AF-4949-839F-10C0D5FB487A}"/>
                    </a:ext>
                  </a:extLst>
                </p:cNvPr>
                <p:cNvPicPr>
                  <a:picLocks noChangeAspect="1"/>
                </p:cNvPicPr>
                <p:nvPr/>
              </p:nvPicPr>
              <p:blipFill>
                <a:blip r:embed="rId7">
                  <a:extLst>
                    <a:ext uri="{BEBA8EAE-BF5A-486C-A8C5-ECC9F3942E4B}">
                      <a14:imgProps xmlns:a14="http://schemas.microsoft.com/office/drawing/2010/main">
                        <a14:imgLayer r:embed="rId13">
                          <a14:imgEffect>
                            <a14:backgroundRemoval t="8209" b="92537" l="6972" r="93900">
                              <a14:foregroundMark x1="15033" y1="24627" x2="29847" y2="21642"/>
                              <a14:foregroundMark x1="29847" y1="21642" x2="42702" y2="26866"/>
                              <a14:foregroundMark x1="9368" y1="48507" x2="8061" y2="47015"/>
                              <a14:foregroundMark x1="6972" y1="61567" x2="6972" y2="61567"/>
                              <a14:foregroundMark x1="80828" y1="28731" x2="89542" y2="25373"/>
                              <a14:foregroundMark x1="89542" y1="25373" x2="87364" y2="32090"/>
                              <a14:foregroundMark x1="93900" y1="42910" x2="93900" y2="42910"/>
                              <a14:foregroundMark x1="32898" y1="80597" x2="31808" y2="89552"/>
                              <a14:foregroundMark x1="61656" y1="89925" x2="69499" y2="84701"/>
                              <a14:foregroundMark x1="69499" y1="84701" x2="69935" y2="84328"/>
                              <a14:foregroundMark x1="30501" y1="91045" x2="29412" y2="92537"/>
                            </a14:backgroundRemoval>
                          </a14:imgEffect>
                          <a14:imgEffect>
                            <a14:saturation sat="48000"/>
                          </a14:imgEffect>
                          <a14:imgEffect>
                            <a14:brightnessContrast bright="51000" contrast="23000"/>
                          </a14:imgEffect>
                        </a14:imgLayer>
                      </a14:imgProps>
                    </a:ext>
                  </a:extLst>
                </a:blip>
                <a:stretch>
                  <a:fillRect/>
                </a:stretch>
              </p:blipFill>
              <p:spPr>
                <a:xfrm rot="94154">
                  <a:off x="9911178" y="5183504"/>
                  <a:ext cx="640755" cy="389683"/>
                </a:xfrm>
                <a:prstGeom prst="rect">
                  <a:avLst/>
                </a:prstGeom>
              </p:spPr>
            </p:pic>
          </p:grpSp>
        </p:grpSp>
        <p:sp>
          <p:nvSpPr>
            <p:cNvPr id="128" name="TextBox 127">
              <a:extLst>
                <a:ext uri="{FF2B5EF4-FFF2-40B4-BE49-F238E27FC236}">
                  <a16:creationId xmlns:a16="http://schemas.microsoft.com/office/drawing/2014/main" id="{71E728AA-38C2-EB42-83CB-77610D1A6801}"/>
                </a:ext>
              </a:extLst>
            </p:cNvPr>
            <p:cNvSpPr txBox="1"/>
            <p:nvPr/>
          </p:nvSpPr>
          <p:spPr>
            <a:xfrm>
              <a:off x="9428897" y="4052068"/>
              <a:ext cx="1548822" cy="369332"/>
            </a:xfrm>
            <a:prstGeom prst="rect">
              <a:avLst/>
            </a:prstGeom>
            <a:noFill/>
          </p:spPr>
          <p:txBody>
            <a:bodyPr wrap="non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Lander Separation</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0.8 km; E+118 min; 2.9 m/s</a:t>
              </a:r>
            </a:p>
          </p:txBody>
        </p:sp>
      </p:grpSp>
      <p:pic>
        <p:nvPicPr>
          <p:cNvPr id="129" name="Graphic 128" descr="Wi-Fi outline">
            <a:extLst>
              <a:ext uri="{FF2B5EF4-FFF2-40B4-BE49-F238E27FC236}">
                <a16:creationId xmlns:a16="http://schemas.microsoft.com/office/drawing/2014/main" id="{37225465-C091-9546-93DC-A9A5880E461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0800000">
            <a:off x="8855111" y="3985565"/>
            <a:ext cx="790363" cy="534460"/>
          </a:xfrm>
          <a:prstGeom prst="rect">
            <a:avLst/>
          </a:prstGeom>
        </p:spPr>
      </p:pic>
      <p:grpSp>
        <p:nvGrpSpPr>
          <p:cNvPr id="213" name="Group 212">
            <a:extLst>
              <a:ext uri="{FF2B5EF4-FFF2-40B4-BE49-F238E27FC236}">
                <a16:creationId xmlns:a16="http://schemas.microsoft.com/office/drawing/2014/main" id="{44A8C2D2-A335-BB4D-853C-4D09099C6C2C}"/>
              </a:ext>
            </a:extLst>
          </p:cNvPr>
          <p:cNvGrpSpPr/>
          <p:nvPr/>
        </p:nvGrpSpPr>
        <p:grpSpPr>
          <a:xfrm>
            <a:off x="10312250" y="3803151"/>
            <a:ext cx="1571264" cy="1911623"/>
            <a:chOff x="10312250" y="3803151"/>
            <a:chExt cx="1571264" cy="1911623"/>
          </a:xfrm>
        </p:grpSpPr>
        <p:grpSp>
          <p:nvGrpSpPr>
            <p:cNvPr id="117" name="Group 116">
              <a:extLst>
                <a:ext uri="{FF2B5EF4-FFF2-40B4-BE49-F238E27FC236}">
                  <a16:creationId xmlns:a16="http://schemas.microsoft.com/office/drawing/2014/main" id="{59EBC16D-DA86-C14E-9E94-F8BEEE53AE87}"/>
                </a:ext>
              </a:extLst>
            </p:cNvPr>
            <p:cNvGrpSpPr/>
            <p:nvPr/>
          </p:nvGrpSpPr>
          <p:grpSpPr>
            <a:xfrm>
              <a:off x="10607342" y="3803151"/>
              <a:ext cx="966699" cy="1911623"/>
              <a:chOff x="10559251" y="4040688"/>
              <a:chExt cx="966699" cy="1911623"/>
            </a:xfrm>
          </p:grpSpPr>
          <p:pic>
            <p:nvPicPr>
              <p:cNvPr id="118" name="Picture 117">
                <a:extLst>
                  <a:ext uri="{FF2B5EF4-FFF2-40B4-BE49-F238E27FC236}">
                    <a16:creationId xmlns:a16="http://schemas.microsoft.com/office/drawing/2014/main" id="{CB83A9B8-6A4A-C94C-81C5-DB0CB17B0172}"/>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800" b="95768" l="9709" r="93897">
                            <a14:foregroundMark x1="28710" y1="34076" x2="16227" y2="34521"/>
                            <a14:foregroundMark x1="16227" y1="34521" x2="21082" y2="40535"/>
                            <a14:foregroundMark x1="21082" y1="40535" x2="33426" y2="35857"/>
                            <a14:foregroundMark x1="17476" y1="37416" x2="11928" y2="39198"/>
                            <a14:foregroundMark x1="11928" y1="39198" x2="10818" y2="40757"/>
                            <a14:foregroundMark x1="14147" y1="51448" x2="26491" y2="46548"/>
                            <a14:foregroundMark x1="26491" y1="46548" x2="21082" y2="54566"/>
                            <a14:foregroundMark x1="21082" y1="54566" x2="14702" y2="54566"/>
                            <a14:foregroundMark x1="14702" y1="54566" x2="14147" y2="54120"/>
                            <a14:foregroundMark x1="19972" y1="70379" x2="28155" y2="66592"/>
                            <a14:foregroundMark x1="28155" y1="66592" x2="33564" y2="68151"/>
                            <a14:foregroundMark x1="33564" y1="68151" x2="30097" y2="75947"/>
                            <a14:foregroundMark x1="30097" y1="75947" x2="19417" y2="73942"/>
                            <a14:foregroundMark x1="59501" y1="15813" x2="68932" y2="12249"/>
                            <a14:foregroundMark x1="68932" y1="12249" x2="74341" y2="14477"/>
                            <a14:foregroundMark x1="74341" y1="14477" x2="69348" y2="22717"/>
                            <a14:foregroundMark x1="69348" y1="22717" x2="59501" y2="31403"/>
                            <a14:foregroundMark x1="70458" y1="22940" x2="83773" y2="18040"/>
                            <a14:foregroundMark x1="83773" y1="18040" x2="89043" y2="22272"/>
                            <a14:foregroundMark x1="89043" y1="22272" x2="83356" y2="27171"/>
                            <a14:foregroundMark x1="83356" y1="27171" x2="71151" y2="30512"/>
                            <a14:foregroundMark x1="78225" y1="36971" x2="91262" y2="33408"/>
                            <a14:foregroundMark x1="91262" y1="33408" x2="85437" y2="41425"/>
                            <a14:foregroundMark x1="85437" y1="41425" x2="76699" y2="44098"/>
                            <a14:foregroundMark x1="93759" y1="19822" x2="94036" y2="21604"/>
                            <a14:foregroundMark x1="42164" y1="90200" x2="46047" y2="95768"/>
                            <a14:foregroundMark x1="36755" y1="79733" x2="40222" y2="85969"/>
                            <a14:foregroundMark x1="40222" y1="85969" x2="40222" y2="85969"/>
                            <a14:foregroundMark x1="74480" y1="65256" x2="81415" y2="71938"/>
                          </a14:backgroundRemoval>
                        </a14:imgEffect>
                        <a14:imgEffect>
                          <a14:saturation sat="63000"/>
                        </a14:imgEffect>
                        <a14:imgEffect>
                          <a14:brightnessContrast bright="53000" contrast="1000"/>
                        </a14:imgEffect>
                      </a14:imgLayer>
                    </a14:imgProps>
                  </a:ext>
                </a:extLst>
              </a:blip>
              <a:stretch>
                <a:fillRect/>
              </a:stretch>
            </p:blipFill>
            <p:spPr>
              <a:xfrm>
                <a:off x="10559251" y="5350302"/>
                <a:ext cx="966699" cy="602009"/>
              </a:xfrm>
              <a:prstGeom prst="rect">
                <a:avLst/>
              </a:prstGeom>
              <a:scene3d>
                <a:camera prst="orthographicFront">
                  <a:rot lat="0" lon="21599987" rev="0"/>
                </a:camera>
                <a:lightRig rig="threePt" dir="t"/>
              </a:scene3d>
            </p:spPr>
          </p:pic>
          <p:grpSp>
            <p:nvGrpSpPr>
              <p:cNvPr id="119" name="Group 118">
                <a:extLst>
                  <a:ext uri="{FF2B5EF4-FFF2-40B4-BE49-F238E27FC236}">
                    <a16:creationId xmlns:a16="http://schemas.microsoft.com/office/drawing/2014/main" id="{86650DEB-D028-0244-927F-E7AC7F55A79E}"/>
                  </a:ext>
                </a:extLst>
              </p:cNvPr>
              <p:cNvGrpSpPr/>
              <p:nvPr/>
            </p:nvGrpSpPr>
            <p:grpSpPr>
              <a:xfrm>
                <a:off x="10883621" y="4040688"/>
                <a:ext cx="370722" cy="863738"/>
                <a:chOff x="9745557" y="2997761"/>
                <a:chExt cx="873992" cy="2036296"/>
              </a:xfrm>
            </p:grpSpPr>
            <p:grpSp>
              <p:nvGrpSpPr>
                <p:cNvPr id="120" name="Group 119">
                  <a:extLst>
                    <a:ext uri="{FF2B5EF4-FFF2-40B4-BE49-F238E27FC236}">
                      <a16:creationId xmlns:a16="http://schemas.microsoft.com/office/drawing/2014/main" id="{CF4B75EA-17E7-4841-833E-78D870A82650}"/>
                    </a:ext>
                  </a:extLst>
                </p:cNvPr>
                <p:cNvGrpSpPr/>
                <p:nvPr/>
              </p:nvGrpSpPr>
              <p:grpSpPr>
                <a:xfrm rot="947646">
                  <a:off x="9745557" y="2997761"/>
                  <a:ext cx="842489" cy="1519145"/>
                  <a:chOff x="8599830" y="1608145"/>
                  <a:chExt cx="1318799" cy="2378010"/>
                </a:xfrm>
              </p:grpSpPr>
              <p:pic>
                <p:nvPicPr>
                  <p:cNvPr id="124" name="Picture 123">
                    <a:extLst>
                      <a:ext uri="{FF2B5EF4-FFF2-40B4-BE49-F238E27FC236}">
                        <a16:creationId xmlns:a16="http://schemas.microsoft.com/office/drawing/2014/main" id="{3B43413D-01CF-AC4C-9051-BCB13F674A1F}"/>
                      </a:ext>
                    </a:extLst>
                  </p:cNvPr>
                  <p:cNvPicPr>
                    <a:picLocks noChangeAspect="1"/>
                  </p:cNvPicPr>
                  <p:nvPr/>
                </p:nvPicPr>
                <p:blipFill>
                  <a:blip r:embed="rId9">
                    <a:alphaModFix amt="29000"/>
                    <a:extLst>
                      <a:ext uri="{BEBA8EAE-BF5A-486C-A8C5-ECC9F3942E4B}">
                        <a14:imgProps xmlns:a14="http://schemas.microsoft.com/office/drawing/2010/main">
                          <a14:imgLayer r:embed="rId24">
                            <a14:imgEffect>
                              <a14:backgroundRemoval t="8232" b="89939" l="9408" r="89547">
                                <a14:foregroundMark x1="59930" y1="8841" x2="50871" y2="8232"/>
                                <a14:foregroundMark x1="21951" y1="43293" x2="19861" y2="42378"/>
                                <a14:foregroundMark x1="19861" y1="33232" x2="19861" y2="35061"/>
                                <a14:foregroundMark x1="42857" y1="88110" x2="42160" y2="89939"/>
                                <a14:foregroundMark x1="43554" y1="87500" x2="42857" y2="89329"/>
                                <a14:foregroundMark x1="45645" y1="86890" x2="43902" y2="88720"/>
                              </a14:backgroundRemoval>
                            </a14:imgEffect>
                            <a14:imgEffect>
                              <a14:saturation sat="0"/>
                            </a14:imgEffect>
                          </a14:imgLayer>
                        </a14:imgProps>
                      </a:ext>
                    </a:extLst>
                  </a:blip>
                  <a:stretch>
                    <a:fillRect/>
                  </a:stretch>
                </p:blipFill>
                <p:spPr>
                  <a:xfrm rot="21236667" flipH="1">
                    <a:off x="8599830" y="1608145"/>
                    <a:ext cx="1318799" cy="1507199"/>
                  </a:xfrm>
                  <a:prstGeom prst="rect">
                    <a:avLst/>
                  </a:prstGeom>
                </p:spPr>
              </p:pic>
              <p:cxnSp>
                <p:nvCxnSpPr>
                  <p:cNvPr id="125" name="Straight Connector 124">
                    <a:extLst>
                      <a:ext uri="{FF2B5EF4-FFF2-40B4-BE49-F238E27FC236}">
                        <a16:creationId xmlns:a16="http://schemas.microsoft.com/office/drawing/2014/main" id="{9843443B-F2EE-F044-ADEB-BB4EC2C70D7B}"/>
                      </a:ext>
                    </a:extLst>
                  </p:cNvPr>
                  <p:cNvCxnSpPr>
                    <a:cxnSpLocks/>
                  </p:cNvCxnSpPr>
                  <p:nvPr/>
                </p:nvCxnSpPr>
                <p:spPr>
                  <a:xfrm>
                    <a:off x="9423446" y="2930771"/>
                    <a:ext cx="312315" cy="1055384"/>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AE01753-7CBD-C340-BA75-49950C72CE96}"/>
                    </a:ext>
                  </a:extLst>
                </p:cNvPr>
                <p:cNvGrpSpPr/>
                <p:nvPr/>
              </p:nvGrpSpPr>
              <p:grpSpPr>
                <a:xfrm>
                  <a:off x="9859060" y="4525274"/>
                  <a:ext cx="760489" cy="508783"/>
                  <a:chOff x="9879972" y="4645778"/>
                  <a:chExt cx="760489" cy="508783"/>
                </a:xfrm>
              </p:grpSpPr>
              <p:pic>
                <p:nvPicPr>
                  <p:cNvPr id="122" name="Picture 121">
                    <a:extLst>
                      <a:ext uri="{FF2B5EF4-FFF2-40B4-BE49-F238E27FC236}">
                        <a16:creationId xmlns:a16="http://schemas.microsoft.com/office/drawing/2014/main" id="{F1DC8995-E09E-694C-AC79-D6D9994B1AD5}"/>
                      </a:ext>
                    </a:extLst>
                  </p:cNvPr>
                  <p:cNvPicPr>
                    <a:picLocks noChangeAspect="1"/>
                  </p:cNvPicPr>
                  <p:nvPr/>
                </p:nvPicPr>
                <p:blipFill rotWithShape="1">
                  <a:blip r:embed="rId3">
                    <a:alphaModFix amt="48000"/>
                    <a:extLst>
                      <a:ext uri="{BEBA8EAE-BF5A-486C-A8C5-ECC9F3942E4B}">
                        <a14:imgProps xmlns:a14="http://schemas.microsoft.com/office/drawing/2010/main">
                          <a14:imgLayer r:embed="rId25">
                            <a14:imgEffect>
                              <a14:backgroundRemoval t="4283" b="38546" l="4156" r="93032">
                                <a14:foregroundMark x1="8680" y1="20717" x2="24083" y2="28984"/>
                                <a14:foregroundMark x1="24083" y1="28984" x2="66993" y2="36056"/>
                                <a14:foregroundMark x1="66993" y1="36056" x2="74817" y2="35757"/>
                                <a14:foregroundMark x1="90587" y1="23008" x2="85575" y2="32570"/>
                                <a14:foregroundMark x1="68949" y1="23008" x2="50122" y2="33466"/>
                                <a14:foregroundMark x1="37286" y1="24402" x2="60391" y2="24104"/>
                                <a14:foregroundMark x1="60391" y1="24104" x2="61369" y2="24104"/>
                                <a14:foregroundMark x1="71516" y1="25100" x2="83252" y2="30279"/>
                                <a14:foregroundMark x1="90587" y1="30777" x2="84352" y2="36056"/>
                                <a14:foregroundMark x1="93154" y1="29382" x2="92298" y2="33466"/>
                                <a14:foregroundMark x1="5257" y1="23705" x2="4156" y2="25697"/>
                                <a14:foregroundMark x1="54156" y1="4283" x2="50122" y2="4482"/>
                              </a14:backgroundRemoval>
                            </a14:imgEffect>
                          </a14:imgLayer>
                        </a14:imgProps>
                      </a:ext>
                    </a:extLst>
                  </a:blip>
                  <a:srcRect b="57041"/>
                  <a:stretch/>
                </p:blipFill>
                <p:spPr>
                  <a:xfrm rot="21420529">
                    <a:off x="9879972" y="4645778"/>
                    <a:ext cx="760489" cy="417668"/>
                  </a:xfrm>
                  <a:prstGeom prst="rect">
                    <a:avLst/>
                  </a:prstGeom>
                </p:spPr>
              </p:pic>
              <p:pic>
                <p:nvPicPr>
                  <p:cNvPr id="123" name="Picture 122">
                    <a:extLst>
                      <a:ext uri="{FF2B5EF4-FFF2-40B4-BE49-F238E27FC236}">
                        <a16:creationId xmlns:a16="http://schemas.microsoft.com/office/drawing/2014/main" id="{E91905CB-AD12-814F-957A-D783D271B9A5}"/>
                      </a:ext>
                    </a:extLst>
                  </p:cNvPr>
                  <p:cNvPicPr>
                    <a:picLocks noChangeAspect="1"/>
                  </p:cNvPicPr>
                  <p:nvPr/>
                </p:nvPicPr>
                <p:blipFill rotWithShape="1">
                  <a:blip r:embed="rId5">
                    <a:clrChange>
                      <a:clrFrom>
                        <a:srgbClr val="282C2D"/>
                      </a:clrFrom>
                      <a:clrTo>
                        <a:srgbClr val="282C2D">
                          <a:alpha val="0"/>
                        </a:srgbClr>
                      </a:clrTo>
                    </a:clrChange>
                    <a:alphaModFix amt="45000"/>
                    <a:extLst>
                      <a:ext uri="{BEBA8EAE-BF5A-486C-A8C5-ECC9F3942E4B}">
                        <a14:imgProps xmlns:a14="http://schemas.microsoft.com/office/drawing/2010/main">
                          <a14:imgLayer r:embed="rId26">
                            <a14:imgEffect>
                              <a14:backgroundRemoval t="2252" b="44895" l="19216" r="80131">
                                <a14:foregroundMark x1="24706" y1="10961" x2="21046" y2="16366"/>
                                <a14:foregroundMark x1="22594" y1="24484" x2="24052" y2="32132"/>
                                <a14:foregroundMark x1="21046" y1="16366" x2="21401" y2="18231"/>
                                <a14:foregroundMark x1="24052" y1="32132" x2="27712" y2="37087"/>
                                <a14:foregroundMark x1="27712" y1="37087" x2="27843" y2="37387"/>
                                <a14:foregroundMark x1="26928" y1="40541" x2="31634" y2="44144"/>
                                <a14:foregroundMark x1="31634" y1="44144" x2="33856" y2="44595"/>
                                <a14:foregroundMark x1="61961" y1="32432" x2="61569" y2="43994"/>
                                <a14:foregroundMark x1="54902" y1="36036" x2="63529" y2="35886"/>
                                <a14:foregroundMark x1="63529" y1="35886" x2="70065" y2="37688"/>
                                <a14:foregroundMark x1="70065" y1="37688" x2="68497" y2="43844"/>
                                <a14:foregroundMark x1="68497" y1="43844" x2="65752" y2="44895"/>
                                <a14:foregroundMark x1="72157" y1="14565" x2="79608" y2="26577"/>
                                <a14:foregroundMark x1="80261" y1="28529" x2="74248" y2="38138"/>
                                <a14:foregroundMark x1="48366" y1="10060" x2="54902" y2="36336"/>
                                <a14:foregroundMark x1="55033" y1="36186" x2="54902" y2="36637"/>
                                <a14:foregroundMark x1="33333" y1="4354" x2="46275" y2="2402"/>
                                <a14:foregroundMark x1="46275" y1="2402" x2="62484" y2="3754"/>
                                <a14:foregroundMark x1="37386" y1="17267" x2="37647" y2="31982"/>
                                <a14:foregroundMark x1="37647" y1="31982" x2="37255" y2="33784"/>
                                <a14:foregroundMark x1="61699" y1="29279" x2="61830" y2="33634"/>
                                <a14:foregroundMark x1="48889" y1="9910" x2="48627" y2="11261"/>
                                <a14:foregroundMark x1="62353" y1="12162" x2="60915" y2="12462"/>
                                <a14:foregroundMark x1="20654" y1="17568" x2="19216" y2="20571"/>
                                <a14:backgroundMark x1="21819" y1="20429" x2="23007" y2="24324"/>
                              </a14:backgroundRemoval>
                            </a14:imgEffect>
                            <a14:imgEffect>
                              <a14:sharpenSoften amount="63000"/>
                            </a14:imgEffect>
                            <a14:imgEffect>
                              <a14:saturation sat="39000"/>
                            </a14:imgEffect>
                            <a14:imgEffect>
                              <a14:brightnessContrast bright="-23000" contrast="37000"/>
                            </a14:imgEffect>
                          </a14:imgLayer>
                        </a14:imgProps>
                      </a:ext>
                    </a:extLst>
                  </a:blip>
                  <a:srcRect l="16281" r="18728" b="55519"/>
                  <a:stretch/>
                </p:blipFill>
                <p:spPr>
                  <a:xfrm rot="21588075">
                    <a:off x="10045376" y="4845547"/>
                    <a:ext cx="414870" cy="309014"/>
                  </a:xfrm>
                  <a:prstGeom prst="rect">
                    <a:avLst/>
                  </a:prstGeom>
                </p:spPr>
              </p:pic>
            </p:grpSp>
          </p:grpSp>
        </p:grpSp>
        <p:sp>
          <p:nvSpPr>
            <p:cNvPr id="130" name="TextBox 129">
              <a:extLst>
                <a:ext uri="{FF2B5EF4-FFF2-40B4-BE49-F238E27FC236}">
                  <a16:creationId xmlns:a16="http://schemas.microsoft.com/office/drawing/2014/main" id="{6272F1A4-CEA6-0F4F-B866-81C9F4D7B963}"/>
                </a:ext>
              </a:extLst>
            </p:cNvPr>
            <p:cNvSpPr txBox="1"/>
            <p:nvPr/>
          </p:nvSpPr>
          <p:spPr>
            <a:xfrm>
              <a:off x="10312250" y="4844217"/>
              <a:ext cx="1571264" cy="369332"/>
            </a:xfrm>
            <a:prstGeom prst="rect">
              <a:avLst/>
            </a:prstGeom>
            <a:noFill/>
          </p:spPr>
          <p:txBody>
            <a:bodyPr wrap="non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Transition to Powered Flight</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Release + 1 s</a:t>
              </a:r>
            </a:p>
          </p:txBody>
        </p:sp>
      </p:grpSp>
      <p:sp>
        <p:nvSpPr>
          <p:cNvPr id="131" name="TextBox 130">
            <a:extLst>
              <a:ext uri="{FF2B5EF4-FFF2-40B4-BE49-F238E27FC236}">
                <a16:creationId xmlns:a16="http://schemas.microsoft.com/office/drawing/2014/main" id="{AD932195-D92A-FB46-96CF-E9E46FF74DD3}"/>
              </a:ext>
            </a:extLst>
          </p:cNvPr>
          <p:cNvSpPr txBox="1"/>
          <p:nvPr/>
        </p:nvSpPr>
        <p:spPr>
          <a:xfrm>
            <a:off x="8081956" y="4064947"/>
            <a:ext cx="1099981" cy="369332"/>
          </a:xfrm>
          <a:prstGeom prst="rect">
            <a:avLst/>
          </a:prstGeom>
          <a:noFill/>
        </p:spPr>
        <p:txBody>
          <a:bodyPr wrap="none" rtlCol="0">
            <a:spAutoFit/>
          </a:bodyPr>
          <a:lstStyle/>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Lidar Ground Lock</a:t>
            </a:r>
          </a:p>
          <a:p>
            <a:pPr algn="ctr"/>
            <a:r>
              <a:rPr lang="en-US" sz="900" dirty="0">
                <a:solidFill>
                  <a:schemeClr val="bg1"/>
                </a:solidFill>
                <a:latin typeface="Bierstadt" panose="020B0004020202020204" pitchFamily="34" charset="0"/>
                <a:ea typeface="Baskerville" panose="02020502070401020303" pitchFamily="18" charset="0"/>
                <a:cs typeface="Angsana New" panose="02020603050405020304" pitchFamily="18" charset="-34"/>
              </a:rPr>
              <a:t>2 km; E+111 min</a:t>
            </a:r>
          </a:p>
        </p:txBody>
      </p:sp>
      <p:sp>
        <p:nvSpPr>
          <p:cNvPr id="136" name="Title 3">
            <a:extLst>
              <a:ext uri="{FF2B5EF4-FFF2-40B4-BE49-F238E27FC236}">
                <a16:creationId xmlns:a16="http://schemas.microsoft.com/office/drawing/2014/main" id="{F63331C3-56C2-A473-1FB1-DC50669C047B}"/>
              </a:ext>
            </a:extLst>
          </p:cNvPr>
          <p:cNvSpPr txBox="1">
            <a:spLocks/>
          </p:cNvSpPr>
          <p:nvPr/>
        </p:nvSpPr>
        <p:spPr>
          <a:xfrm>
            <a:off x="3324954" y="168407"/>
            <a:ext cx="6987296" cy="522734"/>
          </a:xfrm>
          <a:prstGeom prst="rect">
            <a:avLst/>
          </a:prstGeom>
        </p:spPr>
        <p:txBody>
          <a:bodyPr/>
          <a:lstStyle>
            <a:lvl1pPr algn="l" defTabSz="914400" rtl="0" eaLnBrk="1" latinLnBrk="0" hangingPunct="1">
              <a:lnSpc>
                <a:spcPct val="100000"/>
              </a:lnSpc>
              <a:spcBef>
                <a:spcPct val="0"/>
              </a:spcBef>
              <a:buNone/>
              <a:defRPr sz="3000" b="1" kern="1200" cap="none" spc="0" baseline="0">
                <a:ln>
                  <a:noFill/>
                </a:ln>
                <a:solidFill>
                  <a:srgbClr val="A92B40"/>
                </a:solidFill>
                <a:effectLst/>
                <a:latin typeface="+mj-lt"/>
                <a:ea typeface="+mj-ea"/>
                <a:cs typeface="+mj-cs"/>
              </a:defRPr>
            </a:lvl1pPr>
          </a:lstStyle>
          <a:p>
            <a:r>
              <a:rPr lang="en-US" dirty="0">
                <a:solidFill>
                  <a:schemeClr val="bg1"/>
                </a:solidFill>
              </a:rPr>
              <a:t>Preparation for Powered Flight</a:t>
            </a:r>
          </a:p>
        </p:txBody>
      </p:sp>
      <p:sp>
        <p:nvSpPr>
          <p:cNvPr id="2" name="TextBox 1">
            <a:extLst>
              <a:ext uri="{FF2B5EF4-FFF2-40B4-BE49-F238E27FC236}">
                <a16:creationId xmlns:a16="http://schemas.microsoft.com/office/drawing/2014/main" id="{E94D724B-9883-1A76-7C4C-280D5A6546C3}"/>
              </a:ext>
            </a:extLst>
          </p:cNvPr>
          <p:cNvSpPr txBox="1"/>
          <p:nvPr/>
        </p:nvSpPr>
        <p:spPr>
          <a:xfrm>
            <a:off x="-19649" y="6635614"/>
            <a:ext cx="2967031" cy="276999"/>
          </a:xfrm>
          <a:prstGeom prst="rect">
            <a:avLst/>
          </a:prstGeom>
          <a:noFill/>
          <a:ln w="19050">
            <a:noFill/>
          </a:ln>
        </p:spPr>
        <p:txBody>
          <a:bodyPr wrap="none" rtlCol="0">
            <a:spAutoFit/>
          </a:bodyPr>
          <a:lstStyle/>
          <a:p>
            <a:pPr algn="l"/>
            <a:r>
              <a:rPr lang="en-US" sz="1200" dirty="0">
                <a:solidFill>
                  <a:schemeClr val="bg1"/>
                </a:solidFill>
              </a:rPr>
              <a:t>* Times referenced to DAC1b CBE Mean</a:t>
            </a:r>
          </a:p>
        </p:txBody>
      </p:sp>
    </p:spTree>
    <p:extLst>
      <p:ext uri="{BB962C8B-B14F-4D97-AF65-F5344CB8AC3E}">
        <p14:creationId xmlns:p14="http://schemas.microsoft.com/office/powerpoint/2010/main" val="1112056990"/>
      </p:ext>
    </p:extLst>
  </p:cSld>
  <p:clrMapOvr>
    <a:masterClrMapping/>
  </p:clrMapOvr>
</p:sld>
</file>

<file path=ppt/theme/theme1.xml><?xml version="1.0" encoding="utf-8"?>
<a:theme xmlns:a="http://schemas.openxmlformats.org/drawingml/2006/main" name="Dragonfly Widescreen">
  <a:themeElements>
    <a:clrScheme name="Custom 24">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lgn="l">
          <a:defRPr sz="2000" dirty="0" err="1" smtClean="0">
            <a:solidFill>
              <a:schemeClr val="tx1"/>
            </a:solidFill>
          </a:defRPr>
        </a:defPPr>
      </a:lstStyle>
    </a:txDef>
  </a:objectDefaults>
  <a:extraClrSchemeLst/>
  <a:extLst>
    <a:ext uri="{05A4C25C-085E-4340-85A3-A5531E510DB2}">
      <thm15:themeFamily xmlns:thm15="http://schemas.microsoft.com/office/thememl/2012/main" name="Presentation2" id="{315DFE08-84FE-FA4A-ABCB-E337641C4736}" vid="{93EA3F8C-A712-8E48-8ED4-FFFE1239D3EF}"/>
    </a:ext>
  </a:extLst>
</a:theme>
</file>

<file path=ppt/theme/theme2.xml><?xml version="1.0" encoding="utf-8"?>
<a:theme xmlns:a="http://schemas.openxmlformats.org/drawingml/2006/main" name="2_Dragonfly Widescreen">
  <a:themeElements>
    <a:clrScheme name="Custom 24">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lgn="l">
          <a:defRPr sz="2000" dirty="0" smtClean="0">
            <a:solidFill>
              <a:schemeClr val="bg1"/>
            </a:solidFill>
          </a:defRPr>
        </a:defPPr>
      </a:lstStyle>
    </a:txDef>
  </a:objectDefaults>
  <a:extraClrSchemeLst/>
  <a:extLst>
    <a:ext uri="{05A4C25C-085E-4340-85A3-A5531E510DB2}">
      <thm15:themeFamily xmlns:thm15="http://schemas.microsoft.com/office/thememl/2012/main" name="Presentation2" id="{315DFE08-84FE-FA4A-ABCB-E337641C4736}" vid="{93EA3F8C-A712-8E48-8ED4-FFFE1239D3EF}"/>
    </a:ext>
  </a:extLst>
</a:theme>
</file>

<file path=ppt/theme/theme3.xml><?xml version="1.0" encoding="utf-8"?>
<a:theme xmlns:a="http://schemas.openxmlformats.org/drawingml/2006/main" name="1_Dragonfly Widescreen">
  <a:themeElements>
    <a:clrScheme name="Custom 24">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lgn="l">
          <a:defRPr sz="2000" dirty="0" err="1" smtClean="0">
            <a:solidFill>
              <a:schemeClr val="tx1"/>
            </a:solidFill>
          </a:defRPr>
        </a:defPPr>
      </a:lstStyle>
    </a:txDef>
  </a:objectDefaults>
  <a:extraClrSchemeLst/>
  <a:extLst>
    <a:ext uri="{05A4C25C-085E-4340-85A3-A5531E510DB2}">
      <thm15:themeFamily xmlns:thm15="http://schemas.microsoft.com/office/thememl/2012/main" name="DragonflySlideTemplate_wEAR-20210203" id="{3419CEAC-7106-4E62-9A63-7AD8373865EC}" vid="{E9153CD2-A8A2-44D9-BF46-2A084816764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33506C47679C4A9BB528CB82F2510F" ma:contentTypeVersion="0" ma:contentTypeDescription="Create a new document." ma:contentTypeScope="" ma:versionID="9ba08f969ca83465939baa4c1ca146d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0D51F4-2AB2-47C1-801F-22625ABF3DD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79537B5-F6AB-4BA2-AD69-523D5F7C7E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90D34C6-8E03-4014-96BE-B35972D7C8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35576</TotalTime>
  <Words>1460</Words>
  <Application>Microsoft Macintosh PowerPoint</Application>
  <PresentationFormat>Widescreen</PresentationFormat>
  <Paragraphs>232</Paragraphs>
  <Slides>16</Slides>
  <Notes>15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.AppleSystemUIFont</vt:lpstr>
      <vt:lpstr>Arial</vt:lpstr>
      <vt:lpstr>Arial Narrow</vt:lpstr>
      <vt:lpstr>Arial Regular</vt:lpstr>
      <vt:lpstr>Bierstadt</vt:lpstr>
      <vt:lpstr>Calibri</vt:lpstr>
      <vt:lpstr>Courier New</vt:lpstr>
      <vt:lpstr>Wingdings</vt:lpstr>
      <vt:lpstr>Dragonfly Widescreen</vt:lpstr>
      <vt:lpstr>2_Dragonfly Widescreen</vt:lpstr>
      <vt:lpstr>1_Dragonfly Widescreen</vt:lpstr>
      <vt:lpstr>The Dragonfly Entry and Descent System</vt:lpstr>
      <vt:lpstr>PowerPoint Presentation</vt:lpstr>
      <vt:lpstr>A Note on Scale</vt:lpstr>
      <vt:lpstr>Flight System Elements</vt:lpstr>
      <vt:lpstr>PowerPoint Presentation</vt:lpstr>
      <vt:lpstr>Dragonfly Aeroshell</vt:lpstr>
      <vt:lpstr>PowerPoint Presentation</vt:lpstr>
      <vt:lpstr>Parachute Deceleration System (Airborne / Vorticity)</vt:lpstr>
      <vt:lpstr>PowerPoint Presentation</vt:lpstr>
      <vt:lpstr>PowerPoint Presentation</vt:lpstr>
      <vt:lpstr>EDL Timeline Comparison</vt:lpstr>
      <vt:lpstr>Key Entry Phase Challenges</vt:lpstr>
      <vt:lpstr>Key Descent Phase Challenges</vt:lpstr>
      <vt:lpstr>Key Preparation for Powered Flight Challenges</vt:lpstr>
      <vt:lpstr>PowerPoint Presentation</vt:lpstr>
      <vt:lpstr>Backup</vt:lpstr>
    </vt:vector>
  </TitlesOfParts>
  <Company>JHU/APL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Turtle</dc:creator>
  <cp:lastModifiedBy>Wright, Michael J. (ARC-TS)</cp:lastModifiedBy>
  <cp:revision>1385</cp:revision>
  <cp:lastPrinted>2018-02-21T14:56:29Z</cp:lastPrinted>
  <dcterms:created xsi:type="dcterms:W3CDTF">2015-04-12T19:30:02Z</dcterms:created>
  <dcterms:modified xsi:type="dcterms:W3CDTF">2023-01-24T01:42:01Z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0x0101005033506C47679C4A9BB528CB82F2510F</vt:lpwstr>
  </property>
</Properties>
</file>