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5" r:id="rId5"/>
  </p:sldMasterIdLst>
  <p:notesMasterIdLst>
    <p:notesMasterId r:id="rId18"/>
  </p:notesMasterIdLst>
  <p:handoutMasterIdLst>
    <p:handoutMasterId r:id="rId19"/>
  </p:handoutMasterIdLst>
  <p:sldIdLst>
    <p:sldId id="256" r:id="rId6"/>
    <p:sldId id="906" r:id="rId7"/>
    <p:sldId id="898" r:id="rId8"/>
    <p:sldId id="908" r:id="rId9"/>
    <p:sldId id="899" r:id="rId10"/>
    <p:sldId id="907" r:id="rId11"/>
    <p:sldId id="900" r:id="rId12"/>
    <p:sldId id="901" r:id="rId13"/>
    <p:sldId id="909" r:id="rId14"/>
    <p:sldId id="902" r:id="rId15"/>
    <p:sldId id="910" r:id="rId16"/>
    <p:sldId id="912" r:id="rId17"/>
  </p:sldIdLst>
  <p:sldSz cx="13004800" cy="73152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userDrawn="1">
          <p15:clr>
            <a:srgbClr val="A4A3A4"/>
          </p15:clr>
        </p15:guide>
        <p15:guide id="2" pos="409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9ABD"/>
    <a:srgbClr val="AB7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7D8EC6-4057-4BB9-8E6E-B09B50411AC5}" v="234" dt="2023-02-23T15:08:46.7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84"/>
    <p:restoredTop sz="94659"/>
  </p:normalViewPr>
  <p:slideViewPr>
    <p:cSldViewPr snapToGrid="0" snapToObjects="1" showGuides="1">
      <p:cViewPr varScale="1">
        <p:scale>
          <a:sx n="60" d="100"/>
          <a:sy n="60" d="100"/>
        </p:scale>
        <p:origin x="1773" y="51"/>
      </p:cViewPr>
      <p:guideLst>
        <p:guide orient="horz" pos="2304"/>
        <p:guide pos="4096"/>
      </p:guideLst>
    </p:cSldViewPr>
  </p:slideViewPr>
  <p:notesTextViewPr>
    <p:cViewPr>
      <p:scale>
        <a:sx n="3" d="2"/>
        <a:sy n="3" d="2"/>
      </p:scale>
      <p:origin x="0" y="0"/>
    </p:cViewPr>
  </p:notesTextViewPr>
  <p:notesViewPr>
    <p:cSldViewPr snapToGrid="0" snapToObjects="1" showGuides="1">
      <p:cViewPr varScale="1">
        <p:scale>
          <a:sx n="89" d="100"/>
          <a:sy n="89" d="100"/>
        </p:scale>
        <p:origin x="3058"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Jennifer L. (MSFC-HP27)" userId="ad187af0-0130-45a0-a8c5-31452690ab53" providerId="ADAL" clId="{167D8EC6-4057-4BB9-8E6E-B09B50411AC5}"/>
    <pc:docChg chg="undo redo custSel addSld delSld modSld sldOrd modMainMaster">
      <pc:chgData name="Christopher, Jennifer L. (MSFC-HP27)" userId="ad187af0-0130-45a0-a8c5-31452690ab53" providerId="ADAL" clId="{167D8EC6-4057-4BB9-8E6E-B09B50411AC5}" dt="2023-02-23T15:13:29.493" v="1074" actId="12"/>
      <pc:docMkLst>
        <pc:docMk/>
      </pc:docMkLst>
      <pc:sldChg chg="modSp mod">
        <pc:chgData name="Christopher, Jennifer L. (MSFC-HP27)" userId="ad187af0-0130-45a0-a8c5-31452690ab53" providerId="ADAL" clId="{167D8EC6-4057-4BB9-8E6E-B09B50411AC5}" dt="2023-02-18T23:27:23.067" v="130" actId="20577"/>
        <pc:sldMkLst>
          <pc:docMk/>
          <pc:sldMk cId="1484937422" sldId="256"/>
        </pc:sldMkLst>
        <pc:spChg chg="mod">
          <ac:chgData name="Christopher, Jennifer L. (MSFC-HP27)" userId="ad187af0-0130-45a0-a8c5-31452690ab53" providerId="ADAL" clId="{167D8EC6-4057-4BB9-8E6E-B09B50411AC5}" dt="2023-02-18T23:26:53.549" v="104" actId="208"/>
          <ac:spMkLst>
            <pc:docMk/>
            <pc:sldMk cId="1484937422" sldId="256"/>
            <ac:spMk id="2" creationId="{571C915A-4063-A846-9B36-588D0FEA4CFE}"/>
          </ac:spMkLst>
        </pc:spChg>
        <pc:spChg chg="mod">
          <ac:chgData name="Christopher, Jennifer L. (MSFC-HP27)" userId="ad187af0-0130-45a0-a8c5-31452690ab53" providerId="ADAL" clId="{167D8EC6-4057-4BB9-8E6E-B09B50411AC5}" dt="2023-02-18T23:27:23.067" v="130" actId="20577"/>
          <ac:spMkLst>
            <pc:docMk/>
            <pc:sldMk cId="1484937422" sldId="256"/>
            <ac:spMk id="4" creationId="{571C915A-4063-A846-9B36-588D0FEA4CFE}"/>
          </ac:spMkLst>
        </pc:spChg>
      </pc:sldChg>
      <pc:sldChg chg="del">
        <pc:chgData name="Christopher, Jennifer L. (MSFC-HP27)" userId="ad187af0-0130-45a0-a8c5-31452690ab53" providerId="ADAL" clId="{167D8EC6-4057-4BB9-8E6E-B09B50411AC5}" dt="2023-02-18T23:27:30.857" v="131" actId="47"/>
        <pc:sldMkLst>
          <pc:docMk/>
          <pc:sldMk cId="2978771692" sldId="257"/>
        </pc:sldMkLst>
      </pc:sldChg>
      <pc:sldChg chg="addSp delSp modSp new del mod setBg setClrOvrMap">
        <pc:chgData name="Christopher, Jennifer L. (MSFC-HP27)" userId="ad187af0-0130-45a0-a8c5-31452690ab53" providerId="ADAL" clId="{167D8EC6-4057-4BB9-8E6E-B09B50411AC5}" dt="2023-02-23T14:26:09.733" v="467" actId="47"/>
        <pc:sldMkLst>
          <pc:docMk/>
          <pc:sldMk cId="4208519300" sldId="257"/>
        </pc:sldMkLst>
        <pc:spChg chg="add del mod">
          <ac:chgData name="Christopher, Jennifer L. (MSFC-HP27)" userId="ad187af0-0130-45a0-a8c5-31452690ab53" providerId="ADAL" clId="{167D8EC6-4057-4BB9-8E6E-B09B50411AC5}" dt="2023-02-23T14:24:50.246" v="459" actId="26606"/>
          <ac:spMkLst>
            <pc:docMk/>
            <pc:sldMk cId="4208519300" sldId="257"/>
            <ac:spMk id="2" creationId="{DAC10E27-648F-4A4D-AF36-260092171ED1}"/>
          </ac:spMkLst>
        </pc:spChg>
        <pc:spChg chg="mod ord">
          <ac:chgData name="Christopher, Jennifer L. (MSFC-HP27)" userId="ad187af0-0130-45a0-a8c5-31452690ab53" providerId="ADAL" clId="{167D8EC6-4057-4BB9-8E6E-B09B50411AC5}" dt="2023-02-23T14:24:50.246" v="459" actId="26606"/>
          <ac:spMkLst>
            <pc:docMk/>
            <pc:sldMk cId="4208519300" sldId="257"/>
            <ac:spMk id="3" creationId="{F7598CD7-7762-4CCE-9AB7-28538D2600EC}"/>
          </ac:spMkLst>
        </pc:spChg>
        <pc:spChg chg="mod">
          <ac:chgData name="Christopher, Jennifer L. (MSFC-HP27)" userId="ad187af0-0130-45a0-a8c5-31452690ab53" providerId="ADAL" clId="{167D8EC6-4057-4BB9-8E6E-B09B50411AC5}" dt="2023-02-23T14:24:50.246" v="459" actId="26606"/>
          <ac:spMkLst>
            <pc:docMk/>
            <pc:sldMk cId="4208519300" sldId="257"/>
            <ac:spMk id="4" creationId="{1F1C6408-CB88-4AD6-874B-759851B085E1}"/>
          </ac:spMkLst>
        </pc:spChg>
        <pc:spChg chg="add del mod ord">
          <ac:chgData name="Christopher, Jennifer L. (MSFC-HP27)" userId="ad187af0-0130-45a0-a8c5-31452690ab53" providerId="ADAL" clId="{167D8EC6-4057-4BB9-8E6E-B09B50411AC5}" dt="2023-02-23T14:24:50.246" v="459" actId="26606"/>
          <ac:spMkLst>
            <pc:docMk/>
            <pc:sldMk cId="4208519300" sldId="257"/>
            <ac:spMk id="6" creationId="{C6F0D060-1CEB-49FD-AA5A-6EE4A40B1DDD}"/>
          </ac:spMkLst>
        </pc:spChg>
        <pc:spChg chg="add del">
          <ac:chgData name="Christopher, Jennifer L. (MSFC-HP27)" userId="ad187af0-0130-45a0-a8c5-31452690ab53" providerId="ADAL" clId="{167D8EC6-4057-4BB9-8E6E-B09B50411AC5}" dt="2023-02-23T14:21:32.498" v="413"/>
          <ac:spMkLst>
            <pc:docMk/>
            <pc:sldMk cId="4208519300" sldId="257"/>
            <ac:spMk id="7" creationId="{EFEC8EB5-54C6-4850-A0B2-3FCF26269E75}"/>
          </ac:spMkLst>
        </pc:spChg>
        <pc:spChg chg="add del">
          <ac:chgData name="Christopher, Jennifer L. (MSFC-HP27)" userId="ad187af0-0130-45a0-a8c5-31452690ab53" providerId="ADAL" clId="{167D8EC6-4057-4BB9-8E6E-B09B50411AC5}" dt="2023-02-23T14:21:32.498" v="413"/>
          <ac:spMkLst>
            <pc:docMk/>
            <pc:sldMk cId="4208519300" sldId="257"/>
            <ac:spMk id="8" creationId="{B45657A5-438D-41A6-8467-834D15B3C9F1}"/>
          </ac:spMkLst>
        </pc:spChg>
        <pc:spChg chg="add del">
          <ac:chgData name="Christopher, Jennifer L. (MSFC-HP27)" userId="ad187af0-0130-45a0-a8c5-31452690ab53" providerId="ADAL" clId="{167D8EC6-4057-4BB9-8E6E-B09B50411AC5}" dt="2023-02-23T14:21:32.498" v="413"/>
          <ac:spMkLst>
            <pc:docMk/>
            <pc:sldMk cId="4208519300" sldId="257"/>
            <ac:spMk id="9" creationId="{9E93890E-59FB-40CF-9F5E-72F686AF3B3B}"/>
          </ac:spMkLst>
        </pc:spChg>
        <pc:spChg chg="add del">
          <ac:chgData name="Christopher, Jennifer L. (MSFC-HP27)" userId="ad187af0-0130-45a0-a8c5-31452690ab53" providerId="ADAL" clId="{167D8EC6-4057-4BB9-8E6E-B09B50411AC5}" dt="2023-02-23T14:21:32.498" v="413"/>
          <ac:spMkLst>
            <pc:docMk/>
            <pc:sldMk cId="4208519300" sldId="257"/>
            <ac:spMk id="10" creationId="{9ABF46AA-FE12-467E-9EA1-20B9503F1D92}"/>
          </ac:spMkLst>
        </pc:spChg>
        <pc:spChg chg="add del">
          <ac:chgData name="Christopher, Jennifer L. (MSFC-HP27)" userId="ad187af0-0130-45a0-a8c5-31452690ab53" providerId="ADAL" clId="{167D8EC6-4057-4BB9-8E6E-B09B50411AC5}" dt="2023-02-23T14:22:13.993" v="423"/>
          <ac:spMkLst>
            <pc:docMk/>
            <pc:sldMk cId="4208519300" sldId="257"/>
            <ac:spMk id="11" creationId="{AB949C69-1333-4926-9E47-7155ADCE2EF8}"/>
          </ac:spMkLst>
        </pc:spChg>
        <pc:spChg chg="add del">
          <ac:chgData name="Christopher, Jennifer L. (MSFC-HP27)" userId="ad187af0-0130-45a0-a8c5-31452690ab53" providerId="ADAL" clId="{167D8EC6-4057-4BB9-8E6E-B09B50411AC5}" dt="2023-02-23T14:22:13.993" v="423"/>
          <ac:spMkLst>
            <pc:docMk/>
            <pc:sldMk cId="4208519300" sldId="257"/>
            <ac:spMk id="12" creationId="{090FD75F-4B69-4EE8-BFAA-CADB7E633CA7}"/>
          </ac:spMkLst>
        </pc:spChg>
        <pc:spChg chg="add del">
          <ac:chgData name="Christopher, Jennifer L. (MSFC-HP27)" userId="ad187af0-0130-45a0-a8c5-31452690ab53" providerId="ADAL" clId="{167D8EC6-4057-4BB9-8E6E-B09B50411AC5}" dt="2023-02-23T14:22:13.993" v="423"/>
          <ac:spMkLst>
            <pc:docMk/>
            <pc:sldMk cId="4208519300" sldId="257"/>
            <ac:spMk id="13" creationId="{F8686821-7F24-4515-91FF-5A8140E79D8D}"/>
          </ac:spMkLst>
        </pc:spChg>
        <pc:spChg chg="add del mod">
          <ac:chgData name="Christopher, Jennifer L. (MSFC-HP27)" userId="ad187af0-0130-45a0-a8c5-31452690ab53" providerId="ADAL" clId="{167D8EC6-4057-4BB9-8E6E-B09B50411AC5}" dt="2023-02-23T14:22:13.993" v="423"/>
          <ac:spMkLst>
            <pc:docMk/>
            <pc:sldMk cId="4208519300" sldId="257"/>
            <ac:spMk id="14" creationId="{A40D987A-352C-4E4D-8AAC-D45D646194E4}"/>
          </ac:spMkLst>
        </pc:spChg>
        <pc:spChg chg="add">
          <ac:chgData name="Christopher, Jennifer L. (MSFC-HP27)" userId="ad187af0-0130-45a0-a8c5-31452690ab53" providerId="ADAL" clId="{167D8EC6-4057-4BB9-8E6E-B09B50411AC5}" dt="2023-02-23T14:24:50.246" v="459" actId="26606"/>
          <ac:spMkLst>
            <pc:docMk/>
            <pc:sldMk cId="4208519300" sldId="257"/>
            <ac:spMk id="15" creationId="{46C2E80F-49A6-4372-B103-219D417A55ED}"/>
          </ac:spMkLst>
        </pc:spChg>
        <pc:spChg chg="add del">
          <ac:chgData name="Christopher, Jennifer L. (MSFC-HP27)" userId="ad187af0-0130-45a0-a8c5-31452690ab53" providerId="ADAL" clId="{167D8EC6-4057-4BB9-8E6E-B09B50411AC5}" dt="2023-02-23T14:23:43.562" v="442" actId="26606"/>
          <ac:spMkLst>
            <pc:docMk/>
            <pc:sldMk cId="4208519300" sldId="257"/>
            <ac:spMk id="1042" creationId="{0007FE00-9498-4706-B255-6437B0252C02}"/>
          </ac:spMkLst>
        </pc:spChg>
        <pc:spChg chg="add del">
          <ac:chgData name="Christopher, Jennifer L. (MSFC-HP27)" userId="ad187af0-0130-45a0-a8c5-31452690ab53" providerId="ADAL" clId="{167D8EC6-4057-4BB9-8E6E-B09B50411AC5}" dt="2023-02-23T14:24:12.354" v="446" actId="26606"/>
          <ac:spMkLst>
            <pc:docMk/>
            <pc:sldMk cId="4208519300" sldId="257"/>
            <ac:spMk id="1043" creationId="{04812C46-200A-4DEB-A05E-3ED6C68C2387}"/>
          </ac:spMkLst>
        </pc:spChg>
        <pc:spChg chg="add del">
          <ac:chgData name="Christopher, Jennifer L. (MSFC-HP27)" userId="ad187af0-0130-45a0-a8c5-31452690ab53" providerId="ADAL" clId="{167D8EC6-4057-4BB9-8E6E-B09B50411AC5}" dt="2023-02-23T14:23:43.562" v="442" actId="26606"/>
          <ac:spMkLst>
            <pc:docMk/>
            <pc:sldMk cId="4208519300" sldId="257"/>
            <ac:spMk id="1044" creationId="{2EB492CD-616E-47F8-933B-5E2D952A0593}"/>
          </ac:spMkLst>
        </pc:spChg>
        <pc:spChg chg="add del">
          <ac:chgData name="Christopher, Jennifer L. (MSFC-HP27)" userId="ad187af0-0130-45a0-a8c5-31452690ab53" providerId="ADAL" clId="{167D8EC6-4057-4BB9-8E6E-B09B50411AC5}" dt="2023-02-23T14:23:04.775" v="428" actId="26606"/>
          <ac:spMkLst>
            <pc:docMk/>
            <pc:sldMk cId="4208519300" sldId="257"/>
            <ac:spMk id="1045" creationId="{46C2E80F-49A6-4372-B103-219D417A55ED}"/>
          </ac:spMkLst>
        </pc:spChg>
        <pc:spChg chg="add del">
          <ac:chgData name="Christopher, Jennifer L. (MSFC-HP27)" userId="ad187af0-0130-45a0-a8c5-31452690ab53" providerId="ADAL" clId="{167D8EC6-4057-4BB9-8E6E-B09B50411AC5}" dt="2023-02-23T14:23:43.562" v="442" actId="26606"/>
          <ac:spMkLst>
            <pc:docMk/>
            <pc:sldMk cId="4208519300" sldId="257"/>
            <ac:spMk id="1046" creationId="{59383CF9-23B5-4335-9B21-1791C4CF1C75}"/>
          </ac:spMkLst>
        </pc:spChg>
        <pc:spChg chg="add del">
          <ac:chgData name="Christopher, Jennifer L. (MSFC-HP27)" userId="ad187af0-0130-45a0-a8c5-31452690ab53" providerId="ADAL" clId="{167D8EC6-4057-4BB9-8E6E-B09B50411AC5}" dt="2023-02-23T14:23:24.408" v="434" actId="26606"/>
          <ac:spMkLst>
            <pc:docMk/>
            <pc:sldMk cId="4208519300" sldId="257"/>
            <ac:spMk id="1048" creationId="{68575C10-8187-4AC4-AD72-C754EAFD2867}"/>
          </ac:spMkLst>
        </pc:spChg>
        <pc:spChg chg="add del">
          <ac:chgData name="Christopher, Jennifer L. (MSFC-HP27)" userId="ad187af0-0130-45a0-a8c5-31452690ab53" providerId="ADAL" clId="{167D8EC6-4057-4BB9-8E6E-B09B50411AC5}" dt="2023-02-23T14:24:12.354" v="446" actId="26606"/>
          <ac:spMkLst>
            <pc:docMk/>
            <pc:sldMk cId="4208519300" sldId="257"/>
            <ac:spMk id="1050" creationId="{D1EA859B-E555-4109-94F3-6700E046E008}"/>
          </ac:spMkLst>
        </pc:spChg>
        <pc:spChg chg="add del">
          <ac:chgData name="Christopher, Jennifer L. (MSFC-HP27)" userId="ad187af0-0130-45a0-a8c5-31452690ab53" providerId="ADAL" clId="{167D8EC6-4057-4BB9-8E6E-B09B50411AC5}" dt="2023-02-23T14:23:40.721" v="438" actId="26606"/>
          <ac:spMkLst>
            <pc:docMk/>
            <pc:sldMk cId="4208519300" sldId="257"/>
            <ac:spMk id="1051" creationId="{70DFC902-7D23-471A-B557-B6B6917D7A0D}"/>
          </ac:spMkLst>
        </pc:spChg>
        <pc:spChg chg="add del">
          <ac:chgData name="Christopher, Jennifer L. (MSFC-HP27)" userId="ad187af0-0130-45a0-a8c5-31452690ab53" providerId="ADAL" clId="{167D8EC6-4057-4BB9-8E6E-B09B50411AC5}" dt="2023-02-23T14:24:34.512" v="450" actId="26606"/>
          <ac:spMkLst>
            <pc:docMk/>
            <pc:sldMk cId="4208519300" sldId="257"/>
            <ac:spMk id="1052" creationId="{84ECDE7A-6944-466D-8FFE-149A29BA6BAE}"/>
          </ac:spMkLst>
        </pc:spChg>
        <pc:spChg chg="add del">
          <ac:chgData name="Christopher, Jennifer L. (MSFC-HP27)" userId="ad187af0-0130-45a0-a8c5-31452690ab53" providerId="ADAL" clId="{167D8EC6-4057-4BB9-8E6E-B09B50411AC5}" dt="2023-02-23T14:23:40.721" v="438" actId="26606"/>
          <ac:spMkLst>
            <pc:docMk/>
            <pc:sldMk cId="4208519300" sldId="257"/>
            <ac:spMk id="1053" creationId="{A55D5633-D557-4DCA-982C-FF36EB7A1C00}"/>
          </ac:spMkLst>
        </pc:spChg>
        <pc:spChg chg="add del">
          <ac:chgData name="Christopher, Jennifer L. (MSFC-HP27)" userId="ad187af0-0130-45a0-a8c5-31452690ab53" providerId="ADAL" clId="{167D8EC6-4057-4BB9-8E6E-B09B50411AC5}" dt="2023-02-23T14:24:34.512" v="450" actId="26606"/>
          <ac:spMkLst>
            <pc:docMk/>
            <pc:sldMk cId="4208519300" sldId="257"/>
            <ac:spMk id="1054" creationId="{B3420082-9415-44EC-802E-C77D71D59C57}"/>
          </ac:spMkLst>
        </pc:spChg>
        <pc:spChg chg="add del">
          <ac:chgData name="Christopher, Jennifer L. (MSFC-HP27)" userId="ad187af0-0130-45a0-a8c5-31452690ab53" providerId="ADAL" clId="{167D8EC6-4057-4BB9-8E6E-B09B50411AC5}" dt="2023-02-23T14:23:40.721" v="438" actId="26606"/>
          <ac:spMkLst>
            <pc:docMk/>
            <pc:sldMk cId="4208519300" sldId="257"/>
            <ac:spMk id="1055" creationId="{450D3AD2-FA80-415F-A9CE-54D884561CD7}"/>
          </ac:spMkLst>
        </pc:spChg>
        <pc:spChg chg="add del">
          <ac:chgData name="Christopher, Jennifer L. (MSFC-HP27)" userId="ad187af0-0130-45a0-a8c5-31452690ab53" providerId="ADAL" clId="{167D8EC6-4057-4BB9-8E6E-B09B50411AC5}" dt="2023-02-23T14:24:34.512" v="450" actId="26606"/>
          <ac:spMkLst>
            <pc:docMk/>
            <pc:sldMk cId="4208519300" sldId="257"/>
            <ac:spMk id="1056" creationId="{55A52C45-1FCB-4636-A80F-2849B8226C01}"/>
          </ac:spMkLst>
        </pc:spChg>
        <pc:spChg chg="add del">
          <ac:chgData name="Christopher, Jennifer L. (MSFC-HP27)" userId="ad187af0-0130-45a0-a8c5-31452690ab53" providerId="ADAL" clId="{167D8EC6-4057-4BB9-8E6E-B09B50411AC5}" dt="2023-02-23T14:24:34.512" v="450" actId="26606"/>
          <ac:spMkLst>
            <pc:docMk/>
            <pc:sldMk cId="4208519300" sldId="257"/>
            <ac:spMk id="1057" creationId="{768EB4DD-3704-43AD-92B3-C4E0C6EA92CB}"/>
          </ac:spMkLst>
        </pc:spChg>
        <pc:spChg chg="add del">
          <ac:chgData name="Christopher, Jennifer L. (MSFC-HP27)" userId="ad187af0-0130-45a0-a8c5-31452690ab53" providerId="ADAL" clId="{167D8EC6-4057-4BB9-8E6E-B09B50411AC5}" dt="2023-02-23T14:24:44.131" v="454" actId="26606"/>
          <ac:spMkLst>
            <pc:docMk/>
            <pc:sldMk cId="4208519300" sldId="257"/>
            <ac:spMk id="1059" creationId="{21A75659-5A6F-4F77-9679-678A00B9D8DC}"/>
          </ac:spMkLst>
        </pc:spChg>
        <pc:spChg chg="add del">
          <ac:chgData name="Christopher, Jennifer L. (MSFC-HP27)" userId="ad187af0-0130-45a0-a8c5-31452690ab53" providerId="ADAL" clId="{167D8EC6-4057-4BB9-8E6E-B09B50411AC5}" dt="2023-02-23T14:23:42.596" v="440" actId="26606"/>
          <ac:spMkLst>
            <pc:docMk/>
            <pc:sldMk cId="4208519300" sldId="257"/>
            <ac:spMk id="1060" creationId="{43C823D3-D619-407C-89E0-C6F6B1E7A42A}"/>
          </ac:spMkLst>
        </pc:spChg>
        <pc:spChg chg="add del">
          <ac:chgData name="Christopher, Jennifer L. (MSFC-HP27)" userId="ad187af0-0130-45a0-a8c5-31452690ab53" providerId="ADAL" clId="{167D8EC6-4057-4BB9-8E6E-B09B50411AC5}" dt="2023-02-23T14:24:44.131" v="454" actId="26606"/>
          <ac:spMkLst>
            <pc:docMk/>
            <pc:sldMk cId="4208519300" sldId="257"/>
            <ac:spMk id="1062" creationId="{E30A3A45-140E-431E-AED0-07EF836310B3}"/>
          </ac:spMkLst>
        </pc:spChg>
        <pc:spChg chg="add del">
          <ac:chgData name="Christopher, Jennifer L. (MSFC-HP27)" userId="ad187af0-0130-45a0-a8c5-31452690ab53" providerId="ADAL" clId="{167D8EC6-4057-4BB9-8E6E-B09B50411AC5}" dt="2023-02-23T14:24:44.131" v="454" actId="26606"/>
          <ac:spMkLst>
            <pc:docMk/>
            <pc:sldMk cId="4208519300" sldId="257"/>
            <ac:spMk id="1063" creationId="{55D4142C-5077-457F-A6AD-3FECFDB39685}"/>
          </ac:spMkLst>
        </pc:spChg>
        <pc:spChg chg="add del">
          <ac:chgData name="Christopher, Jennifer L. (MSFC-HP27)" userId="ad187af0-0130-45a0-a8c5-31452690ab53" providerId="ADAL" clId="{167D8EC6-4057-4BB9-8E6E-B09B50411AC5}" dt="2023-02-23T14:24:44.131" v="454" actId="26606"/>
          <ac:spMkLst>
            <pc:docMk/>
            <pc:sldMk cId="4208519300" sldId="257"/>
            <ac:spMk id="1064" creationId="{7A5F0580-5EE9-419F-96EE-B6529EF6E7D0}"/>
          </ac:spMkLst>
        </pc:spChg>
        <pc:spChg chg="add del">
          <ac:chgData name="Christopher, Jennifer L. (MSFC-HP27)" userId="ad187af0-0130-45a0-a8c5-31452690ab53" providerId="ADAL" clId="{167D8EC6-4057-4BB9-8E6E-B09B50411AC5}" dt="2023-02-23T14:23:42.596" v="440" actId="26606"/>
          <ac:spMkLst>
            <pc:docMk/>
            <pc:sldMk cId="4208519300" sldId="257"/>
            <ac:spMk id="1066" creationId="{047F8E3E-2FFA-4A0F-B3C7-E57ADDCFB415}"/>
          </ac:spMkLst>
        </pc:spChg>
        <pc:grpChg chg="add del">
          <ac:chgData name="Christopher, Jennifer L. (MSFC-HP27)" userId="ad187af0-0130-45a0-a8c5-31452690ab53" providerId="ADAL" clId="{167D8EC6-4057-4BB9-8E6E-B09B50411AC5}" dt="2023-02-23T14:23:42.596" v="440" actId="26606"/>
          <ac:grpSpMkLst>
            <pc:docMk/>
            <pc:sldMk cId="4208519300" sldId="257"/>
            <ac:grpSpMk id="1061" creationId="{9DB3963A-4187-4A72-9DA4-CA6BADE22931}"/>
          </ac:grpSpMkLst>
        </pc:grpChg>
        <pc:grpChg chg="add del">
          <ac:chgData name="Christopher, Jennifer L. (MSFC-HP27)" userId="ad187af0-0130-45a0-a8c5-31452690ab53" providerId="ADAL" clId="{167D8EC6-4057-4BB9-8E6E-B09B50411AC5}" dt="2023-02-23T14:23:42.596" v="440" actId="26606"/>
          <ac:grpSpMkLst>
            <pc:docMk/>
            <pc:sldMk cId="4208519300" sldId="257"/>
            <ac:grpSpMk id="1067" creationId="{33D939F1-7ABE-4D0E-946A-43F37F556AFD}"/>
          </ac:grpSpMkLst>
        </pc:grpChg>
        <pc:graphicFrameChg chg="add mod">
          <ac:chgData name="Christopher, Jennifer L. (MSFC-HP27)" userId="ad187af0-0130-45a0-a8c5-31452690ab53" providerId="ADAL" clId="{167D8EC6-4057-4BB9-8E6E-B09B50411AC5}" dt="2023-02-23T14:25:11.100" v="461"/>
          <ac:graphicFrameMkLst>
            <pc:docMk/>
            <pc:sldMk cId="4208519300" sldId="257"/>
            <ac:graphicFrameMk id="16" creationId="{C74305A6-A03F-327C-C35E-D150DD3DD2DA}"/>
          </ac:graphicFrameMkLst>
        </pc:graphicFrameChg>
        <pc:graphicFrameChg chg="add del">
          <ac:chgData name="Christopher, Jennifer L. (MSFC-HP27)" userId="ad187af0-0130-45a0-a8c5-31452690ab53" providerId="ADAL" clId="{167D8EC6-4057-4BB9-8E6E-B09B50411AC5}" dt="2023-02-23T14:23:04.775" v="428" actId="26606"/>
          <ac:graphicFrameMkLst>
            <pc:docMk/>
            <pc:sldMk cId="4208519300" sldId="257"/>
            <ac:graphicFrameMk id="1041" creationId="{12052A3A-860F-4541-27D1-E0322D92FDA6}"/>
          </ac:graphicFrameMkLst>
        </pc:graphicFrameChg>
        <pc:graphicFrameChg chg="add del">
          <ac:chgData name="Christopher, Jennifer L. (MSFC-HP27)" userId="ad187af0-0130-45a0-a8c5-31452690ab53" providerId="ADAL" clId="{167D8EC6-4057-4BB9-8E6E-B09B50411AC5}" dt="2023-02-23T14:23:24.408" v="434" actId="26606"/>
          <ac:graphicFrameMkLst>
            <pc:docMk/>
            <pc:sldMk cId="4208519300" sldId="257"/>
            <ac:graphicFrameMk id="1049" creationId="{DFF02BEE-74E3-FCAC-3B02-1F05FD156AC3}"/>
          </ac:graphicFrameMkLst>
        </pc:graphicFrameChg>
        <pc:picChg chg="add del">
          <ac:chgData name="Christopher, Jennifer L. (MSFC-HP27)" userId="ad187af0-0130-45a0-a8c5-31452690ab53" providerId="ADAL" clId="{167D8EC6-4057-4BB9-8E6E-B09B50411AC5}" dt="2023-02-23T14:21:32.498" v="413"/>
          <ac:picMkLst>
            <pc:docMk/>
            <pc:sldMk cId="4208519300" sldId="257"/>
            <ac:picMk id="1025" creationId="{A7DFCEF4-B3E2-4D79-9DB0-7BFEAEE21BE4}"/>
          </ac:picMkLst>
        </pc:picChg>
        <pc:picChg chg="add del">
          <ac:chgData name="Christopher, Jennifer L. (MSFC-HP27)" userId="ad187af0-0130-45a0-a8c5-31452690ab53" providerId="ADAL" clId="{167D8EC6-4057-4BB9-8E6E-B09B50411AC5}" dt="2023-02-23T14:21:32.498" v="413"/>
          <ac:picMkLst>
            <pc:docMk/>
            <pc:sldMk cId="4208519300" sldId="257"/>
            <ac:picMk id="1026" creationId="{856E0214-7C48-4A42-9678-9A7FD273C91B}"/>
          </ac:picMkLst>
        </pc:picChg>
        <pc:picChg chg="add del">
          <ac:chgData name="Christopher, Jennifer L. (MSFC-HP27)" userId="ad187af0-0130-45a0-a8c5-31452690ab53" providerId="ADAL" clId="{167D8EC6-4057-4BB9-8E6E-B09B50411AC5}" dt="2023-02-23T14:21:32.498" v="413"/>
          <ac:picMkLst>
            <pc:docMk/>
            <pc:sldMk cId="4208519300" sldId="257"/>
            <ac:picMk id="1027" creationId="{6008AE52-AC4C-4B95-84CD-E5CC8C99BECA}"/>
          </ac:picMkLst>
        </pc:picChg>
        <pc:picChg chg="add del mod">
          <ac:chgData name="Christopher, Jennifer L. (MSFC-HP27)" userId="ad187af0-0130-45a0-a8c5-31452690ab53" providerId="ADAL" clId="{167D8EC6-4057-4BB9-8E6E-B09B50411AC5}" dt="2023-02-23T14:22:13.993" v="423"/>
          <ac:picMkLst>
            <pc:docMk/>
            <pc:sldMk cId="4208519300" sldId="257"/>
            <ac:picMk id="1032" creationId="{5DD25440-0B10-4D65-8F59-791BF07276B3}"/>
          </ac:picMkLst>
        </pc:picChg>
        <pc:picChg chg="add del mod">
          <ac:chgData name="Christopher, Jennifer L. (MSFC-HP27)" userId="ad187af0-0130-45a0-a8c5-31452690ab53" providerId="ADAL" clId="{167D8EC6-4057-4BB9-8E6E-B09B50411AC5}" dt="2023-02-23T14:22:13.993" v="423"/>
          <ac:picMkLst>
            <pc:docMk/>
            <pc:sldMk cId="4208519300" sldId="257"/>
            <ac:picMk id="1033" creationId="{70007C31-B8D6-4C87-9495-ECB2468F290F}"/>
          </ac:picMkLst>
        </pc:picChg>
        <pc:picChg chg="add del mod">
          <ac:chgData name="Christopher, Jennifer L. (MSFC-HP27)" userId="ad187af0-0130-45a0-a8c5-31452690ab53" providerId="ADAL" clId="{167D8EC6-4057-4BB9-8E6E-B09B50411AC5}" dt="2023-02-23T14:22:13.993" v="423"/>
          <ac:picMkLst>
            <pc:docMk/>
            <pc:sldMk cId="4208519300" sldId="257"/>
            <ac:picMk id="1034" creationId="{6E057095-CE73-49DA-8E64-0AF5AE3ACC0E}"/>
          </ac:picMkLst>
        </pc:picChg>
        <pc:picChg chg="add del mod ord">
          <ac:chgData name="Christopher, Jennifer L. (MSFC-HP27)" userId="ad187af0-0130-45a0-a8c5-31452690ab53" providerId="ADAL" clId="{167D8EC6-4057-4BB9-8E6E-B09B50411AC5}" dt="2023-02-23T14:24:44.601" v="456"/>
          <ac:picMkLst>
            <pc:docMk/>
            <pc:sldMk cId="4208519300" sldId="257"/>
            <ac:picMk id="1039" creationId="{25709E27-DA86-42EC-971F-88900BF75817}"/>
          </ac:picMkLst>
        </pc:picChg>
        <pc:picChg chg="add mod">
          <ac:chgData name="Christopher, Jennifer L. (MSFC-HP27)" userId="ad187af0-0130-45a0-a8c5-31452690ab53" providerId="ADAL" clId="{167D8EC6-4057-4BB9-8E6E-B09B50411AC5}" dt="2023-02-23T14:26:00.615" v="466" actId="1076"/>
          <ac:picMkLst>
            <pc:docMk/>
            <pc:sldMk cId="4208519300" sldId="257"/>
            <ac:picMk id="1040" creationId="{3AB1D8F4-46B6-488A-B9C1-98D7BAE42BD3}"/>
          </ac:picMkLst>
        </pc:picChg>
        <pc:cxnChg chg="add del">
          <ac:chgData name="Christopher, Jennifer L. (MSFC-HP27)" userId="ad187af0-0130-45a0-a8c5-31452690ab53" providerId="ADAL" clId="{167D8EC6-4057-4BB9-8E6E-B09B50411AC5}" dt="2023-02-23T14:23:24.408" v="434" actId="26606"/>
          <ac:cxnSpMkLst>
            <pc:docMk/>
            <pc:sldMk cId="4208519300" sldId="257"/>
            <ac:cxnSpMk id="1047" creationId="{74E776C9-ED67-41B7-B3A3-4DF76EF3ACEE}"/>
          </ac:cxnSpMkLst>
        </pc:cxnChg>
      </pc:sldChg>
      <pc:sldChg chg="del">
        <pc:chgData name="Christopher, Jennifer L. (MSFC-HP27)" userId="ad187af0-0130-45a0-a8c5-31452690ab53" providerId="ADAL" clId="{167D8EC6-4057-4BB9-8E6E-B09B50411AC5}" dt="2023-02-18T23:27:31.173" v="132" actId="47"/>
        <pc:sldMkLst>
          <pc:docMk/>
          <pc:sldMk cId="39758205" sldId="258"/>
        </pc:sldMkLst>
      </pc:sldChg>
      <pc:sldChg chg="new del">
        <pc:chgData name="Christopher, Jennifer L. (MSFC-HP27)" userId="ad187af0-0130-45a0-a8c5-31452690ab53" providerId="ADAL" clId="{167D8EC6-4057-4BB9-8E6E-B09B50411AC5}" dt="2023-02-18T23:31:59.687" v="146" actId="47"/>
        <pc:sldMkLst>
          <pc:docMk/>
          <pc:sldMk cId="3160312510" sldId="258"/>
        </pc:sldMkLst>
      </pc:sldChg>
      <pc:sldChg chg="new del">
        <pc:chgData name="Christopher, Jennifer L. (MSFC-HP27)" userId="ad187af0-0130-45a0-a8c5-31452690ab53" providerId="ADAL" clId="{167D8EC6-4057-4BB9-8E6E-B09B50411AC5}" dt="2023-02-23T14:56:20.418" v="765" actId="47"/>
        <pc:sldMkLst>
          <pc:docMk/>
          <pc:sldMk cId="3655314392" sldId="258"/>
        </pc:sldMkLst>
      </pc:sldChg>
      <pc:sldChg chg="modSp add del ord">
        <pc:chgData name="Christopher, Jennifer L. (MSFC-HP27)" userId="ad187af0-0130-45a0-a8c5-31452690ab53" providerId="ADAL" clId="{167D8EC6-4057-4BB9-8E6E-B09B50411AC5}" dt="2023-02-18T23:44:44.684" v="253" actId="47"/>
        <pc:sldMkLst>
          <pc:docMk/>
          <pc:sldMk cId="287082809" sldId="259"/>
        </pc:sldMkLst>
        <pc:picChg chg="mod">
          <ac:chgData name="Christopher, Jennifer L. (MSFC-HP27)" userId="ad187af0-0130-45a0-a8c5-31452690ab53" providerId="ADAL" clId="{167D8EC6-4057-4BB9-8E6E-B09B50411AC5}" dt="2023-02-18T23:33:30.584" v="152" actId="1076"/>
          <ac:picMkLst>
            <pc:docMk/>
            <pc:sldMk cId="287082809" sldId="259"/>
            <ac:picMk id="1028" creationId="{9F8F3FF0-C6C3-4272-9194-3001D30A7CE4}"/>
          </ac:picMkLst>
        </pc:picChg>
      </pc:sldChg>
      <pc:sldChg chg="del">
        <pc:chgData name="Christopher, Jennifer L. (MSFC-HP27)" userId="ad187af0-0130-45a0-a8c5-31452690ab53" providerId="ADAL" clId="{167D8EC6-4057-4BB9-8E6E-B09B50411AC5}" dt="2023-02-18T23:27:31.587" v="134" actId="47"/>
        <pc:sldMkLst>
          <pc:docMk/>
          <pc:sldMk cId="927314399" sldId="259"/>
        </pc:sldMkLst>
      </pc:sldChg>
      <pc:sldChg chg="modSp add del">
        <pc:chgData name="Christopher, Jennifer L. (MSFC-HP27)" userId="ad187af0-0130-45a0-a8c5-31452690ab53" providerId="ADAL" clId="{167D8EC6-4057-4BB9-8E6E-B09B50411AC5}" dt="2023-02-18T23:37:50.283" v="192" actId="47"/>
        <pc:sldMkLst>
          <pc:docMk/>
          <pc:sldMk cId="4043276609" sldId="260"/>
        </pc:sldMkLst>
        <pc:picChg chg="mod">
          <ac:chgData name="Christopher, Jennifer L. (MSFC-HP27)" userId="ad187af0-0130-45a0-a8c5-31452690ab53" providerId="ADAL" clId="{167D8EC6-4057-4BB9-8E6E-B09B50411AC5}" dt="2023-02-18T23:34:59.717" v="162" actId="1076"/>
          <ac:picMkLst>
            <pc:docMk/>
            <pc:sldMk cId="4043276609" sldId="260"/>
            <ac:picMk id="1028" creationId="{9F8F3FF0-C6C3-4272-9194-3001D30A7CE4}"/>
          </ac:picMkLst>
        </pc:picChg>
      </pc:sldChg>
      <pc:sldChg chg="del">
        <pc:chgData name="Christopher, Jennifer L. (MSFC-HP27)" userId="ad187af0-0130-45a0-a8c5-31452690ab53" providerId="ADAL" clId="{167D8EC6-4057-4BB9-8E6E-B09B50411AC5}" dt="2023-02-18T23:27:32.387" v="137" actId="47"/>
        <pc:sldMkLst>
          <pc:docMk/>
          <pc:sldMk cId="3113288869" sldId="261"/>
        </pc:sldMkLst>
      </pc:sldChg>
      <pc:sldChg chg="del">
        <pc:chgData name="Christopher, Jennifer L. (MSFC-HP27)" userId="ad187af0-0130-45a0-a8c5-31452690ab53" providerId="ADAL" clId="{167D8EC6-4057-4BB9-8E6E-B09B50411AC5}" dt="2023-02-18T23:27:31.817" v="135" actId="47"/>
        <pc:sldMkLst>
          <pc:docMk/>
          <pc:sldMk cId="94534615" sldId="262"/>
        </pc:sldMkLst>
      </pc:sldChg>
      <pc:sldChg chg="del">
        <pc:chgData name="Christopher, Jennifer L. (MSFC-HP27)" userId="ad187af0-0130-45a0-a8c5-31452690ab53" providerId="ADAL" clId="{167D8EC6-4057-4BB9-8E6E-B09B50411AC5}" dt="2023-02-18T23:27:32.071" v="136" actId="47"/>
        <pc:sldMkLst>
          <pc:docMk/>
          <pc:sldMk cId="1278666075" sldId="263"/>
        </pc:sldMkLst>
      </pc:sldChg>
      <pc:sldChg chg="del">
        <pc:chgData name="Christopher, Jennifer L. (MSFC-HP27)" userId="ad187af0-0130-45a0-a8c5-31452690ab53" providerId="ADAL" clId="{167D8EC6-4057-4BB9-8E6E-B09B50411AC5}" dt="2023-02-18T23:27:31.409" v="133" actId="47"/>
        <pc:sldMkLst>
          <pc:docMk/>
          <pc:sldMk cId="3286899990" sldId="264"/>
        </pc:sldMkLst>
      </pc:sldChg>
      <pc:sldChg chg="del">
        <pc:chgData name="Christopher, Jennifer L. (MSFC-HP27)" userId="ad187af0-0130-45a0-a8c5-31452690ab53" providerId="ADAL" clId="{167D8EC6-4057-4BB9-8E6E-B09B50411AC5}" dt="2023-02-18T23:27:32.712" v="138" actId="47"/>
        <pc:sldMkLst>
          <pc:docMk/>
          <pc:sldMk cId="3862395355" sldId="265"/>
        </pc:sldMkLst>
      </pc:sldChg>
      <pc:sldChg chg="del">
        <pc:chgData name="Christopher, Jennifer L. (MSFC-HP27)" userId="ad187af0-0130-45a0-a8c5-31452690ab53" providerId="ADAL" clId="{167D8EC6-4057-4BB9-8E6E-B09B50411AC5}" dt="2023-02-18T23:27:33.003" v="139" actId="47"/>
        <pc:sldMkLst>
          <pc:docMk/>
          <pc:sldMk cId="2667677243" sldId="266"/>
        </pc:sldMkLst>
      </pc:sldChg>
      <pc:sldChg chg="add del">
        <pc:chgData name="Christopher, Jennifer L. (MSFC-HP27)" userId="ad187af0-0130-45a0-a8c5-31452690ab53" providerId="ADAL" clId="{167D8EC6-4057-4BB9-8E6E-B09B50411AC5}" dt="2023-02-18T23:27:37.302" v="143" actId="47"/>
        <pc:sldMkLst>
          <pc:docMk/>
          <pc:sldMk cId="927933486" sldId="267"/>
        </pc:sldMkLst>
      </pc:sldChg>
      <pc:sldChg chg="del">
        <pc:chgData name="Christopher, Jennifer L. (MSFC-HP27)" userId="ad187af0-0130-45a0-a8c5-31452690ab53" providerId="ADAL" clId="{167D8EC6-4057-4BB9-8E6E-B09B50411AC5}" dt="2023-02-18T23:27:33.192" v="140" actId="47"/>
        <pc:sldMkLst>
          <pc:docMk/>
          <pc:sldMk cId="2800511471" sldId="268"/>
        </pc:sldMkLst>
      </pc:sldChg>
      <pc:sldChg chg="addSp modSp add del mod setBg">
        <pc:chgData name="Christopher, Jennifer L. (MSFC-HP27)" userId="ad187af0-0130-45a0-a8c5-31452690ab53" providerId="ADAL" clId="{167D8EC6-4057-4BB9-8E6E-B09B50411AC5}" dt="2023-02-18T23:38:00.354" v="193" actId="47"/>
        <pc:sldMkLst>
          <pc:docMk/>
          <pc:sldMk cId="2647199876" sldId="893"/>
        </pc:sldMkLst>
        <pc:spChg chg="mod">
          <ac:chgData name="Christopher, Jennifer L. (MSFC-HP27)" userId="ad187af0-0130-45a0-a8c5-31452690ab53" providerId="ADAL" clId="{167D8EC6-4057-4BB9-8E6E-B09B50411AC5}" dt="2023-02-18T23:34:40.155" v="161" actId="207"/>
          <ac:spMkLst>
            <pc:docMk/>
            <pc:sldMk cId="2647199876" sldId="893"/>
            <ac:spMk id="6" creationId="{B448914A-E25F-498B-BBDD-FB31EBAFBFAC}"/>
          </ac:spMkLst>
        </pc:spChg>
        <pc:spChg chg="mod">
          <ac:chgData name="Christopher, Jennifer L. (MSFC-HP27)" userId="ad187af0-0130-45a0-a8c5-31452690ab53" providerId="ADAL" clId="{167D8EC6-4057-4BB9-8E6E-B09B50411AC5}" dt="2023-02-18T23:34:30.646" v="160" actId="207"/>
          <ac:spMkLst>
            <pc:docMk/>
            <pc:sldMk cId="2647199876" sldId="893"/>
            <ac:spMk id="12" creationId="{1AA62AC8-209D-4F05-94DF-209EFF423D21}"/>
          </ac:spMkLst>
        </pc:spChg>
        <pc:picChg chg="add mod ord modCrop">
          <ac:chgData name="Christopher, Jennifer L. (MSFC-HP27)" userId="ad187af0-0130-45a0-a8c5-31452690ab53" providerId="ADAL" clId="{167D8EC6-4057-4BB9-8E6E-B09B50411AC5}" dt="2023-02-18T23:35:44.701" v="167" actId="732"/>
          <ac:picMkLst>
            <pc:docMk/>
            <pc:sldMk cId="2647199876" sldId="893"/>
            <ac:picMk id="2" creationId="{13BA215E-5814-4FB7-A8B1-920E304B0220}"/>
          </ac:picMkLst>
        </pc:picChg>
      </pc:sldChg>
      <pc:sldChg chg="addSp delSp modSp add del mod">
        <pc:chgData name="Christopher, Jennifer L. (MSFC-HP27)" userId="ad187af0-0130-45a0-a8c5-31452690ab53" providerId="ADAL" clId="{167D8EC6-4057-4BB9-8E6E-B09B50411AC5}" dt="2023-02-18T23:44:55.589" v="257" actId="47"/>
        <pc:sldMkLst>
          <pc:docMk/>
          <pc:sldMk cId="2373070986" sldId="894"/>
        </pc:sldMkLst>
        <pc:spChg chg="del">
          <ac:chgData name="Christopher, Jennifer L. (MSFC-HP27)" userId="ad187af0-0130-45a0-a8c5-31452690ab53" providerId="ADAL" clId="{167D8EC6-4057-4BB9-8E6E-B09B50411AC5}" dt="2023-02-18T23:36:08.959" v="169" actId="478"/>
          <ac:spMkLst>
            <pc:docMk/>
            <pc:sldMk cId="2373070986" sldId="894"/>
            <ac:spMk id="5" creationId="{EBFACB54-E4FB-48AE-A520-6FCC5B4793DE}"/>
          </ac:spMkLst>
        </pc:spChg>
        <pc:spChg chg="del">
          <ac:chgData name="Christopher, Jennifer L. (MSFC-HP27)" userId="ad187af0-0130-45a0-a8c5-31452690ab53" providerId="ADAL" clId="{167D8EC6-4057-4BB9-8E6E-B09B50411AC5}" dt="2023-02-18T23:36:08.959" v="169" actId="478"/>
          <ac:spMkLst>
            <pc:docMk/>
            <pc:sldMk cId="2373070986" sldId="894"/>
            <ac:spMk id="63" creationId="{557C694C-B9A6-47B4-83EA-707A7170D403}"/>
          </ac:spMkLst>
        </pc:spChg>
        <pc:spChg chg="del">
          <ac:chgData name="Christopher, Jennifer L. (MSFC-HP27)" userId="ad187af0-0130-45a0-a8c5-31452690ab53" providerId="ADAL" clId="{167D8EC6-4057-4BB9-8E6E-B09B50411AC5}" dt="2023-02-18T23:36:08.959" v="169" actId="478"/>
          <ac:spMkLst>
            <pc:docMk/>
            <pc:sldMk cId="2373070986" sldId="894"/>
            <ac:spMk id="65" creationId="{9856BA6B-C2C7-48EC-B1F1-DA1267EC4FDA}"/>
          </ac:spMkLst>
        </pc:spChg>
        <pc:spChg chg="del">
          <ac:chgData name="Christopher, Jennifer L. (MSFC-HP27)" userId="ad187af0-0130-45a0-a8c5-31452690ab53" providerId="ADAL" clId="{167D8EC6-4057-4BB9-8E6E-B09B50411AC5}" dt="2023-02-18T23:36:08.959" v="169" actId="478"/>
          <ac:spMkLst>
            <pc:docMk/>
            <pc:sldMk cId="2373070986" sldId="894"/>
            <ac:spMk id="66" creationId="{FD748E2B-614F-4668-B936-373350A84BDC}"/>
          </ac:spMkLst>
        </pc:spChg>
        <pc:spChg chg="del">
          <ac:chgData name="Christopher, Jennifer L. (MSFC-HP27)" userId="ad187af0-0130-45a0-a8c5-31452690ab53" providerId="ADAL" clId="{167D8EC6-4057-4BB9-8E6E-B09B50411AC5}" dt="2023-02-18T23:36:08.959" v="169" actId="478"/>
          <ac:spMkLst>
            <pc:docMk/>
            <pc:sldMk cId="2373070986" sldId="894"/>
            <ac:spMk id="71" creationId="{1F67AB99-5397-4720-854A-1A6BE11DD0C5}"/>
          </ac:spMkLst>
        </pc:spChg>
        <pc:spChg chg="del">
          <ac:chgData name="Christopher, Jennifer L. (MSFC-HP27)" userId="ad187af0-0130-45a0-a8c5-31452690ab53" providerId="ADAL" clId="{167D8EC6-4057-4BB9-8E6E-B09B50411AC5}" dt="2023-02-18T23:36:08.959" v="169" actId="478"/>
          <ac:spMkLst>
            <pc:docMk/>
            <pc:sldMk cId="2373070986" sldId="894"/>
            <ac:spMk id="74" creationId="{A055A6C6-2290-47A1-A2B7-F2E903C4B9C9}"/>
          </ac:spMkLst>
        </pc:spChg>
        <pc:spChg chg="del">
          <ac:chgData name="Christopher, Jennifer L. (MSFC-HP27)" userId="ad187af0-0130-45a0-a8c5-31452690ab53" providerId="ADAL" clId="{167D8EC6-4057-4BB9-8E6E-B09B50411AC5}" dt="2023-02-18T23:36:08.959" v="169" actId="478"/>
          <ac:spMkLst>
            <pc:docMk/>
            <pc:sldMk cId="2373070986" sldId="894"/>
            <ac:spMk id="77" creationId="{2A833F9C-2BD4-4F42-8E8F-4E2533DA9AA9}"/>
          </ac:spMkLst>
        </pc:spChg>
        <pc:spChg chg="del">
          <ac:chgData name="Christopher, Jennifer L. (MSFC-HP27)" userId="ad187af0-0130-45a0-a8c5-31452690ab53" providerId="ADAL" clId="{167D8EC6-4057-4BB9-8E6E-B09B50411AC5}" dt="2023-02-18T23:36:08.959" v="169" actId="478"/>
          <ac:spMkLst>
            <pc:docMk/>
            <pc:sldMk cId="2373070986" sldId="894"/>
            <ac:spMk id="79" creationId="{0DB4AAA3-6FBB-4A1E-B9B2-4C1D88639C3B}"/>
          </ac:spMkLst>
        </pc:spChg>
        <pc:spChg chg="del">
          <ac:chgData name="Christopher, Jennifer L. (MSFC-HP27)" userId="ad187af0-0130-45a0-a8c5-31452690ab53" providerId="ADAL" clId="{167D8EC6-4057-4BB9-8E6E-B09B50411AC5}" dt="2023-02-18T23:36:08.959" v="169" actId="478"/>
          <ac:spMkLst>
            <pc:docMk/>
            <pc:sldMk cId="2373070986" sldId="894"/>
            <ac:spMk id="80" creationId="{75792827-98D0-4231-9136-125523CC11F9}"/>
          </ac:spMkLst>
        </pc:spChg>
        <pc:spChg chg="del">
          <ac:chgData name="Christopher, Jennifer L. (MSFC-HP27)" userId="ad187af0-0130-45a0-a8c5-31452690ab53" providerId="ADAL" clId="{167D8EC6-4057-4BB9-8E6E-B09B50411AC5}" dt="2023-02-18T23:36:08.959" v="169" actId="478"/>
          <ac:spMkLst>
            <pc:docMk/>
            <pc:sldMk cId="2373070986" sldId="894"/>
            <ac:spMk id="82" creationId="{4EA72F36-5D89-4201-ADDE-1430A068D1B1}"/>
          </ac:spMkLst>
        </pc:spChg>
        <pc:spChg chg="del">
          <ac:chgData name="Christopher, Jennifer L. (MSFC-HP27)" userId="ad187af0-0130-45a0-a8c5-31452690ab53" providerId="ADAL" clId="{167D8EC6-4057-4BB9-8E6E-B09B50411AC5}" dt="2023-02-18T23:36:08.959" v="169" actId="478"/>
          <ac:spMkLst>
            <pc:docMk/>
            <pc:sldMk cId="2373070986" sldId="894"/>
            <ac:spMk id="83" creationId="{D8A0CA30-6DE5-4848-9EFE-97967B881C41}"/>
          </ac:spMkLst>
        </pc:spChg>
        <pc:spChg chg="del">
          <ac:chgData name="Christopher, Jennifer L. (MSFC-HP27)" userId="ad187af0-0130-45a0-a8c5-31452690ab53" providerId="ADAL" clId="{167D8EC6-4057-4BB9-8E6E-B09B50411AC5}" dt="2023-02-18T23:36:08.959" v="169" actId="478"/>
          <ac:spMkLst>
            <pc:docMk/>
            <pc:sldMk cId="2373070986" sldId="894"/>
            <ac:spMk id="85" creationId="{CBA2863C-1A97-439C-8757-ACB526CC8039}"/>
          </ac:spMkLst>
        </pc:spChg>
        <pc:spChg chg="del">
          <ac:chgData name="Christopher, Jennifer L. (MSFC-HP27)" userId="ad187af0-0130-45a0-a8c5-31452690ab53" providerId="ADAL" clId="{167D8EC6-4057-4BB9-8E6E-B09B50411AC5}" dt="2023-02-18T23:36:08.959" v="169" actId="478"/>
          <ac:spMkLst>
            <pc:docMk/>
            <pc:sldMk cId="2373070986" sldId="894"/>
            <ac:spMk id="86" creationId="{99665DA3-9680-44DD-A133-E2ABD5BA35E5}"/>
          </ac:spMkLst>
        </pc:spChg>
        <pc:spChg chg="del">
          <ac:chgData name="Christopher, Jennifer L. (MSFC-HP27)" userId="ad187af0-0130-45a0-a8c5-31452690ab53" providerId="ADAL" clId="{167D8EC6-4057-4BB9-8E6E-B09B50411AC5}" dt="2023-02-18T23:36:08.959" v="169" actId="478"/>
          <ac:spMkLst>
            <pc:docMk/>
            <pc:sldMk cId="2373070986" sldId="894"/>
            <ac:spMk id="88" creationId="{2938D277-9CB6-4394-911D-6109CCAD094C}"/>
          </ac:spMkLst>
        </pc:spChg>
        <pc:spChg chg="del">
          <ac:chgData name="Christopher, Jennifer L. (MSFC-HP27)" userId="ad187af0-0130-45a0-a8c5-31452690ab53" providerId="ADAL" clId="{167D8EC6-4057-4BB9-8E6E-B09B50411AC5}" dt="2023-02-18T23:36:08.959" v="169" actId="478"/>
          <ac:spMkLst>
            <pc:docMk/>
            <pc:sldMk cId="2373070986" sldId="894"/>
            <ac:spMk id="91" creationId="{E78C5E74-26DF-4ABB-9EB5-CA5737FF51F2}"/>
          </ac:spMkLst>
        </pc:spChg>
        <pc:spChg chg="del">
          <ac:chgData name="Christopher, Jennifer L. (MSFC-HP27)" userId="ad187af0-0130-45a0-a8c5-31452690ab53" providerId="ADAL" clId="{167D8EC6-4057-4BB9-8E6E-B09B50411AC5}" dt="2023-02-18T23:36:08.959" v="169" actId="478"/>
          <ac:spMkLst>
            <pc:docMk/>
            <pc:sldMk cId="2373070986" sldId="894"/>
            <ac:spMk id="93" creationId="{D9A1A46F-D4BB-4168-AE79-D38A324FC2DE}"/>
          </ac:spMkLst>
        </pc:spChg>
        <pc:spChg chg="del">
          <ac:chgData name="Christopher, Jennifer L. (MSFC-HP27)" userId="ad187af0-0130-45a0-a8c5-31452690ab53" providerId="ADAL" clId="{167D8EC6-4057-4BB9-8E6E-B09B50411AC5}" dt="2023-02-18T23:36:08.959" v="169" actId="478"/>
          <ac:spMkLst>
            <pc:docMk/>
            <pc:sldMk cId="2373070986" sldId="894"/>
            <ac:spMk id="96" creationId="{EE15CA70-2787-447A-B023-ECF313B349F6}"/>
          </ac:spMkLst>
        </pc:spChg>
        <pc:spChg chg="del">
          <ac:chgData name="Christopher, Jennifer L. (MSFC-HP27)" userId="ad187af0-0130-45a0-a8c5-31452690ab53" providerId="ADAL" clId="{167D8EC6-4057-4BB9-8E6E-B09B50411AC5}" dt="2023-02-18T23:36:08.959" v="169" actId="478"/>
          <ac:spMkLst>
            <pc:docMk/>
            <pc:sldMk cId="2373070986" sldId="894"/>
            <ac:spMk id="99" creationId="{A831ECC1-E774-4956-A523-CFE3CDF02774}"/>
          </ac:spMkLst>
        </pc:spChg>
        <pc:spChg chg="del">
          <ac:chgData name="Christopher, Jennifer L. (MSFC-HP27)" userId="ad187af0-0130-45a0-a8c5-31452690ab53" providerId="ADAL" clId="{167D8EC6-4057-4BB9-8E6E-B09B50411AC5}" dt="2023-02-18T23:36:08.959" v="169" actId="478"/>
          <ac:spMkLst>
            <pc:docMk/>
            <pc:sldMk cId="2373070986" sldId="894"/>
            <ac:spMk id="100" creationId="{EDAB385A-EF9A-4E91-99B4-1D8087796106}"/>
          </ac:spMkLst>
        </pc:spChg>
        <pc:spChg chg="del">
          <ac:chgData name="Christopher, Jennifer L. (MSFC-HP27)" userId="ad187af0-0130-45a0-a8c5-31452690ab53" providerId="ADAL" clId="{167D8EC6-4057-4BB9-8E6E-B09B50411AC5}" dt="2023-02-18T23:36:08.959" v="169" actId="478"/>
          <ac:spMkLst>
            <pc:docMk/>
            <pc:sldMk cId="2373070986" sldId="894"/>
            <ac:spMk id="101" creationId="{FE361185-BC22-4779-8BD6-739DE272243A}"/>
          </ac:spMkLst>
        </pc:spChg>
        <pc:spChg chg="del">
          <ac:chgData name="Christopher, Jennifer L. (MSFC-HP27)" userId="ad187af0-0130-45a0-a8c5-31452690ab53" providerId="ADAL" clId="{167D8EC6-4057-4BB9-8E6E-B09B50411AC5}" dt="2023-02-18T23:36:08.959" v="169" actId="478"/>
          <ac:spMkLst>
            <pc:docMk/>
            <pc:sldMk cId="2373070986" sldId="894"/>
            <ac:spMk id="102" creationId="{BCE87398-BBA3-4560-B063-9B2BF70A7EE6}"/>
          </ac:spMkLst>
        </pc:spChg>
        <pc:spChg chg="del">
          <ac:chgData name="Christopher, Jennifer L. (MSFC-HP27)" userId="ad187af0-0130-45a0-a8c5-31452690ab53" providerId="ADAL" clId="{167D8EC6-4057-4BB9-8E6E-B09B50411AC5}" dt="2023-02-18T23:36:08.959" v="169" actId="478"/>
          <ac:spMkLst>
            <pc:docMk/>
            <pc:sldMk cId="2373070986" sldId="894"/>
            <ac:spMk id="103" creationId="{7A32DB4F-2F2A-4195-8EB9-FDCB992FBDDE}"/>
          </ac:spMkLst>
        </pc:spChg>
        <pc:spChg chg="add del mod">
          <ac:chgData name="Christopher, Jennifer L. (MSFC-HP27)" userId="ad187af0-0130-45a0-a8c5-31452690ab53" providerId="ADAL" clId="{167D8EC6-4057-4BB9-8E6E-B09B50411AC5}" dt="2023-02-18T23:42:06.585" v="216" actId="478"/>
          <ac:spMkLst>
            <pc:docMk/>
            <pc:sldMk cId="2373070986" sldId="894"/>
            <ac:spMk id="104" creationId="{39BE5DBD-675D-4B44-B86D-9506AF943366}"/>
          </ac:spMkLst>
        </pc:spChg>
        <pc:spChg chg="del">
          <ac:chgData name="Christopher, Jennifer L. (MSFC-HP27)" userId="ad187af0-0130-45a0-a8c5-31452690ab53" providerId="ADAL" clId="{167D8EC6-4057-4BB9-8E6E-B09B50411AC5}" dt="2023-02-18T23:36:08.959" v="169" actId="478"/>
          <ac:spMkLst>
            <pc:docMk/>
            <pc:sldMk cId="2373070986" sldId="894"/>
            <ac:spMk id="105" creationId="{630EF144-8B5E-462E-9429-F4334930F20E}"/>
          </ac:spMkLst>
        </pc:spChg>
        <pc:spChg chg="del">
          <ac:chgData name="Christopher, Jennifer L. (MSFC-HP27)" userId="ad187af0-0130-45a0-a8c5-31452690ab53" providerId="ADAL" clId="{167D8EC6-4057-4BB9-8E6E-B09B50411AC5}" dt="2023-02-18T23:36:08.959" v="169" actId="478"/>
          <ac:spMkLst>
            <pc:docMk/>
            <pc:sldMk cId="2373070986" sldId="894"/>
            <ac:spMk id="106" creationId="{CEDB5D84-DFC6-4C13-98A2-A0A154109758}"/>
          </ac:spMkLst>
        </pc:spChg>
        <pc:spChg chg="del">
          <ac:chgData name="Christopher, Jennifer L. (MSFC-HP27)" userId="ad187af0-0130-45a0-a8c5-31452690ab53" providerId="ADAL" clId="{167D8EC6-4057-4BB9-8E6E-B09B50411AC5}" dt="2023-02-18T23:36:20.344" v="173" actId="478"/>
          <ac:spMkLst>
            <pc:docMk/>
            <pc:sldMk cId="2373070986" sldId="894"/>
            <ac:spMk id="107" creationId="{19A260C0-4110-40C3-B412-7ADB46864578}"/>
          </ac:spMkLst>
        </pc:spChg>
        <pc:spChg chg="del">
          <ac:chgData name="Christopher, Jennifer L. (MSFC-HP27)" userId="ad187af0-0130-45a0-a8c5-31452690ab53" providerId="ADAL" clId="{167D8EC6-4057-4BB9-8E6E-B09B50411AC5}" dt="2023-02-18T23:42:00.221" v="214" actId="478"/>
          <ac:spMkLst>
            <pc:docMk/>
            <pc:sldMk cId="2373070986" sldId="894"/>
            <ac:spMk id="109" creationId="{3EA1ECF0-9979-4BD8-B8F5-723BC39B0F68}"/>
          </ac:spMkLst>
        </pc:spChg>
        <pc:spChg chg="del">
          <ac:chgData name="Christopher, Jennifer L. (MSFC-HP27)" userId="ad187af0-0130-45a0-a8c5-31452690ab53" providerId="ADAL" clId="{167D8EC6-4057-4BB9-8E6E-B09B50411AC5}" dt="2023-02-18T23:36:08.959" v="169" actId="478"/>
          <ac:spMkLst>
            <pc:docMk/>
            <pc:sldMk cId="2373070986" sldId="894"/>
            <ac:spMk id="116" creationId="{63C1064F-DF0E-4C09-83AA-35EA1F0922BC}"/>
          </ac:spMkLst>
        </pc:spChg>
        <pc:spChg chg="del">
          <ac:chgData name="Christopher, Jennifer L. (MSFC-HP27)" userId="ad187af0-0130-45a0-a8c5-31452690ab53" providerId="ADAL" clId="{167D8EC6-4057-4BB9-8E6E-B09B50411AC5}" dt="2023-02-18T23:36:08.959" v="169" actId="478"/>
          <ac:spMkLst>
            <pc:docMk/>
            <pc:sldMk cId="2373070986" sldId="894"/>
            <ac:spMk id="117" creationId="{9511B074-A5EB-4E77-ABDE-C88AE9ED0E6D}"/>
          </ac:spMkLst>
        </pc:spChg>
        <pc:spChg chg="del">
          <ac:chgData name="Christopher, Jennifer L. (MSFC-HP27)" userId="ad187af0-0130-45a0-a8c5-31452690ab53" providerId="ADAL" clId="{167D8EC6-4057-4BB9-8E6E-B09B50411AC5}" dt="2023-02-18T23:36:08.959" v="169" actId="478"/>
          <ac:spMkLst>
            <pc:docMk/>
            <pc:sldMk cId="2373070986" sldId="894"/>
            <ac:spMk id="118" creationId="{8C4D384E-F836-4E6F-BDBA-0BE865ABA15F}"/>
          </ac:spMkLst>
        </pc:spChg>
        <pc:spChg chg="del">
          <ac:chgData name="Christopher, Jennifer L. (MSFC-HP27)" userId="ad187af0-0130-45a0-a8c5-31452690ab53" providerId="ADAL" clId="{167D8EC6-4057-4BB9-8E6E-B09B50411AC5}" dt="2023-02-18T23:36:08.959" v="169" actId="478"/>
          <ac:spMkLst>
            <pc:docMk/>
            <pc:sldMk cId="2373070986" sldId="894"/>
            <ac:spMk id="121" creationId="{FFF4D100-32DA-45B2-902C-05C8D3AF3DA7}"/>
          </ac:spMkLst>
        </pc:spChg>
        <pc:spChg chg="del">
          <ac:chgData name="Christopher, Jennifer L. (MSFC-HP27)" userId="ad187af0-0130-45a0-a8c5-31452690ab53" providerId="ADAL" clId="{167D8EC6-4057-4BB9-8E6E-B09B50411AC5}" dt="2023-02-18T23:36:08.959" v="169" actId="478"/>
          <ac:spMkLst>
            <pc:docMk/>
            <pc:sldMk cId="2373070986" sldId="894"/>
            <ac:spMk id="122" creationId="{90ED6D05-A7C3-4496-A041-A58742598DF1}"/>
          </ac:spMkLst>
        </pc:spChg>
        <pc:spChg chg="del">
          <ac:chgData name="Christopher, Jennifer L. (MSFC-HP27)" userId="ad187af0-0130-45a0-a8c5-31452690ab53" providerId="ADAL" clId="{167D8EC6-4057-4BB9-8E6E-B09B50411AC5}" dt="2023-02-18T23:36:08.959" v="169" actId="478"/>
          <ac:spMkLst>
            <pc:docMk/>
            <pc:sldMk cId="2373070986" sldId="894"/>
            <ac:spMk id="123" creationId="{A0FBFA6C-E48A-472F-8041-D6A28B674BD8}"/>
          </ac:spMkLst>
        </pc:spChg>
        <pc:spChg chg="del">
          <ac:chgData name="Christopher, Jennifer L. (MSFC-HP27)" userId="ad187af0-0130-45a0-a8c5-31452690ab53" providerId="ADAL" clId="{167D8EC6-4057-4BB9-8E6E-B09B50411AC5}" dt="2023-02-18T23:36:08.959" v="169" actId="478"/>
          <ac:spMkLst>
            <pc:docMk/>
            <pc:sldMk cId="2373070986" sldId="894"/>
            <ac:spMk id="124" creationId="{2628A08A-492E-450B-8201-26706C746B30}"/>
          </ac:spMkLst>
        </pc:spChg>
        <pc:spChg chg="del">
          <ac:chgData name="Christopher, Jennifer L. (MSFC-HP27)" userId="ad187af0-0130-45a0-a8c5-31452690ab53" providerId="ADAL" clId="{167D8EC6-4057-4BB9-8E6E-B09B50411AC5}" dt="2023-02-18T23:36:08.959" v="169" actId="478"/>
          <ac:spMkLst>
            <pc:docMk/>
            <pc:sldMk cId="2373070986" sldId="894"/>
            <ac:spMk id="125" creationId="{0B209FDC-82FB-4049-8BA7-0C7A4D1DB903}"/>
          </ac:spMkLst>
        </pc:spChg>
        <pc:spChg chg="del">
          <ac:chgData name="Christopher, Jennifer L. (MSFC-HP27)" userId="ad187af0-0130-45a0-a8c5-31452690ab53" providerId="ADAL" clId="{167D8EC6-4057-4BB9-8E6E-B09B50411AC5}" dt="2023-02-18T23:36:08.959" v="169" actId="478"/>
          <ac:spMkLst>
            <pc:docMk/>
            <pc:sldMk cId="2373070986" sldId="894"/>
            <ac:spMk id="126" creationId="{CA8BF7C1-1372-465B-AB5B-DD95843CC671}"/>
          </ac:spMkLst>
        </pc:spChg>
        <pc:spChg chg="del">
          <ac:chgData name="Christopher, Jennifer L. (MSFC-HP27)" userId="ad187af0-0130-45a0-a8c5-31452690ab53" providerId="ADAL" clId="{167D8EC6-4057-4BB9-8E6E-B09B50411AC5}" dt="2023-02-18T23:36:08.959" v="169" actId="478"/>
          <ac:spMkLst>
            <pc:docMk/>
            <pc:sldMk cId="2373070986" sldId="894"/>
            <ac:spMk id="127" creationId="{5E8AE115-345F-490B-BE9C-0BDDF0AFD8C1}"/>
          </ac:spMkLst>
        </pc:spChg>
        <pc:spChg chg="del">
          <ac:chgData name="Christopher, Jennifer L. (MSFC-HP27)" userId="ad187af0-0130-45a0-a8c5-31452690ab53" providerId="ADAL" clId="{167D8EC6-4057-4BB9-8E6E-B09B50411AC5}" dt="2023-02-18T23:36:08.959" v="169" actId="478"/>
          <ac:spMkLst>
            <pc:docMk/>
            <pc:sldMk cId="2373070986" sldId="894"/>
            <ac:spMk id="128" creationId="{6A984C59-8F15-478A-BD41-5517381EF194}"/>
          </ac:spMkLst>
        </pc:spChg>
        <pc:spChg chg="del">
          <ac:chgData name="Christopher, Jennifer L. (MSFC-HP27)" userId="ad187af0-0130-45a0-a8c5-31452690ab53" providerId="ADAL" clId="{167D8EC6-4057-4BB9-8E6E-B09B50411AC5}" dt="2023-02-18T23:36:08.959" v="169" actId="478"/>
          <ac:spMkLst>
            <pc:docMk/>
            <pc:sldMk cId="2373070986" sldId="894"/>
            <ac:spMk id="129" creationId="{487A04C9-C6BF-4FD4-802A-9240D161A5F6}"/>
          </ac:spMkLst>
        </pc:spChg>
        <pc:spChg chg="del">
          <ac:chgData name="Christopher, Jennifer L. (MSFC-HP27)" userId="ad187af0-0130-45a0-a8c5-31452690ab53" providerId="ADAL" clId="{167D8EC6-4057-4BB9-8E6E-B09B50411AC5}" dt="2023-02-18T23:36:08.959" v="169" actId="478"/>
          <ac:spMkLst>
            <pc:docMk/>
            <pc:sldMk cId="2373070986" sldId="894"/>
            <ac:spMk id="130" creationId="{2524ADC6-217C-4792-B59F-39EE7EEFE5C9}"/>
          </ac:spMkLst>
        </pc:spChg>
        <pc:spChg chg="del">
          <ac:chgData name="Christopher, Jennifer L. (MSFC-HP27)" userId="ad187af0-0130-45a0-a8c5-31452690ab53" providerId="ADAL" clId="{167D8EC6-4057-4BB9-8E6E-B09B50411AC5}" dt="2023-02-18T23:36:08.959" v="169" actId="478"/>
          <ac:spMkLst>
            <pc:docMk/>
            <pc:sldMk cId="2373070986" sldId="894"/>
            <ac:spMk id="131" creationId="{50A419AB-A820-4B6D-A916-700562FC963E}"/>
          </ac:spMkLst>
        </pc:spChg>
        <pc:spChg chg="del">
          <ac:chgData name="Christopher, Jennifer L. (MSFC-HP27)" userId="ad187af0-0130-45a0-a8c5-31452690ab53" providerId="ADAL" clId="{167D8EC6-4057-4BB9-8E6E-B09B50411AC5}" dt="2023-02-18T23:36:08.959" v="169" actId="478"/>
          <ac:spMkLst>
            <pc:docMk/>
            <pc:sldMk cId="2373070986" sldId="894"/>
            <ac:spMk id="132" creationId="{99A51F90-4737-4A39-8225-C20DAAE78047}"/>
          </ac:spMkLst>
        </pc:spChg>
        <pc:spChg chg="del">
          <ac:chgData name="Christopher, Jennifer L. (MSFC-HP27)" userId="ad187af0-0130-45a0-a8c5-31452690ab53" providerId="ADAL" clId="{167D8EC6-4057-4BB9-8E6E-B09B50411AC5}" dt="2023-02-18T23:36:08.959" v="169" actId="478"/>
          <ac:spMkLst>
            <pc:docMk/>
            <pc:sldMk cId="2373070986" sldId="894"/>
            <ac:spMk id="133" creationId="{AE3762A6-28CC-48A9-A52C-96298D8E733F}"/>
          </ac:spMkLst>
        </pc:spChg>
        <pc:spChg chg="del">
          <ac:chgData name="Christopher, Jennifer L. (MSFC-HP27)" userId="ad187af0-0130-45a0-a8c5-31452690ab53" providerId="ADAL" clId="{167D8EC6-4057-4BB9-8E6E-B09B50411AC5}" dt="2023-02-18T23:36:08.959" v="169" actId="478"/>
          <ac:spMkLst>
            <pc:docMk/>
            <pc:sldMk cId="2373070986" sldId="894"/>
            <ac:spMk id="136" creationId="{6F76DA0D-873A-4FA4-985A-DA969363C8D2}"/>
          </ac:spMkLst>
        </pc:spChg>
        <pc:spChg chg="del">
          <ac:chgData name="Christopher, Jennifer L. (MSFC-HP27)" userId="ad187af0-0130-45a0-a8c5-31452690ab53" providerId="ADAL" clId="{167D8EC6-4057-4BB9-8E6E-B09B50411AC5}" dt="2023-02-18T23:36:08.959" v="169" actId="478"/>
          <ac:spMkLst>
            <pc:docMk/>
            <pc:sldMk cId="2373070986" sldId="894"/>
            <ac:spMk id="137" creationId="{F87EBAA9-D565-43E6-9320-DEFD4B8FA6D2}"/>
          </ac:spMkLst>
        </pc:spChg>
        <pc:spChg chg="del">
          <ac:chgData name="Christopher, Jennifer L. (MSFC-HP27)" userId="ad187af0-0130-45a0-a8c5-31452690ab53" providerId="ADAL" clId="{167D8EC6-4057-4BB9-8E6E-B09B50411AC5}" dt="2023-02-18T23:36:08.959" v="169" actId="478"/>
          <ac:spMkLst>
            <pc:docMk/>
            <pc:sldMk cId="2373070986" sldId="894"/>
            <ac:spMk id="138" creationId="{1B685A31-8D70-41D5-957A-8B1C9FCBDC9F}"/>
          </ac:spMkLst>
        </pc:spChg>
        <pc:spChg chg="del">
          <ac:chgData name="Christopher, Jennifer L. (MSFC-HP27)" userId="ad187af0-0130-45a0-a8c5-31452690ab53" providerId="ADAL" clId="{167D8EC6-4057-4BB9-8E6E-B09B50411AC5}" dt="2023-02-18T23:36:08.959" v="169" actId="478"/>
          <ac:spMkLst>
            <pc:docMk/>
            <pc:sldMk cId="2373070986" sldId="894"/>
            <ac:spMk id="139" creationId="{B1970DEC-A434-473D-A78C-9CA0781E1A47}"/>
          </ac:spMkLst>
        </pc:spChg>
        <pc:spChg chg="del">
          <ac:chgData name="Christopher, Jennifer L. (MSFC-HP27)" userId="ad187af0-0130-45a0-a8c5-31452690ab53" providerId="ADAL" clId="{167D8EC6-4057-4BB9-8E6E-B09B50411AC5}" dt="2023-02-18T23:36:08.959" v="169" actId="478"/>
          <ac:spMkLst>
            <pc:docMk/>
            <pc:sldMk cId="2373070986" sldId="894"/>
            <ac:spMk id="140" creationId="{353F189A-78AA-40B6-974D-492DDA2B8FA7}"/>
          </ac:spMkLst>
        </pc:spChg>
        <pc:spChg chg="del mod">
          <ac:chgData name="Christopher, Jennifer L. (MSFC-HP27)" userId="ad187af0-0130-45a0-a8c5-31452690ab53" providerId="ADAL" clId="{167D8EC6-4057-4BB9-8E6E-B09B50411AC5}" dt="2023-02-18T23:41:48.631" v="211" actId="478"/>
          <ac:spMkLst>
            <pc:docMk/>
            <pc:sldMk cId="2373070986" sldId="894"/>
            <ac:spMk id="142" creationId="{EE7E606D-D857-4E30-BB23-6D14316CA406}"/>
          </ac:spMkLst>
        </pc:spChg>
        <pc:spChg chg="del">
          <ac:chgData name="Christopher, Jennifer L. (MSFC-HP27)" userId="ad187af0-0130-45a0-a8c5-31452690ab53" providerId="ADAL" clId="{167D8EC6-4057-4BB9-8E6E-B09B50411AC5}" dt="2023-02-18T23:36:08.959" v="169" actId="478"/>
          <ac:spMkLst>
            <pc:docMk/>
            <pc:sldMk cId="2373070986" sldId="894"/>
            <ac:spMk id="196" creationId="{C1F7A66E-887E-410C-980C-E94CAD06357F}"/>
          </ac:spMkLst>
        </pc:spChg>
        <pc:spChg chg="del">
          <ac:chgData name="Christopher, Jennifer L. (MSFC-HP27)" userId="ad187af0-0130-45a0-a8c5-31452690ab53" providerId="ADAL" clId="{167D8EC6-4057-4BB9-8E6E-B09B50411AC5}" dt="2023-02-18T23:36:08.959" v="169" actId="478"/>
          <ac:spMkLst>
            <pc:docMk/>
            <pc:sldMk cId="2373070986" sldId="894"/>
            <ac:spMk id="197" creationId="{813EC206-F479-420D-A04A-16FD0A18F4E0}"/>
          </ac:spMkLst>
        </pc:spChg>
        <pc:spChg chg="del mod">
          <ac:chgData name="Christopher, Jennifer L. (MSFC-HP27)" userId="ad187af0-0130-45a0-a8c5-31452690ab53" providerId="ADAL" clId="{167D8EC6-4057-4BB9-8E6E-B09B50411AC5}" dt="2023-02-18T23:39:30.880" v="201" actId="478"/>
          <ac:spMkLst>
            <pc:docMk/>
            <pc:sldMk cId="2373070986" sldId="894"/>
            <ac:spMk id="262" creationId="{5E4E09B7-4B1E-4312-8CE2-B6560B42FF3D}"/>
          </ac:spMkLst>
        </pc:spChg>
        <pc:spChg chg="del">
          <ac:chgData name="Christopher, Jennifer L. (MSFC-HP27)" userId="ad187af0-0130-45a0-a8c5-31452690ab53" providerId="ADAL" clId="{167D8EC6-4057-4BB9-8E6E-B09B50411AC5}" dt="2023-02-18T23:37:12.464" v="187" actId="478"/>
          <ac:spMkLst>
            <pc:docMk/>
            <pc:sldMk cId="2373070986" sldId="894"/>
            <ac:spMk id="266" creationId="{AC2EDC6D-E3A7-45EE-8471-68F3630FF083}"/>
          </ac:spMkLst>
        </pc:spChg>
        <pc:spChg chg="del">
          <ac:chgData name="Christopher, Jennifer L. (MSFC-HP27)" userId="ad187af0-0130-45a0-a8c5-31452690ab53" providerId="ADAL" clId="{167D8EC6-4057-4BB9-8E6E-B09B50411AC5}" dt="2023-02-18T23:41:57.208" v="213" actId="478"/>
          <ac:spMkLst>
            <pc:docMk/>
            <pc:sldMk cId="2373070986" sldId="894"/>
            <ac:spMk id="294" creationId="{96D4EBDB-9BBB-4B9C-A297-CC930D4E3580}"/>
          </ac:spMkLst>
        </pc:spChg>
        <pc:spChg chg="del">
          <ac:chgData name="Christopher, Jennifer L. (MSFC-HP27)" userId="ad187af0-0130-45a0-a8c5-31452690ab53" providerId="ADAL" clId="{167D8EC6-4057-4BB9-8E6E-B09B50411AC5}" dt="2023-02-18T23:36:52.183" v="184" actId="478"/>
          <ac:spMkLst>
            <pc:docMk/>
            <pc:sldMk cId="2373070986" sldId="894"/>
            <ac:spMk id="301" creationId="{2E607C04-5EAC-4EC2-8ED0-2AB274A336CF}"/>
          </ac:spMkLst>
        </pc:spChg>
        <pc:spChg chg="del">
          <ac:chgData name="Christopher, Jennifer L. (MSFC-HP27)" userId="ad187af0-0130-45a0-a8c5-31452690ab53" providerId="ADAL" clId="{167D8EC6-4057-4BB9-8E6E-B09B50411AC5}" dt="2023-02-18T23:36:17.848" v="172" actId="478"/>
          <ac:spMkLst>
            <pc:docMk/>
            <pc:sldMk cId="2373070986" sldId="894"/>
            <ac:spMk id="307" creationId="{6E5EED91-60D0-4943-AA6E-2F8703942BCA}"/>
          </ac:spMkLst>
        </pc:spChg>
        <pc:spChg chg="del">
          <ac:chgData name="Christopher, Jennifer L. (MSFC-HP27)" userId="ad187af0-0130-45a0-a8c5-31452690ab53" providerId="ADAL" clId="{167D8EC6-4057-4BB9-8E6E-B09B50411AC5}" dt="2023-02-18T23:36:38.920" v="180" actId="478"/>
          <ac:spMkLst>
            <pc:docMk/>
            <pc:sldMk cId="2373070986" sldId="894"/>
            <ac:spMk id="321" creationId="{F0F291AB-78A5-4626-BB4F-996F4DB41CA3}"/>
          </ac:spMkLst>
        </pc:spChg>
        <pc:spChg chg="del">
          <ac:chgData name="Christopher, Jennifer L. (MSFC-HP27)" userId="ad187af0-0130-45a0-a8c5-31452690ab53" providerId="ADAL" clId="{167D8EC6-4057-4BB9-8E6E-B09B50411AC5}" dt="2023-02-18T23:36:47.949" v="183" actId="478"/>
          <ac:spMkLst>
            <pc:docMk/>
            <pc:sldMk cId="2373070986" sldId="894"/>
            <ac:spMk id="323" creationId="{6F650F30-EE83-48A6-9300-4E77FE3162D8}"/>
          </ac:spMkLst>
        </pc:spChg>
        <pc:spChg chg="del">
          <ac:chgData name="Christopher, Jennifer L. (MSFC-HP27)" userId="ad187af0-0130-45a0-a8c5-31452690ab53" providerId="ADAL" clId="{167D8EC6-4057-4BB9-8E6E-B09B50411AC5}" dt="2023-02-18T23:36:33.998" v="179" actId="478"/>
          <ac:spMkLst>
            <pc:docMk/>
            <pc:sldMk cId="2373070986" sldId="894"/>
            <ac:spMk id="324" creationId="{C4413D83-DE65-476F-97A7-15B17001629B}"/>
          </ac:spMkLst>
        </pc:spChg>
        <pc:spChg chg="add del">
          <ac:chgData name="Christopher, Jennifer L. (MSFC-HP27)" userId="ad187af0-0130-45a0-a8c5-31452690ab53" providerId="ADAL" clId="{167D8EC6-4057-4BB9-8E6E-B09B50411AC5}" dt="2023-02-18T23:36:30.922" v="178" actId="478"/>
          <ac:spMkLst>
            <pc:docMk/>
            <pc:sldMk cId="2373070986" sldId="894"/>
            <ac:spMk id="325" creationId="{C0A03282-6108-47B4-B6B9-93E0503992F9}"/>
          </ac:spMkLst>
        </pc:spChg>
        <pc:grpChg chg="add del mod">
          <ac:chgData name="Christopher, Jennifer L. (MSFC-HP27)" userId="ad187af0-0130-45a0-a8c5-31452690ab53" providerId="ADAL" clId="{167D8EC6-4057-4BB9-8E6E-B09B50411AC5}" dt="2023-02-18T23:36:44.355" v="182" actId="478"/>
          <ac:grpSpMkLst>
            <pc:docMk/>
            <pc:sldMk cId="2373070986" sldId="894"/>
            <ac:grpSpMk id="254" creationId="{621B6736-45B8-47BC-B1D5-BD3096FC06DF}"/>
          </ac:grpSpMkLst>
        </pc:grpChg>
        <pc:grpChg chg="del">
          <ac:chgData name="Christopher, Jennifer L. (MSFC-HP27)" userId="ad187af0-0130-45a0-a8c5-31452690ab53" providerId="ADAL" clId="{167D8EC6-4057-4BB9-8E6E-B09B50411AC5}" dt="2023-02-18T23:36:38.920" v="180" actId="478"/>
          <ac:grpSpMkLst>
            <pc:docMk/>
            <pc:sldMk cId="2373070986" sldId="894"/>
            <ac:grpSpMk id="260" creationId="{91255A93-4746-4428-B33C-278A486791BB}"/>
          </ac:grpSpMkLst>
        </pc:grpChg>
        <pc:grpChg chg="del">
          <ac:chgData name="Christopher, Jennifer L. (MSFC-HP27)" userId="ad187af0-0130-45a0-a8c5-31452690ab53" providerId="ADAL" clId="{167D8EC6-4057-4BB9-8E6E-B09B50411AC5}" dt="2023-02-18T23:36:47.949" v="183" actId="478"/>
          <ac:grpSpMkLst>
            <pc:docMk/>
            <pc:sldMk cId="2373070986" sldId="894"/>
            <ac:grpSpMk id="322" creationId="{01DDE22D-A821-4FCE-A5C7-32B0E2BDCD31}"/>
          </ac:grpSpMkLst>
        </pc:grpChg>
        <pc:picChg chg="add del">
          <ac:chgData name="Christopher, Jennifer L. (MSFC-HP27)" userId="ad187af0-0130-45a0-a8c5-31452690ab53" providerId="ADAL" clId="{167D8EC6-4057-4BB9-8E6E-B09B50411AC5}" dt="2023-02-18T23:42:23.729" v="217" actId="21"/>
          <ac:picMkLst>
            <pc:docMk/>
            <pc:sldMk cId="2373070986" sldId="894"/>
            <ac:picMk id="2" creationId="{13BA215E-5814-4FB7-A8B1-920E304B0220}"/>
          </ac:picMkLst>
        </pc:picChg>
        <pc:picChg chg="del">
          <ac:chgData name="Christopher, Jennifer L. (MSFC-HP27)" userId="ad187af0-0130-45a0-a8c5-31452690ab53" providerId="ADAL" clId="{167D8EC6-4057-4BB9-8E6E-B09B50411AC5}" dt="2023-02-18T23:36:08.959" v="169" actId="478"/>
          <ac:picMkLst>
            <pc:docMk/>
            <pc:sldMk cId="2373070986" sldId="894"/>
            <ac:picMk id="10" creationId="{380D0443-F49E-4F97-93E7-7D819C2E5E7E}"/>
          </ac:picMkLst>
        </pc:picChg>
        <pc:picChg chg="del">
          <ac:chgData name="Christopher, Jennifer L. (MSFC-HP27)" userId="ad187af0-0130-45a0-a8c5-31452690ab53" providerId="ADAL" clId="{167D8EC6-4057-4BB9-8E6E-B09B50411AC5}" dt="2023-02-18T23:36:08.959" v="169" actId="478"/>
          <ac:picMkLst>
            <pc:docMk/>
            <pc:sldMk cId="2373070986" sldId="894"/>
            <ac:picMk id="11" creationId="{65F4BB55-2EAC-4257-8711-2529B2AD5D0D}"/>
          </ac:picMkLst>
        </pc:picChg>
        <pc:picChg chg="del">
          <ac:chgData name="Christopher, Jennifer L. (MSFC-HP27)" userId="ad187af0-0130-45a0-a8c5-31452690ab53" providerId="ADAL" clId="{167D8EC6-4057-4BB9-8E6E-B09B50411AC5}" dt="2023-02-18T23:36:08.959" v="169" actId="478"/>
          <ac:picMkLst>
            <pc:docMk/>
            <pc:sldMk cId="2373070986" sldId="894"/>
            <ac:picMk id="15" creationId="{069AAEE8-7301-4BCA-827F-719AFA6D9564}"/>
          </ac:picMkLst>
        </pc:picChg>
        <pc:picChg chg="del">
          <ac:chgData name="Christopher, Jennifer L. (MSFC-HP27)" userId="ad187af0-0130-45a0-a8c5-31452690ab53" providerId="ADAL" clId="{167D8EC6-4057-4BB9-8E6E-B09B50411AC5}" dt="2023-02-18T23:36:08.959" v="169" actId="478"/>
          <ac:picMkLst>
            <pc:docMk/>
            <pc:sldMk cId="2373070986" sldId="894"/>
            <ac:picMk id="17" creationId="{0ABDD259-2355-4C70-9BB5-5BC721B8E9E5}"/>
          </ac:picMkLst>
        </pc:picChg>
        <pc:picChg chg="del">
          <ac:chgData name="Christopher, Jennifer L. (MSFC-HP27)" userId="ad187af0-0130-45a0-a8c5-31452690ab53" providerId="ADAL" clId="{167D8EC6-4057-4BB9-8E6E-B09B50411AC5}" dt="2023-02-18T23:36:08.959" v="169" actId="478"/>
          <ac:picMkLst>
            <pc:docMk/>
            <pc:sldMk cId="2373070986" sldId="894"/>
            <ac:picMk id="134" creationId="{315B058E-9FC3-4B96-98F3-DD64D1A77B54}"/>
          </ac:picMkLst>
        </pc:picChg>
        <pc:picChg chg="del">
          <ac:chgData name="Christopher, Jennifer L. (MSFC-HP27)" userId="ad187af0-0130-45a0-a8c5-31452690ab53" providerId="ADAL" clId="{167D8EC6-4057-4BB9-8E6E-B09B50411AC5}" dt="2023-02-18T23:36:08.959" v="169" actId="478"/>
          <ac:picMkLst>
            <pc:docMk/>
            <pc:sldMk cId="2373070986" sldId="894"/>
            <ac:picMk id="135" creationId="{0BEF18FD-B8B5-4EDB-8ACA-8EFED21948C5}"/>
          </ac:picMkLst>
        </pc:picChg>
        <pc:picChg chg="del">
          <ac:chgData name="Christopher, Jennifer L. (MSFC-HP27)" userId="ad187af0-0130-45a0-a8c5-31452690ab53" providerId="ADAL" clId="{167D8EC6-4057-4BB9-8E6E-B09B50411AC5}" dt="2023-02-18T23:36:08.959" v="169" actId="478"/>
          <ac:picMkLst>
            <pc:docMk/>
            <pc:sldMk cId="2373070986" sldId="894"/>
            <ac:picMk id="1026" creationId="{74AAC95C-C623-4B4C-BB7A-C0DD269DA885}"/>
          </ac:picMkLst>
        </pc:picChg>
        <pc:picChg chg="del">
          <ac:chgData name="Christopher, Jennifer L. (MSFC-HP27)" userId="ad187af0-0130-45a0-a8c5-31452690ab53" providerId="ADAL" clId="{167D8EC6-4057-4BB9-8E6E-B09B50411AC5}" dt="2023-02-18T23:36:08.959" v="169" actId="478"/>
          <ac:picMkLst>
            <pc:docMk/>
            <pc:sldMk cId="2373070986" sldId="894"/>
            <ac:picMk id="1032" creationId="{14972B12-87F3-4906-8087-7CDC845B9723}"/>
          </ac:picMkLst>
        </pc:picChg>
        <pc:picChg chg="del">
          <ac:chgData name="Christopher, Jennifer L. (MSFC-HP27)" userId="ad187af0-0130-45a0-a8c5-31452690ab53" providerId="ADAL" clId="{167D8EC6-4057-4BB9-8E6E-B09B50411AC5}" dt="2023-02-18T23:36:08.959" v="169" actId="478"/>
          <ac:picMkLst>
            <pc:docMk/>
            <pc:sldMk cId="2373070986" sldId="894"/>
            <ac:picMk id="1036" creationId="{85B78001-D9C3-4BD6-B62F-0D611E3A42AC}"/>
          </ac:picMkLst>
        </pc:picChg>
      </pc:sldChg>
      <pc:sldChg chg="delSp add del mod">
        <pc:chgData name="Christopher, Jennifer L. (MSFC-HP27)" userId="ad187af0-0130-45a0-a8c5-31452690ab53" providerId="ADAL" clId="{167D8EC6-4057-4BB9-8E6E-B09B50411AC5}" dt="2023-02-18T23:46:06.876" v="292" actId="47"/>
        <pc:sldMkLst>
          <pc:docMk/>
          <pc:sldMk cId="2230198486" sldId="895"/>
        </pc:sldMkLst>
        <pc:spChg chg="del">
          <ac:chgData name="Christopher, Jennifer L. (MSFC-HP27)" userId="ad187af0-0130-45a0-a8c5-31452690ab53" providerId="ADAL" clId="{167D8EC6-4057-4BB9-8E6E-B09B50411AC5}" dt="2023-02-18T23:38:28.985" v="196" actId="478"/>
          <ac:spMkLst>
            <pc:docMk/>
            <pc:sldMk cId="2230198486" sldId="895"/>
            <ac:spMk id="262" creationId="{5E4E09B7-4B1E-4312-8CE2-B6560B42FF3D}"/>
          </ac:spMkLst>
        </pc:spChg>
        <pc:spChg chg="del">
          <ac:chgData name="Christopher, Jennifer L. (MSFC-HP27)" userId="ad187af0-0130-45a0-a8c5-31452690ab53" providerId="ADAL" clId="{167D8EC6-4057-4BB9-8E6E-B09B50411AC5}" dt="2023-02-18T23:38:32.222" v="197" actId="478"/>
          <ac:spMkLst>
            <pc:docMk/>
            <pc:sldMk cId="2230198486" sldId="895"/>
            <ac:spMk id="266" creationId="{AC2EDC6D-E3A7-45EE-8471-68F3630FF083}"/>
          </ac:spMkLst>
        </pc:spChg>
      </pc:sldChg>
      <pc:sldChg chg="add del">
        <pc:chgData name="Christopher, Jennifer L. (MSFC-HP27)" userId="ad187af0-0130-45a0-a8c5-31452690ab53" providerId="ADAL" clId="{167D8EC6-4057-4BB9-8E6E-B09B50411AC5}" dt="2023-02-18T23:44:48.305" v="254" actId="47"/>
        <pc:sldMkLst>
          <pc:docMk/>
          <pc:sldMk cId="361236419" sldId="896"/>
        </pc:sldMkLst>
      </pc:sldChg>
      <pc:sldChg chg="add del">
        <pc:chgData name="Christopher, Jennifer L. (MSFC-HP27)" userId="ad187af0-0130-45a0-a8c5-31452690ab53" providerId="ADAL" clId="{167D8EC6-4057-4BB9-8E6E-B09B50411AC5}" dt="2023-02-18T23:38:34.333" v="198" actId="47"/>
        <pc:sldMkLst>
          <pc:docMk/>
          <pc:sldMk cId="2966492728" sldId="896"/>
        </pc:sldMkLst>
      </pc:sldChg>
      <pc:sldChg chg="add del">
        <pc:chgData name="Christopher, Jennifer L. (MSFC-HP27)" userId="ad187af0-0130-45a0-a8c5-31452690ab53" providerId="ADAL" clId="{167D8EC6-4057-4BB9-8E6E-B09B50411AC5}" dt="2023-02-18T23:44:43.287" v="252" actId="47"/>
        <pc:sldMkLst>
          <pc:docMk/>
          <pc:sldMk cId="2463628638" sldId="897"/>
        </pc:sldMkLst>
      </pc:sldChg>
      <pc:sldChg chg="add del">
        <pc:chgData name="Christopher, Jennifer L. (MSFC-HP27)" userId="ad187af0-0130-45a0-a8c5-31452690ab53" providerId="ADAL" clId="{167D8EC6-4057-4BB9-8E6E-B09B50411AC5}" dt="2023-02-18T23:38:35.572" v="199" actId="47"/>
        <pc:sldMkLst>
          <pc:docMk/>
          <pc:sldMk cId="3667035820" sldId="897"/>
        </pc:sldMkLst>
      </pc:sldChg>
      <pc:sldChg chg="add del">
        <pc:chgData name="Christopher, Jennifer L. (MSFC-HP27)" userId="ad187af0-0130-45a0-a8c5-31452690ab53" providerId="ADAL" clId="{167D8EC6-4057-4BB9-8E6E-B09B50411AC5}" dt="2023-02-18T23:38:36.472" v="200" actId="47"/>
        <pc:sldMkLst>
          <pc:docMk/>
          <pc:sldMk cId="2681451739" sldId="898"/>
        </pc:sldMkLst>
      </pc:sldChg>
      <pc:sldChg chg="addSp delSp modSp add del mod">
        <pc:chgData name="Christopher, Jennifer L. (MSFC-HP27)" userId="ad187af0-0130-45a0-a8c5-31452690ab53" providerId="ADAL" clId="{167D8EC6-4057-4BB9-8E6E-B09B50411AC5}" dt="2023-02-18T23:52:36.544" v="358" actId="14100"/>
        <pc:sldMkLst>
          <pc:docMk/>
          <pc:sldMk cId="3152962536" sldId="898"/>
        </pc:sldMkLst>
        <pc:spChg chg="add mod">
          <ac:chgData name="Christopher, Jennifer L. (MSFC-HP27)" userId="ad187af0-0130-45a0-a8c5-31452690ab53" providerId="ADAL" clId="{167D8EC6-4057-4BB9-8E6E-B09B50411AC5}" dt="2023-02-18T23:45:10.817" v="260"/>
          <ac:spMkLst>
            <pc:docMk/>
            <pc:sldMk cId="3152962536" sldId="898"/>
            <ac:spMk id="8" creationId="{81EF9606-D211-4E33-AA1C-6D17F40B9052}"/>
          </ac:spMkLst>
        </pc:spChg>
        <pc:spChg chg="add mod">
          <ac:chgData name="Christopher, Jennifer L. (MSFC-HP27)" userId="ad187af0-0130-45a0-a8c5-31452690ab53" providerId="ADAL" clId="{167D8EC6-4057-4BB9-8E6E-B09B50411AC5}" dt="2023-02-18T23:45:10.817" v="260"/>
          <ac:spMkLst>
            <pc:docMk/>
            <pc:sldMk cId="3152962536" sldId="898"/>
            <ac:spMk id="9" creationId="{65657FFE-8F6D-4C92-8C92-B94DFA11FD64}"/>
          </ac:spMkLst>
        </pc:spChg>
        <pc:spChg chg="add mod">
          <ac:chgData name="Christopher, Jennifer L. (MSFC-HP27)" userId="ad187af0-0130-45a0-a8c5-31452690ab53" providerId="ADAL" clId="{167D8EC6-4057-4BB9-8E6E-B09B50411AC5}" dt="2023-02-18T23:52:36.544" v="358" actId="14100"/>
          <ac:spMkLst>
            <pc:docMk/>
            <pc:sldMk cId="3152962536" sldId="898"/>
            <ac:spMk id="10" creationId="{AB21EE2B-16D3-4228-BB40-9BCBE269CBC5}"/>
          </ac:spMkLst>
        </pc:spChg>
        <pc:spChg chg="add del mod">
          <ac:chgData name="Christopher, Jennifer L. (MSFC-HP27)" userId="ad187af0-0130-45a0-a8c5-31452690ab53" providerId="ADAL" clId="{167D8EC6-4057-4BB9-8E6E-B09B50411AC5}" dt="2023-02-18T23:52:22.896" v="352" actId="478"/>
          <ac:spMkLst>
            <pc:docMk/>
            <pc:sldMk cId="3152962536" sldId="898"/>
            <ac:spMk id="11" creationId="{6B1B6E8B-3498-4726-8099-A4D121A9245E}"/>
          </ac:spMkLst>
        </pc:spChg>
        <pc:picChg chg="add del mod">
          <ac:chgData name="Christopher, Jennifer L. (MSFC-HP27)" userId="ad187af0-0130-45a0-a8c5-31452690ab53" providerId="ADAL" clId="{167D8EC6-4057-4BB9-8E6E-B09B50411AC5}" dt="2023-02-18T23:42:40.107" v="221" actId="478"/>
          <ac:picMkLst>
            <pc:docMk/>
            <pc:sldMk cId="3152962536" sldId="898"/>
            <ac:picMk id="5" creationId="{B1675334-C732-448D-A296-58A104E686CE}"/>
          </ac:picMkLst>
        </pc:picChg>
        <pc:picChg chg="add mod">
          <ac:chgData name="Christopher, Jennifer L. (MSFC-HP27)" userId="ad187af0-0130-45a0-a8c5-31452690ab53" providerId="ADAL" clId="{167D8EC6-4057-4BB9-8E6E-B09B50411AC5}" dt="2023-02-18T23:45:57.852" v="291" actId="1035"/>
          <ac:picMkLst>
            <pc:docMk/>
            <pc:sldMk cId="3152962536" sldId="898"/>
            <ac:picMk id="6" creationId="{BC41281F-7C23-41AC-A1CC-A6C1F1F605AE}"/>
          </ac:picMkLst>
        </pc:picChg>
        <pc:picChg chg="mod">
          <ac:chgData name="Christopher, Jennifer L. (MSFC-HP27)" userId="ad187af0-0130-45a0-a8c5-31452690ab53" providerId="ADAL" clId="{167D8EC6-4057-4BB9-8E6E-B09B50411AC5}" dt="2023-02-18T23:45:57.852" v="291" actId="1035"/>
          <ac:picMkLst>
            <pc:docMk/>
            <pc:sldMk cId="3152962536" sldId="898"/>
            <ac:picMk id="1028" creationId="{9F8F3FF0-C6C3-4272-9194-3001D30A7CE4}"/>
          </ac:picMkLst>
        </pc:picChg>
      </pc:sldChg>
      <pc:sldChg chg="addSp delSp modSp add mod">
        <pc:chgData name="Christopher, Jennifer L. (MSFC-HP27)" userId="ad187af0-0130-45a0-a8c5-31452690ab53" providerId="ADAL" clId="{167D8EC6-4057-4BB9-8E6E-B09B50411AC5}" dt="2023-02-18T23:52:55.239" v="365" actId="403"/>
        <pc:sldMkLst>
          <pc:docMk/>
          <pc:sldMk cId="677495013" sldId="899"/>
        </pc:sldMkLst>
        <pc:spChg chg="add mod">
          <ac:chgData name="Christopher, Jennifer L. (MSFC-HP27)" userId="ad187af0-0130-45a0-a8c5-31452690ab53" providerId="ADAL" clId="{167D8EC6-4057-4BB9-8E6E-B09B50411AC5}" dt="2023-02-18T23:52:55.239" v="365" actId="403"/>
          <ac:spMkLst>
            <pc:docMk/>
            <pc:sldMk cId="677495013" sldId="899"/>
            <ac:spMk id="10" creationId="{506A940E-9F06-45D2-A97C-DD673DD5542F}"/>
          </ac:spMkLst>
        </pc:spChg>
        <pc:spChg chg="add del mod">
          <ac:chgData name="Christopher, Jennifer L. (MSFC-HP27)" userId="ad187af0-0130-45a0-a8c5-31452690ab53" providerId="ADAL" clId="{167D8EC6-4057-4BB9-8E6E-B09B50411AC5}" dt="2023-02-18T23:52:48.636" v="359" actId="478"/>
          <ac:spMkLst>
            <pc:docMk/>
            <pc:sldMk cId="677495013" sldId="899"/>
            <ac:spMk id="11" creationId="{BF689089-8351-4F81-A818-C6A3FBC3CE8C}"/>
          </ac:spMkLst>
        </pc:spChg>
        <pc:picChg chg="mod">
          <ac:chgData name="Christopher, Jennifer L. (MSFC-HP27)" userId="ad187af0-0130-45a0-a8c5-31452690ab53" providerId="ADAL" clId="{167D8EC6-4057-4BB9-8E6E-B09B50411AC5}" dt="2023-02-18T23:46:23.128" v="297" actId="732"/>
          <ac:picMkLst>
            <pc:docMk/>
            <pc:sldMk cId="677495013" sldId="899"/>
            <ac:picMk id="6" creationId="{BC41281F-7C23-41AC-A1CC-A6C1F1F605AE}"/>
          </ac:picMkLst>
        </pc:picChg>
      </pc:sldChg>
      <pc:sldChg chg="addSp delSp modSp add mod">
        <pc:chgData name="Christopher, Jennifer L. (MSFC-HP27)" userId="ad187af0-0130-45a0-a8c5-31452690ab53" providerId="ADAL" clId="{167D8EC6-4057-4BB9-8E6E-B09B50411AC5}" dt="2023-02-18T23:53:30.514" v="372" actId="1076"/>
        <pc:sldMkLst>
          <pc:docMk/>
          <pc:sldMk cId="3635500085" sldId="900"/>
        </pc:sldMkLst>
        <pc:spChg chg="add mod">
          <ac:chgData name="Christopher, Jennifer L. (MSFC-HP27)" userId="ad187af0-0130-45a0-a8c5-31452690ab53" providerId="ADAL" clId="{167D8EC6-4057-4BB9-8E6E-B09B50411AC5}" dt="2023-02-18T23:53:30.514" v="372" actId="1076"/>
          <ac:spMkLst>
            <pc:docMk/>
            <pc:sldMk cId="3635500085" sldId="900"/>
            <ac:spMk id="10" creationId="{2B95E5A2-028B-46B0-AC1C-773E65B2C76F}"/>
          </ac:spMkLst>
        </pc:spChg>
        <pc:spChg chg="add del mod">
          <ac:chgData name="Christopher, Jennifer L. (MSFC-HP27)" userId="ad187af0-0130-45a0-a8c5-31452690ab53" providerId="ADAL" clId="{167D8EC6-4057-4BB9-8E6E-B09B50411AC5}" dt="2023-02-18T23:53:14.173" v="366" actId="478"/>
          <ac:spMkLst>
            <pc:docMk/>
            <pc:sldMk cId="3635500085" sldId="900"/>
            <ac:spMk id="11" creationId="{64DF0AF9-3738-477B-B88E-B583993283AB}"/>
          </ac:spMkLst>
        </pc:spChg>
        <pc:picChg chg="mod">
          <ac:chgData name="Christopher, Jennifer L. (MSFC-HP27)" userId="ad187af0-0130-45a0-a8c5-31452690ab53" providerId="ADAL" clId="{167D8EC6-4057-4BB9-8E6E-B09B50411AC5}" dt="2023-02-18T23:46:36.274" v="298" actId="732"/>
          <ac:picMkLst>
            <pc:docMk/>
            <pc:sldMk cId="3635500085" sldId="900"/>
            <ac:picMk id="6" creationId="{BC41281F-7C23-41AC-A1CC-A6C1F1F605AE}"/>
          </ac:picMkLst>
        </pc:picChg>
      </pc:sldChg>
      <pc:sldChg chg="addSp delSp modSp add mod">
        <pc:chgData name="Christopher, Jennifer L. (MSFC-HP27)" userId="ad187af0-0130-45a0-a8c5-31452690ab53" providerId="ADAL" clId="{167D8EC6-4057-4BB9-8E6E-B09B50411AC5}" dt="2023-02-18T23:53:51.629" v="376" actId="1076"/>
        <pc:sldMkLst>
          <pc:docMk/>
          <pc:sldMk cId="2240397557" sldId="901"/>
        </pc:sldMkLst>
        <pc:spChg chg="add del mod">
          <ac:chgData name="Christopher, Jennifer L. (MSFC-HP27)" userId="ad187af0-0130-45a0-a8c5-31452690ab53" providerId="ADAL" clId="{167D8EC6-4057-4BB9-8E6E-B09B50411AC5}" dt="2023-02-18T23:48:51.637" v="309" actId="478"/>
          <ac:spMkLst>
            <pc:docMk/>
            <pc:sldMk cId="2240397557" sldId="901"/>
            <ac:spMk id="10" creationId="{8CF34F3D-7AB6-4587-8457-A26ED579D5F7}"/>
          </ac:spMkLst>
        </pc:spChg>
        <pc:spChg chg="add del mod">
          <ac:chgData name="Christopher, Jennifer L. (MSFC-HP27)" userId="ad187af0-0130-45a0-a8c5-31452690ab53" providerId="ADAL" clId="{167D8EC6-4057-4BB9-8E6E-B09B50411AC5}" dt="2023-02-18T23:48:57.572" v="310" actId="478"/>
          <ac:spMkLst>
            <pc:docMk/>
            <pc:sldMk cId="2240397557" sldId="901"/>
            <ac:spMk id="11" creationId="{F4D4B2AB-4538-4FEB-8632-386977941BE8}"/>
          </ac:spMkLst>
        </pc:spChg>
        <pc:spChg chg="add mod">
          <ac:chgData name="Christopher, Jennifer L. (MSFC-HP27)" userId="ad187af0-0130-45a0-a8c5-31452690ab53" providerId="ADAL" clId="{167D8EC6-4057-4BB9-8E6E-B09B50411AC5}" dt="2023-02-18T23:53:51.629" v="376" actId="1076"/>
          <ac:spMkLst>
            <pc:docMk/>
            <pc:sldMk cId="2240397557" sldId="901"/>
            <ac:spMk id="12" creationId="{4BAAC8C0-3CC5-48BA-8E3D-B1C60090ABF2}"/>
          </ac:spMkLst>
        </pc:spChg>
        <pc:spChg chg="add del mod">
          <ac:chgData name="Christopher, Jennifer L. (MSFC-HP27)" userId="ad187af0-0130-45a0-a8c5-31452690ab53" providerId="ADAL" clId="{167D8EC6-4057-4BB9-8E6E-B09B50411AC5}" dt="2023-02-18T23:51:51.101" v="344" actId="478"/>
          <ac:spMkLst>
            <pc:docMk/>
            <pc:sldMk cId="2240397557" sldId="901"/>
            <ac:spMk id="13" creationId="{AC441193-3E97-488B-B258-EC255481B4EB}"/>
          </ac:spMkLst>
        </pc:spChg>
        <pc:picChg chg="mod">
          <ac:chgData name="Christopher, Jennifer L. (MSFC-HP27)" userId="ad187af0-0130-45a0-a8c5-31452690ab53" providerId="ADAL" clId="{167D8EC6-4057-4BB9-8E6E-B09B50411AC5}" dt="2023-02-18T23:53:46.935" v="375" actId="1076"/>
          <ac:picMkLst>
            <pc:docMk/>
            <pc:sldMk cId="2240397557" sldId="901"/>
            <ac:picMk id="6" creationId="{BC41281F-7C23-41AC-A1CC-A6C1F1F605AE}"/>
          </ac:picMkLst>
        </pc:picChg>
      </pc:sldChg>
      <pc:sldChg chg="addSp delSp modSp add mod">
        <pc:chgData name="Christopher, Jennifer L. (MSFC-HP27)" userId="ad187af0-0130-45a0-a8c5-31452690ab53" providerId="ADAL" clId="{167D8EC6-4057-4BB9-8E6E-B09B50411AC5}" dt="2023-02-18T23:54:27.866" v="382" actId="1076"/>
        <pc:sldMkLst>
          <pc:docMk/>
          <pc:sldMk cId="1978556341" sldId="902"/>
        </pc:sldMkLst>
        <pc:spChg chg="add mod">
          <ac:chgData name="Christopher, Jennifer L. (MSFC-HP27)" userId="ad187af0-0130-45a0-a8c5-31452690ab53" providerId="ADAL" clId="{167D8EC6-4057-4BB9-8E6E-B09B50411AC5}" dt="2023-02-18T23:54:27.866" v="382" actId="1076"/>
          <ac:spMkLst>
            <pc:docMk/>
            <pc:sldMk cId="1978556341" sldId="902"/>
            <ac:spMk id="10" creationId="{330772E5-BC65-4F06-A425-79AEA27304CF}"/>
          </ac:spMkLst>
        </pc:spChg>
        <pc:spChg chg="add del mod">
          <ac:chgData name="Christopher, Jennifer L. (MSFC-HP27)" userId="ad187af0-0130-45a0-a8c5-31452690ab53" providerId="ADAL" clId="{167D8EC6-4057-4BB9-8E6E-B09B50411AC5}" dt="2023-02-18T23:51:38.465" v="343" actId="478"/>
          <ac:spMkLst>
            <pc:docMk/>
            <pc:sldMk cId="1978556341" sldId="902"/>
            <ac:spMk id="11" creationId="{201197D7-4636-40EE-B6C6-6CF477516667}"/>
          </ac:spMkLst>
        </pc:spChg>
        <pc:picChg chg="del">
          <ac:chgData name="Christopher, Jennifer L. (MSFC-HP27)" userId="ad187af0-0130-45a0-a8c5-31452690ab53" providerId="ADAL" clId="{167D8EC6-4057-4BB9-8E6E-B09B50411AC5}" dt="2023-02-18T23:46:59.250" v="300" actId="478"/>
          <ac:picMkLst>
            <pc:docMk/>
            <pc:sldMk cId="1978556341" sldId="902"/>
            <ac:picMk id="6" creationId="{BC41281F-7C23-41AC-A1CC-A6C1F1F605AE}"/>
          </ac:picMkLst>
        </pc:picChg>
        <pc:picChg chg="mod">
          <ac:chgData name="Christopher, Jennifer L. (MSFC-HP27)" userId="ad187af0-0130-45a0-a8c5-31452690ab53" providerId="ADAL" clId="{167D8EC6-4057-4BB9-8E6E-B09B50411AC5}" dt="2023-02-18T23:50:10.370" v="324" actId="1076"/>
          <ac:picMkLst>
            <pc:docMk/>
            <pc:sldMk cId="1978556341" sldId="902"/>
            <ac:picMk id="1028" creationId="{9F8F3FF0-C6C3-4272-9194-3001D30A7CE4}"/>
          </ac:picMkLst>
        </pc:picChg>
      </pc:sldChg>
      <pc:sldChg chg="addSp delSp modSp new del mod">
        <pc:chgData name="Christopher, Jennifer L. (MSFC-HP27)" userId="ad187af0-0130-45a0-a8c5-31452690ab53" providerId="ADAL" clId="{167D8EC6-4057-4BB9-8E6E-B09B50411AC5}" dt="2023-02-23T14:48:21.624" v="698" actId="47"/>
        <pc:sldMkLst>
          <pc:docMk/>
          <pc:sldMk cId="2376995530" sldId="903"/>
        </pc:sldMkLst>
        <pc:spChg chg="add mod">
          <ac:chgData name="Christopher, Jennifer L. (MSFC-HP27)" userId="ad187af0-0130-45a0-a8c5-31452690ab53" providerId="ADAL" clId="{167D8EC6-4057-4BB9-8E6E-B09B50411AC5}" dt="2023-02-23T14:47:25.662" v="680"/>
          <ac:spMkLst>
            <pc:docMk/>
            <pc:sldMk cId="2376995530" sldId="903"/>
            <ac:spMk id="9" creationId="{A75D27ED-DFEB-48D8-A5E0-E18766C88CE7}"/>
          </ac:spMkLst>
        </pc:spChg>
        <pc:graphicFrameChg chg="add mod">
          <ac:chgData name="Christopher, Jennifer L. (MSFC-HP27)" userId="ad187af0-0130-45a0-a8c5-31452690ab53" providerId="ADAL" clId="{167D8EC6-4057-4BB9-8E6E-B09B50411AC5}" dt="2023-02-23T14:32:27.506" v="542"/>
          <ac:graphicFrameMkLst>
            <pc:docMk/>
            <pc:sldMk cId="2376995530" sldId="903"/>
            <ac:graphicFrameMk id="4" creationId="{6185A714-637C-4458-B2FA-134BA41AD756}"/>
          </ac:graphicFrameMkLst>
        </pc:graphicFrameChg>
        <pc:picChg chg="add del mod">
          <ac:chgData name="Christopher, Jennifer L. (MSFC-HP27)" userId="ad187af0-0130-45a0-a8c5-31452690ab53" providerId="ADAL" clId="{167D8EC6-4057-4BB9-8E6E-B09B50411AC5}" dt="2023-02-23T14:27:57.113" v="488" actId="478"/>
          <ac:picMkLst>
            <pc:docMk/>
            <pc:sldMk cId="2376995530" sldId="903"/>
            <ac:picMk id="7" creationId="{C6FD85E2-3274-4B8A-AF1A-560D514C0DE6}"/>
          </ac:picMkLst>
        </pc:picChg>
        <pc:picChg chg="add del mod">
          <ac:chgData name="Christopher, Jennifer L. (MSFC-HP27)" userId="ad187af0-0130-45a0-a8c5-31452690ab53" providerId="ADAL" clId="{167D8EC6-4057-4BB9-8E6E-B09B50411AC5}" dt="2023-02-23T14:28:09.288" v="490" actId="478"/>
          <ac:picMkLst>
            <pc:docMk/>
            <pc:sldMk cId="2376995530" sldId="903"/>
            <ac:picMk id="2050" creationId="{97DC5CB6-7B3A-4DA3-9C70-B19DEDD86569}"/>
          </ac:picMkLst>
        </pc:picChg>
        <pc:picChg chg="add del mod">
          <ac:chgData name="Christopher, Jennifer L. (MSFC-HP27)" userId="ad187af0-0130-45a0-a8c5-31452690ab53" providerId="ADAL" clId="{167D8EC6-4057-4BB9-8E6E-B09B50411AC5}" dt="2023-02-23T14:28:09.858" v="491" actId="478"/>
          <ac:picMkLst>
            <pc:docMk/>
            <pc:sldMk cId="2376995530" sldId="903"/>
            <ac:picMk id="2051" creationId="{82208DB6-E6BD-431F-8551-5AF63E8780B5}"/>
          </ac:picMkLst>
        </pc:picChg>
        <pc:picChg chg="add mod">
          <ac:chgData name="Christopher, Jennifer L. (MSFC-HP27)" userId="ad187af0-0130-45a0-a8c5-31452690ab53" providerId="ADAL" clId="{167D8EC6-4057-4BB9-8E6E-B09B50411AC5}" dt="2023-02-23T14:28:18.680" v="493" actId="1076"/>
          <ac:picMkLst>
            <pc:docMk/>
            <pc:sldMk cId="2376995530" sldId="903"/>
            <ac:picMk id="2052" creationId="{DDA1E3CB-6035-4795-9ECE-65FC881BCC30}"/>
          </ac:picMkLst>
        </pc:picChg>
      </pc:sldChg>
      <pc:sldChg chg="addSp delSp modSp new del mod setBg setClrOvrMap">
        <pc:chgData name="Christopher, Jennifer L. (MSFC-HP27)" userId="ad187af0-0130-45a0-a8c5-31452690ab53" providerId="ADAL" clId="{167D8EC6-4057-4BB9-8E6E-B09B50411AC5}" dt="2023-02-23T14:48:20.305" v="697" actId="47"/>
        <pc:sldMkLst>
          <pc:docMk/>
          <pc:sldMk cId="2510208100" sldId="904"/>
        </pc:sldMkLst>
        <pc:spChg chg="mod ord">
          <ac:chgData name="Christopher, Jennifer L. (MSFC-HP27)" userId="ad187af0-0130-45a0-a8c5-31452690ab53" providerId="ADAL" clId="{167D8EC6-4057-4BB9-8E6E-B09B50411AC5}" dt="2023-02-23T14:32:14.153" v="541" actId="26606"/>
          <ac:spMkLst>
            <pc:docMk/>
            <pc:sldMk cId="2510208100" sldId="904"/>
            <ac:spMk id="2" creationId="{94ADE5B9-25B0-4B90-BF4D-BF8A13E3719F}"/>
          </ac:spMkLst>
        </pc:spChg>
        <pc:spChg chg="mod ord">
          <ac:chgData name="Christopher, Jennifer L. (MSFC-HP27)" userId="ad187af0-0130-45a0-a8c5-31452690ab53" providerId="ADAL" clId="{167D8EC6-4057-4BB9-8E6E-B09B50411AC5}" dt="2023-02-23T14:32:14.153" v="541" actId="26606"/>
          <ac:spMkLst>
            <pc:docMk/>
            <pc:sldMk cId="2510208100" sldId="904"/>
            <ac:spMk id="3" creationId="{E8FECECF-9A3F-464B-9148-8B5E72511AFB}"/>
          </ac:spMkLst>
        </pc:spChg>
        <pc:spChg chg="add mod ord">
          <ac:chgData name="Christopher, Jennifer L. (MSFC-HP27)" userId="ad187af0-0130-45a0-a8c5-31452690ab53" providerId="ADAL" clId="{167D8EC6-4057-4BB9-8E6E-B09B50411AC5}" dt="2023-02-23T14:32:14.153" v="541" actId="26606"/>
          <ac:spMkLst>
            <pc:docMk/>
            <pc:sldMk cId="2510208100" sldId="904"/>
            <ac:spMk id="5" creationId="{0D095374-044F-42AE-ADCA-429733D6D204}"/>
          </ac:spMkLst>
        </pc:spChg>
        <pc:spChg chg="add del">
          <ac:chgData name="Christopher, Jennifer L. (MSFC-HP27)" userId="ad187af0-0130-45a0-a8c5-31452690ab53" providerId="ADAL" clId="{167D8EC6-4057-4BB9-8E6E-B09B50411AC5}" dt="2023-02-23T14:32:14.153" v="540" actId="26606"/>
          <ac:spMkLst>
            <pc:docMk/>
            <pc:sldMk cId="2510208100" sldId="904"/>
            <ac:spMk id="3076" creationId="{A2679492-7988-4050-9056-542444452411}"/>
          </ac:spMkLst>
        </pc:spChg>
        <pc:spChg chg="add del">
          <ac:chgData name="Christopher, Jennifer L. (MSFC-HP27)" userId="ad187af0-0130-45a0-a8c5-31452690ab53" providerId="ADAL" clId="{167D8EC6-4057-4BB9-8E6E-B09B50411AC5}" dt="2023-02-23T14:32:14.153" v="540" actId="26606"/>
          <ac:spMkLst>
            <pc:docMk/>
            <pc:sldMk cId="2510208100" sldId="904"/>
            <ac:spMk id="3077" creationId="{B5ABDEAA-B248-4182-B67C-A925338E772D}"/>
          </ac:spMkLst>
        </pc:spChg>
        <pc:spChg chg="add del">
          <ac:chgData name="Christopher, Jennifer L. (MSFC-HP27)" userId="ad187af0-0130-45a0-a8c5-31452690ab53" providerId="ADAL" clId="{167D8EC6-4057-4BB9-8E6E-B09B50411AC5}" dt="2023-02-23T14:31:30.857" v="530" actId="26606"/>
          <ac:spMkLst>
            <pc:docMk/>
            <pc:sldMk cId="2510208100" sldId="904"/>
            <ac:spMk id="3079" creationId="{432691CC-4AB8-48AF-B822-EBF7F4E9E6CD}"/>
          </ac:spMkLst>
        </pc:spChg>
        <pc:spChg chg="add del">
          <ac:chgData name="Christopher, Jennifer L. (MSFC-HP27)" userId="ad187af0-0130-45a0-a8c5-31452690ab53" providerId="ADAL" clId="{167D8EC6-4057-4BB9-8E6E-B09B50411AC5}" dt="2023-02-23T14:31:30.857" v="530" actId="26606"/>
          <ac:spMkLst>
            <pc:docMk/>
            <pc:sldMk cId="2510208100" sldId="904"/>
            <ac:spMk id="3081" creationId="{D6A8E1B4-B839-4C58-B08A-F0B09458080B}"/>
          </ac:spMkLst>
        </pc:spChg>
        <pc:spChg chg="add del">
          <ac:chgData name="Christopher, Jennifer L. (MSFC-HP27)" userId="ad187af0-0130-45a0-a8c5-31452690ab53" providerId="ADAL" clId="{167D8EC6-4057-4BB9-8E6E-B09B50411AC5}" dt="2023-02-23T14:32:14.153" v="540" actId="26606"/>
          <ac:spMkLst>
            <pc:docMk/>
            <pc:sldMk cId="2510208100" sldId="904"/>
            <ac:spMk id="3083" creationId="{B091B163-7D61-4891-ABCF-5C13D9C418D0}"/>
          </ac:spMkLst>
        </pc:spChg>
        <pc:spChg chg="add del">
          <ac:chgData name="Christopher, Jennifer L. (MSFC-HP27)" userId="ad187af0-0130-45a0-a8c5-31452690ab53" providerId="ADAL" clId="{167D8EC6-4057-4BB9-8E6E-B09B50411AC5}" dt="2023-02-23T14:30:46.490" v="519" actId="26606"/>
          <ac:spMkLst>
            <pc:docMk/>
            <pc:sldMk cId="2510208100" sldId="904"/>
            <ac:spMk id="3086" creationId="{95B1FC96-0749-41C9-BAED-E089E77149FA}"/>
          </ac:spMkLst>
        </pc:spChg>
        <pc:spChg chg="add">
          <ac:chgData name="Christopher, Jennifer L. (MSFC-HP27)" userId="ad187af0-0130-45a0-a8c5-31452690ab53" providerId="ADAL" clId="{167D8EC6-4057-4BB9-8E6E-B09B50411AC5}" dt="2023-02-23T14:32:14.153" v="541" actId="26606"/>
          <ac:spMkLst>
            <pc:docMk/>
            <pc:sldMk cId="2510208100" sldId="904"/>
            <ac:spMk id="3087" creationId="{95B1FC96-0749-41C9-BAED-E089E77149FA}"/>
          </ac:spMkLst>
        </pc:spChg>
        <pc:spChg chg="add del">
          <ac:chgData name="Christopher, Jennifer L. (MSFC-HP27)" userId="ad187af0-0130-45a0-a8c5-31452690ab53" providerId="ADAL" clId="{167D8EC6-4057-4BB9-8E6E-B09B50411AC5}" dt="2023-02-23T14:30:46.490" v="519" actId="26606"/>
          <ac:spMkLst>
            <pc:docMk/>
            <pc:sldMk cId="2510208100" sldId="904"/>
            <ac:spMk id="3088" creationId="{63C1A86C-B1A8-4AEC-B001-595C91716E77}"/>
          </ac:spMkLst>
        </pc:spChg>
        <pc:spChg chg="add">
          <ac:chgData name="Christopher, Jennifer L. (MSFC-HP27)" userId="ad187af0-0130-45a0-a8c5-31452690ab53" providerId="ADAL" clId="{167D8EC6-4057-4BB9-8E6E-B09B50411AC5}" dt="2023-02-23T14:32:14.153" v="541" actId="26606"/>
          <ac:spMkLst>
            <pc:docMk/>
            <pc:sldMk cId="2510208100" sldId="904"/>
            <ac:spMk id="3089" creationId="{63C1A86C-B1A8-4AEC-B001-595C91716E77}"/>
          </ac:spMkLst>
        </pc:spChg>
        <pc:spChg chg="add del">
          <ac:chgData name="Christopher, Jennifer L. (MSFC-HP27)" userId="ad187af0-0130-45a0-a8c5-31452690ab53" providerId="ADAL" clId="{167D8EC6-4057-4BB9-8E6E-B09B50411AC5}" dt="2023-02-23T14:30:54.641" v="521" actId="26606"/>
          <ac:spMkLst>
            <pc:docMk/>
            <pc:sldMk cId="2510208100" sldId="904"/>
            <ac:spMk id="3090" creationId="{B5809B1F-0726-44C0-B0A1-7FCE2A129E20}"/>
          </ac:spMkLst>
        </pc:spChg>
        <pc:spChg chg="add del">
          <ac:chgData name="Christopher, Jennifer L. (MSFC-HP27)" userId="ad187af0-0130-45a0-a8c5-31452690ab53" providerId="ADAL" clId="{167D8EC6-4057-4BB9-8E6E-B09B50411AC5}" dt="2023-02-23T14:30:54.641" v="521" actId="26606"/>
          <ac:spMkLst>
            <pc:docMk/>
            <pc:sldMk cId="2510208100" sldId="904"/>
            <ac:spMk id="3091" creationId="{26EE9A0B-C601-4E3F-8541-29CA20DE1186}"/>
          </ac:spMkLst>
        </pc:spChg>
        <pc:spChg chg="add del">
          <ac:chgData name="Christopher, Jennifer L. (MSFC-HP27)" userId="ad187af0-0130-45a0-a8c5-31452690ab53" providerId="ADAL" clId="{167D8EC6-4057-4BB9-8E6E-B09B50411AC5}" dt="2023-02-23T14:31:03.562" v="523" actId="26606"/>
          <ac:spMkLst>
            <pc:docMk/>
            <pc:sldMk cId="2510208100" sldId="904"/>
            <ac:spMk id="3093" creationId="{B95B9BA8-1D69-4796-85F5-B6D0BD52354B}"/>
          </ac:spMkLst>
        </pc:spChg>
        <pc:spChg chg="add del">
          <ac:chgData name="Christopher, Jennifer L. (MSFC-HP27)" userId="ad187af0-0130-45a0-a8c5-31452690ab53" providerId="ADAL" clId="{167D8EC6-4057-4BB9-8E6E-B09B50411AC5}" dt="2023-02-23T14:31:10.488" v="525" actId="26606"/>
          <ac:spMkLst>
            <pc:docMk/>
            <pc:sldMk cId="2510208100" sldId="904"/>
            <ac:spMk id="3097" creationId="{D2B783EE-0239-4717-BBEA-8C9EAC61C824}"/>
          </ac:spMkLst>
        </pc:spChg>
        <pc:spChg chg="add del">
          <ac:chgData name="Christopher, Jennifer L. (MSFC-HP27)" userId="ad187af0-0130-45a0-a8c5-31452690ab53" providerId="ADAL" clId="{167D8EC6-4057-4BB9-8E6E-B09B50411AC5}" dt="2023-02-23T14:31:10.488" v="525" actId="26606"/>
          <ac:spMkLst>
            <pc:docMk/>
            <pc:sldMk cId="2510208100" sldId="904"/>
            <ac:spMk id="3098" creationId="{A7B99495-F43F-4D80-A44F-2CB4764EB90B}"/>
          </ac:spMkLst>
        </pc:spChg>
        <pc:spChg chg="add del">
          <ac:chgData name="Christopher, Jennifer L. (MSFC-HP27)" userId="ad187af0-0130-45a0-a8c5-31452690ab53" providerId="ADAL" clId="{167D8EC6-4057-4BB9-8E6E-B09B50411AC5}" dt="2023-02-23T14:31:10.488" v="525" actId="26606"/>
          <ac:spMkLst>
            <pc:docMk/>
            <pc:sldMk cId="2510208100" sldId="904"/>
            <ac:spMk id="3099" creationId="{70BEB1E7-2F88-40BC-B73D-42E5B6F80BFC}"/>
          </ac:spMkLst>
        </pc:spChg>
        <pc:spChg chg="add del">
          <ac:chgData name="Christopher, Jennifer L. (MSFC-HP27)" userId="ad187af0-0130-45a0-a8c5-31452690ab53" providerId="ADAL" clId="{167D8EC6-4057-4BB9-8E6E-B09B50411AC5}" dt="2023-02-23T14:31:24.125" v="527" actId="26606"/>
          <ac:spMkLst>
            <pc:docMk/>
            <pc:sldMk cId="2510208100" sldId="904"/>
            <ac:spMk id="3101" creationId="{681CD866-52B5-4280-A92B-56BDFD1E9A12}"/>
          </ac:spMkLst>
        </pc:spChg>
        <pc:spChg chg="add del">
          <ac:chgData name="Christopher, Jennifer L. (MSFC-HP27)" userId="ad187af0-0130-45a0-a8c5-31452690ab53" providerId="ADAL" clId="{167D8EC6-4057-4BB9-8E6E-B09B50411AC5}" dt="2023-02-23T14:31:24.125" v="527" actId="26606"/>
          <ac:spMkLst>
            <pc:docMk/>
            <pc:sldMk cId="2510208100" sldId="904"/>
            <ac:spMk id="3102" creationId="{96EEF187-8434-4B76-BE40-006EEBB263CF}"/>
          </ac:spMkLst>
        </pc:spChg>
        <pc:spChg chg="add del">
          <ac:chgData name="Christopher, Jennifer L. (MSFC-HP27)" userId="ad187af0-0130-45a0-a8c5-31452690ab53" providerId="ADAL" clId="{167D8EC6-4057-4BB9-8E6E-B09B50411AC5}" dt="2023-02-23T14:31:29.354" v="529" actId="26606"/>
          <ac:spMkLst>
            <pc:docMk/>
            <pc:sldMk cId="2510208100" sldId="904"/>
            <ac:spMk id="3104" creationId="{61B2A784-4501-42A8-86DF-DB27DE395089}"/>
          </ac:spMkLst>
        </pc:spChg>
        <pc:spChg chg="add del">
          <ac:chgData name="Christopher, Jennifer L. (MSFC-HP27)" userId="ad187af0-0130-45a0-a8c5-31452690ab53" providerId="ADAL" clId="{167D8EC6-4057-4BB9-8E6E-B09B50411AC5}" dt="2023-02-23T14:31:29.354" v="529" actId="26606"/>
          <ac:spMkLst>
            <pc:docMk/>
            <pc:sldMk cId="2510208100" sldId="904"/>
            <ac:spMk id="3105" creationId="{3BD53A9B-9757-4152-AC12-68721FC8A16F}"/>
          </ac:spMkLst>
        </pc:spChg>
        <pc:grpChg chg="add del">
          <ac:chgData name="Christopher, Jennifer L. (MSFC-HP27)" userId="ad187af0-0130-45a0-a8c5-31452690ab53" providerId="ADAL" clId="{167D8EC6-4057-4BB9-8E6E-B09B50411AC5}" dt="2023-02-23T14:31:03.562" v="523" actId="26606"/>
          <ac:grpSpMkLst>
            <pc:docMk/>
            <pc:sldMk cId="2510208100" sldId="904"/>
            <ac:grpSpMk id="3094" creationId="{364A290D-B7BC-40B4-AB97-0C801BCCE267}"/>
          </ac:grpSpMkLst>
        </pc:grpChg>
        <pc:graphicFrameChg chg="add del mod">
          <ac:chgData name="Christopher, Jennifer L. (MSFC-HP27)" userId="ad187af0-0130-45a0-a8c5-31452690ab53" providerId="ADAL" clId="{167D8EC6-4057-4BB9-8E6E-B09B50411AC5}" dt="2023-02-23T14:32:04.616" v="535" actId="12084"/>
          <ac:graphicFrameMkLst>
            <pc:docMk/>
            <pc:sldMk cId="2510208100" sldId="904"/>
            <ac:graphicFrameMk id="6" creationId="{BF2EA6E9-29EB-4073-8C6A-D8FA957BA966}"/>
          </ac:graphicFrameMkLst>
        </pc:graphicFrameChg>
        <pc:picChg chg="add del mod ord">
          <ac:chgData name="Christopher, Jennifer L. (MSFC-HP27)" userId="ad187af0-0130-45a0-a8c5-31452690ab53" providerId="ADAL" clId="{167D8EC6-4057-4BB9-8E6E-B09B50411AC5}" dt="2023-02-23T14:32:14.153" v="541" actId="26606"/>
          <ac:picMkLst>
            <pc:docMk/>
            <pc:sldMk cId="2510208100" sldId="904"/>
            <ac:picMk id="7" creationId="{0F6AA50E-B8EB-4DF7-97BA-057279E109DE}"/>
          </ac:picMkLst>
        </pc:picChg>
        <pc:picChg chg="add mod ord">
          <ac:chgData name="Christopher, Jennifer L. (MSFC-HP27)" userId="ad187af0-0130-45a0-a8c5-31452690ab53" providerId="ADAL" clId="{167D8EC6-4057-4BB9-8E6E-B09B50411AC5}" dt="2023-02-23T14:32:14.153" v="541" actId="26606"/>
          <ac:picMkLst>
            <pc:docMk/>
            <pc:sldMk cId="2510208100" sldId="904"/>
            <ac:picMk id="3074" creationId="{6A0FB393-939D-42BF-93F8-5BB9D7EE6F73}"/>
          </ac:picMkLst>
        </pc:picChg>
        <pc:cxnChg chg="add del">
          <ac:chgData name="Christopher, Jennifer L. (MSFC-HP27)" userId="ad187af0-0130-45a0-a8c5-31452690ab53" providerId="ADAL" clId="{167D8EC6-4057-4BB9-8E6E-B09B50411AC5}" dt="2023-02-23T14:32:14.153" v="540" actId="26606"/>
          <ac:cxnSpMkLst>
            <pc:docMk/>
            <pc:sldMk cId="2510208100" sldId="904"/>
            <ac:cxnSpMk id="3085" creationId="{C49DA8F6-BCC1-4447-B54C-57856834B94B}"/>
          </ac:cxnSpMkLst>
        </pc:cxnChg>
      </pc:sldChg>
      <pc:sldChg chg="addSp delSp modSp add del mod setBg">
        <pc:chgData name="Christopher, Jennifer L. (MSFC-HP27)" userId="ad187af0-0130-45a0-a8c5-31452690ab53" providerId="ADAL" clId="{167D8EC6-4057-4BB9-8E6E-B09B50411AC5}" dt="2023-02-23T14:34:39.282" v="557" actId="47"/>
        <pc:sldMkLst>
          <pc:docMk/>
          <pc:sldMk cId="1385101820" sldId="905"/>
        </pc:sldMkLst>
        <pc:spChg chg="mod">
          <ac:chgData name="Christopher, Jennifer L. (MSFC-HP27)" userId="ad187af0-0130-45a0-a8c5-31452690ab53" providerId="ADAL" clId="{167D8EC6-4057-4BB9-8E6E-B09B50411AC5}" dt="2023-02-23T14:33:27.924" v="549" actId="26606"/>
          <ac:spMkLst>
            <pc:docMk/>
            <pc:sldMk cId="1385101820" sldId="905"/>
            <ac:spMk id="2" creationId="{CFEAFB34-3B69-4A09-9FAD-DF872CDF8A44}"/>
          </ac:spMkLst>
        </pc:spChg>
        <pc:spChg chg="mod">
          <ac:chgData name="Christopher, Jennifer L. (MSFC-HP27)" userId="ad187af0-0130-45a0-a8c5-31452690ab53" providerId="ADAL" clId="{167D8EC6-4057-4BB9-8E6E-B09B50411AC5}" dt="2023-02-23T14:33:27.924" v="549" actId="26606"/>
          <ac:spMkLst>
            <pc:docMk/>
            <pc:sldMk cId="1385101820" sldId="905"/>
            <ac:spMk id="3" creationId="{2FCEE746-5865-4D29-A0E3-A7C677C236B0}"/>
          </ac:spMkLst>
        </pc:spChg>
        <pc:spChg chg="add del">
          <ac:chgData name="Christopher, Jennifer L. (MSFC-HP27)" userId="ad187af0-0130-45a0-a8c5-31452690ab53" providerId="ADAL" clId="{167D8EC6-4057-4BB9-8E6E-B09B50411AC5}" dt="2023-02-23T14:33:27.924" v="549" actId="26606"/>
          <ac:spMkLst>
            <pc:docMk/>
            <pc:sldMk cId="1385101820" sldId="905"/>
            <ac:spMk id="9" creationId="{BACC6370-2D7E-4714-9D71-7542949D7D5D}"/>
          </ac:spMkLst>
        </pc:spChg>
        <pc:spChg chg="add del">
          <ac:chgData name="Christopher, Jennifer L. (MSFC-HP27)" userId="ad187af0-0130-45a0-a8c5-31452690ab53" providerId="ADAL" clId="{167D8EC6-4057-4BB9-8E6E-B09B50411AC5}" dt="2023-02-23T14:33:27.924" v="549" actId="26606"/>
          <ac:spMkLst>
            <pc:docMk/>
            <pc:sldMk cId="1385101820" sldId="905"/>
            <ac:spMk id="11" creationId="{F68B3F68-107C-434F-AA38-110D5EA91B85}"/>
          </ac:spMkLst>
        </pc:spChg>
        <pc:spChg chg="add del">
          <ac:chgData name="Christopher, Jennifer L. (MSFC-HP27)" userId="ad187af0-0130-45a0-a8c5-31452690ab53" providerId="ADAL" clId="{167D8EC6-4057-4BB9-8E6E-B09B50411AC5}" dt="2023-02-23T14:33:27.924" v="549" actId="26606"/>
          <ac:spMkLst>
            <pc:docMk/>
            <pc:sldMk cId="1385101820" sldId="905"/>
            <ac:spMk id="13" creationId="{AAD0DBB9-1A4B-4391-81D4-CB19F9AB918A}"/>
          </ac:spMkLst>
        </pc:spChg>
        <pc:spChg chg="add del">
          <ac:chgData name="Christopher, Jennifer L. (MSFC-HP27)" userId="ad187af0-0130-45a0-a8c5-31452690ab53" providerId="ADAL" clId="{167D8EC6-4057-4BB9-8E6E-B09B50411AC5}" dt="2023-02-23T14:33:27.924" v="549" actId="26606"/>
          <ac:spMkLst>
            <pc:docMk/>
            <pc:sldMk cId="1385101820" sldId="905"/>
            <ac:spMk id="15" creationId="{063BBA22-50EA-4C4D-BE05-F1CE4E63AA56}"/>
          </ac:spMkLst>
        </pc:spChg>
        <pc:graphicFrameChg chg="mod modGraphic">
          <ac:chgData name="Christopher, Jennifer L. (MSFC-HP27)" userId="ad187af0-0130-45a0-a8c5-31452690ab53" providerId="ADAL" clId="{167D8EC6-4057-4BB9-8E6E-B09B50411AC5}" dt="2023-02-23T14:33:27.924" v="549" actId="26606"/>
          <ac:graphicFrameMkLst>
            <pc:docMk/>
            <pc:sldMk cId="1385101820" sldId="905"/>
            <ac:graphicFrameMk id="4" creationId="{6185A714-637C-4458-B2FA-134BA41AD756}"/>
          </ac:graphicFrameMkLst>
        </pc:graphicFrameChg>
        <pc:picChg chg="del">
          <ac:chgData name="Christopher, Jennifer L. (MSFC-HP27)" userId="ad187af0-0130-45a0-a8c5-31452690ab53" providerId="ADAL" clId="{167D8EC6-4057-4BB9-8E6E-B09B50411AC5}" dt="2023-02-23T14:32:38.381" v="544" actId="478"/>
          <ac:picMkLst>
            <pc:docMk/>
            <pc:sldMk cId="1385101820" sldId="905"/>
            <ac:picMk id="2052" creationId="{DDA1E3CB-6035-4795-9ECE-65FC881BCC30}"/>
          </ac:picMkLst>
        </pc:picChg>
      </pc:sldChg>
      <pc:sldChg chg="addSp delSp modSp new mod">
        <pc:chgData name="Christopher, Jennifer L. (MSFC-HP27)" userId="ad187af0-0130-45a0-a8c5-31452690ab53" providerId="ADAL" clId="{167D8EC6-4057-4BB9-8E6E-B09B50411AC5}" dt="2023-02-23T14:48:10.043" v="696" actId="207"/>
        <pc:sldMkLst>
          <pc:docMk/>
          <pc:sldMk cId="3740538383" sldId="906"/>
        </pc:sldMkLst>
        <pc:spChg chg="add mod">
          <ac:chgData name="Christopher, Jennifer L. (MSFC-HP27)" userId="ad187af0-0130-45a0-a8c5-31452690ab53" providerId="ADAL" clId="{167D8EC6-4057-4BB9-8E6E-B09B50411AC5}" dt="2023-02-23T14:34:33.960" v="556" actId="207"/>
          <ac:spMkLst>
            <pc:docMk/>
            <pc:sldMk cId="3740538383" sldId="906"/>
            <ac:spMk id="7" creationId="{81A80687-3462-4197-973C-C32C3CE8FE17}"/>
          </ac:spMkLst>
        </pc:spChg>
        <pc:spChg chg="add mod">
          <ac:chgData name="Christopher, Jennifer L. (MSFC-HP27)" userId="ad187af0-0130-45a0-a8c5-31452690ab53" providerId="ADAL" clId="{167D8EC6-4057-4BB9-8E6E-B09B50411AC5}" dt="2023-02-23T14:34:33.960" v="556" actId="207"/>
          <ac:spMkLst>
            <pc:docMk/>
            <pc:sldMk cId="3740538383" sldId="906"/>
            <ac:spMk id="8" creationId="{3EA3726A-3CA0-4AB4-9671-4B2DB07AB1FE}"/>
          </ac:spMkLst>
        </pc:spChg>
        <pc:spChg chg="add mod">
          <ac:chgData name="Christopher, Jennifer L. (MSFC-HP27)" userId="ad187af0-0130-45a0-a8c5-31452690ab53" providerId="ADAL" clId="{167D8EC6-4057-4BB9-8E6E-B09B50411AC5}" dt="2023-02-23T14:46:56.269" v="676" actId="1076"/>
          <ac:spMkLst>
            <pc:docMk/>
            <pc:sldMk cId="3740538383" sldId="906"/>
            <ac:spMk id="9" creationId="{0CAA4784-767A-4DA7-B2F9-8EC453A62656}"/>
          </ac:spMkLst>
        </pc:spChg>
        <pc:spChg chg="add mod">
          <ac:chgData name="Christopher, Jennifer L. (MSFC-HP27)" userId="ad187af0-0130-45a0-a8c5-31452690ab53" providerId="ADAL" clId="{167D8EC6-4057-4BB9-8E6E-B09B50411AC5}" dt="2023-02-23T14:47:12.188" v="679" actId="14100"/>
          <ac:spMkLst>
            <pc:docMk/>
            <pc:sldMk cId="3740538383" sldId="906"/>
            <ac:spMk id="10" creationId="{4F29D858-A06E-453E-B301-B6F2DB3BDD39}"/>
          </ac:spMkLst>
        </pc:spChg>
        <pc:spChg chg="add mod">
          <ac:chgData name="Christopher, Jennifer L. (MSFC-HP27)" userId="ad187af0-0130-45a0-a8c5-31452690ab53" providerId="ADAL" clId="{167D8EC6-4057-4BB9-8E6E-B09B50411AC5}" dt="2023-02-23T14:34:00.944" v="553" actId="207"/>
          <ac:spMkLst>
            <pc:docMk/>
            <pc:sldMk cId="3740538383" sldId="906"/>
            <ac:spMk id="11" creationId="{2E906D47-3B2C-4164-9B5C-D9F088A123FD}"/>
          </ac:spMkLst>
        </pc:spChg>
        <pc:spChg chg="add mod">
          <ac:chgData name="Christopher, Jennifer L. (MSFC-HP27)" userId="ad187af0-0130-45a0-a8c5-31452690ab53" providerId="ADAL" clId="{167D8EC6-4057-4BB9-8E6E-B09B50411AC5}" dt="2023-02-23T14:46:03.022" v="652" actId="14100"/>
          <ac:spMkLst>
            <pc:docMk/>
            <pc:sldMk cId="3740538383" sldId="906"/>
            <ac:spMk id="12" creationId="{EE08C1E9-DE4E-4695-B05C-193FF4690CEE}"/>
          </ac:spMkLst>
        </pc:spChg>
        <pc:spChg chg="add mod">
          <ac:chgData name="Christopher, Jennifer L. (MSFC-HP27)" userId="ad187af0-0130-45a0-a8c5-31452690ab53" providerId="ADAL" clId="{167D8EC6-4057-4BB9-8E6E-B09B50411AC5}" dt="2023-02-23T14:46:35.729" v="671" actId="1036"/>
          <ac:spMkLst>
            <pc:docMk/>
            <pc:sldMk cId="3740538383" sldId="906"/>
            <ac:spMk id="13" creationId="{A0750D75-4819-4E3A-8AEC-F81A7265E1F3}"/>
          </ac:spMkLst>
        </pc:spChg>
        <pc:spChg chg="add mod">
          <ac:chgData name="Christopher, Jennifer L. (MSFC-HP27)" userId="ad187af0-0130-45a0-a8c5-31452690ab53" providerId="ADAL" clId="{167D8EC6-4057-4BB9-8E6E-B09B50411AC5}" dt="2023-02-23T14:47:28.003" v="681"/>
          <ac:spMkLst>
            <pc:docMk/>
            <pc:sldMk cId="3740538383" sldId="906"/>
            <ac:spMk id="19" creationId="{9B7EF735-3CA7-46AF-8A19-E1E66130D409}"/>
          </ac:spMkLst>
        </pc:spChg>
        <pc:spChg chg="add mod">
          <ac:chgData name="Christopher, Jennifer L. (MSFC-HP27)" userId="ad187af0-0130-45a0-a8c5-31452690ab53" providerId="ADAL" clId="{167D8EC6-4057-4BB9-8E6E-B09B50411AC5}" dt="2023-02-23T14:48:10.043" v="696" actId="207"/>
          <ac:spMkLst>
            <pc:docMk/>
            <pc:sldMk cId="3740538383" sldId="906"/>
            <ac:spMk id="21" creationId="{75F17E44-E765-485B-9C63-384B4AA7DBF9}"/>
          </ac:spMkLst>
        </pc:spChg>
        <pc:grpChg chg="add mod">
          <ac:chgData name="Christopher, Jennifer L. (MSFC-HP27)" userId="ad187af0-0130-45a0-a8c5-31452690ab53" providerId="ADAL" clId="{167D8EC6-4057-4BB9-8E6E-B09B50411AC5}" dt="2023-02-23T14:47:45.825" v="684" actId="1076"/>
          <ac:grpSpMkLst>
            <pc:docMk/>
            <pc:sldMk cId="3740538383" sldId="906"/>
            <ac:grpSpMk id="4" creationId="{0E199AB6-3428-4F3C-8457-53596B979630}"/>
          </ac:grpSpMkLst>
        </pc:grpChg>
        <pc:grpChg chg="add mod">
          <ac:chgData name="Christopher, Jennifer L. (MSFC-HP27)" userId="ad187af0-0130-45a0-a8c5-31452690ab53" providerId="ADAL" clId="{167D8EC6-4057-4BB9-8E6E-B09B50411AC5}" dt="2023-02-23T14:47:09.428" v="678" actId="14100"/>
          <ac:grpSpMkLst>
            <pc:docMk/>
            <pc:sldMk cId="3740538383" sldId="906"/>
            <ac:grpSpMk id="5" creationId="{F7EF6860-A6F9-4F7B-A188-9296540BFD42}"/>
          </ac:grpSpMkLst>
        </pc:grpChg>
        <pc:grpChg chg="add mod ord">
          <ac:chgData name="Christopher, Jennifer L. (MSFC-HP27)" userId="ad187af0-0130-45a0-a8c5-31452690ab53" providerId="ADAL" clId="{167D8EC6-4057-4BB9-8E6E-B09B50411AC5}" dt="2023-02-23T14:46:21.170" v="657" actId="1076"/>
          <ac:grpSpMkLst>
            <pc:docMk/>
            <pc:sldMk cId="3740538383" sldId="906"/>
            <ac:grpSpMk id="6" creationId="{BEDA48A2-17C0-4CB5-85A9-3C7B0A8806F7}"/>
          </ac:grpSpMkLst>
        </pc:grpChg>
        <pc:picChg chg="add del">
          <ac:chgData name="Christopher, Jennifer L. (MSFC-HP27)" userId="ad187af0-0130-45a0-a8c5-31452690ab53" providerId="ADAL" clId="{167D8EC6-4057-4BB9-8E6E-B09B50411AC5}" dt="2023-02-23T14:36:37.059" v="578"/>
          <ac:picMkLst>
            <pc:docMk/>
            <pc:sldMk cId="3740538383" sldId="906"/>
            <ac:picMk id="14" creationId="{9C9F0538-FF43-4CD7-A68A-B77173E32B0E}"/>
          </ac:picMkLst>
        </pc:picChg>
        <pc:picChg chg="add del mod">
          <ac:chgData name="Christopher, Jennifer L. (MSFC-HP27)" userId="ad187af0-0130-45a0-a8c5-31452690ab53" providerId="ADAL" clId="{167D8EC6-4057-4BB9-8E6E-B09B50411AC5}" dt="2023-02-23T14:37:14.229" v="584" actId="478"/>
          <ac:picMkLst>
            <pc:docMk/>
            <pc:sldMk cId="3740538383" sldId="906"/>
            <ac:picMk id="16" creationId="{6A4E8E15-8D56-4B1C-86DA-5B940798C26F}"/>
          </ac:picMkLst>
        </pc:picChg>
        <pc:picChg chg="add mod modCrop">
          <ac:chgData name="Christopher, Jennifer L. (MSFC-HP27)" userId="ad187af0-0130-45a0-a8c5-31452690ab53" providerId="ADAL" clId="{167D8EC6-4057-4BB9-8E6E-B09B50411AC5}" dt="2023-02-23T14:45:43.355" v="648" actId="1076"/>
          <ac:picMkLst>
            <pc:docMk/>
            <pc:sldMk cId="3740538383" sldId="906"/>
            <ac:picMk id="18" creationId="{01165060-221C-4C09-A0FE-35FEF470ED96}"/>
          </ac:picMkLst>
        </pc:picChg>
      </pc:sldChg>
      <pc:sldChg chg="addSp delSp modSp new mod setBg">
        <pc:chgData name="Christopher, Jennifer L. (MSFC-HP27)" userId="ad187af0-0130-45a0-a8c5-31452690ab53" providerId="ADAL" clId="{167D8EC6-4057-4BB9-8E6E-B09B50411AC5}" dt="2023-02-23T14:49:58.794" v="713"/>
        <pc:sldMkLst>
          <pc:docMk/>
          <pc:sldMk cId="162495824" sldId="907"/>
        </pc:sldMkLst>
        <pc:spChg chg="del mod">
          <ac:chgData name="Christopher, Jennifer L. (MSFC-HP27)" userId="ad187af0-0130-45a0-a8c5-31452690ab53" providerId="ADAL" clId="{167D8EC6-4057-4BB9-8E6E-B09B50411AC5}" dt="2023-02-23T14:49:51.473" v="711" actId="478"/>
          <ac:spMkLst>
            <pc:docMk/>
            <pc:sldMk cId="162495824" sldId="907"/>
            <ac:spMk id="2" creationId="{14DF244D-CD28-4731-B723-0B60AE0FA299}"/>
          </ac:spMkLst>
        </pc:spChg>
        <pc:spChg chg="mod ord">
          <ac:chgData name="Christopher, Jennifer L. (MSFC-HP27)" userId="ad187af0-0130-45a0-a8c5-31452690ab53" providerId="ADAL" clId="{167D8EC6-4057-4BB9-8E6E-B09B50411AC5}" dt="2023-02-23T14:49:26.589" v="704" actId="26606"/>
          <ac:spMkLst>
            <pc:docMk/>
            <pc:sldMk cId="162495824" sldId="907"/>
            <ac:spMk id="3" creationId="{05978EB8-21A5-4604-A0A3-87BE3CA00EDE}"/>
          </ac:spMkLst>
        </pc:spChg>
        <pc:spChg chg="mod">
          <ac:chgData name="Christopher, Jennifer L. (MSFC-HP27)" userId="ad187af0-0130-45a0-a8c5-31452690ab53" providerId="ADAL" clId="{167D8EC6-4057-4BB9-8E6E-B09B50411AC5}" dt="2023-02-23T14:49:26.589" v="704" actId="26606"/>
          <ac:spMkLst>
            <pc:docMk/>
            <pc:sldMk cId="162495824" sldId="907"/>
            <ac:spMk id="4" creationId="{5A6B6C2E-A249-493A-A878-A18A8A8C7728}"/>
          </ac:spMkLst>
        </pc:spChg>
        <pc:spChg chg="add del mod">
          <ac:chgData name="Christopher, Jennifer L. (MSFC-HP27)" userId="ad187af0-0130-45a0-a8c5-31452690ab53" providerId="ADAL" clId="{167D8EC6-4057-4BB9-8E6E-B09B50411AC5}" dt="2023-02-23T14:49:58.362" v="712" actId="478"/>
          <ac:spMkLst>
            <pc:docMk/>
            <pc:sldMk cId="162495824" sldId="907"/>
            <ac:spMk id="8" creationId="{1BD78F88-6AF6-4E46-BD46-3F3ED1F73B45}"/>
          </ac:spMkLst>
        </pc:spChg>
        <pc:spChg chg="add mod">
          <ac:chgData name="Christopher, Jennifer L. (MSFC-HP27)" userId="ad187af0-0130-45a0-a8c5-31452690ab53" providerId="ADAL" clId="{167D8EC6-4057-4BB9-8E6E-B09B50411AC5}" dt="2023-02-23T14:49:58.794" v="713"/>
          <ac:spMkLst>
            <pc:docMk/>
            <pc:sldMk cId="162495824" sldId="907"/>
            <ac:spMk id="9" creationId="{4CC43C28-7E41-42E2-8E70-EE2BBC1A0D84}"/>
          </ac:spMkLst>
        </pc:spChg>
        <pc:spChg chg="add del">
          <ac:chgData name="Christopher, Jennifer L. (MSFC-HP27)" userId="ad187af0-0130-45a0-a8c5-31452690ab53" providerId="ADAL" clId="{167D8EC6-4057-4BB9-8E6E-B09B50411AC5}" dt="2023-02-23T14:49:26.589" v="704" actId="26606"/>
          <ac:spMkLst>
            <pc:docMk/>
            <pc:sldMk cId="162495824" sldId="907"/>
            <ac:spMk id="4103" creationId="{87CC2527-562A-4F69-B487-4371E5B243E7}"/>
          </ac:spMkLst>
        </pc:spChg>
        <pc:picChg chg="add mod ord">
          <ac:chgData name="Christopher, Jennifer L. (MSFC-HP27)" userId="ad187af0-0130-45a0-a8c5-31452690ab53" providerId="ADAL" clId="{167D8EC6-4057-4BB9-8E6E-B09B50411AC5}" dt="2023-02-23T14:49:37.741" v="708" actId="1076"/>
          <ac:picMkLst>
            <pc:docMk/>
            <pc:sldMk cId="162495824" sldId="907"/>
            <ac:picMk id="4098" creationId="{B0F67054-42EF-4D27-85DE-4106CA3BAB3F}"/>
          </ac:picMkLst>
        </pc:picChg>
        <pc:cxnChg chg="add del">
          <ac:chgData name="Christopher, Jennifer L. (MSFC-HP27)" userId="ad187af0-0130-45a0-a8c5-31452690ab53" providerId="ADAL" clId="{167D8EC6-4057-4BB9-8E6E-B09B50411AC5}" dt="2023-02-23T14:49:26.589" v="704" actId="26606"/>
          <ac:cxnSpMkLst>
            <pc:docMk/>
            <pc:sldMk cId="162495824" sldId="907"/>
            <ac:cxnSpMk id="4105" creationId="{BCDAEC91-5BCE-4B55-9CC0-43EF94CB734B}"/>
          </ac:cxnSpMkLst>
        </pc:cxnChg>
      </pc:sldChg>
      <pc:sldChg chg="addSp delSp modSp new mod">
        <pc:chgData name="Christopher, Jennifer L. (MSFC-HP27)" userId="ad187af0-0130-45a0-a8c5-31452690ab53" providerId="ADAL" clId="{167D8EC6-4057-4BB9-8E6E-B09B50411AC5}" dt="2023-02-23T14:53:47.115" v="741" actId="1076"/>
        <pc:sldMkLst>
          <pc:docMk/>
          <pc:sldMk cId="3606695438" sldId="908"/>
        </pc:sldMkLst>
        <pc:spChg chg="add mod">
          <ac:chgData name="Christopher, Jennifer L. (MSFC-HP27)" userId="ad187af0-0130-45a0-a8c5-31452690ab53" providerId="ADAL" clId="{167D8EC6-4057-4BB9-8E6E-B09B50411AC5}" dt="2023-02-23T14:53:47.115" v="741" actId="1076"/>
          <ac:spMkLst>
            <pc:docMk/>
            <pc:sldMk cId="3606695438" sldId="908"/>
            <ac:spMk id="4" creationId="{BF61675B-C5FC-4E8B-8399-75FB498B6669}"/>
          </ac:spMkLst>
        </pc:spChg>
        <pc:spChg chg="add mod">
          <ac:chgData name="Christopher, Jennifer L. (MSFC-HP27)" userId="ad187af0-0130-45a0-a8c5-31452690ab53" providerId="ADAL" clId="{167D8EC6-4057-4BB9-8E6E-B09B50411AC5}" dt="2023-02-23T14:53:47.115" v="741" actId="1076"/>
          <ac:spMkLst>
            <pc:docMk/>
            <pc:sldMk cId="3606695438" sldId="908"/>
            <ac:spMk id="5" creationId="{5595803A-BF81-4760-9094-757A3A957473}"/>
          </ac:spMkLst>
        </pc:spChg>
        <pc:spChg chg="add mod">
          <ac:chgData name="Christopher, Jennifer L. (MSFC-HP27)" userId="ad187af0-0130-45a0-a8c5-31452690ab53" providerId="ADAL" clId="{167D8EC6-4057-4BB9-8E6E-B09B50411AC5}" dt="2023-02-23T14:53:47.115" v="741" actId="1076"/>
          <ac:spMkLst>
            <pc:docMk/>
            <pc:sldMk cId="3606695438" sldId="908"/>
            <ac:spMk id="6" creationId="{B56A5676-3127-4FB0-A7BB-D9D70B73C499}"/>
          </ac:spMkLst>
        </pc:spChg>
        <pc:spChg chg="add mod">
          <ac:chgData name="Christopher, Jennifer L. (MSFC-HP27)" userId="ad187af0-0130-45a0-a8c5-31452690ab53" providerId="ADAL" clId="{167D8EC6-4057-4BB9-8E6E-B09B50411AC5}" dt="2023-02-23T14:53:47.115" v="741" actId="1076"/>
          <ac:spMkLst>
            <pc:docMk/>
            <pc:sldMk cId="3606695438" sldId="908"/>
            <ac:spMk id="12" creationId="{27CB8E2F-2750-4CEF-A30B-F1EB15E55A1A}"/>
          </ac:spMkLst>
        </pc:spChg>
        <pc:spChg chg="add mod">
          <ac:chgData name="Christopher, Jennifer L. (MSFC-HP27)" userId="ad187af0-0130-45a0-a8c5-31452690ab53" providerId="ADAL" clId="{167D8EC6-4057-4BB9-8E6E-B09B50411AC5}" dt="2023-02-23T14:53:36.536" v="740"/>
          <ac:spMkLst>
            <pc:docMk/>
            <pc:sldMk cId="3606695438" sldId="908"/>
            <ac:spMk id="13" creationId="{4CFC12BA-19C9-4B3E-820D-0C22ADC2BD68}"/>
          </ac:spMkLst>
        </pc:spChg>
        <pc:picChg chg="add del mod">
          <ac:chgData name="Christopher, Jennifer L. (MSFC-HP27)" userId="ad187af0-0130-45a0-a8c5-31452690ab53" providerId="ADAL" clId="{167D8EC6-4057-4BB9-8E6E-B09B50411AC5}" dt="2023-02-23T14:50:27.686" v="717" actId="478"/>
          <ac:picMkLst>
            <pc:docMk/>
            <pc:sldMk cId="3606695438" sldId="908"/>
            <ac:picMk id="5122" creationId="{8441A2CF-FEEF-4F5A-9257-62770DF55534}"/>
          </ac:picMkLst>
        </pc:picChg>
        <pc:picChg chg="add mod">
          <ac:chgData name="Christopher, Jennifer L. (MSFC-HP27)" userId="ad187af0-0130-45a0-a8c5-31452690ab53" providerId="ADAL" clId="{167D8EC6-4057-4BB9-8E6E-B09B50411AC5}" dt="2023-02-23T14:53:47.115" v="741" actId="1076"/>
          <ac:picMkLst>
            <pc:docMk/>
            <pc:sldMk cId="3606695438" sldId="908"/>
            <ac:picMk id="5123" creationId="{DD817E7F-73CA-4D51-81AA-34D3A731C320}"/>
          </ac:picMkLst>
        </pc:picChg>
        <pc:picChg chg="add mod">
          <ac:chgData name="Christopher, Jennifer L. (MSFC-HP27)" userId="ad187af0-0130-45a0-a8c5-31452690ab53" providerId="ADAL" clId="{167D8EC6-4057-4BB9-8E6E-B09B50411AC5}" dt="2023-02-23T14:53:47.115" v="741" actId="1076"/>
          <ac:picMkLst>
            <pc:docMk/>
            <pc:sldMk cId="3606695438" sldId="908"/>
            <ac:picMk id="5124" creationId="{053DDCED-7DA1-47BC-ACD8-964D4EAC3344}"/>
          </ac:picMkLst>
        </pc:picChg>
        <pc:picChg chg="add mod">
          <ac:chgData name="Christopher, Jennifer L. (MSFC-HP27)" userId="ad187af0-0130-45a0-a8c5-31452690ab53" providerId="ADAL" clId="{167D8EC6-4057-4BB9-8E6E-B09B50411AC5}" dt="2023-02-23T14:53:47.115" v="741" actId="1076"/>
          <ac:picMkLst>
            <pc:docMk/>
            <pc:sldMk cId="3606695438" sldId="908"/>
            <ac:picMk id="5128" creationId="{3489F962-ACD7-4CDE-A66B-30ACA21AA8EC}"/>
          </ac:picMkLst>
        </pc:picChg>
      </pc:sldChg>
      <pc:sldChg chg="addSp modSp new mod">
        <pc:chgData name="Christopher, Jennifer L. (MSFC-HP27)" userId="ad187af0-0130-45a0-a8c5-31452690ab53" providerId="ADAL" clId="{167D8EC6-4057-4BB9-8E6E-B09B50411AC5}" dt="2023-02-23T14:55:27.738" v="764"/>
        <pc:sldMkLst>
          <pc:docMk/>
          <pc:sldMk cId="4039293080" sldId="909"/>
        </pc:sldMkLst>
        <pc:spChg chg="add mod">
          <ac:chgData name="Christopher, Jennifer L. (MSFC-HP27)" userId="ad187af0-0130-45a0-a8c5-31452690ab53" providerId="ADAL" clId="{167D8EC6-4057-4BB9-8E6E-B09B50411AC5}" dt="2023-02-23T14:55:21.810" v="763" actId="20577"/>
          <ac:spMkLst>
            <pc:docMk/>
            <pc:sldMk cId="4039293080" sldId="909"/>
            <ac:spMk id="6" creationId="{DB381A1B-9293-4948-A4CC-B429487FD45A}"/>
          </ac:spMkLst>
        </pc:spChg>
        <pc:spChg chg="add mod">
          <ac:chgData name="Christopher, Jennifer L. (MSFC-HP27)" userId="ad187af0-0130-45a0-a8c5-31452690ab53" providerId="ADAL" clId="{167D8EC6-4057-4BB9-8E6E-B09B50411AC5}" dt="2023-02-23T14:55:27.738" v="764"/>
          <ac:spMkLst>
            <pc:docMk/>
            <pc:sldMk cId="4039293080" sldId="909"/>
            <ac:spMk id="7" creationId="{8A936F47-8A9C-4F5D-A51A-DD9F5BBA5DD0}"/>
          </ac:spMkLst>
        </pc:spChg>
        <pc:picChg chg="add mod">
          <ac:chgData name="Christopher, Jennifer L. (MSFC-HP27)" userId="ad187af0-0130-45a0-a8c5-31452690ab53" providerId="ADAL" clId="{167D8EC6-4057-4BB9-8E6E-B09B50411AC5}" dt="2023-02-23T14:55:10.409" v="751" actId="1076"/>
          <ac:picMkLst>
            <pc:docMk/>
            <pc:sldMk cId="4039293080" sldId="909"/>
            <ac:picMk id="6146" creationId="{164DEFD2-6485-429F-9FE4-1AC698867363}"/>
          </ac:picMkLst>
        </pc:picChg>
      </pc:sldChg>
      <pc:sldChg chg="addSp delSp modSp new mod setBg delDesignElem chgLayout">
        <pc:chgData name="Christopher, Jennifer L. (MSFC-HP27)" userId="ad187af0-0130-45a0-a8c5-31452690ab53" providerId="ADAL" clId="{167D8EC6-4057-4BB9-8E6E-B09B50411AC5}" dt="2023-02-23T15:08:30.136" v="963" actId="1076"/>
        <pc:sldMkLst>
          <pc:docMk/>
          <pc:sldMk cId="888022304" sldId="910"/>
        </pc:sldMkLst>
        <pc:spChg chg="mod ord">
          <ac:chgData name="Christopher, Jennifer L. (MSFC-HP27)" userId="ad187af0-0130-45a0-a8c5-31452690ab53" providerId="ADAL" clId="{167D8EC6-4057-4BB9-8E6E-B09B50411AC5}" dt="2023-02-23T15:00:57.413" v="797" actId="700"/>
          <ac:spMkLst>
            <pc:docMk/>
            <pc:sldMk cId="888022304" sldId="910"/>
            <ac:spMk id="2" creationId="{9CF74430-D9C4-4584-9820-DB4B31C3E465}"/>
          </ac:spMkLst>
        </pc:spChg>
        <pc:spChg chg="mod ord">
          <ac:chgData name="Christopher, Jennifer L. (MSFC-HP27)" userId="ad187af0-0130-45a0-a8c5-31452690ab53" providerId="ADAL" clId="{167D8EC6-4057-4BB9-8E6E-B09B50411AC5}" dt="2023-02-23T15:00:57.413" v="797" actId="700"/>
          <ac:spMkLst>
            <pc:docMk/>
            <pc:sldMk cId="888022304" sldId="910"/>
            <ac:spMk id="3" creationId="{76A98210-698C-422B-BBD6-B0EB915EC707}"/>
          </ac:spMkLst>
        </pc:spChg>
        <pc:spChg chg="add del mod ord">
          <ac:chgData name="Christopher, Jennifer L. (MSFC-HP27)" userId="ad187af0-0130-45a0-a8c5-31452690ab53" providerId="ADAL" clId="{167D8EC6-4057-4BB9-8E6E-B09B50411AC5}" dt="2023-02-23T15:08:30.136" v="963" actId="1076"/>
          <ac:spMkLst>
            <pc:docMk/>
            <pc:sldMk cId="888022304" sldId="910"/>
            <ac:spMk id="5" creationId="{3FA83CCA-DDB3-4F77-B85A-A0315D87CAAC}"/>
          </ac:spMkLst>
        </pc:spChg>
        <pc:spChg chg="add del">
          <ac:chgData name="Christopher, Jennifer L. (MSFC-HP27)" userId="ad187af0-0130-45a0-a8c5-31452690ab53" providerId="ADAL" clId="{167D8EC6-4057-4BB9-8E6E-B09B50411AC5}" dt="2023-02-23T14:58:24.336" v="774" actId="26606"/>
          <ac:spMkLst>
            <pc:docMk/>
            <pc:sldMk cId="888022304" sldId="910"/>
            <ac:spMk id="12" creationId="{327D73B4-9F5C-4A64-A179-51B9500CB8B5}"/>
          </ac:spMkLst>
        </pc:spChg>
        <pc:spChg chg="add del">
          <ac:chgData name="Christopher, Jennifer L. (MSFC-HP27)" userId="ad187af0-0130-45a0-a8c5-31452690ab53" providerId="ADAL" clId="{167D8EC6-4057-4BB9-8E6E-B09B50411AC5}" dt="2023-02-23T14:58:24.336" v="774" actId="26606"/>
          <ac:spMkLst>
            <pc:docMk/>
            <pc:sldMk cId="888022304" sldId="910"/>
            <ac:spMk id="14" creationId="{C1F06963-6374-4B48-844F-071A9BAAAE02}"/>
          </ac:spMkLst>
        </pc:spChg>
        <pc:spChg chg="add del">
          <ac:chgData name="Christopher, Jennifer L. (MSFC-HP27)" userId="ad187af0-0130-45a0-a8c5-31452690ab53" providerId="ADAL" clId="{167D8EC6-4057-4BB9-8E6E-B09B50411AC5}" dt="2023-02-23T14:58:24.336" v="774" actId="26606"/>
          <ac:spMkLst>
            <pc:docMk/>
            <pc:sldMk cId="888022304" sldId="910"/>
            <ac:spMk id="16" creationId="{6CB927A4-E432-4310-9CD5-E89FF5063179}"/>
          </ac:spMkLst>
        </pc:spChg>
        <pc:spChg chg="add del">
          <ac:chgData name="Christopher, Jennifer L. (MSFC-HP27)" userId="ad187af0-0130-45a0-a8c5-31452690ab53" providerId="ADAL" clId="{167D8EC6-4057-4BB9-8E6E-B09B50411AC5}" dt="2023-02-23T14:58:24.336" v="774" actId="26606"/>
          <ac:spMkLst>
            <pc:docMk/>
            <pc:sldMk cId="888022304" sldId="910"/>
            <ac:spMk id="18" creationId="{1453BF6C-B012-48B7-B4E8-6D7AC7C27D02}"/>
          </ac:spMkLst>
        </pc:spChg>
        <pc:spChg chg="add del">
          <ac:chgData name="Christopher, Jennifer L. (MSFC-HP27)" userId="ad187af0-0130-45a0-a8c5-31452690ab53" providerId="ADAL" clId="{167D8EC6-4057-4BB9-8E6E-B09B50411AC5}" dt="2023-02-23T14:58:24.336" v="774" actId="26606"/>
          <ac:spMkLst>
            <pc:docMk/>
            <pc:sldMk cId="888022304" sldId="910"/>
            <ac:spMk id="20" creationId="{E3020543-B24B-4EC4-8FFC-8DD88EEA91A8}"/>
          </ac:spMkLst>
        </pc:spChg>
        <pc:spChg chg="add del">
          <ac:chgData name="Christopher, Jennifer L. (MSFC-HP27)" userId="ad187af0-0130-45a0-a8c5-31452690ab53" providerId="ADAL" clId="{167D8EC6-4057-4BB9-8E6E-B09B50411AC5}" dt="2023-02-23T15:00:57.413" v="797" actId="700"/>
          <ac:spMkLst>
            <pc:docMk/>
            <pc:sldMk cId="888022304" sldId="910"/>
            <ac:spMk id="24" creationId="{04812C46-200A-4DEB-A05E-3ED6C68C2387}"/>
          </ac:spMkLst>
        </pc:spChg>
        <pc:spChg chg="add del">
          <ac:chgData name="Christopher, Jennifer L. (MSFC-HP27)" userId="ad187af0-0130-45a0-a8c5-31452690ab53" providerId="ADAL" clId="{167D8EC6-4057-4BB9-8E6E-B09B50411AC5}" dt="2023-02-23T15:00:57.413" v="797" actId="700"/>
          <ac:spMkLst>
            <pc:docMk/>
            <pc:sldMk cId="888022304" sldId="910"/>
            <ac:spMk id="25" creationId="{D1EA859B-E555-4109-94F3-6700E046E008}"/>
          </ac:spMkLst>
        </pc:spChg>
        <pc:picChg chg="add del mod ord">
          <ac:chgData name="Christopher, Jennifer L. (MSFC-HP27)" userId="ad187af0-0130-45a0-a8c5-31452690ab53" providerId="ADAL" clId="{167D8EC6-4057-4BB9-8E6E-B09B50411AC5}" dt="2023-02-23T15:07:11.896" v="943" actId="1076"/>
          <ac:picMkLst>
            <pc:docMk/>
            <pc:sldMk cId="888022304" sldId="910"/>
            <ac:picMk id="7" creationId="{489AC84C-A5ED-419C-A5A7-B8F87FCE22BF}"/>
          </ac:picMkLst>
        </pc:picChg>
        <pc:cxnChg chg="add del">
          <ac:chgData name="Christopher, Jennifer L. (MSFC-HP27)" userId="ad187af0-0130-45a0-a8c5-31452690ab53" providerId="ADAL" clId="{167D8EC6-4057-4BB9-8E6E-B09B50411AC5}" dt="2023-02-23T14:58:24.336" v="774" actId="26606"/>
          <ac:cxnSpMkLst>
            <pc:docMk/>
            <pc:sldMk cId="888022304" sldId="910"/>
            <ac:cxnSpMk id="22" creationId="{C49DA8F6-BCC1-4447-B54C-57856834B94B}"/>
          </ac:cxnSpMkLst>
        </pc:cxnChg>
      </pc:sldChg>
      <pc:sldChg chg="addSp delSp modSp new del mod">
        <pc:chgData name="Christopher, Jennifer L. (MSFC-HP27)" userId="ad187af0-0130-45a0-a8c5-31452690ab53" providerId="ADAL" clId="{167D8EC6-4057-4BB9-8E6E-B09B50411AC5}" dt="2023-02-23T15:05:44.093" v="922" actId="47"/>
        <pc:sldMkLst>
          <pc:docMk/>
          <pc:sldMk cId="638134435" sldId="911"/>
        </pc:sldMkLst>
        <pc:spChg chg="add del mod">
          <ac:chgData name="Christopher, Jennifer L. (MSFC-HP27)" userId="ad187af0-0130-45a0-a8c5-31452690ab53" providerId="ADAL" clId="{167D8EC6-4057-4BB9-8E6E-B09B50411AC5}" dt="2023-02-23T14:59:25.046" v="790"/>
          <ac:spMkLst>
            <pc:docMk/>
            <pc:sldMk cId="638134435" sldId="911"/>
            <ac:spMk id="6" creationId="{86F92B30-6D7C-40FE-A57A-7FF71D664A5E}"/>
          </ac:spMkLst>
        </pc:spChg>
        <pc:spChg chg="add del mod">
          <ac:chgData name="Christopher, Jennifer L. (MSFC-HP27)" userId="ad187af0-0130-45a0-a8c5-31452690ab53" providerId="ADAL" clId="{167D8EC6-4057-4BB9-8E6E-B09B50411AC5}" dt="2023-02-23T14:59:39.893" v="795"/>
          <ac:spMkLst>
            <pc:docMk/>
            <pc:sldMk cId="638134435" sldId="911"/>
            <ac:spMk id="8" creationId="{8B6F362D-4831-4F61-B51A-A9219ECDD76E}"/>
          </ac:spMkLst>
        </pc:spChg>
        <pc:spChg chg="add del mod">
          <ac:chgData name="Christopher, Jennifer L. (MSFC-HP27)" userId="ad187af0-0130-45a0-a8c5-31452690ab53" providerId="ADAL" clId="{167D8EC6-4057-4BB9-8E6E-B09B50411AC5}" dt="2023-02-23T14:59:39.893" v="795"/>
          <ac:spMkLst>
            <pc:docMk/>
            <pc:sldMk cId="638134435" sldId="911"/>
            <ac:spMk id="9" creationId="{442E715A-5508-4EB4-9778-898FF3C104AB}"/>
          </ac:spMkLst>
        </pc:spChg>
        <pc:spChg chg="add del mod">
          <ac:chgData name="Christopher, Jennifer L. (MSFC-HP27)" userId="ad187af0-0130-45a0-a8c5-31452690ab53" providerId="ADAL" clId="{167D8EC6-4057-4BB9-8E6E-B09B50411AC5}" dt="2023-02-23T14:59:39.893" v="795"/>
          <ac:spMkLst>
            <pc:docMk/>
            <pc:sldMk cId="638134435" sldId="911"/>
            <ac:spMk id="10" creationId="{1CF1FB96-8A6E-47CC-9710-FDF55039E1BD}"/>
          </ac:spMkLst>
        </pc:spChg>
        <pc:spChg chg="add mod">
          <ac:chgData name="Christopher, Jennifer L. (MSFC-HP27)" userId="ad187af0-0130-45a0-a8c5-31452690ab53" providerId="ADAL" clId="{167D8EC6-4057-4BB9-8E6E-B09B50411AC5}" dt="2023-02-23T15:05:00.222" v="907" actId="1076"/>
          <ac:spMkLst>
            <pc:docMk/>
            <pc:sldMk cId="638134435" sldId="911"/>
            <ac:spMk id="12" creationId="{C9D30E04-07AC-4673-B537-9F7DD0F6BC2D}"/>
          </ac:spMkLst>
        </pc:spChg>
        <pc:spChg chg="add del mod">
          <ac:chgData name="Christopher, Jennifer L. (MSFC-HP27)" userId="ad187af0-0130-45a0-a8c5-31452690ab53" providerId="ADAL" clId="{167D8EC6-4057-4BB9-8E6E-B09B50411AC5}" dt="2023-02-23T15:04:55.134" v="906" actId="478"/>
          <ac:spMkLst>
            <pc:docMk/>
            <pc:sldMk cId="638134435" sldId="911"/>
            <ac:spMk id="13" creationId="{AE21ED5F-1916-4516-9B22-FBD5CC770EF4}"/>
          </ac:spMkLst>
        </pc:spChg>
        <pc:picChg chg="add del mod">
          <ac:chgData name="Christopher, Jennifer L. (MSFC-HP27)" userId="ad187af0-0130-45a0-a8c5-31452690ab53" providerId="ADAL" clId="{167D8EC6-4057-4BB9-8E6E-B09B50411AC5}" dt="2023-02-23T14:59:36.686" v="793" actId="478"/>
          <ac:picMkLst>
            <pc:docMk/>
            <pc:sldMk cId="638134435" sldId="911"/>
            <ac:picMk id="4" creationId="{4DBF1D2E-2BFD-4F85-9E20-F95F5CDAADA5}"/>
          </ac:picMkLst>
        </pc:picChg>
        <pc:picChg chg="add del mod">
          <ac:chgData name="Christopher, Jennifer L. (MSFC-HP27)" userId="ad187af0-0130-45a0-a8c5-31452690ab53" providerId="ADAL" clId="{167D8EC6-4057-4BB9-8E6E-B09B50411AC5}" dt="2023-02-23T14:59:25.046" v="790"/>
          <ac:picMkLst>
            <pc:docMk/>
            <pc:sldMk cId="638134435" sldId="911"/>
            <ac:picMk id="5" creationId="{BEE9EAE2-CCF6-4035-9A65-5DE4AAA6C6D8}"/>
          </ac:picMkLst>
        </pc:picChg>
        <pc:picChg chg="add del mod">
          <ac:chgData name="Christopher, Jennifer L. (MSFC-HP27)" userId="ad187af0-0130-45a0-a8c5-31452690ab53" providerId="ADAL" clId="{167D8EC6-4057-4BB9-8E6E-B09B50411AC5}" dt="2023-02-23T14:59:39.893" v="795"/>
          <ac:picMkLst>
            <pc:docMk/>
            <pc:sldMk cId="638134435" sldId="911"/>
            <ac:picMk id="7" creationId="{0D0ED3A3-4C00-4215-84A3-F88D152D81B7}"/>
          </ac:picMkLst>
        </pc:picChg>
        <pc:picChg chg="add mod">
          <ac:chgData name="Christopher, Jennifer L. (MSFC-HP27)" userId="ad187af0-0130-45a0-a8c5-31452690ab53" providerId="ADAL" clId="{167D8EC6-4057-4BB9-8E6E-B09B50411AC5}" dt="2023-02-23T15:05:06.974" v="909" actId="1076"/>
          <ac:picMkLst>
            <pc:docMk/>
            <pc:sldMk cId="638134435" sldId="911"/>
            <ac:picMk id="11" creationId="{910F3B88-41C2-48A6-9427-04CDF4E84244}"/>
          </ac:picMkLst>
        </pc:picChg>
      </pc:sldChg>
      <pc:sldChg chg="addSp delSp modSp new del mod">
        <pc:chgData name="Christopher, Jennifer L. (MSFC-HP27)" userId="ad187af0-0130-45a0-a8c5-31452690ab53" providerId="ADAL" clId="{167D8EC6-4057-4BB9-8E6E-B09B50411AC5}" dt="2023-02-23T15:09:48.149" v="983" actId="47"/>
        <pc:sldMkLst>
          <pc:docMk/>
          <pc:sldMk cId="1084116969" sldId="911"/>
        </pc:sldMkLst>
        <pc:spChg chg="add mod">
          <ac:chgData name="Christopher, Jennifer L. (MSFC-HP27)" userId="ad187af0-0130-45a0-a8c5-31452690ab53" providerId="ADAL" clId="{167D8EC6-4057-4BB9-8E6E-B09B50411AC5}" dt="2023-02-23T15:09:09.254" v="976" actId="1076"/>
          <ac:spMkLst>
            <pc:docMk/>
            <pc:sldMk cId="1084116969" sldId="911"/>
            <ac:spMk id="4" creationId="{1E2850ED-2350-4FC9-96E3-D6A8338E55EF}"/>
          </ac:spMkLst>
        </pc:spChg>
        <pc:spChg chg="add del">
          <ac:chgData name="Christopher, Jennifer L. (MSFC-HP27)" userId="ad187af0-0130-45a0-a8c5-31452690ab53" providerId="ADAL" clId="{167D8EC6-4057-4BB9-8E6E-B09B50411AC5}" dt="2023-02-23T15:09:28.477" v="978" actId="22"/>
          <ac:spMkLst>
            <pc:docMk/>
            <pc:sldMk cId="1084116969" sldId="911"/>
            <ac:spMk id="6" creationId="{BF8EAE8B-1F2D-48E9-A5F0-50FC44E5D5BE}"/>
          </ac:spMkLst>
        </pc:spChg>
      </pc:sldChg>
      <pc:sldChg chg="modSp new mod">
        <pc:chgData name="Christopher, Jennifer L. (MSFC-HP27)" userId="ad187af0-0130-45a0-a8c5-31452690ab53" providerId="ADAL" clId="{167D8EC6-4057-4BB9-8E6E-B09B50411AC5}" dt="2023-02-23T15:13:29.493" v="1074" actId="12"/>
        <pc:sldMkLst>
          <pc:docMk/>
          <pc:sldMk cId="308909643" sldId="912"/>
        </pc:sldMkLst>
        <pc:spChg chg="mod">
          <ac:chgData name="Christopher, Jennifer L. (MSFC-HP27)" userId="ad187af0-0130-45a0-a8c5-31452690ab53" providerId="ADAL" clId="{167D8EC6-4057-4BB9-8E6E-B09B50411AC5}" dt="2023-02-23T15:09:46.387" v="982"/>
          <ac:spMkLst>
            <pc:docMk/>
            <pc:sldMk cId="308909643" sldId="912"/>
            <ac:spMk id="2" creationId="{646FB374-5E67-44C1-8FC5-35E5333383A1}"/>
          </ac:spMkLst>
        </pc:spChg>
        <pc:spChg chg="mod">
          <ac:chgData name="Christopher, Jennifer L. (MSFC-HP27)" userId="ad187af0-0130-45a0-a8c5-31452690ab53" providerId="ADAL" clId="{167D8EC6-4057-4BB9-8E6E-B09B50411AC5}" dt="2023-02-23T15:13:29.493" v="1074" actId="12"/>
          <ac:spMkLst>
            <pc:docMk/>
            <pc:sldMk cId="308909643" sldId="912"/>
            <ac:spMk id="3" creationId="{78992694-5B87-472D-87D4-33674F52CE6B}"/>
          </ac:spMkLst>
        </pc:spChg>
        <pc:spChg chg="mod">
          <ac:chgData name="Christopher, Jennifer L. (MSFC-HP27)" userId="ad187af0-0130-45a0-a8c5-31452690ab53" providerId="ADAL" clId="{167D8EC6-4057-4BB9-8E6E-B09B50411AC5}" dt="2023-02-23T15:12:53.225" v="1057" actId="27636"/>
          <ac:spMkLst>
            <pc:docMk/>
            <pc:sldMk cId="308909643" sldId="912"/>
            <ac:spMk id="4" creationId="{764F521D-4228-4406-AD23-7BE0BFE93C04}"/>
          </ac:spMkLst>
        </pc:spChg>
      </pc:sldChg>
      <pc:sldMasterChg chg="modSp mod">
        <pc:chgData name="Christopher, Jennifer L. (MSFC-HP27)" userId="ad187af0-0130-45a0-a8c5-31452690ab53" providerId="ADAL" clId="{167D8EC6-4057-4BB9-8E6E-B09B50411AC5}" dt="2023-02-18T23:45:49.492" v="282" actId="1036"/>
        <pc:sldMasterMkLst>
          <pc:docMk/>
          <pc:sldMasterMk cId="3504968184" sldId="2147483685"/>
        </pc:sldMasterMkLst>
        <pc:picChg chg="mod">
          <ac:chgData name="Christopher, Jennifer L. (MSFC-HP27)" userId="ad187af0-0130-45a0-a8c5-31452690ab53" providerId="ADAL" clId="{167D8EC6-4057-4BB9-8E6E-B09B50411AC5}" dt="2023-02-18T23:45:49.492" v="282" actId="1036"/>
          <ac:picMkLst>
            <pc:docMk/>
            <pc:sldMasterMk cId="3504968184" sldId="2147483685"/>
            <ac:picMk id="12" creationId="{1B1E0826-B34B-514A-AA92-7B78EE1694E1}"/>
          </ac:picMkLst>
        </pc:pic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529FF4-5BB7-2F43-AC77-C37C44E121A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956A85F9-21C4-B44D-8E8D-1F53E66F43E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46528FA-265C-5E44-85CF-AD6ABD9D0D43}" type="datetimeFigureOut">
              <a:rPr lang="en-US" smtClean="0"/>
              <a:t>2/23/2023</a:t>
            </a:fld>
            <a:endParaRPr lang="en-US"/>
          </a:p>
        </p:txBody>
      </p:sp>
      <p:sp>
        <p:nvSpPr>
          <p:cNvPr id="4" name="Footer Placeholder 3">
            <a:extLst>
              <a:ext uri="{FF2B5EF4-FFF2-40B4-BE49-F238E27FC236}">
                <a16:creationId xmlns:a16="http://schemas.microsoft.com/office/drawing/2014/main" id="{30CF6F67-E7C3-A64B-95D6-DE5FA67E4D3F}"/>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8DD7A0C-00AC-4849-A2DC-25CE7CCAFF8E}"/>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1BA1A852-24E8-3E4D-A49F-3DFDE3E61B13}" type="slidenum">
              <a:rPr lang="en-US" smtClean="0"/>
              <a:t>‹#›</a:t>
            </a:fld>
            <a:endParaRPr lang="en-US"/>
          </a:p>
        </p:txBody>
      </p:sp>
    </p:spTree>
    <p:extLst>
      <p:ext uri="{BB962C8B-B14F-4D97-AF65-F5344CB8AC3E}">
        <p14:creationId xmlns:p14="http://schemas.microsoft.com/office/powerpoint/2010/main" val="41826852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9D218D9-D3B2-4C3B-B484-A800C14CF0C9}" type="datetimeFigureOut">
              <a:rPr lang="en-US" smtClean="0"/>
              <a:t>2/23/2023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3DF1F4F-BBAE-4F92-A56E-E3B4E3723D70}" type="slidenum">
              <a:rPr lang="en-US" smtClean="0"/>
              <a:t>‹#›</a:t>
            </a:fld>
            <a:endParaRPr lang="en-US"/>
          </a:p>
        </p:txBody>
      </p:sp>
    </p:spTree>
    <p:extLst>
      <p:ext uri="{BB962C8B-B14F-4D97-AF65-F5344CB8AC3E}">
        <p14:creationId xmlns:p14="http://schemas.microsoft.com/office/powerpoint/2010/main" val="1748472030"/>
      </p:ext>
    </p:extLst>
  </p:cSld>
  <p:clrMap bg1="lt1" tx1="dk1" bg2="lt2" tx2="dk2" accent1="accent1" accent2="accent2" accent3="accent3" accent4="accent4" accent5="accent5" accent6="accent6" hlink="hlink" folHlink="folHlink"/>
  <p:notesStyle>
    <a:lvl1pPr marL="0" algn="l" defTabSz="966612" rtl="0" eaLnBrk="1" latinLnBrk="0" hangingPunct="1">
      <a:defRPr sz="1269" kern="1200">
        <a:solidFill>
          <a:schemeClr val="tx1"/>
        </a:solidFill>
        <a:latin typeface="+mn-lt"/>
        <a:ea typeface="+mn-ea"/>
        <a:cs typeface="+mn-cs"/>
      </a:defRPr>
    </a:lvl1pPr>
    <a:lvl2pPr marL="483306" algn="l" defTabSz="966612" rtl="0" eaLnBrk="1" latinLnBrk="0" hangingPunct="1">
      <a:defRPr sz="1269" kern="1200">
        <a:solidFill>
          <a:schemeClr val="tx1"/>
        </a:solidFill>
        <a:latin typeface="+mn-lt"/>
        <a:ea typeface="+mn-ea"/>
        <a:cs typeface="+mn-cs"/>
      </a:defRPr>
    </a:lvl2pPr>
    <a:lvl3pPr marL="966612" algn="l" defTabSz="966612" rtl="0" eaLnBrk="1" latinLnBrk="0" hangingPunct="1">
      <a:defRPr sz="1269" kern="1200">
        <a:solidFill>
          <a:schemeClr val="tx1"/>
        </a:solidFill>
        <a:latin typeface="+mn-lt"/>
        <a:ea typeface="+mn-ea"/>
        <a:cs typeface="+mn-cs"/>
      </a:defRPr>
    </a:lvl3pPr>
    <a:lvl4pPr marL="1449918" algn="l" defTabSz="966612" rtl="0" eaLnBrk="1" latinLnBrk="0" hangingPunct="1">
      <a:defRPr sz="1269" kern="1200">
        <a:solidFill>
          <a:schemeClr val="tx1"/>
        </a:solidFill>
        <a:latin typeface="+mn-lt"/>
        <a:ea typeface="+mn-ea"/>
        <a:cs typeface="+mn-cs"/>
      </a:defRPr>
    </a:lvl4pPr>
    <a:lvl5pPr marL="1933224" algn="l" defTabSz="966612" rtl="0" eaLnBrk="1" latinLnBrk="0" hangingPunct="1">
      <a:defRPr sz="1269" kern="1200">
        <a:solidFill>
          <a:schemeClr val="tx1"/>
        </a:solidFill>
        <a:latin typeface="+mn-lt"/>
        <a:ea typeface="+mn-ea"/>
        <a:cs typeface="+mn-cs"/>
      </a:defRPr>
    </a:lvl5pPr>
    <a:lvl6pPr marL="2416531" algn="l" defTabSz="966612" rtl="0" eaLnBrk="1" latinLnBrk="0" hangingPunct="1">
      <a:defRPr sz="1269" kern="1200">
        <a:solidFill>
          <a:schemeClr val="tx1"/>
        </a:solidFill>
        <a:latin typeface="+mn-lt"/>
        <a:ea typeface="+mn-ea"/>
        <a:cs typeface="+mn-cs"/>
      </a:defRPr>
    </a:lvl6pPr>
    <a:lvl7pPr marL="2899837" algn="l" defTabSz="966612" rtl="0" eaLnBrk="1" latinLnBrk="0" hangingPunct="1">
      <a:defRPr sz="1269" kern="1200">
        <a:solidFill>
          <a:schemeClr val="tx1"/>
        </a:solidFill>
        <a:latin typeface="+mn-lt"/>
        <a:ea typeface="+mn-ea"/>
        <a:cs typeface="+mn-cs"/>
      </a:defRPr>
    </a:lvl7pPr>
    <a:lvl8pPr marL="3383143" algn="l" defTabSz="966612" rtl="0" eaLnBrk="1" latinLnBrk="0" hangingPunct="1">
      <a:defRPr sz="1269" kern="1200">
        <a:solidFill>
          <a:schemeClr val="tx1"/>
        </a:solidFill>
        <a:latin typeface="+mn-lt"/>
        <a:ea typeface="+mn-ea"/>
        <a:cs typeface="+mn-cs"/>
      </a:defRPr>
    </a:lvl8pPr>
    <a:lvl9pPr marL="3866449" algn="l" defTabSz="966612" rtl="0" eaLnBrk="1" latinLnBrk="0" hangingPunct="1">
      <a:defRPr sz="12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25600" y="1197187"/>
            <a:ext cx="9753600" cy="2546773"/>
          </a:xfrm>
        </p:spPr>
        <p:txBody>
          <a:bodyPr anchor="b"/>
          <a:lstStyle>
            <a:lvl1pPr algn="ctr">
              <a:defRPr sz="6400"/>
            </a:lvl1pPr>
          </a:lstStyle>
          <a:p>
            <a:r>
              <a:rPr lang="en-US"/>
              <a:t>Click to edit Master title style</a:t>
            </a:r>
            <a:endParaRPr lang="en-US" dirty="0"/>
          </a:p>
        </p:txBody>
      </p:sp>
      <p:sp>
        <p:nvSpPr>
          <p:cNvPr id="3" name="Subtitle 2"/>
          <p:cNvSpPr>
            <a:spLocks noGrp="1"/>
          </p:cNvSpPr>
          <p:nvPr>
            <p:ph type="subTitle" idx="1"/>
          </p:nvPr>
        </p:nvSpPr>
        <p:spPr>
          <a:xfrm>
            <a:off x="1625600" y="3842174"/>
            <a:ext cx="97536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March 8,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B9B12-63B3-1C48-A2A3-C29EF745DF09}" type="slidenum">
              <a:rPr lang="en-US" smtClean="0"/>
              <a:pPr/>
              <a:t>‹#›</a:t>
            </a:fld>
            <a:endParaRPr lang="en-US"/>
          </a:p>
        </p:txBody>
      </p:sp>
    </p:spTree>
    <p:extLst>
      <p:ext uri="{BB962C8B-B14F-4D97-AF65-F5344CB8AC3E}">
        <p14:creationId xmlns:p14="http://schemas.microsoft.com/office/powerpoint/2010/main" val="1640614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March 8,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845107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6560" y="389467"/>
            <a:ext cx="280416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94080" y="389467"/>
            <a:ext cx="824992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March 8,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1731716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tx1"/>
        </a:solidFill>
        <a:effectLst/>
      </p:bgPr>
    </p:bg>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43D96F70-4CF7-E544-AE99-59530EBD8148}"/>
              </a:ext>
            </a:extLst>
          </p:cNvPr>
          <p:cNvSpPr txBox="1">
            <a:spLocks/>
          </p:cNvSpPr>
          <p:nvPr userDrawn="1"/>
        </p:nvSpPr>
        <p:spPr>
          <a:xfrm>
            <a:off x="1516392"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sysClr val="windowText" lastClr="000000"/>
                </a:solidFill>
                <a:effectLst/>
                <a:uLnTx/>
                <a:uFillTx/>
                <a:latin typeface="Arial" panose="020B0604020202020204" pitchFamily="34" charset="0"/>
                <a:ea typeface="+mj-ea"/>
                <a:cs typeface="Arial" panose="020B0604020202020204" pitchFamily="34" charset="0"/>
              </a:rPr>
              <a:t>Click to edit Master title style</a:t>
            </a:r>
          </a:p>
        </p:txBody>
      </p:sp>
      <p:sp>
        <p:nvSpPr>
          <p:cNvPr id="45" name="Subtitle 2">
            <a:extLst>
              <a:ext uri="{FF2B5EF4-FFF2-40B4-BE49-F238E27FC236}">
                <a16:creationId xmlns:a16="http://schemas.microsoft.com/office/drawing/2014/main" id="{7C98E445-962C-DB43-BC20-C25B0373BC63}"/>
              </a:ext>
            </a:extLst>
          </p:cNvPr>
          <p:cNvSpPr txBox="1">
            <a:spLocks/>
          </p:cNvSpPr>
          <p:nvPr userDrawn="1"/>
        </p:nvSpPr>
        <p:spPr>
          <a:xfrm>
            <a:off x="1516392" y="3602038"/>
            <a:ext cx="9144000" cy="1655762"/>
          </a:xfrm>
          <a:prstGeom prst="rect">
            <a:avLst/>
          </a:prstGeom>
        </p:spPr>
        <p:txBody>
          <a:bodyPr/>
          <a:lstStyle>
            <a:lvl1pPr marL="0" indent="0" algn="ctr" defTabSz="975390" rtl="0" eaLnBrk="1" latinLnBrk="0" hangingPunct="1">
              <a:lnSpc>
                <a:spcPct val="90000"/>
              </a:lnSpc>
              <a:spcBef>
                <a:spcPts val="1067"/>
              </a:spcBef>
              <a:buFont typeface="Arial" panose="020B0604020202020204" pitchFamily="34" charset="0"/>
              <a:buNone/>
              <a:defRPr sz="2400" kern="1200">
                <a:solidFill>
                  <a:schemeClr val="tx1"/>
                </a:solidFill>
                <a:latin typeface="+mn-lt"/>
                <a:ea typeface="+mn-ea"/>
                <a:cs typeface="+mn-cs"/>
              </a:defRPr>
            </a:lvl1pPr>
            <a:lvl2pPr marL="457200" indent="0" algn="ctr" defTabSz="975390" rtl="0" eaLnBrk="1" latinLnBrk="0" hangingPunct="1">
              <a:lnSpc>
                <a:spcPct val="90000"/>
              </a:lnSpc>
              <a:spcBef>
                <a:spcPts val="533"/>
              </a:spcBef>
              <a:buFont typeface="Wingdings" panose="05000000000000000000" pitchFamily="2" charset="2"/>
              <a:buNone/>
              <a:defRPr sz="2000" kern="1200">
                <a:solidFill>
                  <a:schemeClr val="tx1"/>
                </a:solidFill>
                <a:latin typeface="+mn-lt"/>
                <a:ea typeface="+mn-ea"/>
                <a:cs typeface="+mn-cs"/>
              </a:defRPr>
            </a:lvl2pPr>
            <a:lvl3pPr marL="914400" indent="0" algn="ctr" defTabSz="975390" rtl="0" eaLnBrk="1" latinLnBrk="0" hangingPunct="1">
              <a:lnSpc>
                <a:spcPct val="90000"/>
              </a:lnSpc>
              <a:spcBef>
                <a:spcPts val="533"/>
              </a:spcBef>
              <a:buFont typeface="Calibri" panose="020F0502020204030204" pitchFamily="34" charset="0"/>
              <a:buNone/>
              <a:defRPr sz="1800" kern="1200">
                <a:solidFill>
                  <a:schemeClr val="tx1"/>
                </a:solidFill>
                <a:latin typeface="+mn-lt"/>
                <a:ea typeface="+mn-ea"/>
                <a:cs typeface="+mn-cs"/>
              </a:defRPr>
            </a:lvl3pPr>
            <a:lvl4pPr marL="1371600" indent="0" algn="ctr" defTabSz="975390" rtl="0" eaLnBrk="1" latinLnBrk="0" hangingPunct="1">
              <a:lnSpc>
                <a:spcPct val="90000"/>
              </a:lnSpc>
              <a:spcBef>
                <a:spcPts val="533"/>
              </a:spcBef>
              <a:buFont typeface="Wingdings" panose="05000000000000000000" pitchFamily="2" charset="2"/>
              <a:buNone/>
              <a:defRPr sz="1600" kern="1200">
                <a:solidFill>
                  <a:schemeClr val="tx1"/>
                </a:solidFill>
                <a:latin typeface="+mn-lt"/>
                <a:ea typeface="+mn-ea"/>
                <a:cs typeface="+mn-cs"/>
              </a:defRPr>
            </a:lvl4pPr>
            <a:lvl5pPr marL="1828800" indent="0" algn="ctr" defTabSz="975390" rtl="0" eaLnBrk="1" latinLnBrk="0" hangingPunct="1">
              <a:lnSpc>
                <a:spcPct val="90000"/>
              </a:lnSpc>
              <a:spcBef>
                <a:spcPts val="533"/>
              </a:spcBef>
              <a:buFont typeface="Arial" panose="020B0604020202020204" pitchFamily="34" charset="0"/>
              <a:buNone/>
              <a:defRPr sz="1600" kern="1200">
                <a:solidFill>
                  <a:schemeClr val="tx1"/>
                </a:solidFill>
                <a:latin typeface="+mn-lt"/>
                <a:ea typeface="+mn-ea"/>
                <a:cs typeface="+mn-cs"/>
              </a:defRPr>
            </a:lvl5pPr>
            <a:lvl6pPr marL="2286000" indent="0" algn="ctr" defTabSz="975390" rtl="0" eaLnBrk="1" latinLnBrk="0" hangingPunct="1">
              <a:lnSpc>
                <a:spcPct val="90000"/>
              </a:lnSpc>
              <a:spcBef>
                <a:spcPts val="533"/>
              </a:spcBef>
              <a:buFont typeface="Arial" panose="020B0604020202020204" pitchFamily="34" charset="0"/>
              <a:buNone/>
              <a:defRPr sz="1600" kern="1200">
                <a:solidFill>
                  <a:schemeClr val="tx1"/>
                </a:solidFill>
                <a:latin typeface="+mn-lt"/>
                <a:ea typeface="+mn-ea"/>
                <a:cs typeface="+mn-cs"/>
              </a:defRPr>
            </a:lvl6pPr>
            <a:lvl7pPr marL="2743200" indent="0" algn="ctr" defTabSz="975390" rtl="0" eaLnBrk="1" latinLnBrk="0" hangingPunct="1">
              <a:lnSpc>
                <a:spcPct val="90000"/>
              </a:lnSpc>
              <a:spcBef>
                <a:spcPts val="533"/>
              </a:spcBef>
              <a:buFont typeface="Arial" panose="020B0604020202020204" pitchFamily="34" charset="0"/>
              <a:buNone/>
              <a:defRPr sz="1600" kern="1200">
                <a:solidFill>
                  <a:schemeClr val="tx1"/>
                </a:solidFill>
                <a:latin typeface="+mn-lt"/>
                <a:ea typeface="+mn-ea"/>
                <a:cs typeface="+mn-cs"/>
              </a:defRPr>
            </a:lvl7pPr>
            <a:lvl8pPr marL="3200400" indent="0" algn="ctr" defTabSz="975390" rtl="0" eaLnBrk="1" latinLnBrk="0" hangingPunct="1">
              <a:lnSpc>
                <a:spcPct val="90000"/>
              </a:lnSpc>
              <a:spcBef>
                <a:spcPts val="533"/>
              </a:spcBef>
              <a:buFont typeface="Arial" panose="020B0604020202020204" pitchFamily="34" charset="0"/>
              <a:buNone/>
              <a:defRPr sz="1600" kern="1200">
                <a:solidFill>
                  <a:schemeClr val="tx1"/>
                </a:solidFill>
                <a:latin typeface="+mn-lt"/>
                <a:ea typeface="+mn-ea"/>
                <a:cs typeface="+mn-cs"/>
              </a:defRPr>
            </a:lvl8pPr>
            <a:lvl9pPr marL="3657600" indent="0" algn="ctr" defTabSz="975390" rtl="0" eaLnBrk="1" latinLnBrk="0" hangingPunct="1">
              <a:lnSpc>
                <a:spcPct val="90000"/>
              </a:lnSpc>
              <a:spcBef>
                <a:spcPts val="533"/>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75390" rtl="0" eaLnBrk="1" fontAlgn="auto" latinLnBrk="0" hangingPunct="1">
              <a:lnSpc>
                <a:spcPct val="90000"/>
              </a:lnSpc>
              <a:spcBef>
                <a:spcPts val="1067"/>
              </a:spcBef>
              <a:spcAft>
                <a:spcPts val="0"/>
              </a:spcAft>
              <a:buClrTx/>
              <a:buSzTx/>
              <a:buFont typeface="Arial" panose="020B0604020202020204" pitchFamily="34" charset="0"/>
              <a:buNone/>
              <a:tabLst/>
              <a:defRPr/>
            </a:pPr>
            <a:r>
              <a:rPr kumimoji="0" lang="en-US" sz="2400" b="0" i="0" u="none" strike="noStrike" kern="1200" cap="none" spc="0" normalizeH="0" baseline="0" noProof="0">
                <a:ln>
                  <a:noFill/>
                </a:ln>
                <a:solidFill>
                  <a:sysClr val="windowText" lastClr="000000"/>
                </a:solidFill>
                <a:effectLst/>
                <a:uLnTx/>
                <a:uFillTx/>
                <a:latin typeface="Calibri" panose="020F0502020204030204"/>
                <a:ea typeface="+mn-ea"/>
                <a:cs typeface="+mn-cs"/>
              </a:rPr>
              <a:t>Click to edit Master subtitle style</a:t>
            </a:r>
          </a:p>
        </p:txBody>
      </p:sp>
      <p:sp>
        <p:nvSpPr>
          <p:cNvPr id="46" name="Date Placeholder 3">
            <a:extLst>
              <a:ext uri="{FF2B5EF4-FFF2-40B4-BE49-F238E27FC236}">
                <a16:creationId xmlns:a16="http://schemas.microsoft.com/office/drawing/2014/main" id="{5E26B930-3712-D445-8244-C0FACFCFEDB5}"/>
              </a:ext>
            </a:extLst>
          </p:cNvPr>
          <p:cNvSpPr txBox="1">
            <a:spLocks/>
          </p:cNvSpPr>
          <p:nvPr userDrawn="1"/>
        </p:nvSpPr>
        <p:spPr>
          <a:xfrm>
            <a:off x="830592"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926E1123-DB55-4C25-A62D-199682FEC747}" type="datetime1">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2/23/2023</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7" name="Footer Placeholder 4">
            <a:extLst>
              <a:ext uri="{FF2B5EF4-FFF2-40B4-BE49-F238E27FC236}">
                <a16:creationId xmlns:a16="http://schemas.microsoft.com/office/drawing/2014/main" id="{8A75282C-37B7-B546-BCB8-F9CA6677F292}"/>
              </a:ext>
            </a:extLst>
          </p:cNvPr>
          <p:cNvSpPr txBox="1">
            <a:spLocks/>
          </p:cNvSpPr>
          <p:nvPr userDrawn="1"/>
        </p:nvSpPr>
        <p:spPr>
          <a:xfrm>
            <a:off x="4030992"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48" name="Slide Number Placeholder 5">
            <a:extLst>
              <a:ext uri="{FF2B5EF4-FFF2-40B4-BE49-F238E27FC236}">
                <a16:creationId xmlns:a16="http://schemas.microsoft.com/office/drawing/2014/main" id="{22B536CA-7643-314A-8ED9-771DDEA7A7EE}"/>
              </a:ext>
            </a:extLst>
          </p:cNvPr>
          <p:cNvSpPr txBox="1">
            <a:spLocks/>
          </p:cNvSpPr>
          <p:nvPr userDrawn="1"/>
        </p:nvSpPr>
        <p:spPr>
          <a:xfrm>
            <a:off x="8602992"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9F6EED-C63A-0141-93E3-DE4EA334FD69}" type="slidenum">
              <a:rPr kumimoji="0" lang="en-US" sz="9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pic>
        <p:nvPicPr>
          <p:cNvPr id="49" name="Picture 48">
            <a:extLst>
              <a:ext uri="{FF2B5EF4-FFF2-40B4-BE49-F238E27FC236}">
                <a16:creationId xmlns:a16="http://schemas.microsoft.com/office/drawing/2014/main" id="{9FD55287-61F7-B94A-85BE-368F40EA9F5A}"/>
              </a:ext>
            </a:extLst>
          </p:cNvPr>
          <p:cNvPicPr>
            <a:picLocks noChangeAspect="1"/>
          </p:cNvPicPr>
          <p:nvPr userDrawn="1"/>
        </p:nvPicPr>
        <p:blipFill rotWithShape="1">
          <a:blip r:embed="rId2"/>
          <a:srcRect t="3330"/>
          <a:stretch/>
        </p:blipFill>
        <p:spPr>
          <a:xfrm>
            <a:off x="-7608" y="0"/>
            <a:ext cx="13004800" cy="7315200"/>
          </a:xfrm>
          <a:prstGeom prst="rect">
            <a:avLst/>
          </a:prstGeom>
        </p:spPr>
      </p:pic>
      <p:cxnSp>
        <p:nvCxnSpPr>
          <p:cNvPr id="51" name="Straight Connector 50">
            <a:extLst>
              <a:ext uri="{FF2B5EF4-FFF2-40B4-BE49-F238E27FC236}">
                <a16:creationId xmlns:a16="http://schemas.microsoft.com/office/drawing/2014/main" id="{59064AF8-9165-7643-8592-C01536847463}"/>
              </a:ext>
            </a:extLst>
          </p:cNvPr>
          <p:cNvCxnSpPr>
            <a:cxnSpLocks/>
          </p:cNvCxnSpPr>
          <p:nvPr userDrawn="1"/>
        </p:nvCxnSpPr>
        <p:spPr>
          <a:xfrm>
            <a:off x="2563683" y="1394594"/>
            <a:ext cx="7811145" cy="0"/>
          </a:xfrm>
          <a:prstGeom prst="line">
            <a:avLst/>
          </a:prstGeom>
          <a:noFill/>
          <a:ln w="25400" cap="flat" cmpd="sng" algn="ctr">
            <a:solidFill>
              <a:sysClr val="window" lastClr="FFFFFF"/>
            </a:solidFill>
            <a:prstDash val="solid"/>
            <a:miter lim="800000"/>
          </a:ln>
          <a:effectLst/>
        </p:spPr>
      </p:cxnSp>
      <p:cxnSp>
        <p:nvCxnSpPr>
          <p:cNvPr id="52" name="Straight Connector 51">
            <a:extLst>
              <a:ext uri="{FF2B5EF4-FFF2-40B4-BE49-F238E27FC236}">
                <a16:creationId xmlns:a16="http://schemas.microsoft.com/office/drawing/2014/main" id="{002A4789-C8E1-8B45-85E6-D801E9924A8E}"/>
              </a:ext>
            </a:extLst>
          </p:cNvPr>
          <p:cNvCxnSpPr>
            <a:cxnSpLocks/>
          </p:cNvCxnSpPr>
          <p:nvPr userDrawn="1"/>
        </p:nvCxnSpPr>
        <p:spPr>
          <a:xfrm>
            <a:off x="2563683" y="1455379"/>
            <a:ext cx="7811145" cy="0"/>
          </a:xfrm>
          <a:prstGeom prst="line">
            <a:avLst/>
          </a:prstGeom>
          <a:noFill/>
          <a:ln w="15875" cap="flat" cmpd="sng" algn="ctr">
            <a:solidFill>
              <a:sysClr val="window" lastClr="FFFFFF"/>
            </a:solidFill>
            <a:prstDash val="solid"/>
            <a:miter lim="800000"/>
          </a:ln>
          <a:effectLst/>
        </p:spPr>
      </p:cxnSp>
      <p:sp>
        <p:nvSpPr>
          <p:cNvPr id="53" name="TextBox 52">
            <a:extLst>
              <a:ext uri="{FF2B5EF4-FFF2-40B4-BE49-F238E27FC236}">
                <a16:creationId xmlns:a16="http://schemas.microsoft.com/office/drawing/2014/main" id="{3D7CAE42-979C-9E48-9F8E-CE1C2923CD1B}"/>
              </a:ext>
            </a:extLst>
          </p:cNvPr>
          <p:cNvSpPr txBox="1"/>
          <p:nvPr userDrawn="1"/>
        </p:nvSpPr>
        <p:spPr>
          <a:xfrm>
            <a:off x="3019453" y="1545221"/>
            <a:ext cx="6974744" cy="338554"/>
          </a:xfrm>
          <a:prstGeom prst="rect">
            <a:avLst/>
          </a:prstGeom>
          <a:noFill/>
        </p:spPr>
        <p:txBody>
          <a:bodyPr wrap="square" rtlCol="0">
            <a:spAutoFit/>
          </a:bodyPr>
          <a:lstStyle/>
          <a:p>
            <a:pPr algn="ctr" defTabSz="914400"/>
            <a:r>
              <a:rPr lang="en-US" sz="1600" b="1" i="1" dirty="0">
                <a:solidFill>
                  <a:prstClr val="white"/>
                </a:solidFill>
                <a:latin typeface="Century Gothic" panose="020B0502020202020204" pitchFamily="34" charset="0"/>
              </a:rPr>
              <a:t>Advancing Human Exploration &amp; Discovery</a:t>
            </a:r>
          </a:p>
        </p:txBody>
      </p:sp>
      <p:sp>
        <p:nvSpPr>
          <p:cNvPr id="54" name="TextBox 53">
            <a:extLst>
              <a:ext uri="{FF2B5EF4-FFF2-40B4-BE49-F238E27FC236}">
                <a16:creationId xmlns:a16="http://schemas.microsoft.com/office/drawing/2014/main" id="{BBB1D329-0F73-4142-9E9A-62A15E0CE108}"/>
              </a:ext>
            </a:extLst>
          </p:cNvPr>
          <p:cNvSpPr txBox="1"/>
          <p:nvPr userDrawn="1"/>
        </p:nvSpPr>
        <p:spPr>
          <a:xfrm>
            <a:off x="2123729" y="892355"/>
            <a:ext cx="8757341" cy="492443"/>
          </a:xfrm>
          <a:prstGeom prst="rect">
            <a:avLst/>
          </a:prstGeom>
          <a:noFill/>
        </p:spPr>
        <p:txBody>
          <a:bodyPr wrap="square" rtlCol="0">
            <a:spAutoFit/>
          </a:bodyPr>
          <a:lstStyle/>
          <a:p>
            <a:pPr defTabSz="914400"/>
            <a:r>
              <a:rPr lang="en-US" sz="2600" b="1" i="1" dirty="0">
                <a:solidFill>
                  <a:srgbClr val="FFC000"/>
                </a:solidFill>
                <a:latin typeface="Century Gothic" panose="020B0502020202020204" pitchFamily="34" charset="0"/>
              </a:rPr>
              <a:t>Human Exploration Development &amp; Operations Office</a:t>
            </a:r>
          </a:p>
        </p:txBody>
      </p:sp>
      <p:sp>
        <p:nvSpPr>
          <p:cNvPr id="58" name="Subtitle 2"/>
          <p:cNvSpPr>
            <a:spLocks noGrp="1"/>
          </p:cNvSpPr>
          <p:nvPr>
            <p:ph type="subTitle" idx="1"/>
          </p:nvPr>
        </p:nvSpPr>
        <p:spPr>
          <a:xfrm>
            <a:off x="1524274" y="5990896"/>
            <a:ext cx="9889965" cy="1282372"/>
          </a:xfrm>
        </p:spPr>
        <p:txBody>
          <a:bodyPr anchor="ctr">
            <a:normAutofit/>
          </a:bodyPr>
          <a:lstStyle>
            <a:lvl1pPr marL="0" indent="0" algn="ctr">
              <a:buNone/>
              <a:defRPr sz="2800" b="1">
                <a:solidFill>
                  <a:schemeClr val="bg1"/>
                </a:solidFill>
                <a:latin typeface="Helvetica" panose="020B0604020202020204" pitchFamily="34" charset="0"/>
                <a:cs typeface="Helvetica"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2235" y="1604907"/>
            <a:ext cx="2135546" cy="2052693"/>
          </a:xfrm>
          <a:prstGeom prst="rect">
            <a:avLst/>
          </a:prstGeom>
        </p:spPr>
      </p:pic>
    </p:spTree>
    <p:extLst>
      <p:ext uri="{BB962C8B-B14F-4D97-AF65-F5344CB8AC3E}">
        <p14:creationId xmlns:p14="http://schemas.microsoft.com/office/powerpoint/2010/main" val="3448438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304">
          <p15:clr>
            <a:srgbClr val="FBAE40"/>
          </p15:clr>
        </p15:guide>
        <p15:guide id="2" pos="409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March 8,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B9B12-63B3-1C48-A2A3-C29EF745DF09}" type="slidenum">
              <a:rPr lang="en-US" smtClean="0"/>
              <a:pPr/>
              <a:t>‹#›</a:t>
            </a:fld>
            <a:endParaRPr lang="en-US"/>
          </a:p>
        </p:txBody>
      </p:sp>
    </p:spTree>
    <p:extLst>
      <p:ext uri="{BB962C8B-B14F-4D97-AF65-F5344CB8AC3E}">
        <p14:creationId xmlns:p14="http://schemas.microsoft.com/office/powerpoint/2010/main" val="962879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87307" y="1823721"/>
            <a:ext cx="11216640" cy="3042919"/>
          </a:xfrm>
        </p:spPr>
        <p:txBody>
          <a:bodyPr anchor="b"/>
          <a:lstStyle>
            <a:lvl1pPr>
              <a:defRPr sz="6400"/>
            </a:lvl1pPr>
          </a:lstStyle>
          <a:p>
            <a:r>
              <a:rPr lang="en-US"/>
              <a:t>Click to edit Master title style</a:t>
            </a:r>
            <a:endParaRPr lang="en-US" dirty="0"/>
          </a:p>
        </p:txBody>
      </p:sp>
      <p:sp>
        <p:nvSpPr>
          <p:cNvPr id="3" name="Text Placeholder 2"/>
          <p:cNvSpPr>
            <a:spLocks noGrp="1"/>
          </p:cNvSpPr>
          <p:nvPr>
            <p:ph type="body" idx="1"/>
          </p:nvPr>
        </p:nvSpPr>
        <p:spPr>
          <a:xfrm>
            <a:off x="887307" y="4895428"/>
            <a:ext cx="11216640" cy="1600199"/>
          </a:xfrm>
        </p:spPr>
        <p:txBody>
          <a:bodyPr/>
          <a:lstStyle>
            <a:lvl1pPr marL="0" indent="0">
              <a:buNone/>
              <a:defRPr sz="2560">
                <a:solidFill>
                  <a:schemeClr val="tx1">
                    <a:tint val="75000"/>
                  </a:schemeClr>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March 8, 2023</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1386243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940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83680" y="1947333"/>
            <a:ext cx="55270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March 8, 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659836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95774" y="389467"/>
            <a:ext cx="1121664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895775" y="1793241"/>
            <a:ext cx="5501639"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895775" y="2672080"/>
            <a:ext cx="5501639"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83680" y="1793241"/>
            <a:ext cx="5528734"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6583680" y="2672080"/>
            <a:ext cx="5528734"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March 8, 2023</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175313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March 8, 2023</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1892008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March 8, 2023</a:t>
            </a: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3113210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487680"/>
            <a:ext cx="4194386" cy="170688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5528734" y="1053254"/>
            <a:ext cx="658368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March 8, 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4196646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5774" y="487680"/>
            <a:ext cx="4194386" cy="170688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5528734" y="1053254"/>
            <a:ext cx="6583680"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Click icon to add picture</a:t>
            </a:r>
            <a:endParaRPr lang="en-US" dirty="0"/>
          </a:p>
        </p:txBody>
      </p:sp>
      <p:sp>
        <p:nvSpPr>
          <p:cNvPr id="4" name="Text Placeholder 3"/>
          <p:cNvSpPr>
            <a:spLocks noGrp="1"/>
          </p:cNvSpPr>
          <p:nvPr>
            <p:ph type="body" sz="half" idx="2"/>
          </p:nvPr>
        </p:nvSpPr>
        <p:spPr>
          <a:xfrm>
            <a:off x="895774" y="2194560"/>
            <a:ext cx="419438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March 8, 2023</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AB9B12-63B3-1C48-A2A3-C29EF745DF09}" type="slidenum">
              <a:rPr lang="en-US" smtClean="0"/>
              <a:t>‹#›</a:t>
            </a:fld>
            <a:endParaRPr lang="en-US"/>
          </a:p>
        </p:txBody>
      </p:sp>
    </p:spTree>
    <p:extLst>
      <p:ext uri="{BB962C8B-B14F-4D97-AF65-F5344CB8AC3E}">
        <p14:creationId xmlns:p14="http://schemas.microsoft.com/office/powerpoint/2010/main" val="902537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4080" y="16087"/>
            <a:ext cx="11216640" cy="81013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03860" y="1330113"/>
            <a:ext cx="1217676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9240" y="6909647"/>
            <a:ext cx="29260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r>
              <a:rPr lang="en-US"/>
              <a:t>March 8, 2023</a:t>
            </a:r>
          </a:p>
        </p:txBody>
      </p:sp>
      <p:sp>
        <p:nvSpPr>
          <p:cNvPr id="5" name="Footer Placeholder 4"/>
          <p:cNvSpPr>
            <a:spLocks noGrp="1"/>
          </p:cNvSpPr>
          <p:nvPr>
            <p:ph type="ftr" sz="quarter" idx="3"/>
          </p:nvPr>
        </p:nvSpPr>
        <p:spPr>
          <a:xfrm>
            <a:off x="4307840" y="6909647"/>
            <a:ext cx="43891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847580" y="6909647"/>
            <a:ext cx="29260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2AAB9B12-63B3-1C48-A2A3-C29EF745DF09}" type="slidenum">
              <a:rPr lang="en-US" smtClean="0"/>
              <a:pPr/>
              <a:t>‹#›</a:t>
            </a:fld>
            <a:endParaRPr lang="en-US"/>
          </a:p>
        </p:txBody>
      </p:sp>
      <p:cxnSp>
        <p:nvCxnSpPr>
          <p:cNvPr id="9" name="Straight Connector 8">
            <a:extLst>
              <a:ext uri="{FF2B5EF4-FFF2-40B4-BE49-F238E27FC236}">
                <a16:creationId xmlns:a16="http://schemas.microsoft.com/office/drawing/2014/main" id="{D5373B3D-C4FA-CE4B-947B-10399D6C1DED}"/>
              </a:ext>
            </a:extLst>
          </p:cNvPr>
          <p:cNvCxnSpPr>
            <a:cxnSpLocks/>
          </p:cNvCxnSpPr>
          <p:nvPr userDrawn="1"/>
        </p:nvCxnSpPr>
        <p:spPr>
          <a:xfrm>
            <a:off x="894080" y="841458"/>
            <a:ext cx="11216640" cy="0"/>
          </a:xfrm>
          <a:prstGeom prst="line">
            <a:avLst/>
          </a:prstGeom>
          <a:ln w="31750" cmpd="dbl"/>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5373B3D-C4FA-CE4B-947B-10399D6C1DED}"/>
              </a:ext>
            </a:extLst>
          </p:cNvPr>
          <p:cNvCxnSpPr>
            <a:cxnSpLocks/>
          </p:cNvCxnSpPr>
          <p:nvPr userDrawn="1"/>
        </p:nvCxnSpPr>
        <p:spPr>
          <a:xfrm>
            <a:off x="343710" y="6962023"/>
            <a:ext cx="12354560" cy="0"/>
          </a:xfrm>
          <a:prstGeom prst="line">
            <a:avLst/>
          </a:prstGeom>
          <a:ln w="31750" cmpd="dbl"/>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1CFEC1A-2AF8-CD40-B4B9-00758A9996FF}"/>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2100036" y="55374"/>
            <a:ext cx="957808" cy="814022"/>
          </a:xfrm>
          <a:prstGeom prst="rect">
            <a:avLst/>
          </a:prstGeom>
        </p:spPr>
      </p:pic>
      <p:pic>
        <p:nvPicPr>
          <p:cNvPr id="12" name="Picture 11">
            <a:extLst>
              <a:ext uri="{FF2B5EF4-FFF2-40B4-BE49-F238E27FC236}">
                <a16:creationId xmlns:a16="http://schemas.microsoft.com/office/drawing/2014/main" id="{1B1E0826-B34B-514A-AA92-7B78EE1694E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141181" y="-79490"/>
            <a:ext cx="1221186" cy="1113154"/>
          </a:xfrm>
          <a:prstGeom prst="rect">
            <a:avLst/>
          </a:prstGeom>
        </p:spPr>
      </p:pic>
    </p:spTree>
    <p:extLst>
      <p:ext uri="{BB962C8B-B14F-4D97-AF65-F5344CB8AC3E}">
        <p14:creationId xmlns:p14="http://schemas.microsoft.com/office/powerpoint/2010/main" val="350496818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hdr="0" ftr="0"/>
  <p:txStyles>
    <p:titleStyle>
      <a:lvl1pPr algn="ctr" defTabSz="97539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Wingdings" panose="05000000000000000000" pitchFamily="2" charset="2"/>
        <a:buChar char="Ø"/>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Calibri" panose="020F050202020403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Wingdings" panose="05000000000000000000" pitchFamily="2" charset="2"/>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1C915A-4063-A846-9B36-588D0FEA4CFE}"/>
              </a:ext>
            </a:extLst>
          </p:cNvPr>
          <p:cNvSpPr txBox="1"/>
          <p:nvPr/>
        </p:nvSpPr>
        <p:spPr>
          <a:xfrm>
            <a:off x="1950322" y="3657600"/>
            <a:ext cx="9144000" cy="1815882"/>
          </a:xfrm>
          <a:prstGeom prst="rect">
            <a:avLst/>
          </a:prstGeom>
          <a:noFill/>
        </p:spPr>
        <p:txBody>
          <a:bodyPr wrap="square" rtlCol="0">
            <a:spAutoFit/>
          </a:bodyPr>
          <a:lstStyle/>
          <a:p>
            <a:pPr algn="ctr"/>
            <a:r>
              <a:rPr lang="en-US" sz="2800" b="1" dirty="0" err="1">
                <a:solidFill>
                  <a:schemeClr val="bg1"/>
                </a:solidFill>
                <a:latin typeface="Helvetica" pitchFamily="2" charset="0"/>
              </a:rPr>
              <a:t>SpaceOps</a:t>
            </a:r>
            <a:r>
              <a:rPr lang="en-US" sz="2800" b="1" dirty="0">
                <a:solidFill>
                  <a:schemeClr val="bg1"/>
                </a:solidFill>
                <a:latin typeface="Helvetica" pitchFamily="2" charset="0"/>
              </a:rPr>
              <a:t> 2023</a:t>
            </a:r>
          </a:p>
          <a:p>
            <a:pPr algn="ctr"/>
            <a:r>
              <a:rPr lang="en-US" sz="2800" b="1" dirty="0">
                <a:solidFill>
                  <a:schemeClr val="bg1"/>
                </a:solidFill>
                <a:latin typeface="Helvetica" pitchFamily="2" charset="0"/>
              </a:rPr>
              <a:t>Video That’s Out of This World</a:t>
            </a:r>
          </a:p>
          <a:p>
            <a:pPr algn="ctr"/>
            <a:r>
              <a:rPr lang="en-US" sz="2800" b="1" dirty="0">
                <a:solidFill>
                  <a:schemeClr val="bg1"/>
                </a:solidFill>
                <a:latin typeface="Helvetica" pitchFamily="2" charset="0"/>
              </a:rPr>
              <a:t>A Snapshot of Video Distribution from Across the Solar System</a:t>
            </a:r>
          </a:p>
        </p:txBody>
      </p:sp>
      <p:sp>
        <p:nvSpPr>
          <p:cNvPr id="3" name="TextBox 2">
            <a:extLst>
              <a:ext uri="{FF2B5EF4-FFF2-40B4-BE49-F238E27FC236}">
                <a16:creationId xmlns:a16="http://schemas.microsoft.com/office/drawing/2014/main" id="{8427533E-4762-094B-BD24-33C4D54249C4}"/>
              </a:ext>
            </a:extLst>
          </p:cNvPr>
          <p:cNvSpPr txBox="1"/>
          <p:nvPr/>
        </p:nvSpPr>
        <p:spPr>
          <a:xfrm>
            <a:off x="502461" y="5086463"/>
            <a:ext cx="3168031" cy="307777"/>
          </a:xfrm>
          <a:prstGeom prst="rect">
            <a:avLst/>
          </a:prstGeom>
          <a:noFill/>
        </p:spPr>
        <p:txBody>
          <a:bodyPr wrap="square" rtlCol="0">
            <a:spAutoFit/>
          </a:bodyPr>
          <a:lstStyle/>
          <a:p>
            <a:r>
              <a:rPr lang="en-US" sz="1400" b="1" i="1" dirty="0">
                <a:solidFill>
                  <a:schemeClr val="bg1"/>
                </a:solidFill>
                <a:latin typeface="Helvetica Bold Oblique" pitchFamily="2" charset="0"/>
              </a:rPr>
              <a:t>March 2023</a:t>
            </a:r>
          </a:p>
        </p:txBody>
      </p:sp>
      <p:sp>
        <p:nvSpPr>
          <p:cNvPr id="4" name="TextBox 3">
            <a:extLst>
              <a:ext uri="{FF2B5EF4-FFF2-40B4-BE49-F238E27FC236}">
                <a16:creationId xmlns:a16="http://schemas.microsoft.com/office/drawing/2014/main" id="{571C915A-4063-A846-9B36-588D0FEA4CFE}"/>
              </a:ext>
            </a:extLst>
          </p:cNvPr>
          <p:cNvSpPr txBox="1"/>
          <p:nvPr/>
        </p:nvSpPr>
        <p:spPr>
          <a:xfrm>
            <a:off x="1926989" y="6204103"/>
            <a:ext cx="9144000" cy="400110"/>
          </a:xfrm>
          <a:prstGeom prst="rect">
            <a:avLst/>
          </a:prstGeom>
          <a:noFill/>
        </p:spPr>
        <p:txBody>
          <a:bodyPr wrap="square" rtlCol="0">
            <a:spAutoFit/>
          </a:bodyPr>
          <a:lstStyle/>
          <a:p>
            <a:pPr algn="ctr"/>
            <a:r>
              <a:rPr lang="en-US" sz="2000" b="1" dirty="0">
                <a:solidFill>
                  <a:schemeClr val="bg1"/>
                </a:solidFill>
                <a:latin typeface="Helvetica" pitchFamily="2" charset="0"/>
              </a:rPr>
              <a:t>NASA / MSFC / HP27 / Jennifer Christopher</a:t>
            </a:r>
          </a:p>
        </p:txBody>
      </p:sp>
    </p:spTree>
    <p:extLst>
      <p:ext uri="{BB962C8B-B14F-4D97-AF65-F5344CB8AC3E}">
        <p14:creationId xmlns:p14="http://schemas.microsoft.com/office/powerpoint/2010/main" val="1484937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0">
            <a:extLst>
              <a:ext uri="{FF2B5EF4-FFF2-40B4-BE49-F238E27FC236}">
                <a16:creationId xmlns:a16="http://schemas.microsoft.com/office/drawing/2014/main" id="{9F4F8C09-69C4-4E07-A722-D992625D0DF7}"/>
              </a:ext>
            </a:extLst>
          </p:cNvPr>
          <p:cNvSpPr>
            <a:spLocks/>
          </p:cNvSpPr>
          <p:nvPr/>
        </p:nvSpPr>
        <p:spPr bwMode="auto">
          <a:xfrm rot="10636152" flipV="1">
            <a:off x="133245" y="-160607"/>
            <a:ext cx="8181542" cy="4883308"/>
          </a:xfrm>
          <a:custGeom>
            <a:avLst/>
            <a:gdLst>
              <a:gd name="T0" fmla="*/ 0 w 54945"/>
              <a:gd name="T1" fmla="*/ 0 h 241300"/>
              <a:gd name="T2" fmla="*/ 0 w 54945"/>
              <a:gd name="T3" fmla="*/ 153210 h 241300"/>
              <a:gd name="T4" fmla="*/ 0 60000 65536"/>
              <a:gd name="T5" fmla="*/ 0 60000 65536"/>
            </a:gdLst>
            <a:ahLst/>
            <a:cxnLst>
              <a:cxn ang="T4">
                <a:pos x="T0" y="T1"/>
              </a:cxn>
              <a:cxn ang="T5">
                <a:pos x="T2" y="T3"/>
              </a:cxn>
            </a:cxnLst>
            <a:rect l="0" t="0" r="r" b="b"/>
            <a:pathLst>
              <a:path w="54945" h="241300">
                <a:moveTo>
                  <a:pt x="0" y="0"/>
                </a:moveTo>
                <a:lnTo>
                  <a:pt x="0" y="241300"/>
                </a:lnTo>
              </a:path>
            </a:pathLst>
          </a:custGeom>
          <a:noFill/>
          <a:ln w="12700">
            <a:solidFill>
              <a:srgbClr val="FFFFFF"/>
            </a:solidFill>
            <a:miter lim="800000"/>
            <a:headEnd type="oval" w="sm" len="sm"/>
            <a:tailEnd/>
          </a:ln>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ctr" anchorCtr="0" compatLnSpc="1">
            <a:prstTxWarp prst="textNoShape">
              <a:avLst/>
            </a:prstTxWarp>
          </a:bodyPr>
          <a:lstStyle/>
          <a:p>
            <a:endParaRPr lang="en-US" sz="1920"/>
          </a:p>
        </p:txBody>
      </p:sp>
      <p:pic>
        <p:nvPicPr>
          <p:cNvPr id="1028" name="Picture 4">
            <a:extLst>
              <a:ext uri="{FF2B5EF4-FFF2-40B4-BE49-F238E27FC236}">
                <a16:creationId xmlns:a16="http://schemas.microsoft.com/office/drawing/2014/main" id="{9F8F3FF0-C6C3-4272-9194-3001D30A7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2" b="8152"/>
          <a:stretch/>
        </p:blipFill>
        <p:spPr bwMode="auto">
          <a:xfrm>
            <a:off x="21561" y="882598"/>
            <a:ext cx="13012915" cy="5812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17B9B627-E4C4-4FEC-9296-827010A5007B}"/>
              </a:ext>
            </a:extLst>
          </p:cNvPr>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sp>
        <p:nvSpPr>
          <p:cNvPr id="8" name="Rectangle 7">
            <a:extLst>
              <a:ext uri="{FF2B5EF4-FFF2-40B4-BE49-F238E27FC236}">
                <a16:creationId xmlns:a16="http://schemas.microsoft.com/office/drawing/2014/main" id="{81EF9606-D211-4E33-AA1C-6D17F40B9052}"/>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9" name="Rectangle 8">
            <a:extLst>
              <a:ext uri="{FF2B5EF4-FFF2-40B4-BE49-F238E27FC236}">
                <a16:creationId xmlns:a16="http://schemas.microsoft.com/office/drawing/2014/main" id="{65657FFE-8F6D-4C92-8C92-B94DFA11FD64}"/>
              </a:ext>
            </a:extLst>
          </p:cNvPr>
          <p:cNvSpPr/>
          <p:nvPr/>
        </p:nvSpPr>
        <p:spPr>
          <a:xfrm>
            <a:off x="847864" y="6645628"/>
            <a:ext cx="11572014" cy="393954"/>
          </a:xfrm>
          <a:prstGeom prst="rect">
            <a:avLst/>
          </a:prstGeom>
          <a:noFill/>
        </p:spPr>
        <p:txBody>
          <a:bodyPr wrap="none" lIns="97536" tIns="48768" rIns="97536" bIns="48768">
            <a:spAutoFit/>
            <a:scene3d>
              <a:camera prst="orthographicFront"/>
              <a:lightRig rig="soft" dir="t">
                <a:rot lat="0" lon="0" rev="15600000"/>
              </a:lightRig>
            </a:scene3d>
            <a:sp3d extrusionH="57150" prstMaterial="softEdge">
              <a:bevelT w="25400" h="38100"/>
            </a:sp3d>
          </a:bodyPr>
          <a:lstStyle/>
          <a:p>
            <a:pPr algn="ctr">
              <a:defRPr/>
            </a:pPr>
            <a:r>
              <a:rPr lang="en-US" sz="1920" b="1" dirty="0">
                <a:ln/>
                <a:solidFill>
                  <a:schemeClr val="accent1">
                    <a:lumMod val="50000"/>
                  </a:schemeClr>
                </a:solidFill>
                <a:latin typeface="Arial" panose="020B0604020202020204" pitchFamily="34" charset="0"/>
                <a:cs typeface="Arial" panose="020B0604020202020204" pitchFamily="34" charset="0"/>
              </a:rPr>
              <a:t>As Space to Ground Architecture Evolves, Video Distribution Across the Solar System Advances </a:t>
            </a:r>
          </a:p>
        </p:txBody>
      </p:sp>
      <p:sp>
        <p:nvSpPr>
          <p:cNvPr id="10" name="TextBox 9">
            <a:extLst>
              <a:ext uri="{FF2B5EF4-FFF2-40B4-BE49-F238E27FC236}">
                <a16:creationId xmlns:a16="http://schemas.microsoft.com/office/drawing/2014/main" id="{330772E5-BC65-4F06-A425-79AEA27304CF}"/>
              </a:ext>
            </a:extLst>
          </p:cNvPr>
          <p:cNvSpPr txBox="1"/>
          <p:nvPr/>
        </p:nvSpPr>
        <p:spPr>
          <a:xfrm>
            <a:off x="8515847" y="4661696"/>
            <a:ext cx="4467392" cy="1700702"/>
          </a:xfrm>
          <a:prstGeom prst="rect">
            <a:avLst/>
          </a:prstGeom>
          <a:solidFill>
            <a:schemeClr val="bg1"/>
          </a:solidFill>
          <a:ln w="76200">
            <a:solidFill>
              <a:srgbClr val="0070C0"/>
            </a:solidFill>
          </a:ln>
          <a:scene3d>
            <a:camera prst="orthographicFront"/>
            <a:lightRig rig="threePt" dir="t"/>
          </a:scene3d>
          <a:sp3d>
            <a:bevelT/>
          </a:sp3d>
        </p:spPr>
        <p:txBody>
          <a:bodyPr wrap="square" rtlCol="0">
            <a:noAutofit/>
          </a:bodyPr>
          <a:lstStyle/>
          <a:p>
            <a:pPr marR="0" algn="just">
              <a:spcBef>
                <a:spcPts val="0"/>
              </a:spcBef>
              <a:spcAft>
                <a:spcPts val="0"/>
              </a:spcAft>
            </a:pPr>
            <a:r>
              <a:rPr lang="en-US" dirty="0">
                <a:solidFill>
                  <a:schemeClr val="accent1">
                    <a:lumMod val="75000"/>
                  </a:schemeClr>
                </a:solidFill>
                <a:effectLst/>
                <a:ea typeface="Times New Roman" panose="02020603050405020304" pitchFamily="18" charset="0"/>
              </a:rPr>
              <a:t>As NASA makes plans to safely travel beyond the bounds of the Earth, back to the moon, and ultimately to Mars, engineers and scientists are working to develop the next generation of network and communications technology. </a:t>
            </a:r>
            <a:endParaRPr lang="en-US" dirty="0">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785563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useBgFill="1">
        <p:nvSpPr>
          <p:cNvPr id="24"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3001548" cy="7315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lanet in space&#10;&#10;Description automatically generated with medium confidence">
            <a:extLst>
              <a:ext uri="{FF2B5EF4-FFF2-40B4-BE49-F238E27FC236}">
                <a16:creationId xmlns:a16="http://schemas.microsoft.com/office/drawing/2014/main" id="{489AC84C-A5ED-419C-A5A7-B8F87FCE22BF}"/>
              </a:ext>
            </a:extLst>
          </p:cNvPr>
          <p:cNvPicPr>
            <a:picLocks noChangeAspect="1"/>
          </p:cNvPicPr>
          <p:nvPr/>
        </p:nvPicPr>
        <p:blipFill rotWithShape="1">
          <a:blip r:embed="rId2"/>
          <a:srcRect l="12242" r="8447"/>
          <a:stretch/>
        </p:blipFill>
        <p:spPr>
          <a:xfrm>
            <a:off x="3253" y="-1"/>
            <a:ext cx="10349345" cy="7340057"/>
          </a:xfrm>
          <a:prstGeom prst="rect">
            <a:avLst/>
          </a:prstGeom>
        </p:spPr>
      </p:pic>
      <p:sp>
        <p:nvSpPr>
          <p:cNvPr id="25"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466686" y="0"/>
            <a:ext cx="7538110" cy="73152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3FA83CCA-DDB3-4F77-B85A-A0315D87CAAC}"/>
              </a:ext>
            </a:extLst>
          </p:cNvPr>
          <p:cNvSpPr txBox="1"/>
          <p:nvPr/>
        </p:nvSpPr>
        <p:spPr>
          <a:xfrm>
            <a:off x="7238801" y="2445405"/>
            <a:ext cx="4871919" cy="4019006"/>
          </a:xfrm>
          <a:prstGeom prst="rect">
            <a:avLst/>
          </a:prstGeom>
        </p:spPr>
        <p:txBody>
          <a:bodyPr vert="horz" lIns="91440" tIns="45720" rIns="91440" bIns="45720" rtlCol="0">
            <a:normAutofit/>
          </a:bodyPr>
          <a:lstStyle/>
          <a:p>
            <a:pPr algn="r" defTabSz="914400">
              <a:lnSpc>
                <a:spcPct val="90000"/>
              </a:lnSpc>
              <a:spcAft>
                <a:spcPts val="600"/>
              </a:spcAft>
            </a:pPr>
            <a:r>
              <a:rPr lang="en-US" sz="4000" b="0" i="0" dirty="0">
                <a:effectLst/>
              </a:rPr>
              <a:t>It's exciting to see how far we've advanced through the years and even more exciting to think about where we'll be in the future. </a:t>
            </a:r>
            <a:endParaRPr lang="en-US" sz="4000" dirty="0"/>
          </a:p>
        </p:txBody>
      </p:sp>
      <p:sp>
        <p:nvSpPr>
          <p:cNvPr id="2" name="Date Placeholder 1">
            <a:extLst>
              <a:ext uri="{FF2B5EF4-FFF2-40B4-BE49-F238E27FC236}">
                <a16:creationId xmlns:a16="http://schemas.microsoft.com/office/drawing/2014/main" id="{9CF74430-D9C4-4584-9820-DB4B31C3E465}"/>
              </a:ext>
            </a:extLst>
          </p:cNvPr>
          <p:cNvSpPr>
            <a:spLocks noGrp="1"/>
          </p:cNvSpPr>
          <p:nvPr>
            <p:ph type="dt" sz="half" idx="10"/>
          </p:nvPr>
        </p:nvSpPr>
        <p:spPr>
          <a:xfrm>
            <a:off x="894080" y="6780106"/>
            <a:ext cx="2926080" cy="389467"/>
          </a:xfrm>
        </p:spPr>
        <p:txBody>
          <a:bodyPr vert="horz" lIns="91440" tIns="45720" rIns="91440" bIns="45720" rtlCol="0" anchor="ctr">
            <a:normAutofit/>
          </a:bodyPr>
          <a:lstStyle/>
          <a:p>
            <a:pPr defTabSz="914400">
              <a:spcAft>
                <a:spcPts val="600"/>
              </a:spcAft>
              <a:defRPr/>
            </a:pPr>
            <a:r>
              <a:rPr lang="en-US" sz="1200">
                <a:solidFill>
                  <a:srgbClr val="FFFFFF"/>
                </a:solidFill>
                <a:latin typeface="Calibri" panose="020F0502020204030204"/>
              </a:rPr>
              <a:t>March 8, 2023</a:t>
            </a:r>
          </a:p>
        </p:txBody>
      </p:sp>
      <p:sp>
        <p:nvSpPr>
          <p:cNvPr id="3" name="Slide Number Placeholder 2">
            <a:extLst>
              <a:ext uri="{FF2B5EF4-FFF2-40B4-BE49-F238E27FC236}">
                <a16:creationId xmlns:a16="http://schemas.microsoft.com/office/drawing/2014/main" id="{76A98210-698C-422B-BBD6-B0EB915EC707}"/>
              </a:ext>
            </a:extLst>
          </p:cNvPr>
          <p:cNvSpPr>
            <a:spLocks noGrp="1"/>
          </p:cNvSpPr>
          <p:nvPr>
            <p:ph type="sldNum" sz="quarter" idx="12"/>
          </p:nvPr>
        </p:nvSpPr>
        <p:spPr>
          <a:xfrm>
            <a:off x="9184640" y="6780106"/>
            <a:ext cx="2926080" cy="389467"/>
          </a:xfrm>
        </p:spPr>
        <p:txBody>
          <a:bodyPr vert="horz" lIns="91440" tIns="45720" rIns="91440" bIns="45720" rtlCol="0" anchor="ctr">
            <a:normAutofit/>
          </a:bodyPr>
          <a:lstStyle/>
          <a:p>
            <a:pPr defTabSz="914400">
              <a:spcAft>
                <a:spcPts val="600"/>
              </a:spcAft>
              <a:defRPr/>
            </a:pPr>
            <a:fld id="{2AAB9B12-63B3-1C48-A2A3-C29EF745DF09}" type="slidenum">
              <a:rPr lang="en-US" sz="1200" smtClean="0">
                <a:solidFill>
                  <a:prstClr val="black">
                    <a:tint val="75000"/>
                  </a:prstClr>
                </a:solidFill>
                <a:latin typeface="Calibri" panose="020F0502020204030204"/>
              </a:rPr>
              <a:pPr defTabSz="914400">
                <a:spcAft>
                  <a:spcPts val="600"/>
                </a:spcAft>
                <a:defRPr/>
              </a:pPr>
              <a:t>11</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888022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FB374-5E67-44C1-8FC5-35E5333383A1}"/>
              </a:ext>
            </a:extLst>
          </p:cNvPr>
          <p:cNvSpPr>
            <a:spLocks noGrp="1"/>
          </p:cNvSpPr>
          <p:nvPr>
            <p:ph type="title"/>
          </p:nvPr>
        </p:nvSpPr>
        <p:spPr/>
        <p:txBody>
          <a:bodyPr/>
          <a:lstStyle/>
          <a:p>
            <a:r>
              <a:rPr lang="en-US" sz="2800" b="1" dirty="0">
                <a:ln/>
                <a:solidFill>
                  <a:schemeClr val="accent1">
                    <a:lumMod val="50000"/>
                  </a:schemeClr>
                </a:solidFill>
              </a:rPr>
              <a:t>References</a:t>
            </a:r>
            <a:endParaRPr lang="en-US" dirty="0"/>
          </a:p>
        </p:txBody>
      </p:sp>
      <p:sp>
        <p:nvSpPr>
          <p:cNvPr id="3" name="Content Placeholder 2">
            <a:extLst>
              <a:ext uri="{FF2B5EF4-FFF2-40B4-BE49-F238E27FC236}">
                <a16:creationId xmlns:a16="http://schemas.microsoft.com/office/drawing/2014/main" id="{78992694-5B87-472D-87D4-33674F52CE6B}"/>
              </a:ext>
            </a:extLst>
          </p:cNvPr>
          <p:cNvSpPr>
            <a:spLocks noGrp="1"/>
          </p:cNvSpPr>
          <p:nvPr>
            <p:ph sz="half" idx="1"/>
          </p:nvPr>
        </p:nvSpPr>
        <p:spPr>
          <a:xfrm>
            <a:off x="612250" y="1009817"/>
            <a:ext cx="5808870" cy="5578944"/>
          </a:xfrm>
        </p:spPr>
        <p:txBody>
          <a:bodyPr>
            <a:noAutofit/>
          </a:bodyPr>
          <a:lstStyle/>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2022, </a:t>
            </a:r>
            <a:r>
              <a:rPr lang="en-US" sz="1100" i="1" dirty="0">
                <a:effectLst/>
                <a:latin typeface="Times New Roman" panose="02020603050405020304" pitchFamily="18" charset="0"/>
                <a:ea typeface="Times New Roman" panose="02020603050405020304" pitchFamily="18" charset="0"/>
              </a:rPr>
              <a:t>Apollo 11 Mission Overview website</a:t>
            </a:r>
            <a:r>
              <a:rPr lang="en-US" sz="1100" dirty="0">
                <a:effectLst/>
                <a:latin typeface="Times New Roman" panose="02020603050405020304" pitchFamily="18" charset="0"/>
                <a:ea typeface="Times New Roman" panose="02020603050405020304" pitchFamily="18" charset="0"/>
              </a:rPr>
              <a:t>, US Government, accessed 1/10/2023, &lt;https://www.nasa.gov/mission_pages/apollo/missions/apollo11.html&gt;.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F. Carrico, 2022, </a:t>
            </a:r>
            <a:r>
              <a:rPr lang="en-US" sz="1100" i="1" dirty="0">
                <a:effectLst/>
                <a:latin typeface="Times New Roman" panose="02020603050405020304" pitchFamily="18" charset="0"/>
                <a:ea typeface="Times New Roman" panose="02020603050405020304" pitchFamily="18" charset="0"/>
              </a:rPr>
              <a:t>Artemis 1 Mission to the Moon website</a:t>
            </a:r>
            <a:r>
              <a:rPr lang="en-US" sz="1100" dirty="0">
                <a:effectLst/>
                <a:latin typeface="Times New Roman" panose="02020603050405020304" pitchFamily="18" charset="0"/>
                <a:ea typeface="Times New Roman" panose="02020603050405020304" pitchFamily="18" charset="0"/>
              </a:rPr>
              <a:t>, Streams Charts, accessed 1/10/2023, &lt;https://streamscharts.com/news/artemis-1-launch-sets-scenario-return-moon&gt;. </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T. </a:t>
            </a:r>
            <a:r>
              <a:rPr lang="en-US" sz="1100" dirty="0" err="1">
                <a:effectLst/>
                <a:latin typeface="Times New Roman" panose="02020603050405020304" pitchFamily="18" charset="0"/>
                <a:ea typeface="Times New Roman" panose="02020603050405020304" pitchFamily="18" charset="0"/>
              </a:rPr>
              <a:t>Reichhardt</a:t>
            </a:r>
            <a:r>
              <a:rPr lang="en-US" sz="1100" dirty="0">
                <a:effectLst/>
                <a:latin typeface="Times New Roman" panose="02020603050405020304" pitchFamily="18" charset="0"/>
                <a:ea typeface="Times New Roman" panose="02020603050405020304" pitchFamily="18" charset="0"/>
              </a:rPr>
              <a:t>, 2006, </a:t>
            </a:r>
            <a:r>
              <a:rPr lang="en-US" sz="1100" i="1" dirty="0">
                <a:effectLst/>
                <a:latin typeface="Times New Roman" panose="02020603050405020304" pitchFamily="18" charset="0"/>
                <a:ea typeface="Times New Roman" panose="02020603050405020304" pitchFamily="18" charset="0"/>
              </a:rPr>
              <a:t>Smithsonian Air &amp; Space Magazine website</a:t>
            </a:r>
            <a:r>
              <a:rPr lang="en-US" sz="1100" dirty="0">
                <a:effectLst/>
                <a:latin typeface="Times New Roman" panose="02020603050405020304" pitchFamily="18" charset="0"/>
                <a:ea typeface="Times New Roman" panose="02020603050405020304" pitchFamily="18" charset="0"/>
              </a:rPr>
              <a:t>, Smithsonian, accessed 1/10/2023, &lt;https://www.smithsonianmag.com/air-space-magazine/the-first-photo-from-space-13721411/&gt;.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2020, </a:t>
            </a:r>
            <a:r>
              <a:rPr lang="en-US" sz="1100" i="1" dirty="0">
                <a:effectLst/>
                <a:latin typeface="Times New Roman" panose="02020603050405020304" pitchFamily="18" charset="0"/>
                <a:ea typeface="Times New Roman" panose="02020603050405020304" pitchFamily="18" charset="0"/>
              </a:rPr>
              <a:t>What is the Deep Space Network website</a:t>
            </a:r>
            <a:r>
              <a:rPr lang="en-US" sz="1100" dirty="0">
                <a:effectLst/>
                <a:latin typeface="Times New Roman" panose="02020603050405020304" pitchFamily="18" charset="0"/>
                <a:ea typeface="Times New Roman" panose="02020603050405020304" pitchFamily="18" charset="0"/>
              </a:rPr>
              <a:t>, US Government, accessed 1/1//2023, &lt;https://www.nasa.gov/directorates/heo/scan/services/networks/deep_space_network/about&gt;.</a:t>
            </a:r>
          </a:p>
          <a:p>
            <a:pPr marL="228600" marR="0" lvl="0" indent="-228600" algn="l">
              <a:spcBef>
                <a:spcPts val="0"/>
              </a:spcBef>
              <a:spcAft>
                <a:spcPts val="0"/>
              </a:spcAft>
              <a:buFont typeface="+mj-lt"/>
              <a:buAutoNum type="arabicPeriod"/>
              <a:tabLst>
                <a:tab pos="182880" algn="l"/>
              </a:tabLst>
            </a:pPr>
            <a:r>
              <a:rPr lang="en-US" sz="1100" dirty="0" err="1">
                <a:effectLst/>
                <a:latin typeface="Times New Roman" panose="02020603050405020304" pitchFamily="18" charset="0"/>
                <a:ea typeface="Times New Roman" panose="02020603050405020304" pitchFamily="18" charset="0"/>
              </a:rPr>
              <a:t>Waff</a:t>
            </a:r>
            <a:r>
              <a:rPr lang="en-US" sz="1100" dirty="0">
                <a:effectLst/>
                <a:latin typeface="Times New Roman" panose="02020603050405020304" pitchFamily="18" charset="0"/>
                <a:ea typeface="Times New Roman" panose="02020603050405020304" pitchFamily="18" charset="0"/>
              </a:rPr>
              <a:t>, C., 1993, "The Origin and Evolution of the Deep Space Network", accessed 1/10/2023, &lt;https://hdl.handle.net/2014/34915&gt;.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Hall, R.C., 1977, </a:t>
            </a:r>
            <a:r>
              <a:rPr lang="en-US" sz="1100" i="1" dirty="0">
                <a:effectLst/>
                <a:latin typeface="Times New Roman" panose="02020603050405020304" pitchFamily="18" charset="0"/>
                <a:ea typeface="Times New Roman" panose="02020603050405020304" pitchFamily="18" charset="0"/>
              </a:rPr>
              <a:t>Lunar impact: A history of Project Ranger</a:t>
            </a:r>
            <a:r>
              <a:rPr lang="en-US" sz="1100" dirty="0">
                <a:effectLst/>
                <a:latin typeface="Times New Roman" panose="02020603050405020304" pitchFamily="18" charset="0"/>
                <a:ea typeface="Times New Roman" panose="02020603050405020304" pitchFamily="18" charset="0"/>
              </a:rPr>
              <a:t> (Vol. 4210). Scientific and Technical Information Office, National Aeronautics and Space Administration.</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2014, </a:t>
            </a:r>
            <a:r>
              <a:rPr lang="en-US" sz="1100" i="1" dirty="0">
                <a:effectLst/>
                <a:latin typeface="Times New Roman" panose="02020603050405020304" pitchFamily="18" charset="0"/>
                <a:ea typeface="Times New Roman" panose="02020603050405020304" pitchFamily="18" charset="0"/>
              </a:rPr>
              <a:t>First Image of the Moon Taken by a US Spacecraft website</a:t>
            </a:r>
            <a:r>
              <a:rPr lang="en-US" sz="1100" dirty="0">
                <a:effectLst/>
                <a:latin typeface="Times New Roman" panose="02020603050405020304" pitchFamily="18" charset="0"/>
                <a:ea typeface="Times New Roman" panose="02020603050405020304" pitchFamily="18" charset="0"/>
              </a:rPr>
              <a:t>, US Government, accessed 1/10/2023, &lt; https://www.nasa.gov/content/first-image-of-the-moon-taken-by-a-us-spacecraft &gt;.</a:t>
            </a:r>
          </a:p>
          <a:p>
            <a:pPr marL="228600" marR="0" lvl="0" indent="-228600" algn="just">
              <a:spcBef>
                <a:spcPts val="0"/>
              </a:spcBef>
              <a:spcAft>
                <a:spcPts val="0"/>
              </a:spcAft>
              <a:buFont typeface="+mj-lt"/>
              <a:buAutoNum type="arabicPeriod"/>
            </a:pPr>
            <a:r>
              <a:rPr lang="en-US" sz="1100" dirty="0" err="1">
                <a:effectLst/>
                <a:latin typeface="Times New Roman" panose="02020603050405020304" pitchFamily="18" charset="0"/>
                <a:ea typeface="Times New Roman" panose="02020603050405020304" pitchFamily="18" charset="0"/>
              </a:rPr>
              <a:t>Coan</a:t>
            </a:r>
            <a:r>
              <a:rPr lang="en-US" sz="1100" dirty="0">
                <a:effectLst/>
                <a:latin typeface="Times New Roman" panose="02020603050405020304" pitchFamily="18" charset="0"/>
                <a:ea typeface="Times New Roman" panose="02020603050405020304" pitchFamily="18" charset="0"/>
              </a:rPr>
              <a:t>, P. M., 1973, "Apollo Experience Report – Television System" (PDF), in Jones, Eric M.; Glover, Ken (eds.), Apollo Lunar Surface Journal, Washington, DC: NASA (published 1996–2013), archived (PDF) from the original on 17 November 2004, accessed 1/10/2023, Originally published by NASA HQ as NASA Technical Note TN-A7476.</a:t>
            </a:r>
          </a:p>
          <a:p>
            <a:pPr marL="228600" marR="0" lvl="0" indent="-228600" algn="just">
              <a:spcBef>
                <a:spcPts val="0"/>
              </a:spcBef>
              <a:spcAft>
                <a:spcPts val="0"/>
              </a:spcAft>
              <a:buFont typeface="+mj-lt"/>
              <a:buAutoNum type="arabicPeriod"/>
            </a:pPr>
            <a:r>
              <a:rPr lang="en-US" sz="1100" dirty="0">
                <a:effectLst/>
                <a:latin typeface="Times New Roman" panose="02020603050405020304" pitchFamily="18" charset="0"/>
                <a:ea typeface="Times New Roman" panose="02020603050405020304" pitchFamily="18" charset="0"/>
              </a:rPr>
              <a:t>Lebar, S.; Hoffman, C. P., 3/6/1967, "TV show of the century: A travelogue not atmosphere" (PDF), in Jones, Eric M.; Glover, Ken (eds.), Apollo Lunar Surface Journal, Washington, DC: NASA (published 1996–2013), archived (PDF) from the original on 8 August 2006, accessed 1/10/2023, Originally published in ELECTRONICS, published by McGraw Hill (1967).</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Wood, B., 2005, “Apollo Television” (PDF), accessed 1/10/2023, &lt;https://www.hq.nasa.gov/alsj/ApolloTV-Acrobat7.pdf&gt;.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“The Origin and Evolution of the Deep Space Network” (PDF), &lt;https://ntrs.nasa.gov/citations/20060038690&gt;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Sagan, C. and </a:t>
            </a:r>
            <a:r>
              <a:rPr lang="en-US" sz="1100" dirty="0" err="1">
                <a:effectLst/>
                <a:latin typeface="Times New Roman" panose="02020603050405020304" pitchFamily="18" charset="0"/>
                <a:ea typeface="Times New Roman" panose="02020603050405020304" pitchFamily="18" charset="0"/>
              </a:rPr>
              <a:t>Druyan</a:t>
            </a:r>
            <a:r>
              <a:rPr lang="en-US" sz="1100" dirty="0">
                <a:effectLst/>
                <a:latin typeface="Times New Roman" panose="02020603050405020304" pitchFamily="18" charset="0"/>
                <a:ea typeface="Times New Roman" panose="02020603050405020304" pitchFamily="18" charset="0"/>
              </a:rPr>
              <a:t>, A., 2011, Pale blue dot: A vision of the human future in space. Ballantine book.</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a:t>
            </a:r>
            <a:r>
              <a:rPr lang="en-US" sz="1100" i="1" dirty="0">
                <a:effectLst/>
                <a:latin typeface="Times New Roman" panose="02020603050405020304" pitchFamily="18" charset="0"/>
                <a:ea typeface="Times New Roman" panose="02020603050405020304" pitchFamily="18" charset="0"/>
              </a:rPr>
              <a:t>Advanced Communications Capabilities for Exploration and Science Systems (ACCESS) website</a:t>
            </a:r>
            <a:r>
              <a:rPr lang="en-US" sz="1100" dirty="0">
                <a:effectLst/>
                <a:latin typeface="Times New Roman" panose="02020603050405020304" pitchFamily="18" charset="0"/>
                <a:ea typeface="Times New Roman" panose="02020603050405020304" pitchFamily="18" charset="0"/>
              </a:rPr>
              <a:t>, accessed 1/10/2023, &lt;https://esc.gsfc.nasa.gov/projects/ACCESS&gt;.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a:t>
            </a:r>
            <a:r>
              <a:rPr lang="en-US" sz="1100" i="1" dirty="0" err="1">
                <a:effectLst/>
                <a:latin typeface="Times New Roman" panose="02020603050405020304" pitchFamily="18" charset="0"/>
                <a:ea typeface="Times New Roman" panose="02020603050405020304" pitchFamily="18" charset="0"/>
              </a:rPr>
              <a:t>HubbleSite</a:t>
            </a:r>
            <a:r>
              <a:rPr lang="en-US" sz="1100" i="1" dirty="0">
                <a:effectLst/>
                <a:latin typeface="Times New Roman" panose="02020603050405020304" pitchFamily="18" charset="0"/>
                <a:ea typeface="Times New Roman" panose="02020603050405020304" pitchFamily="18" charset="0"/>
              </a:rPr>
              <a:t> | Quick Facts website</a:t>
            </a:r>
            <a:r>
              <a:rPr lang="en-US" sz="1100" dirty="0">
                <a:effectLst/>
                <a:latin typeface="Times New Roman" panose="02020603050405020304" pitchFamily="18" charset="0"/>
                <a:ea typeface="Times New Roman" panose="02020603050405020304" pitchFamily="18" charset="0"/>
              </a:rPr>
              <a:t>, accessed 1/10/2023, &lt;http://hubblesite.org/the_telescope/hubble_essentials/quick_facts.php&gt;.</a:t>
            </a:r>
          </a:p>
          <a:p>
            <a:pPr marL="228600" marR="0" lvl="0" indent="-228600" algn="l">
              <a:spcBef>
                <a:spcPts val="0"/>
              </a:spcBef>
              <a:spcAft>
                <a:spcPts val="0"/>
              </a:spcAft>
              <a:buFont typeface="+mj-lt"/>
              <a:buAutoNum type="arabicPeriod"/>
              <a:tabLst>
                <a:tab pos="182880" algn="l"/>
              </a:tabLst>
            </a:pPr>
            <a:r>
              <a:rPr lang="en-US" sz="1100" dirty="0">
                <a:effectLst/>
                <a:latin typeface="Times New Roman" panose="02020603050405020304" pitchFamily="18" charset="0"/>
                <a:ea typeface="Times New Roman" panose="02020603050405020304" pitchFamily="18" charset="0"/>
              </a:rPr>
              <a:t>NASA, 2023, </a:t>
            </a:r>
            <a:r>
              <a:rPr lang="en-US" sz="1100" i="1" dirty="0">
                <a:effectLst/>
                <a:latin typeface="Times New Roman" panose="02020603050405020304" pitchFamily="18" charset="0"/>
                <a:ea typeface="Times New Roman" panose="02020603050405020304" pitchFamily="18" charset="0"/>
              </a:rPr>
              <a:t>Solar System Exploration | Cassini website</a:t>
            </a:r>
            <a:r>
              <a:rPr lang="en-US" sz="1100" dirty="0">
                <a:effectLst/>
                <a:latin typeface="Times New Roman" panose="02020603050405020304" pitchFamily="18" charset="0"/>
                <a:ea typeface="Times New Roman" panose="02020603050405020304" pitchFamily="18" charset="0"/>
              </a:rPr>
              <a:t>, accessed 1/10/2023, &lt;https://solarsystem.nasa.gov/missions/cassini/overview/&gt;.</a:t>
            </a:r>
          </a:p>
        </p:txBody>
      </p:sp>
      <p:sp>
        <p:nvSpPr>
          <p:cNvPr id="4" name="Content Placeholder 3">
            <a:extLst>
              <a:ext uri="{FF2B5EF4-FFF2-40B4-BE49-F238E27FC236}">
                <a16:creationId xmlns:a16="http://schemas.microsoft.com/office/drawing/2014/main" id="{764F521D-4228-4406-AD23-7BE0BFE93C04}"/>
              </a:ext>
            </a:extLst>
          </p:cNvPr>
          <p:cNvSpPr>
            <a:spLocks noGrp="1"/>
          </p:cNvSpPr>
          <p:nvPr>
            <p:ph sz="half" idx="2"/>
          </p:nvPr>
        </p:nvSpPr>
        <p:spPr>
          <a:xfrm>
            <a:off x="6583680" y="1009817"/>
            <a:ext cx="5915770" cy="5578943"/>
          </a:xfrm>
        </p:spPr>
        <p:txBody>
          <a:bodyPr>
            <a:normAutofit fontScale="47500" lnSpcReduction="20000"/>
          </a:bodyPr>
          <a:lstStyle/>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The Planetary Society, </a:t>
            </a:r>
            <a:r>
              <a:rPr lang="en-US" sz="2500" i="1" dirty="0">
                <a:effectLst/>
                <a:latin typeface="Times New Roman" panose="02020603050405020304" pitchFamily="18" charset="0"/>
                <a:ea typeface="Times New Roman" panose="02020603050405020304" pitchFamily="18" charset="0"/>
              </a:rPr>
              <a:t>The Mars Reconnaissance Orbiter, studying the Red Planet’s climate and geology website</a:t>
            </a:r>
            <a:r>
              <a:rPr lang="en-US" sz="2500" dirty="0">
                <a:effectLst/>
                <a:latin typeface="Times New Roman" panose="02020603050405020304" pitchFamily="18" charset="0"/>
                <a:ea typeface="Times New Roman" panose="02020603050405020304" pitchFamily="18" charset="0"/>
              </a:rPr>
              <a:t>, accessed 1/10/2023, &lt;https://www.planetary.org/space-missions/mars-reconnaissance-orbiter&gt;.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a:t>
            </a:r>
            <a:r>
              <a:rPr lang="en-US" sz="2500" i="1" dirty="0">
                <a:effectLst/>
                <a:latin typeface="Times New Roman" panose="02020603050405020304" pitchFamily="18" charset="0"/>
                <a:ea typeface="Times New Roman" panose="02020603050405020304" pitchFamily="18" charset="0"/>
              </a:rPr>
              <a:t>Mars Reconnaissance Orbiter website</a:t>
            </a:r>
            <a:r>
              <a:rPr lang="en-US" sz="2500" dirty="0">
                <a:effectLst/>
                <a:latin typeface="Times New Roman" panose="02020603050405020304" pitchFamily="18" charset="0"/>
                <a:ea typeface="Times New Roman" panose="02020603050405020304" pitchFamily="18" charset="0"/>
              </a:rPr>
              <a:t>, accessed 1/10/2023, &lt;https://mars.nasa.gov/mro/mission/overview/&gt;.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2008, </a:t>
            </a:r>
            <a:r>
              <a:rPr lang="en-US" sz="2500" i="1" dirty="0">
                <a:effectLst/>
                <a:latin typeface="Times New Roman" panose="02020603050405020304" pitchFamily="18" charset="0"/>
                <a:ea typeface="Times New Roman" panose="02020603050405020304" pitchFamily="18" charset="0"/>
              </a:rPr>
              <a:t>First HDTV Broadcast From Space website</a:t>
            </a:r>
            <a:r>
              <a:rPr lang="en-US" sz="2500" dirty="0">
                <a:effectLst/>
                <a:latin typeface="Times New Roman" panose="02020603050405020304" pitchFamily="18" charset="0"/>
                <a:ea typeface="Times New Roman" panose="02020603050405020304" pitchFamily="18" charset="0"/>
              </a:rPr>
              <a:t>, accessed 1/10/2023, &lt;https://www.nasa.gov/multimedia/imagegallery/image_feature_698.html&gt;.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2019, </a:t>
            </a:r>
            <a:r>
              <a:rPr lang="en-US" sz="2500" i="1" dirty="0">
                <a:effectLst/>
                <a:latin typeface="Times New Roman" panose="02020603050405020304" pitchFamily="18" charset="0"/>
                <a:ea typeface="Times New Roman" panose="02020603050405020304" pitchFamily="18" charset="0"/>
              </a:rPr>
              <a:t>Tracking and Data Relay Satellite (TDRS) Fleet website</a:t>
            </a:r>
            <a:r>
              <a:rPr lang="en-US" sz="2500" dirty="0">
                <a:effectLst/>
                <a:latin typeface="Times New Roman" panose="02020603050405020304" pitchFamily="18" charset="0"/>
                <a:ea typeface="Times New Roman" panose="02020603050405020304" pitchFamily="18" charset="0"/>
              </a:rPr>
              <a:t>, accessed 1/10/2023, &lt;https://www.nasa.gov/directorates/heo/scan/services/networks/tdrs_fleet&gt;.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Amazon Web Services, </a:t>
            </a:r>
            <a:r>
              <a:rPr lang="en-US" sz="2500" i="1" dirty="0">
                <a:effectLst/>
                <a:latin typeface="Times New Roman" panose="02020603050405020304" pitchFamily="18" charset="0"/>
                <a:ea typeface="Times New Roman" panose="02020603050405020304" pitchFamily="18" charset="0"/>
              </a:rPr>
              <a:t>A History First - Streaming 4K Live from the International Space Station Using AWS Technology website</a:t>
            </a:r>
            <a:r>
              <a:rPr lang="en-US" sz="2500" dirty="0">
                <a:effectLst/>
                <a:latin typeface="Times New Roman" panose="02020603050405020304" pitchFamily="18" charset="0"/>
                <a:ea typeface="Times New Roman" panose="02020603050405020304" pitchFamily="18" charset="0"/>
              </a:rPr>
              <a:t>, accessed 1/10/2023, &lt;https://www.youtube.com/watch?v=AExVC9RqIyc&gt;.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RED, 2018, “EPIC DRAGON Specs” (PDF), accessed 1/10/2023, &lt;https://support.red.com/hc/en-us/articles/360011398413-EPIC-DRAGON-Specs&gt;.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Israel, D.J., Edwards, B., Hayes, J., Knopf, W., Robles, A. and </a:t>
            </a:r>
            <a:r>
              <a:rPr lang="en-US" sz="2500" dirty="0" err="1">
                <a:effectLst/>
                <a:latin typeface="Times New Roman" panose="02020603050405020304" pitchFamily="18" charset="0"/>
                <a:ea typeface="Times New Roman" panose="02020603050405020304" pitchFamily="18" charset="0"/>
              </a:rPr>
              <a:t>Braatz</a:t>
            </a:r>
            <a:r>
              <a:rPr lang="en-US" sz="2500" dirty="0">
                <a:effectLst/>
                <a:latin typeface="Times New Roman" panose="02020603050405020304" pitchFamily="18" charset="0"/>
                <a:ea typeface="Times New Roman" panose="02020603050405020304" pitchFamily="18" charset="0"/>
              </a:rPr>
              <a:t>, L., 2019, October. The Benefits of Delay/Disruption Tolerant Networking (DTN) for Future NASA Science Missions. In International Astronautical Congress (IAC) 2019 (No. GSFC-E-DAA-TN74214).</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CCSDS, </a:t>
            </a:r>
            <a:r>
              <a:rPr lang="en-US" sz="2500" i="1" dirty="0">
                <a:effectLst/>
                <a:latin typeface="Times New Roman" panose="02020603050405020304" pitchFamily="18" charset="0"/>
                <a:ea typeface="Times New Roman" panose="02020603050405020304" pitchFamily="18" charset="0"/>
              </a:rPr>
              <a:t>Delay Tolerant Networking Working Group</a:t>
            </a:r>
            <a:r>
              <a:rPr lang="en-US" sz="2500" dirty="0">
                <a:effectLst/>
                <a:latin typeface="Times New Roman" panose="02020603050405020304" pitchFamily="18" charset="0"/>
                <a:ea typeface="Times New Roman" panose="02020603050405020304" pitchFamily="18" charset="0"/>
              </a:rPr>
              <a:t>, accessed 1/10/2023, &lt;https://cwe.ccsds.org/fm/Lists/Charters/DispForm.aspx?ID=43&gt;.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2020, “International Communication System Interoperability Standards (ICSIS)” (PDF), accessed 1/10/2023, &lt;https://nasasitebuilder.nasawestprime.com/idss2/wp-content/uploads/sites/45/2020/10/communication_reva_final_9-2020.pdf&gt;.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Burleigh, S., 2007. Interplanetary overlay network: An implementation of the </a:t>
            </a:r>
            <a:r>
              <a:rPr lang="en-US" sz="2500" dirty="0" err="1">
                <a:effectLst/>
                <a:latin typeface="Times New Roman" panose="02020603050405020304" pitchFamily="18" charset="0"/>
                <a:ea typeface="Times New Roman" panose="02020603050405020304" pitchFamily="18" charset="0"/>
              </a:rPr>
              <a:t>dtn</a:t>
            </a:r>
            <a:r>
              <a:rPr lang="en-US" sz="2500" dirty="0">
                <a:effectLst/>
                <a:latin typeface="Times New Roman" panose="02020603050405020304" pitchFamily="18" charset="0"/>
                <a:ea typeface="Times New Roman" panose="02020603050405020304" pitchFamily="18" charset="0"/>
              </a:rPr>
              <a:t> bundle protocol.</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2022, HOSC DTN Overview (PPTX).</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2018, </a:t>
            </a:r>
            <a:r>
              <a:rPr lang="en-US" sz="2500" i="1" dirty="0">
                <a:effectLst/>
                <a:latin typeface="Times New Roman" panose="02020603050405020304" pitchFamily="18" charset="0"/>
                <a:ea typeface="Times New Roman" panose="02020603050405020304" pitchFamily="18" charset="0"/>
              </a:rPr>
              <a:t>ILLUMA-T: 2023 website</a:t>
            </a:r>
            <a:r>
              <a:rPr lang="en-US" sz="2500" dirty="0">
                <a:effectLst/>
                <a:latin typeface="Times New Roman" panose="02020603050405020304" pitchFamily="18" charset="0"/>
                <a:ea typeface="Times New Roman" panose="02020603050405020304" pitchFamily="18" charset="0"/>
              </a:rPr>
              <a:t>, &lt;https://www.nasa.gov/directorates/heo/scan/opticalcommunications/illuma-t/&gt;.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Via Satellite, 2022, </a:t>
            </a:r>
            <a:r>
              <a:rPr lang="en-US" sz="2500" i="1" dirty="0">
                <a:effectLst/>
                <a:latin typeface="Times New Roman" panose="02020603050405020304" pitchFamily="18" charset="0"/>
                <a:ea typeface="Times New Roman" panose="02020603050405020304" pitchFamily="18" charset="0"/>
              </a:rPr>
              <a:t>NASA’s TBIRD Mission Demonstrates 1.4TB Optical Downlink website</a:t>
            </a:r>
            <a:r>
              <a:rPr lang="en-US" sz="2500" dirty="0">
                <a:effectLst/>
                <a:latin typeface="Times New Roman" panose="02020603050405020304" pitchFamily="18" charset="0"/>
                <a:ea typeface="Times New Roman" panose="02020603050405020304" pitchFamily="18" charset="0"/>
              </a:rPr>
              <a:t>, accessed 1/10/2023, &lt;https://www.satellitetoday.com/technology/2022/12/06/nasas-tbird-mission-demonstrates-1-4tb-optical-downlink/&gt;.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NASA, </a:t>
            </a:r>
            <a:r>
              <a:rPr lang="en-US" sz="2500" i="1" dirty="0">
                <a:effectLst/>
                <a:latin typeface="Times New Roman" panose="02020603050405020304" pitchFamily="18" charset="0"/>
                <a:ea typeface="Times New Roman" panose="02020603050405020304" pitchFamily="18" charset="0"/>
              </a:rPr>
              <a:t>LASER ENHANCED MISSION COMMUNICATIONS NAVIGATION AND OPERATIONAL SERVICES PIPELINE (LEMNOS) website</a:t>
            </a:r>
            <a:r>
              <a:rPr lang="en-US" sz="2500" dirty="0">
                <a:effectLst/>
                <a:latin typeface="Times New Roman" panose="02020603050405020304" pitchFamily="18" charset="0"/>
                <a:ea typeface="Times New Roman" panose="02020603050405020304" pitchFamily="18" charset="0"/>
              </a:rPr>
              <a:t>, accessed 1/10/2023, &lt;https://esc.gsfc.nasa.gov/projects/LEMNOS?tab=overview&gt;.</a:t>
            </a:r>
          </a:p>
          <a:p>
            <a:pPr marL="342900" marR="0" lvl="0" indent="-342900" algn="l">
              <a:spcBef>
                <a:spcPts val="0"/>
              </a:spcBef>
              <a:spcAft>
                <a:spcPts val="0"/>
              </a:spcAft>
              <a:buFont typeface="+mj-lt"/>
              <a:buAutoNum type="arabicPeriod" startAt="16"/>
              <a:tabLst>
                <a:tab pos="182880" algn="l"/>
              </a:tabLst>
            </a:pPr>
            <a:r>
              <a:rPr lang="en-US" sz="2500" dirty="0">
                <a:effectLst/>
                <a:latin typeface="Times New Roman" panose="02020603050405020304" pitchFamily="18" charset="0"/>
                <a:ea typeface="Times New Roman" panose="02020603050405020304" pitchFamily="18" charset="0"/>
              </a:rPr>
              <a:t>Hamilton, S.A., </a:t>
            </a:r>
            <a:r>
              <a:rPr lang="en-US" sz="2500" dirty="0" err="1">
                <a:effectLst/>
                <a:latin typeface="Times New Roman" panose="02020603050405020304" pitchFamily="18" charset="0"/>
                <a:ea typeface="Times New Roman" panose="02020603050405020304" pitchFamily="18" charset="0"/>
              </a:rPr>
              <a:t>Boroson</a:t>
            </a:r>
            <a:r>
              <a:rPr lang="en-US" sz="2500" dirty="0">
                <a:effectLst/>
                <a:latin typeface="Times New Roman" panose="02020603050405020304" pitchFamily="18" charset="0"/>
                <a:ea typeface="Times New Roman" panose="02020603050405020304" pitchFamily="18" charset="0"/>
              </a:rPr>
              <a:t>, D.M., Dixon, P.B., </a:t>
            </a:r>
            <a:r>
              <a:rPr lang="en-US" sz="2500" dirty="0" err="1">
                <a:effectLst/>
                <a:latin typeface="Times New Roman" panose="02020603050405020304" pitchFamily="18" charset="0"/>
                <a:ea typeface="Times New Roman" panose="02020603050405020304" pitchFamily="18" charset="0"/>
              </a:rPr>
              <a:t>Grein</a:t>
            </a:r>
            <a:r>
              <a:rPr lang="en-US" sz="2500" dirty="0">
                <a:effectLst/>
                <a:latin typeface="Times New Roman" panose="02020603050405020304" pitchFamily="18" charset="0"/>
                <a:ea typeface="Times New Roman" panose="02020603050405020304" pitchFamily="18" charset="0"/>
              </a:rPr>
              <a:t>, M.E., Hardy, N.D., Howe, T.R., Lee, C., Murphy, R.P., Rao, H.G., </a:t>
            </a:r>
            <a:r>
              <a:rPr lang="en-US" sz="2500" dirty="0" err="1">
                <a:effectLst/>
                <a:latin typeface="Times New Roman" panose="02020603050405020304" pitchFamily="18" charset="0"/>
                <a:ea typeface="Times New Roman" panose="02020603050405020304" pitchFamily="18" charset="0"/>
              </a:rPr>
              <a:t>Spellmeyer</a:t>
            </a:r>
            <a:r>
              <a:rPr lang="en-US" sz="2500" dirty="0">
                <a:effectLst/>
                <a:latin typeface="Times New Roman" panose="02020603050405020304" pitchFamily="18" charset="0"/>
                <a:ea typeface="Times New Roman" panose="02020603050405020304" pitchFamily="18" charset="0"/>
              </a:rPr>
              <a:t>, N.W. and Cornwell, D.M., 2019, October. Overview of NASA’s national space quantum laboratory program. In Proc. IAC (pp. 1-12).</a:t>
            </a:r>
          </a:p>
          <a:p>
            <a:pPr marL="0" indent="0">
              <a:buNone/>
            </a:pPr>
            <a:endParaRPr lang="en-US" dirty="0"/>
          </a:p>
        </p:txBody>
      </p:sp>
      <p:sp>
        <p:nvSpPr>
          <p:cNvPr id="5" name="Date Placeholder 4">
            <a:extLst>
              <a:ext uri="{FF2B5EF4-FFF2-40B4-BE49-F238E27FC236}">
                <a16:creationId xmlns:a16="http://schemas.microsoft.com/office/drawing/2014/main" id="{17B7857C-C90A-43DF-A5AA-6BBBA6E1A796}"/>
              </a:ext>
            </a:extLst>
          </p:cNvPr>
          <p:cNvSpPr>
            <a:spLocks noGrp="1"/>
          </p:cNvSpPr>
          <p:nvPr>
            <p:ph type="dt" sz="half" idx="10"/>
          </p:nvPr>
        </p:nvSpPr>
        <p:spPr/>
        <p:txBody>
          <a:bodyPr/>
          <a:lstStyle/>
          <a:p>
            <a:r>
              <a:rPr lang="en-US"/>
              <a:t>March 8, 2023</a:t>
            </a:r>
          </a:p>
        </p:txBody>
      </p:sp>
      <p:sp>
        <p:nvSpPr>
          <p:cNvPr id="6" name="Slide Number Placeholder 5">
            <a:extLst>
              <a:ext uri="{FF2B5EF4-FFF2-40B4-BE49-F238E27FC236}">
                <a16:creationId xmlns:a16="http://schemas.microsoft.com/office/drawing/2014/main" id="{908D5EAF-47A3-4132-849B-579F5324918A}"/>
              </a:ext>
            </a:extLst>
          </p:cNvPr>
          <p:cNvSpPr>
            <a:spLocks noGrp="1"/>
          </p:cNvSpPr>
          <p:nvPr>
            <p:ph type="sldNum" sz="quarter" idx="12"/>
          </p:nvPr>
        </p:nvSpPr>
        <p:spPr/>
        <p:txBody>
          <a:bodyPr/>
          <a:lstStyle/>
          <a:p>
            <a:fld id="{2AAB9B12-63B3-1C48-A2A3-C29EF745DF09}" type="slidenum">
              <a:rPr lang="en-US" smtClean="0"/>
              <a:t>12</a:t>
            </a:fld>
            <a:endParaRPr lang="en-US"/>
          </a:p>
        </p:txBody>
      </p:sp>
    </p:spTree>
    <p:extLst>
      <p:ext uri="{BB962C8B-B14F-4D97-AF65-F5344CB8AC3E}">
        <p14:creationId xmlns:p14="http://schemas.microsoft.com/office/powerpoint/2010/main" val="308909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DB17B0-E51F-4559-8B2D-8A28DDBD68DC}"/>
              </a:ext>
            </a:extLst>
          </p:cNvPr>
          <p:cNvSpPr>
            <a:spLocks noGrp="1"/>
          </p:cNvSpPr>
          <p:nvPr>
            <p:ph type="dt" sz="half" idx="10"/>
          </p:nvPr>
        </p:nvSpPr>
        <p:spPr/>
        <p:txBody>
          <a:bodyPr/>
          <a:lstStyle/>
          <a:p>
            <a:r>
              <a:rPr lang="en-US"/>
              <a:t>March 8, 2023</a:t>
            </a:r>
          </a:p>
        </p:txBody>
      </p:sp>
      <p:sp>
        <p:nvSpPr>
          <p:cNvPr id="3" name="Slide Number Placeholder 2">
            <a:extLst>
              <a:ext uri="{FF2B5EF4-FFF2-40B4-BE49-F238E27FC236}">
                <a16:creationId xmlns:a16="http://schemas.microsoft.com/office/drawing/2014/main" id="{B32165A0-AB3C-43DC-B556-1FE14DACD53C}"/>
              </a:ext>
            </a:extLst>
          </p:cNvPr>
          <p:cNvSpPr>
            <a:spLocks noGrp="1"/>
          </p:cNvSpPr>
          <p:nvPr>
            <p:ph type="sldNum" sz="quarter" idx="12"/>
          </p:nvPr>
        </p:nvSpPr>
        <p:spPr/>
        <p:txBody>
          <a:bodyPr/>
          <a:lstStyle/>
          <a:p>
            <a:fld id="{2AAB9B12-63B3-1C48-A2A3-C29EF745DF09}" type="slidenum">
              <a:rPr lang="en-US" smtClean="0"/>
              <a:t>2</a:t>
            </a:fld>
            <a:endParaRPr lang="en-US"/>
          </a:p>
        </p:txBody>
      </p:sp>
      <p:grpSp>
        <p:nvGrpSpPr>
          <p:cNvPr id="4" name="Group 3">
            <a:extLst>
              <a:ext uri="{FF2B5EF4-FFF2-40B4-BE49-F238E27FC236}">
                <a16:creationId xmlns:a16="http://schemas.microsoft.com/office/drawing/2014/main" id="{0E199AB6-3428-4F3C-8457-53596B979630}"/>
              </a:ext>
            </a:extLst>
          </p:cNvPr>
          <p:cNvGrpSpPr/>
          <p:nvPr/>
        </p:nvGrpSpPr>
        <p:grpSpPr>
          <a:xfrm>
            <a:off x="269241" y="1121132"/>
            <a:ext cx="9828916" cy="2463925"/>
            <a:chOff x="0" y="0"/>
            <a:chExt cx="9907898" cy="2012546"/>
          </a:xfrm>
        </p:grpSpPr>
        <p:sp>
          <p:nvSpPr>
            <p:cNvPr id="11" name="Rectangle: Rounded Corners 10">
              <a:extLst>
                <a:ext uri="{FF2B5EF4-FFF2-40B4-BE49-F238E27FC236}">
                  <a16:creationId xmlns:a16="http://schemas.microsoft.com/office/drawing/2014/main" id="{2E906D47-3B2C-4164-9B5C-D9F088A123FD}"/>
                </a:ext>
              </a:extLst>
            </p:cNvPr>
            <p:cNvSpPr/>
            <p:nvPr/>
          </p:nvSpPr>
          <p:spPr>
            <a:xfrm>
              <a:off x="0" y="0"/>
              <a:ext cx="9907898" cy="2012546"/>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Rectangle: Rounded Corners 4">
              <a:extLst>
                <a:ext uri="{FF2B5EF4-FFF2-40B4-BE49-F238E27FC236}">
                  <a16:creationId xmlns:a16="http://schemas.microsoft.com/office/drawing/2014/main" id="{EE08C1E9-DE4E-4695-B05C-193FF4690CEE}"/>
                </a:ext>
              </a:extLst>
            </p:cNvPr>
            <p:cNvSpPr txBox="1"/>
            <p:nvPr/>
          </p:nvSpPr>
          <p:spPr>
            <a:xfrm>
              <a:off x="58945" y="58945"/>
              <a:ext cx="5118920" cy="1894656"/>
            </a:xfrm>
            <a:prstGeom prst="rect">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t>76 years ago, we captured the first images of Earth from space. Retrieving them only after the camera made it back to Earth. </a:t>
              </a:r>
              <a:endParaRPr lang="en-US" sz="3200" kern="1200" dirty="0"/>
            </a:p>
          </p:txBody>
        </p:sp>
      </p:grpSp>
      <p:grpSp>
        <p:nvGrpSpPr>
          <p:cNvPr id="5" name="Group 4">
            <a:extLst>
              <a:ext uri="{FF2B5EF4-FFF2-40B4-BE49-F238E27FC236}">
                <a16:creationId xmlns:a16="http://schemas.microsoft.com/office/drawing/2014/main" id="{F7EF6860-A6F9-4F7B-A188-9296540BFD42}"/>
              </a:ext>
            </a:extLst>
          </p:cNvPr>
          <p:cNvGrpSpPr/>
          <p:nvPr/>
        </p:nvGrpSpPr>
        <p:grpSpPr>
          <a:xfrm>
            <a:off x="1979875" y="4029306"/>
            <a:ext cx="10691961" cy="2426714"/>
            <a:chOff x="3237643" y="2393056"/>
            <a:chExt cx="8402898" cy="2012546"/>
          </a:xfrm>
          <a:solidFill>
            <a:srgbClr val="019ABD"/>
          </a:solidFill>
        </p:grpSpPr>
        <p:sp>
          <p:nvSpPr>
            <p:cNvPr id="9" name="Rectangle: Rounded Corners 8">
              <a:extLst>
                <a:ext uri="{FF2B5EF4-FFF2-40B4-BE49-F238E27FC236}">
                  <a16:creationId xmlns:a16="http://schemas.microsoft.com/office/drawing/2014/main" id="{0CAA4784-767A-4DA7-B2F9-8EC453A62656}"/>
                </a:ext>
              </a:extLst>
            </p:cNvPr>
            <p:cNvSpPr/>
            <p:nvPr/>
          </p:nvSpPr>
          <p:spPr>
            <a:xfrm>
              <a:off x="3237643" y="2393056"/>
              <a:ext cx="8402898" cy="2012546"/>
            </a:xfrm>
            <a:prstGeom prst="roundRect">
              <a:avLst>
                <a:gd name="adj" fmla="val 10000"/>
              </a:avLst>
            </a:prstGeom>
            <a:grp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0" name="Rectangle: Rounded Corners 6">
              <a:extLst>
                <a:ext uri="{FF2B5EF4-FFF2-40B4-BE49-F238E27FC236}">
                  <a16:creationId xmlns:a16="http://schemas.microsoft.com/office/drawing/2014/main" id="{4F29D858-A06E-453E-B301-B6F2DB3BDD39}"/>
                </a:ext>
              </a:extLst>
            </p:cNvPr>
            <p:cNvSpPr txBox="1"/>
            <p:nvPr/>
          </p:nvSpPr>
          <p:spPr>
            <a:xfrm>
              <a:off x="3408743" y="2450691"/>
              <a:ext cx="3847003" cy="189465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0" i="0" kern="1200" dirty="0"/>
                <a:t>Today we can stream live ultra high-definition video from the International Space Station in low Earth Orbit. </a:t>
              </a:r>
              <a:endParaRPr lang="en-US" sz="3200" kern="1200" dirty="0"/>
            </a:p>
          </p:txBody>
        </p:sp>
      </p:grpSp>
      <p:sp>
        <p:nvSpPr>
          <p:cNvPr id="13" name="Rectangle 12" descr="Earth Globe Americas">
            <a:extLst>
              <a:ext uri="{FF2B5EF4-FFF2-40B4-BE49-F238E27FC236}">
                <a16:creationId xmlns:a16="http://schemas.microsoft.com/office/drawing/2014/main" id="{A0750D75-4819-4E3A-8AEC-F81A7265E1F3}"/>
              </a:ext>
            </a:extLst>
          </p:cNvPr>
          <p:cNvSpPr/>
          <p:nvPr/>
        </p:nvSpPr>
        <p:spPr>
          <a:xfrm>
            <a:off x="6024337" y="915984"/>
            <a:ext cx="3823243" cy="2852934"/>
          </a:xfrm>
          <a:prstGeom prst="rect">
            <a:avLst/>
          </a:prstGeom>
          <a:blipFill rotWithShape="1">
            <a:blip r:embed="rId2">
              <a:extLst>
                <a:ext uri="{28A0092B-C50C-407E-A947-70E740481C1C}">
                  <a14:useLocalDpi xmlns:a14="http://schemas.microsoft.com/office/drawing/2010/main" val="0"/>
                </a:ext>
              </a:extLst>
            </a:blip>
            <a:srcRect/>
            <a:stretch>
              <a:fillRect l="-13000" r="-13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pic>
        <p:nvPicPr>
          <p:cNvPr id="18" name="Picture 17" descr="Live Stream video from ISS&#10;">
            <a:extLst>
              <a:ext uri="{FF2B5EF4-FFF2-40B4-BE49-F238E27FC236}">
                <a16:creationId xmlns:a16="http://schemas.microsoft.com/office/drawing/2014/main" id="{01165060-221C-4C09-A0FE-35FEF470ED96}"/>
              </a:ext>
            </a:extLst>
          </p:cNvPr>
          <p:cNvPicPr>
            <a:picLocks noChangeAspect="1"/>
          </p:cNvPicPr>
          <p:nvPr/>
        </p:nvPicPr>
        <p:blipFill rotWithShape="1">
          <a:blip r:embed="rId3"/>
          <a:srcRect l="10688" t="21848" r="3877" b="14478"/>
          <a:stretch/>
        </p:blipFill>
        <p:spPr>
          <a:xfrm rot="10800000">
            <a:off x="7249507" y="3870858"/>
            <a:ext cx="5196145" cy="2904513"/>
          </a:xfrm>
          <a:prstGeom prst="rect">
            <a:avLst/>
          </a:prstGeom>
        </p:spPr>
      </p:pic>
      <p:grpSp>
        <p:nvGrpSpPr>
          <p:cNvPr id="6" name="Group 5">
            <a:extLst>
              <a:ext uri="{FF2B5EF4-FFF2-40B4-BE49-F238E27FC236}">
                <a16:creationId xmlns:a16="http://schemas.microsoft.com/office/drawing/2014/main" id="{BEDA48A2-17C0-4CB5-85A9-3C7B0A8806F7}"/>
              </a:ext>
            </a:extLst>
          </p:cNvPr>
          <p:cNvGrpSpPr/>
          <p:nvPr/>
        </p:nvGrpSpPr>
        <p:grpSpPr>
          <a:xfrm>
            <a:off x="4348356" y="3018807"/>
            <a:ext cx="1308155" cy="1308155"/>
            <a:chOff x="8599743" y="1582084"/>
            <a:chExt cx="1308155" cy="1308155"/>
          </a:xfrm>
          <a:solidFill>
            <a:srgbClr val="FFC000"/>
          </a:solidFill>
        </p:grpSpPr>
        <p:sp>
          <p:nvSpPr>
            <p:cNvPr id="7" name="Arrow: Down 6">
              <a:extLst>
                <a:ext uri="{FF2B5EF4-FFF2-40B4-BE49-F238E27FC236}">
                  <a16:creationId xmlns:a16="http://schemas.microsoft.com/office/drawing/2014/main" id="{81A80687-3462-4197-973C-C32C3CE8FE17}"/>
                </a:ext>
              </a:extLst>
            </p:cNvPr>
            <p:cNvSpPr/>
            <p:nvPr/>
          </p:nvSpPr>
          <p:spPr>
            <a:xfrm>
              <a:off x="8599743" y="1582084"/>
              <a:ext cx="1308155" cy="1308155"/>
            </a:xfrm>
            <a:prstGeom prst="downArrow">
              <a:avLst>
                <a:gd name="adj1" fmla="val 55000"/>
                <a:gd name="adj2" fmla="val 45000"/>
              </a:avLst>
            </a:prstGeom>
            <a:grpFill/>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8" name="Arrow: Down 8">
              <a:extLst>
                <a:ext uri="{FF2B5EF4-FFF2-40B4-BE49-F238E27FC236}">
                  <a16:creationId xmlns:a16="http://schemas.microsoft.com/office/drawing/2014/main" id="{3EA3726A-3CA0-4AB4-9671-4B2DB07AB1FE}"/>
                </a:ext>
              </a:extLst>
            </p:cNvPr>
            <p:cNvSpPr txBox="1"/>
            <p:nvPr/>
          </p:nvSpPr>
          <p:spPr>
            <a:xfrm>
              <a:off x="8894078" y="1582084"/>
              <a:ext cx="719485" cy="98438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p:txBody>
        </p:sp>
      </p:grpSp>
      <p:sp>
        <p:nvSpPr>
          <p:cNvPr id="19" name="Rectangle 18">
            <a:extLst>
              <a:ext uri="{FF2B5EF4-FFF2-40B4-BE49-F238E27FC236}">
                <a16:creationId xmlns:a16="http://schemas.microsoft.com/office/drawing/2014/main" id="{9B7EF735-3CA7-46AF-8A19-E1E66130D409}"/>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21" name="TextBox 20">
            <a:extLst>
              <a:ext uri="{FF2B5EF4-FFF2-40B4-BE49-F238E27FC236}">
                <a16:creationId xmlns:a16="http://schemas.microsoft.com/office/drawing/2014/main" id="{75F17E44-E765-485B-9C63-384B4AA7DBF9}"/>
              </a:ext>
            </a:extLst>
          </p:cNvPr>
          <p:cNvSpPr txBox="1"/>
          <p:nvPr/>
        </p:nvSpPr>
        <p:spPr>
          <a:xfrm>
            <a:off x="6024337" y="1121132"/>
            <a:ext cx="2846567" cy="461665"/>
          </a:xfrm>
          <a:prstGeom prst="rect">
            <a:avLst/>
          </a:prstGeom>
          <a:noFill/>
        </p:spPr>
        <p:txBody>
          <a:bodyPr wrap="square">
            <a:spAutoFit/>
          </a:bodyPr>
          <a:lstStyle/>
          <a:p>
            <a:pPr marL="0" marR="0" algn="ctr">
              <a:spcBef>
                <a:spcPts val="0"/>
              </a:spcBef>
              <a:spcAft>
                <a:spcPts val="0"/>
              </a:spcAft>
            </a:pPr>
            <a:r>
              <a:rPr lang="en-US" sz="1200" dirty="0">
                <a:solidFill>
                  <a:schemeClr val="bg1"/>
                </a:solidFill>
                <a:effectLst/>
                <a:latin typeface="Times New Roman" panose="02020603050405020304" pitchFamily="18" charset="0"/>
                <a:ea typeface="Times New Roman" panose="02020603050405020304" pitchFamily="18" charset="0"/>
              </a:rPr>
              <a:t>Figure 1: Imagery Taken by US Army in 1946 from Captured V2 Rocket</a:t>
            </a:r>
          </a:p>
        </p:txBody>
      </p:sp>
    </p:spTree>
    <p:extLst>
      <p:ext uri="{BB962C8B-B14F-4D97-AF65-F5344CB8AC3E}">
        <p14:creationId xmlns:p14="http://schemas.microsoft.com/office/powerpoint/2010/main" val="3740538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0">
            <a:extLst>
              <a:ext uri="{FF2B5EF4-FFF2-40B4-BE49-F238E27FC236}">
                <a16:creationId xmlns:a16="http://schemas.microsoft.com/office/drawing/2014/main" id="{9F4F8C09-69C4-4E07-A722-D992625D0DF7}"/>
              </a:ext>
            </a:extLst>
          </p:cNvPr>
          <p:cNvSpPr>
            <a:spLocks/>
          </p:cNvSpPr>
          <p:nvPr/>
        </p:nvSpPr>
        <p:spPr bwMode="auto">
          <a:xfrm rot="10636152" flipV="1">
            <a:off x="133245" y="-160607"/>
            <a:ext cx="8181542" cy="4883308"/>
          </a:xfrm>
          <a:custGeom>
            <a:avLst/>
            <a:gdLst>
              <a:gd name="T0" fmla="*/ 0 w 54945"/>
              <a:gd name="T1" fmla="*/ 0 h 241300"/>
              <a:gd name="T2" fmla="*/ 0 w 54945"/>
              <a:gd name="T3" fmla="*/ 153210 h 241300"/>
              <a:gd name="T4" fmla="*/ 0 60000 65536"/>
              <a:gd name="T5" fmla="*/ 0 60000 65536"/>
            </a:gdLst>
            <a:ahLst/>
            <a:cxnLst>
              <a:cxn ang="T4">
                <a:pos x="T0" y="T1"/>
              </a:cxn>
              <a:cxn ang="T5">
                <a:pos x="T2" y="T3"/>
              </a:cxn>
            </a:cxnLst>
            <a:rect l="0" t="0" r="r" b="b"/>
            <a:pathLst>
              <a:path w="54945" h="241300">
                <a:moveTo>
                  <a:pt x="0" y="0"/>
                </a:moveTo>
                <a:lnTo>
                  <a:pt x="0" y="241300"/>
                </a:lnTo>
              </a:path>
            </a:pathLst>
          </a:custGeom>
          <a:noFill/>
          <a:ln w="12700">
            <a:solidFill>
              <a:srgbClr val="FFFFFF"/>
            </a:solidFill>
            <a:miter lim="800000"/>
            <a:headEnd type="oval" w="sm" len="sm"/>
            <a:tailEnd/>
          </a:ln>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ctr" anchorCtr="0" compatLnSpc="1">
            <a:prstTxWarp prst="textNoShape">
              <a:avLst/>
            </a:prstTxWarp>
          </a:bodyPr>
          <a:lstStyle/>
          <a:p>
            <a:endParaRPr lang="en-US" sz="1920"/>
          </a:p>
        </p:txBody>
      </p:sp>
      <p:pic>
        <p:nvPicPr>
          <p:cNvPr id="1028" name="Picture 4">
            <a:extLst>
              <a:ext uri="{FF2B5EF4-FFF2-40B4-BE49-F238E27FC236}">
                <a16:creationId xmlns:a16="http://schemas.microsoft.com/office/drawing/2014/main" id="{9F8F3FF0-C6C3-4272-9194-3001D30A7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2" b="8152"/>
          <a:stretch/>
        </p:blipFill>
        <p:spPr bwMode="auto">
          <a:xfrm>
            <a:off x="21561" y="882598"/>
            <a:ext cx="13012915" cy="5812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17B9B627-E4C4-4FEC-9296-827010A5007B}"/>
              </a:ext>
            </a:extLst>
          </p:cNvPr>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4">
            <a:extLst>
              <a:ext uri="{FF2B5EF4-FFF2-40B4-BE49-F238E27FC236}">
                <a16:creationId xmlns:a16="http://schemas.microsoft.com/office/drawing/2014/main" id="{BC41281F-7C23-41AC-A1CC-A6C1F1F605A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22503" t="12392" b="10761"/>
          <a:stretch/>
        </p:blipFill>
        <p:spPr bwMode="auto">
          <a:xfrm>
            <a:off x="2949934" y="874648"/>
            <a:ext cx="10120915" cy="5641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EF9606-D211-4E33-AA1C-6D17F40B9052}"/>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9" name="Rectangle 8">
            <a:extLst>
              <a:ext uri="{FF2B5EF4-FFF2-40B4-BE49-F238E27FC236}">
                <a16:creationId xmlns:a16="http://schemas.microsoft.com/office/drawing/2014/main" id="{65657FFE-8F6D-4C92-8C92-B94DFA11FD64}"/>
              </a:ext>
            </a:extLst>
          </p:cNvPr>
          <p:cNvSpPr/>
          <p:nvPr/>
        </p:nvSpPr>
        <p:spPr>
          <a:xfrm>
            <a:off x="847864" y="6645628"/>
            <a:ext cx="11572014" cy="393954"/>
          </a:xfrm>
          <a:prstGeom prst="rect">
            <a:avLst/>
          </a:prstGeom>
          <a:noFill/>
        </p:spPr>
        <p:txBody>
          <a:bodyPr wrap="none" lIns="97536" tIns="48768" rIns="97536" bIns="48768">
            <a:spAutoFit/>
            <a:scene3d>
              <a:camera prst="orthographicFront"/>
              <a:lightRig rig="soft" dir="t">
                <a:rot lat="0" lon="0" rev="15600000"/>
              </a:lightRig>
            </a:scene3d>
            <a:sp3d extrusionH="57150" prstMaterial="softEdge">
              <a:bevelT w="25400" h="38100"/>
            </a:sp3d>
          </a:bodyPr>
          <a:lstStyle/>
          <a:p>
            <a:pPr algn="ctr">
              <a:defRPr/>
            </a:pPr>
            <a:r>
              <a:rPr lang="en-US" sz="1920" b="1" dirty="0">
                <a:ln/>
                <a:solidFill>
                  <a:schemeClr val="accent1">
                    <a:lumMod val="50000"/>
                  </a:schemeClr>
                </a:solidFill>
                <a:latin typeface="Arial" panose="020B0604020202020204" pitchFamily="34" charset="0"/>
                <a:cs typeface="Arial" panose="020B0604020202020204" pitchFamily="34" charset="0"/>
              </a:rPr>
              <a:t>As Space to Ground Architecture Evolves, Video Distribution Across the Solar System Advances </a:t>
            </a:r>
          </a:p>
        </p:txBody>
      </p:sp>
      <p:sp>
        <p:nvSpPr>
          <p:cNvPr id="10" name="TextBox 9">
            <a:extLst>
              <a:ext uri="{FF2B5EF4-FFF2-40B4-BE49-F238E27FC236}">
                <a16:creationId xmlns:a16="http://schemas.microsoft.com/office/drawing/2014/main" id="{AB21EE2B-16D3-4228-BB40-9BCBE269CBC5}"/>
              </a:ext>
            </a:extLst>
          </p:cNvPr>
          <p:cNvSpPr txBox="1"/>
          <p:nvPr/>
        </p:nvSpPr>
        <p:spPr>
          <a:xfrm>
            <a:off x="5692066" y="2610641"/>
            <a:ext cx="3767130" cy="2312136"/>
          </a:xfrm>
          <a:prstGeom prst="rect">
            <a:avLst/>
          </a:prstGeom>
          <a:solidFill>
            <a:schemeClr val="bg1"/>
          </a:solidFill>
          <a:ln w="76200">
            <a:solidFill>
              <a:srgbClr val="0070C0"/>
            </a:solidFill>
          </a:ln>
          <a:scene3d>
            <a:camera prst="orthographicFront"/>
            <a:lightRig rig="threePt" dir="t"/>
          </a:scene3d>
          <a:sp3d>
            <a:bevelT/>
          </a:sp3d>
        </p:spPr>
        <p:txBody>
          <a:bodyPr wrap="square" rtlCol="0">
            <a:noAutofit/>
          </a:bodyPr>
          <a:lstStyle/>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The first images from space were taken from a captured V2 rocket launched by the U.S. in 1946.</a:t>
            </a:r>
          </a:p>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The first 26m antenna in what would become the DSN was built in 1958 at the Goldstone Complex in California.</a:t>
            </a:r>
          </a:p>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a typeface="Times New Roman" panose="02020603050405020304" pitchFamily="18" charset="0"/>
              </a:rPr>
              <a:t>3 DSN antennas supported the Ranger 1 launch in 1961.</a:t>
            </a:r>
          </a:p>
        </p:txBody>
      </p:sp>
    </p:spTree>
    <p:extLst>
      <p:ext uri="{BB962C8B-B14F-4D97-AF65-F5344CB8AC3E}">
        <p14:creationId xmlns:p14="http://schemas.microsoft.com/office/powerpoint/2010/main" val="3152962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FACBFC-2530-4B00-ABBF-F0DEECF8291C}"/>
              </a:ext>
            </a:extLst>
          </p:cNvPr>
          <p:cNvSpPr>
            <a:spLocks noGrp="1"/>
          </p:cNvSpPr>
          <p:nvPr>
            <p:ph type="dt" sz="half" idx="10"/>
          </p:nvPr>
        </p:nvSpPr>
        <p:spPr/>
        <p:txBody>
          <a:bodyPr/>
          <a:lstStyle/>
          <a:p>
            <a:r>
              <a:rPr lang="en-US"/>
              <a:t>March 8, 2023</a:t>
            </a:r>
          </a:p>
        </p:txBody>
      </p:sp>
      <p:sp>
        <p:nvSpPr>
          <p:cNvPr id="3" name="Slide Number Placeholder 2">
            <a:extLst>
              <a:ext uri="{FF2B5EF4-FFF2-40B4-BE49-F238E27FC236}">
                <a16:creationId xmlns:a16="http://schemas.microsoft.com/office/drawing/2014/main" id="{52E37A34-0FCC-4DB3-9AB4-40D1E913713E}"/>
              </a:ext>
            </a:extLst>
          </p:cNvPr>
          <p:cNvSpPr>
            <a:spLocks noGrp="1"/>
          </p:cNvSpPr>
          <p:nvPr>
            <p:ph type="sldNum" sz="quarter" idx="12"/>
          </p:nvPr>
        </p:nvSpPr>
        <p:spPr/>
        <p:txBody>
          <a:bodyPr/>
          <a:lstStyle/>
          <a:p>
            <a:fld id="{2AAB9B12-63B3-1C48-A2A3-C29EF745DF09}" type="slidenum">
              <a:rPr lang="en-US" smtClean="0"/>
              <a:t>4</a:t>
            </a:fld>
            <a:endParaRPr lang="en-US"/>
          </a:p>
        </p:txBody>
      </p:sp>
      <p:pic>
        <p:nvPicPr>
          <p:cNvPr id="5124" name="Picture 4">
            <a:extLst>
              <a:ext uri="{FF2B5EF4-FFF2-40B4-BE49-F238E27FC236}">
                <a16:creationId xmlns:a16="http://schemas.microsoft.com/office/drawing/2014/main" id="{053DDCED-7DA1-47BC-ACD8-964D4EAC33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52" y="2145280"/>
            <a:ext cx="4168633" cy="2698033"/>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a:extLst>
              <a:ext uri="{FF2B5EF4-FFF2-40B4-BE49-F238E27FC236}">
                <a16:creationId xmlns:a16="http://schemas.microsoft.com/office/drawing/2014/main" id="{DD817E7F-73CA-4D51-81AA-34D3A731C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4671" y="2154172"/>
            <a:ext cx="4325514" cy="26891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BF61675B-C5FC-4E8B-8399-75FB498B6669}"/>
              </a:ext>
            </a:extLst>
          </p:cNvPr>
          <p:cNvSpPr>
            <a:spLocks noChangeArrowheads="1"/>
          </p:cNvSpPr>
          <p:nvPr/>
        </p:nvSpPr>
        <p:spPr bwMode="auto">
          <a:xfrm>
            <a:off x="1800225" y="3479322"/>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6">
            <a:extLst>
              <a:ext uri="{FF2B5EF4-FFF2-40B4-BE49-F238E27FC236}">
                <a16:creationId xmlns:a16="http://schemas.microsoft.com/office/drawing/2014/main" id="{5595803A-BF81-4760-9094-757A3A957473}"/>
              </a:ext>
            </a:extLst>
          </p:cNvPr>
          <p:cNvSpPr>
            <a:spLocks noChangeArrowheads="1"/>
          </p:cNvSpPr>
          <p:nvPr/>
        </p:nvSpPr>
        <p:spPr bwMode="auto">
          <a:xfrm>
            <a:off x="1800225" y="4588985"/>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7">
            <a:extLst>
              <a:ext uri="{FF2B5EF4-FFF2-40B4-BE49-F238E27FC236}">
                <a16:creationId xmlns:a16="http://schemas.microsoft.com/office/drawing/2014/main" id="{B56A5676-3127-4FB0-A7BB-D9D70B73C499}"/>
              </a:ext>
            </a:extLst>
          </p:cNvPr>
          <p:cNvSpPr>
            <a:spLocks noChangeArrowheads="1"/>
          </p:cNvSpPr>
          <p:nvPr/>
        </p:nvSpPr>
        <p:spPr bwMode="auto">
          <a:xfrm>
            <a:off x="1800225" y="5708172"/>
            <a:ext cx="130048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r>
              <a:rPr kumimoji="0" lang="en-US" altLang="en-US" sz="400" b="0" i="0" u="none" strike="noStrike" cap="none" normalizeH="0" baseline="0">
                <a:ln>
                  <a:noFill/>
                </a:ln>
                <a:solidFill>
                  <a:schemeClr val="tx1"/>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5128" name="Picture 8">
            <a:extLst>
              <a:ext uri="{FF2B5EF4-FFF2-40B4-BE49-F238E27FC236}">
                <a16:creationId xmlns:a16="http://schemas.microsoft.com/office/drawing/2014/main" id="{3489F962-ACD7-4CDE-A66B-30ACA21AA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16360" y="2154172"/>
            <a:ext cx="3399195" cy="2689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7CB8E2F-2750-4CEF-A30B-F1EB15E55A1A}"/>
              </a:ext>
            </a:extLst>
          </p:cNvPr>
          <p:cNvSpPr txBox="1"/>
          <p:nvPr/>
        </p:nvSpPr>
        <p:spPr>
          <a:xfrm>
            <a:off x="357052" y="4952576"/>
            <a:ext cx="12258503" cy="369332"/>
          </a:xfrm>
          <a:prstGeom prst="rect">
            <a:avLst/>
          </a:prstGeom>
          <a:noFill/>
        </p:spPr>
        <p:txBody>
          <a:bodyPr wrap="square">
            <a:spAutoFit/>
          </a:bodyPr>
          <a:lstStyle/>
          <a:p>
            <a:pPr marL="0" marR="0" algn="ctr">
              <a:spcBef>
                <a:spcPts val="0"/>
              </a:spcBef>
              <a:spcAft>
                <a:spcPts val="0"/>
              </a:spcAft>
            </a:pPr>
            <a:r>
              <a:rPr lang="en-US" sz="1800" b="1" dirty="0">
                <a:effectLst/>
                <a:latin typeface="Times New Roman" panose="02020603050405020304" pitchFamily="18" charset="0"/>
                <a:ea typeface="Times New Roman" panose="02020603050405020304" pitchFamily="18" charset="0"/>
              </a:rPr>
              <a:t>Figure </a:t>
            </a:r>
            <a:r>
              <a:rPr lang="en-US" b="1" dirty="0">
                <a:latin typeface="Times New Roman" panose="02020603050405020304" pitchFamily="18" charset="0"/>
                <a:ea typeface="Times New Roman" panose="02020603050405020304" pitchFamily="18" charset="0"/>
              </a:rPr>
              <a:t>1</a:t>
            </a:r>
            <a:r>
              <a:rPr lang="en-US" sz="1800" b="1" dirty="0">
                <a:effectLst/>
                <a:latin typeface="Times New Roman" panose="02020603050405020304" pitchFamily="18" charset="0"/>
                <a:ea typeface="Times New Roman" panose="02020603050405020304" pitchFamily="18" charset="0"/>
              </a:rPr>
              <a:t>-1: Imagery Taken by US Army in 1946 from Captured V2 Rocket</a:t>
            </a:r>
          </a:p>
        </p:txBody>
      </p:sp>
      <p:sp>
        <p:nvSpPr>
          <p:cNvPr id="13" name="Rectangle 12">
            <a:extLst>
              <a:ext uri="{FF2B5EF4-FFF2-40B4-BE49-F238E27FC236}">
                <a16:creationId xmlns:a16="http://schemas.microsoft.com/office/drawing/2014/main" id="{4CFC12BA-19C9-4B3E-820D-0C22ADC2BD68}"/>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Tree>
    <p:extLst>
      <p:ext uri="{BB962C8B-B14F-4D97-AF65-F5344CB8AC3E}">
        <p14:creationId xmlns:p14="http://schemas.microsoft.com/office/powerpoint/2010/main" val="3606695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0">
            <a:extLst>
              <a:ext uri="{FF2B5EF4-FFF2-40B4-BE49-F238E27FC236}">
                <a16:creationId xmlns:a16="http://schemas.microsoft.com/office/drawing/2014/main" id="{9F4F8C09-69C4-4E07-A722-D992625D0DF7}"/>
              </a:ext>
            </a:extLst>
          </p:cNvPr>
          <p:cNvSpPr>
            <a:spLocks/>
          </p:cNvSpPr>
          <p:nvPr/>
        </p:nvSpPr>
        <p:spPr bwMode="auto">
          <a:xfrm rot="10636152" flipV="1">
            <a:off x="133245" y="-160607"/>
            <a:ext cx="8181542" cy="4883308"/>
          </a:xfrm>
          <a:custGeom>
            <a:avLst/>
            <a:gdLst>
              <a:gd name="T0" fmla="*/ 0 w 54945"/>
              <a:gd name="T1" fmla="*/ 0 h 241300"/>
              <a:gd name="T2" fmla="*/ 0 w 54945"/>
              <a:gd name="T3" fmla="*/ 153210 h 241300"/>
              <a:gd name="T4" fmla="*/ 0 60000 65536"/>
              <a:gd name="T5" fmla="*/ 0 60000 65536"/>
            </a:gdLst>
            <a:ahLst/>
            <a:cxnLst>
              <a:cxn ang="T4">
                <a:pos x="T0" y="T1"/>
              </a:cxn>
              <a:cxn ang="T5">
                <a:pos x="T2" y="T3"/>
              </a:cxn>
            </a:cxnLst>
            <a:rect l="0" t="0" r="r" b="b"/>
            <a:pathLst>
              <a:path w="54945" h="241300">
                <a:moveTo>
                  <a:pt x="0" y="0"/>
                </a:moveTo>
                <a:lnTo>
                  <a:pt x="0" y="241300"/>
                </a:lnTo>
              </a:path>
            </a:pathLst>
          </a:custGeom>
          <a:noFill/>
          <a:ln w="12700">
            <a:solidFill>
              <a:srgbClr val="FFFFFF"/>
            </a:solidFill>
            <a:miter lim="800000"/>
            <a:headEnd type="oval" w="sm" len="sm"/>
            <a:tailEnd/>
          </a:ln>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ctr" anchorCtr="0" compatLnSpc="1">
            <a:prstTxWarp prst="textNoShape">
              <a:avLst/>
            </a:prstTxWarp>
          </a:bodyPr>
          <a:lstStyle/>
          <a:p>
            <a:endParaRPr lang="en-US" sz="1920"/>
          </a:p>
        </p:txBody>
      </p:sp>
      <p:pic>
        <p:nvPicPr>
          <p:cNvPr id="1028" name="Picture 4">
            <a:extLst>
              <a:ext uri="{FF2B5EF4-FFF2-40B4-BE49-F238E27FC236}">
                <a16:creationId xmlns:a16="http://schemas.microsoft.com/office/drawing/2014/main" id="{9F8F3FF0-C6C3-4272-9194-3001D30A7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2" b="8152"/>
          <a:stretch/>
        </p:blipFill>
        <p:spPr bwMode="auto">
          <a:xfrm>
            <a:off x="21561" y="882598"/>
            <a:ext cx="13012915" cy="5812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17B9B627-E4C4-4FEC-9296-827010A5007B}"/>
              </a:ext>
            </a:extLst>
          </p:cNvPr>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4">
            <a:extLst>
              <a:ext uri="{FF2B5EF4-FFF2-40B4-BE49-F238E27FC236}">
                <a16:creationId xmlns:a16="http://schemas.microsoft.com/office/drawing/2014/main" id="{BC41281F-7C23-41AC-A1CC-A6C1F1F605A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36628" t="12392" r="-1" b="10761"/>
          <a:stretch/>
        </p:blipFill>
        <p:spPr bwMode="auto">
          <a:xfrm>
            <a:off x="4794637" y="874648"/>
            <a:ext cx="8276212" cy="5641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EF9606-D211-4E33-AA1C-6D17F40B9052}"/>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9" name="Rectangle 8">
            <a:extLst>
              <a:ext uri="{FF2B5EF4-FFF2-40B4-BE49-F238E27FC236}">
                <a16:creationId xmlns:a16="http://schemas.microsoft.com/office/drawing/2014/main" id="{65657FFE-8F6D-4C92-8C92-B94DFA11FD64}"/>
              </a:ext>
            </a:extLst>
          </p:cNvPr>
          <p:cNvSpPr/>
          <p:nvPr/>
        </p:nvSpPr>
        <p:spPr>
          <a:xfrm>
            <a:off x="847864" y="6645628"/>
            <a:ext cx="11572014" cy="393954"/>
          </a:xfrm>
          <a:prstGeom prst="rect">
            <a:avLst/>
          </a:prstGeom>
          <a:noFill/>
        </p:spPr>
        <p:txBody>
          <a:bodyPr wrap="none" lIns="97536" tIns="48768" rIns="97536" bIns="48768">
            <a:spAutoFit/>
            <a:scene3d>
              <a:camera prst="orthographicFront"/>
              <a:lightRig rig="soft" dir="t">
                <a:rot lat="0" lon="0" rev="15600000"/>
              </a:lightRig>
            </a:scene3d>
            <a:sp3d extrusionH="57150" prstMaterial="softEdge">
              <a:bevelT w="25400" h="38100"/>
            </a:sp3d>
          </a:bodyPr>
          <a:lstStyle/>
          <a:p>
            <a:pPr algn="ctr">
              <a:defRPr/>
            </a:pPr>
            <a:r>
              <a:rPr lang="en-US" sz="1920" b="1" dirty="0">
                <a:ln/>
                <a:solidFill>
                  <a:schemeClr val="accent1">
                    <a:lumMod val="50000"/>
                  </a:schemeClr>
                </a:solidFill>
                <a:latin typeface="Arial" panose="020B0604020202020204" pitchFamily="34" charset="0"/>
                <a:cs typeface="Arial" panose="020B0604020202020204" pitchFamily="34" charset="0"/>
              </a:rPr>
              <a:t>As Space to Ground Architecture Evolves, Video Distribution Across the Solar System Advances </a:t>
            </a:r>
          </a:p>
        </p:txBody>
      </p:sp>
      <p:sp>
        <p:nvSpPr>
          <p:cNvPr id="10" name="TextBox 9">
            <a:extLst>
              <a:ext uri="{FF2B5EF4-FFF2-40B4-BE49-F238E27FC236}">
                <a16:creationId xmlns:a16="http://schemas.microsoft.com/office/drawing/2014/main" id="{506A940E-9F06-45D2-A97C-DD673DD5542F}"/>
              </a:ext>
            </a:extLst>
          </p:cNvPr>
          <p:cNvSpPr txBox="1"/>
          <p:nvPr/>
        </p:nvSpPr>
        <p:spPr>
          <a:xfrm>
            <a:off x="6980451" y="2631583"/>
            <a:ext cx="3750022" cy="1754327"/>
          </a:xfrm>
          <a:prstGeom prst="rect">
            <a:avLst/>
          </a:prstGeom>
          <a:solidFill>
            <a:schemeClr val="bg1"/>
          </a:solidFill>
          <a:ln w="76200">
            <a:solidFill>
              <a:srgbClr val="0070C0"/>
            </a:solidFill>
          </a:ln>
          <a:scene3d>
            <a:camera prst="orthographicFront"/>
            <a:lightRig rig="threePt" dir="t"/>
          </a:scene3d>
          <a:sp3d>
            <a:bevelT/>
          </a:sp3d>
        </p:spPr>
        <p:txBody>
          <a:bodyPr wrap="square" rtlCol="0">
            <a:noAutofit/>
          </a:bodyPr>
          <a:lstStyle>
            <a:defPPr>
              <a:defRPr lang="en-US"/>
            </a:defPPr>
            <a:lvl1pPr marL="285750" marR="0" indent="-285750" algn="just">
              <a:spcBef>
                <a:spcPts val="0"/>
              </a:spcBef>
              <a:spcAft>
                <a:spcPts val="0"/>
              </a:spcAft>
              <a:buFont typeface="Arial" panose="020B0604020202020204" pitchFamily="34" charset="0"/>
              <a:buChar char="•"/>
              <a:defRPr>
                <a:effectLst/>
                <a:latin typeface="Times New Roman" panose="02020603050405020304" pitchFamily="18" charset="0"/>
                <a:ea typeface="Times New Roman" panose="02020603050405020304" pitchFamily="18" charset="0"/>
              </a:defRPr>
            </a:lvl1pPr>
          </a:lstStyle>
          <a:p>
            <a:pPr marL="119063" indent="-119063"/>
            <a:r>
              <a:rPr lang="en-US" dirty="0">
                <a:solidFill>
                  <a:schemeClr val="accent1">
                    <a:lumMod val="75000"/>
                  </a:schemeClr>
                </a:solidFill>
                <a:latin typeface="+mn-lt"/>
              </a:rPr>
              <a:t>In 1968 during the Apollo 7 mission, television audiences saw the first live television broadcast from space.</a:t>
            </a:r>
          </a:p>
          <a:p>
            <a:pPr marL="119063" indent="-119063"/>
            <a:r>
              <a:rPr lang="en-US" dirty="0">
                <a:solidFill>
                  <a:schemeClr val="accent1">
                    <a:lumMod val="75000"/>
                  </a:schemeClr>
                </a:solidFill>
                <a:latin typeface="+mn-lt"/>
              </a:rPr>
              <a:t>Two Voyager spacecrafts flew by Mars and returned the world’s first closeup imagery of the red planet.</a:t>
            </a:r>
          </a:p>
        </p:txBody>
      </p:sp>
    </p:spTree>
    <p:extLst>
      <p:ext uri="{BB962C8B-B14F-4D97-AF65-F5344CB8AC3E}">
        <p14:creationId xmlns:p14="http://schemas.microsoft.com/office/powerpoint/2010/main" val="677495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5978EB8-21A5-4604-A0A3-87BE3CA00EDE}"/>
              </a:ext>
            </a:extLst>
          </p:cNvPr>
          <p:cNvSpPr>
            <a:spLocks noGrp="1"/>
          </p:cNvSpPr>
          <p:nvPr>
            <p:ph type="dt" sz="half" idx="10"/>
          </p:nvPr>
        </p:nvSpPr>
        <p:spPr/>
        <p:txBody>
          <a:bodyPr/>
          <a:lstStyle/>
          <a:p>
            <a:r>
              <a:rPr lang="en-US"/>
              <a:t>March 8, 2023</a:t>
            </a:r>
          </a:p>
        </p:txBody>
      </p:sp>
      <p:sp>
        <p:nvSpPr>
          <p:cNvPr id="4" name="Slide Number Placeholder 3">
            <a:extLst>
              <a:ext uri="{FF2B5EF4-FFF2-40B4-BE49-F238E27FC236}">
                <a16:creationId xmlns:a16="http://schemas.microsoft.com/office/drawing/2014/main" id="{5A6B6C2E-A249-493A-A878-A18A8A8C7728}"/>
              </a:ext>
            </a:extLst>
          </p:cNvPr>
          <p:cNvSpPr>
            <a:spLocks noGrp="1"/>
          </p:cNvSpPr>
          <p:nvPr>
            <p:ph type="sldNum" sz="quarter" idx="12"/>
          </p:nvPr>
        </p:nvSpPr>
        <p:spPr/>
        <p:txBody>
          <a:bodyPr/>
          <a:lstStyle/>
          <a:p>
            <a:fld id="{2AAB9B12-63B3-1C48-A2A3-C29EF745DF09}" type="slidenum">
              <a:rPr lang="en-US" smtClean="0"/>
              <a:t>6</a:t>
            </a:fld>
            <a:endParaRPr lang="en-US"/>
          </a:p>
        </p:txBody>
      </p:sp>
      <p:pic>
        <p:nvPicPr>
          <p:cNvPr id="4098" name="Picture 2">
            <a:extLst>
              <a:ext uri="{FF2B5EF4-FFF2-40B4-BE49-F238E27FC236}">
                <a16:creationId xmlns:a16="http://schemas.microsoft.com/office/drawing/2014/main" id="{B0F67054-42EF-4D27-85DE-4106CA3BAB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642" y="896666"/>
            <a:ext cx="10597515" cy="5942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4CC43C28-7E41-42E2-8E70-EE2BBC1A0D84}"/>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Tree>
    <p:extLst>
      <p:ext uri="{BB962C8B-B14F-4D97-AF65-F5344CB8AC3E}">
        <p14:creationId xmlns:p14="http://schemas.microsoft.com/office/powerpoint/2010/main" val="162495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0">
            <a:extLst>
              <a:ext uri="{FF2B5EF4-FFF2-40B4-BE49-F238E27FC236}">
                <a16:creationId xmlns:a16="http://schemas.microsoft.com/office/drawing/2014/main" id="{9F4F8C09-69C4-4E07-A722-D992625D0DF7}"/>
              </a:ext>
            </a:extLst>
          </p:cNvPr>
          <p:cNvSpPr>
            <a:spLocks/>
          </p:cNvSpPr>
          <p:nvPr/>
        </p:nvSpPr>
        <p:spPr bwMode="auto">
          <a:xfrm rot="10636152" flipV="1">
            <a:off x="133245" y="-160607"/>
            <a:ext cx="8181542" cy="4883308"/>
          </a:xfrm>
          <a:custGeom>
            <a:avLst/>
            <a:gdLst>
              <a:gd name="T0" fmla="*/ 0 w 54945"/>
              <a:gd name="T1" fmla="*/ 0 h 241300"/>
              <a:gd name="T2" fmla="*/ 0 w 54945"/>
              <a:gd name="T3" fmla="*/ 153210 h 241300"/>
              <a:gd name="T4" fmla="*/ 0 60000 65536"/>
              <a:gd name="T5" fmla="*/ 0 60000 65536"/>
            </a:gdLst>
            <a:ahLst/>
            <a:cxnLst>
              <a:cxn ang="T4">
                <a:pos x="T0" y="T1"/>
              </a:cxn>
              <a:cxn ang="T5">
                <a:pos x="T2" y="T3"/>
              </a:cxn>
            </a:cxnLst>
            <a:rect l="0" t="0" r="r" b="b"/>
            <a:pathLst>
              <a:path w="54945" h="241300">
                <a:moveTo>
                  <a:pt x="0" y="0"/>
                </a:moveTo>
                <a:lnTo>
                  <a:pt x="0" y="241300"/>
                </a:lnTo>
              </a:path>
            </a:pathLst>
          </a:custGeom>
          <a:noFill/>
          <a:ln w="12700">
            <a:solidFill>
              <a:srgbClr val="FFFFFF"/>
            </a:solidFill>
            <a:miter lim="800000"/>
            <a:headEnd type="oval" w="sm" len="sm"/>
            <a:tailEnd/>
          </a:ln>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ctr" anchorCtr="0" compatLnSpc="1">
            <a:prstTxWarp prst="textNoShape">
              <a:avLst/>
            </a:prstTxWarp>
          </a:bodyPr>
          <a:lstStyle/>
          <a:p>
            <a:endParaRPr lang="en-US" sz="1920"/>
          </a:p>
        </p:txBody>
      </p:sp>
      <p:pic>
        <p:nvPicPr>
          <p:cNvPr id="1028" name="Picture 4">
            <a:extLst>
              <a:ext uri="{FF2B5EF4-FFF2-40B4-BE49-F238E27FC236}">
                <a16:creationId xmlns:a16="http://schemas.microsoft.com/office/drawing/2014/main" id="{9F8F3FF0-C6C3-4272-9194-3001D30A7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2" b="8152"/>
          <a:stretch/>
        </p:blipFill>
        <p:spPr bwMode="auto">
          <a:xfrm>
            <a:off x="21561" y="882598"/>
            <a:ext cx="13012915" cy="5812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17B9B627-E4C4-4FEC-9296-827010A5007B}"/>
              </a:ext>
            </a:extLst>
          </p:cNvPr>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4">
            <a:extLst>
              <a:ext uri="{FF2B5EF4-FFF2-40B4-BE49-F238E27FC236}">
                <a16:creationId xmlns:a16="http://schemas.microsoft.com/office/drawing/2014/main" id="{BC41281F-7C23-41AC-A1CC-A6C1F1F605A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50815" t="12392" b="10761"/>
          <a:stretch/>
        </p:blipFill>
        <p:spPr bwMode="auto">
          <a:xfrm>
            <a:off x="6647290" y="874648"/>
            <a:ext cx="6423559" cy="5641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EF9606-D211-4E33-AA1C-6D17F40B9052}"/>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9" name="Rectangle 8">
            <a:extLst>
              <a:ext uri="{FF2B5EF4-FFF2-40B4-BE49-F238E27FC236}">
                <a16:creationId xmlns:a16="http://schemas.microsoft.com/office/drawing/2014/main" id="{65657FFE-8F6D-4C92-8C92-B94DFA11FD64}"/>
              </a:ext>
            </a:extLst>
          </p:cNvPr>
          <p:cNvSpPr/>
          <p:nvPr/>
        </p:nvSpPr>
        <p:spPr>
          <a:xfrm>
            <a:off x="847864" y="6645628"/>
            <a:ext cx="11572014" cy="393954"/>
          </a:xfrm>
          <a:prstGeom prst="rect">
            <a:avLst/>
          </a:prstGeom>
          <a:noFill/>
        </p:spPr>
        <p:txBody>
          <a:bodyPr wrap="none" lIns="97536" tIns="48768" rIns="97536" bIns="48768">
            <a:spAutoFit/>
            <a:scene3d>
              <a:camera prst="orthographicFront"/>
              <a:lightRig rig="soft" dir="t">
                <a:rot lat="0" lon="0" rev="15600000"/>
              </a:lightRig>
            </a:scene3d>
            <a:sp3d extrusionH="57150" prstMaterial="softEdge">
              <a:bevelT w="25400" h="38100"/>
            </a:sp3d>
          </a:bodyPr>
          <a:lstStyle/>
          <a:p>
            <a:pPr algn="ctr">
              <a:defRPr/>
            </a:pPr>
            <a:r>
              <a:rPr lang="en-US" sz="1920" b="1" dirty="0">
                <a:ln/>
                <a:solidFill>
                  <a:schemeClr val="accent1">
                    <a:lumMod val="50000"/>
                  </a:schemeClr>
                </a:solidFill>
                <a:latin typeface="Arial" panose="020B0604020202020204" pitchFamily="34" charset="0"/>
                <a:cs typeface="Arial" panose="020B0604020202020204" pitchFamily="34" charset="0"/>
              </a:rPr>
              <a:t>As Space to Ground Architecture Evolves, Video Distribution Across the Solar System Advances </a:t>
            </a:r>
          </a:p>
        </p:txBody>
      </p:sp>
      <p:sp>
        <p:nvSpPr>
          <p:cNvPr id="10" name="TextBox 9">
            <a:extLst>
              <a:ext uri="{FF2B5EF4-FFF2-40B4-BE49-F238E27FC236}">
                <a16:creationId xmlns:a16="http://schemas.microsoft.com/office/drawing/2014/main" id="{2B95E5A2-028B-46B0-AC1C-773E65B2C76F}"/>
              </a:ext>
            </a:extLst>
          </p:cNvPr>
          <p:cNvSpPr txBox="1"/>
          <p:nvPr/>
        </p:nvSpPr>
        <p:spPr>
          <a:xfrm>
            <a:off x="8156798" y="2558454"/>
            <a:ext cx="3750022" cy="2356373"/>
          </a:xfrm>
          <a:prstGeom prst="rect">
            <a:avLst/>
          </a:prstGeom>
          <a:solidFill>
            <a:schemeClr val="bg1"/>
          </a:solidFill>
          <a:ln w="76200">
            <a:solidFill>
              <a:srgbClr val="0070C0"/>
            </a:solidFill>
          </a:ln>
          <a:effectLst>
            <a:innerShdw blurRad="114300">
              <a:prstClr val="black"/>
            </a:innerShdw>
          </a:effectLst>
          <a:scene3d>
            <a:camera prst="orthographicFront"/>
            <a:lightRig rig="threePt" dir="t"/>
          </a:scene3d>
          <a:sp3d>
            <a:bevelT/>
          </a:sp3d>
        </p:spPr>
        <p:txBody>
          <a:bodyPr wrap="square" rtlCol="0">
            <a:noAutofit/>
          </a:bodyPr>
          <a:lstStyle/>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Three additional first generation TDRSs became operational between 1991 and 1995, for a total of six.</a:t>
            </a:r>
          </a:p>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a typeface="Times New Roman" panose="02020603050405020304" pitchFamily="18" charset="0"/>
              </a:rPr>
              <a:t>The Hubble space telescope was launched into LEO in the early 90s and remains in service today.</a:t>
            </a:r>
          </a:p>
          <a:p>
            <a:pPr marL="119063" marR="0" indent="-119063"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In 2005, the Mars Reconnaissance Orbiter (MRO) was launched </a:t>
            </a:r>
          </a:p>
        </p:txBody>
      </p:sp>
    </p:spTree>
    <p:extLst>
      <p:ext uri="{BB962C8B-B14F-4D97-AF65-F5344CB8AC3E}">
        <p14:creationId xmlns:p14="http://schemas.microsoft.com/office/powerpoint/2010/main" val="36355000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70">
            <a:extLst>
              <a:ext uri="{FF2B5EF4-FFF2-40B4-BE49-F238E27FC236}">
                <a16:creationId xmlns:a16="http://schemas.microsoft.com/office/drawing/2014/main" id="{9F4F8C09-69C4-4E07-A722-D992625D0DF7}"/>
              </a:ext>
            </a:extLst>
          </p:cNvPr>
          <p:cNvSpPr>
            <a:spLocks/>
          </p:cNvSpPr>
          <p:nvPr/>
        </p:nvSpPr>
        <p:spPr bwMode="auto">
          <a:xfrm rot="10636152" flipV="1">
            <a:off x="133245" y="-160607"/>
            <a:ext cx="8181542" cy="4883308"/>
          </a:xfrm>
          <a:custGeom>
            <a:avLst/>
            <a:gdLst>
              <a:gd name="T0" fmla="*/ 0 w 54945"/>
              <a:gd name="T1" fmla="*/ 0 h 241300"/>
              <a:gd name="T2" fmla="*/ 0 w 54945"/>
              <a:gd name="T3" fmla="*/ 153210 h 241300"/>
              <a:gd name="T4" fmla="*/ 0 60000 65536"/>
              <a:gd name="T5" fmla="*/ 0 60000 65536"/>
            </a:gdLst>
            <a:ahLst/>
            <a:cxnLst>
              <a:cxn ang="T4">
                <a:pos x="T0" y="T1"/>
              </a:cxn>
              <a:cxn ang="T5">
                <a:pos x="T2" y="T3"/>
              </a:cxn>
            </a:cxnLst>
            <a:rect l="0" t="0" r="r" b="b"/>
            <a:pathLst>
              <a:path w="54945" h="241300">
                <a:moveTo>
                  <a:pt x="0" y="0"/>
                </a:moveTo>
                <a:lnTo>
                  <a:pt x="0" y="241300"/>
                </a:lnTo>
              </a:path>
            </a:pathLst>
          </a:custGeom>
          <a:noFill/>
          <a:ln w="12700">
            <a:solidFill>
              <a:srgbClr val="FFFFFF"/>
            </a:solidFill>
            <a:miter lim="800000"/>
            <a:headEnd type="oval" w="sm" len="sm"/>
            <a:tailEnd/>
          </a:ln>
          <a:extLst>
            <a:ext uri="{909E8E84-426E-40DD-AFC4-6F175D3DCCD1}">
              <a14:hiddenFill xmlns:a14="http://schemas.microsoft.com/office/drawing/2010/main">
                <a:solidFill>
                  <a:srgbClr val="FFFFFF"/>
                </a:solidFill>
              </a14:hiddenFill>
            </a:ext>
          </a:extLst>
        </p:spPr>
        <p:txBody>
          <a:bodyPr vert="horz" wrap="square" lIns="97536" tIns="48768" rIns="97536" bIns="48768" numCol="1" anchor="ctr" anchorCtr="0" compatLnSpc="1">
            <a:prstTxWarp prst="textNoShape">
              <a:avLst/>
            </a:prstTxWarp>
          </a:bodyPr>
          <a:lstStyle/>
          <a:p>
            <a:endParaRPr lang="en-US" sz="1920"/>
          </a:p>
        </p:txBody>
      </p:sp>
      <p:pic>
        <p:nvPicPr>
          <p:cNvPr id="1028" name="Picture 4">
            <a:extLst>
              <a:ext uri="{FF2B5EF4-FFF2-40B4-BE49-F238E27FC236}">
                <a16:creationId xmlns:a16="http://schemas.microsoft.com/office/drawing/2014/main" id="{9F8F3FF0-C6C3-4272-9194-3001D30A7C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92" b="8152"/>
          <a:stretch/>
        </p:blipFill>
        <p:spPr bwMode="auto">
          <a:xfrm>
            <a:off x="21561" y="882598"/>
            <a:ext cx="13012915" cy="581240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a:extLst>
              <a:ext uri="{FF2B5EF4-FFF2-40B4-BE49-F238E27FC236}">
                <a16:creationId xmlns:a16="http://schemas.microsoft.com/office/drawing/2014/main" id="{17B9B627-E4C4-4FEC-9296-827010A5007B}"/>
              </a:ext>
            </a:extLst>
          </p:cNvPr>
          <p:cNvSpPr>
            <a:spLocks noChangeArrowheads="1"/>
          </p:cNvSpPr>
          <p:nvPr/>
        </p:nvSpPr>
        <p:spPr bwMode="auto">
          <a:xfrm>
            <a:off x="1" y="46863"/>
            <a:ext cx="197042" cy="393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7536" tIns="48768" rIns="97536" bIns="48768" numCol="1" anchor="ctr" anchorCtr="0" compatLnSpc="1">
            <a:prstTxWarp prst="textNoShape">
              <a:avLst/>
            </a:prstTxWarp>
            <a:spAutoFit/>
          </a:bodyPr>
          <a:lstStyle/>
          <a:p>
            <a:endParaRPr lang="en-US" sz="1920"/>
          </a:p>
        </p:txBody>
      </p:sp>
      <p:pic>
        <p:nvPicPr>
          <p:cNvPr id="6" name="Picture 4">
            <a:extLst>
              <a:ext uri="{FF2B5EF4-FFF2-40B4-BE49-F238E27FC236}">
                <a16:creationId xmlns:a16="http://schemas.microsoft.com/office/drawing/2014/main" id="{BC41281F-7C23-41AC-A1CC-A6C1F1F605AE}"/>
              </a:ext>
            </a:extLst>
          </p:cNvPr>
          <p:cNvPicPr>
            <a:picLocks noChangeAspect="1" noChangeArrowheads="1"/>
          </p:cNvPicPr>
          <p:nvPr/>
        </p:nvPicPr>
        <p:blipFill rotWithShape="1">
          <a:blip r:embed="rId2">
            <a:lum bright="70000" contrast="-70000"/>
            <a:extLst>
              <a:ext uri="{28A0092B-C50C-407E-A947-70E740481C1C}">
                <a14:useLocalDpi xmlns:a14="http://schemas.microsoft.com/office/drawing/2010/main" val="0"/>
              </a:ext>
            </a:extLst>
          </a:blip>
          <a:srcRect l="64603" t="12392" b="10761"/>
          <a:stretch/>
        </p:blipFill>
        <p:spPr bwMode="auto">
          <a:xfrm>
            <a:off x="8453297" y="874648"/>
            <a:ext cx="4622818" cy="564184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1EF9606-D211-4E33-AA1C-6D17F40B9052}"/>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
        <p:nvSpPr>
          <p:cNvPr id="9" name="Rectangle 8">
            <a:extLst>
              <a:ext uri="{FF2B5EF4-FFF2-40B4-BE49-F238E27FC236}">
                <a16:creationId xmlns:a16="http://schemas.microsoft.com/office/drawing/2014/main" id="{65657FFE-8F6D-4C92-8C92-B94DFA11FD64}"/>
              </a:ext>
            </a:extLst>
          </p:cNvPr>
          <p:cNvSpPr/>
          <p:nvPr/>
        </p:nvSpPr>
        <p:spPr>
          <a:xfrm>
            <a:off x="847864" y="6645628"/>
            <a:ext cx="11572014" cy="393954"/>
          </a:xfrm>
          <a:prstGeom prst="rect">
            <a:avLst/>
          </a:prstGeom>
          <a:noFill/>
        </p:spPr>
        <p:txBody>
          <a:bodyPr wrap="none" lIns="97536" tIns="48768" rIns="97536" bIns="48768">
            <a:spAutoFit/>
            <a:scene3d>
              <a:camera prst="orthographicFront"/>
              <a:lightRig rig="soft" dir="t">
                <a:rot lat="0" lon="0" rev="15600000"/>
              </a:lightRig>
            </a:scene3d>
            <a:sp3d extrusionH="57150" prstMaterial="softEdge">
              <a:bevelT w="25400" h="38100"/>
            </a:sp3d>
          </a:bodyPr>
          <a:lstStyle/>
          <a:p>
            <a:pPr algn="ctr">
              <a:defRPr/>
            </a:pPr>
            <a:r>
              <a:rPr lang="en-US" sz="1920" b="1" dirty="0">
                <a:ln/>
                <a:solidFill>
                  <a:schemeClr val="accent1">
                    <a:lumMod val="50000"/>
                  </a:schemeClr>
                </a:solidFill>
                <a:latin typeface="Arial" panose="020B0604020202020204" pitchFamily="34" charset="0"/>
                <a:cs typeface="Arial" panose="020B0604020202020204" pitchFamily="34" charset="0"/>
              </a:rPr>
              <a:t>As Space to Ground Architecture Evolves, Video Distribution Across the Solar System Advances </a:t>
            </a:r>
          </a:p>
        </p:txBody>
      </p:sp>
      <p:sp>
        <p:nvSpPr>
          <p:cNvPr id="12" name="TextBox 11">
            <a:extLst>
              <a:ext uri="{FF2B5EF4-FFF2-40B4-BE49-F238E27FC236}">
                <a16:creationId xmlns:a16="http://schemas.microsoft.com/office/drawing/2014/main" id="{4BAAC8C0-3CC5-48BA-8E3D-B1C60090ABF2}"/>
              </a:ext>
            </a:extLst>
          </p:cNvPr>
          <p:cNvSpPr txBox="1"/>
          <p:nvPr/>
        </p:nvSpPr>
        <p:spPr>
          <a:xfrm>
            <a:off x="8738483" y="1530528"/>
            <a:ext cx="4052445" cy="4516543"/>
          </a:xfrm>
          <a:prstGeom prst="rect">
            <a:avLst/>
          </a:prstGeom>
          <a:solidFill>
            <a:schemeClr val="bg1"/>
          </a:solidFill>
          <a:ln w="76200">
            <a:solidFill>
              <a:srgbClr val="0070C0"/>
            </a:solidFill>
          </a:ln>
          <a:scene3d>
            <a:camera prst="orthographicFront"/>
            <a:lightRig rig="threePt" dir="t"/>
          </a:scene3d>
          <a:sp3d>
            <a:bevelT/>
          </a:sp3d>
        </p:spPr>
        <p:txBody>
          <a:bodyPr wrap="square" rtlCol="0">
            <a:noAutofit/>
          </a:bodyPr>
          <a:lstStyle/>
          <a:p>
            <a:pPr marL="171450" marR="0" indent="-171450"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By 2017 the last of the third generation TDRSs became operational giving missions in LOE the ability to relay signals with nearly 100% coverage.</a:t>
            </a:r>
          </a:p>
          <a:p>
            <a:pPr marL="171450" marR="0" indent="-171450"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In 2017, NASA teamed with AWS Web Services, the National Association of Broadcasters, AWS Elemental, and RED to add to NASA’s exceptional history in imagery and show the world the first live digital cinema quality discussion with astronauts in space.</a:t>
            </a:r>
          </a:p>
          <a:p>
            <a:pPr marL="171450" marR="0" indent="-171450" algn="just">
              <a:spcBef>
                <a:spcPts val="0"/>
              </a:spcBef>
              <a:spcAft>
                <a:spcPts val="0"/>
              </a:spcAft>
              <a:buFont typeface="Arial" panose="020B0604020202020204" pitchFamily="34" charset="0"/>
              <a:buChar char="•"/>
            </a:pPr>
            <a:r>
              <a:rPr lang="en-US" dirty="0">
                <a:solidFill>
                  <a:schemeClr val="accent1">
                    <a:lumMod val="75000"/>
                  </a:schemeClr>
                </a:solidFill>
                <a:effectLst/>
                <a:ea typeface="Times New Roman" panose="02020603050405020304" pitchFamily="18" charset="0"/>
              </a:rPr>
              <a:t>As of January 2023, MSFC had introduced DTN Marshall Enterprise (DTNME), a CCSDS-compliant implementation of DTN to increase ISS DTN bandwidth from 100 to 400Mbps. </a:t>
            </a:r>
            <a:endParaRPr lang="en-US" dirty="0">
              <a:solidFill>
                <a:schemeClr val="accent1">
                  <a:lumMod val="75000"/>
                </a:schemeClr>
              </a:solidFill>
              <a:ea typeface="Times New Roman" panose="02020603050405020304" pitchFamily="18" charset="0"/>
            </a:endParaRPr>
          </a:p>
          <a:p>
            <a:pPr marR="0" algn="just">
              <a:spcBef>
                <a:spcPts val="0"/>
              </a:spcBef>
              <a:spcAft>
                <a:spcPts val="0"/>
              </a:spcAft>
            </a:pPr>
            <a:endParaRPr lang="en-US" dirty="0">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a:p>
            <a:pPr marL="285750" marR="0" indent="-285750" algn="just">
              <a:spcBef>
                <a:spcPts val="0"/>
              </a:spcBef>
              <a:spcAft>
                <a:spcPts val="0"/>
              </a:spcAft>
              <a:buFont typeface="Arial" panose="020B0604020202020204" pitchFamily="34" charset="0"/>
              <a:buChar char="•"/>
            </a:pP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40397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3FF06C-286A-46FE-8DA4-B1FA3BFCDE0E}"/>
              </a:ext>
            </a:extLst>
          </p:cNvPr>
          <p:cNvSpPr>
            <a:spLocks noGrp="1"/>
          </p:cNvSpPr>
          <p:nvPr>
            <p:ph type="dt" sz="half" idx="10"/>
          </p:nvPr>
        </p:nvSpPr>
        <p:spPr/>
        <p:txBody>
          <a:bodyPr/>
          <a:lstStyle/>
          <a:p>
            <a:r>
              <a:rPr lang="en-US"/>
              <a:t>March 8, 2023</a:t>
            </a:r>
          </a:p>
        </p:txBody>
      </p:sp>
      <p:sp>
        <p:nvSpPr>
          <p:cNvPr id="3" name="Slide Number Placeholder 2">
            <a:extLst>
              <a:ext uri="{FF2B5EF4-FFF2-40B4-BE49-F238E27FC236}">
                <a16:creationId xmlns:a16="http://schemas.microsoft.com/office/drawing/2014/main" id="{39FD5A81-5E16-4FAA-9BE2-DA7F16EDA66E}"/>
              </a:ext>
            </a:extLst>
          </p:cNvPr>
          <p:cNvSpPr>
            <a:spLocks noGrp="1"/>
          </p:cNvSpPr>
          <p:nvPr>
            <p:ph type="sldNum" sz="quarter" idx="12"/>
          </p:nvPr>
        </p:nvSpPr>
        <p:spPr/>
        <p:txBody>
          <a:bodyPr/>
          <a:lstStyle/>
          <a:p>
            <a:fld id="{2AAB9B12-63B3-1C48-A2A3-C29EF745DF09}" type="slidenum">
              <a:rPr lang="en-US" smtClean="0"/>
              <a:t>9</a:t>
            </a:fld>
            <a:endParaRPr lang="en-US"/>
          </a:p>
        </p:txBody>
      </p:sp>
      <p:pic>
        <p:nvPicPr>
          <p:cNvPr id="6146" name="Picture 2">
            <a:extLst>
              <a:ext uri="{FF2B5EF4-FFF2-40B4-BE49-F238E27FC236}">
                <a16:creationId xmlns:a16="http://schemas.microsoft.com/office/drawing/2014/main" id="{164DEFD2-6485-429F-9FE4-1AC6988673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064" y="1022531"/>
            <a:ext cx="10333521" cy="5802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381A1B-9293-4948-A4CC-B429487FD45A}"/>
              </a:ext>
            </a:extLst>
          </p:cNvPr>
          <p:cNvSpPr txBox="1"/>
          <p:nvPr/>
        </p:nvSpPr>
        <p:spPr>
          <a:xfrm>
            <a:off x="2806811" y="6535202"/>
            <a:ext cx="8038768" cy="369332"/>
          </a:xfrm>
          <a:prstGeom prst="rect">
            <a:avLst/>
          </a:prstGeom>
          <a:noFill/>
        </p:spPr>
        <p:txBody>
          <a:bodyPr wrap="square">
            <a:spAutoFit/>
          </a:bodyPr>
          <a:lstStyle/>
          <a:p>
            <a:pPr marL="0" marR="0" algn="ctr">
              <a:spcBef>
                <a:spcPts val="0"/>
              </a:spcBef>
              <a:spcAft>
                <a:spcPts val="0"/>
              </a:spcAft>
            </a:pPr>
            <a:r>
              <a:rPr lang="en-US" sz="1800" b="1" dirty="0">
                <a:effectLst/>
                <a:latin typeface="Times New Roman" panose="02020603050405020304" pitchFamily="18" charset="0"/>
                <a:ea typeface="Times New Roman" panose="02020603050405020304" pitchFamily="18" charset="0"/>
              </a:rPr>
              <a:t>Figure 2 Tracking and Data Relay Satellite System Configuration</a:t>
            </a:r>
          </a:p>
        </p:txBody>
      </p:sp>
      <p:sp>
        <p:nvSpPr>
          <p:cNvPr id="7" name="Rectangle 6">
            <a:extLst>
              <a:ext uri="{FF2B5EF4-FFF2-40B4-BE49-F238E27FC236}">
                <a16:creationId xmlns:a16="http://schemas.microsoft.com/office/drawing/2014/main" id="{8A936F47-8A9C-4F5D-A51A-DD9F5BBA5DD0}"/>
              </a:ext>
            </a:extLst>
          </p:cNvPr>
          <p:cNvSpPr/>
          <p:nvPr/>
        </p:nvSpPr>
        <p:spPr>
          <a:xfrm>
            <a:off x="212480" y="70345"/>
            <a:ext cx="12713621" cy="590931"/>
          </a:xfrm>
          <a:prstGeom prst="rect">
            <a:avLst/>
          </a:prstGeom>
          <a:noFill/>
        </p:spPr>
        <p:txBody>
          <a:bodyPr wrap="square" lIns="97536" tIns="48768" rIns="97536" bIns="48768">
            <a:spAutoFit/>
            <a:scene3d>
              <a:camera prst="orthographicFront"/>
              <a:lightRig rig="soft" dir="t">
                <a:rot lat="0" lon="0" rev="15600000"/>
              </a:lightRig>
            </a:scene3d>
            <a:sp3d extrusionH="57150" prstMaterial="softEdge">
              <a:bevelT w="25400" h="38100"/>
            </a:sp3d>
          </a:bodyPr>
          <a:lstStyle/>
          <a:p>
            <a:pPr algn="ctr"/>
            <a:r>
              <a:rPr lang="en-US" sz="3200" b="1" dirty="0">
                <a:ln/>
                <a:solidFill>
                  <a:schemeClr val="accent1">
                    <a:lumMod val="50000"/>
                  </a:schemeClr>
                </a:solidFill>
              </a:rPr>
              <a:t>Space to Ground Architecture &amp; Video Distribution Evolution</a:t>
            </a:r>
          </a:p>
        </p:txBody>
      </p:sp>
    </p:spTree>
    <p:extLst>
      <p:ext uri="{BB962C8B-B14F-4D97-AF65-F5344CB8AC3E}">
        <p14:creationId xmlns:p14="http://schemas.microsoft.com/office/powerpoint/2010/main" val="40392930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DO_2019_presentation_template_wide_screen" id="{3C9F3E1B-EE11-EC4A-8FBC-BF3C24581CBB}" vid="{F8478E4F-9867-3643-BB8D-C012B36259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646F3BEA7BB749A736717377C04AD6" ma:contentTypeVersion="3" ma:contentTypeDescription="Create a new document." ma:contentTypeScope="" ma:versionID="837b9392e394e448aa195d11e950d254">
  <xsd:schema xmlns:xsd="http://www.w3.org/2001/XMLSchema" xmlns:xs="http://www.w3.org/2001/XMLSchema" xmlns:p="http://schemas.microsoft.com/office/2006/metadata/properties" xmlns:ns2="f3ec2f79-f415-450d-a94e-47d8ad81a929" xmlns:ns3="1bc19f93-0a58-473a-9bd8-b1185f19081b" targetNamespace="http://schemas.microsoft.com/office/2006/metadata/properties" ma:root="true" ma:fieldsID="b086e26276fb95d3419e3b3326120ebf" ns2:_="" ns3:_="">
    <xsd:import namespace="f3ec2f79-f415-450d-a94e-47d8ad81a929"/>
    <xsd:import namespace="1bc19f93-0a58-473a-9bd8-b1185f19081b"/>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ec2f79-f415-450d-a94e-47d8ad81a92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bc19f93-0a58-473a-9bd8-b1185f19081b"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 xmlns="f3ec2f79-f415-450d-a94e-47d8ad81a929">J324K2DX4FPZ-1399194192-15</_dlc_DocId>
    <_dlc_DocIdUrl xmlns="f3ec2f79-f415-450d-a94e-47d8ad81a929">
      <Url>https://sharepoint.msfc.nasa.gov/sites/hp/reporting/_layouts/15/DocIdRedir.aspx?ID=J324K2DX4FPZ-1399194192-15</Url>
      <Description>J324K2DX4FPZ-1399194192-15</Description>
    </_dlc_DocIdUrl>
  </documentManagement>
</p:properti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7E61ADC9-AD4B-421F-AF89-5C86803E71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ec2f79-f415-450d-a94e-47d8ad81a929"/>
    <ds:schemaRef ds:uri="1bc19f93-0a58-473a-9bd8-b1185f1908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DE0A03-ACF9-4ADD-8949-74FBC145D747}">
  <ds:schemaRefs>
    <ds:schemaRef ds:uri="http://schemas.microsoft.com/sharepoint/v3/contenttype/forms"/>
  </ds:schemaRefs>
</ds:datastoreItem>
</file>

<file path=customXml/itemProps3.xml><?xml version="1.0" encoding="utf-8"?>
<ds:datastoreItem xmlns:ds="http://schemas.openxmlformats.org/officeDocument/2006/customXml" ds:itemID="{DAC7D733-3BAC-47C5-9A80-BA3EA358C244}">
  <ds:schemaRefs>
    <ds:schemaRef ds:uri="http://schemas.microsoft.com/office/2006/metadata/properties"/>
    <ds:schemaRef ds:uri="http://schemas.microsoft.com/office/2006/documentManagement/types"/>
    <ds:schemaRef ds:uri="http://purl.org/dc/terms/"/>
    <ds:schemaRef ds:uri="1bc19f93-0a58-473a-9bd8-b1185f19081b"/>
    <ds:schemaRef ds:uri="http://purl.org/dc/elements/1.1/"/>
    <ds:schemaRef ds:uri="http://purl.org/dc/dcmitype/"/>
    <ds:schemaRef ds:uri="f3ec2f79-f415-450d-a94e-47d8ad81a929"/>
    <ds:schemaRef ds:uri="http://www.w3.org/XML/1998/namespace"/>
    <ds:schemaRef ds:uri="http://schemas.microsoft.com/office/infopath/2007/PartnerControls"/>
    <ds:schemaRef ds:uri="http://schemas.openxmlformats.org/package/2006/metadata/core-properties"/>
  </ds:schemaRefs>
</ds:datastoreItem>
</file>

<file path=customXml/itemProps4.xml><?xml version="1.0" encoding="utf-8"?>
<ds:datastoreItem xmlns:ds="http://schemas.openxmlformats.org/officeDocument/2006/customXml" ds:itemID="{ACD29FF9-5EFC-492A-9BC3-7C30A88FBAB8}">
  <ds:schemaRefs>
    <ds:schemaRef ds:uri="http://schemas.microsoft.com/sharepoint/event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Office Theme</Template>
  <TotalTime>7650</TotalTime>
  <Words>1729</Words>
  <Application>Microsoft Office PowerPoint</Application>
  <PresentationFormat>Custom</PresentationFormat>
  <Paragraphs>84</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Century Gothic</vt:lpstr>
      <vt:lpstr>Helvetica</vt:lpstr>
      <vt:lpstr>Helvetica Bold Oblique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Grubbs, Rodney P. (MSFC-HP27)</dc:creator>
  <cp:lastModifiedBy>Christopher, Jennifer L. (MSFC-HP27)</cp:lastModifiedBy>
  <cp:revision>6</cp:revision>
  <cp:lastPrinted>2019-05-29T20:05:41Z</cp:lastPrinted>
  <dcterms:created xsi:type="dcterms:W3CDTF">2022-11-23T14:33:36Z</dcterms:created>
  <dcterms:modified xsi:type="dcterms:W3CDTF">2023-02-23T15:13:36Z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0x0101000A646F3BEA7BB749A736717377C04AD6</vt:lpwstr>
  </property>
  <property fmtid="{D5CDD505-2E9C-101B-9397-08002B2CF9AE}" pid="3" name="_dlc_DocIdItemGuid">
    <vt:lpwstr>613af7cb-c871-4a67-9afb-6f283f2a8d4e</vt:lpwstr>
  </property>
</Properties>
</file>