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9" r:id="rId1"/>
  </p:sldMasterIdLst>
  <p:notesMasterIdLst>
    <p:notesMasterId r:id="rId3"/>
  </p:notesMasterIdLst>
  <p:sldIdLst>
    <p:sldId id="257" r:id="rId2"/>
  </p:sldIdLst>
  <p:sldSz cx="38404800" cy="3200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3B37"/>
    <a:srgbClr val="6B877E"/>
    <a:srgbClr val="8AA49B"/>
    <a:srgbClr val="7E9A91"/>
    <a:srgbClr val="1F2D29"/>
    <a:srgbClr val="AEBEB9"/>
    <a:srgbClr val="B6DFA5"/>
    <a:srgbClr val="77C458"/>
    <a:srgbClr val="95D17D"/>
    <a:srgbClr val="566E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190" autoAdjust="0"/>
    <p:restoredTop sz="94660"/>
  </p:normalViewPr>
  <p:slideViewPr>
    <p:cSldViewPr snapToGrid="0">
      <p:cViewPr varScale="1">
        <p:scale>
          <a:sx n="35" d="100"/>
          <a:sy n="35" d="100"/>
        </p:scale>
        <p:origin x="31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port\Documents\Venus\TGA%20experiments\Tescan-Calcite_Tremolite_Anorthite_6%20day-01-18-23\reports\Line%20Data%202.od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port\Documents\Venus\TGA%20experiments\Tescan-Calcite_Tremolite_Anorthite_6%20day-01-18-23\reports\Line%20Data%203.od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600" b="0" i="0" u="none" strike="noStrike" kern="1200" spc="0" baseline="0">
                <a:solidFill>
                  <a:srgbClr val="595959"/>
                </a:solidFill>
                <a:latin typeface="Calibri"/>
              </a:defRPr>
            </a:pPr>
            <a:r>
              <a:rPr lang="en-US" sz="1600" b="0" i="0" u="none" strike="noStrike" kern="1200" cap="none" spc="0" baseline="0" dirty="0">
                <a:solidFill>
                  <a:srgbClr val="595959"/>
                </a:solidFill>
                <a:uFillTx/>
                <a:latin typeface="Univers" panose="020B0503020202020204" pitchFamily="34" charset="0"/>
              </a:rPr>
              <a:t>Line Data 1</a:t>
            </a:r>
          </a:p>
        </c:rich>
      </c:tx>
      <c:layout>
        <c:manualLayout>
          <c:xMode val="edge"/>
          <c:yMode val="edge"/>
          <c:x val="0.3722292555697494"/>
          <c:y val="2.2356445653739732E-2"/>
        </c:manualLayout>
      </c:layout>
      <c:overlay val="0"/>
      <c:spPr>
        <a:noFill/>
        <a:ln>
          <a:noFill/>
        </a:ln>
      </c:spPr>
    </c:title>
    <c:autoTitleDeleted val="0"/>
    <c:plotArea>
      <c:layout>
        <c:manualLayout>
          <c:layoutTarget val="inner"/>
          <c:xMode val="edge"/>
          <c:yMode val="edge"/>
          <c:x val="0.14880180495690618"/>
          <c:y val="0.10216778307088958"/>
          <c:w val="0.61724349854565308"/>
          <c:h val="0.7171120401195511"/>
        </c:manualLayout>
      </c:layout>
      <c:scatterChart>
        <c:scatterStyle val="lineMarker"/>
        <c:varyColors val="0"/>
        <c:ser>
          <c:idx val="0"/>
          <c:order val="0"/>
          <c:tx>
            <c:strRef>
              <c:f>Sheet1!$C$1</c:f>
              <c:strCache>
                <c:ptCount val="1"/>
                <c:pt idx="0">
                  <c:v>Ga Kα1</c:v>
                </c:pt>
              </c:strCache>
            </c:strRef>
          </c:tx>
          <c:spPr>
            <a:ln w="19046" cap="rnd">
              <a:solidFill>
                <a:srgbClr val="00B0F0"/>
              </a:solidFill>
              <a:prstDash val="solid"/>
              <a:round/>
            </a:ln>
          </c:spPr>
          <c:marker>
            <c:symbol val="none"/>
          </c:marker>
          <c:xVal>
            <c:numRef>
              <c:f>Sheet1!$B$2:$B$330</c:f>
              <c:numCache>
                <c:formatCode>General</c:formatCode>
                <c:ptCount val="329"/>
                <c:pt idx="0">
                  <c:v>1.0193044822377701E-2</c:v>
                </c:pt>
                <c:pt idx="1">
                  <c:v>3.7374497682053497E-2</c:v>
                </c:pt>
                <c:pt idx="2">
                  <c:v>6.4555950541729398E-2</c:v>
                </c:pt>
                <c:pt idx="3">
                  <c:v>9.1737403401408305E-2</c:v>
                </c:pt>
                <c:pt idx="4">
                  <c:v>0.118918856261084</c:v>
                </c:pt>
                <c:pt idx="5">
                  <c:v>0.14610030912076</c:v>
                </c:pt>
                <c:pt idx="6">
                  <c:v>0.17328176198043599</c:v>
                </c:pt>
                <c:pt idx="7">
                  <c:v>0.20046321484011201</c:v>
                </c:pt>
                <c:pt idx="8">
                  <c:v>0.227644667699788</c:v>
                </c:pt>
                <c:pt idx="9">
                  <c:v>0.25482612055946402</c:v>
                </c:pt>
                <c:pt idx="10">
                  <c:v>0.28200757341913901</c:v>
                </c:pt>
                <c:pt idx="11">
                  <c:v>0.309189026278815</c:v>
                </c:pt>
                <c:pt idx="12">
                  <c:v>0.336370479138491</c:v>
                </c:pt>
                <c:pt idx="13">
                  <c:v>0.36355193199816699</c:v>
                </c:pt>
                <c:pt idx="14">
                  <c:v>0.39073338485784598</c:v>
                </c:pt>
                <c:pt idx="15">
                  <c:v>0.41791483771752203</c:v>
                </c:pt>
                <c:pt idx="16">
                  <c:v>0.44509629057719802</c:v>
                </c:pt>
                <c:pt idx="17">
                  <c:v>0.47227774343687401</c:v>
                </c:pt>
                <c:pt idx="18">
                  <c:v>0.499459196296549</c:v>
                </c:pt>
                <c:pt idx="19">
                  <c:v>0.52664064915622499</c:v>
                </c:pt>
                <c:pt idx="20">
                  <c:v>0.55382210201590099</c:v>
                </c:pt>
                <c:pt idx="21">
                  <c:v>0.58100355487557698</c:v>
                </c:pt>
                <c:pt idx="22">
                  <c:v>0.60818500773525297</c:v>
                </c:pt>
                <c:pt idx="23">
                  <c:v>0.63536646059492896</c:v>
                </c:pt>
                <c:pt idx="24">
                  <c:v>0.66254791345460495</c:v>
                </c:pt>
                <c:pt idx="25">
                  <c:v>0.68972936631427995</c:v>
                </c:pt>
                <c:pt idx="26">
                  <c:v>0.71691081917395905</c:v>
                </c:pt>
                <c:pt idx="27">
                  <c:v>0.74409227203363504</c:v>
                </c:pt>
                <c:pt idx="28">
                  <c:v>0.77127372489331103</c:v>
                </c:pt>
                <c:pt idx="29">
                  <c:v>0.79845517775298702</c:v>
                </c:pt>
                <c:pt idx="30">
                  <c:v>0.82563663061266301</c:v>
                </c:pt>
                <c:pt idx="31">
                  <c:v>0.85281808347233901</c:v>
                </c:pt>
                <c:pt idx="32">
                  <c:v>0.879999536332015</c:v>
                </c:pt>
                <c:pt idx="33">
                  <c:v>0.90718098919168999</c:v>
                </c:pt>
                <c:pt idx="34">
                  <c:v>0.93436244205136598</c:v>
                </c:pt>
                <c:pt idx="35">
                  <c:v>0.96154389491104197</c:v>
                </c:pt>
                <c:pt idx="36">
                  <c:v>0.98872534777072096</c:v>
                </c:pt>
                <c:pt idx="37">
                  <c:v>1.0159068006304</c:v>
                </c:pt>
                <c:pt idx="38">
                  <c:v>1.0430882534900701</c:v>
                </c:pt>
                <c:pt idx="39">
                  <c:v>1.0702697063497499</c:v>
                </c:pt>
                <c:pt idx="40">
                  <c:v>1.09745115920942</c:v>
                </c:pt>
                <c:pt idx="41">
                  <c:v>1.1246326120690999</c:v>
                </c:pt>
                <c:pt idx="42">
                  <c:v>1.15181406492878</c:v>
                </c:pt>
                <c:pt idx="43">
                  <c:v>1.1789955177884499</c:v>
                </c:pt>
                <c:pt idx="44">
                  <c:v>1.20617697064813</c:v>
                </c:pt>
                <c:pt idx="45">
                  <c:v>1.2333584235077999</c:v>
                </c:pt>
                <c:pt idx="46">
                  <c:v>1.26053987636748</c:v>
                </c:pt>
                <c:pt idx="47">
                  <c:v>1.2877213292271601</c:v>
                </c:pt>
                <c:pt idx="48">
                  <c:v>1.31490278208683</c:v>
                </c:pt>
                <c:pt idx="49">
                  <c:v>1.3420842349465101</c:v>
                </c:pt>
                <c:pt idx="50">
                  <c:v>1.36926568780619</c:v>
                </c:pt>
                <c:pt idx="51">
                  <c:v>1.3964471406658601</c:v>
                </c:pt>
                <c:pt idx="52">
                  <c:v>1.4236285935255399</c:v>
                </c:pt>
                <c:pt idx="53">
                  <c:v>1.4508100463852101</c:v>
                </c:pt>
                <c:pt idx="54">
                  <c:v>1.4779914992448899</c:v>
                </c:pt>
                <c:pt idx="55">
                  <c:v>1.50517295210457</c:v>
                </c:pt>
                <c:pt idx="56">
                  <c:v>1.5323544049642399</c:v>
                </c:pt>
                <c:pt idx="57">
                  <c:v>1.55953585782392</c:v>
                </c:pt>
                <c:pt idx="58">
                  <c:v>1.5867173106835899</c:v>
                </c:pt>
                <c:pt idx="59">
                  <c:v>1.61389876354327</c:v>
                </c:pt>
                <c:pt idx="60">
                  <c:v>1.6410802164029501</c:v>
                </c:pt>
                <c:pt idx="61">
                  <c:v>1.66826166926262</c:v>
                </c:pt>
                <c:pt idx="62">
                  <c:v>1.6954431221223001</c:v>
                </c:pt>
                <c:pt idx="63">
                  <c:v>1.72262457498198</c:v>
                </c:pt>
                <c:pt idx="64">
                  <c:v>1.7498060278416501</c:v>
                </c:pt>
                <c:pt idx="65">
                  <c:v>1.7769874807013299</c:v>
                </c:pt>
                <c:pt idx="66">
                  <c:v>1.8041689335610001</c:v>
                </c:pt>
                <c:pt idx="67">
                  <c:v>1.8313503864206799</c:v>
                </c:pt>
                <c:pt idx="68">
                  <c:v>1.85853183928035</c:v>
                </c:pt>
                <c:pt idx="69">
                  <c:v>1.8857132921400299</c:v>
                </c:pt>
                <c:pt idx="70">
                  <c:v>1.91289474499971</c:v>
                </c:pt>
                <c:pt idx="71">
                  <c:v>1.9400761978593799</c:v>
                </c:pt>
                <c:pt idx="72">
                  <c:v>1.96725765071906</c:v>
                </c:pt>
                <c:pt idx="73">
                  <c:v>1.9944391035787401</c:v>
                </c:pt>
                <c:pt idx="74">
                  <c:v>2.02162055643841</c:v>
                </c:pt>
                <c:pt idx="75">
                  <c:v>2.0488020092980901</c:v>
                </c:pt>
                <c:pt idx="76">
                  <c:v>2.07598346215776</c:v>
                </c:pt>
                <c:pt idx="77">
                  <c:v>2.1031649150174401</c:v>
                </c:pt>
                <c:pt idx="78">
                  <c:v>2.1303463678771202</c:v>
                </c:pt>
                <c:pt idx="79">
                  <c:v>2.1575278207367901</c:v>
                </c:pt>
                <c:pt idx="80">
                  <c:v>2.1847092735964702</c:v>
                </c:pt>
                <c:pt idx="81">
                  <c:v>2.2118907264561498</c:v>
                </c:pt>
                <c:pt idx="82">
                  <c:v>2.2390721793158201</c:v>
                </c:pt>
                <c:pt idx="83">
                  <c:v>2.2662536321754998</c:v>
                </c:pt>
                <c:pt idx="84">
                  <c:v>2.2934350850351701</c:v>
                </c:pt>
                <c:pt idx="85">
                  <c:v>2.3206165378948498</c:v>
                </c:pt>
                <c:pt idx="86">
                  <c:v>2.3477979907545299</c:v>
                </c:pt>
                <c:pt idx="87">
                  <c:v>2.3749794436142002</c:v>
                </c:pt>
                <c:pt idx="88">
                  <c:v>2.4021608964738799</c:v>
                </c:pt>
                <c:pt idx="89">
                  <c:v>2.4293423493335502</c:v>
                </c:pt>
                <c:pt idx="90">
                  <c:v>2.4565238021932299</c:v>
                </c:pt>
                <c:pt idx="91">
                  <c:v>2.48370525505291</c:v>
                </c:pt>
                <c:pt idx="92">
                  <c:v>2.5108867079125798</c:v>
                </c:pt>
                <c:pt idx="93">
                  <c:v>2.5380681607722599</c:v>
                </c:pt>
                <c:pt idx="94">
                  <c:v>2.5652496136319298</c:v>
                </c:pt>
                <c:pt idx="95">
                  <c:v>2.5924310664916099</c:v>
                </c:pt>
                <c:pt idx="96">
                  <c:v>2.61961251935129</c:v>
                </c:pt>
                <c:pt idx="97">
                  <c:v>2.6467939722109599</c:v>
                </c:pt>
                <c:pt idx="98">
                  <c:v>2.67397542507064</c:v>
                </c:pt>
                <c:pt idx="99">
                  <c:v>2.7011568779303201</c:v>
                </c:pt>
                <c:pt idx="100">
                  <c:v>2.72833833078999</c:v>
                </c:pt>
                <c:pt idx="101">
                  <c:v>2.7555197836496701</c:v>
                </c:pt>
                <c:pt idx="102">
                  <c:v>2.78270123650934</c:v>
                </c:pt>
                <c:pt idx="103">
                  <c:v>2.8098826893690201</c:v>
                </c:pt>
                <c:pt idx="104">
                  <c:v>2.8370641422287002</c:v>
                </c:pt>
                <c:pt idx="105">
                  <c:v>2.8642455950883701</c:v>
                </c:pt>
                <c:pt idx="106">
                  <c:v>2.8914270479480502</c:v>
                </c:pt>
                <c:pt idx="107">
                  <c:v>2.9186085008077298</c:v>
                </c:pt>
                <c:pt idx="108">
                  <c:v>2.9457899536674002</c:v>
                </c:pt>
                <c:pt idx="109">
                  <c:v>2.9729714065270798</c:v>
                </c:pt>
                <c:pt idx="110">
                  <c:v>3.0001528593867501</c:v>
                </c:pt>
                <c:pt idx="111">
                  <c:v>3.0273343122464298</c:v>
                </c:pt>
                <c:pt idx="112">
                  <c:v>3.0545157651061099</c:v>
                </c:pt>
                <c:pt idx="113">
                  <c:v>3.0816972179657798</c:v>
                </c:pt>
                <c:pt idx="114">
                  <c:v>3.1088786708254599</c:v>
                </c:pt>
                <c:pt idx="115">
                  <c:v>3.1360601236851302</c:v>
                </c:pt>
                <c:pt idx="116">
                  <c:v>3.1632415765448099</c:v>
                </c:pt>
                <c:pt idx="117">
                  <c:v>3.19042302940449</c:v>
                </c:pt>
                <c:pt idx="118">
                  <c:v>3.2176044822641598</c:v>
                </c:pt>
                <c:pt idx="119">
                  <c:v>3.2447859351238399</c:v>
                </c:pt>
                <c:pt idx="120">
                  <c:v>3.2719673879835098</c:v>
                </c:pt>
                <c:pt idx="121">
                  <c:v>3.2991488408431899</c:v>
                </c:pt>
                <c:pt idx="122">
                  <c:v>3.32633029370287</c:v>
                </c:pt>
                <c:pt idx="123">
                  <c:v>3.3535117465625399</c:v>
                </c:pt>
                <c:pt idx="124">
                  <c:v>3.38069319942222</c:v>
                </c:pt>
                <c:pt idx="125">
                  <c:v>3.4078746522818899</c:v>
                </c:pt>
                <c:pt idx="126">
                  <c:v>3.43505610514157</c:v>
                </c:pt>
                <c:pt idx="127">
                  <c:v>3.4622375580012501</c:v>
                </c:pt>
                <c:pt idx="128">
                  <c:v>3.48941901086092</c:v>
                </c:pt>
                <c:pt idx="129">
                  <c:v>3.5166004637206001</c:v>
                </c:pt>
                <c:pt idx="130">
                  <c:v>3.5437819165802802</c:v>
                </c:pt>
                <c:pt idx="131">
                  <c:v>3.5709633694399501</c:v>
                </c:pt>
                <c:pt idx="132">
                  <c:v>3.5981448222996302</c:v>
                </c:pt>
                <c:pt idx="133">
                  <c:v>3.6253262751593001</c:v>
                </c:pt>
                <c:pt idx="134">
                  <c:v>3.6525077280189802</c:v>
                </c:pt>
                <c:pt idx="135">
                  <c:v>3.6796891808786598</c:v>
                </c:pt>
                <c:pt idx="136">
                  <c:v>3.7068706337383301</c:v>
                </c:pt>
                <c:pt idx="137">
                  <c:v>3.7340520865980098</c:v>
                </c:pt>
                <c:pt idx="138">
                  <c:v>3.7612335394576899</c:v>
                </c:pt>
                <c:pt idx="139">
                  <c:v>3.7884149923173598</c:v>
                </c:pt>
                <c:pt idx="140">
                  <c:v>3.8155964451770399</c:v>
                </c:pt>
                <c:pt idx="141">
                  <c:v>3.8427778980367102</c:v>
                </c:pt>
                <c:pt idx="142">
                  <c:v>3.8699593508963899</c:v>
                </c:pt>
                <c:pt idx="143">
                  <c:v>3.89714080375607</c:v>
                </c:pt>
                <c:pt idx="144">
                  <c:v>3.9243222566157399</c:v>
                </c:pt>
                <c:pt idx="145">
                  <c:v>3.95150370947542</c:v>
                </c:pt>
                <c:pt idx="146">
                  <c:v>3.9786851623350898</c:v>
                </c:pt>
                <c:pt idx="147">
                  <c:v>4.0058666151947699</c:v>
                </c:pt>
                <c:pt idx="148">
                  <c:v>4.0330480680544403</c:v>
                </c:pt>
                <c:pt idx="149">
                  <c:v>4.0602295209141204</c:v>
                </c:pt>
                <c:pt idx="150">
                  <c:v>4.0874109737737996</c:v>
                </c:pt>
                <c:pt idx="151">
                  <c:v>4.1145924266334797</c:v>
                </c:pt>
                <c:pt idx="152">
                  <c:v>4.14177387949315</c:v>
                </c:pt>
                <c:pt idx="153">
                  <c:v>4.1689553323528301</c:v>
                </c:pt>
                <c:pt idx="154">
                  <c:v>4.1961367852125004</c:v>
                </c:pt>
                <c:pt idx="155">
                  <c:v>4.2233182380721797</c:v>
                </c:pt>
                <c:pt idx="156">
                  <c:v>4.25049969093185</c:v>
                </c:pt>
                <c:pt idx="157">
                  <c:v>4.2776811437915301</c:v>
                </c:pt>
                <c:pt idx="158">
                  <c:v>4.3048625966512102</c:v>
                </c:pt>
                <c:pt idx="159">
                  <c:v>4.3320440495108796</c:v>
                </c:pt>
                <c:pt idx="160">
                  <c:v>4.3592255023705597</c:v>
                </c:pt>
                <c:pt idx="161">
                  <c:v>4.3864069552302398</c:v>
                </c:pt>
                <c:pt idx="162">
                  <c:v>4.4135884080899102</c:v>
                </c:pt>
                <c:pt idx="163">
                  <c:v>4.4407698609495903</c:v>
                </c:pt>
                <c:pt idx="164">
                  <c:v>4.4679513138092704</c:v>
                </c:pt>
                <c:pt idx="165">
                  <c:v>4.4951327666689398</c:v>
                </c:pt>
                <c:pt idx="166">
                  <c:v>4.5223142195286199</c:v>
                </c:pt>
                <c:pt idx="167">
                  <c:v>4.5494956723882902</c:v>
                </c:pt>
                <c:pt idx="168">
                  <c:v>4.5766771252479703</c:v>
                </c:pt>
                <c:pt idx="169">
                  <c:v>4.6038585781076398</c:v>
                </c:pt>
                <c:pt idx="170">
                  <c:v>4.6310400309673199</c:v>
                </c:pt>
                <c:pt idx="171">
                  <c:v>4.658221483827</c:v>
                </c:pt>
                <c:pt idx="172">
                  <c:v>4.6854029366866703</c:v>
                </c:pt>
                <c:pt idx="173">
                  <c:v>4.7125843895463504</c:v>
                </c:pt>
                <c:pt idx="174">
                  <c:v>4.7397658424060296</c:v>
                </c:pt>
                <c:pt idx="175">
                  <c:v>4.7669472952656999</c:v>
                </c:pt>
                <c:pt idx="176">
                  <c:v>4.79412874812538</c:v>
                </c:pt>
                <c:pt idx="177">
                  <c:v>4.8213102009850504</c:v>
                </c:pt>
                <c:pt idx="178">
                  <c:v>4.8484916538447296</c:v>
                </c:pt>
                <c:pt idx="179">
                  <c:v>4.8756731067044097</c:v>
                </c:pt>
                <c:pt idx="180">
                  <c:v>4.90285455956408</c:v>
                </c:pt>
                <c:pt idx="181">
                  <c:v>4.9300360124237601</c:v>
                </c:pt>
                <c:pt idx="182">
                  <c:v>4.9572174652834304</c:v>
                </c:pt>
                <c:pt idx="183">
                  <c:v>4.9843989181431096</c:v>
                </c:pt>
                <c:pt idx="184">
                  <c:v>5.0115803710027897</c:v>
                </c:pt>
                <c:pt idx="185">
                  <c:v>5.0387618238624601</c:v>
                </c:pt>
                <c:pt idx="186">
                  <c:v>5.0659432767221402</c:v>
                </c:pt>
                <c:pt idx="187">
                  <c:v>5.0931247295818203</c:v>
                </c:pt>
                <c:pt idx="188">
                  <c:v>5.1203061824414897</c:v>
                </c:pt>
                <c:pt idx="189">
                  <c:v>5.1474876353011698</c:v>
                </c:pt>
                <c:pt idx="190">
                  <c:v>5.1746690881608401</c:v>
                </c:pt>
                <c:pt idx="191">
                  <c:v>5.2018505410205202</c:v>
                </c:pt>
                <c:pt idx="192">
                  <c:v>5.2290319938802003</c:v>
                </c:pt>
                <c:pt idx="193">
                  <c:v>5.2562134467398698</c:v>
                </c:pt>
                <c:pt idx="194">
                  <c:v>5.2833948995995499</c:v>
                </c:pt>
                <c:pt idx="195">
                  <c:v>5.3105763524592202</c:v>
                </c:pt>
                <c:pt idx="196">
                  <c:v>5.3377578053189003</c:v>
                </c:pt>
                <c:pt idx="197">
                  <c:v>5.3649392581785804</c:v>
                </c:pt>
                <c:pt idx="198">
                  <c:v>5.3921207110382499</c:v>
                </c:pt>
                <c:pt idx="199">
                  <c:v>5.41930216389793</c:v>
                </c:pt>
                <c:pt idx="200">
                  <c:v>5.4464836167576101</c:v>
                </c:pt>
                <c:pt idx="201">
                  <c:v>5.4736650696172804</c:v>
                </c:pt>
                <c:pt idx="202">
                  <c:v>5.5008465224769596</c:v>
                </c:pt>
                <c:pt idx="203">
                  <c:v>5.5280279753366299</c:v>
                </c:pt>
                <c:pt idx="204">
                  <c:v>5.55520942819631</c:v>
                </c:pt>
                <c:pt idx="205">
                  <c:v>5.5823908810559804</c:v>
                </c:pt>
                <c:pt idx="206">
                  <c:v>5.6095723339156596</c:v>
                </c:pt>
                <c:pt idx="207">
                  <c:v>5.6367537867753397</c:v>
                </c:pt>
                <c:pt idx="208">
                  <c:v>5.6639352396350198</c:v>
                </c:pt>
                <c:pt idx="209">
                  <c:v>5.6911166924946901</c:v>
                </c:pt>
                <c:pt idx="210">
                  <c:v>5.7182981453543702</c:v>
                </c:pt>
                <c:pt idx="211">
                  <c:v>5.7454795982140396</c:v>
                </c:pt>
                <c:pt idx="212">
                  <c:v>5.7726610510737197</c:v>
                </c:pt>
                <c:pt idx="213">
                  <c:v>5.7998425039333901</c:v>
                </c:pt>
                <c:pt idx="214">
                  <c:v>5.8270239567930702</c:v>
                </c:pt>
                <c:pt idx="215">
                  <c:v>5.8542054096527503</c:v>
                </c:pt>
                <c:pt idx="216">
                  <c:v>5.8813868625124197</c:v>
                </c:pt>
                <c:pt idx="217">
                  <c:v>5.9085683153720998</c:v>
                </c:pt>
                <c:pt idx="218">
                  <c:v>5.9357497682317701</c:v>
                </c:pt>
                <c:pt idx="219">
                  <c:v>5.9629312210914502</c:v>
                </c:pt>
                <c:pt idx="220">
                  <c:v>5.9901126739511303</c:v>
                </c:pt>
                <c:pt idx="221">
                  <c:v>6.0172941268107998</c:v>
                </c:pt>
                <c:pt idx="222">
                  <c:v>6.0444755796704799</c:v>
                </c:pt>
                <c:pt idx="223">
                  <c:v>6.07165703253016</c:v>
                </c:pt>
                <c:pt idx="224">
                  <c:v>6.0988384853898303</c:v>
                </c:pt>
                <c:pt idx="225">
                  <c:v>6.1260199382495104</c:v>
                </c:pt>
                <c:pt idx="226">
                  <c:v>6.1532013911091799</c:v>
                </c:pt>
                <c:pt idx="227">
                  <c:v>6.18038284396886</c:v>
                </c:pt>
                <c:pt idx="228">
                  <c:v>6.2075642968285401</c:v>
                </c:pt>
                <c:pt idx="229">
                  <c:v>6.2347457496882104</c:v>
                </c:pt>
                <c:pt idx="230">
                  <c:v>6.2619272025478896</c:v>
                </c:pt>
                <c:pt idx="231">
                  <c:v>6.2891086554075697</c:v>
                </c:pt>
                <c:pt idx="232">
                  <c:v>6.31629010826724</c:v>
                </c:pt>
                <c:pt idx="233">
                  <c:v>6.3434715611269201</c:v>
                </c:pt>
                <c:pt idx="234">
                  <c:v>6.3706530139865896</c:v>
                </c:pt>
                <c:pt idx="235">
                  <c:v>6.3978344668462697</c:v>
                </c:pt>
                <c:pt idx="236">
                  <c:v>6.4250159197059498</c:v>
                </c:pt>
                <c:pt idx="237">
                  <c:v>6.4521973725656201</c:v>
                </c:pt>
                <c:pt idx="238">
                  <c:v>6.4793788254253002</c:v>
                </c:pt>
                <c:pt idx="239">
                  <c:v>6.5065602782849696</c:v>
                </c:pt>
                <c:pt idx="240">
                  <c:v>6.5337417311446497</c:v>
                </c:pt>
                <c:pt idx="241">
                  <c:v>6.5609231840043298</c:v>
                </c:pt>
                <c:pt idx="242">
                  <c:v>6.5881046368640002</c:v>
                </c:pt>
                <c:pt idx="243">
                  <c:v>6.6152860897236803</c:v>
                </c:pt>
                <c:pt idx="244">
                  <c:v>6.6424675425833604</c:v>
                </c:pt>
                <c:pt idx="245">
                  <c:v>6.6696489954430298</c:v>
                </c:pt>
                <c:pt idx="246">
                  <c:v>6.6968304483027099</c:v>
                </c:pt>
                <c:pt idx="247">
                  <c:v>6.7240119011623802</c:v>
                </c:pt>
                <c:pt idx="248">
                  <c:v>6.7511933540220603</c:v>
                </c:pt>
                <c:pt idx="249">
                  <c:v>6.7783748068817404</c:v>
                </c:pt>
                <c:pt idx="250">
                  <c:v>6.8055562597414099</c:v>
                </c:pt>
                <c:pt idx="251">
                  <c:v>6.83273771260109</c:v>
                </c:pt>
                <c:pt idx="252">
                  <c:v>6.8599191654607603</c:v>
                </c:pt>
                <c:pt idx="253">
                  <c:v>6.8871006183204404</c:v>
                </c:pt>
                <c:pt idx="254">
                  <c:v>6.9142820711801196</c:v>
                </c:pt>
                <c:pt idx="255">
                  <c:v>6.9414635240397899</c:v>
                </c:pt>
                <c:pt idx="256">
                  <c:v>6.96864497689947</c:v>
                </c:pt>
                <c:pt idx="257">
                  <c:v>6.9958264297591404</c:v>
                </c:pt>
                <c:pt idx="258">
                  <c:v>7.0230078826188196</c:v>
                </c:pt>
                <c:pt idx="259">
                  <c:v>7.0501893354784997</c:v>
                </c:pt>
                <c:pt idx="260">
                  <c:v>7.07737078833817</c:v>
                </c:pt>
                <c:pt idx="261">
                  <c:v>7.1045522411978501</c:v>
                </c:pt>
                <c:pt idx="262">
                  <c:v>7.1317336940575302</c:v>
                </c:pt>
                <c:pt idx="263">
                  <c:v>7.1589151469171997</c:v>
                </c:pt>
                <c:pt idx="264">
                  <c:v>7.1860965997768798</c:v>
                </c:pt>
                <c:pt idx="265">
                  <c:v>7.2132780526365501</c:v>
                </c:pt>
                <c:pt idx="266">
                  <c:v>7.2404595054962302</c:v>
                </c:pt>
                <c:pt idx="267">
                  <c:v>7.2676409583558996</c:v>
                </c:pt>
                <c:pt idx="268">
                  <c:v>7.2948224112155797</c:v>
                </c:pt>
                <c:pt idx="269">
                  <c:v>7.3220038640752598</c:v>
                </c:pt>
                <c:pt idx="270">
                  <c:v>7.3491853169349302</c:v>
                </c:pt>
                <c:pt idx="271">
                  <c:v>7.3763667697946103</c:v>
                </c:pt>
                <c:pt idx="272">
                  <c:v>7.4035482226542904</c:v>
                </c:pt>
                <c:pt idx="273">
                  <c:v>7.4307296755139598</c:v>
                </c:pt>
                <c:pt idx="274">
                  <c:v>7.4579111283736399</c:v>
                </c:pt>
                <c:pt idx="275">
                  <c:v>7.4850925812333102</c:v>
                </c:pt>
                <c:pt idx="276">
                  <c:v>7.5122740340929903</c:v>
                </c:pt>
                <c:pt idx="277">
                  <c:v>7.5394554869526704</c:v>
                </c:pt>
                <c:pt idx="278">
                  <c:v>7.5666369398123399</c:v>
                </c:pt>
                <c:pt idx="279">
                  <c:v>7.59381839267202</c:v>
                </c:pt>
                <c:pt idx="280">
                  <c:v>7.6209998455317001</c:v>
                </c:pt>
                <c:pt idx="281">
                  <c:v>7.6481812983913704</c:v>
                </c:pt>
                <c:pt idx="282">
                  <c:v>7.6753627512510496</c:v>
                </c:pt>
                <c:pt idx="283">
                  <c:v>7.7025442041107199</c:v>
                </c:pt>
                <c:pt idx="284">
                  <c:v>7.7297256569704</c:v>
                </c:pt>
                <c:pt idx="285">
                  <c:v>7.7569071098300801</c:v>
                </c:pt>
                <c:pt idx="286">
                  <c:v>7.7840885626897496</c:v>
                </c:pt>
                <c:pt idx="287">
                  <c:v>7.8112700155494297</c:v>
                </c:pt>
                <c:pt idx="288">
                  <c:v>7.8384514684091098</c:v>
                </c:pt>
                <c:pt idx="289">
                  <c:v>7.8656329212687801</c:v>
                </c:pt>
                <c:pt idx="290">
                  <c:v>7.8928143741284602</c:v>
                </c:pt>
                <c:pt idx="291">
                  <c:v>7.9199958269881297</c:v>
                </c:pt>
                <c:pt idx="292">
                  <c:v>7.9471772798478097</c:v>
                </c:pt>
                <c:pt idx="293">
                  <c:v>7.9743587327074898</c:v>
                </c:pt>
                <c:pt idx="294">
                  <c:v>8.0015401855671602</c:v>
                </c:pt>
                <c:pt idx="295">
                  <c:v>8.0287216384268394</c:v>
                </c:pt>
                <c:pt idx="296">
                  <c:v>8.0559030912865204</c:v>
                </c:pt>
                <c:pt idx="297">
                  <c:v>8.0830845441461907</c:v>
                </c:pt>
                <c:pt idx="298">
                  <c:v>8.1102659970058593</c:v>
                </c:pt>
                <c:pt idx="299">
                  <c:v>8.1374474498655402</c:v>
                </c:pt>
                <c:pt idx="300">
                  <c:v>8.1646289027252195</c:v>
                </c:pt>
                <c:pt idx="301">
                  <c:v>8.1918103555849004</c:v>
                </c:pt>
                <c:pt idx="302">
                  <c:v>8.2189918084445708</c:v>
                </c:pt>
                <c:pt idx="303">
                  <c:v>8.24617326130425</c:v>
                </c:pt>
                <c:pt idx="304">
                  <c:v>8.2733547141639203</c:v>
                </c:pt>
                <c:pt idx="305">
                  <c:v>8.3005361670235995</c:v>
                </c:pt>
                <c:pt idx="306">
                  <c:v>8.3277176198832805</c:v>
                </c:pt>
                <c:pt idx="307">
                  <c:v>8.3548990727429508</c:v>
                </c:pt>
                <c:pt idx="308">
                  <c:v>8.3820805256026301</c:v>
                </c:pt>
                <c:pt idx="309">
                  <c:v>8.4092619784623004</c:v>
                </c:pt>
                <c:pt idx="310">
                  <c:v>8.4364434313219796</c:v>
                </c:pt>
                <c:pt idx="311">
                  <c:v>8.4636248841816606</c:v>
                </c:pt>
                <c:pt idx="312">
                  <c:v>8.4908063370413291</c:v>
                </c:pt>
                <c:pt idx="313">
                  <c:v>8.5179877899010101</c:v>
                </c:pt>
                <c:pt idx="314">
                  <c:v>8.5451692427606805</c:v>
                </c:pt>
                <c:pt idx="315">
                  <c:v>8.5723506956203597</c:v>
                </c:pt>
                <c:pt idx="316">
                  <c:v>8.5995321484800407</c:v>
                </c:pt>
                <c:pt idx="317">
                  <c:v>8.6267136013397092</c:v>
                </c:pt>
                <c:pt idx="318">
                  <c:v>8.6538950541993902</c:v>
                </c:pt>
                <c:pt idx="319">
                  <c:v>8.6810765070590694</c:v>
                </c:pt>
                <c:pt idx="320">
                  <c:v>8.7082579599187397</c:v>
                </c:pt>
                <c:pt idx="321">
                  <c:v>8.7354394127784207</c:v>
                </c:pt>
                <c:pt idx="322">
                  <c:v>8.7626208656380893</c:v>
                </c:pt>
                <c:pt idx="323">
                  <c:v>8.7898023184977703</c:v>
                </c:pt>
                <c:pt idx="324">
                  <c:v>8.8169837713574406</c:v>
                </c:pt>
                <c:pt idx="325">
                  <c:v>8.8441652242171198</c:v>
                </c:pt>
                <c:pt idx="326">
                  <c:v>8.8713466770768008</c:v>
                </c:pt>
                <c:pt idx="327">
                  <c:v>8.8985281299364694</c:v>
                </c:pt>
                <c:pt idx="328">
                  <c:v>8.9257095827961503</c:v>
                </c:pt>
              </c:numCache>
            </c:numRef>
          </c:xVal>
          <c:yVal>
            <c:numRef>
              <c:f>Sheet1!$C$2:$C$330</c:f>
              <c:numCache>
                <c:formatCode>General</c:formatCode>
                <c:ptCount val="329"/>
                <c:pt idx="0">
                  <c:v>130.09790000000001</c:v>
                </c:pt>
                <c:pt idx="1">
                  <c:v>97.720169999999996</c:v>
                </c:pt>
                <c:pt idx="2">
                  <c:v>162.48519999999999</c:v>
                </c:pt>
                <c:pt idx="3">
                  <c:v>103.4616</c:v>
                </c:pt>
                <c:pt idx="4">
                  <c:v>126.95650000000001</c:v>
                </c:pt>
                <c:pt idx="5">
                  <c:v>116.7557</c:v>
                </c:pt>
                <c:pt idx="6">
                  <c:v>78.711029999999994</c:v>
                </c:pt>
                <c:pt idx="7">
                  <c:v>102.17959999999999</c:v>
                </c:pt>
                <c:pt idx="8">
                  <c:v>90.771209999999996</c:v>
                </c:pt>
                <c:pt idx="9">
                  <c:v>90.141019999999997</c:v>
                </c:pt>
                <c:pt idx="10">
                  <c:v>99.086169999999996</c:v>
                </c:pt>
                <c:pt idx="11">
                  <c:v>125.01309999999999</c:v>
                </c:pt>
                <c:pt idx="12">
                  <c:v>97.799390000000002</c:v>
                </c:pt>
                <c:pt idx="13">
                  <c:v>96.512600000000006</c:v>
                </c:pt>
                <c:pt idx="14">
                  <c:v>118.6944</c:v>
                </c:pt>
                <c:pt idx="15">
                  <c:v>124.38290000000001</c:v>
                </c:pt>
                <c:pt idx="16">
                  <c:v>119.9547</c:v>
                </c:pt>
                <c:pt idx="17">
                  <c:v>129.4725</c:v>
                </c:pt>
                <c:pt idx="18">
                  <c:v>145.96090000000001</c:v>
                </c:pt>
                <c:pt idx="19">
                  <c:v>116.8349</c:v>
                </c:pt>
                <c:pt idx="20">
                  <c:v>122.47069999999999</c:v>
                </c:pt>
                <c:pt idx="21">
                  <c:v>125.01309999999999</c:v>
                </c:pt>
                <c:pt idx="22">
                  <c:v>144.70529999999999</c:v>
                </c:pt>
                <c:pt idx="23">
                  <c:v>108.5247</c:v>
                </c:pt>
                <c:pt idx="24">
                  <c:v>94.600390000000004</c:v>
                </c:pt>
                <c:pt idx="25">
                  <c:v>108.5775</c:v>
                </c:pt>
                <c:pt idx="26">
                  <c:v>139.67330000000001</c:v>
                </c:pt>
                <c:pt idx="27">
                  <c:v>130.7593</c:v>
                </c:pt>
                <c:pt idx="28">
                  <c:v>103.4927</c:v>
                </c:pt>
                <c:pt idx="29">
                  <c:v>132.67150000000001</c:v>
                </c:pt>
                <c:pt idx="30">
                  <c:v>97.720179999999999</c:v>
                </c:pt>
                <c:pt idx="31">
                  <c:v>116.1255</c:v>
                </c:pt>
                <c:pt idx="32">
                  <c:v>139.04310000000001</c:v>
                </c:pt>
                <c:pt idx="33">
                  <c:v>116.20950000000001</c:v>
                </c:pt>
                <c:pt idx="34">
                  <c:v>126.29989999999999</c:v>
                </c:pt>
                <c:pt idx="35">
                  <c:v>142.2157</c:v>
                </c:pt>
                <c:pt idx="36">
                  <c:v>118.6991</c:v>
                </c:pt>
                <c:pt idx="37">
                  <c:v>132.04130000000001</c:v>
                </c:pt>
                <c:pt idx="38">
                  <c:v>172.6284</c:v>
                </c:pt>
                <c:pt idx="39">
                  <c:v>108.5775</c:v>
                </c:pt>
                <c:pt idx="40">
                  <c:v>140.2987</c:v>
                </c:pt>
                <c:pt idx="41">
                  <c:v>144.73169999999999</c:v>
                </c:pt>
                <c:pt idx="42">
                  <c:v>144.75810000000001</c:v>
                </c:pt>
                <c:pt idx="43">
                  <c:v>135.79130000000001</c:v>
                </c:pt>
                <c:pt idx="44">
                  <c:v>126.9301</c:v>
                </c:pt>
                <c:pt idx="45">
                  <c:v>132.64510000000001</c:v>
                </c:pt>
                <c:pt idx="46">
                  <c:v>129.4725</c:v>
                </c:pt>
                <c:pt idx="47">
                  <c:v>149.16470000000001</c:v>
                </c:pt>
                <c:pt idx="48">
                  <c:v>145.3355</c:v>
                </c:pt>
                <c:pt idx="49">
                  <c:v>133.27529999999999</c:v>
                </c:pt>
                <c:pt idx="50">
                  <c:v>137.78749999999999</c:v>
                </c:pt>
                <c:pt idx="51">
                  <c:v>151.70230000000001</c:v>
                </c:pt>
                <c:pt idx="52">
                  <c:v>188.54419999999999</c:v>
                </c:pt>
                <c:pt idx="53">
                  <c:v>140.27709999999999</c:v>
                </c:pt>
                <c:pt idx="54">
                  <c:v>129.52529999999999</c:v>
                </c:pt>
                <c:pt idx="55">
                  <c:v>149.7637</c:v>
                </c:pt>
                <c:pt idx="56">
                  <c:v>166.2568</c:v>
                </c:pt>
                <c:pt idx="57">
                  <c:v>149.13829999999999</c:v>
                </c:pt>
                <c:pt idx="58">
                  <c:v>161.85499999999999</c:v>
                </c:pt>
                <c:pt idx="59">
                  <c:v>149.8477</c:v>
                </c:pt>
                <c:pt idx="60">
                  <c:v>135.1611</c:v>
                </c:pt>
                <c:pt idx="61">
                  <c:v>130.1027</c:v>
                </c:pt>
                <c:pt idx="62">
                  <c:v>155.45699999999999</c:v>
                </c:pt>
                <c:pt idx="63">
                  <c:v>158.65600000000001</c:v>
                </c:pt>
                <c:pt idx="64">
                  <c:v>154.85319999999999</c:v>
                </c:pt>
                <c:pt idx="65">
                  <c:v>230.47559999999999</c:v>
                </c:pt>
                <c:pt idx="66">
                  <c:v>137.07329999999999</c:v>
                </c:pt>
                <c:pt idx="67">
                  <c:v>184.1112</c:v>
                </c:pt>
                <c:pt idx="68">
                  <c:v>128.86869999999999</c:v>
                </c:pt>
                <c:pt idx="69">
                  <c:v>168.82560000000001</c:v>
                </c:pt>
                <c:pt idx="70">
                  <c:v>187.23570000000001</c:v>
                </c:pt>
                <c:pt idx="71">
                  <c:v>168.85679999999999</c:v>
                </c:pt>
                <c:pt idx="72">
                  <c:v>210.6995</c:v>
                </c:pt>
                <c:pt idx="73">
                  <c:v>191.6951</c:v>
                </c:pt>
                <c:pt idx="74">
                  <c:v>162.48519999999999</c:v>
                </c:pt>
                <c:pt idx="75">
                  <c:v>211.38249999999999</c:v>
                </c:pt>
                <c:pt idx="76">
                  <c:v>225.96350000000001</c:v>
                </c:pt>
                <c:pt idx="77">
                  <c:v>170.1172</c:v>
                </c:pt>
                <c:pt idx="78">
                  <c:v>162.48519999999999</c:v>
                </c:pt>
                <c:pt idx="79">
                  <c:v>205.72040000000001</c:v>
                </c:pt>
                <c:pt idx="80">
                  <c:v>203.75530000000001</c:v>
                </c:pt>
                <c:pt idx="81">
                  <c:v>210.6995</c:v>
                </c:pt>
                <c:pt idx="82">
                  <c:v>222.79089999999999</c:v>
                </c:pt>
                <c:pt idx="83">
                  <c:v>226.6105</c:v>
                </c:pt>
                <c:pt idx="84">
                  <c:v>168.2002</c:v>
                </c:pt>
                <c:pt idx="85">
                  <c:v>211.9863</c:v>
                </c:pt>
                <c:pt idx="86">
                  <c:v>232.33510000000001</c:v>
                </c:pt>
                <c:pt idx="87">
                  <c:v>173.97280000000001</c:v>
                </c:pt>
                <c:pt idx="88">
                  <c:v>213.95609999999999</c:v>
                </c:pt>
                <c:pt idx="89">
                  <c:v>260.83080000000001</c:v>
                </c:pt>
                <c:pt idx="90">
                  <c:v>224.7295</c:v>
                </c:pt>
                <c:pt idx="91">
                  <c:v>241.1962</c:v>
                </c:pt>
                <c:pt idx="92">
                  <c:v>195.49789999999999</c:v>
                </c:pt>
                <c:pt idx="93">
                  <c:v>188.52260000000001</c:v>
                </c:pt>
                <c:pt idx="94">
                  <c:v>201.84309999999999</c:v>
                </c:pt>
                <c:pt idx="95">
                  <c:v>239.27930000000001</c:v>
                </c:pt>
                <c:pt idx="96">
                  <c:v>211.93350000000001</c:v>
                </c:pt>
                <c:pt idx="97">
                  <c:v>219.5607</c:v>
                </c:pt>
                <c:pt idx="98">
                  <c:v>213.2467</c:v>
                </c:pt>
                <c:pt idx="99">
                  <c:v>219.61349999999999</c:v>
                </c:pt>
                <c:pt idx="100">
                  <c:v>272.26560000000001</c:v>
                </c:pt>
                <c:pt idx="101">
                  <c:v>237.36709999999999</c:v>
                </c:pt>
                <c:pt idx="102">
                  <c:v>281.1268</c:v>
                </c:pt>
                <c:pt idx="103">
                  <c:v>271.68819999999999</c:v>
                </c:pt>
                <c:pt idx="104">
                  <c:v>241.82640000000001</c:v>
                </c:pt>
                <c:pt idx="105">
                  <c:v>194.88939999999999</c:v>
                </c:pt>
                <c:pt idx="106">
                  <c:v>234.16810000000001</c:v>
                </c:pt>
                <c:pt idx="107">
                  <c:v>208.84010000000001</c:v>
                </c:pt>
                <c:pt idx="108">
                  <c:v>199.8997</c:v>
                </c:pt>
                <c:pt idx="109">
                  <c:v>225.98990000000001</c:v>
                </c:pt>
                <c:pt idx="110">
                  <c:v>245.65559999999999</c:v>
                </c:pt>
                <c:pt idx="111">
                  <c:v>238.04050000000001</c:v>
                </c:pt>
                <c:pt idx="112">
                  <c:v>251.9744</c:v>
                </c:pt>
                <c:pt idx="113">
                  <c:v>241.2491</c:v>
                </c:pt>
                <c:pt idx="114">
                  <c:v>281.8098</c:v>
                </c:pt>
                <c:pt idx="115">
                  <c:v>236.78970000000001</c:v>
                </c:pt>
                <c:pt idx="116">
                  <c:v>237.9708</c:v>
                </c:pt>
                <c:pt idx="117">
                  <c:v>272.92219999999998</c:v>
                </c:pt>
                <c:pt idx="118">
                  <c:v>251.94800000000001</c:v>
                </c:pt>
                <c:pt idx="119">
                  <c:v>217.64850000000001</c:v>
                </c:pt>
                <c:pt idx="120">
                  <c:v>237.39349999999999</c:v>
                </c:pt>
                <c:pt idx="121">
                  <c:v>215.18530000000001</c:v>
                </c:pt>
                <c:pt idx="122">
                  <c:v>192.95070000000001</c:v>
                </c:pt>
                <c:pt idx="123">
                  <c:v>211.36089999999999</c:v>
                </c:pt>
                <c:pt idx="124">
                  <c:v>225.28049999999999</c:v>
                </c:pt>
                <c:pt idx="125">
                  <c:v>215.13249999999999</c:v>
                </c:pt>
                <c:pt idx="126">
                  <c:v>269.77600000000001</c:v>
                </c:pt>
                <c:pt idx="127">
                  <c:v>217.07589999999999</c:v>
                </c:pt>
                <c:pt idx="128">
                  <c:v>235.45480000000001</c:v>
                </c:pt>
                <c:pt idx="129">
                  <c:v>270.35340000000002</c:v>
                </c:pt>
                <c:pt idx="130">
                  <c:v>244.33770000000001</c:v>
                </c:pt>
                <c:pt idx="131">
                  <c:v>237.9708</c:v>
                </c:pt>
                <c:pt idx="132">
                  <c:v>212.6165</c:v>
                </c:pt>
                <c:pt idx="133">
                  <c:v>220.9315</c:v>
                </c:pt>
                <c:pt idx="134">
                  <c:v>213.29949999999999</c:v>
                </c:pt>
                <c:pt idx="135">
                  <c:v>208.8929</c:v>
                </c:pt>
                <c:pt idx="136">
                  <c:v>189.8357</c:v>
                </c:pt>
                <c:pt idx="137">
                  <c:v>269.74959999999999</c:v>
                </c:pt>
                <c:pt idx="138">
                  <c:v>255.14699999999999</c:v>
                </c:pt>
                <c:pt idx="139">
                  <c:v>261.49220000000003</c:v>
                </c:pt>
                <c:pt idx="140">
                  <c:v>237.99250000000001</c:v>
                </c:pt>
                <c:pt idx="141">
                  <c:v>261.49220000000003</c:v>
                </c:pt>
                <c:pt idx="142">
                  <c:v>295.73410000000001</c:v>
                </c:pt>
                <c:pt idx="143">
                  <c:v>258.346</c:v>
                </c:pt>
                <c:pt idx="144">
                  <c:v>317.31209999999999</c:v>
                </c:pt>
                <c:pt idx="145">
                  <c:v>294.44729999999998</c:v>
                </c:pt>
                <c:pt idx="146">
                  <c:v>295.73410000000001</c:v>
                </c:pt>
                <c:pt idx="147">
                  <c:v>233.53790000000001</c:v>
                </c:pt>
                <c:pt idx="148">
                  <c:v>249.45359999999999</c:v>
                </c:pt>
                <c:pt idx="149">
                  <c:v>203.7242</c:v>
                </c:pt>
                <c:pt idx="150">
                  <c:v>234.851</c:v>
                </c:pt>
                <c:pt idx="151">
                  <c:v>283.01729999999998</c:v>
                </c:pt>
                <c:pt idx="152">
                  <c:v>255.85640000000001</c:v>
                </c:pt>
                <c:pt idx="153">
                  <c:v>237.3887</c:v>
                </c:pt>
                <c:pt idx="154">
                  <c:v>248.17160000000001</c:v>
                </c:pt>
                <c:pt idx="155">
                  <c:v>259.54880000000003</c:v>
                </c:pt>
                <c:pt idx="156">
                  <c:v>269.06659999999999</c:v>
                </c:pt>
                <c:pt idx="157">
                  <c:v>222.84370000000001</c:v>
                </c:pt>
                <c:pt idx="158">
                  <c:v>218.9881</c:v>
                </c:pt>
                <c:pt idx="159">
                  <c:v>269.09300000000002</c:v>
                </c:pt>
                <c:pt idx="160">
                  <c:v>237.39340000000001</c:v>
                </c:pt>
                <c:pt idx="161">
                  <c:v>274.83909999999997</c:v>
                </c:pt>
                <c:pt idx="162">
                  <c:v>212.01750000000001</c:v>
                </c:pt>
                <c:pt idx="163">
                  <c:v>253.86019999999999</c:v>
                </c:pt>
                <c:pt idx="164">
                  <c:v>222.16069999999999</c:v>
                </c:pt>
                <c:pt idx="165">
                  <c:v>284.92950000000002</c:v>
                </c:pt>
                <c:pt idx="166">
                  <c:v>256.40260000000001</c:v>
                </c:pt>
                <c:pt idx="167">
                  <c:v>283.06540000000001</c:v>
                </c:pt>
                <c:pt idx="168">
                  <c:v>307.19529999999997</c:v>
                </c:pt>
                <c:pt idx="169">
                  <c:v>257.7158</c:v>
                </c:pt>
                <c:pt idx="170">
                  <c:v>268.46280000000002</c:v>
                </c:pt>
                <c:pt idx="171">
                  <c:v>258.28840000000002</c:v>
                </c:pt>
                <c:pt idx="172">
                  <c:v>248.2149</c:v>
                </c:pt>
                <c:pt idx="173">
                  <c:v>243.0556</c:v>
                </c:pt>
                <c:pt idx="174">
                  <c:v>237.41990000000001</c:v>
                </c:pt>
                <c:pt idx="175">
                  <c:v>201.78550000000001</c:v>
                </c:pt>
                <c:pt idx="176">
                  <c:v>272.29199999999997</c:v>
                </c:pt>
                <c:pt idx="177">
                  <c:v>288.75869999999998</c:v>
                </c:pt>
                <c:pt idx="178">
                  <c:v>276.72489999999999</c:v>
                </c:pt>
                <c:pt idx="179">
                  <c:v>255.17339999999999</c:v>
                </c:pt>
                <c:pt idx="180">
                  <c:v>261.48739999999998</c:v>
                </c:pt>
                <c:pt idx="181">
                  <c:v>207.5317</c:v>
                </c:pt>
                <c:pt idx="182">
                  <c:v>267.26</c:v>
                </c:pt>
                <c:pt idx="183">
                  <c:v>260.86200000000002</c:v>
                </c:pt>
                <c:pt idx="184">
                  <c:v>249.50649999999999</c:v>
                </c:pt>
                <c:pt idx="185">
                  <c:v>216.49850000000001</c:v>
                </c:pt>
                <c:pt idx="186">
                  <c:v>257.02800000000002</c:v>
                </c:pt>
                <c:pt idx="187">
                  <c:v>210.73070000000001</c:v>
                </c:pt>
                <c:pt idx="188">
                  <c:v>207.52690000000001</c:v>
                </c:pt>
                <c:pt idx="189">
                  <c:v>251.31299999999999</c:v>
                </c:pt>
                <c:pt idx="190">
                  <c:v>211.3561</c:v>
                </c:pt>
                <c:pt idx="191">
                  <c:v>222.7861</c:v>
                </c:pt>
                <c:pt idx="192">
                  <c:v>257.14319999999998</c:v>
                </c:pt>
                <c:pt idx="193">
                  <c:v>218.93530000000001</c:v>
                </c:pt>
                <c:pt idx="194">
                  <c:v>264.66480000000001</c:v>
                </c:pt>
                <c:pt idx="195">
                  <c:v>219.6183</c:v>
                </c:pt>
                <c:pt idx="196">
                  <c:v>189.17910000000001</c:v>
                </c:pt>
                <c:pt idx="197">
                  <c:v>274.83440000000002</c:v>
                </c:pt>
                <c:pt idx="198">
                  <c:v>243.73859999999999</c:v>
                </c:pt>
                <c:pt idx="199">
                  <c:v>250.0574</c:v>
                </c:pt>
                <c:pt idx="200">
                  <c:v>208.81370000000001</c:v>
                </c:pt>
                <c:pt idx="201">
                  <c:v>234.25200000000001</c:v>
                </c:pt>
                <c:pt idx="202">
                  <c:v>249.4008</c:v>
                </c:pt>
                <c:pt idx="203">
                  <c:v>243.76499999999999</c:v>
                </c:pt>
                <c:pt idx="204">
                  <c:v>195.4932</c:v>
                </c:pt>
                <c:pt idx="205">
                  <c:v>203.72890000000001</c:v>
                </c:pt>
                <c:pt idx="206">
                  <c:v>203.75049999999999</c:v>
                </c:pt>
                <c:pt idx="207">
                  <c:v>234.81989999999999</c:v>
                </c:pt>
                <c:pt idx="208">
                  <c:v>227.9333</c:v>
                </c:pt>
                <c:pt idx="209">
                  <c:v>231.67850000000001</c:v>
                </c:pt>
                <c:pt idx="210">
                  <c:v>242.45660000000001</c:v>
                </c:pt>
                <c:pt idx="211">
                  <c:v>269.06659999999999</c:v>
                </c:pt>
                <c:pt idx="212">
                  <c:v>239.27930000000001</c:v>
                </c:pt>
                <c:pt idx="213">
                  <c:v>205.64109999999999</c:v>
                </c:pt>
                <c:pt idx="214">
                  <c:v>223.41630000000001</c:v>
                </c:pt>
                <c:pt idx="215">
                  <c:v>239.9359</c:v>
                </c:pt>
                <c:pt idx="216">
                  <c:v>215.87309999999999</c:v>
                </c:pt>
                <c:pt idx="217">
                  <c:v>220.24850000000001</c:v>
                </c:pt>
                <c:pt idx="218">
                  <c:v>249.45359999999999</c:v>
                </c:pt>
                <c:pt idx="219">
                  <c:v>210.70429999999999</c:v>
                </c:pt>
                <c:pt idx="220">
                  <c:v>244.39519999999999</c:v>
                </c:pt>
                <c:pt idx="221">
                  <c:v>224.67670000000001</c:v>
                </c:pt>
                <c:pt idx="222">
                  <c:v>265.92039999999997</c:v>
                </c:pt>
                <c:pt idx="223">
                  <c:v>275.4957</c:v>
                </c:pt>
                <c:pt idx="224">
                  <c:v>201.8383</c:v>
                </c:pt>
                <c:pt idx="225">
                  <c:v>209.4967</c:v>
                </c:pt>
                <c:pt idx="226">
                  <c:v>240.62360000000001</c:v>
                </c:pt>
                <c:pt idx="227">
                  <c:v>233.62180000000001</c:v>
                </c:pt>
                <c:pt idx="228">
                  <c:v>203.1251</c:v>
                </c:pt>
                <c:pt idx="229">
                  <c:v>200.58269999999999</c:v>
                </c:pt>
                <c:pt idx="230">
                  <c:v>220.87389999999999</c:v>
                </c:pt>
                <c:pt idx="231">
                  <c:v>231.02189999999999</c:v>
                </c:pt>
                <c:pt idx="232">
                  <c:v>191.72149999999999</c:v>
                </c:pt>
                <c:pt idx="233">
                  <c:v>256.40260000000001</c:v>
                </c:pt>
                <c:pt idx="234">
                  <c:v>220.21729999999999</c:v>
                </c:pt>
                <c:pt idx="235">
                  <c:v>220.24369999999999</c:v>
                </c:pt>
                <c:pt idx="236">
                  <c:v>247.48859999999999</c:v>
                </c:pt>
                <c:pt idx="237">
                  <c:v>229.81909999999999</c:v>
                </c:pt>
                <c:pt idx="238">
                  <c:v>237.9709</c:v>
                </c:pt>
                <c:pt idx="239">
                  <c:v>184.0368</c:v>
                </c:pt>
                <c:pt idx="240">
                  <c:v>230.44919999999999</c:v>
                </c:pt>
                <c:pt idx="241">
                  <c:v>240.62360000000001</c:v>
                </c:pt>
                <c:pt idx="242">
                  <c:v>203.1515</c:v>
                </c:pt>
                <c:pt idx="243">
                  <c:v>196.09700000000001</c:v>
                </c:pt>
                <c:pt idx="244">
                  <c:v>209.47030000000001</c:v>
                </c:pt>
                <c:pt idx="245">
                  <c:v>203.75530000000001</c:v>
                </c:pt>
                <c:pt idx="246">
                  <c:v>240.65</c:v>
                </c:pt>
                <c:pt idx="247">
                  <c:v>227.16630000000001</c:v>
                </c:pt>
                <c:pt idx="248">
                  <c:v>213.87209999999999</c:v>
                </c:pt>
                <c:pt idx="249">
                  <c:v>190.4348</c:v>
                </c:pt>
                <c:pt idx="250">
                  <c:v>183.4066</c:v>
                </c:pt>
                <c:pt idx="251">
                  <c:v>208.84010000000001</c:v>
                </c:pt>
                <c:pt idx="252">
                  <c:v>177.11420000000001</c:v>
                </c:pt>
                <c:pt idx="253">
                  <c:v>182.14619999999999</c:v>
                </c:pt>
                <c:pt idx="254">
                  <c:v>184.06319999999999</c:v>
                </c:pt>
                <c:pt idx="255">
                  <c:v>180.89060000000001</c:v>
                </c:pt>
                <c:pt idx="256">
                  <c:v>186.00659999999999</c:v>
                </c:pt>
                <c:pt idx="257">
                  <c:v>178.37459999999999</c:v>
                </c:pt>
                <c:pt idx="258">
                  <c:v>167.57</c:v>
                </c:pt>
                <c:pt idx="259">
                  <c:v>144.1591</c:v>
                </c:pt>
                <c:pt idx="260">
                  <c:v>187.23580000000001</c:v>
                </c:pt>
                <c:pt idx="261">
                  <c:v>159.9692</c:v>
                </c:pt>
                <c:pt idx="262">
                  <c:v>168.9144</c:v>
                </c:pt>
                <c:pt idx="263">
                  <c:v>181.52080000000001</c:v>
                </c:pt>
                <c:pt idx="264">
                  <c:v>159.36539999999999</c:v>
                </c:pt>
                <c:pt idx="265">
                  <c:v>141.5591</c:v>
                </c:pt>
                <c:pt idx="266">
                  <c:v>190.4084</c:v>
                </c:pt>
                <c:pt idx="267">
                  <c:v>192.29419999999999</c:v>
                </c:pt>
                <c:pt idx="268">
                  <c:v>174.5718</c:v>
                </c:pt>
                <c:pt idx="269">
                  <c:v>186.91810000000001</c:v>
                </c:pt>
                <c:pt idx="270">
                  <c:v>203.75059999999999</c:v>
                </c:pt>
                <c:pt idx="271">
                  <c:v>143.41849999999999</c:v>
                </c:pt>
                <c:pt idx="272">
                  <c:v>178.37459999999999</c:v>
                </c:pt>
                <c:pt idx="273">
                  <c:v>126.95650000000001</c:v>
                </c:pt>
                <c:pt idx="274">
                  <c:v>195.52430000000001</c:v>
                </c:pt>
                <c:pt idx="275">
                  <c:v>150.42500000000001</c:v>
                </c:pt>
                <c:pt idx="276">
                  <c:v>156.739</c:v>
                </c:pt>
                <c:pt idx="277">
                  <c:v>156.13999999999999</c:v>
                </c:pt>
                <c:pt idx="278">
                  <c:v>176.43119999999999</c:v>
                </c:pt>
                <c:pt idx="279">
                  <c:v>169.48699999999999</c:v>
                </c:pt>
                <c:pt idx="280">
                  <c:v>153.02019999999999</c:v>
                </c:pt>
                <c:pt idx="281">
                  <c:v>170.14359999999999</c:v>
                </c:pt>
                <c:pt idx="282">
                  <c:v>169.48699999999999</c:v>
                </c:pt>
                <c:pt idx="283">
                  <c:v>204.9845</c:v>
                </c:pt>
                <c:pt idx="284">
                  <c:v>145.99209999999999</c:v>
                </c:pt>
                <c:pt idx="285">
                  <c:v>171.37280000000001</c:v>
                </c:pt>
                <c:pt idx="286">
                  <c:v>165.63140000000001</c:v>
                </c:pt>
                <c:pt idx="287">
                  <c:v>180.86420000000001</c:v>
                </c:pt>
                <c:pt idx="288">
                  <c:v>154.82679999999999</c:v>
                </c:pt>
                <c:pt idx="289">
                  <c:v>135.87530000000001</c:v>
                </c:pt>
                <c:pt idx="290">
                  <c:v>133.93190000000001</c:v>
                </c:pt>
                <c:pt idx="291">
                  <c:v>151.6542</c:v>
                </c:pt>
                <c:pt idx="292">
                  <c:v>115.5265</c:v>
                </c:pt>
                <c:pt idx="293">
                  <c:v>124.4141</c:v>
                </c:pt>
                <c:pt idx="294">
                  <c:v>139.01669999999999</c:v>
                </c:pt>
                <c:pt idx="295">
                  <c:v>185.31880000000001</c:v>
                </c:pt>
                <c:pt idx="296">
                  <c:v>135.8177</c:v>
                </c:pt>
                <c:pt idx="297">
                  <c:v>167.5172</c:v>
                </c:pt>
                <c:pt idx="298">
                  <c:v>161.19839999999999</c:v>
                </c:pt>
                <c:pt idx="299">
                  <c:v>177.71799999999999</c:v>
                </c:pt>
                <c:pt idx="300">
                  <c:v>203.07230000000001</c:v>
                </c:pt>
                <c:pt idx="301">
                  <c:v>217.04949999999999</c:v>
                </c:pt>
                <c:pt idx="302">
                  <c:v>206.29769999999999</c:v>
                </c:pt>
                <c:pt idx="303">
                  <c:v>135.79130000000001</c:v>
                </c:pt>
                <c:pt idx="304">
                  <c:v>191.0385</c:v>
                </c:pt>
                <c:pt idx="305">
                  <c:v>254.48560000000001</c:v>
                </c:pt>
                <c:pt idx="306">
                  <c:v>221.50409999999999</c:v>
                </c:pt>
                <c:pt idx="307">
                  <c:v>250.0838</c:v>
                </c:pt>
                <c:pt idx="308">
                  <c:v>251.31299999999999</c:v>
                </c:pt>
                <c:pt idx="309">
                  <c:v>212.06549999999999</c:v>
                </c:pt>
                <c:pt idx="310">
                  <c:v>233.53790000000001</c:v>
                </c:pt>
                <c:pt idx="311">
                  <c:v>232.99160000000001</c:v>
                </c:pt>
                <c:pt idx="312">
                  <c:v>249.43199999999999</c:v>
                </c:pt>
                <c:pt idx="313">
                  <c:v>222.1343</c:v>
                </c:pt>
                <c:pt idx="314">
                  <c:v>274.17779999999999</c:v>
                </c:pt>
                <c:pt idx="315">
                  <c:v>253.86019999999999</c:v>
                </c:pt>
                <c:pt idx="316">
                  <c:v>236.10669999999999</c:v>
                </c:pt>
                <c:pt idx="317">
                  <c:v>253.20359999999999</c:v>
                </c:pt>
                <c:pt idx="318">
                  <c:v>255.23099999999999</c:v>
                </c:pt>
                <c:pt idx="319">
                  <c:v>311.62349999999998</c:v>
                </c:pt>
                <c:pt idx="320">
                  <c:v>240.48679999999999</c:v>
                </c:pt>
                <c:pt idx="321">
                  <c:v>259.63279999999997</c:v>
                </c:pt>
                <c:pt idx="322">
                  <c:v>223.44749999999999</c:v>
                </c:pt>
                <c:pt idx="323">
                  <c:v>248.82820000000001</c:v>
                </c:pt>
                <c:pt idx="324">
                  <c:v>294.5265</c:v>
                </c:pt>
                <c:pt idx="325">
                  <c:v>249.4272</c:v>
                </c:pt>
                <c:pt idx="326">
                  <c:v>286.89929999999998</c:v>
                </c:pt>
                <c:pt idx="327">
                  <c:v>266.55059999999997</c:v>
                </c:pt>
                <c:pt idx="328">
                  <c:v>276.0684</c:v>
                </c:pt>
              </c:numCache>
            </c:numRef>
          </c:yVal>
          <c:smooth val="0"/>
          <c:extLst>
            <c:ext xmlns:c16="http://schemas.microsoft.com/office/drawing/2014/chart" uri="{C3380CC4-5D6E-409C-BE32-E72D297353CC}">
              <c16:uniqueId val="{00000000-59A4-4BEB-A582-FBFBAAFCE1B4}"/>
            </c:ext>
          </c:extLst>
        </c:ser>
        <c:ser>
          <c:idx val="1"/>
          <c:order val="1"/>
          <c:tx>
            <c:strRef>
              <c:f>Sheet1!$D$1</c:f>
              <c:strCache>
                <c:ptCount val="1"/>
                <c:pt idx="0">
                  <c:v>C Kα1_2</c:v>
                </c:pt>
              </c:strCache>
            </c:strRef>
          </c:tx>
          <c:spPr>
            <a:ln w="19046" cap="rnd">
              <a:solidFill>
                <a:srgbClr val="ED7D31"/>
              </a:solidFill>
              <a:prstDash val="solid"/>
              <a:round/>
            </a:ln>
          </c:spPr>
          <c:marker>
            <c:symbol val="none"/>
          </c:marker>
          <c:xVal>
            <c:numRef>
              <c:f>Sheet1!$B$2:$B$330</c:f>
              <c:numCache>
                <c:formatCode>General</c:formatCode>
                <c:ptCount val="329"/>
                <c:pt idx="0">
                  <c:v>1.0193044822377701E-2</c:v>
                </c:pt>
                <c:pt idx="1">
                  <c:v>3.7374497682053497E-2</c:v>
                </c:pt>
                <c:pt idx="2">
                  <c:v>6.4555950541729398E-2</c:v>
                </c:pt>
                <c:pt idx="3">
                  <c:v>9.1737403401408305E-2</c:v>
                </c:pt>
                <c:pt idx="4">
                  <c:v>0.118918856261084</c:v>
                </c:pt>
                <c:pt idx="5">
                  <c:v>0.14610030912076</c:v>
                </c:pt>
                <c:pt idx="6">
                  <c:v>0.17328176198043599</c:v>
                </c:pt>
                <c:pt idx="7">
                  <c:v>0.20046321484011201</c:v>
                </c:pt>
                <c:pt idx="8">
                  <c:v>0.227644667699788</c:v>
                </c:pt>
                <c:pt idx="9">
                  <c:v>0.25482612055946402</c:v>
                </c:pt>
                <c:pt idx="10">
                  <c:v>0.28200757341913901</c:v>
                </c:pt>
                <c:pt idx="11">
                  <c:v>0.309189026278815</c:v>
                </c:pt>
                <c:pt idx="12">
                  <c:v>0.336370479138491</c:v>
                </c:pt>
                <c:pt idx="13">
                  <c:v>0.36355193199816699</c:v>
                </c:pt>
                <c:pt idx="14">
                  <c:v>0.39073338485784598</c:v>
                </c:pt>
                <c:pt idx="15">
                  <c:v>0.41791483771752203</c:v>
                </c:pt>
                <c:pt idx="16">
                  <c:v>0.44509629057719802</c:v>
                </c:pt>
                <c:pt idx="17">
                  <c:v>0.47227774343687401</c:v>
                </c:pt>
                <c:pt idx="18">
                  <c:v>0.499459196296549</c:v>
                </c:pt>
                <c:pt idx="19">
                  <c:v>0.52664064915622499</c:v>
                </c:pt>
                <c:pt idx="20">
                  <c:v>0.55382210201590099</c:v>
                </c:pt>
                <c:pt idx="21">
                  <c:v>0.58100355487557698</c:v>
                </c:pt>
                <c:pt idx="22">
                  <c:v>0.60818500773525297</c:v>
                </c:pt>
                <c:pt idx="23">
                  <c:v>0.63536646059492896</c:v>
                </c:pt>
                <c:pt idx="24">
                  <c:v>0.66254791345460495</c:v>
                </c:pt>
                <c:pt idx="25">
                  <c:v>0.68972936631427995</c:v>
                </c:pt>
                <c:pt idx="26">
                  <c:v>0.71691081917395905</c:v>
                </c:pt>
                <c:pt idx="27">
                  <c:v>0.74409227203363504</c:v>
                </c:pt>
                <c:pt idx="28">
                  <c:v>0.77127372489331103</c:v>
                </c:pt>
                <c:pt idx="29">
                  <c:v>0.79845517775298702</c:v>
                </c:pt>
                <c:pt idx="30">
                  <c:v>0.82563663061266301</c:v>
                </c:pt>
                <c:pt idx="31">
                  <c:v>0.85281808347233901</c:v>
                </c:pt>
                <c:pt idx="32">
                  <c:v>0.879999536332015</c:v>
                </c:pt>
                <c:pt idx="33">
                  <c:v>0.90718098919168999</c:v>
                </c:pt>
                <c:pt idx="34">
                  <c:v>0.93436244205136598</c:v>
                </c:pt>
                <c:pt idx="35">
                  <c:v>0.96154389491104197</c:v>
                </c:pt>
                <c:pt idx="36">
                  <c:v>0.98872534777072096</c:v>
                </c:pt>
                <c:pt idx="37">
                  <c:v>1.0159068006304</c:v>
                </c:pt>
                <c:pt idx="38">
                  <c:v>1.0430882534900701</c:v>
                </c:pt>
                <c:pt idx="39">
                  <c:v>1.0702697063497499</c:v>
                </c:pt>
                <c:pt idx="40">
                  <c:v>1.09745115920942</c:v>
                </c:pt>
                <c:pt idx="41">
                  <c:v>1.1246326120690999</c:v>
                </c:pt>
                <c:pt idx="42">
                  <c:v>1.15181406492878</c:v>
                </c:pt>
                <c:pt idx="43">
                  <c:v>1.1789955177884499</c:v>
                </c:pt>
                <c:pt idx="44">
                  <c:v>1.20617697064813</c:v>
                </c:pt>
                <c:pt idx="45">
                  <c:v>1.2333584235077999</c:v>
                </c:pt>
                <c:pt idx="46">
                  <c:v>1.26053987636748</c:v>
                </c:pt>
                <c:pt idx="47">
                  <c:v>1.2877213292271601</c:v>
                </c:pt>
                <c:pt idx="48">
                  <c:v>1.31490278208683</c:v>
                </c:pt>
                <c:pt idx="49">
                  <c:v>1.3420842349465101</c:v>
                </c:pt>
                <c:pt idx="50">
                  <c:v>1.36926568780619</c:v>
                </c:pt>
                <c:pt idx="51">
                  <c:v>1.3964471406658601</c:v>
                </c:pt>
                <c:pt idx="52">
                  <c:v>1.4236285935255399</c:v>
                </c:pt>
                <c:pt idx="53">
                  <c:v>1.4508100463852101</c:v>
                </c:pt>
                <c:pt idx="54">
                  <c:v>1.4779914992448899</c:v>
                </c:pt>
                <c:pt idx="55">
                  <c:v>1.50517295210457</c:v>
                </c:pt>
                <c:pt idx="56">
                  <c:v>1.5323544049642399</c:v>
                </c:pt>
                <c:pt idx="57">
                  <c:v>1.55953585782392</c:v>
                </c:pt>
                <c:pt idx="58">
                  <c:v>1.5867173106835899</c:v>
                </c:pt>
                <c:pt idx="59">
                  <c:v>1.61389876354327</c:v>
                </c:pt>
                <c:pt idx="60">
                  <c:v>1.6410802164029501</c:v>
                </c:pt>
                <c:pt idx="61">
                  <c:v>1.66826166926262</c:v>
                </c:pt>
                <c:pt idx="62">
                  <c:v>1.6954431221223001</c:v>
                </c:pt>
                <c:pt idx="63">
                  <c:v>1.72262457498198</c:v>
                </c:pt>
                <c:pt idx="64">
                  <c:v>1.7498060278416501</c:v>
                </c:pt>
                <c:pt idx="65">
                  <c:v>1.7769874807013299</c:v>
                </c:pt>
                <c:pt idx="66">
                  <c:v>1.8041689335610001</c:v>
                </c:pt>
                <c:pt idx="67">
                  <c:v>1.8313503864206799</c:v>
                </c:pt>
                <c:pt idx="68">
                  <c:v>1.85853183928035</c:v>
                </c:pt>
                <c:pt idx="69">
                  <c:v>1.8857132921400299</c:v>
                </c:pt>
                <c:pt idx="70">
                  <c:v>1.91289474499971</c:v>
                </c:pt>
                <c:pt idx="71">
                  <c:v>1.9400761978593799</c:v>
                </c:pt>
                <c:pt idx="72">
                  <c:v>1.96725765071906</c:v>
                </c:pt>
                <c:pt idx="73">
                  <c:v>1.9944391035787401</c:v>
                </c:pt>
                <c:pt idx="74">
                  <c:v>2.02162055643841</c:v>
                </c:pt>
                <c:pt idx="75">
                  <c:v>2.0488020092980901</c:v>
                </c:pt>
                <c:pt idx="76">
                  <c:v>2.07598346215776</c:v>
                </c:pt>
                <c:pt idx="77">
                  <c:v>2.1031649150174401</c:v>
                </c:pt>
                <c:pt idx="78">
                  <c:v>2.1303463678771202</c:v>
                </c:pt>
                <c:pt idx="79">
                  <c:v>2.1575278207367901</c:v>
                </c:pt>
                <c:pt idx="80">
                  <c:v>2.1847092735964702</c:v>
                </c:pt>
                <c:pt idx="81">
                  <c:v>2.2118907264561498</c:v>
                </c:pt>
                <c:pt idx="82">
                  <c:v>2.2390721793158201</c:v>
                </c:pt>
                <c:pt idx="83">
                  <c:v>2.2662536321754998</c:v>
                </c:pt>
                <c:pt idx="84">
                  <c:v>2.2934350850351701</c:v>
                </c:pt>
                <c:pt idx="85">
                  <c:v>2.3206165378948498</c:v>
                </c:pt>
                <c:pt idx="86">
                  <c:v>2.3477979907545299</c:v>
                </c:pt>
                <c:pt idx="87">
                  <c:v>2.3749794436142002</c:v>
                </c:pt>
                <c:pt idx="88">
                  <c:v>2.4021608964738799</c:v>
                </c:pt>
                <c:pt idx="89">
                  <c:v>2.4293423493335502</c:v>
                </c:pt>
                <c:pt idx="90">
                  <c:v>2.4565238021932299</c:v>
                </c:pt>
                <c:pt idx="91">
                  <c:v>2.48370525505291</c:v>
                </c:pt>
                <c:pt idx="92">
                  <c:v>2.5108867079125798</c:v>
                </c:pt>
                <c:pt idx="93">
                  <c:v>2.5380681607722599</c:v>
                </c:pt>
                <c:pt idx="94">
                  <c:v>2.5652496136319298</c:v>
                </c:pt>
                <c:pt idx="95">
                  <c:v>2.5924310664916099</c:v>
                </c:pt>
                <c:pt idx="96">
                  <c:v>2.61961251935129</c:v>
                </c:pt>
                <c:pt idx="97">
                  <c:v>2.6467939722109599</c:v>
                </c:pt>
                <c:pt idx="98">
                  <c:v>2.67397542507064</c:v>
                </c:pt>
                <c:pt idx="99">
                  <c:v>2.7011568779303201</c:v>
                </c:pt>
                <c:pt idx="100">
                  <c:v>2.72833833078999</c:v>
                </c:pt>
                <c:pt idx="101">
                  <c:v>2.7555197836496701</c:v>
                </c:pt>
                <c:pt idx="102">
                  <c:v>2.78270123650934</c:v>
                </c:pt>
                <c:pt idx="103">
                  <c:v>2.8098826893690201</c:v>
                </c:pt>
                <c:pt idx="104">
                  <c:v>2.8370641422287002</c:v>
                </c:pt>
                <c:pt idx="105">
                  <c:v>2.8642455950883701</c:v>
                </c:pt>
                <c:pt idx="106">
                  <c:v>2.8914270479480502</c:v>
                </c:pt>
                <c:pt idx="107">
                  <c:v>2.9186085008077298</c:v>
                </c:pt>
                <c:pt idx="108">
                  <c:v>2.9457899536674002</c:v>
                </c:pt>
                <c:pt idx="109">
                  <c:v>2.9729714065270798</c:v>
                </c:pt>
                <c:pt idx="110">
                  <c:v>3.0001528593867501</c:v>
                </c:pt>
                <c:pt idx="111">
                  <c:v>3.0273343122464298</c:v>
                </c:pt>
                <c:pt idx="112">
                  <c:v>3.0545157651061099</c:v>
                </c:pt>
                <c:pt idx="113">
                  <c:v>3.0816972179657798</c:v>
                </c:pt>
                <c:pt idx="114">
                  <c:v>3.1088786708254599</c:v>
                </c:pt>
                <c:pt idx="115">
                  <c:v>3.1360601236851302</c:v>
                </c:pt>
                <c:pt idx="116">
                  <c:v>3.1632415765448099</c:v>
                </c:pt>
                <c:pt idx="117">
                  <c:v>3.19042302940449</c:v>
                </c:pt>
                <c:pt idx="118">
                  <c:v>3.2176044822641598</c:v>
                </c:pt>
                <c:pt idx="119">
                  <c:v>3.2447859351238399</c:v>
                </c:pt>
                <c:pt idx="120">
                  <c:v>3.2719673879835098</c:v>
                </c:pt>
                <c:pt idx="121">
                  <c:v>3.2991488408431899</c:v>
                </c:pt>
                <c:pt idx="122">
                  <c:v>3.32633029370287</c:v>
                </c:pt>
                <c:pt idx="123">
                  <c:v>3.3535117465625399</c:v>
                </c:pt>
                <c:pt idx="124">
                  <c:v>3.38069319942222</c:v>
                </c:pt>
                <c:pt idx="125">
                  <c:v>3.4078746522818899</c:v>
                </c:pt>
                <c:pt idx="126">
                  <c:v>3.43505610514157</c:v>
                </c:pt>
                <c:pt idx="127">
                  <c:v>3.4622375580012501</c:v>
                </c:pt>
                <c:pt idx="128">
                  <c:v>3.48941901086092</c:v>
                </c:pt>
                <c:pt idx="129">
                  <c:v>3.5166004637206001</c:v>
                </c:pt>
                <c:pt idx="130">
                  <c:v>3.5437819165802802</c:v>
                </c:pt>
                <c:pt idx="131">
                  <c:v>3.5709633694399501</c:v>
                </c:pt>
                <c:pt idx="132">
                  <c:v>3.5981448222996302</c:v>
                </c:pt>
                <c:pt idx="133">
                  <c:v>3.6253262751593001</c:v>
                </c:pt>
                <c:pt idx="134">
                  <c:v>3.6525077280189802</c:v>
                </c:pt>
                <c:pt idx="135">
                  <c:v>3.6796891808786598</c:v>
                </c:pt>
                <c:pt idx="136">
                  <c:v>3.7068706337383301</c:v>
                </c:pt>
                <c:pt idx="137">
                  <c:v>3.7340520865980098</c:v>
                </c:pt>
                <c:pt idx="138">
                  <c:v>3.7612335394576899</c:v>
                </c:pt>
                <c:pt idx="139">
                  <c:v>3.7884149923173598</c:v>
                </c:pt>
                <c:pt idx="140">
                  <c:v>3.8155964451770399</c:v>
                </c:pt>
                <c:pt idx="141">
                  <c:v>3.8427778980367102</c:v>
                </c:pt>
                <c:pt idx="142">
                  <c:v>3.8699593508963899</c:v>
                </c:pt>
                <c:pt idx="143">
                  <c:v>3.89714080375607</c:v>
                </c:pt>
                <c:pt idx="144">
                  <c:v>3.9243222566157399</c:v>
                </c:pt>
                <c:pt idx="145">
                  <c:v>3.95150370947542</c:v>
                </c:pt>
                <c:pt idx="146">
                  <c:v>3.9786851623350898</c:v>
                </c:pt>
                <c:pt idx="147">
                  <c:v>4.0058666151947699</c:v>
                </c:pt>
                <c:pt idx="148">
                  <c:v>4.0330480680544403</c:v>
                </c:pt>
                <c:pt idx="149">
                  <c:v>4.0602295209141204</c:v>
                </c:pt>
                <c:pt idx="150">
                  <c:v>4.0874109737737996</c:v>
                </c:pt>
                <c:pt idx="151">
                  <c:v>4.1145924266334797</c:v>
                </c:pt>
                <c:pt idx="152">
                  <c:v>4.14177387949315</c:v>
                </c:pt>
                <c:pt idx="153">
                  <c:v>4.1689553323528301</c:v>
                </c:pt>
                <c:pt idx="154">
                  <c:v>4.1961367852125004</c:v>
                </c:pt>
                <c:pt idx="155">
                  <c:v>4.2233182380721797</c:v>
                </c:pt>
                <c:pt idx="156">
                  <c:v>4.25049969093185</c:v>
                </c:pt>
                <c:pt idx="157">
                  <c:v>4.2776811437915301</c:v>
                </c:pt>
                <c:pt idx="158">
                  <c:v>4.3048625966512102</c:v>
                </c:pt>
                <c:pt idx="159">
                  <c:v>4.3320440495108796</c:v>
                </c:pt>
                <c:pt idx="160">
                  <c:v>4.3592255023705597</c:v>
                </c:pt>
                <c:pt idx="161">
                  <c:v>4.3864069552302398</c:v>
                </c:pt>
                <c:pt idx="162">
                  <c:v>4.4135884080899102</c:v>
                </c:pt>
                <c:pt idx="163">
                  <c:v>4.4407698609495903</c:v>
                </c:pt>
                <c:pt idx="164">
                  <c:v>4.4679513138092704</c:v>
                </c:pt>
                <c:pt idx="165">
                  <c:v>4.4951327666689398</c:v>
                </c:pt>
                <c:pt idx="166">
                  <c:v>4.5223142195286199</c:v>
                </c:pt>
                <c:pt idx="167">
                  <c:v>4.5494956723882902</c:v>
                </c:pt>
                <c:pt idx="168">
                  <c:v>4.5766771252479703</c:v>
                </c:pt>
                <c:pt idx="169">
                  <c:v>4.6038585781076398</c:v>
                </c:pt>
                <c:pt idx="170">
                  <c:v>4.6310400309673199</c:v>
                </c:pt>
                <c:pt idx="171">
                  <c:v>4.658221483827</c:v>
                </c:pt>
                <c:pt idx="172">
                  <c:v>4.6854029366866703</c:v>
                </c:pt>
                <c:pt idx="173">
                  <c:v>4.7125843895463504</c:v>
                </c:pt>
                <c:pt idx="174">
                  <c:v>4.7397658424060296</c:v>
                </c:pt>
                <c:pt idx="175">
                  <c:v>4.7669472952656999</c:v>
                </c:pt>
                <c:pt idx="176">
                  <c:v>4.79412874812538</c:v>
                </c:pt>
                <c:pt idx="177">
                  <c:v>4.8213102009850504</c:v>
                </c:pt>
                <c:pt idx="178">
                  <c:v>4.8484916538447296</c:v>
                </c:pt>
                <c:pt idx="179">
                  <c:v>4.8756731067044097</c:v>
                </c:pt>
                <c:pt idx="180">
                  <c:v>4.90285455956408</c:v>
                </c:pt>
                <c:pt idx="181">
                  <c:v>4.9300360124237601</c:v>
                </c:pt>
                <c:pt idx="182">
                  <c:v>4.9572174652834304</c:v>
                </c:pt>
                <c:pt idx="183">
                  <c:v>4.9843989181431096</c:v>
                </c:pt>
                <c:pt idx="184">
                  <c:v>5.0115803710027897</c:v>
                </c:pt>
                <c:pt idx="185">
                  <c:v>5.0387618238624601</c:v>
                </c:pt>
                <c:pt idx="186">
                  <c:v>5.0659432767221402</c:v>
                </c:pt>
                <c:pt idx="187">
                  <c:v>5.0931247295818203</c:v>
                </c:pt>
                <c:pt idx="188">
                  <c:v>5.1203061824414897</c:v>
                </c:pt>
                <c:pt idx="189">
                  <c:v>5.1474876353011698</c:v>
                </c:pt>
                <c:pt idx="190">
                  <c:v>5.1746690881608401</c:v>
                </c:pt>
                <c:pt idx="191">
                  <c:v>5.2018505410205202</c:v>
                </c:pt>
                <c:pt idx="192">
                  <c:v>5.2290319938802003</c:v>
                </c:pt>
                <c:pt idx="193">
                  <c:v>5.2562134467398698</c:v>
                </c:pt>
                <c:pt idx="194">
                  <c:v>5.2833948995995499</c:v>
                </c:pt>
                <c:pt idx="195">
                  <c:v>5.3105763524592202</c:v>
                </c:pt>
                <c:pt idx="196">
                  <c:v>5.3377578053189003</c:v>
                </c:pt>
                <c:pt idx="197">
                  <c:v>5.3649392581785804</c:v>
                </c:pt>
                <c:pt idx="198">
                  <c:v>5.3921207110382499</c:v>
                </c:pt>
                <c:pt idx="199">
                  <c:v>5.41930216389793</c:v>
                </c:pt>
                <c:pt idx="200">
                  <c:v>5.4464836167576101</c:v>
                </c:pt>
                <c:pt idx="201">
                  <c:v>5.4736650696172804</c:v>
                </c:pt>
                <c:pt idx="202">
                  <c:v>5.5008465224769596</c:v>
                </c:pt>
                <c:pt idx="203">
                  <c:v>5.5280279753366299</c:v>
                </c:pt>
                <c:pt idx="204">
                  <c:v>5.55520942819631</c:v>
                </c:pt>
                <c:pt idx="205">
                  <c:v>5.5823908810559804</c:v>
                </c:pt>
                <c:pt idx="206">
                  <c:v>5.6095723339156596</c:v>
                </c:pt>
                <c:pt idx="207">
                  <c:v>5.6367537867753397</c:v>
                </c:pt>
                <c:pt idx="208">
                  <c:v>5.6639352396350198</c:v>
                </c:pt>
                <c:pt idx="209">
                  <c:v>5.6911166924946901</c:v>
                </c:pt>
                <c:pt idx="210">
                  <c:v>5.7182981453543702</c:v>
                </c:pt>
                <c:pt idx="211">
                  <c:v>5.7454795982140396</c:v>
                </c:pt>
                <c:pt idx="212">
                  <c:v>5.7726610510737197</c:v>
                </c:pt>
                <c:pt idx="213">
                  <c:v>5.7998425039333901</c:v>
                </c:pt>
                <c:pt idx="214">
                  <c:v>5.8270239567930702</c:v>
                </c:pt>
                <c:pt idx="215">
                  <c:v>5.8542054096527503</c:v>
                </c:pt>
                <c:pt idx="216">
                  <c:v>5.8813868625124197</c:v>
                </c:pt>
                <c:pt idx="217">
                  <c:v>5.9085683153720998</c:v>
                </c:pt>
                <c:pt idx="218">
                  <c:v>5.9357497682317701</c:v>
                </c:pt>
                <c:pt idx="219">
                  <c:v>5.9629312210914502</c:v>
                </c:pt>
                <c:pt idx="220">
                  <c:v>5.9901126739511303</c:v>
                </c:pt>
                <c:pt idx="221">
                  <c:v>6.0172941268107998</c:v>
                </c:pt>
                <c:pt idx="222">
                  <c:v>6.0444755796704799</c:v>
                </c:pt>
                <c:pt idx="223">
                  <c:v>6.07165703253016</c:v>
                </c:pt>
                <c:pt idx="224">
                  <c:v>6.0988384853898303</c:v>
                </c:pt>
                <c:pt idx="225">
                  <c:v>6.1260199382495104</c:v>
                </c:pt>
                <c:pt idx="226">
                  <c:v>6.1532013911091799</c:v>
                </c:pt>
                <c:pt idx="227">
                  <c:v>6.18038284396886</c:v>
                </c:pt>
                <c:pt idx="228">
                  <c:v>6.2075642968285401</c:v>
                </c:pt>
                <c:pt idx="229">
                  <c:v>6.2347457496882104</c:v>
                </c:pt>
                <c:pt idx="230">
                  <c:v>6.2619272025478896</c:v>
                </c:pt>
                <c:pt idx="231">
                  <c:v>6.2891086554075697</c:v>
                </c:pt>
                <c:pt idx="232">
                  <c:v>6.31629010826724</c:v>
                </c:pt>
                <c:pt idx="233">
                  <c:v>6.3434715611269201</c:v>
                </c:pt>
                <c:pt idx="234">
                  <c:v>6.3706530139865896</c:v>
                </c:pt>
                <c:pt idx="235">
                  <c:v>6.3978344668462697</c:v>
                </c:pt>
                <c:pt idx="236">
                  <c:v>6.4250159197059498</c:v>
                </c:pt>
                <c:pt idx="237">
                  <c:v>6.4521973725656201</c:v>
                </c:pt>
                <c:pt idx="238">
                  <c:v>6.4793788254253002</c:v>
                </c:pt>
                <c:pt idx="239">
                  <c:v>6.5065602782849696</c:v>
                </c:pt>
                <c:pt idx="240">
                  <c:v>6.5337417311446497</c:v>
                </c:pt>
                <c:pt idx="241">
                  <c:v>6.5609231840043298</c:v>
                </c:pt>
                <c:pt idx="242">
                  <c:v>6.5881046368640002</c:v>
                </c:pt>
                <c:pt idx="243">
                  <c:v>6.6152860897236803</c:v>
                </c:pt>
                <c:pt idx="244">
                  <c:v>6.6424675425833604</c:v>
                </c:pt>
                <c:pt idx="245">
                  <c:v>6.6696489954430298</c:v>
                </c:pt>
                <c:pt idx="246">
                  <c:v>6.6968304483027099</c:v>
                </c:pt>
                <c:pt idx="247">
                  <c:v>6.7240119011623802</c:v>
                </c:pt>
                <c:pt idx="248">
                  <c:v>6.7511933540220603</c:v>
                </c:pt>
                <c:pt idx="249">
                  <c:v>6.7783748068817404</c:v>
                </c:pt>
                <c:pt idx="250">
                  <c:v>6.8055562597414099</c:v>
                </c:pt>
                <c:pt idx="251">
                  <c:v>6.83273771260109</c:v>
                </c:pt>
                <c:pt idx="252">
                  <c:v>6.8599191654607603</c:v>
                </c:pt>
                <c:pt idx="253">
                  <c:v>6.8871006183204404</c:v>
                </c:pt>
                <c:pt idx="254">
                  <c:v>6.9142820711801196</c:v>
                </c:pt>
                <c:pt idx="255">
                  <c:v>6.9414635240397899</c:v>
                </c:pt>
                <c:pt idx="256">
                  <c:v>6.96864497689947</c:v>
                </c:pt>
                <c:pt idx="257">
                  <c:v>6.9958264297591404</c:v>
                </c:pt>
                <c:pt idx="258">
                  <c:v>7.0230078826188196</c:v>
                </c:pt>
                <c:pt idx="259">
                  <c:v>7.0501893354784997</c:v>
                </c:pt>
                <c:pt idx="260">
                  <c:v>7.07737078833817</c:v>
                </c:pt>
                <c:pt idx="261">
                  <c:v>7.1045522411978501</c:v>
                </c:pt>
                <c:pt idx="262">
                  <c:v>7.1317336940575302</c:v>
                </c:pt>
                <c:pt idx="263">
                  <c:v>7.1589151469171997</c:v>
                </c:pt>
                <c:pt idx="264">
                  <c:v>7.1860965997768798</c:v>
                </c:pt>
                <c:pt idx="265">
                  <c:v>7.2132780526365501</c:v>
                </c:pt>
                <c:pt idx="266">
                  <c:v>7.2404595054962302</c:v>
                </c:pt>
                <c:pt idx="267">
                  <c:v>7.2676409583558996</c:v>
                </c:pt>
                <c:pt idx="268">
                  <c:v>7.2948224112155797</c:v>
                </c:pt>
                <c:pt idx="269">
                  <c:v>7.3220038640752598</c:v>
                </c:pt>
                <c:pt idx="270">
                  <c:v>7.3491853169349302</c:v>
                </c:pt>
                <c:pt idx="271">
                  <c:v>7.3763667697946103</c:v>
                </c:pt>
                <c:pt idx="272">
                  <c:v>7.4035482226542904</c:v>
                </c:pt>
                <c:pt idx="273">
                  <c:v>7.4307296755139598</c:v>
                </c:pt>
                <c:pt idx="274">
                  <c:v>7.4579111283736399</c:v>
                </c:pt>
                <c:pt idx="275">
                  <c:v>7.4850925812333102</c:v>
                </c:pt>
                <c:pt idx="276">
                  <c:v>7.5122740340929903</c:v>
                </c:pt>
                <c:pt idx="277">
                  <c:v>7.5394554869526704</c:v>
                </c:pt>
                <c:pt idx="278">
                  <c:v>7.5666369398123399</c:v>
                </c:pt>
                <c:pt idx="279">
                  <c:v>7.59381839267202</c:v>
                </c:pt>
                <c:pt idx="280">
                  <c:v>7.6209998455317001</c:v>
                </c:pt>
                <c:pt idx="281">
                  <c:v>7.6481812983913704</c:v>
                </c:pt>
                <c:pt idx="282">
                  <c:v>7.6753627512510496</c:v>
                </c:pt>
                <c:pt idx="283">
                  <c:v>7.7025442041107199</c:v>
                </c:pt>
                <c:pt idx="284">
                  <c:v>7.7297256569704</c:v>
                </c:pt>
                <c:pt idx="285">
                  <c:v>7.7569071098300801</c:v>
                </c:pt>
                <c:pt idx="286">
                  <c:v>7.7840885626897496</c:v>
                </c:pt>
                <c:pt idx="287">
                  <c:v>7.8112700155494297</c:v>
                </c:pt>
                <c:pt idx="288">
                  <c:v>7.8384514684091098</c:v>
                </c:pt>
                <c:pt idx="289">
                  <c:v>7.8656329212687801</c:v>
                </c:pt>
                <c:pt idx="290">
                  <c:v>7.8928143741284602</c:v>
                </c:pt>
                <c:pt idx="291">
                  <c:v>7.9199958269881297</c:v>
                </c:pt>
                <c:pt idx="292">
                  <c:v>7.9471772798478097</c:v>
                </c:pt>
                <c:pt idx="293">
                  <c:v>7.9743587327074898</c:v>
                </c:pt>
                <c:pt idx="294">
                  <c:v>8.0015401855671602</c:v>
                </c:pt>
                <c:pt idx="295">
                  <c:v>8.0287216384268394</c:v>
                </c:pt>
                <c:pt idx="296">
                  <c:v>8.0559030912865204</c:v>
                </c:pt>
                <c:pt idx="297">
                  <c:v>8.0830845441461907</c:v>
                </c:pt>
                <c:pt idx="298">
                  <c:v>8.1102659970058593</c:v>
                </c:pt>
                <c:pt idx="299">
                  <c:v>8.1374474498655402</c:v>
                </c:pt>
                <c:pt idx="300">
                  <c:v>8.1646289027252195</c:v>
                </c:pt>
                <c:pt idx="301">
                  <c:v>8.1918103555849004</c:v>
                </c:pt>
                <c:pt idx="302">
                  <c:v>8.2189918084445708</c:v>
                </c:pt>
                <c:pt idx="303">
                  <c:v>8.24617326130425</c:v>
                </c:pt>
                <c:pt idx="304">
                  <c:v>8.2733547141639203</c:v>
                </c:pt>
                <c:pt idx="305">
                  <c:v>8.3005361670235995</c:v>
                </c:pt>
                <c:pt idx="306">
                  <c:v>8.3277176198832805</c:v>
                </c:pt>
                <c:pt idx="307">
                  <c:v>8.3548990727429508</c:v>
                </c:pt>
                <c:pt idx="308">
                  <c:v>8.3820805256026301</c:v>
                </c:pt>
                <c:pt idx="309">
                  <c:v>8.4092619784623004</c:v>
                </c:pt>
                <c:pt idx="310">
                  <c:v>8.4364434313219796</c:v>
                </c:pt>
                <c:pt idx="311">
                  <c:v>8.4636248841816606</c:v>
                </c:pt>
                <c:pt idx="312">
                  <c:v>8.4908063370413291</c:v>
                </c:pt>
                <c:pt idx="313">
                  <c:v>8.5179877899010101</c:v>
                </c:pt>
                <c:pt idx="314">
                  <c:v>8.5451692427606805</c:v>
                </c:pt>
                <c:pt idx="315">
                  <c:v>8.5723506956203597</c:v>
                </c:pt>
                <c:pt idx="316">
                  <c:v>8.5995321484800407</c:v>
                </c:pt>
                <c:pt idx="317">
                  <c:v>8.6267136013397092</c:v>
                </c:pt>
                <c:pt idx="318">
                  <c:v>8.6538950541993902</c:v>
                </c:pt>
                <c:pt idx="319">
                  <c:v>8.6810765070590694</c:v>
                </c:pt>
                <c:pt idx="320">
                  <c:v>8.7082579599187397</c:v>
                </c:pt>
                <c:pt idx="321">
                  <c:v>8.7354394127784207</c:v>
                </c:pt>
                <c:pt idx="322">
                  <c:v>8.7626208656380893</c:v>
                </c:pt>
                <c:pt idx="323">
                  <c:v>8.7898023184977703</c:v>
                </c:pt>
                <c:pt idx="324">
                  <c:v>8.8169837713574406</c:v>
                </c:pt>
                <c:pt idx="325">
                  <c:v>8.8441652242171198</c:v>
                </c:pt>
                <c:pt idx="326">
                  <c:v>8.8713466770768008</c:v>
                </c:pt>
                <c:pt idx="327">
                  <c:v>8.8985281299364694</c:v>
                </c:pt>
                <c:pt idx="328">
                  <c:v>8.9257095827961503</c:v>
                </c:pt>
              </c:numCache>
            </c:numRef>
          </c:xVal>
          <c:yVal>
            <c:numRef>
              <c:f>Sheet1!$D$2:$D$330</c:f>
              <c:numCache>
                <c:formatCode>General</c:formatCode>
                <c:ptCount val="329"/>
                <c:pt idx="0">
                  <c:v>1165.508</c:v>
                </c:pt>
                <c:pt idx="1">
                  <c:v>1143.1079999999999</c:v>
                </c:pt>
                <c:pt idx="2">
                  <c:v>1159.1369999999999</c:v>
                </c:pt>
                <c:pt idx="3">
                  <c:v>1190.088</c:v>
                </c:pt>
                <c:pt idx="4">
                  <c:v>1290.336</c:v>
                </c:pt>
                <c:pt idx="5">
                  <c:v>1084.3</c:v>
                </c:pt>
                <c:pt idx="6">
                  <c:v>1177.3720000000001</c:v>
                </c:pt>
                <c:pt idx="7">
                  <c:v>1186.3</c:v>
                </c:pt>
                <c:pt idx="8">
                  <c:v>1211.7529999999999</c:v>
                </c:pt>
                <c:pt idx="9">
                  <c:v>1149.489</c:v>
                </c:pt>
                <c:pt idx="10">
                  <c:v>1175.366</c:v>
                </c:pt>
                <c:pt idx="11">
                  <c:v>1257.57</c:v>
                </c:pt>
                <c:pt idx="12">
                  <c:v>1239.5840000000001</c:v>
                </c:pt>
                <c:pt idx="13">
                  <c:v>1301.4590000000001</c:v>
                </c:pt>
                <c:pt idx="14">
                  <c:v>1128.1369999999999</c:v>
                </c:pt>
                <c:pt idx="15">
                  <c:v>1299.6510000000001</c:v>
                </c:pt>
                <c:pt idx="16">
                  <c:v>1332.2239999999999</c:v>
                </c:pt>
                <c:pt idx="17">
                  <c:v>1257.5239999999999</c:v>
                </c:pt>
                <c:pt idx="18">
                  <c:v>1270.7829999999999</c:v>
                </c:pt>
                <c:pt idx="19">
                  <c:v>1250.95</c:v>
                </c:pt>
                <c:pt idx="20">
                  <c:v>1294.914</c:v>
                </c:pt>
                <c:pt idx="21">
                  <c:v>1472.652</c:v>
                </c:pt>
                <c:pt idx="22">
                  <c:v>1348.067</c:v>
                </c:pt>
                <c:pt idx="23">
                  <c:v>1305.021</c:v>
                </c:pt>
                <c:pt idx="24">
                  <c:v>1300.24</c:v>
                </c:pt>
                <c:pt idx="25">
                  <c:v>1360.3720000000001</c:v>
                </c:pt>
                <c:pt idx="26">
                  <c:v>1313.575</c:v>
                </c:pt>
                <c:pt idx="27">
                  <c:v>1345.6369999999999</c:v>
                </c:pt>
                <c:pt idx="28">
                  <c:v>1419.068</c:v>
                </c:pt>
                <c:pt idx="29">
                  <c:v>1478.9449999999999</c:v>
                </c:pt>
                <c:pt idx="30">
                  <c:v>1466.0419999999999</c:v>
                </c:pt>
                <c:pt idx="31">
                  <c:v>1407.097</c:v>
                </c:pt>
                <c:pt idx="32">
                  <c:v>1403.0419999999999</c:v>
                </c:pt>
                <c:pt idx="33">
                  <c:v>1386.057</c:v>
                </c:pt>
                <c:pt idx="34">
                  <c:v>1302.8989999999999</c:v>
                </c:pt>
                <c:pt idx="35">
                  <c:v>1456.443</c:v>
                </c:pt>
                <c:pt idx="36">
                  <c:v>1506.7159999999999</c:v>
                </c:pt>
                <c:pt idx="37">
                  <c:v>1511.0309999999999</c:v>
                </c:pt>
                <c:pt idx="38">
                  <c:v>1415.4829999999999</c:v>
                </c:pt>
                <c:pt idx="39">
                  <c:v>1478.3009999999999</c:v>
                </c:pt>
                <c:pt idx="40">
                  <c:v>1452.7370000000001</c:v>
                </c:pt>
                <c:pt idx="41">
                  <c:v>1546.682</c:v>
                </c:pt>
                <c:pt idx="42">
                  <c:v>1634.88</c:v>
                </c:pt>
                <c:pt idx="43">
                  <c:v>1583.5329999999999</c:v>
                </c:pt>
                <c:pt idx="44">
                  <c:v>1516.6110000000001</c:v>
                </c:pt>
                <c:pt idx="45">
                  <c:v>1680.402</c:v>
                </c:pt>
                <c:pt idx="46">
                  <c:v>1549.7370000000001</c:v>
                </c:pt>
                <c:pt idx="47">
                  <c:v>1547.98</c:v>
                </c:pt>
                <c:pt idx="48">
                  <c:v>1724.616</c:v>
                </c:pt>
                <c:pt idx="49">
                  <c:v>1589.4179999999999</c:v>
                </c:pt>
                <c:pt idx="50">
                  <c:v>1760.6</c:v>
                </c:pt>
                <c:pt idx="51">
                  <c:v>1714.8330000000001</c:v>
                </c:pt>
                <c:pt idx="52">
                  <c:v>1706.1780000000001</c:v>
                </c:pt>
                <c:pt idx="53">
                  <c:v>1649.366</c:v>
                </c:pt>
                <c:pt idx="54">
                  <c:v>1717.2139999999999</c:v>
                </c:pt>
                <c:pt idx="55">
                  <c:v>1667.8789999999999</c:v>
                </c:pt>
                <c:pt idx="56">
                  <c:v>1613.549</c:v>
                </c:pt>
                <c:pt idx="57">
                  <c:v>1768.2139999999999</c:v>
                </c:pt>
                <c:pt idx="58">
                  <c:v>1728.9659999999999</c:v>
                </c:pt>
                <c:pt idx="59">
                  <c:v>1647.884</c:v>
                </c:pt>
                <c:pt idx="60">
                  <c:v>1674.7280000000001</c:v>
                </c:pt>
                <c:pt idx="61">
                  <c:v>1895.606</c:v>
                </c:pt>
                <c:pt idx="62">
                  <c:v>1726.519</c:v>
                </c:pt>
                <c:pt idx="63">
                  <c:v>1710.508</c:v>
                </c:pt>
                <c:pt idx="64">
                  <c:v>1692.0719999999999</c:v>
                </c:pt>
                <c:pt idx="65">
                  <c:v>1764.077</c:v>
                </c:pt>
                <c:pt idx="66">
                  <c:v>1820.5650000000001</c:v>
                </c:pt>
                <c:pt idx="67">
                  <c:v>1951.722</c:v>
                </c:pt>
                <c:pt idx="68">
                  <c:v>1901.15</c:v>
                </c:pt>
                <c:pt idx="69">
                  <c:v>1842.748</c:v>
                </c:pt>
                <c:pt idx="70">
                  <c:v>1872.5039999999999</c:v>
                </c:pt>
                <c:pt idx="71">
                  <c:v>1812.154</c:v>
                </c:pt>
                <c:pt idx="72">
                  <c:v>1981.819</c:v>
                </c:pt>
                <c:pt idx="73">
                  <c:v>1856.037</c:v>
                </c:pt>
                <c:pt idx="74">
                  <c:v>1955.0119999999999</c:v>
                </c:pt>
                <c:pt idx="75">
                  <c:v>2022.9870000000001</c:v>
                </c:pt>
                <c:pt idx="76">
                  <c:v>1942.306</c:v>
                </c:pt>
                <c:pt idx="77">
                  <c:v>2019.557</c:v>
                </c:pt>
                <c:pt idx="78">
                  <c:v>1922.6310000000001</c:v>
                </c:pt>
                <c:pt idx="79">
                  <c:v>2054.337</c:v>
                </c:pt>
                <c:pt idx="80">
                  <c:v>1830.741</c:v>
                </c:pt>
                <c:pt idx="81">
                  <c:v>2034.3679999999999</c:v>
                </c:pt>
                <c:pt idx="82">
                  <c:v>1944.317</c:v>
                </c:pt>
                <c:pt idx="83">
                  <c:v>2169.1390000000001</c:v>
                </c:pt>
                <c:pt idx="84">
                  <c:v>2013.8030000000001</c:v>
                </c:pt>
                <c:pt idx="85">
                  <c:v>2042.5039999999999</c:v>
                </c:pt>
                <c:pt idx="86">
                  <c:v>1936.5550000000001</c:v>
                </c:pt>
                <c:pt idx="87">
                  <c:v>2014.4280000000001</c:v>
                </c:pt>
                <c:pt idx="88">
                  <c:v>2052.8330000000001</c:v>
                </c:pt>
                <c:pt idx="89">
                  <c:v>2196.261</c:v>
                </c:pt>
                <c:pt idx="90">
                  <c:v>2127.0880000000002</c:v>
                </c:pt>
                <c:pt idx="91">
                  <c:v>2076.0970000000002</c:v>
                </c:pt>
                <c:pt idx="92">
                  <c:v>2059.92</c:v>
                </c:pt>
                <c:pt idx="93">
                  <c:v>2256.701</c:v>
                </c:pt>
                <c:pt idx="94">
                  <c:v>2105.91</c:v>
                </c:pt>
                <c:pt idx="95">
                  <c:v>2139.4479999999999</c:v>
                </c:pt>
                <c:pt idx="96">
                  <c:v>2175.9850000000001</c:v>
                </c:pt>
                <c:pt idx="97">
                  <c:v>2336.6559999999999</c:v>
                </c:pt>
                <c:pt idx="98">
                  <c:v>2097.7730000000001</c:v>
                </c:pt>
                <c:pt idx="99">
                  <c:v>2196.585</c:v>
                </c:pt>
                <c:pt idx="100">
                  <c:v>2125.9859999999999</c:v>
                </c:pt>
                <c:pt idx="101">
                  <c:v>2149.92</c:v>
                </c:pt>
                <c:pt idx="102">
                  <c:v>2173.1689999999999</c:v>
                </c:pt>
                <c:pt idx="103">
                  <c:v>2243.518</c:v>
                </c:pt>
                <c:pt idx="104">
                  <c:v>2051.9</c:v>
                </c:pt>
                <c:pt idx="105">
                  <c:v>1939.047</c:v>
                </c:pt>
                <c:pt idx="106">
                  <c:v>2157.8850000000002</c:v>
                </c:pt>
                <c:pt idx="107">
                  <c:v>2288.4740000000002</c:v>
                </c:pt>
                <c:pt idx="108">
                  <c:v>2082.7280000000001</c:v>
                </c:pt>
                <c:pt idx="109">
                  <c:v>2231.5639999999999</c:v>
                </c:pt>
                <c:pt idx="110">
                  <c:v>2064.4929999999999</c:v>
                </c:pt>
                <c:pt idx="111">
                  <c:v>1912.3130000000001</c:v>
                </c:pt>
                <c:pt idx="112">
                  <c:v>2141.482</c:v>
                </c:pt>
                <c:pt idx="113">
                  <c:v>2148.165</c:v>
                </c:pt>
                <c:pt idx="114">
                  <c:v>2086.982</c:v>
                </c:pt>
                <c:pt idx="115">
                  <c:v>2113.2040000000002</c:v>
                </c:pt>
                <c:pt idx="116">
                  <c:v>2174.895</c:v>
                </c:pt>
                <c:pt idx="117">
                  <c:v>2189.748</c:v>
                </c:pt>
                <c:pt idx="118">
                  <c:v>2215.2530000000002</c:v>
                </c:pt>
                <c:pt idx="119">
                  <c:v>2093.0830000000001</c:v>
                </c:pt>
                <c:pt idx="120">
                  <c:v>2138.569</c:v>
                </c:pt>
                <c:pt idx="121">
                  <c:v>2186.3989999999999</c:v>
                </c:pt>
                <c:pt idx="122">
                  <c:v>2091.8000000000002</c:v>
                </c:pt>
                <c:pt idx="123">
                  <c:v>2267.585</c:v>
                </c:pt>
                <c:pt idx="124">
                  <c:v>2244.402</c:v>
                </c:pt>
                <c:pt idx="125">
                  <c:v>2190.8139999999999</c:v>
                </c:pt>
                <c:pt idx="126">
                  <c:v>2108.4180000000001</c:v>
                </c:pt>
                <c:pt idx="127">
                  <c:v>2252.8150000000001</c:v>
                </c:pt>
                <c:pt idx="128">
                  <c:v>2225.2350000000001</c:v>
                </c:pt>
                <c:pt idx="129">
                  <c:v>2118.6860000000001</c:v>
                </c:pt>
                <c:pt idx="130">
                  <c:v>1988.1479999999999</c:v>
                </c:pt>
                <c:pt idx="131">
                  <c:v>2074.4839999999999</c:v>
                </c:pt>
                <c:pt idx="132">
                  <c:v>2208.3069999999998</c:v>
                </c:pt>
                <c:pt idx="133">
                  <c:v>2072.85</c:v>
                </c:pt>
                <c:pt idx="134">
                  <c:v>1961.7329999999999</c:v>
                </c:pt>
                <c:pt idx="135">
                  <c:v>2164.7629999999999</c:v>
                </c:pt>
                <c:pt idx="136">
                  <c:v>2250.9659999999999</c:v>
                </c:pt>
                <c:pt idx="137">
                  <c:v>2333.17</c:v>
                </c:pt>
                <c:pt idx="138">
                  <c:v>2044.8030000000001</c:v>
                </c:pt>
                <c:pt idx="139">
                  <c:v>2137.9209999999998</c:v>
                </c:pt>
                <c:pt idx="140">
                  <c:v>2343.2399999999998</c:v>
                </c:pt>
                <c:pt idx="141">
                  <c:v>2143.4540000000002</c:v>
                </c:pt>
                <c:pt idx="142">
                  <c:v>2312.0630000000001</c:v>
                </c:pt>
                <c:pt idx="143">
                  <c:v>2175.3180000000002</c:v>
                </c:pt>
                <c:pt idx="144">
                  <c:v>2141.5160000000001</c:v>
                </c:pt>
                <c:pt idx="145">
                  <c:v>2320.904</c:v>
                </c:pt>
                <c:pt idx="146">
                  <c:v>2009.8</c:v>
                </c:pt>
                <c:pt idx="147">
                  <c:v>2178.2550000000001</c:v>
                </c:pt>
                <c:pt idx="148">
                  <c:v>2261.8220000000001</c:v>
                </c:pt>
                <c:pt idx="149">
                  <c:v>2268.1799999999998</c:v>
                </c:pt>
                <c:pt idx="150">
                  <c:v>2152.2919999999999</c:v>
                </c:pt>
                <c:pt idx="151">
                  <c:v>2238.123</c:v>
                </c:pt>
                <c:pt idx="152">
                  <c:v>2027.646</c:v>
                </c:pt>
                <c:pt idx="153">
                  <c:v>2205.241</c:v>
                </c:pt>
                <c:pt idx="154">
                  <c:v>2213.875</c:v>
                </c:pt>
                <c:pt idx="155">
                  <c:v>2262.7370000000001</c:v>
                </c:pt>
                <c:pt idx="156">
                  <c:v>2349.3829999999998</c:v>
                </c:pt>
                <c:pt idx="157">
                  <c:v>2258.047</c:v>
                </c:pt>
                <c:pt idx="158">
                  <c:v>2253.25</c:v>
                </c:pt>
                <c:pt idx="159">
                  <c:v>2394.5309999999999</c:v>
                </c:pt>
                <c:pt idx="160">
                  <c:v>2364.346</c:v>
                </c:pt>
                <c:pt idx="161">
                  <c:v>2326.9360000000001</c:v>
                </c:pt>
                <c:pt idx="162">
                  <c:v>2203.4720000000002</c:v>
                </c:pt>
                <c:pt idx="163">
                  <c:v>2156.23</c:v>
                </c:pt>
                <c:pt idx="164">
                  <c:v>2106.6559999999999</c:v>
                </c:pt>
                <c:pt idx="165">
                  <c:v>2216.7779999999998</c:v>
                </c:pt>
                <c:pt idx="166">
                  <c:v>2205.6019999999999</c:v>
                </c:pt>
                <c:pt idx="167">
                  <c:v>2156.7730000000001</c:v>
                </c:pt>
                <c:pt idx="168">
                  <c:v>2117.9589999999998</c:v>
                </c:pt>
                <c:pt idx="169">
                  <c:v>2214.1019999999999</c:v>
                </c:pt>
                <c:pt idx="170">
                  <c:v>2245.6039999999998</c:v>
                </c:pt>
                <c:pt idx="171">
                  <c:v>2177.27</c:v>
                </c:pt>
                <c:pt idx="172">
                  <c:v>2168.8739999999998</c:v>
                </c:pt>
                <c:pt idx="173">
                  <c:v>2297.0010000000002</c:v>
                </c:pt>
                <c:pt idx="174">
                  <c:v>2172.7449999999999</c:v>
                </c:pt>
                <c:pt idx="175">
                  <c:v>2232.31</c:v>
                </c:pt>
                <c:pt idx="176">
                  <c:v>2216.9250000000002</c:v>
                </c:pt>
                <c:pt idx="177">
                  <c:v>2117.0369999999998</c:v>
                </c:pt>
                <c:pt idx="178">
                  <c:v>2194.8960000000002</c:v>
                </c:pt>
                <c:pt idx="179">
                  <c:v>2154.8850000000002</c:v>
                </c:pt>
                <c:pt idx="180">
                  <c:v>2293.0309999999999</c:v>
                </c:pt>
                <c:pt idx="181">
                  <c:v>2382.5140000000001</c:v>
                </c:pt>
                <c:pt idx="182">
                  <c:v>2166.2550000000001</c:v>
                </c:pt>
                <c:pt idx="183">
                  <c:v>2132.6610000000001</c:v>
                </c:pt>
                <c:pt idx="184">
                  <c:v>2232.7739999999999</c:v>
                </c:pt>
                <c:pt idx="185">
                  <c:v>2231.433</c:v>
                </c:pt>
                <c:pt idx="186">
                  <c:v>2173.4470000000001</c:v>
                </c:pt>
                <c:pt idx="187">
                  <c:v>2130.5250000000001</c:v>
                </c:pt>
                <c:pt idx="188">
                  <c:v>2227.1680000000001</c:v>
                </c:pt>
                <c:pt idx="189">
                  <c:v>2132.5230000000001</c:v>
                </c:pt>
                <c:pt idx="190">
                  <c:v>2139.0889999999999</c:v>
                </c:pt>
                <c:pt idx="191">
                  <c:v>2114.002</c:v>
                </c:pt>
                <c:pt idx="192">
                  <c:v>2218.489</c:v>
                </c:pt>
                <c:pt idx="193">
                  <c:v>2221.971</c:v>
                </c:pt>
                <c:pt idx="194">
                  <c:v>2287.2449999999999</c:v>
                </c:pt>
                <c:pt idx="195">
                  <c:v>2159.134</c:v>
                </c:pt>
                <c:pt idx="196">
                  <c:v>2039.7070000000001</c:v>
                </c:pt>
                <c:pt idx="197">
                  <c:v>2317.0419999999999</c:v>
                </c:pt>
                <c:pt idx="198">
                  <c:v>2242.5700000000002</c:v>
                </c:pt>
                <c:pt idx="199">
                  <c:v>2222.165</c:v>
                </c:pt>
                <c:pt idx="200">
                  <c:v>2230.88</c:v>
                </c:pt>
                <c:pt idx="201">
                  <c:v>2153.433</c:v>
                </c:pt>
                <c:pt idx="202">
                  <c:v>2105.7530000000002</c:v>
                </c:pt>
                <c:pt idx="203">
                  <c:v>2302.951</c:v>
                </c:pt>
                <c:pt idx="204">
                  <c:v>2190.4479999999999</c:v>
                </c:pt>
                <c:pt idx="205">
                  <c:v>2080.1170000000002</c:v>
                </c:pt>
                <c:pt idx="206">
                  <c:v>2144.1039999999998</c:v>
                </c:pt>
                <c:pt idx="207">
                  <c:v>2200.7930000000001</c:v>
                </c:pt>
                <c:pt idx="208">
                  <c:v>2329.3719999999998</c:v>
                </c:pt>
                <c:pt idx="209">
                  <c:v>2295.393</c:v>
                </c:pt>
                <c:pt idx="210">
                  <c:v>2123.31</c:v>
                </c:pt>
                <c:pt idx="211">
                  <c:v>2133.7730000000001</c:v>
                </c:pt>
                <c:pt idx="212">
                  <c:v>2135.7159999999999</c:v>
                </c:pt>
                <c:pt idx="213">
                  <c:v>2276.576</c:v>
                </c:pt>
                <c:pt idx="214">
                  <c:v>2187.7530000000002</c:v>
                </c:pt>
                <c:pt idx="215">
                  <c:v>2445.7280000000001</c:v>
                </c:pt>
                <c:pt idx="216">
                  <c:v>2134.4740000000002</c:v>
                </c:pt>
                <c:pt idx="217">
                  <c:v>2070.7629999999999</c:v>
                </c:pt>
                <c:pt idx="218">
                  <c:v>2064.0929999999998</c:v>
                </c:pt>
                <c:pt idx="219">
                  <c:v>2056.25</c:v>
                </c:pt>
                <c:pt idx="220">
                  <c:v>2032.001</c:v>
                </c:pt>
                <c:pt idx="221">
                  <c:v>2162.8130000000001</c:v>
                </c:pt>
                <c:pt idx="222">
                  <c:v>2161.6979999999999</c:v>
                </c:pt>
                <c:pt idx="223">
                  <c:v>2164.5239999999999</c:v>
                </c:pt>
                <c:pt idx="224">
                  <c:v>2184.875</c:v>
                </c:pt>
                <c:pt idx="225">
                  <c:v>2278.5839999999998</c:v>
                </c:pt>
                <c:pt idx="226">
                  <c:v>2176.3589999999999</c:v>
                </c:pt>
                <c:pt idx="227">
                  <c:v>2063.1129999999998</c:v>
                </c:pt>
                <c:pt idx="228">
                  <c:v>2046.84</c:v>
                </c:pt>
                <c:pt idx="229">
                  <c:v>2111.7289999999998</c:v>
                </c:pt>
                <c:pt idx="230">
                  <c:v>1892.443</c:v>
                </c:pt>
                <c:pt idx="231">
                  <c:v>2055.665</c:v>
                </c:pt>
                <c:pt idx="232">
                  <c:v>1924.6369999999999</c:v>
                </c:pt>
                <c:pt idx="233">
                  <c:v>2069.6019999999999</c:v>
                </c:pt>
                <c:pt idx="234">
                  <c:v>2083.5079999999998</c:v>
                </c:pt>
                <c:pt idx="235">
                  <c:v>2072.1689999999999</c:v>
                </c:pt>
                <c:pt idx="236">
                  <c:v>2048.3159999999998</c:v>
                </c:pt>
                <c:pt idx="237">
                  <c:v>2106.607</c:v>
                </c:pt>
                <c:pt idx="238">
                  <c:v>1906.17</c:v>
                </c:pt>
                <c:pt idx="239">
                  <c:v>2128.3009999999999</c:v>
                </c:pt>
                <c:pt idx="240">
                  <c:v>1978.865</c:v>
                </c:pt>
                <c:pt idx="241">
                  <c:v>1991.454</c:v>
                </c:pt>
                <c:pt idx="242">
                  <c:v>1950.701</c:v>
                </c:pt>
                <c:pt idx="243">
                  <c:v>1974.0830000000001</c:v>
                </c:pt>
                <c:pt idx="244">
                  <c:v>1927.0740000000001</c:v>
                </c:pt>
                <c:pt idx="245">
                  <c:v>1787.2339999999999</c:v>
                </c:pt>
                <c:pt idx="246">
                  <c:v>1826.3879999999999</c:v>
                </c:pt>
                <c:pt idx="247">
                  <c:v>1905.0519999999999</c:v>
                </c:pt>
                <c:pt idx="248">
                  <c:v>1749.778</c:v>
                </c:pt>
                <c:pt idx="249">
                  <c:v>1839.183</c:v>
                </c:pt>
                <c:pt idx="250">
                  <c:v>1793.654</c:v>
                </c:pt>
                <c:pt idx="251">
                  <c:v>1928.1690000000001</c:v>
                </c:pt>
                <c:pt idx="252">
                  <c:v>1807.8589999999999</c:v>
                </c:pt>
                <c:pt idx="253">
                  <c:v>1856.182</c:v>
                </c:pt>
                <c:pt idx="254">
                  <c:v>1777.6869999999999</c:v>
                </c:pt>
                <c:pt idx="255">
                  <c:v>1772.077</c:v>
                </c:pt>
                <c:pt idx="256">
                  <c:v>1788.5440000000001</c:v>
                </c:pt>
                <c:pt idx="257">
                  <c:v>1783.499</c:v>
                </c:pt>
                <c:pt idx="258">
                  <c:v>1646.808</c:v>
                </c:pt>
                <c:pt idx="259">
                  <c:v>1759.691</c:v>
                </c:pt>
                <c:pt idx="260">
                  <c:v>1690.9960000000001</c:v>
                </c:pt>
                <c:pt idx="261">
                  <c:v>1643.636</c:v>
                </c:pt>
                <c:pt idx="262">
                  <c:v>1653.4780000000001</c:v>
                </c:pt>
                <c:pt idx="263">
                  <c:v>1690.423</c:v>
                </c:pt>
                <c:pt idx="264">
                  <c:v>1666.681</c:v>
                </c:pt>
                <c:pt idx="265">
                  <c:v>1625.559</c:v>
                </c:pt>
                <c:pt idx="266">
                  <c:v>1504.2809999999999</c:v>
                </c:pt>
                <c:pt idx="267">
                  <c:v>1658.498</c:v>
                </c:pt>
                <c:pt idx="268">
                  <c:v>1440.884</c:v>
                </c:pt>
                <c:pt idx="269">
                  <c:v>1485.672</c:v>
                </c:pt>
                <c:pt idx="270">
                  <c:v>1420.3109999999999</c:v>
                </c:pt>
                <c:pt idx="271">
                  <c:v>1548.8430000000001</c:v>
                </c:pt>
                <c:pt idx="272">
                  <c:v>1466.4179999999999</c:v>
                </c:pt>
                <c:pt idx="273">
                  <c:v>1426.204</c:v>
                </c:pt>
                <c:pt idx="274">
                  <c:v>1362.9</c:v>
                </c:pt>
                <c:pt idx="275">
                  <c:v>1306.173</c:v>
                </c:pt>
                <c:pt idx="276">
                  <c:v>1298.5909999999999</c:v>
                </c:pt>
                <c:pt idx="277">
                  <c:v>1442.96</c:v>
                </c:pt>
                <c:pt idx="278">
                  <c:v>1308.7560000000001</c:v>
                </c:pt>
                <c:pt idx="279">
                  <c:v>1352.509</c:v>
                </c:pt>
                <c:pt idx="280">
                  <c:v>1135.097</c:v>
                </c:pt>
                <c:pt idx="281">
                  <c:v>1298.2449999999999</c:v>
                </c:pt>
                <c:pt idx="282">
                  <c:v>1124.991</c:v>
                </c:pt>
                <c:pt idx="283">
                  <c:v>1148.2449999999999</c:v>
                </c:pt>
                <c:pt idx="284">
                  <c:v>1183.5429999999999</c:v>
                </c:pt>
                <c:pt idx="285">
                  <c:v>1072.758</c:v>
                </c:pt>
                <c:pt idx="286">
                  <c:v>967.39149999999995</c:v>
                </c:pt>
                <c:pt idx="287">
                  <c:v>1010.355</c:v>
                </c:pt>
                <c:pt idx="288">
                  <c:v>1058.3209999999999</c:v>
                </c:pt>
                <c:pt idx="289">
                  <c:v>985.91010000000006</c:v>
                </c:pt>
                <c:pt idx="290">
                  <c:v>939.17409999999995</c:v>
                </c:pt>
                <c:pt idx="291">
                  <c:v>971.52850000000001</c:v>
                </c:pt>
                <c:pt idx="292">
                  <c:v>983.9248</c:v>
                </c:pt>
                <c:pt idx="293">
                  <c:v>993.71069999999997</c:v>
                </c:pt>
                <c:pt idx="294">
                  <c:v>970.61919999999998</c:v>
                </c:pt>
                <c:pt idx="295">
                  <c:v>995.39170000000001</c:v>
                </c:pt>
                <c:pt idx="296">
                  <c:v>993.66129999999998</c:v>
                </c:pt>
                <c:pt idx="297">
                  <c:v>1068.4829999999999</c:v>
                </c:pt>
                <c:pt idx="298">
                  <c:v>1055.25</c:v>
                </c:pt>
                <c:pt idx="299">
                  <c:v>1016.828</c:v>
                </c:pt>
                <c:pt idx="300">
                  <c:v>962.14819999999997</c:v>
                </c:pt>
                <c:pt idx="301">
                  <c:v>979.5548</c:v>
                </c:pt>
                <c:pt idx="302">
                  <c:v>1106.1020000000001</c:v>
                </c:pt>
                <c:pt idx="303">
                  <c:v>1075.9659999999999</c:v>
                </c:pt>
                <c:pt idx="304">
                  <c:v>1065.124</c:v>
                </c:pt>
                <c:pt idx="305">
                  <c:v>1000.056</c:v>
                </c:pt>
                <c:pt idx="306">
                  <c:v>1148.5070000000001</c:v>
                </c:pt>
                <c:pt idx="307">
                  <c:v>1133.4780000000001</c:v>
                </c:pt>
                <c:pt idx="308">
                  <c:v>1152.7529999999999</c:v>
                </c:pt>
                <c:pt idx="309">
                  <c:v>1101.7819999999999</c:v>
                </c:pt>
                <c:pt idx="310">
                  <c:v>1153.5999999999999</c:v>
                </c:pt>
                <c:pt idx="311">
                  <c:v>1153.452</c:v>
                </c:pt>
                <c:pt idx="312">
                  <c:v>1097.3320000000001</c:v>
                </c:pt>
                <c:pt idx="313">
                  <c:v>1206.412</c:v>
                </c:pt>
                <c:pt idx="314">
                  <c:v>1158.29</c:v>
                </c:pt>
                <c:pt idx="315">
                  <c:v>1127.6110000000001</c:v>
                </c:pt>
                <c:pt idx="316">
                  <c:v>1100.8330000000001</c:v>
                </c:pt>
                <c:pt idx="317">
                  <c:v>1205.107</c:v>
                </c:pt>
                <c:pt idx="318">
                  <c:v>1156.5440000000001</c:v>
                </c:pt>
                <c:pt idx="319">
                  <c:v>1167.5630000000001</c:v>
                </c:pt>
                <c:pt idx="320">
                  <c:v>1083.325</c:v>
                </c:pt>
                <c:pt idx="321">
                  <c:v>1030.5029999999999</c:v>
                </c:pt>
                <c:pt idx="322">
                  <c:v>1039.403</c:v>
                </c:pt>
                <c:pt idx="323">
                  <c:v>945.30070000000001</c:v>
                </c:pt>
                <c:pt idx="324">
                  <c:v>915.8741</c:v>
                </c:pt>
                <c:pt idx="325">
                  <c:v>924.25379999999996</c:v>
                </c:pt>
                <c:pt idx="326">
                  <c:v>911.9298</c:v>
                </c:pt>
                <c:pt idx="327">
                  <c:v>995.49300000000005</c:v>
                </c:pt>
                <c:pt idx="328">
                  <c:v>947.67539999999997</c:v>
                </c:pt>
              </c:numCache>
            </c:numRef>
          </c:yVal>
          <c:smooth val="0"/>
          <c:extLst>
            <c:ext xmlns:c16="http://schemas.microsoft.com/office/drawing/2014/chart" uri="{C3380CC4-5D6E-409C-BE32-E72D297353CC}">
              <c16:uniqueId val="{00000001-59A4-4BEB-A582-FBFBAAFCE1B4}"/>
            </c:ext>
          </c:extLst>
        </c:ser>
        <c:ser>
          <c:idx val="2"/>
          <c:order val="2"/>
          <c:tx>
            <c:strRef>
              <c:f>Sheet1!$E$1</c:f>
              <c:strCache>
                <c:ptCount val="1"/>
                <c:pt idx="0">
                  <c:v>O Kα1</c:v>
                </c:pt>
              </c:strCache>
            </c:strRef>
          </c:tx>
          <c:spPr>
            <a:ln w="19046" cap="rnd">
              <a:solidFill>
                <a:srgbClr val="A5A5A5"/>
              </a:solidFill>
              <a:prstDash val="solid"/>
              <a:round/>
            </a:ln>
          </c:spPr>
          <c:marker>
            <c:symbol val="none"/>
          </c:marker>
          <c:xVal>
            <c:numRef>
              <c:f>Sheet1!$B$2:$B$330</c:f>
              <c:numCache>
                <c:formatCode>General</c:formatCode>
                <c:ptCount val="329"/>
                <c:pt idx="0">
                  <c:v>1.0193044822377701E-2</c:v>
                </c:pt>
                <c:pt idx="1">
                  <c:v>3.7374497682053497E-2</c:v>
                </c:pt>
                <c:pt idx="2">
                  <c:v>6.4555950541729398E-2</c:v>
                </c:pt>
                <c:pt idx="3">
                  <c:v>9.1737403401408305E-2</c:v>
                </c:pt>
                <c:pt idx="4">
                  <c:v>0.118918856261084</c:v>
                </c:pt>
                <c:pt idx="5">
                  <c:v>0.14610030912076</c:v>
                </c:pt>
                <c:pt idx="6">
                  <c:v>0.17328176198043599</c:v>
                </c:pt>
                <c:pt idx="7">
                  <c:v>0.20046321484011201</c:v>
                </c:pt>
                <c:pt idx="8">
                  <c:v>0.227644667699788</c:v>
                </c:pt>
                <c:pt idx="9">
                  <c:v>0.25482612055946402</c:v>
                </c:pt>
                <c:pt idx="10">
                  <c:v>0.28200757341913901</c:v>
                </c:pt>
                <c:pt idx="11">
                  <c:v>0.309189026278815</c:v>
                </c:pt>
                <c:pt idx="12">
                  <c:v>0.336370479138491</c:v>
                </c:pt>
                <c:pt idx="13">
                  <c:v>0.36355193199816699</c:v>
                </c:pt>
                <c:pt idx="14">
                  <c:v>0.39073338485784598</c:v>
                </c:pt>
                <c:pt idx="15">
                  <c:v>0.41791483771752203</c:v>
                </c:pt>
                <c:pt idx="16">
                  <c:v>0.44509629057719802</c:v>
                </c:pt>
                <c:pt idx="17">
                  <c:v>0.47227774343687401</c:v>
                </c:pt>
                <c:pt idx="18">
                  <c:v>0.499459196296549</c:v>
                </c:pt>
                <c:pt idx="19">
                  <c:v>0.52664064915622499</c:v>
                </c:pt>
                <c:pt idx="20">
                  <c:v>0.55382210201590099</c:v>
                </c:pt>
                <c:pt idx="21">
                  <c:v>0.58100355487557698</c:v>
                </c:pt>
                <c:pt idx="22">
                  <c:v>0.60818500773525297</c:v>
                </c:pt>
                <c:pt idx="23">
                  <c:v>0.63536646059492896</c:v>
                </c:pt>
                <c:pt idx="24">
                  <c:v>0.66254791345460495</c:v>
                </c:pt>
                <c:pt idx="25">
                  <c:v>0.68972936631427995</c:v>
                </c:pt>
                <c:pt idx="26">
                  <c:v>0.71691081917395905</c:v>
                </c:pt>
                <c:pt idx="27">
                  <c:v>0.74409227203363504</c:v>
                </c:pt>
                <c:pt idx="28">
                  <c:v>0.77127372489331103</c:v>
                </c:pt>
                <c:pt idx="29">
                  <c:v>0.79845517775298702</c:v>
                </c:pt>
                <c:pt idx="30">
                  <c:v>0.82563663061266301</c:v>
                </c:pt>
                <c:pt idx="31">
                  <c:v>0.85281808347233901</c:v>
                </c:pt>
                <c:pt idx="32">
                  <c:v>0.879999536332015</c:v>
                </c:pt>
                <c:pt idx="33">
                  <c:v>0.90718098919168999</c:v>
                </c:pt>
                <c:pt idx="34">
                  <c:v>0.93436244205136598</c:v>
                </c:pt>
                <c:pt idx="35">
                  <c:v>0.96154389491104197</c:v>
                </c:pt>
                <c:pt idx="36">
                  <c:v>0.98872534777072096</c:v>
                </c:pt>
                <c:pt idx="37">
                  <c:v>1.0159068006304</c:v>
                </c:pt>
                <c:pt idx="38">
                  <c:v>1.0430882534900701</c:v>
                </c:pt>
                <c:pt idx="39">
                  <c:v>1.0702697063497499</c:v>
                </c:pt>
                <c:pt idx="40">
                  <c:v>1.09745115920942</c:v>
                </c:pt>
                <c:pt idx="41">
                  <c:v>1.1246326120690999</c:v>
                </c:pt>
                <c:pt idx="42">
                  <c:v>1.15181406492878</c:v>
                </c:pt>
                <c:pt idx="43">
                  <c:v>1.1789955177884499</c:v>
                </c:pt>
                <c:pt idx="44">
                  <c:v>1.20617697064813</c:v>
                </c:pt>
                <c:pt idx="45">
                  <c:v>1.2333584235077999</c:v>
                </c:pt>
                <c:pt idx="46">
                  <c:v>1.26053987636748</c:v>
                </c:pt>
                <c:pt idx="47">
                  <c:v>1.2877213292271601</c:v>
                </c:pt>
                <c:pt idx="48">
                  <c:v>1.31490278208683</c:v>
                </c:pt>
                <c:pt idx="49">
                  <c:v>1.3420842349465101</c:v>
                </c:pt>
                <c:pt idx="50">
                  <c:v>1.36926568780619</c:v>
                </c:pt>
                <c:pt idx="51">
                  <c:v>1.3964471406658601</c:v>
                </c:pt>
                <c:pt idx="52">
                  <c:v>1.4236285935255399</c:v>
                </c:pt>
                <c:pt idx="53">
                  <c:v>1.4508100463852101</c:v>
                </c:pt>
                <c:pt idx="54">
                  <c:v>1.4779914992448899</c:v>
                </c:pt>
                <c:pt idx="55">
                  <c:v>1.50517295210457</c:v>
                </c:pt>
                <c:pt idx="56">
                  <c:v>1.5323544049642399</c:v>
                </c:pt>
                <c:pt idx="57">
                  <c:v>1.55953585782392</c:v>
                </c:pt>
                <c:pt idx="58">
                  <c:v>1.5867173106835899</c:v>
                </c:pt>
                <c:pt idx="59">
                  <c:v>1.61389876354327</c:v>
                </c:pt>
                <c:pt idx="60">
                  <c:v>1.6410802164029501</c:v>
                </c:pt>
                <c:pt idx="61">
                  <c:v>1.66826166926262</c:v>
                </c:pt>
                <c:pt idx="62">
                  <c:v>1.6954431221223001</c:v>
                </c:pt>
                <c:pt idx="63">
                  <c:v>1.72262457498198</c:v>
                </c:pt>
                <c:pt idx="64">
                  <c:v>1.7498060278416501</c:v>
                </c:pt>
                <c:pt idx="65">
                  <c:v>1.7769874807013299</c:v>
                </c:pt>
                <c:pt idx="66">
                  <c:v>1.8041689335610001</c:v>
                </c:pt>
                <c:pt idx="67">
                  <c:v>1.8313503864206799</c:v>
                </c:pt>
                <c:pt idx="68">
                  <c:v>1.85853183928035</c:v>
                </c:pt>
                <c:pt idx="69">
                  <c:v>1.8857132921400299</c:v>
                </c:pt>
                <c:pt idx="70">
                  <c:v>1.91289474499971</c:v>
                </c:pt>
                <c:pt idx="71">
                  <c:v>1.9400761978593799</c:v>
                </c:pt>
                <c:pt idx="72">
                  <c:v>1.96725765071906</c:v>
                </c:pt>
                <c:pt idx="73">
                  <c:v>1.9944391035787401</c:v>
                </c:pt>
                <c:pt idx="74">
                  <c:v>2.02162055643841</c:v>
                </c:pt>
                <c:pt idx="75">
                  <c:v>2.0488020092980901</c:v>
                </c:pt>
                <c:pt idx="76">
                  <c:v>2.07598346215776</c:v>
                </c:pt>
                <c:pt idx="77">
                  <c:v>2.1031649150174401</c:v>
                </c:pt>
                <c:pt idx="78">
                  <c:v>2.1303463678771202</c:v>
                </c:pt>
                <c:pt idx="79">
                  <c:v>2.1575278207367901</c:v>
                </c:pt>
                <c:pt idx="80">
                  <c:v>2.1847092735964702</c:v>
                </c:pt>
                <c:pt idx="81">
                  <c:v>2.2118907264561498</c:v>
                </c:pt>
                <c:pt idx="82">
                  <c:v>2.2390721793158201</c:v>
                </c:pt>
                <c:pt idx="83">
                  <c:v>2.2662536321754998</c:v>
                </c:pt>
                <c:pt idx="84">
                  <c:v>2.2934350850351701</c:v>
                </c:pt>
                <c:pt idx="85">
                  <c:v>2.3206165378948498</c:v>
                </c:pt>
                <c:pt idx="86">
                  <c:v>2.3477979907545299</c:v>
                </c:pt>
                <c:pt idx="87">
                  <c:v>2.3749794436142002</c:v>
                </c:pt>
                <c:pt idx="88">
                  <c:v>2.4021608964738799</c:v>
                </c:pt>
                <c:pt idx="89">
                  <c:v>2.4293423493335502</c:v>
                </c:pt>
                <c:pt idx="90">
                  <c:v>2.4565238021932299</c:v>
                </c:pt>
                <c:pt idx="91">
                  <c:v>2.48370525505291</c:v>
                </c:pt>
                <c:pt idx="92">
                  <c:v>2.5108867079125798</c:v>
                </c:pt>
                <c:pt idx="93">
                  <c:v>2.5380681607722599</c:v>
                </c:pt>
                <c:pt idx="94">
                  <c:v>2.5652496136319298</c:v>
                </c:pt>
                <c:pt idx="95">
                  <c:v>2.5924310664916099</c:v>
                </c:pt>
                <c:pt idx="96">
                  <c:v>2.61961251935129</c:v>
                </c:pt>
                <c:pt idx="97">
                  <c:v>2.6467939722109599</c:v>
                </c:pt>
                <c:pt idx="98">
                  <c:v>2.67397542507064</c:v>
                </c:pt>
                <c:pt idx="99">
                  <c:v>2.7011568779303201</c:v>
                </c:pt>
                <c:pt idx="100">
                  <c:v>2.72833833078999</c:v>
                </c:pt>
                <c:pt idx="101">
                  <c:v>2.7555197836496701</c:v>
                </c:pt>
                <c:pt idx="102">
                  <c:v>2.78270123650934</c:v>
                </c:pt>
                <c:pt idx="103">
                  <c:v>2.8098826893690201</c:v>
                </c:pt>
                <c:pt idx="104">
                  <c:v>2.8370641422287002</c:v>
                </c:pt>
                <c:pt idx="105">
                  <c:v>2.8642455950883701</c:v>
                </c:pt>
                <c:pt idx="106">
                  <c:v>2.8914270479480502</c:v>
                </c:pt>
                <c:pt idx="107">
                  <c:v>2.9186085008077298</c:v>
                </c:pt>
                <c:pt idx="108">
                  <c:v>2.9457899536674002</c:v>
                </c:pt>
                <c:pt idx="109">
                  <c:v>2.9729714065270798</c:v>
                </c:pt>
                <c:pt idx="110">
                  <c:v>3.0001528593867501</c:v>
                </c:pt>
                <c:pt idx="111">
                  <c:v>3.0273343122464298</c:v>
                </c:pt>
                <c:pt idx="112">
                  <c:v>3.0545157651061099</c:v>
                </c:pt>
                <c:pt idx="113">
                  <c:v>3.0816972179657798</c:v>
                </c:pt>
                <c:pt idx="114">
                  <c:v>3.1088786708254599</c:v>
                </c:pt>
                <c:pt idx="115">
                  <c:v>3.1360601236851302</c:v>
                </c:pt>
                <c:pt idx="116">
                  <c:v>3.1632415765448099</c:v>
                </c:pt>
                <c:pt idx="117">
                  <c:v>3.19042302940449</c:v>
                </c:pt>
                <c:pt idx="118">
                  <c:v>3.2176044822641598</c:v>
                </c:pt>
                <c:pt idx="119">
                  <c:v>3.2447859351238399</c:v>
                </c:pt>
                <c:pt idx="120">
                  <c:v>3.2719673879835098</c:v>
                </c:pt>
                <c:pt idx="121">
                  <c:v>3.2991488408431899</c:v>
                </c:pt>
                <c:pt idx="122">
                  <c:v>3.32633029370287</c:v>
                </c:pt>
                <c:pt idx="123">
                  <c:v>3.3535117465625399</c:v>
                </c:pt>
                <c:pt idx="124">
                  <c:v>3.38069319942222</c:v>
                </c:pt>
                <c:pt idx="125">
                  <c:v>3.4078746522818899</c:v>
                </c:pt>
                <c:pt idx="126">
                  <c:v>3.43505610514157</c:v>
                </c:pt>
                <c:pt idx="127">
                  <c:v>3.4622375580012501</c:v>
                </c:pt>
                <c:pt idx="128">
                  <c:v>3.48941901086092</c:v>
                </c:pt>
                <c:pt idx="129">
                  <c:v>3.5166004637206001</c:v>
                </c:pt>
                <c:pt idx="130">
                  <c:v>3.5437819165802802</c:v>
                </c:pt>
                <c:pt idx="131">
                  <c:v>3.5709633694399501</c:v>
                </c:pt>
                <c:pt idx="132">
                  <c:v>3.5981448222996302</c:v>
                </c:pt>
                <c:pt idx="133">
                  <c:v>3.6253262751593001</c:v>
                </c:pt>
                <c:pt idx="134">
                  <c:v>3.6525077280189802</c:v>
                </c:pt>
                <c:pt idx="135">
                  <c:v>3.6796891808786598</c:v>
                </c:pt>
                <c:pt idx="136">
                  <c:v>3.7068706337383301</c:v>
                </c:pt>
                <c:pt idx="137">
                  <c:v>3.7340520865980098</c:v>
                </c:pt>
                <c:pt idx="138">
                  <c:v>3.7612335394576899</c:v>
                </c:pt>
                <c:pt idx="139">
                  <c:v>3.7884149923173598</c:v>
                </c:pt>
                <c:pt idx="140">
                  <c:v>3.8155964451770399</c:v>
                </c:pt>
                <c:pt idx="141">
                  <c:v>3.8427778980367102</c:v>
                </c:pt>
                <c:pt idx="142">
                  <c:v>3.8699593508963899</c:v>
                </c:pt>
                <c:pt idx="143">
                  <c:v>3.89714080375607</c:v>
                </c:pt>
                <c:pt idx="144">
                  <c:v>3.9243222566157399</c:v>
                </c:pt>
                <c:pt idx="145">
                  <c:v>3.95150370947542</c:v>
                </c:pt>
                <c:pt idx="146">
                  <c:v>3.9786851623350898</c:v>
                </c:pt>
                <c:pt idx="147">
                  <c:v>4.0058666151947699</c:v>
                </c:pt>
                <c:pt idx="148">
                  <c:v>4.0330480680544403</c:v>
                </c:pt>
                <c:pt idx="149">
                  <c:v>4.0602295209141204</c:v>
                </c:pt>
                <c:pt idx="150">
                  <c:v>4.0874109737737996</c:v>
                </c:pt>
                <c:pt idx="151">
                  <c:v>4.1145924266334797</c:v>
                </c:pt>
                <c:pt idx="152">
                  <c:v>4.14177387949315</c:v>
                </c:pt>
                <c:pt idx="153">
                  <c:v>4.1689553323528301</c:v>
                </c:pt>
                <c:pt idx="154">
                  <c:v>4.1961367852125004</c:v>
                </c:pt>
                <c:pt idx="155">
                  <c:v>4.2233182380721797</c:v>
                </c:pt>
                <c:pt idx="156">
                  <c:v>4.25049969093185</c:v>
                </c:pt>
                <c:pt idx="157">
                  <c:v>4.2776811437915301</c:v>
                </c:pt>
                <c:pt idx="158">
                  <c:v>4.3048625966512102</c:v>
                </c:pt>
                <c:pt idx="159">
                  <c:v>4.3320440495108796</c:v>
                </c:pt>
                <c:pt idx="160">
                  <c:v>4.3592255023705597</c:v>
                </c:pt>
                <c:pt idx="161">
                  <c:v>4.3864069552302398</c:v>
                </c:pt>
                <c:pt idx="162">
                  <c:v>4.4135884080899102</c:v>
                </c:pt>
                <c:pt idx="163">
                  <c:v>4.4407698609495903</c:v>
                </c:pt>
                <c:pt idx="164">
                  <c:v>4.4679513138092704</c:v>
                </c:pt>
                <c:pt idx="165">
                  <c:v>4.4951327666689398</c:v>
                </c:pt>
                <c:pt idx="166">
                  <c:v>4.5223142195286199</c:v>
                </c:pt>
                <c:pt idx="167">
                  <c:v>4.5494956723882902</c:v>
                </c:pt>
                <c:pt idx="168">
                  <c:v>4.5766771252479703</c:v>
                </c:pt>
                <c:pt idx="169">
                  <c:v>4.6038585781076398</c:v>
                </c:pt>
                <c:pt idx="170">
                  <c:v>4.6310400309673199</c:v>
                </c:pt>
                <c:pt idx="171">
                  <c:v>4.658221483827</c:v>
                </c:pt>
                <c:pt idx="172">
                  <c:v>4.6854029366866703</c:v>
                </c:pt>
                <c:pt idx="173">
                  <c:v>4.7125843895463504</c:v>
                </c:pt>
                <c:pt idx="174">
                  <c:v>4.7397658424060296</c:v>
                </c:pt>
                <c:pt idx="175">
                  <c:v>4.7669472952656999</c:v>
                </c:pt>
                <c:pt idx="176">
                  <c:v>4.79412874812538</c:v>
                </c:pt>
                <c:pt idx="177">
                  <c:v>4.8213102009850504</c:v>
                </c:pt>
                <c:pt idx="178">
                  <c:v>4.8484916538447296</c:v>
                </c:pt>
                <c:pt idx="179">
                  <c:v>4.8756731067044097</c:v>
                </c:pt>
                <c:pt idx="180">
                  <c:v>4.90285455956408</c:v>
                </c:pt>
                <c:pt idx="181">
                  <c:v>4.9300360124237601</c:v>
                </c:pt>
                <c:pt idx="182">
                  <c:v>4.9572174652834304</c:v>
                </c:pt>
                <c:pt idx="183">
                  <c:v>4.9843989181431096</c:v>
                </c:pt>
                <c:pt idx="184">
                  <c:v>5.0115803710027897</c:v>
                </c:pt>
                <c:pt idx="185">
                  <c:v>5.0387618238624601</c:v>
                </c:pt>
                <c:pt idx="186">
                  <c:v>5.0659432767221402</c:v>
                </c:pt>
                <c:pt idx="187">
                  <c:v>5.0931247295818203</c:v>
                </c:pt>
                <c:pt idx="188">
                  <c:v>5.1203061824414897</c:v>
                </c:pt>
                <c:pt idx="189">
                  <c:v>5.1474876353011698</c:v>
                </c:pt>
                <c:pt idx="190">
                  <c:v>5.1746690881608401</c:v>
                </c:pt>
                <c:pt idx="191">
                  <c:v>5.2018505410205202</c:v>
                </c:pt>
                <c:pt idx="192">
                  <c:v>5.2290319938802003</c:v>
                </c:pt>
                <c:pt idx="193">
                  <c:v>5.2562134467398698</c:v>
                </c:pt>
                <c:pt idx="194">
                  <c:v>5.2833948995995499</c:v>
                </c:pt>
                <c:pt idx="195">
                  <c:v>5.3105763524592202</c:v>
                </c:pt>
                <c:pt idx="196">
                  <c:v>5.3377578053189003</c:v>
                </c:pt>
                <c:pt idx="197">
                  <c:v>5.3649392581785804</c:v>
                </c:pt>
                <c:pt idx="198">
                  <c:v>5.3921207110382499</c:v>
                </c:pt>
                <c:pt idx="199">
                  <c:v>5.41930216389793</c:v>
                </c:pt>
                <c:pt idx="200">
                  <c:v>5.4464836167576101</c:v>
                </c:pt>
                <c:pt idx="201">
                  <c:v>5.4736650696172804</c:v>
                </c:pt>
                <c:pt idx="202">
                  <c:v>5.5008465224769596</c:v>
                </c:pt>
                <c:pt idx="203">
                  <c:v>5.5280279753366299</c:v>
                </c:pt>
                <c:pt idx="204">
                  <c:v>5.55520942819631</c:v>
                </c:pt>
                <c:pt idx="205">
                  <c:v>5.5823908810559804</c:v>
                </c:pt>
                <c:pt idx="206">
                  <c:v>5.6095723339156596</c:v>
                </c:pt>
                <c:pt idx="207">
                  <c:v>5.6367537867753397</c:v>
                </c:pt>
                <c:pt idx="208">
                  <c:v>5.6639352396350198</c:v>
                </c:pt>
                <c:pt idx="209">
                  <c:v>5.6911166924946901</c:v>
                </c:pt>
                <c:pt idx="210">
                  <c:v>5.7182981453543702</c:v>
                </c:pt>
                <c:pt idx="211">
                  <c:v>5.7454795982140396</c:v>
                </c:pt>
                <c:pt idx="212">
                  <c:v>5.7726610510737197</c:v>
                </c:pt>
                <c:pt idx="213">
                  <c:v>5.7998425039333901</c:v>
                </c:pt>
                <c:pt idx="214">
                  <c:v>5.8270239567930702</c:v>
                </c:pt>
                <c:pt idx="215">
                  <c:v>5.8542054096527503</c:v>
                </c:pt>
                <c:pt idx="216">
                  <c:v>5.8813868625124197</c:v>
                </c:pt>
                <c:pt idx="217">
                  <c:v>5.9085683153720998</c:v>
                </c:pt>
                <c:pt idx="218">
                  <c:v>5.9357497682317701</c:v>
                </c:pt>
                <c:pt idx="219">
                  <c:v>5.9629312210914502</c:v>
                </c:pt>
                <c:pt idx="220">
                  <c:v>5.9901126739511303</c:v>
                </c:pt>
                <c:pt idx="221">
                  <c:v>6.0172941268107998</c:v>
                </c:pt>
                <c:pt idx="222">
                  <c:v>6.0444755796704799</c:v>
                </c:pt>
                <c:pt idx="223">
                  <c:v>6.07165703253016</c:v>
                </c:pt>
                <c:pt idx="224">
                  <c:v>6.0988384853898303</c:v>
                </c:pt>
                <c:pt idx="225">
                  <c:v>6.1260199382495104</c:v>
                </c:pt>
                <c:pt idx="226">
                  <c:v>6.1532013911091799</c:v>
                </c:pt>
                <c:pt idx="227">
                  <c:v>6.18038284396886</c:v>
                </c:pt>
                <c:pt idx="228">
                  <c:v>6.2075642968285401</c:v>
                </c:pt>
                <c:pt idx="229">
                  <c:v>6.2347457496882104</c:v>
                </c:pt>
                <c:pt idx="230">
                  <c:v>6.2619272025478896</c:v>
                </c:pt>
                <c:pt idx="231">
                  <c:v>6.2891086554075697</c:v>
                </c:pt>
                <c:pt idx="232">
                  <c:v>6.31629010826724</c:v>
                </c:pt>
                <c:pt idx="233">
                  <c:v>6.3434715611269201</c:v>
                </c:pt>
                <c:pt idx="234">
                  <c:v>6.3706530139865896</c:v>
                </c:pt>
                <c:pt idx="235">
                  <c:v>6.3978344668462697</c:v>
                </c:pt>
                <c:pt idx="236">
                  <c:v>6.4250159197059498</c:v>
                </c:pt>
                <c:pt idx="237">
                  <c:v>6.4521973725656201</c:v>
                </c:pt>
                <c:pt idx="238">
                  <c:v>6.4793788254253002</c:v>
                </c:pt>
                <c:pt idx="239">
                  <c:v>6.5065602782849696</c:v>
                </c:pt>
                <c:pt idx="240">
                  <c:v>6.5337417311446497</c:v>
                </c:pt>
                <c:pt idx="241">
                  <c:v>6.5609231840043298</c:v>
                </c:pt>
                <c:pt idx="242">
                  <c:v>6.5881046368640002</c:v>
                </c:pt>
                <c:pt idx="243">
                  <c:v>6.6152860897236803</c:v>
                </c:pt>
                <c:pt idx="244">
                  <c:v>6.6424675425833604</c:v>
                </c:pt>
                <c:pt idx="245">
                  <c:v>6.6696489954430298</c:v>
                </c:pt>
                <c:pt idx="246">
                  <c:v>6.6968304483027099</c:v>
                </c:pt>
                <c:pt idx="247">
                  <c:v>6.7240119011623802</c:v>
                </c:pt>
                <c:pt idx="248">
                  <c:v>6.7511933540220603</c:v>
                </c:pt>
                <c:pt idx="249">
                  <c:v>6.7783748068817404</c:v>
                </c:pt>
                <c:pt idx="250">
                  <c:v>6.8055562597414099</c:v>
                </c:pt>
                <c:pt idx="251">
                  <c:v>6.83273771260109</c:v>
                </c:pt>
                <c:pt idx="252">
                  <c:v>6.8599191654607603</c:v>
                </c:pt>
                <c:pt idx="253">
                  <c:v>6.8871006183204404</c:v>
                </c:pt>
                <c:pt idx="254">
                  <c:v>6.9142820711801196</c:v>
                </c:pt>
                <c:pt idx="255">
                  <c:v>6.9414635240397899</c:v>
                </c:pt>
                <c:pt idx="256">
                  <c:v>6.96864497689947</c:v>
                </c:pt>
                <c:pt idx="257">
                  <c:v>6.9958264297591404</c:v>
                </c:pt>
                <c:pt idx="258">
                  <c:v>7.0230078826188196</c:v>
                </c:pt>
                <c:pt idx="259">
                  <c:v>7.0501893354784997</c:v>
                </c:pt>
                <c:pt idx="260">
                  <c:v>7.07737078833817</c:v>
                </c:pt>
                <c:pt idx="261">
                  <c:v>7.1045522411978501</c:v>
                </c:pt>
                <c:pt idx="262">
                  <c:v>7.1317336940575302</c:v>
                </c:pt>
                <c:pt idx="263">
                  <c:v>7.1589151469171997</c:v>
                </c:pt>
                <c:pt idx="264">
                  <c:v>7.1860965997768798</c:v>
                </c:pt>
                <c:pt idx="265">
                  <c:v>7.2132780526365501</c:v>
                </c:pt>
                <c:pt idx="266">
                  <c:v>7.2404595054962302</c:v>
                </c:pt>
                <c:pt idx="267">
                  <c:v>7.2676409583558996</c:v>
                </c:pt>
                <c:pt idx="268">
                  <c:v>7.2948224112155797</c:v>
                </c:pt>
                <c:pt idx="269">
                  <c:v>7.3220038640752598</c:v>
                </c:pt>
                <c:pt idx="270">
                  <c:v>7.3491853169349302</c:v>
                </c:pt>
                <c:pt idx="271">
                  <c:v>7.3763667697946103</c:v>
                </c:pt>
                <c:pt idx="272">
                  <c:v>7.4035482226542904</c:v>
                </c:pt>
                <c:pt idx="273">
                  <c:v>7.4307296755139598</c:v>
                </c:pt>
                <c:pt idx="274">
                  <c:v>7.4579111283736399</c:v>
                </c:pt>
                <c:pt idx="275">
                  <c:v>7.4850925812333102</c:v>
                </c:pt>
                <c:pt idx="276">
                  <c:v>7.5122740340929903</c:v>
                </c:pt>
                <c:pt idx="277">
                  <c:v>7.5394554869526704</c:v>
                </c:pt>
                <c:pt idx="278">
                  <c:v>7.5666369398123399</c:v>
                </c:pt>
                <c:pt idx="279">
                  <c:v>7.59381839267202</c:v>
                </c:pt>
                <c:pt idx="280">
                  <c:v>7.6209998455317001</c:v>
                </c:pt>
                <c:pt idx="281">
                  <c:v>7.6481812983913704</c:v>
                </c:pt>
                <c:pt idx="282">
                  <c:v>7.6753627512510496</c:v>
                </c:pt>
                <c:pt idx="283">
                  <c:v>7.7025442041107199</c:v>
                </c:pt>
                <c:pt idx="284">
                  <c:v>7.7297256569704</c:v>
                </c:pt>
                <c:pt idx="285">
                  <c:v>7.7569071098300801</c:v>
                </c:pt>
                <c:pt idx="286">
                  <c:v>7.7840885626897496</c:v>
                </c:pt>
                <c:pt idx="287">
                  <c:v>7.8112700155494297</c:v>
                </c:pt>
                <c:pt idx="288">
                  <c:v>7.8384514684091098</c:v>
                </c:pt>
                <c:pt idx="289">
                  <c:v>7.8656329212687801</c:v>
                </c:pt>
                <c:pt idx="290">
                  <c:v>7.8928143741284602</c:v>
                </c:pt>
                <c:pt idx="291">
                  <c:v>7.9199958269881297</c:v>
                </c:pt>
                <c:pt idx="292">
                  <c:v>7.9471772798478097</c:v>
                </c:pt>
                <c:pt idx="293">
                  <c:v>7.9743587327074898</c:v>
                </c:pt>
                <c:pt idx="294">
                  <c:v>8.0015401855671602</c:v>
                </c:pt>
                <c:pt idx="295">
                  <c:v>8.0287216384268394</c:v>
                </c:pt>
                <c:pt idx="296">
                  <c:v>8.0559030912865204</c:v>
                </c:pt>
                <c:pt idx="297">
                  <c:v>8.0830845441461907</c:v>
                </c:pt>
                <c:pt idx="298">
                  <c:v>8.1102659970058593</c:v>
                </c:pt>
                <c:pt idx="299">
                  <c:v>8.1374474498655402</c:v>
                </c:pt>
                <c:pt idx="300">
                  <c:v>8.1646289027252195</c:v>
                </c:pt>
                <c:pt idx="301">
                  <c:v>8.1918103555849004</c:v>
                </c:pt>
                <c:pt idx="302">
                  <c:v>8.2189918084445708</c:v>
                </c:pt>
                <c:pt idx="303">
                  <c:v>8.24617326130425</c:v>
                </c:pt>
                <c:pt idx="304">
                  <c:v>8.2733547141639203</c:v>
                </c:pt>
                <c:pt idx="305">
                  <c:v>8.3005361670235995</c:v>
                </c:pt>
                <c:pt idx="306">
                  <c:v>8.3277176198832805</c:v>
                </c:pt>
                <c:pt idx="307">
                  <c:v>8.3548990727429508</c:v>
                </c:pt>
                <c:pt idx="308">
                  <c:v>8.3820805256026301</c:v>
                </c:pt>
                <c:pt idx="309">
                  <c:v>8.4092619784623004</c:v>
                </c:pt>
                <c:pt idx="310">
                  <c:v>8.4364434313219796</c:v>
                </c:pt>
                <c:pt idx="311">
                  <c:v>8.4636248841816606</c:v>
                </c:pt>
                <c:pt idx="312">
                  <c:v>8.4908063370413291</c:v>
                </c:pt>
                <c:pt idx="313">
                  <c:v>8.5179877899010101</c:v>
                </c:pt>
                <c:pt idx="314">
                  <c:v>8.5451692427606805</c:v>
                </c:pt>
                <c:pt idx="315">
                  <c:v>8.5723506956203597</c:v>
                </c:pt>
                <c:pt idx="316">
                  <c:v>8.5995321484800407</c:v>
                </c:pt>
                <c:pt idx="317">
                  <c:v>8.6267136013397092</c:v>
                </c:pt>
                <c:pt idx="318">
                  <c:v>8.6538950541993902</c:v>
                </c:pt>
                <c:pt idx="319">
                  <c:v>8.6810765070590694</c:v>
                </c:pt>
                <c:pt idx="320">
                  <c:v>8.7082579599187397</c:v>
                </c:pt>
                <c:pt idx="321">
                  <c:v>8.7354394127784207</c:v>
                </c:pt>
                <c:pt idx="322">
                  <c:v>8.7626208656380893</c:v>
                </c:pt>
                <c:pt idx="323">
                  <c:v>8.7898023184977703</c:v>
                </c:pt>
                <c:pt idx="324">
                  <c:v>8.8169837713574406</c:v>
                </c:pt>
                <c:pt idx="325">
                  <c:v>8.8441652242171198</c:v>
                </c:pt>
                <c:pt idx="326">
                  <c:v>8.8713466770768008</c:v>
                </c:pt>
                <c:pt idx="327">
                  <c:v>8.8985281299364694</c:v>
                </c:pt>
                <c:pt idx="328">
                  <c:v>8.9257095827961503</c:v>
                </c:pt>
              </c:numCache>
            </c:numRef>
          </c:xVal>
          <c:yVal>
            <c:numRef>
              <c:f>Sheet1!$E$2:$E$330</c:f>
              <c:numCache>
                <c:formatCode>General</c:formatCode>
                <c:ptCount val="329"/>
                <c:pt idx="0">
                  <c:v>2116.9409999999998</c:v>
                </c:pt>
                <c:pt idx="1">
                  <c:v>2214.991</c:v>
                </c:pt>
                <c:pt idx="2">
                  <c:v>2334.1709999999998</c:v>
                </c:pt>
                <c:pt idx="3">
                  <c:v>2319.5</c:v>
                </c:pt>
                <c:pt idx="4">
                  <c:v>2274.1860000000001</c:v>
                </c:pt>
                <c:pt idx="5">
                  <c:v>2283.835</c:v>
                </c:pt>
                <c:pt idx="6">
                  <c:v>2299.3620000000001</c:v>
                </c:pt>
                <c:pt idx="7">
                  <c:v>2407.35</c:v>
                </c:pt>
                <c:pt idx="8">
                  <c:v>2435.6289999999999</c:v>
                </c:pt>
                <c:pt idx="9">
                  <c:v>2484.9340000000002</c:v>
                </c:pt>
                <c:pt idx="10">
                  <c:v>2365.3310000000001</c:v>
                </c:pt>
                <c:pt idx="11">
                  <c:v>2420.3110000000001</c:v>
                </c:pt>
                <c:pt idx="12">
                  <c:v>2466.7199999999998</c:v>
                </c:pt>
                <c:pt idx="13">
                  <c:v>2479.777</c:v>
                </c:pt>
                <c:pt idx="14">
                  <c:v>2459.6819999999998</c:v>
                </c:pt>
                <c:pt idx="15">
                  <c:v>2380.6689999999999</c:v>
                </c:pt>
                <c:pt idx="16">
                  <c:v>2579.27</c:v>
                </c:pt>
                <c:pt idx="17">
                  <c:v>2669.8420000000001</c:v>
                </c:pt>
                <c:pt idx="18">
                  <c:v>2550.0279999999998</c:v>
                </c:pt>
                <c:pt idx="19">
                  <c:v>2576.3209999999999</c:v>
                </c:pt>
                <c:pt idx="20">
                  <c:v>2548.1149999999998</c:v>
                </c:pt>
                <c:pt idx="21">
                  <c:v>2582.8820000000001</c:v>
                </c:pt>
                <c:pt idx="22">
                  <c:v>2642.1759999999999</c:v>
                </c:pt>
                <c:pt idx="23">
                  <c:v>2822.172</c:v>
                </c:pt>
                <c:pt idx="24">
                  <c:v>2729.625</c:v>
                </c:pt>
                <c:pt idx="25">
                  <c:v>2889.8580000000002</c:v>
                </c:pt>
                <c:pt idx="26">
                  <c:v>2788.174</c:v>
                </c:pt>
                <c:pt idx="27">
                  <c:v>2725.2069999999999</c:v>
                </c:pt>
                <c:pt idx="28">
                  <c:v>2741.3519999999999</c:v>
                </c:pt>
                <c:pt idx="29">
                  <c:v>2932.953</c:v>
                </c:pt>
                <c:pt idx="30">
                  <c:v>2935.7779999999998</c:v>
                </c:pt>
                <c:pt idx="31">
                  <c:v>2819.1419999999998</c:v>
                </c:pt>
                <c:pt idx="32">
                  <c:v>2628.1790000000001</c:v>
                </c:pt>
                <c:pt idx="33">
                  <c:v>2895.085</c:v>
                </c:pt>
                <c:pt idx="34">
                  <c:v>2877.2959999999998</c:v>
                </c:pt>
                <c:pt idx="35">
                  <c:v>3014.8670000000002</c:v>
                </c:pt>
                <c:pt idx="36">
                  <c:v>3074.866</c:v>
                </c:pt>
                <c:pt idx="37">
                  <c:v>3263.2849999999999</c:v>
                </c:pt>
                <c:pt idx="38">
                  <c:v>3117.5610000000001</c:v>
                </c:pt>
                <c:pt idx="39">
                  <c:v>3007.607</c:v>
                </c:pt>
                <c:pt idx="40">
                  <c:v>3190.39</c:v>
                </c:pt>
                <c:pt idx="41">
                  <c:v>3424.9639999999999</c:v>
                </c:pt>
                <c:pt idx="42">
                  <c:v>3416.3440000000001</c:v>
                </c:pt>
                <c:pt idx="43">
                  <c:v>3198.7489999999998</c:v>
                </c:pt>
                <c:pt idx="44">
                  <c:v>3380.828</c:v>
                </c:pt>
                <c:pt idx="45">
                  <c:v>3296.806</c:v>
                </c:pt>
                <c:pt idx="46">
                  <c:v>3469.5219999999999</c:v>
                </c:pt>
                <c:pt idx="47">
                  <c:v>3710.1410000000001</c:v>
                </c:pt>
                <c:pt idx="48">
                  <c:v>3456.1860000000001</c:v>
                </c:pt>
                <c:pt idx="49">
                  <c:v>3575.0839999999998</c:v>
                </c:pt>
                <c:pt idx="50">
                  <c:v>3638.12</c:v>
                </c:pt>
                <c:pt idx="51">
                  <c:v>3549.6329999999998</c:v>
                </c:pt>
                <c:pt idx="52">
                  <c:v>3779.9839999999999</c:v>
                </c:pt>
                <c:pt idx="53">
                  <c:v>3507.9110000000001</c:v>
                </c:pt>
                <c:pt idx="54">
                  <c:v>3702.9079999999999</c:v>
                </c:pt>
                <c:pt idx="55">
                  <c:v>3875.4479999999999</c:v>
                </c:pt>
                <c:pt idx="56">
                  <c:v>3797.6350000000002</c:v>
                </c:pt>
                <c:pt idx="57">
                  <c:v>4133.4430000000002</c:v>
                </c:pt>
                <c:pt idx="58">
                  <c:v>3746.0639999999999</c:v>
                </c:pt>
                <c:pt idx="59">
                  <c:v>3837.1570000000002</c:v>
                </c:pt>
                <c:pt idx="60">
                  <c:v>4018.4070000000002</c:v>
                </c:pt>
                <c:pt idx="61">
                  <c:v>4167.9849999999997</c:v>
                </c:pt>
                <c:pt idx="62">
                  <c:v>4258.0060000000003</c:v>
                </c:pt>
                <c:pt idx="63">
                  <c:v>4392.2830000000004</c:v>
                </c:pt>
                <c:pt idx="64">
                  <c:v>4411.3230000000003</c:v>
                </c:pt>
                <c:pt idx="65">
                  <c:v>4465.9930000000004</c:v>
                </c:pt>
                <c:pt idx="66">
                  <c:v>4317.6509999999998</c:v>
                </c:pt>
                <c:pt idx="67">
                  <c:v>4234.8919999999998</c:v>
                </c:pt>
                <c:pt idx="68">
                  <c:v>4428.2910000000002</c:v>
                </c:pt>
                <c:pt idx="69">
                  <c:v>4253.2439999999997</c:v>
                </c:pt>
                <c:pt idx="70">
                  <c:v>4606.232</c:v>
                </c:pt>
                <c:pt idx="71">
                  <c:v>4566.0659999999998</c:v>
                </c:pt>
                <c:pt idx="72">
                  <c:v>4729.6000000000004</c:v>
                </c:pt>
                <c:pt idx="73">
                  <c:v>4488</c:v>
                </c:pt>
                <c:pt idx="74">
                  <c:v>4651.6319999999996</c:v>
                </c:pt>
                <c:pt idx="75">
                  <c:v>4973.6270000000004</c:v>
                </c:pt>
                <c:pt idx="76">
                  <c:v>5082.009</c:v>
                </c:pt>
                <c:pt idx="77">
                  <c:v>5029.1360000000004</c:v>
                </c:pt>
                <c:pt idx="78">
                  <c:v>4867.5749999999998</c:v>
                </c:pt>
                <c:pt idx="79">
                  <c:v>5026.4380000000001</c:v>
                </c:pt>
                <c:pt idx="80">
                  <c:v>5141.0649999999996</c:v>
                </c:pt>
                <c:pt idx="81">
                  <c:v>5211.2449999999999</c:v>
                </c:pt>
                <c:pt idx="82">
                  <c:v>5036.7330000000002</c:v>
                </c:pt>
                <c:pt idx="83">
                  <c:v>5274.6229999999996</c:v>
                </c:pt>
                <c:pt idx="84">
                  <c:v>5076.2879999999996</c:v>
                </c:pt>
                <c:pt idx="85">
                  <c:v>5353.4629999999997</c:v>
                </c:pt>
                <c:pt idx="86">
                  <c:v>5486.7910000000002</c:v>
                </c:pt>
                <c:pt idx="87">
                  <c:v>5190.7110000000002</c:v>
                </c:pt>
                <c:pt idx="88">
                  <c:v>5283.8469999999998</c:v>
                </c:pt>
                <c:pt idx="89">
                  <c:v>5599.0590000000002</c:v>
                </c:pt>
                <c:pt idx="90">
                  <c:v>5430.576</c:v>
                </c:pt>
                <c:pt idx="91">
                  <c:v>5551.6509999999998</c:v>
                </c:pt>
                <c:pt idx="92">
                  <c:v>5483.0519999999997</c:v>
                </c:pt>
                <c:pt idx="93">
                  <c:v>5741.0630000000001</c:v>
                </c:pt>
                <c:pt idx="94">
                  <c:v>5930.8829999999998</c:v>
                </c:pt>
                <c:pt idx="95">
                  <c:v>5692.29</c:v>
                </c:pt>
                <c:pt idx="96">
                  <c:v>5603.6059999999998</c:v>
                </c:pt>
                <c:pt idx="97">
                  <c:v>5637.4960000000001</c:v>
                </c:pt>
                <c:pt idx="98">
                  <c:v>5565.1859999999997</c:v>
                </c:pt>
                <c:pt idx="99">
                  <c:v>5701.1689999999999</c:v>
                </c:pt>
                <c:pt idx="100">
                  <c:v>5812.6980000000003</c:v>
                </c:pt>
                <c:pt idx="101">
                  <c:v>5797.0789999999997</c:v>
                </c:pt>
                <c:pt idx="102">
                  <c:v>5623.5940000000001</c:v>
                </c:pt>
                <c:pt idx="103">
                  <c:v>5725.3580000000002</c:v>
                </c:pt>
                <c:pt idx="104">
                  <c:v>5627.0290000000005</c:v>
                </c:pt>
                <c:pt idx="105">
                  <c:v>5566.69</c:v>
                </c:pt>
                <c:pt idx="106">
                  <c:v>5671.7560000000003</c:v>
                </c:pt>
                <c:pt idx="107">
                  <c:v>5406.518</c:v>
                </c:pt>
                <c:pt idx="108">
                  <c:v>5617.2790000000005</c:v>
                </c:pt>
                <c:pt idx="109">
                  <c:v>5663.1909999999998</c:v>
                </c:pt>
                <c:pt idx="110">
                  <c:v>5568.3050000000003</c:v>
                </c:pt>
                <c:pt idx="111">
                  <c:v>5355.259</c:v>
                </c:pt>
                <c:pt idx="112">
                  <c:v>5292.9780000000001</c:v>
                </c:pt>
                <c:pt idx="113">
                  <c:v>5451.5510000000004</c:v>
                </c:pt>
                <c:pt idx="114">
                  <c:v>5613.4690000000001</c:v>
                </c:pt>
                <c:pt idx="115">
                  <c:v>5535.3010000000004</c:v>
                </c:pt>
                <c:pt idx="116">
                  <c:v>5377.0720000000001</c:v>
                </c:pt>
                <c:pt idx="117">
                  <c:v>5315.54</c:v>
                </c:pt>
                <c:pt idx="118">
                  <c:v>5626.9009999999998</c:v>
                </c:pt>
                <c:pt idx="119">
                  <c:v>5491.1139999999996</c:v>
                </c:pt>
                <c:pt idx="120">
                  <c:v>5385.54</c:v>
                </c:pt>
                <c:pt idx="121">
                  <c:v>5527.9430000000002</c:v>
                </c:pt>
                <c:pt idx="122">
                  <c:v>5356.1109999999999</c:v>
                </c:pt>
                <c:pt idx="123">
                  <c:v>5199.66</c:v>
                </c:pt>
                <c:pt idx="124">
                  <c:v>5392.085</c:v>
                </c:pt>
                <c:pt idx="125">
                  <c:v>5447.3339999999998</c:v>
                </c:pt>
                <c:pt idx="126">
                  <c:v>5254.4380000000001</c:v>
                </c:pt>
                <c:pt idx="127">
                  <c:v>5369.97</c:v>
                </c:pt>
                <c:pt idx="128">
                  <c:v>5311.6189999999997</c:v>
                </c:pt>
                <c:pt idx="129">
                  <c:v>5353.2610000000004</c:v>
                </c:pt>
                <c:pt idx="130">
                  <c:v>5185.518</c:v>
                </c:pt>
                <c:pt idx="131">
                  <c:v>5396.2290000000003</c:v>
                </c:pt>
                <c:pt idx="132">
                  <c:v>5513.5590000000002</c:v>
                </c:pt>
                <c:pt idx="133">
                  <c:v>5250.1670000000004</c:v>
                </c:pt>
                <c:pt idx="134">
                  <c:v>5214.5020000000004</c:v>
                </c:pt>
                <c:pt idx="135">
                  <c:v>5352.2780000000002</c:v>
                </c:pt>
                <c:pt idx="136">
                  <c:v>5451.116</c:v>
                </c:pt>
                <c:pt idx="137">
                  <c:v>5452.2280000000001</c:v>
                </c:pt>
                <c:pt idx="138">
                  <c:v>5477.1639999999998</c:v>
                </c:pt>
                <c:pt idx="139">
                  <c:v>5674.808</c:v>
                </c:pt>
                <c:pt idx="140">
                  <c:v>5424.1639999999998</c:v>
                </c:pt>
                <c:pt idx="141">
                  <c:v>5439.5280000000002</c:v>
                </c:pt>
                <c:pt idx="142">
                  <c:v>5312.4319999999998</c:v>
                </c:pt>
                <c:pt idx="143">
                  <c:v>5387.1329999999998</c:v>
                </c:pt>
                <c:pt idx="144">
                  <c:v>5075.2460000000001</c:v>
                </c:pt>
                <c:pt idx="145">
                  <c:v>5088.4319999999998</c:v>
                </c:pt>
                <c:pt idx="146">
                  <c:v>5178.1610000000001</c:v>
                </c:pt>
                <c:pt idx="147">
                  <c:v>5082.1450000000004</c:v>
                </c:pt>
                <c:pt idx="148">
                  <c:v>5228.8919999999998</c:v>
                </c:pt>
                <c:pt idx="149">
                  <c:v>5219.5280000000002</c:v>
                </c:pt>
                <c:pt idx="150">
                  <c:v>5120.5690000000004</c:v>
                </c:pt>
                <c:pt idx="151">
                  <c:v>4960.2560000000003</c:v>
                </c:pt>
                <c:pt idx="152">
                  <c:v>5134.3630000000003</c:v>
                </c:pt>
                <c:pt idx="153">
                  <c:v>5098.13</c:v>
                </c:pt>
                <c:pt idx="154">
                  <c:v>5270.4579999999996</c:v>
                </c:pt>
                <c:pt idx="155">
                  <c:v>4997.1809999999996</c:v>
                </c:pt>
                <c:pt idx="156">
                  <c:v>4886.0770000000002</c:v>
                </c:pt>
                <c:pt idx="157">
                  <c:v>5080.2619999999997</c:v>
                </c:pt>
                <c:pt idx="158">
                  <c:v>5044.8500000000004</c:v>
                </c:pt>
                <c:pt idx="159">
                  <c:v>5082.9740000000002</c:v>
                </c:pt>
                <c:pt idx="160">
                  <c:v>5381.2709999999997</c:v>
                </c:pt>
                <c:pt idx="161">
                  <c:v>5301.6769999999997</c:v>
                </c:pt>
                <c:pt idx="162">
                  <c:v>5067.7280000000001</c:v>
                </c:pt>
                <c:pt idx="163">
                  <c:v>5317.6040000000003</c:v>
                </c:pt>
                <c:pt idx="164">
                  <c:v>5187.893</c:v>
                </c:pt>
                <c:pt idx="165">
                  <c:v>5218.165</c:v>
                </c:pt>
                <c:pt idx="166">
                  <c:v>5311.4719999999998</c:v>
                </c:pt>
                <c:pt idx="167">
                  <c:v>5162.308</c:v>
                </c:pt>
                <c:pt idx="168">
                  <c:v>4887.7719999999999</c:v>
                </c:pt>
                <c:pt idx="169">
                  <c:v>5169.4799999999996</c:v>
                </c:pt>
                <c:pt idx="170">
                  <c:v>5115.2730000000001</c:v>
                </c:pt>
                <c:pt idx="171">
                  <c:v>5325.69</c:v>
                </c:pt>
                <c:pt idx="172">
                  <c:v>5035.4719999999998</c:v>
                </c:pt>
                <c:pt idx="173">
                  <c:v>4884.0129999999999</c:v>
                </c:pt>
                <c:pt idx="174">
                  <c:v>5014.49</c:v>
                </c:pt>
                <c:pt idx="175">
                  <c:v>5100.3540000000003</c:v>
                </c:pt>
                <c:pt idx="176">
                  <c:v>5328.192</c:v>
                </c:pt>
                <c:pt idx="177">
                  <c:v>5062.777</c:v>
                </c:pt>
                <c:pt idx="178">
                  <c:v>4802.232</c:v>
                </c:pt>
                <c:pt idx="179">
                  <c:v>5221.3819999999996</c:v>
                </c:pt>
                <c:pt idx="180">
                  <c:v>4820.7060000000001</c:v>
                </c:pt>
                <c:pt idx="181">
                  <c:v>5277.9629999999997</c:v>
                </c:pt>
                <c:pt idx="182">
                  <c:v>5041.0249999999996</c:v>
                </c:pt>
                <c:pt idx="183">
                  <c:v>5045.4399999999996</c:v>
                </c:pt>
                <c:pt idx="184">
                  <c:v>5048.2160000000003</c:v>
                </c:pt>
                <c:pt idx="185">
                  <c:v>5021.8810000000003</c:v>
                </c:pt>
                <c:pt idx="186">
                  <c:v>4927.0600000000004</c:v>
                </c:pt>
                <c:pt idx="187">
                  <c:v>5172.2849999999999</c:v>
                </c:pt>
                <c:pt idx="188">
                  <c:v>5043.32</c:v>
                </c:pt>
                <c:pt idx="189">
                  <c:v>5184.5919999999996</c:v>
                </c:pt>
                <c:pt idx="190">
                  <c:v>5095.3379999999997</c:v>
                </c:pt>
                <c:pt idx="191">
                  <c:v>4934.4110000000001</c:v>
                </c:pt>
                <c:pt idx="192">
                  <c:v>5255.75</c:v>
                </c:pt>
                <c:pt idx="193">
                  <c:v>4857.74</c:v>
                </c:pt>
                <c:pt idx="194">
                  <c:v>5044.0330000000004</c:v>
                </c:pt>
                <c:pt idx="195">
                  <c:v>5020.6180000000004</c:v>
                </c:pt>
                <c:pt idx="196">
                  <c:v>5110.84</c:v>
                </c:pt>
                <c:pt idx="197">
                  <c:v>5125.7569999999996</c:v>
                </c:pt>
                <c:pt idx="198">
                  <c:v>4914.6980000000003</c:v>
                </c:pt>
                <c:pt idx="199">
                  <c:v>4989.6499999999996</c:v>
                </c:pt>
                <c:pt idx="200">
                  <c:v>4809.1210000000001</c:v>
                </c:pt>
                <c:pt idx="201">
                  <c:v>4926.7920000000004</c:v>
                </c:pt>
                <c:pt idx="202">
                  <c:v>5066.3819999999996</c:v>
                </c:pt>
                <c:pt idx="203">
                  <c:v>4984.83</c:v>
                </c:pt>
                <c:pt idx="204">
                  <c:v>4929.7150000000001</c:v>
                </c:pt>
                <c:pt idx="205">
                  <c:v>5200.0739999999996</c:v>
                </c:pt>
                <c:pt idx="206">
                  <c:v>5083.6670000000004</c:v>
                </c:pt>
                <c:pt idx="207">
                  <c:v>5080.0370000000003</c:v>
                </c:pt>
                <c:pt idx="208">
                  <c:v>5163.0339999999997</c:v>
                </c:pt>
                <c:pt idx="209">
                  <c:v>5168.8580000000002</c:v>
                </c:pt>
                <c:pt idx="210">
                  <c:v>4923.4920000000002</c:v>
                </c:pt>
                <c:pt idx="211">
                  <c:v>4884.0060000000003</c:v>
                </c:pt>
                <c:pt idx="212">
                  <c:v>4992.6610000000001</c:v>
                </c:pt>
                <c:pt idx="213">
                  <c:v>5028.0140000000001</c:v>
                </c:pt>
                <c:pt idx="214">
                  <c:v>4982.6989999999996</c:v>
                </c:pt>
                <c:pt idx="215">
                  <c:v>4833.3209999999999</c:v>
                </c:pt>
                <c:pt idx="216">
                  <c:v>4908.08</c:v>
                </c:pt>
                <c:pt idx="217">
                  <c:v>5015.942</c:v>
                </c:pt>
                <c:pt idx="218">
                  <c:v>4950.2129999999997</c:v>
                </c:pt>
                <c:pt idx="219">
                  <c:v>4896.5690000000004</c:v>
                </c:pt>
                <c:pt idx="220">
                  <c:v>4726.3519999999999</c:v>
                </c:pt>
                <c:pt idx="221">
                  <c:v>4938.9620000000004</c:v>
                </c:pt>
                <c:pt idx="222">
                  <c:v>4906.1499999999996</c:v>
                </c:pt>
                <c:pt idx="223">
                  <c:v>4982.3620000000001</c:v>
                </c:pt>
                <c:pt idx="224">
                  <c:v>4871.1869999999999</c:v>
                </c:pt>
                <c:pt idx="225">
                  <c:v>4874.1040000000003</c:v>
                </c:pt>
                <c:pt idx="226">
                  <c:v>4954.3950000000004</c:v>
                </c:pt>
                <c:pt idx="227">
                  <c:v>4744.4080000000004</c:v>
                </c:pt>
                <c:pt idx="228">
                  <c:v>4743.04</c:v>
                </c:pt>
                <c:pt idx="229">
                  <c:v>4946.7030000000004</c:v>
                </c:pt>
                <c:pt idx="230">
                  <c:v>5099.97</c:v>
                </c:pt>
                <c:pt idx="231">
                  <c:v>4723.3850000000002</c:v>
                </c:pt>
                <c:pt idx="232">
                  <c:v>5020.8540000000003</c:v>
                </c:pt>
                <c:pt idx="233">
                  <c:v>4790.0110000000004</c:v>
                </c:pt>
                <c:pt idx="234">
                  <c:v>4768.83</c:v>
                </c:pt>
                <c:pt idx="235">
                  <c:v>4977.3980000000001</c:v>
                </c:pt>
                <c:pt idx="236">
                  <c:v>4749.5439999999999</c:v>
                </c:pt>
                <c:pt idx="237">
                  <c:v>4785.9309999999996</c:v>
                </c:pt>
                <c:pt idx="238">
                  <c:v>4659.6440000000002</c:v>
                </c:pt>
                <c:pt idx="239">
                  <c:v>4714.2160000000003</c:v>
                </c:pt>
                <c:pt idx="240">
                  <c:v>4531.3140000000003</c:v>
                </c:pt>
                <c:pt idx="241">
                  <c:v>4594.4859999999999</c:v>
                </c:pt>
                <c:pt idx="242">
                  <c:v>4581.6499999999996</c:v>
                </c:pt>
                <c:pt idx="243">
                  <c:v>4778.2209999999995</c:v>
                </c:pt>
                <c:pt idx="244">
                  <c:v>4686.1679999999997</c:v>
                </c:pt>
                <c:pt idx="245">
                  <c:v>4492.0870000000004</c:v>
                </c:pt>
                <c:pt idx="246">
                  <c:v>4493.2759999999998</c:v>
                </c:pt>
                <c:pt idx="247">
                  <c:v>4442.7860000000001</c:v>
                </c:pt>
                <c:pt idx="248">
                  <c:v>4418.3590000000004</c:v>
                </c:pt>
                <c:pt idx="249">
                  <c:v>4434.7920000000004</c:v>
                </c:pt>
                <c:pt idx="250">
                  <c:v>4520.0910000000003</c:v>
                </c:pt>
                <c:pt idx="251">
                  <c:v>4498.4129999999996</c:v>
                </c:pt>
                <c:pt idx="252">
                  <c:v>4318.8339999999998</c:v>
                </c:pt>
                <c:pt idx="253">
                  <c:v>4288.6109999999999</c:v>
                </c:pt>
                <c:pt idx="254">
                  <c:v>4086.9119999999998</c:v>
                </c:pt>
                <c:pt idx="255">
                  <c:v>4117.375</c:v>
                </c:pt>
                <c:pt idx="256">
                  <c:v>4281.7790000000005</c:v>
                </c:pt>
                <c:pt idx="257">
                  <c:v>3944.39</c:v>
                </c:pt>
                <c:pt idx="258">
                  <c:v>3905.8310000000001</c:v>
                </c:pt>
                <c:pt idx="259">
                  <c:v>3995.6390000000001</c:v>
                </c:pt>
                <c:pt idx="260">
                  <c:v>3965.9859999999999</c:v>
                </c:pt>
                <c:pt idx="261">
                  <c:v>3919.7950000000001</c:v>
                </c:pt>
                <c:pt idx="262">
                  <c:v>3968.0650000000001</c:v>
                </c:pt>
                <c:pt idx="263">
                  <c:v>3758.1149999999998</c:v>
                </c:pt>
                <c:pt idx="264">
                  <c:v>3745.0309999999999</c:v>
                </c:pt>
                <c:pt idx="265">
                  <c:v>3766.07</c:v>
                </c:pt>
                <c:pt idx="266">
                  <c:v>3558.4090000000001</c:v>
                </c:pt>
                <c:pt idx="267">
                  <c:v>3452.8040000000001</c:v>
                </c:pt>
                <c:pt idx="268">
                  <c:v>3393.0129999999999</c:v>
                </c:pt>
                <c:pt idx="269">
                  <c:v>3379.174</c:v>
                </c:pt>
                <c:pt idx="270">
                  <c:v>3282.33</c:v>
                </c:pt>
                <c:pt idx="271">
                  <c:v>3321.0720000000001</c:v>
                </c:pt>
                <c:pt idx="272">
                  <c:v>3512.2689999999998</c:v>
                </c:pt>
                <c:pt idx="273">
                  <c:v>2955.2040000000002</c:v>
                </c:pt>
                <c:pt idx="274">
                  <c:v>3353.3040000000001</c:v>
                </c:pt>
                <c:pt idx="275">
                  <c:v>3251.7750000000001</c:v>
                </c:pt>
                <c:pt idx="276">
                  <c:v>3202.1909999999998</c:v>
                </c:pt>
                <c:pt idx="277">
                  <c:v>2910.0320000000002</c:v>
                </c:pt>
                <c:pt idx="278">
                  <c:v>2834.8609999999999</c:v>
                </c:pt>
                <c:pt idx="279">
                  <c:v>2904.444</c:v>
                </c:pt>
                <c:pt idx="280">
                  <c:v>3101.4430000000002</c:v>
                </c:pt>
                <c:pt idx="281">
                  <c:v>2811.2310000000002</c:v>
                </c:pt>
                <c:pt idx="282">
                  <c:v>2678.9470000000001</c:v>
                </c:pt>
                <c:pt idx="283">
                  <c:v>2595.143</c:v>
                </c:pt>
                <c:pt idx="284">
                  <c:v>2517.9119999999998</c:v>
                </c:pt>
                <c:pt idx="285">
                  <c:v>2516.5909999999999</c:v>
                </c:pt>
                <c:pt idx="286">
                  <c:v>2385.2919999999999</c:v>
                </c:pt>
                <c:pt idx="287">
                  <c:v>2278.0320000000002</c:v>
                </c:pt>
                <c:pt idx="288">
                  <c:v>2143.1379999999999</c:v>
                </c:pt>
                <c:pt idx="289">
                  <c:v>2053.1999999999998</c:v>
                </c:pt>
                <c:pt idx="290">
                  <c:v>2207.9</c:v>
                </c:pt>
                <c:pt idx="291">
                  <c:v>2109.558</c:v>
                </c:pt>
                <c:pt idx="292">
                  <c:v>1984.018</c:v>
                </c:pt>
                <c:pt idx="293">
                  <c:v>2028.789</c:v>
                </c:pt>
                <c:pt idx="294">
                  <c:v>2200.2440000000001</c:v>
                </c:pt>
                <c:pt idx="295">
                  <c:v>2044.5139999999999</c:v>
                </c:pt>
                <c:pt idx="296">
                  <c:v>2101.6880000000001</c:v>
                </c:pt>
                <c:pt idx="297">
                  <c:v>2198.7159999999999</c:v>
                </c:pt>
                <c:pt idx="298">
                  <c:v>2286.66</c:v>
                </c:pt>
                <c:pt idx="299">
                  <c:v>2251.4780000000001</c:v>
                </c:pt>
                <c:pt idx="300">
                  <c:v>2369.5610000000001</c:v>
                </c:pt>
                <c:pt idx="301">
                  <c:v>2519.915</c:v>
                </c:pt>
                <c:pt idx="302">
                  <c:v>2633.5659999999998</c:v>
                </c:pt>
                <c:pt idx="303">
                  <c:v>2439.9839999999999</c:v>
                </c:pt>
                <c:pt idx="304">
                  <c:v>2559.886</c:v>
                </c:pt>
                <c:pt idx="305">
                  <c:v>2686.732</c:v>
                </c:pt>
                <c:pt idx="306">
                  <c:v>2706.9479999999999</c:v>
                </c:pt>
                <c:pt idx="307">
                  <c:v>2567.634</c:v>
                </c:pt>
                <c:pt idx="308">
                  <c:v>2783.0810000000001</c:v>
                </c:pt>
                <c:pt idx="309">
                  <c:v>2787.3580000000002</c:v>
                </c:pt>
                <c:pt idx="310">
                  <c:v>2745.0859999999998</c:v>
                </c:pt>
                <c:pt idx="311">
                  <c:v>2646.3240000000001</c:v>
                </c:pt>
                <c:pt idx="312">
                  <c:v>2858.962</c:v>
                </c:pt>
                <c:pt idx="313">
                  <c:v>2789.0120000000002</c:v>
                </c:pt>
                <c:pt idx="314">
                  <c:v>2881.4209999999998</c:v>
                </c:pt>
                <c:pt idx="315">
                  <c:v>2733.1419999999998</c:v>
                </c:pt>
                <c:pt idx="316">
                  <c:v>2843.3519999999999</c:v>
                </c:pt>
                <c:pt idx="317">
                  <c:v>2804.1260000000002</c:v>
                </c:pt>
                <c:pt idx="318">
                  <c:v>2831.5320000000002</c:v>
                </c:pt>
                <c:pt idx="319">
                  <c:v>2774.4810000000002</c:v>
                </c:pt>
                <c:pt idx="320">
                  <c:v>2693.6950000000002</c:v>
                </c:pt>
                <c:pt idx="321">
                  <c:v>2591.2190000000001</c:v>
                </c:pt>
                <c:pt idx="322">
                  <c:v>2564.248</c:v>
                </c:pt>
                <c:pt idx="323">
                  <c:v>2513.0070000000001</c:v>
                </c:pt>
                <c:pt idx="324">
                  <c:v>2645.9009999999998</c:v>
                </c:pt>
                <c:pt idx="325">
                  <c:v>2276.1669999999999</c:v>
                </c:pt>
                <c:pt idx="326">
                  <c:v>2451.84</c:v>
                </c:pt>
                <c:pt idx="327">
                  <c:v>2393.913</c:v>
                </c:pt>
                <c:pt idx="328">
                  <c:v>2317.2890000000002</c:v>
                </c:pt>
              </c:numCache>
            </c:numRef>
          </c:yVal>
          <c:smooth val="0"/>
          <c:extLst>
            <c:ext xmlns:c16="http://schemas.microsoft.com/office/drawing/2014/chart" uri="{C3380CC4-5D6E-409C-BE32-E72D297353CC}">
              <c16:uniqueId val="{00000002-59A4-4BEB-A582-FBFBAAFCE1B4}"/>
            </c:ext>
          </c:extLst>
        </c:ser>
        <c:ser>
          <c:idx val="3"/>
          <c:order val="3"/>
          <c:tx>
            <c:strRef>
              <c:f>Sheet1!$F$1</c:f>
              <c:strCache>
                <c:ptCount val="1"/>
                <c:pt idx="0">
                  <c:v>S Kα1</c:v>
                </c:pt>
              </c:strCache>
            </c:strRef>
          </c:tx>
          <c:spPr>
            <a:ln w="19046" cap="rnd">
              <a:solidFill>
                <a:srgbClr val="FFC000"/>
              </a:solidFill>
              <a:prstDash val="solid"/>
              <a:round/>
            </a:ln>
          </c:spPr>
          <c:marker>
            <c:symbol val="none"/>
          </c:marker>
          <c:xVal>
            <c:numRef>
              <c:f>Sheet1!$B$2:$B$330</c:f>
              <c:numCache>
                <c:formatCode>General</c:formatCode>
                <c:ptCount val="329"/>
                <c:pt idx="0">
                  <c:v>1.0193044822377701E-2</c:v>
                </c:pt>
                <c:pt idx="1">
                  <c:v>3.7374497682053497E-2</c:v>
                </c:pt>
                <c:pt idx="2">
                  <c:v>6.4555950541729398E-2</c:v>
                </c:pt>
                <c:pt idx="3">
                  <c:v>9.1737403401408305E-2</c:v>
                </c:pt>
                <c:pt idx="4">
                  <c:v>0.118918856261084</c:v>
                </c:pt>
                <c:pt idx="5">
                  <c:v>0.14610030912076</c:v>
                </c:pt>
                <c:pt idx="6">
                  <c:v>0.17328176198043599</c:v>
                </c:pt>
                <c:pt idx="7">
                  <c:v>0.20046321484011201</c:v>
                </c:pt>
                <c:pt idx="8">
                  <c:v>0.227644667699788</c:v>
                </c:pt>
                <c:pt idx="9">
                  <c:v>0.25482612055946402</c:v>
                </c:pt>
                <c:pt idx="10">
                  <c:v>0.28200757341913901</c:v>
                </c:pt>
                <c:pt idx="11">
                  <c:v>0.309189026278815</c:v>
                </c:pt>
                <c:pt idx="12">
                  <c:v>0.336370479138491</c:v>
                </c:pt>
                <c:pt idx="13">
                  <c:v>0.36355193199816699</c:v>
                </c:pt>
                <c:pt idx="14">
                  <c:v>0.39073338485784598</c:v>
                </c:pt>
                <c:pt idx="15">
                  <c:v>0.41791483771752203</c:v>
                </c:pt>
                <c:pt idx="16">
                  <c:v>0.44509629057719802</c:v>
                </c:pt>
                <c:pt idx="17">
                  <c:v>0.47227774343687401</c:v>
                </c:pt>
                <c:pt idx="18">
                  <c:v>0.499459196296549</c:v>
                </c:pt>
                <c:pt idx="19">
                  <c:v>0.52664064915622499</c:v>
                </c:pt>
                <c:pt idx="20">
                  <c:v>0.55382210201590099</c:v>
                </c:pt>
                <c:pt idx="21">
                  <c:v>0.58100355487557698</c:v>
                </c:pt>
                <c:pt idx="22">
                  <c:v>0.60818500773525297</c:v>
                </c:pt>
                <c:pt idx="23">
                  <c:v>0.63536646059492896</c:v>
                </c:pt>
                <c:pt idx="24">
                  <c:v>0.66254791345460495</c:v>
                </c:pt>
                <c:pt idx="25">
                  <c:v>0.68972936631427995</c:v>
                </c:pt>
                <c:pt idx="26">
                  <c:v>0.71691081917395905</c:v>
                </c:pt>
                <c:pt idx="27">
                  <c:v>0.74409227203363504</c:v>
                </c:pt>
                <c:pt idx="28">
                  <c:v>0.77127372489331103</c:v>
                </c:pt>
                <c:pt idx="29">
                  <c:v>0.79845517775298702</c:v>
                </c:pt>
                <c:pt idx="30">
                  <c:v>0.82563663061266301</c:v>
                </c:pt>
                <c:pt idx="31">
                  <c:v>0.85281808347233901</c:v>
                </c:pt>
                <c:pt idx="32">
                  <c:v>0.879999536332015</c:v>
                </c:pt>
                <c:pt idx="33">
                  <c:v>0.90718098919168999</c:v>
                </c:pt>
                <c:pt idx="34">
                  <c:v>0.93436244205136598</c:v>
                </c:pt>
                <c:pt idx="35">
                  <c:v>0.96154389491104197</c:v>
                </c:pt>
                <c:pt idx="36">
                  <c:v>0.98872534777072096</c:v>
                </c:pt>
                <c:pt idx="37">
                  <c:v>1.0159068006304</c:v>
                </c:pt>
                <c:pt idx="38">
                  <c:v>1.0430882534900701</c:v>
                </c:pt>
                <c:pt idx="39">
                  <c:v>1.0702697063497499</c:v>
                </c:pt>
                <c:pt idx="40">
                  <c:v>1.09745115920942</c:v>
                </c:pt>
                <c:pt idx="41">
                  <c:v>1.1246326120690999</c:v>
                </c:pt>
                <c:pt idx="42">
                  <c:v>1.15181406492878</c:v>
                </c:pt>
                <c:pt idx="43">
                  <c:v>1.1789955177884499</c:v>
                </c:pt>
                <c:pt idx="44">
                  <c:v>1.20617697064813</c:v>
                </c:pt>
                <c:pt idx="45">
                  <c:v>1.2333584235077999</c:v>
                </c:pt>
                <c:pt idx="46">
                  <c:v>1.26053987636748</c:v>
                </c:pt>
                <c:pt idx="47">
                  <c:v>1.2877213292271601</c:v>
                </c:pt>
                <c:pt idx="48">
                  <c:v>1.31490278208683</c:v>
                </c:pt>
                <c:pt idx="49">
                  <c:v>1.3420842349465101</c:v>
                </c:pt>
                <c:pt idx="50">
                  <c:v>1.36926568780619</c:v>
                </c:pt>
                <c:pt idx="51">
                  <c:v>1.3964471406658601</c:v>
                </c:pt>
                <c:pt idx="52">
                  <c:v>1.4236285935255399</c:v>
                </c:pt>
                <c:pt idx="53">
                  <c:v>1.4508100463852101</c:v>
                </c:pt>
                <c:pt idx="54">
                  <c:v>1.4779914992448899</c:v>
                </c:pt>
                <c:pt idx="55">
                  <c:v>1.50517295210457</c:v>
                </c:pt>
                <c:pt idx="56">
                  <c:v>1.5323544049642399</c:v>
                </c:pt>
                <c:pt idx="57">
                  <c:v>1.55953585782392</c:v>
                </c:pt>
                <c:pt idx="58">
                  <c:v>1.5867173106835899</c:v>
                </c:pt>
                <c:pt idx="59">
                  <c:v>1.61389876354327</c:v>
                </c:pt>
                <c:pt idx="60">
                  <c:v>1.6410802164029501</c:v>
                </c:pt>
                <c:pt idx="61">
                  <c:v>1.66826166926262</c:v>
                </c:pt>
                <c:pt idx="62">
                  <c:v>1.6954431221223001</c:v>
                </c:pt>
                <c:pt idx="63">
                  <c:v>1.72262457498198</c:v>
                </c:pt>
                <c:pt idx="64">
                  <c:v>1.7498060278416501</c:v>
                </c:pt>
                <c:pt idx="65">
                  <c:v>1.7769874807013299</c:v>
                </c:pt>
                <c:pt idx="66">
                  <c:v>1.8041689335610001</c:v>
                </c:pt>
                <c:pt idx="67">
                  <c:v>1.8313503864206799</c:v>
                </c:pt>
                <c:pt idx="68">
                  <c:v>1.85853183928035</c:v>
                </c:pt>
                <c:pt idx="69">
                  <c:v>1.8857132921400299</c:v>
                </c:pt>
                <c:pt idx="70">
                  <c:v>1.91289474499971</c:v>
                </c:pt>
                <c:pt idx="71">
                  <c:v>1.9400761978593799</c:v>
                </c:pt>
                <c:pt idx="72">
                  <c:v>1.96725765071906</c:v>
                </c:pt>
                <c:pt idx="73">
                  <c:v>1.9944391035787401</c:v>
                </c:pt>
                <c:pt idx="74">
                  <c:v>2.02162055643841</c:v>
                </c:pt>
                <c:pt idx="75">
                  <c:v>2.0488020092980901</c:v>
                </c:pt>
                <c:pt idx="76">
                  <c:v>2.07598346215776</c:v>
                </c:pt>
                <c:pt idx="77">
                  <c:v>2.1031649150174401</c:v>
                </c:pt>
                <c:pt idx="78">
                  <c:v>2.1303463678771202</c:v>
                </c:pt>
                <c:pt idx="79">
                  <c:v>2.1575278207367901</c:v>
                </c:pt>
                <c:pt idx="80">
                  <c:v>2.1847092735964702</c:v>
                </c:pt>
                <c:pt idx="81">
                  <c:v>2.2118907264561498</c:v>
                </c:pt>
                <c:pt idx="82">
                  <c:v>2.2390721793158201</c:v>
                </c:pt>
                <c:pt idx="83">
                  <c:v>2.2662536321754998</c:v>
                </c:pt>
                <c:pt idx="84">
                  <c:v>2.2934350850351701</c:v>
                </c:pt>
                <c:pt idx="85">
                  <c:v>2.3206165378948498</c:v>
                </c:pt>
                <c:pt idx="86">
                  <c:v>2.3477979907545299</c:v>
                </c:pt>
                <c:pt idx="87">
                  <c:v>2.3749794436142002</c:v>
                </c:pt>
                <c:pt idx="88">
                  <c:v>2.4021608964738799</c:v>
                </c:pt>
                <c:pt idx="89">
                  <c:v>2.4293423493335502</c:v>
                </c:pt>
                <c:pt idx="90">
                  <c:v>2.4565238021932299</c:v>
                </c:pt>
                <c:pt idx="91">
                  <c:v>2.48370525505291</c:v>
                </c:pt>
                <c:pt idx="92">
                  <c:v>2.5108867079125798</c:v>
                </c:pt>
                <c:pt idx="93">
                  <c:v>2.5380681607722599</c:v>
                </c:pt>
                <c:pt idx="94">
                  <c:v>2.5652496136319298</c:v>
                </c:pt>
                <c:pt idx="95">
                  <c:v>2.5924310664916099</c:v>
                </c:pt>
                <c:pt idx="96">
                  <c:v>2.61961251935129</c:v>
                </c:pt>
                <c:pt idx="97">
                  <c:v>2.6467939722109599</c:v>
                </c:pt>
                <c:pt idx="98">
                  <c:v>2.67397542507064</c:v>
                </c:pt>
                <c:pt idx="99">
                  <c:v>2.7011568779303201</c:v>
                </c:pt>
                <c:pt idx="100">
                  <c:v>2.72833833078999</c:v>
                </c:pt>
                <c:pt idx="101">
                  <c:v>2.7555197836496701</c:v>
                </c:pt>
                <c:pt idx="102">
                  <c:v>2.78270123650934</c:v>
                </c:pt>
                <c:pt idx="103">
                  <c:v>2.8098826893690201</c:v>
                </c:pt>
                <c:pt idx="104">
                  <c:v>2.8370641422287002</c:v>
                </c:pt>
                <c:pt idx="105">
                  <c:v>2.8642455950883701</c:v>
                </c:pt>
                <c:pt idx="106">
                  <c:v>2.8914270479480502</c:v>
                </c:pt>
                <c:pt idx="107">
                  <c:v>2.9186085008077298</c:v>
                </c:pt>
                <c:pt idx="108">
                  <c:v>2.9457899536674002</c:v>
                </c:pt>
                <c:pt idx="109">
                  <c:v>2.9729714065270798</c:v>
                </c:pt>
                <c:pt idx="110">
                  <c:v>3.0001528593867501</c:v>
                </c:pt>
                <c:pt idx="111">
                  <c:v>3.0273343122464298</c:v>
                </c:pt>
                <c:pt idx="112">
                  <c:v>3.0545157651061099</c:v>
                </c:pt>
                <c:pt idx="113">
                  <c:v>3.0816972179657798</c:v>
                </c:pt>
                <c:pt idx="114">
                  <c:v>3.1088786708254599</c:v>
                </c:pt>
                <c:pt idx="115">
                  <c:v>3.1360601236851302</c:v>
                </c:pt>
                <c:pt idx="116">
                  <c:v>3.1632415765448099</c:v>
                </c:pt>
                <c:pt idx="117">
                  <c:v>3.19042302940449</c:v>
                </c:pt>
                <c:pt idx="118">
                  <c:v>3.2176044822641598</c:v>
                </c:pt>
                <c:pt idx="119">
                  <c:v>3.2447859351238399</c:v>
                </c:pt>
                <c:pt idx="120">
                  <c:v>3.2719673879835098</c:v>
                </c:pt>
                <c:pt idx="121">
                  <c:v>3.2991488408431899</c:v>
                </c:pt>
                <c:pt idx="122">
                  <c:v>3.32633029370287</c:v>
                </c:pt>
                <c:pt idx="123">
                  <c:v>3.3535117465625399</c:v>
                </c:pt>
                <c:pt idx="124">
                  <c:v>3.38069319942222</c:v>
                </c:pt>
                <c:pt idx="125">
                  <c:v>3.4078746522818899</c:v>
                </c:pt>
                <c:pt idx="126">
                  <c:v>3.43505610514157</c:v>
                </c:pt>
                <c:pt idx="127">
                  <c:v>3.4622375580012501</c:v>
                </c:pt>
                <c:pt idx="128">
                  <c:v>3.48941901086092</c:v>
                </c:pt>
                <c:pt idx="129">
                  <c:v>3.5166004637206001</c:v>
                </c:pt>
                <c:pt idx="130">
                  <c:v>3.5437819165802802</c:v>
                </c:pt>
                <c:pt idx="131">
                  <c:v>3.5709633694399501</c:v>
                </c:pt>
                <c:pt idx="132">
                  <c:v>3.5981448222996302</c:v>
                </c:pt>
                <c:pt idx="133">
                  <c:v>3.6253262751593001</c:v>
                </c:pt>
                <c:pt idx="134">
                  <c:v>3.6525077280189802</c:v>
                </c:pt>
                <c:pt idx="135">
                  <c:v>3.6796891808786598</c:v>
                </c:pt>
                <c:pt idx="136">
                  <c:v>3.7068706337383301</c:v>
                </c:pt>
                <c:pt idx="137">
                  <c:v>3.7340520865980098</c:v>
                </c:pt>
                <c:pt idx="138">
                  <c:v>3.7612335394576899</c:v>
                </c:pt>
                <c:pt idx="139">
                  <c:v>3.7884149923173598</c:v>
                </c:pt>
                <c:pt idx="140">
                  <c:v>3.8155964451770399</c:v>
                </c:pt>
                <c:pt idx="141">
                  <c:v>3.8427778980367102</c:v>
                </c:pt>
                <c:pt idx="142">
                  <c:v>3.8699593508963899</c:v>
                </c:pt>
                <c:pt idx="143">
                  <c:v>3.89714080375607</c:v>
                </c:pt>
                <c:pt idx="144">
                  <c:v>3.9243222566157399</c:v>
                </c:pt>
                <c:pt idx="145">
                  <c:v>3.95150370947542</c:v>
                </c:pt>
                <c:pt idx="146">
                  <c:v>3.9786851623350898</c:v>
                </c:pt>
                <c:pt idx="147">
                  <c:v>4.0058666151947699</c:v>
                </c:pt>
                <c:pt idx="148">
                  <c:v>4.0330480680544403</c:v>
                </c:pt>
                <c:pt idx="149">
                  <c:v>4.0602295209141204</c:v>
                </c:pt>
                <c:pt idx="150">
                  <c:v>4.0874109737737996</c:v>
                </c:pt>
                <c:pt idx="151">
                  <c:v>4.1145924266334797</c:v>
                </c:pt>
                <c:pt idx="152">
                  <c:v>4.14177387949315</c:v>
                </c:pt>
                <c:pt idx="153">
                  <c:v>4.1689553323528301</c:v>
                </c:pt>
                <c:pt idx="154">
                  <c:v>4.1961367852125004</c:v>
                </c:pt>
                <c:pt idx="155">
                  <c:v>4.2233182380721797</c:v>
                </c:pt>
                <c:pt idx="156">
                  <c:v>4.25049969093185</c:v>
                </c:pt>
                <c:pt idx="157">
                  <c:v>4.2776811437915301</c:v>
                </c:pt>
                <c:pt idx="158">
                  <c:v>4.3048625966512102</c:v>
                </c:pt>
                <c:pt idx="159">
                  <c:v>4.3320440495108796</c:v>
                </c:pt>
                <c:pt idx="160">
                  <c:v>4.3592255023705597</c:v>
                </c:pt>
                <c:pt idx="161">
                  <c:v>4.3864069552302398</c:v>
                </c:pt>
                <c:pt idx="162">
                  <c:v>4.4135884080899102</c:v>
                </c:pt>
                <c:pt idx="163">
                  <c:v>4.4407698609495903</c:v>
                </c:pt>
                <c:pt idx="164">
                  <c:v>4.4679513138092704</c:v>
                </c:pt>
                <c:pt idx="165">
                  <c:v>4.4951327666689398</c:v>
                </c:pt>
                <c:pt idx="166">
                  <c:v>4.5223142195286199</c:v>
                </c:pt>
                <c:pt idx="167">
                  <c:v>4.5494956723882902</c:v>
                </c:pt>
                <c:pt idx="168">
                  <c:v>4.5766771252479703</c:v>
                </c:pt>
                <c:pt idx="169">
                  <c:v>4.6038585781076398</c:v>
                </c:pt>
                <c:pt idx="170">
                  <c:v>4.6310400309673199</c:v>
                </c:pt>
                <c:pt idx="171">
                  <c:v>4.658221483827</c:v>
                </c:pt>
                <c:pt idx="172">
                  <c:v>4.6854029366866703</c:v>
                </c:pt>
                <c:pt idx="173">
                  <c:v>4.7125843895463504</c:v>
                </c:pt>
                <c:pt idx="174">
                  <c:v>4.7397658424060296</c:v>
                </c:pt>
                <c:pt idx="175">
                  <c:v>4.7669472952656999</c:v>
                </c:pt>
                <c:pt idx="176">
                  <c:v>4.79412874812538</c:v>
                </c:pt>
                <c:pt idx="177">
                  <c:v>4.8213102009850504</c:v>
                </c:pt>
                <c:pt idx="178">
                  <c:v>4.8484916538447296</c:v>
                </c:pt>
                <c:pt idx="179">
                  <c:v>4.8756731067044097</c:v>
                </c:pt>
                <c:pt idx="180">
                  <c:v>4.90285455956408</c:v>
                </c:pt>
                <c:pt idx="181">
                  <c:v>4.9300360124237601</c:v>
                </c:pt>
                <c:pt idx="182">
                  <c:v>4.9572174652834304</c:v>
                </c:pt>
                <c:pt idx="183">
                  <c:v>4.9843989181431096</c:v>
                </c:pt>
                <c:pt idx="184">
                  <c:v>5.0115803710027897</c:v>
                </c:pt>
                <c:pt idx="185">
                  <c:v>5.0387618238624601</c:v>
                </c:pt>
                <c:pt idx="186">
                  <c:v>5.0659432767221402</c:v>
                </c:pt>
                <c:pt idx="187">
                  <c:v>5.0931247295818203</c:v>
                </c:pt>
                <c:pt idx="188">
                  <c:v>5.1203061824414897</c:v>
                </c:pt>
                <c:pt idx="189">
                  <c:v>5.1474876353011698</c:v>
                </c:pt>
                <c:pt idx="190">
                  <c:v>5.1746690881608401</c:v>
                </c:pt>
                <c:pt idx="191">
                  <c:v>5.2018505410205202</c:v>
                </c:pt>
                <c:pt idx="192">
                  <c:v>5.2290319938802003</c:v>
                </c:pt>
                <c:pt idx="193">
                  <c:v>5.2562134467398698</c:v>
                </c:pt>
                <c:pt idx="194">
                  <c:v>5.2833948995995499</c:v>
                </c:pt>
                <c:pt idx="195">
                  <c:v>5.3105763524592202</c:v>
                </c:pt>
                <c:pt idx="196">
                  <c:v>5.3377578053189003</c:v>
                </c:pt>
                <c:pt idx="197">
                  <c:v>5.3649392581785804</c:v>
                </c:pt>
                <c:pt idx="198">
                  <c:v>5.3921207110382499</c:v>
                </c:pt>
                <c:pt idx="199">
                  <c:v>5.41930216389793</c:v>
                </c:pt>
                <c:pt idx="200">
                  <c:v>5.4464836167576101</c:v>
                </c:pt>
                <c:pt idx="201">
                  <c:v>5.4736650696172804</c:v>
                </c:pt>
                <c:pt idx="202">
                  <c:v>5.5008465224769596</c:v>
                </c:pt>
                <c:pt idx="203">
                  <c:v>5.5280279753366299</c:v>
                </c:pt>
                <c:pt idx="204">
                  <c:v>5.55520942819631</c:v>
                </c:pt>
                <c:pt idx="205">
                  <c:v>5.5823908810559804</c:v>
                </c:pt>
                <c:pt idx="206">
                  <c:v>5.6095723339156596</c:v>
                </c:pt>
                <c:pt idx="207">
                  <c:v>5.6367537867753397</c:v>
                </c:pt>
                <c:pt idx="208">
                  <c:v>5.6639352396350198</c:v>
                </c:pt>
                <c:pt idx="209">
                  <c:v>5.6911166924946901</c:v>
                </c:pt>
                <c:pt idx="210">
                  <c:v>5.7182981453543702</c:v>
                </c:pt>
                <c:pt idx="211">
                  <c:v>5.7454795982140396</c:v>
                </c:pt>
                <c:pt idx="212">
                  <c:v>5.7726610510737197</c:v>
                </c:pt>
                <c:pt idx="213">
                  <c:v>5.7998425039333901</c:v>
                </c:pt>
                <c:pt idx="214">
                  <c:v>5.8270239567930702</c:v>
                </c:pt>
                <c:pt idx="215">
                  <c:v>5.8542054096527503</c:v>
                </c:pt>
                <c:pt idx="216">
                  <c:v>5.8813868625124197</c:v>
                </c:pt>
                <c:pt idx="217">
                  <c:v>5.9085683153720998</c:v>
                </c:pt>
                <c:pt idx="218">
                  <c:v>5.9357497682317701</c:v>
                </c:pt>
                <c:pt idx="219">
                  <c:v>5.9629312210914502</c:v>
                </c:pt>
                <c:pt idx="220">
                  <c:v>5.9901126739511303</c:v>
                </c:pt>
                <c:pt idx="221">
                  <c:v>6.0172941268107998</c:v>
                </c:pt>
                <c:pt idx="222">
                  <c:v>6.0444755796704799</c:v>
                </c:pt>
                <c:pt idx="223">
                  <c:v>6.07165703253016</c:v>
                </c:pt>
                <c:pt idx="224">
                  <c:v>6.0988384853898303</c:v>
                </c:pt>
                <c:pt idx="225">
                  <c:v>6.1260199382495104</c:v>
                </c:pt>
                <c:pt idx="226">
                  <c:v>6.1532013911091799</c:v>
                </c:pt>
                <c:pt idx="227">
                  <c:v>6.18038284396886</c:v>
                </c:pt>
                <c:pt idx="228">
                  <c:v>6.2075642968285401</c:v>
                </c:pt>
                <c:pt idx="229">
                  <c:v>6.2347457496882104</c:v>
                </c:pt>
                <c:pt idx="230">
                  <c:v>6.2619272025478896</c:v>
                </c:pt>
                <c:pt idx="231">
                  <c:v>6.2891086554075697</c:v>
                </c:pt>
                <c:pt idx="232">
                  <c:v>6.31629010826724</c:v>
                </c:pt>
                <c:pt idx="233">
                  <c:v>6.3434715611269201</c:v>
                </c:pt>
                <c:pt idx="234">
                  <c:v>6.3706530139865896</c:v>
                </c:pt>
                <c:pt idx="235">
                  <c:v>6.3978344668462697</c:v>
                </c:pt>
                <c:pt idx="236">
                  <c:v>6.4250159197059498</c:v>
                </c:pt>
                <c:pt idx="237">
                  <c:v>6.4521973725656201</c:v>
                </c:pt>
                <c:pt idx="238">
                  <c:v>6.4793788254253002</c:v>
                </c:pt>
                <c:pt idx="239">
                  <c:v>6.5065602782849696</c:v>
                </c:pt>
                <c:pt idx="240">
                  <c:v>6.5337417311446497</c:v>
                </c:pt>
                <c:pt idx="241">
                  <c:v>6.5609231840043298</c:v>
                </c:pt>
                <c:pt idx="242">
                  <c:v>6.5881046368640002</c:v>
                </c:pt>
                <c:pt idx="243">
                  <c:v>6.6152860897236803</c:v>
                </c:pt>
                <c:pt idx="244">
                  <c:v>6.6424675425833604</c:v>
                </c:pt>
                <c:pt idx="245">
                  <c:v>6.6696489954430298</c:v>
                </c:pt>
                <c:pt idx="246">
                  <c:v>6.6968304483027099</c:v>
                </c:pt>
                <c:pt idx="247">
                  <c:v>6.7240119011623802</c:v>
                </c:pt>
                <c:pt idx="248">
                  <c:v>6.7511933540220603</c:v>
                </c:pt>
                <c:pt idx="249">
                  <c:v>6.7783748068817404</c:v>
                </c:pt>
                <c:pt idx="250">
                  <c:v>6.8055562597414099</c:v>
                </c:pt>
                <c:pt idx="251">
                  <c:v>6.83273771260109</c:v>
                </c:pt>
                <c:pt idx="252">
                  <c:v>6.8599191654607603</c:v>
                </c:pt>
                <c:pt idx="253">
                  <c:v>6.8871006183204404</c:v>
                </c:pt>
                <c:pt idx="254">
                  <c:v>6.9142820711801196</c:v>
                </c:pt>
                <c:pt idx="255">
                  <c:v>6.9414635240397899</c:v>
                </c:pt>
                <c:pt idx="256">
                  <c:v>6.96864497689947</c:v>
                </c:pt>
                <c:pt idx="257">
                  <c:v>6.9958264297591404</c:v>
                </c:pt>
                <c:pt idx="258">
                  <c:v>7.0230078826188196</c:v>
                </c:pt>
                <c:pt idx="259">
                  <c:v>7.0501893354784997</c:v>
                </c:pt>
                <c:pt idx="260">
                  <c:v>7.07737078833817</c:v>
                </c:pt>
                <c:pt idx="261">
                  <c:v>7.1045522411978501</c:v>
                </c:pt>
                <c:pt idx="262">
                  <c:v>7.1317336940575302</c:v>
                </c:pt>
                <c:pt idx="263">
                  <c:v>7.1589151469171997</c:v>
                </c:pt>
                <c:pt idx="264">
                  <c:v>7.1860965997768798</c:v>
                </c:pt>
                <c:pt idx="265">
                  <c:v>7.2132780526365501</c:v>
                </c:pt>
                <c:pt idx="266">
                  <c:v>7.2404595054962302</c:v>
                </c:pt>
                <c:pt idx="267">
                  <c:v>7.2676409583558996</c:v>
                </c:pt>
                <c:pt idx="268">
                  <c:v>7.2948224112155797</c:v>
                </c:pt>
                <c:pt idx="269">
                  <c:v>7.3220038640752598</c:v>
                </c:pt>
                <c:pt idx="270">
                  <c:v>7.3491853169349302</c:v>
                </c:pt>
                <c:pt idx="271">
                  <c:v>7.3763667697946103</c:v>
                </c:pt>
                <c:pt idx="272">
                  <c:v>7.4035482226542904</c:v>
                </c:pt>
                <c:pt idx="273">
                  <c:v>7.4307296755139598</c:v>
                </c:pt>
                <c:pt idx="274">
                  <c:v>7.4579111283736399</c:v>
                </c:pt>
                <c:pt idx="275">
                  <c:v>7.4850925812333102</c:v>
                </c:pt>
                <c:pt idx="276">
                  <c:v>7.5122740340929903</c:v>
                </c:pt>
                <c:pt idx="277">
                  <c:v>7.5394554869526704</c:v>
                </c:pt>
                <c:pt idx="278">
                  <c:v>7.5666369398123399</c:v>
                </c:pt>
                <c:pt idx="279">
                  <c:v>7.59381839267202</c:v>
                </c:pt>
                <c:pt idx="280">
                  <c:v>7.6209998455317001</c:v>
                </c:pt>
                <c:pt idx="281">
                  <c:v>7.6481812983913704</c:v>
                </c:pt>
                <c:pt idx="282">
                  <c:v>7.6753627512510496</c:v>
                </c:pt>
                <c:pt idx="283">
                  <c:v>7.7025442041107199</c:v>
                </c:pt>
                <c:pt idx="284">
                  <c:v>7.7297256569704</c:v>
                </c:pt>
                <c:pt idx="285">
                  <c:v>7.7569071098300801</c:v>
                </c:pt>
                <c:pt idx="286">
                  <c:v>7.7840885626897496</c:v>
                </c:pt>
                <c:pt idx="287">
                  <c:v>7.8112700155494297</c:v>
                </c:pt>
                <c:pt idx="288">
                  <c:v>7.8384514684091098</c:v>
                </c:pt>
                <c:pt idx="289">
                  <c:v>7.8656329212687801</c:v>
                </c:pt>
                <c:pt idx="290">
                  <c:v>7.8928143741284602</c:v>
                </c:pt>
                <c:pt idx="291">
                  <c:v>7.9199958269881297</c:v>
                </c:pt>
                <c:pt idx="292">
                  <c:v>7.9471772798478097</c:v>
                </c:pt>
                <c:pt idx="293">
                  <c:v>7.9743587327074898</c:v>
                </c:pt>
                <c:pt idx="294">
                  <c:v>8.0015401855671602</c:v>
                </c:pt>
                <c:pt idx="295">
                  <c:v>8.0287216384268394</c:v>
                </c:pt>
                <c:pt idx="296">
                  <c:v>8.0559030912865204</c:v>
                </c:pt>
                <c:pt idx="297">
                  <c:v>8.0830845441461907</c:v>
                </c:pt>
                <c:pt idx="298">
                  <c:v>8.1102659970058593</c:v>
                </c:pt>
                <c:pt idx="299">
                  <c:v>8.1374474498655402</c:v>
                </c:pt>
                <c:pt idx="300">
                  <c:v>8.1646289027252195</c:v>
                </c:pt>
                <c:pt idx="301">
                  <c:v>8.1918103555849004</c:v>
                </c:pt>
                <c:pt idx="302">
                  <c:v>8.2189918084445708</c:v>
                </c:pt>
                <c:pt idx="303">
                  <c:v>8.24617326130425</c:v>
                </c:pt>
                <c:pt idx="304">
                  <c:v>8.2733547141639203</c:v>
                </c:pt>
                <c:pt idx="305">
                  <c:v>8.3005361670235995</c:v>
                </c:pt>
                <c:pt idx="306">
                  <c:v>8.3277176198832805</c:v>
                </c:pt>
                <c:pt idx="307">
                  <c:v>8.3548990727429508</c:v>
                </c:pt>
                <c:pt idx="308">
                  <c:v>8.3820805256026301</c:v>
                </c:pt>
                <c:pt idx="309">
                  <c:v>8.4092619784623004</c:v>
                </c:pt>
                <c:pt idx="310">
                  <c:v>8.4364434313219796</c:v>
                </c:pt>
                <c:pt idx="311">
                  <c:v>8.4636248841816606</c:v>
                </c:pt>
                <c:pt idx="312">
                  <c:v>8.4908063370413291</c:v>
                </c:pt>
                <c:pt idx="313">
                  <c:v>8.5179877899010101</c:v>
                </c:pt>
                <c:pt idx="314">
                  <c:v>8.5451692427606805</c:v>
                </c:pt>
                <c:pt idx="315">
                  <c:v>8.5723506956203597</c:v>
                </c:pt>
                <c:pt idx="316">
                  <c:v>8.5995321484800407</c:v>
                </c:pt>
                <c:pt idx="317">
                  <c:v>8.6267136013397092</c:v>
                </c:pt>
                <c:pt idx="318">
                  <c:v>8.6538950541993902</c:v>
                </c:pt>
                <c:pt idx="319">
                  <c:v>8.6810765070590694</c:v>
                </c:pt>
                <c:pt idx="320">
                  <c:v>8.7082579599187397</c:v>
                </c:pt>
                <c:pt idx="321">
                  <c:v>8.7354394127784207</c:v>
                </c:pt>
                <c:pt idx="322">
                  <c:v>8.7626208656380893</c:v>
                </c:pt>
                <c:pt idx="323">
                  <c:v>8.7898023184977703</c:v>
                </c:pt>
                <c:pt idx="324">
                  <c:v>8.8169837713574406</c:v>
                </c:pt>
                <c:pt idx="325">
                  <c:v>8.8441652242171198</c:v>
                </c:pt>
                <c:pt idx="326">
                  <c:v>8.8713466770768008</c:v>
                </c:pt>
                <c:pt idx="327">
                  <c:v>8.8985281299364694</c:v>
                </c:pt>
                <c:pt idx="328">
                  <c:v>8.9257095827961503</c:v>
                </c:pt>
              </c:numCache>
            </c:numRef>
          </c:xVal>
          <c:yVal>
            <c:numRef>
              <c:f>Sheet1!$F$2:$F$330</c:f>
              <c:numCache>
                <c:formatCode>General</c:formatCode>
                <c:ptCount val="329"/>
                <c:pt idx="0">
                  <c:v>958.75940000000003</c:v>
                </c:pt>
                <c:pt idx="1">
                  <c:v>968.09519999999998</c:v>
                </c:pt>
                <c:pt idx="2">
                  <c:v>1150.4670000000001</c:v>
                </c:pt>
                <c:pt idx="3">
                  <c:v>1023.64</c:v>
                </c:pt>
                <c:pt idx="4">
                  <c:v>956.9135</c:v>
                </c:pt>
                <c:pt idx="5">
                  <c:v>1023.772</c:v>
                </c:pt>
                <c:pt idx="6">
                  <c:v>954.05139999999994</c:v>
                </c:pt>
                <c:pt idx="7">
                  <c:v>1058.5429999999999</c:v>
                </c:pt>
                <c:pt idx="8">
                  <c:v>1048.914</c:v>
                </c:pt>
                <c:pt idx="9">
                  <c:v>1053.912</c:v>
                </c:pt>
                <c:pt idx="10">
                  <c:v>925.34450000000004</c:v>
                </c:pt>
                <c:pt idx="11">
                  <c:v>992.06560000000002</c:v>
                </c:pt>
                <c:pt idx="12">
                  <c:v>934.68209999999999</c:v>
                </c:pt>
                <c:pt idx="13">
                  <c:v>990.3818</c:v>
                </c:pt>
                <c:pt idx="14">
                  <c:v>1044.2180000000001</c:v>
                </c:pt>
                <c:pt idx="15">
                  <c:v>1068.0840000000001</c:v>
                </c:pt>
                <c:pt idx="16">
                  <c:v>1026.819</c:v>
                </c:pt>
                <c:pt idx="17">
                  <c:v>893.61869999999999</c:v>
                </c:pt>
                <c:pt idx="18">
                  <c:v>1015.941</c:v>
                </c:pt>
                <c:pt idx="19">
                  <c:v>1120.5050000000001</c:v>
                </c:pt>
                <c:pt idx="20">
                  <c:v>923.63229999999999</c:v>
                </c:pt>
                <c:pt idx="21">
                  <c:v>1034.75</c:v>
                </c:pt>
                <c:pt idx="22">
                  <c:v>1063.5070000000001</c:v>
                </c:pt>
                <c:pt idx="23">
                  <c:v>1064.9639999999999</c:v>
                </c:pt>
                <c:pt idx="24">
                  <c:v>1101.4760000000001</c:v>
                </c:pt>
                <c:pt idx="25">
                  <c:v>1142.6410000000001</c:v>
                </c:pt>
                <c:pt idx="26">
                  <c:v>1061.818</c:v>
                </c:pt>
                <c:pt idx="27">
                  <c:v>891.846</c:v>
                </c:pt>
                <c:pt idx="28">
                  <c:v>1020.521</c:v>
                </c:pt>
                <c:pt idx="29">
                  <c:v>1093.4190000000001</c:v>
                </c:pt>
                <c:pt idx="30">
                  <c:v>1058.4079999999999</c:v>
                </c:pt>
                <c:pt idx="31">
                  <c:v>1112.3989999999999</c:v>
                </c:pt>
                <c:pt idx="32">
                  <c:v>1076.3489999999999</c:v>
                </c:pt>
                <c:pt idx="33">
                  <c:v>957.16880000000003</c:v>
                </c:pt>
                <c:pt idx="34">
                  <c:v>1019.034</c:v>
                </c:pt>
                <c:pt idx="35">
                  <c:v>1131.5150000000001</c:v>
                </c:pt>
                <c:pt idx="36">
                  <c:v>1006.2430000000001</c:v>
                </c:pt>
                <c:pt idx="37">
                  <c:v>1079.316</c:v>
                </c:pt>
                <c:pt idx="38">
                  <c:v>1061.6389999999999</c:v>
                </c:pt>
                <c:pt idx="39">
                  <c:v>1055.5540000000001</c:v>
                </c:pt>
                <c:pt idx="40">
                  <c:v>1004.686</c:v>
                </c:pt>
                <c:pt idx="41">
                  <c:v>979.27520000000004</c:v>
                </c:pt>
                <c:pt idx="42">
                  <c:v>1030.0119999999999</c:v>
                </c:pt>
                <c:pt idx="43">
                  <c:v>1046.2619999999999</c:v>
                </c:pt>
                <c:pt idx="44">
                  <c:v>1072.8979999999999</c:v>
                </c:pt>
                <c:pt idx="45">
                  <c:v>984.11860000000001</c:v>
                </c:pt>
                <c:pt idx="46">
                  <c:v>1023.5359999999999</c:v>
                </c:pt>
                <c:pt idx="47">
                  <c:v>1050.6310000000001</c:v>
                </c:pt>
                <c:pt idx="48">
                  <c:v>1092.0350000000001</c:v>
                </c:pt>
                <c:pt idx="49">
                  <c:v>1112.713</c:v>
                </c:pt>
                <c:pt idx="50">
                  <c:v>1022.153</c:v>
                </c:pt>
                <c:pt idx="51">
                  <c:v>988.92660000000001</c:v>
                </c:pt>
                <c:pt idx="52">
                  <c:v>1060.2059999999999</c:v>
                </c:pt>
                <c:pt idx="53">
                  <c:v>991.9923</c:v>
                </c:pt>
                <c:pt idx="54">
                  <c:v>988.79290000000003</c:v>
                </c:pt>
                <c:pt idx="55">
                  <c:v>1009.467</c:v>
                </c:pt>
                <c:pt idx="56">
                  <c:v>987.23429999999996</c:v>
                </c:pt>
                <c:pt idx="57">
                  <c:v>981.07449999999994</c:v>
                </c:pt>
                <c:pt idx="58">
                  <c:v>958.54899999999998</c:v>
                </c:pt>
                <c:pt idx="59">
                  <c:v>930.0258</c:v>
                </c:pt>
                <c:pt idx="60">
                  <c:v>973.03689999999995</c:v>
                </c:pt>
                <c:pt idx="61">
                  <c:v>1074.585</c:v>
                </c:pt>
                <c:pt idx="62">
                  <c:v>1004.658</c:v>
                </c:pt>
                <c:pt idx="63">
                  <c:v>1012.4109999999999</c:v>
                </c:pt>
                <c:pt idx="64">
                  <c:v>1020.572</c:v>
                </c:pt>
                <c:pt idx="65">
                  <c:v>912.83439999999996</c:v>
                </c:pt>
                <c:pt idx="66">
                  <c:v>958.72749999999996</c:v>
                </c:pt>
                <c:pt idx="67">
                  <c:v>1045.8009999999999</c:v>
                </c:pt>
                <c:pt idx="68">
                  <c:v>1069.723</c:v>
                </c:pt>
                <c:pt idx="69">
                  <c:v>914.41639999999995</c:v>
                </c:pt>
                <c:pt idx="70">
                  <c:v>920.53129999999999</c:v>
                </c:pt>
                <c:pt idx="71">
                  <c:v>865.29719999999998</c:v>
                </c:pt>
                <c:pt idx="72">
                  <c:v>1007.878</c:v>
                </c:pt>
                <c:pt idx="73">
                  <c:v>945.94389999999999</c:v>
                </c:pt>
                <c:pt idx="74">
                  <c:v>961.66809999999998</c:v>
                </c:pt>
                <c:pt idx="75">
                  <c:v>980.81060000000002</c:v>
                </c:pt>
                <c:pt idx="76">
                  <c:v>902.94920000000002</c:v>
                </c:pt>
                <c:pt idx="77">
                  <c:v>912.88789999999995</c:v>
                </c:pt>
                <c:pt idx="78">
                  <c:v>950.62</c:v>
                </c:pt>
                <c:pt idx="79">
                  <c:v>942.68600000000004</c:v>
                </c:pt>
                <c:pt idx="80">
                  <c:v>880.95150000000001</c:v>
                </c:pt>
                <c:pt idx="81">
                  <c:v>931.55939999999998</c:v>
                </c:pt>
                <c:pt idx="82">
                  <c:v>861.88919999999996</c:v>
                </c:pt>
                <c:pt idx="83">
                  <c:v>820.39009999999996</c:v>
                </c:pt>
                <c:pt idx="84">
                  <c:v>839.78629999999998</c:v>
                </c:pt>
                <c:pt idx="85">
                  <c:v>852.26279999999997</c:v>
                </c:pt>
                <c:pt idx="86">
                  <c:v>790.32309999999995</c:v>
                </c:pt>
                <c:pt idx="87">
                  <c:v>841.21140000000003</c:v>
                </c:pt>
                <c:pt idx="88">
                  <c:v>895.15060000000005</c:v>
                </c:pt>
                <c:pt idx="89">
                  <c:v>765.17949999999996</c:v>
                </c:pt>
                <c:pt idx="90">
                  <c:v>822.17920000000004</c:v>
                </c:pt>
                <c:pt idx="91">
                  <c:v>787.28250000000003</c:v>
                </c:pt>
                <c:pt idx="92">
                  <c:v>758.77390000000003</c:v>
                </c:pt>
                <c:pt idx="93">
                  <c:v>755.68669999999997</c:v>
                </c:pt>
                <c:pt idx="94">
                  <c:v>639.57230000000004</c:v>
                </c:pt>
                <c:pt idx="95">
                  <c:v>668.12729999999999</c:v>
                </c:pt>
                <c:pt idx="96">
                  <c:v>736.46579999999994</c:v>
                </c:pt>
                <c:pt idx="97">
                  <c:v>739.69359999999995</c:v>
                </c:pt>
                <c:pt idx="98">
                  <c:v>709.39610000000005</c:v>
                </c:pt>
                <c:pt idx="99">
                  <c:v>846.20479999999998</c:v>
                </c:pt>
                <c:pt idx="100">
                  <c:v>806.34130000000005</c:v>
                </c:pt>
                <c:pt idx="101">
                  <c:v>715.97670000000005</c:v>
                </c:pt>
                <c:pt idx="102">
                  <c:v>750.64670000000001</c:v>
                </c:pt>
                <c:pt idx="103">
                  <c:v>669.81460000000004</c:v>
                </c:pt>
                <c:pt idx="104">
                  <c:v>739.69179999999994</c:v>
                </c:pt>
                <c:pt idx="105">
                  <c:v>723.77359999999999</c:v>
                </c:pt>
                <c:pt idx="106">
                  <c:v>733.18619999999999</c:v>
                </c:pt>
                <c:pt idx="107">
                  <c:v>725.26070000000004</c:v>
                </c:pt>
                <c:pt idx="108">
                  <c:v>639.64390000000003</c:v>
                </c:pt>
                <c:pt idx="109">
                  <c:v>736.46749999999997</c:v>
                </c:pt>
                <c:pt idx="110">
                  <c:v>528.55999999999995</c:v>
                </c:pt>
                <c:pt idx="111">
                  <c:v>582.46910000000003</c:v>
                </c:pt>
                <c:pt idx="112">
                  <c:v>684.1422</c:v>
                </c:pt>
                <c:pt idx="113">
                  <c:v>600.04769999999996</c:v>
                </c:pt>
                <c:pt idx="114">
                  <c:v>593.56880000000001</c:v>
                </c:pt>
                <c:pt idx="115">
                  <c:v>582.56740000000002</c:v>
                </c:pt>
                <c:pt idx="116">
                  <c:v>674.34749999999997</c:v>
                </c:pt>
                <c:pt idx="117">
                  <c:v>584.09770000000003</c:v>
                </c:pt>
                <c:pt idx="118">
                  <c:v>642.82169999999996</c:v>
                </c:pt>
                <c:pt idx="119">
                  <c:v>691.94780000000003</c:v>
                </c:pt>
                <c:pt idx="120">
                  <c:v>604.77909999999997</c:v>
                </c:pt>
                <c:pt idx="121">
                  <c:v>638.00840000000005</c:v>
                </c:pt>
                <c:pt idx="122">
                  <c:v>592.1404</c:v>
                </c:pt>
                <c:pt idx="123">
                  <c:v>544.52480000000003</c:v>
                </c:pt>
                <c:pt idx="124">
                  <c:v>517.63879999999995</c:v>
                </c:pt>
                <c:pt idx="125">
                  <c:v>604.78250000000003</c:v>
                </c:pt>
                <c:pt idx="126">
                  <c:v>517.50340000000006</c:v>
                </c:pt>
                <c:pt idx="127">
                  <c:v>495.26510000000002</c:v>
                </c:pt>
                <c:pt idx="128">
                  <c:v>572.94269999999995</c:v>
                </c:pt>
                <c:pt idx="129">
                  <c:v>565.02229999999997</c:v>
                </c:pt>
                <c:pt idx="130">
                  <c:v>598.35709999999995</c:v>
                </c:pt>
                <c:pt idx="131">
                  <c:v>492.12610000000001</c:v>
                </c:pt>
                <c:pt idx="132">
                  <c:v>496.77719999999999</c:v>
                </c:pt>
                <c:pt idx="133">
                  <c:v>368.26650000000001</c:v>
                </c:pt>
                <c:pt idx="134">
                  <c:v>514.27729999999997</c:v>
                </c:pt>
                <c:pt idx="135">
                  <c:v>449.2901</c:v>
                </c:pt>
                <c:pt idx="136">
                  <c:v>447.65120000000002</c:v>
                </c:pt>
                <c:pt idx="137">
                  <c:v>418.9443</c:v>
                </c:pt>
                <c:pt idx="138">
                  <c:v>423.83260000000001</c:v>
                </c:pt>
                <c:pt idx="139">
                  <c:v>445.9907</c:v>
                </c:pt>
                <c:pt idx="140">
                  <c:v>409.47309999999999</c:v>
                </c:pt>
                <c:pt idx="141">
                  <c:v>380.89830000000001</c:v>
                </c:pt>
                <c:pt idx="142">
                  <c:v>360.30220000000003</c:v>
                </c:pt>
                <c:pt idx="143">
                  <c:v>366.65429999999998</c:v>
                </c:pt>
                <c:pt idx="144">
                  <c:v>334.91809999999998</c:v>
                </c:pt>
                <c:pt idx="145">
                  <c:v>338.15100000000001</c:v>
                </c:pt>
                <c:pt idx="146">
                  <c:v>390.36770000000001</c:v>
                </c:pt>
                <c:pt idx="147">
                  <c:v>428.69589999999999</c:v>
                </c:pt>
                <c:pt idx="148">
                  <c:v>352.50700000000001</c:v>
                </c:pt>
                <c:pt idx="149">
                  <c:v>358.61329999999998</c:v>
                </c:pt>
                <c:pt idx="150">
                  <c:v>369.8519</c:v>
                </c:pt>
                <c:pt idx="151">
                  <c:v>358.77370000000002</c:v>
                </c:pt>
                <c:pt idx="152">
                  <c:v>377.6773</c:v>
                </c:pt>
                <c:pt idx="153">
                  <c:v>384.14929999999998</c:v>
                </c:pt>
                <c:pt idx="154">
                  <c:v>357.3134</c:v>
                </c:pt>
                <c:pt idx="155">
                  <c:v>317.3947</c:v>
                </c:pt>
                <c:pt idx="156">
                  <c:v>331.72730000000001</c:v>
                </c:pt>
                <c:pt idx="157">
                  <c:v>393.71879999999999</c:v>
                </c:pt>
                <c:pt idx="158">
                  <c:v>350.83280000000002</c:v>
                </c:pt>
                <c:pt idx="159">
                  <c:v>326.99090000000001</c:v>
                </c:pt>
                <c:pt idx="160">
                  <c:v>374.70659999999998</c:v>
                </c:pt>
                <c:pt idx="161">
                  <c:v>299.99799999999999</c:v>
                </c:pt>
                <c:pt idx="162">
                  <c:v>314.30739999999997</c:v>
                </c:pt>
                <c:pt idx="163">
                  <c:v>417.49079999999998</c:v>
                </c:pt>
                <c:pt idx="164">
                  <c:v>308.05540000000002</c:v>
                </c:pt>
                <c:pt idx="165">
                  <c:v>315.8877</c:v>
                </c:pt>
                <c:pt idx="166">
                  <c:v>358.69009999999997</c:v>
                </c:pt>
                <c:pt idx="167">
                  <c:v>312.71510000000001</c:v>
                </c:pt>
                <c:pt idx="168">
                  <c:v>312.71679999999998</c:v>
                </c:pt>
                <c:pt idx="169">
                  <c:v>342.90730000000002</c:v>
                </c:pt>
                <c:pt idx="170">
                  <c:v>309.54419999999999</c:v>
                </c:pt>
                <c:pt idx="171">
                  <c:v>307.9769</c:v>
                </c:pt>
                <c:pt idx="172">
                  <c:v>328.52460000000002</c:v>
                </c:pt>
                <c:pt idx="173">
                  <c:v>360.4325</c:v>
                </c:pt>
                <c:pt idx="174">
                  <c:v>301.69040000000001</c:v>
                </c:pt>
                <c:pt idx="175">
                  <c:v>333.33780000000002</c:v>
                </c:pt>
                <c:pt idx="176">
                  <c:v>320.64400000000001</c:v>
                </c:pt>
                <c:pt idx="177">
                  <c:v>317.49979999999999</c:v>
                </c:pt>
                <c:pt idx="178">
                  <c:v>322.38810000000001</c:v>
                </c:pt>
                <c:pt idx="179">
                  <c:v>298.46260000000001</c:v>
                </c:pt>
                <c:pt idx="180">
                  <c:v>319.03870000000001</c:v>
                </c:pt>
                <c:pt idx="181">
                  <c:v>295.21499999999997</c:v>
                </c:pt>
                <c:pt idx="182">
                  <c:v>317.40159999999997</c:v>
                </c:pt>
                <c:pt idx="183">
                  <c:v>315.98939999999999</c:v>
                </c:pt>
                <c:pt idx="184">
                  <c:v>300.05149999999998</c:v>
                </c:pt>
                <c:pt idx="185">
                  <c:v>338.14409999999998</c:v>
                </c:pt>
                <c:pt idx="186">
                  <c:v>260.3682</c:v>
                </c:pt>
                <c:pt idx="187">
                  <c:v>312.6918</c:v>
                </c:pt>
                <c:pt idx="188">
                  <c:v>287.38780000000003</c:v>
                </c:pt>
                <c:pt idx="189">
                  <c:v>270.01100000000002</c:v>
                </c:pt>
                <c:pt idx="190">
                  <c:v>295.2115</c:v>
                </c:pt>
                <c:pt idx="191">
                  <c:v>363.55329999999998</c:v>
                </c:pt>
                <c:pt idx="192">
                  <c:v>326.99090000000001</c:v>
                </c:pt>
                <c:pt idx="193">
                  <c:v>280.96069999999997</c:v>
                </c:pt>
                <c:pt idx="194">
                  <c:v>271.47140000000002</c:v>
                </c:pt>
                <c:pt idx="195">
                  <c:v>285.6687</c:v>
                </c:pt>
                <c:pt idx="196">
                  <c:v>284.26519999999999</c:v>
                </c:pt>
                <c:pt idx="197">
                  <c:v>315.80919999999998</c:v>
                </c:pt>
                <c:pt idx="198">
                  <c:v>290.53370000000001</c:v>
                </c:pt>
                <c:pt idx="199">
                  <c:v>322.30959999999999</c:v>
                </c:pt>
                <c:pt idx="200">
                  <c:v>339.68299999999999</c:v>
                </c:pt>
                <c:pt idx="201">
                  <c:v>323.74329999999998</c:v>
                </c:pt>
                <c:pt idx="202">
                  <c:v>308.089</c:v>
                </c:pt>
                <c:pt idx="203">
                  <c:v>288.95</c:v>
                </c:pt>
                <c:pt idx="204">
                  <c:v>330.19200000000001</c:v>
                </c:pt>
                <c:pt idx="205">
                  <c:v>295.20979999999997</c:v>
                </c:pt>
                <c:pt idx="206">
                  <c:v>279.3485</c:v>
                </c:pt>
                <c:pt idx="207">
                  <c:v>282.6764</c:v>
                </c:pt>
                <c:pt idx="208">
                  <c:v>403.10809999999998</c:v>
                </c:pt>
                <c:pt idx="209">
                  <c:v>300.12819999999999</c:v>
                </c:pt>
                <c:pt idx="210">
                  <c:v>284.06</c:v>
                </c:pt>
                <c:pt idx="211">
                  <c:v>301.69380000000001</c:v>
                </c:pt>
                <c:pt idx="212">
                  <c:v>300.1782</c:v>
                </c:pt>
                <c:pt idx="213">
                  <c:v>309.51400000000001</c:v>
                </c:pt>
                <c:pt idx="214">
                  <c:v>333.38959999999997</c:v>
                </c:pt>
                <c:pt idx="215">
                  <c:v>309.66750000000002</c:v>
                </c:pt>
                <c:pt idx="216">
                  <c:v>326.88740000000001</c:v>
                </c:pt>
                <c:pt idx="217">
                  <c:v>322.15609999999998</c:v>
                </c:pt>
                <c:pt idx="218">
                  <c:v>301.61020000000002</c:v>
                </c:pt>
                <c:pt idx="219">
                  <c:v>303.20069999999998</c:v>
                </c:pt>
                <c:pt idx="220">
                  <c:v>289.05180000000001</c:v>
                </c:pt>
                <c:pt idx="221">
                  <c:v>307.98039999999997</c:v>
                </c:pt>
                <c:pt idx="222">
                  <c:v>312.84190000000001</c:v>
                </c:pt>
                <c:pt idx="223">
                  <c:v>352.50360000000001</c:v>
                </c:pt>
                <c:pt idx="224">
                  <c:v>209.58</c:v>
                </c:pt>
                <c:pt idx="225">
                  <c:v>323.87180000000001</c:v>
                </c:pt>
                <c:pt idx="226">
                  <c:v>279.42529999999999</c:v>
                </c:pt>
                <c:pt idx="227">
                  <c:v>360.30399999999997</c:v>
                </c:pt>
                <c:pt idx="228">
                  <c:v>282.57459999999998</c:v>
                </c:pt>
                <c:pt idx="229">
                  <c:v>285.80239999999998</c:v>
                </c:pt>
                <c:pt idx="230">
                  <c:v>344.44099999999997</c:v>
                </c:pt>
                <c:pt idx="231">
                  <c:v>346.10489999999999</c:v>
                </c:pt>
                <c:pt idx="232">
                  <c:v>179.386</c:v>
                </c:pt>
                <c:pt idx="233">
                  <c:v>365.08870000000002</c:v>
                </c:pt>
                <c:pt idx="234">
                  <c:v>269.85919999999999</c:v>
                </c:pt>
                <c:pt idx="235">
                  <c:v>280.99090000000001</c:v>
                </c:pt>
                <c:pt idx="236">
                  <c:v>299.86950000000002</c:v>
                </c:pt>
                <c:pt idx="237">
                  <c:v>285.69540000000001</c:v>
                </c:pt>
                <c:pt idx="238">
                  <c:v>288.84129999999999</c:v>
                </c:pt>
                <c:pt idx="239">
                  <c:v>233.4753</c:v>
                </c:pt>
                <c:pt idx="240">
                  <c:v>290.58199999999999</c:v>
                </c:pt>
                <c:pt idx="241">
                  <c:v>300.07819999999998</c:v>
                </c:pt>
                <c:pt idx="242">
                  <c:v>271.52140000000003</c:v>
                </c:pt>
                <c:pt idx="243">
                  <c:v>257.21890000000002</c:v>
                </c:pt>
                <c:pt idx="244">
                  <c:v>252.541</c:v>
                </c:pt>
                <c:pt idx="245">
                  <c:v>282.59620000000001</c:v>
                </c:pt>
                <c:pt idx="246">
                  <c:v>300.12819999999999</c:v>
                </c:pt>
                <c:pt idx="247">
                  <c:v>323.87349999999998</c:v>
                </c:pt>
                <c:pt idx="248">
                  <c:v>271.5231</c:v>
                </c:pt>
                <c:pt idx="249">
                  <c:v>288.92320000000001</c:v>
                </c:pt>
                <c:pt idx="250">
                  <c:v>238.11</c:v>
                </c:pt>
                <c:pt idx="251">
                  <c:v>269.90750000000003</c:v>
                </c:pt>
                <c:pt idx="252">
                  <c:v>333.4896</c:v>
                </c:pt>
                <c:pt idx="253">
                  <c:v>258.67930000000001</c:v>
                </c:pt>
                <c:pt idx="254">
                  <c:v>301.56009999999998</c:v>
                </c:pt>
                <c:pt idx="255">
                  <c:v>246.03550000000001</c:v>
                </c:pt>
                <c:pt idx="256">
                  <c:v>315.83589999999998</c:v>
                </c:pt>
                <c:pt idx="257">
                  <c:v>290.39830000000001</c:v>
                </c:pt>
                <c:pt idx="258">
                  <c:v>266.60820000000001</c:v>
                </c:pt>
                <c:pt idx="259">
                  <c:v>265.09949999999998</c:v>
                </c:pt>
                <c:pt idx="260">
                  <c:v>288.89479999999998</c:v>
                </c:pt>
                <c:pt idx="261">
                  <c:v>284.00650000000002</c:v>
                </c:pt>
                <c:pt idx="262">
                  <c:v>280.93740000000003</c:v>
                </c:pt>
                <c:pt idx="263">
                  <c:v>239.7972</c:v>
                </c:pt>
                <c:pt idx="264">
                  <c:v>242.86799999999999</c:v>
                </c:pt>
                <c:pt idx="265">
                  <c:v>238.07980000000001</c:v>
                </c:pt>
                <c:pt idx="266">
                  <c:v>246.13890000000001</c:v>
                </c:pt>
                <c:pt idx="267">
                  <c:v>179.38939999999999</c:v>
                </c:pt>
                <c:pt idx="268">
                  <c:v>247.5941</c:v>
                </c:pt>
                <c:pt idx="269">
                  <c:v>246.11109999999999</c:v>
                </c:pt>
                <c:pt idx="270">
                  <c:v>217.5891</c:v>
                </c:pt>
                <c:pt idx="271">
                  <c:v>303.11709999999999</c:v>
                </c:pt>
                <c:pt idx="272">
                  <c:v>269.98599999999999</c:v>
                </c:pt>
                <c:pt idx="273">
                  <c:v>255.5299</c:v>
                </c:pt>
                <c:pt idx="274">
                  <c:v>269.88420000000002</c:v>
                </c:pt>
                <c:pt idx="275">
                  <c:v>233.3201</c:v>
                </c:pt>
                <c:pt idx="276">
                  <c:v>257.19209999999998</c:v>
                </c:pt>
                <c:pt idx="277">
                  <c:v>225.48949999999999</c:v>
                </c:pt>
                <c:pt idx="278">
                  <c:v>258.80599999999998</c:v>
                </c:pt>
                <c:pt idx="279">
                  <c:v>250.7184</c:v>
                </c:pt>
                <c:pt idx="280">
                  <c:v>304.78100000000001</c:v>
                </c:pt>
                <c:pt idx="281">
                  <c:v>238.0497</c:v>
                </c:pt>
                <c:pt idx="282">
                  <c:v>215.81989999999999</c:v>
                </c:pt>
                <c:pt idx="283">
                  <c:v>228.53530000000001</c:v>
                </c:pt>
                <c:pt idx="284">
                  <c:v>252.46080000000001</c:v>
                </c:pt>
                <c:pt idx="285">
                  <c:v>244.5052</c:v>
                </c:pt>
                <c:pt idx="286">
                  <c:v>200.03370000000001</c:v>
                </c:pt>
                <c:pt idx="287">
                  <c:v>172.98910000000001</c:v>
                </c:pt>
                <c:pt idx="288">
                  <c:v>184.17590000000001</c:v>
                </c:pt>
                <c:pt idx="289">
                  <c:v>222.26689999999999</c:v>
                </c:pt>
                <c:pt idx="290">
                  <c:v>179.46449999999999</c:v>
                </c:pt>
                <c:pt idx="291">
                  <c:v>220.73490000000001</c:v>
                </c:pt>
                <c:pt idx="292">
                  <c:v>209.5498</c:v>
                </c:pt>
                <c:pt idx="293">
                  <c:v>231.68119999999999</c:v>
                </c:pt>
                <c:pt idx="294">
                  <c:v>160.26849999999999</c:v>
                </c:pt>
                <c:pt idx="295">
                  <c:v>238.12989999999999</c:v>
                </c:pt>
                <c:pt idx="296">
                  <c:v>255.5282</c:v>
                </c:pt>
                <c:pt idx="297">
                  <c:v>215.89670000000001</c:v>
                </c:pt>
                <c:pt idx="298">
                  <c:v>182.58359999999999</c:v>
                </c:pt>
                <c:pt idx="299">
                  <c:v>214.2328</c:v>
                </c:pt>
                <c:pt idx="300">
                  <c:v>241.33090000000001</c:v>
                </c:pt>
                <c:pt idx="301">
                  <c:v>235.04089999999999</c:v>
                </c:pt>
                <c:pt idx="302">
                  <c:v>203.15280000000001</c:v>
                </c:pt>
                <c:pt idx="303">
                  <c:v>200.1088</c:v>
                </c:pt>
                <c:pt idx="304">
                  <c:v>220.86510000000001</c:v>
                </c:pt>
                <c:pt idx="305">
                  <c:v>220.62970000000001</c:v>
                </c:pt>
                <c:pt idx="306">
                  <c:v>219.02099999999999</c:v>
                </c:pt>
                <c:pt idx="307">
                  <c:v>247.6977</c:v>
                </c:pt>
                <c:pt idx="308">
                  <c:v>251.00389999999999</c:v>
                </c:pt>
                <c:pt idx="309">
                  <c:v>230.0992</c:v>
                </c:pt>
                <c:pt idx="310">
                  <c:v>201.56909999999999</c:v>
                </c:pt>
                <c:pt idx="311">
                  <c:v>162.06440000000001</c:v>
                </c:pt>
                <c:pt idx="312">
                  <c:v>195.25069999999999</c:v>
                </c:pt>
                <c:pt idx="313">
                  <c:v>200.06049999999999</c:v>
                </c:pt>
                <c:pt idx="314">
                  <c:v>231.81309999999999</c:v>
                </c:pt>
                <c:pt idx="315">
                  <c:v>209.6567</c:v>
                </c:pt>
                <c:pt idx="316">
                  <c:v>239.6653</c:v>
                </c:pt>
                <c:pt idx="317">
                  <c:v>171.50540000000001</c:v>
                </c:pt>
                <c:pt idx="318">
                  <c:v>218.99250000000001</c:v>
                </c:pt>
                <c:pt idx="319">
                  <c:v>160.2953</c:v>
                </c:pt>
                <c:pt idx="320">
                  <c:v>228.58709999999999</c:v>
                </c:pt>
                <c:pt idx="321">
                  <c:v>179.46100000000001</c:v>
                </c:pt>
                <c:pt idx="322">
                  <c:v>203.2063</c:v>
                </c:pt>
                <c:pt idx="323">
                  <c:v>158.76329999999999</c:v>
                </c:pt>
                <c:pt idx="324">
                  <c:v>196.8862</c:v>
                </c:pt>
                <c:pt idx="325">
                  <c:v>219.04249999999999</c:v>
                </c:pt>
                <c:pt idx="326">
                  <c:v>204.84180000000001</c:v>
                </c:pt>
                <c:pt idx="327">
                  <c:v>206.4539</c:v>
                </c:pt>
                <c:pt idx="328">
                  <c:v>152.51990000000001</c:v>
                </c:pt>
              </c:numCache>
            </c:numRef>
          </c:yVal>
          <c:smooth val="0"/>
          <c:extLst>
            <c:ext xmlns:c16="http://schemas.microsoft.com/office/drawing/2014/chart" uri="{C3380CC4-5D6E-409C-BE32-E72D297353CC}">
              <c16:uniqueId val="{00000003-59A4-4BEB-A582-FBFBAAFCE1B4}"/>
            </c:ext>
          </c:extLst>
        </c:ser>
        <c:ser>
          <c:idx val="4"/>
          <c:order val="4"/>
          <c:tx>
            <c:strRef>
              <c:f>Sheet1!$G$1</c:f>
              <c:strCache>
                <c:ptCount val="1"/>
                <c:pt idx="0">
                  <c:v>Pt Mα1</c:v>
                </c:pt>
              </c:strCache>
            </c:strRef>
          </c:tx>
          <c:spPr>
            <a:ln w="19046" cap="rnd">
              <a:solidFill>
                <a:srgbClr val="954ECA"/>
              </a:solidFill>
              <a:prstDash val="solid"/>
              <a:round/>
            </a:ln>
          </c:spPr>
          <c:marker>
            <c:symbol val="none"/>
          </c:marker>
          <c:xVal>
            <c:numRef>
              <c:f>Sheet1!$B$2:$B$330</c:f>
              <c:numCache>
                <c:formatCode>General</c:formatCode>
                <c:ptCount val="329"/>
                <c:pt idx="0">
                  <c:v>1.0193044822377701E-2</c:v>
                </c:pt>
                <c:pt idx="1">
                  <c:v>3.7374497682053497E-2</c:v>
                </c:pt>
                <c:pt idx="2">
                  <c:v>6.4555950541729398E-2</c:v>
                </c:pt>
                <c:pt idx="3">
                  <c:v>9.1737403401408305E-2</c:v>
                </c:pt>
                <c:pt idx="4">
                  <c:v>0.118918856261084</c:v>
                </c:pt>
                <c:pt idx="5">
                  <c:v>0.14610030912076</c:v>
                </c:pt>
                <c:pt idx="6">
                  <c:v>0.17328176198043599</c:v>
                </c:pt>
                <c:pt idx="7">
                  <c:v>0.20046321484011201</c:v>
                </c:pt>
                <c:pt idx="8">
                  <c:v>0.227644667699788</c:v>
                </c:pt>
                <c:pt idx="9">
                  <c:v>0.25482612055946402</c:v>
                </c:pt>
                <c:pt idx="10">
                  <c:v>0.28200757341913901</c:v>
                </c:pt>
                <c:pt idx="11">
                  <c:v>0.309189026278815</c:v>
                </c:pt>
                <c:pt idx="12">
                  <c:v>0.336370479138491</c:v>
                </c:pt>
                <c:pt idx="13">
                  <c:v>0.36355193199816699</c:v>
                </c:pt>
                <c:pt idx="14">
                  <c:v>0.39073338485784598</c:v>
                </c:pt>
                <c:pt idx="15">
                  <c:v>0.41791483771752203</c:v>
                </c:pt>
                <c:pt idx="16">
                  <c:v>0.44509629057719802</c:v>
                </c:pt>
                <c:pt idx="17">
                  <c:v>0.47227774343687401</c:v>
                </c:pt>
                <c:pt idx="18">
                  <c:v>0.499459196296549</c:v>
                </c:pt>
                <c:pt idx="19">
                  <c:v>0.52664064915622499</c:v>
                </c:pt>
                <c:pt idx="20">
                  <c:v>0.55382210201590099</c:v>
                </c:pt>
                <c:pt idx="21">
                  <c:v>0.58100355487557698</c:v>
                </c:pt>
                <c:pt idx="22">
                  <c:v>0.60818500773525297</c:v>
                </c:pt>
                <c:pt idx="23">
                  <c:v>0.63536646059492896</c:v>
                </c:pt>
                <c:pt idx="24">
                  <c:v>0.66254791345460495</c:v>
                </c:pt>
                <c:pt idx="25">
                  <c:v>0.68972936631427995</c:v>
                </c:pt>
                <c:pt idx="26">
                  <c:v>0.71691081917395905</c:v>
                </c:pt>
                <c:pt idx="27">
                  <c:v>0.74409227203363504</c:v>
                </c:pt>
                <c:pt idx="28">
                  <c:v>0.77127372489331103</c:v>
                </c:pt>
                <c:pt idx="29">
                  <c:v>0.79845517775298702</c:v>
                </c:pt>
                <c:pt idx="30">
                  <c:v>0.82563663061266301</c:v>
                </c:pt>
                <c:pt idx="31">
                  <c:v>0.85281808347233901</c:v>
                </c:pt>
                <c:pt idx="32">
                  <c:v>0.879999536332015</c:v>
                </c:pt>
                <c:pt idx="33">
                  <c:v>0.90718098919168999</c:v>
                </c:pt>
                <c:pt idx="34">
                  <c:v>0.93436244205136598</c:v>
                </c:pt>
                <c:pt idx="35">
                  <c:v>0.96154389491104197</c:v>
                </c:pt>
                <c:pt idx="36">
                  <c:v>0.98872534777072096</c:v>
                </c:pt>
                <c:pt idx="37">
                  <c:v>1.0159068006304</c:v>
                </c:pt>
                <c:pt idx="38">
                  <c:v>1.0430882534900701</c:v>
                </c:pt>
                <c:pt idx="39">
                  <c:v>1.0702697063497499</c:v>
                </c:pt>
                <c:pt idx="40">
                  <c:v>1.09745115920942</c:v>
                </c:pt>
                <c:pt idx="41">
                  <c:v>1.1246326120690999</c:v>
                </c:pt>
                <c:pt idx="42">
                  <c:v>1.15181406492878</c:v>
                </c:pt>
                <c:pt idx="43">
                  <c:v>1.1789955177884499</c:v>
                </c:pt>
                <c:pt idx="44">
                  <c:v>1.20617697064813</c:v>
                </c:pt>
                <c:pt idx="45">
                  <c:v>1.2333584235077999</c:v>
                </c:pt>
                <c:pt idx="46">
                  <c:v>1.26053987636748</c:v>
                </c:pt>
                <c:pt idx="47">
                  <c:v>1.2877213292271601</c:v>
                </c:pt>
                <c:pt idx="48">
                  <c:v>1.31490278208683</c:v>
                </c:pt>
                <c:pt idx="49">
                  <c:v>1.3420842349465101</c:v>
                </c:pt>
                <c:pt idx="50">
                  <c:v>1.36926568780619</c:v>
                </c:pt>
                <c:pt idx="51">
                  <c:v>1.3964471406658601</c:v>
                </c:pt>
                <c:pt idx="52">
                  <c:v>1.4236285935255399</c:v>
                </c:pt>
                <c:pt idx="53">
                  <c:v>1.4508100463852101</c:v>
                </c:pt>
                <c:pt idx="54">
                  <c:v>1.4779914992448899</c:v>
                </c:pt>
                <c:pt idx="55">
                  <c:v>1.50517295210457</c:v>
                </c:pt>
                <c:pt idx="56">
                  <c:v>1.5323544049642399</c:v>
                </c:pt>
                <c:pt idx="57">
                  <c:v>1.55953585782392</c:v>
                </c:pt>
                <c:pt idx="58">
                  <c:v>1.5867173106835899</c:v>
                </c:pt>
                <c:pt idx="59">
                  <c:v>1.61389876354327</c:v>
                </c:pt>
                <c:pt idx="60">
                  <c:v>1.6410802164029501</c:v>
                </c:pt>
                <c:pt idx="61">
                  <c:v>1.66826166926262</c:v>
                </c:pt>
                <c:pt idx="62">
                  <c:v>1.6954431221223001</c:v>
                </c:pt>
                <c:pt idx="63">
                  <c:v>1.72262457498198</c:v>
                </c:pt>
                <c:pt idx="64">
                  <c:v>1.7498060278416501</c:v>
                </c:pt>
                <c:pt idx="65">
                  <c:v>1.7769874807013299</c:v>
                </c:pt>
                <c:pt idx="66">
                  <c:v>1.8041689335610001</c:v>
                </c:pt>
                <c:pt idx="67">
                  <c:v>1.8313503864206799</c:v>
                </c:pt>
                <c:pt idx="68">
                  <c:v>1.85853183928035</c:v>
                </c:pt>
                <c:pt idx="69">
                  <c:v>1.8857132921400299</c:v>
                </c:pt>
                <c:pt idx="70">
                  <c:v>1.91289474499971</c:v>
                </c:pt>
                <c:pt idx="71">
                  <c:v>1.9400761978593799</c:v>
                </c:pt>
                <c:pt idx="72">
                  <c:v>1.96725765071906</c:v>
                </c:pt>
                <c:pt idx="73">
                  <c:v>1.9944391035787401</c:v>
                </c:pt>
                <c:pt idx="74">
                  <c:v>2.02162055643841</c:v>
                </c:pt>
                <c:pt idx="75">
                  <c:v>2.0488020092980901</c:v>
                </c:pt>
                <c:pt idx="76">
                  <c:v>2.07598346215776</c:v>
                </c:pt>
                <c:pt idx="77">
                  <c:v>2.1031649150174401</c:v>
                </c:pt>
                <c:pt idx="78">
                  <c:v>2.1303463678771202</c:v>
                </c:pt>
                <c:pt idx="79">
                  <c:v>2.1575278207367901</c:v>
                </c:pt>
                <c:pt idx="80">
                  <c:v>2.1847092735964702</c:v>
                </c:pt>
                <c:pt idx="81">
                  <c:v>2.2118907264561498</c:v>
                </c:pt>
                <c:pt idx="82">
                  <c:v>2.2390721793158201</c:v>
                </c:pt>
                <c:pt idx="83">
                  <c:v>2.2662536321754998</c:v>
                </c:pt>
                <c:pt idx="84">
                  <c:v>2.2934350850351701</c:v>
                </c:pt>
                <c:pt idx="85">
                  <c:v>2.3206165378948498</c:v>
                </c:pt>
                <c:pt idx="86">
                  <c:v>2.3477979907545299</c:v>
                </c:pt>
                <c:pt idx="87">
                  <c:v>2.3749794436142002</c:v>
                </c:pt>
                <c:pt idx="88">
                  <c:v>2.4021608964738799</c:v>
                </c:pt>
                <c:pt idx="89">
                  <c:v>2.4293423493335502</c:v>
                </c:pt>
                <c:pt idx="90">
                  <c:v>2.4565238021932299</c:v>
                </c:pt>
                <c:pt idx="91">
                  <c:v>2.48370525505291</c:v>
                </c:pt>
                <c:pt idx="92">
                  <c:v>2.5108867079125798</c:v>
                </c:pt>
                <c:pt idx="93">
                  <c:v>2.5380681607722599</c:v>
                </c:pt>
                <c:pt idx="94">
                  <c:v>2.5652496136319298</c:v>
                </c:pt>
                <c:pt idx="95">
                  <c:v>2.5924310664916099</c:v>
                </c:pt>
                <c:pt idx="96">
                  <c:v>2.61961251935129</c:v>
                </c:pt>
                <c:pt idx="97">
                  <c:v>2.6467939722109599</c:v>
                </c:pt>
                <c:pt idx="98">
                  <c:v>2.67397542507064</c:v>
                </c:pt>
                <c:pt idx="99">
                  <c:v>2.7011568779303201</c:v>
                </c:pt>
                <c:pt idx="100">
                  <c:v>2.72833833078999</c:v>
                </c:pt>
                <c:pt idx="101">
                  <c:v>2.7555197836496701</c:v>
                </c:pt>
                <c:pt idx="102">
                  <c:v>2.78270123650934</c:v>
                </c:pt>
                <c:pt idx="103">
                  <c:v>2.8098826893690201</c:v>
                </c:pt>
                <c:pt idx="104">
                  <c:v>2.8370641422287002</c:v>
                </c:pt>
                <c:pt idx="105">
                  <c:v>2.8642455950883701</c:v>
                </c:pt>
                <c:pt idx="106">
                  <c:v>2.8914270479480502</c:v>
                </c:pt>
                <c:pt idx="107">
                  <c:v>2.9186085008077298</c:v>
                </c:pt>
                <c:pt idx="108">
                  <c:v>2.9457899536674002</c:v>
                </c:pt>
                <c:pt idx="109">
                  <c:v>2.9729714065270798</c:v>
                </c:pt>
                <c:pt idx="110">
                  <c:v>3.0001528593867501</c:v>
                </c:pt>
                <c:pt idx="111">
                  <c:v>3.0273343122464298</c:v>
                </c:pt>
                <c:pt idx="112">
                  <c:v>3.0545157651061099</c:v>
                </c:pt>
                <c:pt idx="113">
                  <c:v>3.0816972179657798</c:v>
                </c:pt>
                <c:pt idx="114">
                  <c:v>3.1088786708254599</c:v>
                </c:pt>
                <c:pt idx="115">
                  <c:v>3.1360601236851302</c:v>
                </c:pt>
                <c:pt idx="116">
                  <c:v>3.1632415765448099</c:v>
                </c:pt>
                <c:pt idx="117">
                  <c:v>3.19042302940449</c:v>
                </c:pt>
                <c:pt idx="118">
                  <c:v>3.2176044822641598</c:v>
                </c:pt>
                <c:pt idx="119">
                  <c:v>3.2447859351238399</c:v>
                </c:pt>
                <c:pt idx="120">
                  <c:v>3.2719673879835098</c:v>
                </c:pt>
                <c:pt idx="121">
                  <c:v>3.2991488408431899</c:v>
                </c:pt>
                <c:pt idx="122">
                  <c:v>3.32633029370287</c:v>
                </c:pt>
                <c:pt idx="123">
                  <c:v>3.3535117465625399</c:v>
                </c:pt>
                <c:pt idx="124">
                  <c:v>3.38069319942222</c:v>
                </c:pt>
                <c:pt idx="125">
                  <c:v>3.4078746522818899</c:v>
                </c:pt>
                <c:pt idx="126">
                  <c:v>3.43505610514157</c:v>
                </c:pt>
                <c:pt idx="127">
                  <c:v>3.4622375580012501</c:v>
                </c:pt>
                <c:pt idx="128">
                  <c:v>3.48941901086092</c:v>
                </c:pt>
                <c:pt idx="129">
                  <c:v>3.5166004637206001</c:v>
                </c:pt>
                <c:pt idx="130">
                  <c:v>3.5437819165802802</c:v>
                </c:pt>
                <c:pt idx="131">
                  <c:v>3.5709633694399501</c:v>
                </c:pt>
                <c:pt idx="132">
                  <c:v>3.5981448222996302</c:v>
                </c:pt>
                <c:pt idx="133">
                  <c:v>3.6253262751593001</c:v>
                </c:pt>
                <c:pt idx="134">
                  <c:v>3.6525077280189802</c:v>
                </c:pt>
                <c:pt idx="135">
                  <c:v>3.6796891808786598</c:v>
                </c:pt>
                <c:pt idx="136">
                  <c:v>3.7068706337383301</c:v>
                </c:pt>
                <c:pt idx="137">
                  <c:v>3.7340520865980098</c:v>
                </c:pt>
                <c:pt idx="138">
                  <c:v>3.7612335394576899</c:v>
                </c:pt>
                <c:pt idx="139">
                  <c:v>3.7884149923173598</c:v>
                </c:pt>
                <c:pt idx="140">
                  <c:v>3.8155964451770399</c:v>
                </c:pt>
                <c:pt idx="141">
                  <c:v>3.8427778980367102</c:v>
                </c:pt>
                <c:pt idx="142">
                  <c:v>3.8699593508963899</c:v>
                </c:pt>
                <c:pt idx="143">
                  <c:v>3.89714080375607</c:v>
                </c:pt>
                <c:pt idx="144">
                  <c:v>3.9243222566157399</c:v>
                </c:pt>
                <c:pt idx="145">
                  <c:v>3.95150370947542</c:v>
                </c:pt>
                <c:pt idx="146">
                  <c:v>3.9786851623350898</c:v>
                </c:pt>
                <c:pt idx="147">
                  <c:v>4.0058666151947699</c:v>
                </c:pt>
                <c:pt idx="148">
                  <c:v>4.0330480680544403</c:v>
                </c:pt>
                <c:pt idx="149">
                  <c:v>4.0602295209141204</c:v>
                </c:pt>
                <c:pt idx="150">
                  <c:v>4.0874109737737996</c:v>
                </c:pt>
                <c:pt idx="151">
                  <c:v>4.1145924266334797</c:v>
                </c:pt>
                <c:pt idx="152">
                  <c:v>4.14177387949315</c:v>
                </c:pt>
                <c:pt idx="153">
                  <c:v>4.1689553323528301</c:v>
                </c:pt>
                <c:pt idx="154">
                  <c:v>4.1961367852125004</c:v>
                </c:pt>
                <c:pt idx="155">
                  <c:v>4.2233182380721797</c:v>
                </c:pt>
                <c:pt idx="156">
                  <c:v>4.25049969093185</c:v>
                </c:pt>
                <c:pt idx="157">
                  <c:v>4.2776811437915301</c:v>
                </c:pt>
                <c:pt idx="158">
                  <c:v>4.3048625966512102</c:v>
                </c:pt>
                <c:pt idx="159">
                  <c:v>4.3320440495108796</c:v>
                </c:pt>
                <c:pt idx="160">
                  <c:v>4.3592255023705597</c:v>
                </c:pt>
                <c:pt idx="161">
                  <c:v>4.3864069552302398</c:v>
                </c:pt>
                <c:pt idx="162">
                  <c:v>4.4135884080899102</c:v>
                </c:pt>
                <c:pt idx="163">
                  <c:v>4.4407698609495903</c:v>
                </c:pt>
                <c:pt idx="164">
                  <c:v>4.4679513138092704</c:v>
                </c:pt>
                <c:pt idx="165">
                  <c:v>4.4951327666689398</c:v>
                </c:pt>
                <c:pt idx="166">
                  <c:v>4.5223142195286199</c:v>
                </c:pt>
                <c:pt idx="167">
                  <c:v>4.5494956723882902</c:v>
                </c:pt>
                <c:pt idx="168">
                  <c:v>4.5766771252479703</c:v>
                </c:pt>
                <c:pt idx="169">
                  <c:v>4.6038585781076398</c:v>
                </c:pt>
                <c:pt idx="170">
                  <c:v>4.6310400309673199</c:v>
                </c:pt>
                <c:pt idx="171">
                  <c:v>4.658221483827</c:v>
                </c:pt>
                <c:pt idx="172">
                  <c:v>4.6854029366866703</c:v>
                </c:pt>
                <c:pt idx="173">
                  <c:v>4.7125843895463504</c:v>
                </c:pt>
                <c:pt idx="174">
                  <c:v>4.7397658424060296</c:v>
                </c:pt>
                <c:pt idx="175">
                  <c:v>4.7669472952656999</c:v>
                </c:pt>
                <c:pt idx="176">
                  <c:v>4.79412874812538</c:v>
                </c:pt>
                <c:pt idx="177">
                  <c:v>4.8213102009850504</c:v>
                </c:pt>
                <c:pt idx="178">
                  <c:v>4.8484916538447296</c:v>
                </c:pt>
                <c:pt idx="179">
                  <c:v>4.8756731067044097</c:v>
                </c:pt>
                <c:pt idx="180">
                  <c:v>4.90285455956408</c:v>
                </c:pt>
                <c:pt idx="181">
                  <c:v>4.9300360124237601</c:v>
                </c:pt>
                <c:pt idx="182">
                  <c:v>4.9572174652834304</c:v>
                </c:pt>
                <c:pt idx="183">
                  <c:v>4.9843989181431096</c:v>
                </c:pt>
                <c:pt idx="184">
                  <c:v>5.0115803710027897</c:v>
                </c:pt>
                <c:pt idx="185">
                  <c:v>5.0387618238624601</c:v>
                </c:pt>
                <c:pt idx="186">
                  <c:v>5.0659432767221402</c:v>
                </c:pt>
                <c:pt idx="187">
                  <c:v>5.0931247295818203</c:v>
                </c:pt>
                <c:pt idx="188">
                  <c:v>5.1203061824414897</c:v>
                </c:pt>
                <c:pt idx="189">
                  <c:v>5.1474876353011698</c:v>
                </c:pt>
                <c:pt idx="190">
                  <c:v>5.1746690881608401</c:v>
                </c:pt>
                <c:pt idx="191">
                  <c:v>5.2018505410205202</c:v>
                </c:pt>
                <c:pt idx="192">
                  <c:v>5.2290319938802003</c:v>
                </c:pt>
                <c:pt idx="193">
                  <c:v>5.2562134467398698</c:v>
                </c:pt>
                <c:pt idx="194">
                  <c:v>5.2833948995995499</c:v>
                </c:pt>
                <c:pt idx="195">
                  <c:v>5.3105763524592202</c:v>
                </c:pt>
                <c:pt idx="196">
                  <c:v>5.3377578053189003</c:v>
                </c:pt>
                <c:pt idx="197">
                  <c:v>5.3649392581785804</c:v>
                </c:pt>
                <c:pt idx="198">
                  <c:v>5.3921207110382499</c:v>
                </c:pt>
                <c:pt idx="199">
                  <c:v>5.41930216389793</c:v>
                </c:pt>
                <c:pt idx="200">
                  <c:v>5.4464836167576101</c:v>
                </c:pt>
                <c:pt idx="201">
                  <c:v>5.4736650696172804</c:v>
                </c:pt>
                <c:pt idx="202">
                  <c:v>5.5008465224769596</c:v>
                </c:pt>
                <c:pt idx="203">
                  <c:v>5.5280279753366299</c:v>
                </c:pt>
                <c:pt idx="204">
                  <c:v>5.55520942819631</c:v>
                </c:pt>
                <c:pt idx="205">
                  <c:v>5.5823908810559804</c:v>
                </c:pt>
                <c:pt idx="206">
                  <c:v>5.6095723339156596</c:v>
                </c:pt>
                <c:pt idx="207">
                  <c:v>5.6367537867753397</c:v>
                </c:pt>
                <c:pt idx="208">
                  <c:v>5.6639352396350198</c:v>
                </c:pt>
                <c:pt idx="209">
                  <c:v>5.6911166924946901</c:v>
                </c:pt>
                <c:pt idx="210">
                  <c:v>5.7182981453543702</c:v>
                </c:pt>
                <c:pt idx="211">
                  <c:v>5.7454795982140396</c:v>
                </c:pt>
                <c:pt idx="212">
                  <c:v>5.7726610510737197</c:v>
                </c:pt>
                <c:pt idx="213">
                  <c:v>5.7998425039333901</c:v>
                </c:pt>
                <c:pt idx="214">
                  <c:v>5.8270239567930702</c:v>
                </c:pt>
                <c:pt idx="215">
                  <c:v>5.8542054096527503</c:v>
                </c:pt>
                <c:pt idx="216">
                  <c:v>5.8813868625124197</c:v>
                </c:pt>
                <c:pt idx="217">
                  <c:v>5.9085683153720998</c:v>
                </c:pt>
                <c:pt idx="218">
                  <c:v>5.9357497682317701</c:v>
                </c:pt>
                <c:pt idx="219">
                  <c:v>5.9629312210914502</c:v>
                </c:pt>
                <c:pt idx="220">
                  <c:v>5.9901126739511303</c:v>
                </c:pt>
                <c:pt idx="221">
                  <c:v>6.0172941268107998</c:v>
                </c:pt>
                <c:pt idx="222">
                  <c:v>6.0444755796704799</c:v>
                </c:pt>
                <c:pt idx="223">
                  <c:v>6.07165703253016</c:v>
                </c:pt>
                <c:pt idx="224">
                  <c:v>6.0988384853898303</c:v>
                </c:pt>
                <c:pt idx="225">
                  <c:v>6.1260199382495104</c:v>
                </c:pt>
                <c:pt idx="226">
                  <c:v>6.1532013911091799</c:v>
                </c:pt>
                <c:pt idx="227">
                  <c:v>6.18038284396886</c:v>
                </c:pt>
                <c:pt idx="228">
                  <c:v>6.2075642968285401</c:v>
                </c:pt>
                <c:pt idx="229">
                  <c:v>6.2347457496882104</c:v>
                </c:pt>
                <c:pt idx="230">
                  <c:v>6.2619272025478896</c:v>
                </c:pt>
                <c:pt idx="231">
                  <c:v>6.2891086554075697</c:v>
                </c:pt>
                <c:pt idx="232">
                  <c:v>6.31629010826724</c:v>
                </c:pt>
                <c:pt idx="233">
                  <c:v>6.3434715611269201</c:v>
                </c:pt>
                <c:pt idx="234">
                  <c:v>6.3706530139865896</c:v>
                </c:pt>
                <c:pt idx="235">
                  <c:v>6.3978344668462697</c:v>
                </c:pt>
                <c:pt idx="236">
                  <c:v>6.4250159197059498</c:v>
                </c:pt>
                <c:pt idx="237">
                  <c:v>6.4521973725656201</c:v>
                </c:pt>
                <c:pt idx="238">
                  <c:v>6.4793788254253002</c:v>
                </c:pt>
                <c:pt idx="239">
                  <c:v>6.5065602782849696</c:v>
                </c:pt>
                <c:pt idx="240">
                  <c:v>6.5337417311446497</c:v>
                </c:pt>
                <c:pt idx="241">
                  <c:v>6.5609231840043298</c:v>
                </c:pt>
                <c:pt idx="242">
                  <c:v>6.5881046368640002</c:v>
                </c:pt>
                <c:pt idx="243">
                  <c:v>6.6152860897236803</c:v>
                </c:pt>
                <c:pt idx="244">
                  <c:v>6.6424675425833604</c:v>
                </c:pt>
                <c:pt idx="245">
                  <c:v>6.6696489954430298</c:v>
                </c:pt>
                <c:pt idx="246">
                  <c:v>6.6968304483027099</c:v>
                </c:pt>
                <c:pt idx="247">
                  <c:v>6.7240119011623802</c:v>
                </c:pt>
                <c:pt idx="248">
                  <c:v>6.7511933540220603</c:v>
                </c:pt>
                <c:pt idx="249">
                  <c:v>6.7783748068817404</c:v>
                </c:pt>
                <c:pt idx="250">
                  <c:v>6.8055562597414099</c:v>
                </c:pt>
                <c:pt idx="251">
                  <c:v>6.83273771260109</c:v>
                </c:pt>
                <c:pt idx="252">
                  <c:v>6.8599191654607603</c:v>
                </c:pt>
                <c:pt idx="253">
                  <c:v>6.8871006183204404</c:v>
                </c:pt>
                <c:pt idx="254">
                  <c:v>6.9142820711801196</c:v>
                </c:pt>
                <c:pt idx="255">
                  <c:v>6.9414635240397899</c:v>
                </c:pt>
                <c:pt idx="256">
                  <c:v>6.96864497689947</c:v>
                </c:pt>
                <c:pt idx="257">
                  <c:v>6.9958264297591404</c:v>
                </c:pt>
                <c:pt idx="258">
                  <c:v>7.0230078826188196</c:v>
                </c:pt>
                <c:pt idx="259">
                  <c:v>7.0501893354784997</c:v>
                </c:pt>
                <c:pt idx="260">
                  <c:v>7.07737078833817</c:v>
                </c:pt>
                <c:pt idx="261">
                  <c:v>7.1045522411978501</c:v>
                </c:pt>
                <c:pt idx="262">
                  <c:v>7.1317336940575302</c:v>
                </c:pt>
                <c:pt idx="263">
                  <c:v>7.1589151469171997</c:v>
                </c:pt>
                <c:pt idx="264">
                  <c:v>7.1860965997768798</c:v>
                </c:pt>
                <c:pt idx="265">
                  <c:v>7.2132780526365501</c:v>
                </c:pt>
                <c:pt idx="266">
                  <c:v>7.2404595054962302</c:v>
                </c:pt>
                <c:pt idx="267">
                  <c:v>7.2676409583558996</c:v>
                </c:pt>
                <c:pt idx="268">
                  <c:v>7.2948224112155797</c:v>
                </c:pt>
                <c:pt idx="269">
                  <c:v>7.3220038640752598</c:v>
                </c:pt>
                <c:pt idx="270">
                  <c:v>7.3491853169349302</c:v>
                </c:pt>
                <c:pt idx="271">
                  <c:v>7.3763667697946103</c:v>
                </c:pt>
                <c:pt idx="272">
                  <c:v>7.4035482226542904</c:v>
                </c:pt>
                <c:pt idx="273">
                  <c:v>7.4307296755139598</c:v>
                </c:pt>
                <c:pt idx="274">
                  <c:v>7.4579111283736399</c:v>
                </c:pt>
                <c:pt idx="275">
                  <c:v>7.4850925812333102</c:v>
                </c:pt>
                <c:pt idx="276">
                  <c:v>7.5122740340929903</c:v>
                </c:pt>
                <c:pt idx="277">
                  <c:v>7.5394554869526704</c:v>
                </c:pt>
                <c:pt idx="278">
                  <c:v>7.5666369398123399</c:v>
                </c:pt>
                <c:pt idx="279">
                  <c:v>7.59381839267202</c:v>
                </c:pt>
                <c:pt idx="280">
                  <c:v>7.6209998455317001</c:v>
                </c:pt>
                <c:pt idx="281">
                  <c:v>7.6481812983913704</c:v>
                </c:pt>
                <c:pt idx="282">
                  <c:v>7.6753627512510496</c:v>
                </c:pt>
                <c:pt idx="283">
                  <c:v>7.7025442041107199</c:v>
                </c:pt>
                <c:pt idx="284">
                  <c:v>7.7297256569704</c:v>
                </c:pt>
                <c:pt idx="285">
                  <c:v>7.7569071098300801</c:v>
                </c:pt>
                <c:pt idx="286">
                  <c:v>7.7840885626897496</c:v>
                </c:pt>
                <c:pt idx="287">
                  <c:v>7.8112700155494297</c:v>
                </c:pt>
                <c:pt idx="288">
                  <c:v>7.8384514684091098</c:v>
                </c:pt>
                <c:pt idx="289">
                  <c:v>7.8656329212687801</c:v>
                </c:pt>
                <c:pt idx="290">
                  <c:v>7.8928143741284602</c:v>
                </c:pt>
                <c:pt idx="291">
                  <c:v>7.9199958269881297</c:v>
                </c:pt>
                <c:pt idx="292">
                  <c:v>7.9471772798478097</c:v>
                </c:pt>
                <c:pt idx="293">
                  <c:v>7.9743587327074898</c:v>
                </c:pt>
                <c:pt idx="294">
                  <c:v>8.0015401855671602</c:v>
                </c:pt>
                <c:pt idx="295">
                  <c:v>8.0287216384268394</c:v>
                </c:pt>
                <c:pt idx="296">
                  <c:v>8.0559030912865204</c:v>
                </c:pt>
                <c:pt idx="297">
                  <c:v>8.0830845441461907</c:v>
                </c:pt>
                <c:pt idx="298">
                  <c:v>8.1102659970058593</c:v>
                </c:pt>
                <c:pt idx="299">
                  <c:v>8.1374474498655402</c:v>
                </c:pt>
                <c:pt idx="300">
                  <c:v>8.1646289027252195</c:v>
                </c:pt>
                <c:pt idx="301">
                  <c:v>8.1918103555849004</c:v>
                </c:pt>
                <c:pt idx="302">
                  <c:v>8.2189918084445708</c:v>
                </c:pt>
                <c:pt idx="303">
                  <c:v>8.24617326130425</c:v>
                </c:pt>
                <c:pt idx="304">
                  <c:v>8.2733547141639203</c:v>
                </c:pt>
                <c:pt idx="305">
                  <c:v>8.3005361670235995</c:v>
                </c:pt>
                <c:pt idx="306">
                  <c:v>8.3277176198832805</c:v>
                </c:pt>
                <c:pt idx="307">
                  <c:v>8.3548990727429508</c:v>
                </c:pt>
                <c:pt idx="308">
                  <c:v>8.3820805256026301</c:v>
                </c:pt>
                <c:pt idx="309">
                  <c:v>8.4092619784623004</c:v>
                </c:pt>
                <c:pt idx="310">
                  <c:v>8.4364434313219796</c:v>
                </c:pt>
                <c:pt idx="311">
                  <c:v>8.4636248841816606</c:v>
                </c:pt>
                <c:pt idx="312">
                  <c:v>8.4908063370413291</c:v>
                </c:pt>
                <c:pt idx="313">
                  <c:v>8.5179877899010101</c:v>
                </c:pt>
                <c:pt idx="314">
                  <c:v>8.5451692427606805</c:v>
                </c:pt>
                <c:pt idx="315">
                  <c:v>8.5723506956203597</c:v>
                </c:pt>
                <c:pt idx="316">
                  <c:v>8.5995321484800407</c:v>
                </c:pt>
                <c:pt idx="317">
                  <c:v>8.6267136013397092</c:v>
                </c:pt>
                <c:pt idx="318">
                  <c:v>8.6538950541993902</c:v>
                </c:pt>
                <c:pt idx="319">
                  <c:v>8.6810765070590694</c:v>
                </c:pt>
                <c:pt idx="320">
                  <c:v>8.7082579599187397</c:v>
                </c:pt>
                <c:pt idx="321">
                  <c:v>8.7354394127784207</c:v>
                </c:pt>
                <c:pt idx="322">
                  <c:v>8.7626208656380893</c:v>
                </c:pt>
                <c:pt idx="323">
                  <c:v>8.7898023184977703</c:v>
                </c:pt>
                <c:pt idx="324">
                  <c:v>8.8169837713574406</c:v>
                </c:pt>
                <c:pt idx="325">
                  <c:v>8.8441652242171198</c:v>
                </c:pt>
                <c:pt idx="326">
                  <c:v>8.8713466770768008</c:v>
                </c:pt>
                <c:pt idx="327">
                  <c:v>8.8985281299364694</c:v>
                </c:pt>
                <c:pt idx="328">
                  <c:v>8.9257095827961503</c:v>
                </c:pt>
              </c:numCache>
            </c:numRef>
          </c:xVal>
          <c:yVal>
            <c:numRef>
              <c:f>Sheet1!$G$2:$G$330</c:f>
              <c:numCache>
                <c:formatCode>General</c:formatCode>
                <c:ptCount val="329"/>
                <c:pt idx="0">
                  <c:v>979.20270000000005</c:v>
                </c:pt>
                <c:pt idx="1">
                  <c:v>953.06569999999999</c:v>
                </c:pt>
                <c:pt idx="2">
                  <c:v>978.56659999999999</c:v>
                </c:pt>
                <c:pt idx="3">
                  <c:v>982.18489999999997</c:v>
                </c:pt>
                <c:pt idx="4">
                  <c:v>900.90279999999996</c:v>
                </c:pt>
                <c:pt idx="5">
                  <c:v>971.86839999999995</c:v>
                </c:pt>
                <c:pt idx="6">
                  <c:v>971.23230000000001</c:v>
                </c:pt>
                <c:pt idx="7">
                  <c:v>860.33759999999995</c:v>
                </c:pt>
                <c:pt idx="8">
                  <c:v>888.77080000000001</c:v>
                </c:pt>
                <c:pt idx="9">
                  <c:v>872.03890000000001</c:v>
                </c:pt>
                <c:pt idx="10">
                  <c:v>944.9049</c:v>
                </c:pt>
                <c:pt idx="11">
                  <c:v>1003.13</c:v>
                </c:pt>
                <c:pt idx="12">
                  <c:v>928.68150000000003</c:v>
                </c:pt>
                <c:pt idx="13">
                  <c:v>1064.5450000000001</c:v>
                </c:pt>
                <c:pt idx="14">
                  <c:v>905.27</c:v>
                </c:pt>
                <c:pt idx="15">
                  <c:v>886.99959999999999</c:v>
                </c:pt>
                <c:pt idx="16">
                  <c:v>902.47619999999995</c:v>
                </c:pt>
                <c:pt idx="17">
                  <c:v>1033.0239999999999</c:v>
                </c:pt>
                <c:pt idx="18">
                  <c:v>938.89610000000005</c:v>
                </c:pt>
                <c:pt idx="19">
                  <c:v>904.42690000000005</c:v>
                </c:pt>
                <c:pt idx="20">
                  <c:v>1007.497</c:v>
                </c:pt>
                <c:pt idx="21">
                  <c:v>931.93190000000004</c:v>
                </c:pt>
                <c:pt idx="22">
                  <c:v>958.36099999999999</c:v>
                </c:pt>
                <c:pt idx="23">
                  <c:v>897.36040000000003</c:v>
                </c:pt>
                <c:pt idx="24">
                  <c:v>984.73969999999997</c:v>
                </c:pt>
                <c:pt idx="25">
                  <c:v>902.48509999999999</c:v>
                </c:pt>
                <c:pt idx="26">
                  <c:v>875.88260000000002</c:v>
                </c:pt>
                <c:pt idx="27">
                  <c:v>906.55110000000002</c:v>
                </c:pt>
                <c:pt idx="28">
                  <c:v>952.17089999999996</c:v>
                </c:pt>
                <c:pt idx="29">
                  <c:v>808.38919999999996</c:v>
                </c:pt>
                <c:pt idx="30">
                  <c:v>951.55160000000001</c:v>
                </c:pt>
                <c:pt idx="31">
                  <c:v>851.39520000000005</c:v>
                </c:pt>
                <c:pt idx="32">
                  <c:v>1020.936</c:v>
                </c:pt>
                <c:pt idx="33">
                  <c:v>921.13289999999995</c:v>
                </c:pt>
                <c:pt idx="34">
                  <c:v>953.79600000000005</c:v>
                </c:pt>
                <c:pt idx="35">
                  <c:v>1015.244</c:v>
                </c:pt>
                <c:pt idx="36">
                  <c:v>939.77260000000001</c:v>
                </c:pt>
                <c:pt idx="37">
                  <c:v>940.2627</c:v>
                </c:pt>
                <c:pt idx="38">
                  <c:v>1051.7760000000001</c:v>
                </c:pt>
                <c:pt idx="39">
                  <c:v>1016.612</c:v>
                </c:pt>
                <c:pt idx="40">
                  <c:v>974.92089999999996</c:v>
                </c:pt>
                <c:pt idx="41">
                  <c:v>1062.6790000000001</c:v>
                </c:pt>
                <c:pt idx="42">
                  <c:v>982.9425</c:v>
                </c:pt>
                <c:pt idx="43">
                  <c:v>980.9221</c:v>
                </c:pt>
                <c:pt idx="44">
                  <c:v>955.14549999999997</c:v>
                </c:pt>
                <c:pt idx="45">
                  <c:v>1126.508</c:v>
                </c:pt>
                <c:pt idx="46">
                  <c:v>969.98599999999999</c:v>
                </c:pt>
                <c:pt idx="47">
                  <c:v>931.44929999999999</c:v>
                </c:pt>
                <c:pt idx="48">
                  <c:v>880.07010000000002</c:v>
                </c:pt>
                <c:pt idx="49">
                  <c:v>958.39589999999998</c:v>
                </c:pt>
                <c:pt idx="50">
                  <c:v>995.38369999999998</c:v>
                </c:pt>
                <c:pt idx="51">
                  <c:v>983.07209999999998</c:v>
                </c:pt>
                <c:pt idx="52">
                  <c:v>913.31759999999997</c:v>
                </c:pt>
                <c:pt idx="53">
                  <c:v>859.88099999999997</c:v>
                </c:pt>
                <c:pt idx="54">
                  <c:v>929.35249999999996</c:v>
                </c:pt>
                <c:pt idx="55">
                  <c:v>1003.216</c:v>
                </c:pt>
                <c:pt idx="56">
                  <c:v>936.59249999999997</c:v>
                </c:pt>
                <c:pt idx="57">
                  <c:v>963.31380000000001</c:v>
                </c:pt>
                <c:pt idx="58">
                  <c:v>1029.912</c:v>
                </c:pt>
                <c:pt idx="59">
                  <c:v>964.07899999999995</c:v>
                </c:pt>
                <c:pt idx="60">
                  <c:v>1007</c:v>
                </c:pt>
                <c:pt idx="61">
                  <c:v>845.69510000000002</c:v>
                </c:pt>
                <c:pt idx="62">
                  <c:v>913.68740000000003</c:v>
                </c:pt>
                <c:pt idx="63">
                  <c:v>934.82870000000003</c:v>
                </c:pt>
                <c:pt idx="64">
                  <c:v>1005.693</c:v>
                </c:pt>
                <c:pt idx="65">
                  <c:v>999.67449999999997</c:v>
                </c:pt>
                <c:pt idx="66">
                  <c:v>1047.7190000000001</c:v>
                </c:pt>
                <c:pt idx="67">
                  <c:v>1009.854</c:v>
                </c:pt>
                <c:pt idx="68">
                  <c:v>1097.6110000000001</c:v>
                </c:pt>
                <c:pt idx="69">
                  <c:v>1059.54</c:v>
                </c:pt>
                <c:pt idx="70">
                  <c:v>1016.551</c:v>
                </c:pt>
                <c:pt idx="71">
                  <c:v>1005.547</c:v>
                </c:pt>
                <c:pt idx="72">
                  <c:v>1136.405</c:v>
                </c:pt>
                <c:pt idx="73">
                  <c:v>1053.5740000000001</c:v>
                </c:pt>
                <c:pt idx="74">
                  <c:v>1025.596</c:v>
                </c:pt>
                <c:pt idx="75">
                  <c:v>1069.5830000000001</c:v>
                </c:pt>
                <c:pt idx="76">
                  <c:v>979.51179999999999</c:v>
                </c:pt>
                <c:pt idx="77">
                  <c:v>927.21180000000004</c:v>
                </c:pt>
                <c:pt idx="78">
                  <c:v>894.38559999999995</c:v>
                </c:pt>
                <c:pt idx="79">
                  <c:v>899.32950000000005</c:v>
                </c:pt>
                <c:pt idx="80">
                  <c:v>946.14369999999997</c:v>
                </c:pt>
                <c:pt idx="81">
                  <c:v>911.94209999999998</c:v>
                </c:pt>
                <c:pt idx="82">
                  <c:v>850.2097</c:v>
                </c:pt>
                <c:pt idx="83">
                  <c:v>898.36630000000002</c:v>
                </c:pt>
                <c:pt idx="84">
                  <c:v>951.00229999999999</c:v>
                </c:pt>
                <c:pt idx="85">
                  <c:v>868.18790000000001</c:v>
                </c:pt>
                <c:pt idx="86">
                  <c:v>846.13469999999995</c:v>
                </c:pt>
                <c:pt idx="87">
                  <c:v>879.54520000000002</c:v>
                </c:pt>
                <c:pt idx="88">
                  <c:v>808.5018</c:v>
                </c:pt>
                <c:pt idx="89">
                  <c:v>794.67639999999994</c:v>
                </c:pt>
                <c:pt idx="90">
                  <c:v>766.36329999999998</c:v>
                </c:pt>
                <c:pt idx="91">
                  <c:v>842.01599999999996</c:v>
                </c:pt>
                <c:pt idx="92">
                  <c:v>819.12879999999996</c:v>
                </c:pt>
                <c:pt idx="93">
                  <c:v>789.5181</c:v>
                </c:pt>
                <c:pt idx="94">
                  <c:v>787.11069999999995</c:v>
                </c:pt>
                <c:pt idx="95">
                  <c:v>716.20450000000005</c:v>
                </c:pt>
                <c:pt idx="96">
                  <c:v>782.18389999999999</c:v>
                </c:pt>
                <c:pt idx="97">
                  <c:v>713.81410000000005</c:v>
                </c:pt>
                <c:pt idx="98">
                  <c:v>746.00419999999997</c:v>
                </c:pt>
                <c:pt idx="99">
                  <c:v>832.50710000000004</c:v>
                </c:pt>
                <c:pt idx="100">
                  <c:v>819.64480000000003</c:v>
                </c:pt>
                <c:pt idx="101">
                  <c:v>770.54200000000003</c:v>
                </c:pt>
                <c:pt idx="102">
                  <c:v>862.6078</c:v>
                </c:pt>
                <c:pt idx="103">
                  <c:v>841.2079</c:v>
                </c:pt>
                <c:pt idx="104">
                  <c:v>793.61900000000003</c:v>
                </c:pt>
                <c:pt idx="105">
                  <c:v>769.9058</c:v>
                </c:pt>
                <c:pt idx="106">
                  <c:v>813.50509999999997</c:v>
                </c:pt>
                <c:pt idx="107">
                  <c:v>863.3383</c:v>
                </c:pt>
                <c:pt idx="108">
                  <c:v>872.56380000000001</c:v>
                </c:pt>
                <c:pt idx="109">
                  <c:v>782.25220000000002</c:v>
                </c:pt>
                <c:pt idx="110">
                  <c:v>831.19110000000001</c:v>
                </c:pt>
                <c:pt idx="111">
                  <c:v>791.7106</c:v>
                </c:pt>
                <c:pt idx="112">
                  <c:v>817.57240000000002</c:v>
                </c:pt>
                <c:pt idx="113">
                  <c:v>878.53160000000003</c:v>
                </c:pt>
                <c:pt idx="114">
                  <c:v>766.96590000000003</c:v>
                </c:pt>
                <c:pt idx="115">
                  <c:v>728.40480000000002</c:v>
                </c:pt>
                <c:pt idx="116">
                  <c:v>825.52440000000001</c:v>
                </c:pt>
                <c:pt idx="117">
                  <c:v>731.94730000000004</c:v>
                </c:pt>
                <c:pt idx="118">
                  <c:v>815.31119999999999</c:v>
                </c:pt>
                <c:pt idx="119">
                  <c:v>780.69579999999996</c:v>
                </c:pt>
                <c:pt idx="120">
                  <c:v>787.36800000000005</c:v>
                </c:pt>
                <c:pt idx="121">
                  <c:v>769.79459999999995</c:v>
                </c:pt>
                <c:pt idx="122">
                  <c:v>841.52589999999998</c:v>
                </c:pt>
                <c:pt idx="123">
                  <c:v>735.33420000000001</c:v>
                </c:pt>
                <c:pt idx="124">
                  <c:v>729.33309999999994</c:v>
                </c:pt>
                <c:pt idx="125">
                  <c:v>833.92539999999997</c:v>
                </c:pt>
                <c:pt idx="126">
                  <c:v>839.5308</c:v>
                </c:pt>
                <c:pt idx="127">
                  <c:v>753.28660000000002</c:v>
                </c:pt>
                <c:pt idx="128">
                  <c:v>777.85910000000001</c:v>
                </c:pt>
                <c:pt idx="129">
                  <c:v>813.73779999999999</c:v>
                </c:pt>
                <c:pt idx="130">
                  <c:v>819.69659999999999</c:v>
                </c:pt>
                <c:pt idx="131">
                  <c:v>736.64139999999998</c:v>
                </c:pt>
                <c:pt idx="132">
                  <c:v>659.33810000000005</c:v>
                </c:pt>
                <c:pt idx="133">
                  <c:v>723.50390000000004</c:v>
                </c:pt>
                <c:pt idx="134">
                  <c:v>751.6019</c:v>
                </c:pt>
                <c:pt idx="135">
                  <c:v>682.79399999999998</c:v>
                </c:pt>
                <c:pt idx="136">
                  <c:v>645.47910000000002</c:v>
                </c:pt>
                <c:pt idx="137">
                  <c:v>669.45860000000005</c:v>
                </c:pt>
                <c:pt idx="138">
                  <c:v>589.10289999999998</c:v>
                </c:pt>
                <c:pt idx="139">
                  <c:v>725.40419999999995</c:v>
                </c:pt>
                <c:pt idx="140">
                  <c:v>761.40300000000002</c:v>
                </c:pt>
                <c:pt idx="141">
                  <c:v>788.39200000000005</c:v>
                </c:pt>
                <c:pt idx="142">
                  <c:v>873.69899999999996</c:v>
                </c:pt>
                <c:pt idx="143">
                  <c:v>933.21310000000005</c:v>
                </c:pt>
                <c:pt idx="144">
                  <c:v>816.90150000000006</c:v>
                </c:pt>
                <c:pt idx="145">
                  <c:v>886.17499999999995</c:v>
                </c:pt>
                <c:pt idx="146">
                  <c:v>852.22270000000003</c:v>
                </c:pt>
                <c:pt idx="147">
                  <c:v>874.83410000000003</c:v>
                </c:pt>
                <c:pt idx="148">
                  <c:v>920.21360000000004</c:v>
                </c:pt>
                <c:pt idx="149">
                  <c:v>871.57479999999998</c:v>
                </c:pt>
                <c:pt idx="150">
                  <c:v>814.87289999999996</c:v>
                </c:pt>
                <c:pt idx="151">
                  <c:v>856.46820000000002</c:v>
                </c:pt>
                <c:pt idx="152">
                  <c:v>781.39269999999999</c:v>
                </c:pt>
                <c:pt idx="153">
                  <c:v>816.96230000000003</c:v>
                </c:pt>
                <c:pt idx="154">
                  <c:v>786.08820000000003</c:v>
                </c:pt>
                <c:pt idx="155">
                  <c:v>813.62519999999995</c:v>
                </c:pt>
                <c:pt idx="156">
                  <c:v>784.02340000000004</c:v>
                </c:pt>
                <c:pt idx="157">
                  <c:v>725.39530000000002</c:v>
                </c:pt>
                <c:pt idx="158">
                  <c:v>725.49839999999995</c:v>
                </c:pt>
                <c:pt idx="159">
                  <c:v>794.83130000000006</c:v>
                </c:pt>
                <c:pt idx="160">
                  <c:v>643.73239999999998</c:v>
                </c:pt>
                <c:pt idx="161">
                  <c:v>691.40800000000002</c:v>
                </c:pt>
                <c:pt idx="162">
                  <c:v>683.28269999999998</c:v>
                </c:pt>
                <c:pt idx="163">
                  <c:v>738.21469999999999</c:v>
                </c:pt>
                <c:pt idx="164">
                  <c:v>738.92859999999996</c:v>
                </c:pt>
                <c:pt idx="165">
                  <c:v>725.66150000000005</c:v>
                </c:pt>
                <c:pt idx="166">
                  <c:v>752.33230000000003</c:v>
                </c:pt>
                <c:pt idx="167">
                  <c:v>778.4529</c:v>
                </c:pt>
                <c:pt idx="168">
                  <c:v>787.40279999999996</c:v>
                </c:pt>
                <c:pt idx="169">
                  <c:v>860.82770000000005</c:v>
                </c:pt>
                <c:pt idx="170">
                  <c:v>843.08230000000003</c:v>
                </c:pt>
                <c:pt idx="171">
                  <c:v>812.57680000000005</c:v>
                </c:pt>
                <c:pt idx="172">
                  <c:v>888.65819999999997</c:v>
                </c:pt>
                <c:pt idx="173">
                  <c:v>797.4366</c:v>
                </c:pt>
                <c:pt idx="174">
                  <c:v>863.86320000000001</c:v>
                </c:pt>
                <c:pt idx="175">
                  <c:v>878.49680000000001</c:v>
                </c:pt>
                <c:pt idx="176">
                  <c:v>746.38300000000004</c:v>
                </c:pt>
                <c:pt idx="177">
                  <c:v>823.05769999999995</c:v>
                </c:pt>
                <c:pt idx="178">
                  <c:v>634.94640000000004</c:v>
                </c:pt>
                <c:pt idx="179">
                  <c:v>786.31960000000004</c:v>
                </c:pt>
                <c:pt idx="180">
                  <c:v>765.52970000000005</c:v>
                </c:pt>
                <c:pt idx="181">
                  <c:v>772.88049999999998</c:v>
                </c:pt>
                <c:pt idx="182">
                  <c:v>725.34339999999997</c:v>
                </c:pt>
                <c:pt idx="183">
                  <c:v>754.12950000000001</c:v>
                </c:pt>
                <c:pt idx="184">
                  <c:v>723.9769</c:v>
                </c:pt>
                <c:pt idx="185">
                  <c:v>694.6155</c:v>
                </c:pt>
                <c:pt idx="186">
                  <c:v>711.48450000000003</c:v>
                </c:pt>
                <c:pt idx="187">
                  <c:v>755.21280000000002</c:v>
                </c:pt>
                <c:pt idx="188">
                  <c:v>752.96849999999995</c:v>
                </c:pt>
                <c:pt idx="189">
                  <c:v>624.31949999999995</c:v>
                </c:pt>
                <c:pt idx="190">
                  <c:v>746.15909999999997</c:v>
                </c:pt>
                <c:pt idx="191">
                  <c:v>710.17740000000003</c:v>
                </c:pt>
                <c:pt idx="192">
                  <c:v>745.80629999999996</c:v>
                </c:pt>
                <c:pt idx="193">
                  <c:v>702.58590000000004</c:v>
                </c:pt>
                <c:pt idx="194">
                  <c:v>808.5018</c:v>
                </c:pt>
                <c:pt idx="195">
                  <c:v>727.44169999999997</c:v>
                </c:pt>
                <c:pt idx="196">
                  <c:v>828.87929999999994</c:v>
                </c:pt>
                <c:pt idx="197">
                  <c:v>751.83339999999998</c:v>
                </c:pt>
                <c:pt idx="198">
                  <c:v>694.4864</c:v>
                </c:pt>
                <c:pt idx="199">
                  <c:v>705.31880000000001</c:v>
                </c:pt>
                <c:pt idx="200">
                  <c:v>874.19799999999998</c:v>
                </c:pt>
                <c:pt idx="201">
                  <c:v>767.89419999999996</c:v>
                </c:pt>
                <c:pt idx="202">
                  <c:v>866.57169999999996</c:v>
                </c:pt>
                <c:pt idx="203">
                  <c:v>706.63490000000002</c:v>
                </c:pt>
                <c:pt idx="204">
                  <c:v>645.99519999999995</c:v>
                </c:pt>
                <c:pt idx="205">
                  <c:v>764.25750000000005</c:v>
                </c:pt>
                <c:pt idx="206">
                  <c:v>774.54049999999995</c:v>
                </c:pt>
                <c:pt idx="207">
                  <c:v>744.00149999999996</c:v>
                </c:pt>
                <c:pt idx="208">
                  <c:v>782.91420000000005</c:v>
                </c:pt>
                <c:pt idx="209">
                  <c:v>771.29070000000002</c:v>
                </c:pt>
                <c:pt idx="210">
                  <c:v>772.202</c:v>
                </c:pt>
                <c:pt idx="211">
                  <c:v>723.75310000000002</c:v>
                </c:pt>
                <c:pt idx="212">
                  <c:v>851.71469999999999</c:v>
                </c:pt>
                <c:pt idx="213">
                  <c:v>739.04880000000003</c:v>
                </c:pt>
                <c:pt idx="214">
                  <c:v>781.298</c:v>
                </c:pt>
                <c:pt idx="215">
                  <c:v>696.90269999999998</c:v>
                </c:pt>
                <c:pt idx="216">
                  <c:v>721.44050000000004</c:v>
                </c:pt>
                <c:pt idx="217">
                  <c:v>759.20240000000001</c:v>
                </c:pt>
                <c:pt idx="218">
                  <c:v>784.28210000000001</c:v>
                </c:pt>
                <c:pt idx="219">
                  <c:v>685.75980000000004</c:v>
                </c:pt>
                <c:pt idx="220">
                  <c:v>662.12429999999995</c:v>
                </c:pt>
                <c:pt idx="221">
                  <c:v>802.38040000000001</c:v>
                </c:pt>
                <c:pt idx="222">
                  <c:v>714.92330000000004</c:v>
                </c:pt>
                <c:pt idx="223">
                  <c:v>705.58640000000003</c:v>
                </c:pt>
                <c:pt idx="224">
                  <c:v>724.96600000000001</c:v>
                </c:pt>
                <c:pt idx="225">
                  <c:v>666.84439999999995</c:v>
                </c:pt>
                <c:pt idx="226">
                  <c:v>716.35059999999999</c:v>
                </c:pt>
                <c:pt idx="227">
                  <c:v>777.71310000000005</c:v>
                </c:pt>
                <c:pt idx="228">
                  <c:v>705.49980000000005</c:v>
                </c:pt>
                <c:pt idx="229">
                  <c:v>749.09140000000002</c:v>
                </c:pt>
                <c:pt idx="230">
                  <c:v>766.94010000000003</c:v>
                </c:pt>
                <c:pt idx="231">
                  <c:v>772.82100000000003</c:v>
                </c:pt>
                <c:pt idx="232">
                  <c:v>710.03129999999999</c:v>
                </c:pt>
                <c:pt idx="233">
                  <c:v>753.81150000000002</c:v>
                </c:pt>
                <c:pt idx="234">
                  <c:v>702.66359999999997</c:v>
                </c:pt>
                <c:pt idx="235">
                  <c:v>641.80759999999998</c:v>
                </c:pt>
                <c:pt idx="236">
                  <c:v>658.34910000000002</c:v>
                </c:pt>
                <c:pt idx="237">
                  <c:v>795.17529999999999</c:v>
                </c:pt>
                <c:pt idx="238">
                  <c:v>663.49980000000005</c:v>
                </c:pt>
                <c:pt idx="239">
                  <c:v>665.79589999999996</c:v>
                </c:pt>
                <c:pt idx="240">
                  <c:v>787.86710000000005</c:v>
                </c:pt>
                <c:pt idx="241">
                  <c:v>763.32029999999997</c:v>
                </c:pt>
                <c:pt idx="242">
                  <c:v>755.41079999999999</c:v>
                </c:pt>
                <c:pt idx="243">
                  <c:v>720.01319999999998</c:v>
                </c:pt>
                <c:pt idx="244">
                  <c:v>663.08749999999998</c:v>
                </c:pt>
                <c:pt idx="245">
                  <c:v>744.31960000000004</c:v>
                </c:pt>
                <c:pt idx="246">
                  <c:v>772.64909999999998</c:v>
                </c:pt>
                <c:pt idx="247">
                  <c:v>695.71569999999997</c:v>
                </c:pt>
                <c:pt idx="248">
                  <c:v>740.03779999999995</c:v>
                </c:pt>
                <c:pt idx="249">
                  <c:v>685.41579999999999</c:v>
                </c:pt>
                <c:pt idx="250">
                  <c:v>613.48710000000005</c:v>
                </c:pt>
                <c:pt idx="251">
                  <c:v>623.68330000000003</c:v>
                </c:pt>
                <c:pt idx="252">
                  <c:v>729.90989999999999</c:v>
                </c:pt>
                <c:pt idx="253">
                  <c:v>687.24649999999997</c:v>
                </c:pt>
                <c:pt idx="254">
                  <c:v>570.59220000000005</c:v>
                </c:pt>
                <c:pt idx="255">
                  <c:v>576.14620000000002</c:v>
                </c:pt>
                <c:pt idx="256">
                  <c:v>589.53359999999998</c:v>
                </c:pt>
                <c:pt idx="257">
                  <c:v>652.43460000000005</c:v>
                </c:pt>
                <c:pt idx="258">
                  <c:v>572.42430000000002</c:v>
                </c:pt>
                <c:pt idx="259">
                  <c:v>569.77509999999995</c:v>
                </c:pt>
                <c:pt idx="260">
                  <c:v>628.36099999999999</c:v>
                </c:pt>
                <c:pt idx="261">
                  <c:v>570.98810000000003</c:v>
                </c:pt>
                <c:pt idx="262">
                  <c:v>529.64059999999995</c:v>
                </c:pt>
                <c:pt idx="263">
                  <c:v>604.88049999999998</c:v>
                </c:pt>
                <c:pt idx="264">
                  <c:v>515.11069999999995</c:v>
                </c:pt>
                <c:pt idx="265">
                  <c:v>520.81979999999999</c:v>
                </c:pt>
                <c:pt idx="266">
                  <c:v>531.23990000000003</c:v>
                </c:pt>
                <c:pt idx="267">
                  <c:v>502.22250000000003</c:v>
                </c:pt>
                <c:pt idx="268">
                  <c:v>506.53019999999998</c:v>
                </c:pt>
                <c:pt idx="269">
                  <c:v>484.59710000000001</c:v>
                </c:pt>
                <c:pt idx="270">
                  <c:v>461.07299999999998</c:v>
                </c:pt>
                <c:pt idx="271">
                  <c:v>535.90049999999997</c:v>
                </c:pt>
                <c:pt idx="272">
                  <c:v>613.71839999999997</c:v>
                </c:pt>
                <c:pt idx="273">
                  <c:v>566.92960000000005</c:v>
                </c:pt>
                <c:pt idx="274">
                  <c:v>540.81849999999997</c:v>
                </c:pt>
                <c:pt idx="275">
                  <c:v>551.88369999999998</c:v>
                </c:pt>
                <c:pt idx="276">
                  <c:v>468.77710000000002</c:v>
                </c:pt>
                <c:pt idx="277">
                  <c:v>477.1857</c:v>
                </c:pt>
                <c:pt idx="278">
                  <c:v>491.68970000000002</c:v>
                </c:pt>
                <c:pt idx="279">
                  <c:v>488.62970000000001</c:v>
                </c:pt>
                <c:pt idx="280">
                  <c:v>531.71299999999997</c:v>
                </c:pt>
                <c:pt idx="281">
                  <c:v>510.97500000000002</c:v>
                </c:pt>
                <c:pt idx="282">
                  <c:v>509.38470000000001</c:v>
                </c:pt>
                <c:pt idx="283">
                  <c:v>412.11759999999998</c:v>
                </c:pt>
                <c:pt idx="284">
                  <c:v>376.28190000000001</c:v>
                </c:pt>
                <c:pt idx="285">
                  <c:v>374.30380000000002</c:v>
                </c:pt>
                <c:pt idx="286">
                  <c:v>451.98590000000002</c:v>
                </c:pt>
                <c:pt idx="287">
                  <c:v>455.47649999999999</c:v>
                </c:pt>
                <c:pt idx="288">
                  <c:v>414.90379999999999</c:v>
                </c:pt>
                <c:pt idx="289">
                  <c:v>396.62450000000001</c:v>
                </c:pt>
                <c:pt idx="290">
                  <c:v>362.28440000000001</c:v>
                </c:pt>
                <c:pt idx="291">
                  <c:v>400.6995</c:v>
                </c:pt>
                <c:pt idx="292">
                  <c:v>443.19850000000002</c:v>
                </c:pt>
                <c:pt idx="293">
                  <c:v>457.51400000000001</c:v>
                </c:pt>
                <c:pt idx="294">
                  <c:v>435.8048</c:v>
                </c:pt>
                <c:pt idx="295">
                  <c:v>433.24250000000001</c:v>
                </c:pt>
                <c:pt idx="296">
                  <c:v>503.18560000000002</c:v>
                </c:pt>
                <c:pt idx="297">
                  <c:v>373.95229999999998</c:v>
                </c:pt>
                <c:pt idx="298">
                  <c:v>507.83730000000003</c:v>
                </c:pt>
                <c:pt idx="299">
                  <c:v>458.2792</c:v>
                </c:pt>
                <c:pt idx="300">
                  <c:v>439.69889999999998</c:v>
                </c:pt>
                <c:pt idx="301">
                  <c:v>460.67770000000002</c:v>
                </c:pt>
                <c:pt idx="302">
                  <c:v>494.45</c:v>
                </c:pt>
                <c:pt idx="303">
                  <c:v>526.02980000000002</c:v>
                </c:pt>
                <c:pt idx="304">
                  <c:v>495.25810000000001</c:v>
                </c:pt>
                <c:pt idx="305">
                  <c:v>545.90830000000005</c:v>
                </c:pt>
                <c:pt idx="306">
                  <c:v>540.02729999999997</c:v>
                </c:pt>
                <c:pt idx="307">
                  <c:v>464.85579999999999</c:v>
                </c:pt>
                <c:pt idx="308">
                  <c:v>537.02670000000001</c:v>
                </c:pt>
                <c:pt idx="309">
                  <c:v>496.24720000000002</c:v>
                </c:pt>
                <c:pt idx="310">
                  <c:v>456.06079999999997</c:v>
                </c:pt>
                <c:pt idx="311">
                  <c:v>506.88170000000002</c:v>
                </c:pt>
                <c:pt idx="312">
                  <c:v>555.22829999999999</c:v>
                </c:pt>
                <c:pt idx="313">
                  <c:v>535.08349999999996</c:v>
                </c:pt>
                <c:pt idx="314">
                  <c:v>494.91410000000002</c:v>
                </c:pt>
                <c:pt idx="315">
                  <c:v>566.83529999999996</c:v>
                </c:pt>
                <c:pt idx="316">
                  <c:v>556.99950000000001</c:v>
                </c:pt>
                <c:pt idx="317">
                  <c:v>445.45979999999997</c:v>
                </c:pt>
                <c:pt idx="318">
                  <c:v>489.29180000000002</c:v>
                </c:pt>
                <c:pt idx="319">
                  <c:v>413.8888</c:v>
                </c:pt>
                <c:pt idx="320">
                  <c:v>387.08080000000001</c:v>
                </c:pt>
                <c:pt idx="321">
                  <c:v>456.9556</c:v>
                </c:pt>
                <c:pt idx="322">
                  <c:v>470.92720000000003</c:v>
                </c:pt>
                <c:pt idx="323">
                  <c:v>465.95749999999998</c:v>
                </c:pt>
                <c:pt idx="324">
                  <c:v>476.37759999999997</c:v>
                </c:pt>
                <c:pt idx="325">
                  <c:v>491.85419999999999</c:v>
                </c:pt>
                <c:pt idx="326">
                  <c:v>413.09769999999997</c:v>
                </c:pt>
                <c:pt idx="327">
                  <c:v>420.69819999999999</c:v>
                </c:pt>
                <c:pt idx="328">
                  <c:v>473.8152</c:v>
                </c:pt>
              </c:numCache>
            </c:numRef>
          </c:yVal>
          <c:smooth val="0"/>
          <c:extLst>
            <c:ext xmlns:c16="http://schemas.microsoft.com/office/drawing/2014/chart" uri="{C3380CC4-5D6E-409C-BE32-E72D297353CC}">
              <c16:uniqueId val="{00000004-59A4-4BEB-A582-FBFBAAFCE1B4}"/>
            </c:ext>
          </c:extLst>
        </c:ser>
        <c:ser>
          <c:idx val="5"/>
          <c:order val="5"/>
          <c:tx>
            <c:strRef>
              <c:f>Sheet1!$H$1</c:f>
              <c:strCache>
                <c:ptCount val="1"/>
                <c:pt idx="0">
                  <c:v>Cl Kα1</c:v>
                </c:pt>
              </c:strCache>
            </c:strRef>
          </c:tx>
          <c:spPr>
            <a:ln w="19046" cap="rnd">
              <a:solidFill>
                <a:srgbClr val="70AD47"/>
              </a:solidFill>
              <a:prstDash val="solid"/>
              <a:round/>
            </a:ln>
          </c:spPr>
          <c:marker>
            <c:symbol val="none"/>
          </c:marker>
          <c:xVal>
            <c:numRef>
              <c:f>Sheet1!$B$2:$B$330</c:f>
              <c:numCache>
                <c:formatCode>General</c:formatCode>
                <c:ptCount val="329"/>
                <c:pt idx="0">
                  <c:v>1.0193044822377701E-2</c:v>
                </c:pt>
                <c:pt idx="1">
                  <c:v>3.7374497682053497E-2</c:v>
                </c:pt>
                <c:pt idx="2">
                  <c:v>6.4555950541729398E-2</c:v>
                </c:pt>
                <c:pt idx="3">
                  <c:v>9.1737403401408305E-2</c:v>
                </c:pt>
                <c:pt idx="4">
                  <c:v>0.118918856261084</c:v>
                </c:pt>
                <c:pt idx="5">
                  <c:v>0.14610030912076</c:v>
                </c:pt>
                <c:pt idx="6">
                  <c:v>0.17328176198043599</c:v>
                </c:pt>
                <c:pt idx="7">
                  <c:v>0.20046321484011201</c:v>
                </c:pt>
                <c:pt idx="8">
                  <c:v>0.227644667699788</c:v>
                </c:pt>
                <c:pt idx="9">
                  <c:v>0.25482612055946402</c:v>
                </c:pt>
                <c:pt idx="10">
                  <c:v>0.28200757341913901</c:v>
                </c:pt>
                <c:pt idx="11">
                  <c:v>0.309189026278815</c:v>
                </c:pt>
                <c:pt idx="12">
                  <c:v>0.336370479138491</c:v>
                </c:pt>
                <c:pt idx="13">
                  <c:v>0.36355193199816699</c:v>
                </c:pt>
                <c:pt idx="14">
                  <c:v>0.39073338485784598</c:v>
                </c:pt>
                <c:pt idx="15">
                  <c:v>0.41791483771752203</c:v>
                </c:pt>
                <c:pt idx="16">
                  <c:v>0.44509629057719802</c:v>
                </c:pt>
                <c:pt idx="17">
                  <c:v>0.47227774343687401</c:v>
                </c:pt>
                <c:pt idx="18">
                  <c:v>0.499459196296549</c:v>
                </c:pt>
                <c:pt idx="19">
                  <c:v>0.52664064915622499</c:v>
                </c:pt>
                <c:pt idx="20">
                  <c:v>0.55382210201590099</c:v>
                </c:pt>
                <c:pt idx="21">
                  <c:v>0.58100355487557698</c:v>
                </c:pt>
                <c:pt idx="22">
                  <c:v>0.60818500773525297</c:v>
                </c:pt>
                <c:pt idx="23">
                  <c:v>0.63536646059492896</c:v>
                </c:pt>
                <c:pt idx="24">
                  <c:v>0.66254791345460495</c:v>
                </c:pt>
                <c:pt idx="25">
                  <c:v>0.68972936631427995</c:v>
                </c:pt>
                <c:pt idx="26">
                  <c:v>0.71691081917395905</c:v>
                </c:pt>
                <c:pt idx="27">
                  <c:v>0.74409227203363504</c:v>
                </c:pt>
                <c:pt idx="28">
                  <c:v>0.77127372489331103</c:v>
                </c:pt>
                <c:pt idx="29">
                  <c:v>0.79845517775298702</c:v>
                </c:pt>
                <c:pt idx="30">
                  <c:v>0.82563663061266301</c:v>
                </c:pt>
                <c:pt idx="31">
                  <c:v>0.85281808347233901</c:v>
                </c:pt>
                <c:pt idx="32">
                  <c:v>0.879999536332015</c:v>
                </c:pt>
                <c:pt idx="33">
                  <c:v>0.90718098919168999</c:v>
                </c:pt>
                <c:pt idx="34">
                  <c:v>0.93436244205136598</c:v>
                </c:pt>
                <c:pt idx="35">
                  <c:v>0.96154389491104197</c:v>
                </c:pt>
                <c:pt idx="36">
                  <c:v>0.98872534777072096</c:v>
                </c:pt>
                <c:pt idx="37">
                  <c:v>1.0159068006304</c:v>
                </c:pt>
                <c:pt idx="38">
                  <c:v>1.0430882534900701</c:v>
                </c:pt>
                <c:pt idx="39">
                  <c:v>1.0702697063497499</c:v>
                </c:pt>
                <c:pt idx="40">
                  <c:v>1.09745115920942</c:v>
                </c:pt>
                <c:pt idx="41">
                  <c:v>1.1246326120690999</c:v>
                </c:pt>
                <c:pt idx="42">
                  <c:v>1.15181406492878</c:v>
                </c:pt>
                <c:pt idx="43">
                  <c:v>1.1789955177884499</c:v>
                </c:pt>
                <c:pt idx="44">
                  <c:v>1.20617697064813</c:v>
                </c:pt>
                <c:pt idx="45">
                  <c:v>1.2333584235077999</c:v>
                </c:pt>
                <c:pt idx="46">
                  <c:v>1.26053987636748</c:v>
                </c:pt>
                <c:pt idx="47">
                  <c:v>1.2877213292271601</c:v>
                </c:pt>
                <c:pt idx="48">
                  <c:v>1.31490278208683</c:v>
                </c:pt>
                <c:pt idx="49">
                  <c:v>1.3420842349465101</c:v>
                </c:pt>
                <c:pt idx="50">
                  <c:v>1.36926568780619</c:v>
                </c:pt>
                <c:pt idx="51">
                  <c:v>1.3964471406658601</c:v>
                </c:pt>
                <c:pt idx="52">
                  <c:v>1.4236285935255399</c:v>
                </c:pt>
                <c:pt idx="53">
                  <c:v>1.4508100463852101</c:v>
                </c:pt>
                <c:pt idx="54">
                  <c:v>1.4779914992448899</c:v>
                </c:pt>
                <c:pt idx="55">
                  <c:v>1.50517295210457</c:v>
                </c:pt>
                <c:pt idx="56">
                  <c:v>1.5323544049642399</c:v>
                </c:pt>
                <c:pt idx="57">
                  <c:v>1.55953585782392</c:v>
                </c:pt>
                <c:pt idx="58">
                  <c:v>1.5867173106835899</c:v>
                </c:pt>
                <c:pt idx="59">
                  <c:v>1.61389876354327</c:v>
                </c:pt>
                <c:pt idx="60">
                  <c:v>1.6410802164029501</c:v>
                </c:pt>
                <c:pt idx="61">
                  <c:v>1.66826166926262</c:v>
                </c:pt>
                <c:pt idx="62">
                  <c:v>1.6954431221223001</c:v>
                </c:pt>
                <c:pt idx="63">
                  <c:v>1.72262457498198</c:v>
                </c:pt>
                <c:pt idx="64">
                  <c:v>1.7498060278416501</c:v>
                </c:pt>
                <c:pt idx="65">
                  <c:v>1.7769874807013299</c:v>
                </c:pt>
                <c:pt idx="66">
                  <c:v>1.8041689335610001</c:v>
                </c:pt>
                <c:pt idx="67">
                  <c:v>1.8313503864206799</c:v>
                </c:pt>
                <c:pt idx="68">
                  <c:v>1.85853183928035</c:v>
                </c:pt>
                <c:pt idx="69">
                  <c:v>1.8857132921400299</c:v>
                </c:pt>
                <c:pt idx="70">
                  <c:v>1.91289474499971</c:v>
                </c:pt>
                <c:pt idx="71">
                  <c:v>1.9400761978593799</c:v>
                </c:pt>
                <c:pt idx="72">
                  <c:v>1.96725765071906</c:v>
                </c:pt>
                <c:pt idx="73">
                  <c:v>1.9944391035787401</c:v>
                </c:pt>
                <c:pt idx="74">
                  <c:v>2.02162055643841</c:v>
                </c:pt>
                <c:pt idx="75">
                  <c:v>2.0488020092980901</c:v>
                </c:pt>
                <c:pt idx="76">
                  <c:v>2.07598346215776</c:v>
                </c:pt>
                <c:pt idx="77">
                  <c:v>2.1031649150174401</c:v>
                </c:pt>
                <c:pt idx="78">
                  <c:v>2.1303463678771202</c:v>
                </c:pt>
                <c:pt idx="79">
                  <c:v>2.1575278207367901</c:v>
                </c:pt>
                <c:pt idx="80">
                  <c:v>2.1847092735964702</c:v>
                </c:pt>
                <c:pt idx="81">
                  <c:v>2.2118907264561498</c:v>
                </c:pt>
                <c:pt idx="82">
                  <c:v>2.2390721793158201</c:v>
                </c:pt>
                <c:pt idx="83">
                  <c:v>2.2662536321754998</c:v>
                </c:pt>
                <c:pt idx="84">
                  <c:v>2.2934350850351701</c:v>
                </c:pt>
                <c:pt idx="85">
                  <c:v>2.3206165378948498</c:v>
                </c:pt>
                <c:pt idx="86">
                  <c:v>2.3477979907545299</c:v>
                </c:pt>
                <c:pt idx="87">
                  <c:v>2.3749794436142002</c:v>
                </c:pt>
                <c:pt idx="88">
                  <c:v>2.4021608964738799</c:v>
                </c:pt>
                <c:pt idx="89">
                  <c:v>2.4293423493335502</c:v>
                </c:pt>
                <c:pt idx="90">
                  <c:v>2.4565238021932299</c:v>
                </c:pt>
                <c:pt idx="91">
                  <c:v>2.48370525505291</c:v>
                </c:pt>
                <c:pt idx="92">
                  <c:v>2.5108867079125798</c:v>
                </c:pt>
                <c:pt idx="93">
                  <c:v>2.5380681607722599</c:v>
                </c:pt>
                <c:pt idx="94">
                  <c:v>2.5652496136319298</c:v>
                </c:pt>
                <c:pt idx="95">
                  <c:v>2.5924310664916099</c:v>
                </c:pt>
                <c:pt idx="96">
                  <c:v>2.61961251935129</c:v>
                </c:pt>
                <c:pt idx="97">
                  <c:v>2.6467939722109599</c:v>
                </c:pt>
                <c:pt idx="98">
                  <c:v>2.67397542507064</c:v>
                </c:pt>
                <c:pt idx="99">
                  <c:v>2.7011568779303201</c:v>
                </c:pt>
                <c:pt idx="100">
                  <c:v>2.72833833078999</c:v>
                </c:pt>
                <c:pt idx="101">
                  <c:v>2.7555197836496701</c:v>
                </c:pt>
                <c:pt idx="102">
                  <c:v>2.78270123650934</c:v>
                </c:pt>
                <c:pt idx="103">
                  <c:v>2.8098826893690201</c:v>
                </c:pt>
                <c:pt idx="104">
                  <c:v>2.8370641422287002</c:v>
                </c:pt>
                <c:pt idx="105">
                  <c:v>2.8642455950883701</c:v>
                </c:pt>
                <c:pt idx="106">
                  <c:v>2.8914270479480502</c:v>
                </c:pt>
                <c:pt idx="107">
                  <c:v>2.9186085008077298</c:v>
                </c:pt>
                <c:pt idx="108">
                  <c:v>2.9457899536674002</c:v>
                </c:pt>
                <c:pt idx="109">
                  <c:v>2.9729714065270798</c:v>
                </c:pt>
                <c:pt idx="110">
                  <c:v>3.0001528593867501</c:v>
                </c:pt>
                <c:pt idx="111">
                  <c:v>3.0273343122464298</c:v>
                </c:pt>
                <c:pt idx="112">
                  <c:v>3.0545157651061099</c:v>
                </c:pt>
                <c:pt idx="113">
                  <c:v>3.0816972179657798</c:v>
                </c:pt>
                <c:pt idx="114">
                  <c:v>3.1088786708254599</c:v>
                </c:pt>
                <c:pt idx="115">
                  <c:v>3.1360601236851302</c:v>
                </c:pt>
                <c:pt idx="116">
                  <c:v>3.1632415765448099</c:v>
                </c:pt>
                <c:pt idx="117">
                  <c:v>3.19042302940449</c:v>
                </c:pt>
                <c:pt idx="118">
                  <c:v>3.2176044822641598</c:v>
                </c:pt>
                <c:pt idx="119">
                  <c:v>3.2447859351238399</c:v>
                </c:pt>
                <c:pt idx="120">
                  <c:v>3.2719673879835098</c:v>
                </c:pt>
                <c:pt idx="121">
                  <c:v>3.2991488408431899</c:v>
                </c:pt>
                <c:pt idx="122">
                  <c:v>3.32633029370287</c:v>
                </c:pt>
                <c:pt idx="123">
                  <c:v>3.3535117465625399</c:v>
                </c:pt>
                <c:pt idx="124">
                  <c:v>3.38069319942222</c:v>
                </c:pt>
                <c:pt idx="125">
                  <c:v>3.4078746522818899</c:v>
                </c:pt>
                <c:pt idx="126">
                  <c:v>3.43505610514157</c:v>
                </c:pt>
                <c:pt idx="127">
                  <c:v>3.4622375580012501</c:v>
                </c:pt>
                <c:pt idx="128">
                  <c:v>3.48941901086092</c:v>
                </c:pt>
                <c:pt idx="129">
                  <c:v>3.5166004637206001</c:v>
                </c:pt>
                <c:pt idx="130">
                  <c:v>3.5437819165802802</c:v>
                </c:pt>
                <c:pt idx="131">
                  <c:v>3.5709633694399501</c:v>
                </c:pt>
                <c:pt idx="132">
                  <c:v>3.5981448222996302</c:v>
                </c:pt>
                <c:pt idx="133">
                  <c:v>3.6253262751593001</c:v>
                </c:pt>
                <c:pt idx="134">
                  <c:v>3.6525077280189802</c:v>
                </c:pt>
                <c:pt idx="135">
                  <c:v>3.6796891808786598</c:v>
                </c:pt>
                <c:pt idx="136">
                  <c:v>3.7068706337383301</c:v>
                </c:pt>
                <c:pt idx="137">
                  <c:v>3.7340520865980098</c:v>
                </c:pt>
                <c:pt idx="138">
                  <c:v>3.7612335394576899</c:v>
                </c:pt>
                <c:pt idx="139">
                  <c:v>3.7884149923173598</c:v>
                </c:pt>
                <c:pt idx="140">
                  <c:v>3.8155964451770399</c:v>
                </c:pt>
                <c:pt idx="141">
                  <c:v>3.8427778980367102</c:v>
                </c:pt>
                <c:pt idx="142">
                  <c:v>3.8699593508963899</c:v>
                </c:pt>
                <c:pt idx="143">
                  <c:v>3.89714080375607</c:v>
                </c:pt>
                <c:pt idx="144">
                  <c:v>3.9243222566157399</c:v>
                </c:pt>
                <c:pt idx="145">
                  <c:v>3.95150370947542</c:v>
                </c:pt>
                <c:pt idx="146">
                  <c:v>3.9786851623350898</c:v>
                </c:pt>
                <c:pt idx="147">
                  <c:v>4.0058666151947699</c:v>
                </c:pt>
                <c:pt idx="148">
                  <c:v>4.0330480680544403</c:v>
                </c:pt>
                <c:pt idx="149">
                  <c:v>4.0602295209141204</c:v>
                </c:pt>
                <c:pt idx="150">
                  <c:v>4.0874109737737996</c:v>
                </c:pt>
                <c:pt idx="151">
                  <c:v>4.1145924266334797</c:v>
                </c:pt>
                <c:pt idx="152">
                  <c:v>4.14177387949315</c:v>
                </c:pt>
                <c:pt idx="153">
                  <c:v>4.1689553323528301</c:v>
                </c:pt>
                <c:pt idx="154">
                  <c:v>4.1961367852125004</c:v>
                </c:pt>
                <c:pt idx="155">
                  <c:v>4.2233182380721797</c:v>
                </c:pt>
                <c:pt idx="156">
                  <c:v>4.25049969093185</c:v>
                </c:pt>
                <c:pt idx="157">
                  <c:v>4.2776811437915301</c:v>
                </c:pt>
                <c:pt idx="158">
                  <c:v>4.3048625966512102</c:v>
                </c:pt>
                <c:pt idx="159">
                  <c:v>4.3320440495108796</c:v>
                </c:pt>
                <c:pt idx="160">
                  <c:v>4.3592255023705597</c:v>
                </c:pt>
                <c:pt idx="161">
                  <c:v>4.3864069552302398</c:v>
                </c:pt>
                <c:pt idx="162">
                  <c:v>4.4135884080899102</c:v>
                </c:pt>
                <c:pt idx="163">
                  <c:v>4.4407698609495903</c:v>
                </c:pt>
                <c:pt idx="164">
                  <c:v>4.4679513138092704</c:v>
                </c:pt>
                <c:pt idx="165">
                  <c:v>4.4951327666689398</c:v>
                </c:pt>
                <c:pt idx="166">
                  <c:v>4.5223142195286199</c:v>
                </c:pt>
                <c:pt idx="167">
                  <c:v>4.5494956723882902</c:v>
                </c:pt>
                <c:pt idx="168">
                  <c:v>4.5766771252479703</c:v>
                </c:pt>
                <c:pt idx="169">
                  <c:v>4.6038585781076398</c:v>
                </c:pt>
                <c:pt idx="170">
                  <c:v>4.6310400309673199</c:v>
                </c:pt>
                <c:pt idx="171">
                  <c:v>4.658221483827</c:v>
                </c:pt>
                <c:pt idx="172">
                  <c:v>4.6854029366866703</c:v>
                </c:pt>
                <c:pt idx="173">
                  <c:v>4.7125843895463504</c:v>
                </c:pt>
                <c:pt idx="174">
                  <c:v>4.7397658424060296</c:v>
                </c:pt>
                <c:pt idx="175">
                  <c:v>4.7669472952656999</c:v>
                </c:pt>
                <c:pt idx="176">
                  <c:v>4.79412874812538</c:v>
                </c:pt>
                <c:pt idx="177">
                  <c:v>4.8213102009850504</c:v>
                </c:pt>
                <c:pt idx="178">
                  <c:v>4.8484916538447296</c:v>
                </c:pt>
                <c:pt idx="179">
                  <c:v>4.8756731067044097</c:v>
                </c:pt>
                <c:pt idx="180">
                  <c:v>4.90285455956408</c:v>
                </c:pt>
                <c:pt idx="181">
                  <c:v>4.9300360124237601</c:v>
                </c:pt>
                <c:pt idx="182">
                  <c:v>4.9572174652834304</c:v>
                </c:pt>
                <c:pt idx="183">
                  <c:v>4.9843989181431096</c:v>
                </c:pt>
                <c:pt idx="184">
                  <c:v>5.0115803710027897</c:v>
                </c:pt>
                <c:pt idx="185">
                  <c:v>5.0387618238624601</c:v>
                </c:pt>
                <c:pt idx="186">
                  <c:v>5.0659432767221402</c:v>
                </c:pt>
                <c:pt idx="187">
                  <c:v>5.0931247295818203</c:v>
                </c:pt>
                <c:pt idx="188">
                  <c:v>5.1203061824414897</c:v>
                </c:pt>
                <c:pt idx="189">
                  <c:v>5.1474876353011698</c:v>
                </c:pt>
                <c:pt idx="190">
                  <c:v>5.1746690881608401</c:v>
                </c:pt>
                <c:pt idx="191">
                  <c:v>5.2018505410205202</c:v>
                </c:pt>
                <c:pt idx="192">
                  <c:v>5.2290319938802003</c:v>
                </c:pt>
                <c:pt idx="193">
                  <c:v>5.2562134467398698</c:v>
                </c:pt>
                <c:pt idx="194">
                  <c:v>5.2833948995995499</c:v>
                </c:pt>
                <c:pt idx="195">
                  <c:v>5.3105763524592202</c:v>
                </c:pt>
                <c:pt idx="196">
                  <c:v>5.3377578053189003</c:v>
                </c:pt>
                <c:pt idx="197">
                  <c:v>5.3649392581785804</c:v>
                </c:pt>
                <c:pt idx="198">
                  <c:v>5.3921207110382499</c:v>
                </c:pt>
                <c:pt idx="199">
                  <c:v>5.41930216389793</c:v>
                </c:pt>
                <c:pt idx="200">
                  <c:v>5.4464836167576101</c:v>
                </c:pt>
                <c:pt idx="201">
                  <c:v>5.4736650696172804</c:v>
                </c:pt>
                <c:pt idx="202">
                  <c:v>5.5008465224769596</c:v>
                </c:pt>
                <c:pt idx="203">
                  <c:v>5.5280279753366299</c:v>
                </c:pt>
                <c:pt idx="204">
                  <c:v>5.55520942819631</c:v>
                </c:pt>
                <c:pt idx="205">
                  <c:v>5.5823908810559804</c:v>
                </c:pt>
                <c:pt idx="206">
                  <c:v>5.6095723339156596</c:v>
                </c:pt>
                <c:pt idx="207">
                  <c:v>5.6367537867753397</c:v>
                </c:pt>
                <c:pt idx="208">
                  <c:v>5.6639352396350198</c:v>
                </c:pt>
                <c:pt idx="209">
                  <c:v>5.6911166924946901</c:v>
                </c:pt>
                <c:pt idx="210">
                  <c:v>5.7182981453543702</c:v>
                </c:pt>
                <c:pt idx="211">
                  <c:v>5.7454795982140396</c:v>
                </c:pt>
                <c:pt idx="212">
                  <c:v>5.7726610510737197</c:v>
                </c:pt>
                <c:pt idx="213">
                  <c:v>5.7998425039333901</c:v>
                </c:pt>
                <c:pt idx="214">
                  <c:v>5.8270239567930702</c:v>
                </c:pt>
                <c:pt idx="215">
                  <c:v>5.8542054096527503</c:v>
                </c:pt>
                <c:pt idx="216">
                  <c:v>5.8813868625124197</c:v>
                </c:pt>
                <c:pt idx="217">
                  <c:v>5.9085683153720998</c:v>
                </c:pt>
                <c:pt idx="218">
                  <c:v>5.9357497682317701</c:v>
                </c:pt>
                <c:pt idx="219">
                  <c:v>5.9629312210914502</c:v>
                </c:pt>
                <c:pt idx="220">
                  <c:v>5.9901126739511303</c:v>
                </c:pt>
                <c:pt idx="221">
                  <c:v>6.0172941268107998</c:v>
                </c:pt>
                <c:pt idx="222">
                  <c:v>6.0444755796704799</c:v>
                </c:pt>
                <c:pt idx="223">
                  <c:v>6.07165703253016</c:v>
                </c:pt>
                <c:pt idx="224">
                  <c:v>6.0988384853898303</c:v>
                </c:pt>
                <c:pt idx="225">
                  <c:v>6.1260199382495104</c:v>
                </c:pt>
                <c:pt idx="226">
                  <c:v>6.1532013911091799</c:v>
                </c:pt>
                <c:pt idx="227">
                  <c:v>6.18038284396886</c:v>
                </c:pt>
                <c:pt idx="228">
                  <c:v>6.2075642968285401</c:v>
                </c:pt>
                <c:pt idx="229">
                  <c:v>6.2347457496882104</c:v>
                </c:pt>
                <c:pt idx="230">
                  <c:v>6.2619272025478896</c:v>
                </c:pt>
                <c:pt idx="231">
                  <c:v>6.2891086554075697</c:v>
                </c:pt>
                <c:pt idx="232">
                  <c:v>6.31629010826724</c:v>
                </c:pt>
                <c:pt idx="233">
                  <c:v>6.3434715611269201</c:v>
                </c:pt>
                <c:pt idx="234">
                  <c:v>6.3706530139865896</c:v>
                </c:pt>
                <c:pt idx="235">
                  <c:v>6.3978344668462697</c:v>
                </c:pt>
                <c:pt idx="236">
                  <c:v>6.4250159197059498</c:v>
                </c:pt>
                <c:pt idx="237">
                  <c:v>6.4521973725656201</c:v>
                </c:pt>
                <c:pt idx="238">
                  <c:v>6.4793788254253002</c:v>
                </c:pt>
                <c:pt idx="239">
                  <c:v>6.5065602782849696</c:v>
                </c:pt>
                <c:pt idx="240">
                  <c:v>6.5337417311446497</c:v>
                </c:pt>
                <c:pt idx="241">
                  <c:v>6.5609231840043298</c:v>
                </c:pt>
                <c:pt idx="242">
                  <c:v>6.5881046368640002</c:v>
                </c:pt>
                <c:pt idx="243">
                  <c:v>6.6152860897236803</c:v>
                </c:pt>
                <c:pt idx="244">
                  <c:v>6.6424675425833604</c:v>
                </c:pt>
                <c:pt idx="245">
                  <c:v>6.6696489954430298</c:v>
                </c:pt>
                <c:pt idx="246">
                  <c:v>6.6968304483027099</c:v>
                </c:pt>
                <c:pt idx="247">
                  <c:v>6.7240119011623802</c:v>
                </c:pt>
                <c:pt idx="248">
                  <c:v>6.7511933540220603</c:v>
                </c:pt>
                <c:pt idx="249">
                  <c:v>6.7783748068817404</c:v>
                </c:pt>
                <c:pt idx="250">
                  <c:v>6.8055562597414099</c:v>
                </c:pt>
                <c:pt idx="251">
                  <c:v>6.83273771260109</c:v>
                </c:pt>
                <c:pt idx="252">
                  <c:v>6.8599191654607603</c:v>
                </c:pt>
                <c:pt idx="253">
                  <c:v>6.8871006183204404</c:v>
                </c:pt>
                <c:pt idx="254">
                  <c:v>6.9142820711801196</c:v>
                </c:pt>
                <c:pt idx="255">
                  <c:v>6.9414635240397899</c:v>
                </c:pt>
                <c:pt idx="256">
                  <c:v>6.96864497689947</c:v>
                </c:pt>
                <c:pt idx="257">
                  <c:v>6.9958264297591404</c:v>
                </c:pt>
                <c:pt idx="258">
                  <c:v>7.0230078826188196</c:v>
                </c:pt>
                <c:pt idx="259">
                  <c:v>7.0501893354784997</c:v>
                </c:pt>
                <c:pt idx="260">
                  <c:v>7.07737078833817</c:v>
                </c:pt>
                <c:pt idx="261">
                  <c:v>7.1045522411978501</c:v>
                </c:pt>
                <c:pt idx="262">
                  <c:v>7.1317336940575302</c:v>
                </c:pt>
                <c:pt idx="263">
                  <c:v>7.1589151469171997</c:v>
                </c:pt>
                <c:pt idx="264">
                  <c:v>7.1860965997768798</c:v>
                </c:pt>
                <c:pt idx="265">
                  <c:v>7.2132780526365501</c:v>
                </c:pt>
                <c:pt idx="266">
                  <c:v>7.2404595054962302</c:v>
                </c:pt>
                <c:pt idx="267">
                  <c:v>7.2676409583558996</c:v>
                </c:pt>
                <c:pt idx="268">
                  <c:v>7.2948224112155797</c:v>
                </c:pt>
                <c:pt idx="269">
                  <c:v>7.3220038640752598</c:v>
                </c:pt>
                <c:pt idx="270">
                  <c:v>7.3491853169349302</c:v>
                </c:pt>
                <c:pt idx="271">
                  <c:v>7.3763667697946103</c:v>
                </c:pt>
                <c:pt idx="272">
                  <c:v>7.4035482226542904</c:v>
                </c:pt>
                <c:pt idx="273">
                  <c:v>7.4307296755139598</c:v>
                </c:pt>
                <c:pt idx="274">
                  <c:v>7.4579111283736399</c:v>
                </c:pt>
                <c:pt idx="275">
                  <c:v>7.4850925812333102</c:v>
                </c:pt>
                <c:pt idx="276">
                  <c:v>7.5122740340929903</c:v>
                </c:pt>
                <c:pt idx="277">
                  <c:v>7.5394554869526704</c:v>
                </c:pt>
                <c:pt idx="278">
                  <c:v>7.5666369398123399</c:v>
                </c:pt>
                <c:pt idx="279">
                  <c:v>7.59381839267202</c:v>
                </c:pt>
                <c:pt idx="280">
                  <c:v>7.6209998455317001</c:v>
                </c:pt>
                <c:pt idx="281">
                  <c:v>7.6481812983913704</c:v>
                </c:pt>
                <c:pt idx="282">
                  <c:v>7.6753627512510496</c:v>
                </c:pt>
                <c:pt idx="283">
                  <c:v>7.7025442041107199</c:v>
                </c:pt>
                <c:pt idx="284">
                  <c:v>7.7297256569704</c:v>
                </c:pt>
                <c:pt idx="285">
                  <c:v>7.7569071098300801</c:v>
                </c:pt>
                <c:pt idx="286">
                  <c:v>7.7840885626897496</c:v>
                </c:pt>
                <c:pt idx="287">
                  <c:v>7.8112700155494297</c:v>
                </c:pt>
                <c:pt idx="288">
                  <c:v>7.8384514684091098</c:v>
                </c:pt>
                <c:pt idx="289">
                  <c:v>7.8656329212687801</c:v>
                </c:pt>
                <c:pt idx="290">
                  <c:v>7.8928143741284602</c:v>
                </c:pt>
                <c:pt idx="291">
                  <c:v>7.9199958269881297</c:v>
                </c:pt>
                <c:pt idx="292">
                  <c:v>7.9471772798478097</c:v>
                </c:pt>
                <c:pt idx="293">
                  <c:v>7.9743587327074898</c:v>
                </c:pt>
                <c:pt idx="294">
                  <c:v>8.0015401855671602</c:v>
                </c:pt>
                <c:pt idx="295">
                  <c:v>8.0287216384268394</c:v>
                </c:pt>
                <c:pt idx="296">
                  <c:v>8.0559030912865204</c:v>
                </c:pt>
                <c:pt idx="297">
                  <c:v>8.0830845441461907</c:v>
                </c:pt>
                <c:pt idx="298">
                  <c:v>8.1102659970058593</c:v>
                </c:pt>
                <c:pt idx="299">
                  <c:v>8.1374474498655402</c:v>
                </c:pt>
                <c:pt idx="300">
                  <c:v>8.1646289027252195</c:v>
                </c:pt>
                <c:pt idx="301">
                  <c:v>8.1918103555849004</c:v>
                </c:pt>
                <c:pt idx="302">
                  <c:v>8.2189918084445708</c:v>
                </c:pt>
                <c:pt idx="303">
                  <c:v>8.24617326130425</c:v>
                </c:pt>
                <c:pt idx="304">
                  <c:v>8.2733547141639203</c:v>
                </c:pt>
                <c:pt idx="305">
                  <c:v>8.3005361670235995</c:v>
                </c:pt>
                <c:pt idx="306">
                  <c:v>8.3277176198832805</c:v>
                </c:pt>
                <c:pt idx="307">
                  <c:v>8.3548990727429508</c:v>
                </c:pt>
                <c:pt idx="308">
                  <c:v>8.3820805256026301</c:v>
                </c:pt>
                <c:pt idx="309">
                  <c:v>8.4092619784623004</c:v>
                </c:pt>
                <c:pt idx="310">
                  <c:v>8.4364434313219796</c:v>
                </c:pt>
                <c:pt idx="311">
                  <c:v>8.4636248841816606</c:v>
                </c:pt>
                <c:pt idx="312">
                  <c:v>8.4908063370413291</c:v>
                </c:pt>
                <c:pt idx="313">
                  <c:v>8.5179877899010101</c:v>
                </c:pt>
                <c:pt idx="314">
                  <c:v>8.5451692427606805</c:v>
                </c:pt>
                <c:pt idx="315">
                  <c:v>8.5723506956203597</c:v>
                </c:pt>
                <c:pt idx="316">
                  <c:v>8.5995321484800407</c:v>
                </c:pt>
                <c:pt idx="317">
                  <c:v>8.6267136013397092</c:v>
                </c:pt>
                <c:pt idx="318">
                  <c:v>8.6538950541993902</c:v>
                </c:pt>
                <c:pt idx="319">
                  <c:v>8.6810765070590694</c:v>
                </c:pt>
                <c:pt idx="320">
                  <c:v>8.7082579599187397</c:v>
                </c:pt>
                <c:pt idx="321">
                  <c:v>8.7354394127784207</c:v>
                </c:pt>
                <c:pt idx="322">
                  <c:v>8.7626208656380893</c:v>
                </c:pt>
                <c:pt idx="323">
                  <c:v>8.7898023184977703</c:v>
                </c:pt>
                <c:pt idx="324">
                  <c:v>8.8169837713574406</c:v>
                </c:pt>
                <c:pt idx="325">
                  <c:v>8.8441652242171198</c:v>
                </c:pt>
                <c:pt idx="326">
                  <c:v>8.8713466770768008</c:v>
                </c:pt>
                <c:pt idx="327">
                  <c:v>8.8985281299364694</c:v>
                </c:pt>
                <c:pt idx="328">
                  <c:v>8.9257095827961503</c:v>
                </c:pt>
              </c:numCache>
            </c:numRef>
          </c:xVal>
          <c:yVal>
            <c:numRef>
              <c:f>Sheet1!$H$2:$H$330</c:f>
              <c:numCache>
                <c:formatCode>General</c:formatCode>
                <c:ptCount val="329"/>
                <c:pt idx="0">
                  <c:v>320.52620000000002</c:v>
                </c:pt>
                <c:pt idx="1">
                  <c:v>291.76819999999998</c:v>
                </c:pt>
                <c:pt idx="2">
                  <c:v>335.50670000000002</c:v>
                </c:pt>
                <c:pt idx="3">
                  <c:v>247.01300000000001</c:v>
                </c:pt>
                <c:pt idx="4">
                  <c:v>312.36430000000001</c:v>
                </c:pt>
                <c:pt idx="5">
                  <c:v>296.74380000000002</c:v>
                </c:pt>
                <c:pt idx="6">
                  <c:v>305.92259999999999</c:v>
                </c:pt>
                <c:pt idx="7">
                  <c:v>293.7242</c:v>
                </c:pt>
                <c:pt idx="8">
                  <c:v>283.2226</c:v>
                </c:pt>
                <c:pt idx="9">
                  <c:v>308.46210000000002</c:v>
                </c:pt>
                <c:pt idx="10">
                  <c:v>260.48259999999999</c:v>
                </c:pt>
                <c:pt idx="11">
                  <c:v>403.9341</c:v>
                </c:pt>
                <c:pt idx="12">
                  <c:v>306.26850000000002</c:v>
                </c:pt>
                <c:pt idx="13">
                  <c:v>361.27109999999999</c:v>
                </c:pt>
                <c:pt idx="14">
                  <c:v>284.3476</c:v>
                </c:pt>
                <c:pt idx="15">
                  <c:v>296.75069999999999</c:v>
                </c:pt>
                <c:pt idx="16">
                  <c:v>339.84219999999999</c:v>
                </c:pt>
                <c:pt idx="17">
                  <c:v>293.96179999999998</c:v>
                </c:pt>
                <c:pt idx="18">
                  <c:v>295.67529999999999</c:v>
                </c:pt>
                <c:pt idx="19">
                  <c:v>280.63830000000002</c:v>
                </c:pt>
                <c:pt idx="20">
                  <c:v>342.72750000000002</c:v>
                </c:pt>
                <c:pt idx="21">
                  <c:v>312.99740000000003</c:v>
                </c:pt>
                <c:pt idx="22">
                  <c:v>308.55160000000001</c:v>
                </c:pt>
                <c:pt idx="23">
                  <c:v>278.29660000000001</c:v>
                </c:pt>
                <c:pt idx="24">
                  <c:v>312.71010000000001</c:v>
                </c:pt>
                <c:pt idx="25">
                  <c:v>247.84389999999999</c:v>
                </c:pt>
                <c:pt idx="26">
                  <c:v>335.80079999999998</c:v>
                </c:pt>
                <c:pt idx="27">
                  <c:v>270.4427</c:v>
                </c:pt>
                <c:pt idx="28">
                  <c:v>294.55709999999999</c:v>
                </c:pt>
                <c:pt idx="29">
                  <c:v>311.9289</c:v>
                </c:pt>
                <c:pt idx="30">
                  <c:v>278.5908</c:v>
                </c:pt>
                <c:pt idx="31">
                  <c:v>296.45650000000001</c:v>
                </c:pt>
                <c:pt idx="32">
                  <c:v>340.42360000000002</c:v>
                </c:pt>
                <c:pt idx="33">
                  <c:v>334.6241</c:v>
                </c:pt>
                <c:pt idx="34">
                  <c:v>396.0215</c:v>
                </c:pt>
                <c:pt idx="35">
                  <c:v>285.23020000000002</c:v>
                </c:pt>
                <c:pt idx="36">
                  <c:v>266.34269999999998</c:v>
                </c:pt>
                <c:pt idx="37">
                  <c:v>382.16820000000001</c:v>
                </c:pt>
                <c:pt idx="38">
                  <c:v>293.5265</c:v>
                </c:pt>
                <c:pt idx="39">
                  <c:v>324.61930000000001</c:v>
                </c:pt>
                <c:pt idx="40">
                  <c:v>247.64609999999999</c:v>
                </c:pt>
                <c:pt idx="41">
                  <c:v>317.29500000000002</c:v>
                </c:pt>
                <c:pt idx="42">
                  <c:v>257.50290000000001</c:v>
                </c:pt>
                <c:pt idx="43">
                  <c:v>328.07909999999998</c:v>
                </c:pt>
                <c:pt idx="44">
                  <c:v>296.40480000000002</c:v>
                </c:pt>
                <c:pt idx="45">
                  <c:v>309.7353</c:v>
                </c:pt>
                <c:pt idx="46">
                  <c:v>319.54719999999998</c:v>
                </c:pt>
                <c:pt idx="47">
                  <c:v>358.73160000000001</c:v>
                </c:pt>
                <c:pt idx="48">
                  <c:v>339.01819999999998</c:v>
                </c:pt>
                <c:pt idx="49">
                  <c:v>376.69869999999997</c:v>
                </c:pt>
                <c:pt idx="50">
                  <c:v>301.52850000000001</c:v>
                </c:pt>
                <c:pt idx="51">
                  <c:v>316.17</c:v>
                </c:pt>
                <c:pt idx="52">
                  <c:v>383.78030000000001</c:v>
                </c:pt>
                <c:pt idx="53">
                  <c:v>343.65480000000002</c:v>
                </c:pt>
                <c:pt idx="54">
                  <c:v>349.94830000000002</c:v>
                </c:pt>
                <c:pt idx="55">
                  <c:v>274.63209999999998</c:v>
                </c:pt>
                <c:pt idx="56">
                  <c:v>354.24799999999999</c:v>
                </c:pt>
                <c:pt idx="57">
                  <c:v>297.1275</c:v>
                </c:pt>
                <c:pt idx="58">
                  <c:v>364.58980000000003</c:v>
                </c:pt>
                <c:pt idx="59">
                  <c:v>392.61329999999998</c:v>
                </c:pt>
                <c:pt idx="60">
                  <c:v>316.02190000000002</c:v>
                </c:pt>
                <c:pt idx="61">
                  <c:v>360.58629999999999</c:v>
                </c:pt>
                <c:pt idx="62">
                  <c:v>362.00560000000002</c:v>
                </c:pt>
                <c:pt idx="63">
                  <c:v>344.04539999999997</c:v>
                </c:pt>
                <c:pt idx="64">
                  <c:v>355.46949999999998</c:v>
                </c:pt>
                <c:pt idx="65">
                  <c:v>340.57859999999999</c:v>
                </c:pt>
                <c:pt idx="66">
                  <c:v>435.41050000000001</c:v>
                </c:pt>
                <c:pt idx="67">
                  <c:v>304.36219999999997</c:v>
                </c:pt>
                <c:pt idx="68">
                  <c:v>356.97829999999999</c:v>
                </c:pt>
                <c:pt idx="69">
                  <c:v>370.69240000000002</c:v>
                </c:pt>
                <c:pt idx="70">
                  <c:v>372.94459999999998</c:v>
                </c:pt>
                <c:pt idx="71">
                  <c:v>393.43729999999999</c:v>
                </c:pt>
                <c:pt idx="72">
                  <c:v>371.91390000000001</c:v>
                </c:pt>
                <c:pt idx="73">
                  <c:v>342.13909999999998</c:v>
                </c:pt>
                <c:pt idx="74">
                  <c:v>347.51220000000001</c:v>
                </c:pt>
                <c:pt idx="75">
                  <c:v>335.10910000000001</c:v>
                </c:pt>
                <c:pt idx="76">
                  <c:v>351.02370000000002</c:v>
                </c:pt>
                <c:pt idx="77">
                  <c:v>336.4271</c:v>
                </c:pt>
                <c:pt idx="78">
                  <c:v>357.42059999999998</c:v>
                </c:pt>
                <c:pt idx="79">
                  <c:v>293.96190000000001</c:v>
                </c:pt>
                <c:pt idx="80">
                  <c:v>314.6164</c:v>
                </c:pt>
                <c:pt idx="81">
                  <c:v>375.47710000000001</c:v>
                </c:pt>
                <c:pt idx="82">
                  <c:v>407.79140000000001</c:v>
                </c:pt>
                <c:pt idx="83">
                  <c:v>415.30650000000003</c:v>
                </c:pt>
                <c:pt idx="84">
                  <c:v>327.15179999999998</c:v>
                </c:pt>
                <c:pt idx="85">
                  <c:v>363.95659999999998</c:v>
                </c:pt>
                <c:pt idx="86">
                  <c:v>287.233</c:v>
                </c:pt>
                <c:pt idx="87">
                  <c:v>375.32209999999998</c:v>
                </c:pt>
                <c:pt idx="88">
                  <c:v>312.61369999999999</c:v>
                </c:pt>
                <c:pt idx="89">
                  <c:v>357.06779999999998</c:v>
                </c:pt>
                <c:pt idx="90">
                  <c:v>334.87349999999998</c:v>
                </c:pt>
                <c:pt idx="91">
                  <c:v>320.12869999999998</c:v>
                </c:pt>
                <c:pt idx="92">
                  <c:v>327.20350000000002</c:v>
                </c:pt>
                <c:pt idx="93">
                  <c:v>413.15069999999997</c:v>
                </c:pt>
                <c:pt idx="94">
                  <c:v>355.70510000000002</c:v>
                </c:pt>
                <c:pt idx="95">
                  <c:v>291.3329</c:v>
                </c:pt>
                <c:pt idx="96">
                  <c:v>294.84440000000001</c:v>
                </c:pt>
                <c:pt idx="97">
                  <c:v>380.21019999999999</c:v>
                </c:pt>
                <c:pt idx="98">
                  <c:v>382.6601</c:v>
                </c:pt>
                <c:pt idx="99">
                  <c:v>359.84980000000002</c:v>
                </c:pt>
                <c:pt idx="100">
                  <c:v>310.61090000000002</c:v>
                </c:pt>
                <c:pt idx="101">
                  <c:v>309.24329999999998</c:v>
                </c:pt>
                <c:pt idx="102">
                  <c:v>352.64280000000002</c:v>
                </c:pt>
                <c:pt idx="103">
                  <c:v>307.48309999999998</c:v>
                </c:pt>
                <c:pt idx="104">
                  <c:v>406.70909999999998</c:v>
                </c:pt>
                <c:pt idx="105">
                  <c:v>345.26</c:v>
                </c:pt>
                <c:pt idx="106">
                  <c:v>340.87279999999998</c:v>
                </c:pt>
                <c:pt idx="107">
                  <c:v>327.2552</c:v>
                </c:pt>
                <c:pt idx="108">
                  <c:v>362.49259999999998</c:v>
                </c:pt>
                <c:pt idx="109">
                  <c:v>418.37079999999997</c:v>
                </c:pt>
                <c:pt idx="110">
                  <c:v>348.43950000000001</c:v>
                </c:pt>
                <c:pt idx="111">
                  <c:v>370.98660000000001</c:v>
                </c:pt>
                <c:pt idx="112">
                  <c:v>410.37569999999999</c:v>
                </c:pt>
                <c:pt idx="113">
                  <c:v>332.23759999999999</c:v>
                </c:pt>
                <c:pt idx="114">
                  <c:v>365.66520000000003</c:v>
                </c:pt>
                <c:pt idx="115">
                  <c:v>308.80099999999999</c:v>
                </c:pt>
                <c:pt idx="116">
                  <c:v>325.69459999999998</c:v>
                </c:pt>
                <c:pt idx="117">
                  <c:v>314.42360000000002</c:v>
                </c:pt>
                <c:pt idx="118">
                  <c:v>382.7944</c:v>
                </c:pt>
                <c:pt idx="119">
                  <c:v>387.77</c:v>
                </c:pt>
                <c:pt idx="120">
                  <c:v>359.65899999999999</c:v>
                </c:pt>
                <c:pt idx="121">
                  <c:v>331.0609</c:v>
                </c:pt>
                <c:pt idx="122">
                  <c:v>352.29689999999999</c:v>
                </c:pt>
                <c:pt idx="123">
                  <c:v>331.98820000000001</c:v>
                </c:pt>
                <c:pt idx="124">
                  <c:v>337.06020000000001</c:v>
                </c:pt>
                <c:pt idx="125">
                  <c:v>403.98570000000001</c:v>
                </c:pt>
                <c:pt idx="126">
                  <c:v>335.26409999999998</c:v>
                </c:pt>
                <c:pt idx="127">
                  <c:v>355.5591</c:v>
                </c:pt>
                <c:pt idx="128">
                  <c:v>356.44850000000002</c:v>
                </c:pt>
                <c:pt idx="129">
                  <c:v>362.73509999999999</c:v>
                </c:pt>
                <c:pt idx="130">
                  <c:v>343.89729999999997</c:v>
                </c:pt>
                <c:pt idx="131">
                  <c:v>351.02370000000002</c:v>
                </c:pt>
                <c:pt idx="132">
                  <c:v>373.2319</c:v>
                </c:pt>
                <c:pt idx="133">
                  <c:v>335.84559999999999</c:v>
                </c:pt>
                <c:pt idx="134">
                  <c:v>370.05930000000001</c:v>
                </c:pt>
                <c:pt idx="135">
                  <c:v>331.9434</c:v>
                </c:pt>
                <c:pt idx="136">
                  <c:v>298.35599999999999</c:v>
                </c:pt>
                <c:pt idx="137">
                  <c:v>300.11419999999998</c:v>
                </c:pt>
                <c:pt idx="138">
                  <c:v>309.87650000000002</c:v>
                </c:pt>
                <c:pt idx="139">
                  <c:v>343.89729999999997</c:v>
                </c:pt>
                <c:pt idx="140">
                  <c:v>382.0718</c:v>
                </c:pt>
                <c:pt idx="141">
                  <c:v>362.43400000000003</c:v>
                </c:pt>
                <c:pt idx="142">
                  <c:v>319.93099999999998</c:v>
                </c:pt>
                <c:pt idx="143">
                  <c:v>349.4633</c:v>
                </c:pt>
                <c:pt idx="144">
                  <c:v>362.63869999999997</c:v>
                </c:pt>
                <c:pt idx="145">
                  <c:v>319.73320000000001</c:v>
                </c:pt>
                <c:pt idx="146">
                  <c:v>349.41160000000002</c:v>
                </c:pt>
                <c:pt idx="147">
                  <c:v>371.52330000000001</c:v>
                </c:pt>
                <c:pt idx="148">
                  <c:v>401.0487</c:v>
                </c:pt>
                <c:pt idx="149">
                  <c:v>331.9434</c:v>
                </c:pt>
                <c:pt idx="150">
                  <c:v>352.83359999999999</c:v>
                </c:pt>
                <c:pt idx="151">
                  <c:v>343.46390000000002</c:v>
                </c:pt>
                <c:pt idx="152">
                  <c:v>349.12430000000001</c:v>
                </c:pt>
                <c:pt idx="153">
                  <c:v>323.35300000000001</c:v>
                </c:pt>
                <c:pt idx="154">
                  <c:v>366.9384</c:v>
                </c:pt>
                <c:pt idx="155">
                  <c:v>350.7296</c:v>
                </c:pt>
                <c:pt idx="156">
                  <c:v>339.01819999999998</c:v>
                </c:pt>
                <c:pt idx="157">
                  <c:v>342.63099999999997</c:v>
                </c:pt>
                <c:pt idx="158">
                  <c:v>350</c:v>
                </c:pt>
                <c:pt idx="159">
                  <c:v>368.74829999999997</c:v>
                </c:pt>
                <c:pt idx="160">
                  <c:v>350.09640000000002</c:v>
                </c:pt>
                <c:pt idx="161">
                  <c:v>328.86720000000003</c:v>
                </c:pt>
                <c:pt idx="162">
                  <c:v>352.58420000000001</c:v>
                </c:pt>
                <c:pt idx="163">
                  <c:v>291.5754</c:v>
                </c:pt>
                <c:pt idx="164">
                  <c:v>339.01819999999998</c:v>
                </c:pt>
                <c:pt idx="165">
                  <c:v>303.43490000000003</c:v>
                </c:pt>
                <c:pt idx="166">
                  <c:v>304.7011</c:v>
                </c:pt>
                <c:pt idx="167">
                  <c:v>352.58420000000001</c:v>
                </c:pt>
                <c:pt idx="168">
                  <c:v>323.15519999999998</c:v>
                </c:pt>
                <c:pt idx="169">
                  <c:v>342.7722</c:v>
                </c:pt>
                <c:pt idx="170">
                  <c:v>354.48360000000002</c:v>
                </c:pt>
                <c:pt idx="171">
                  <c:v>308.80799999999999</c:v>
                </c:pt>
                <c:pt idx="172">
                  <c:v>354.4905</c:v>
                </c:pt>
                <c:pt idx="173">
                  <c:v>287.32240000000002</c:v>
                </c:pt>
                <c:pt idx="174">
                  <c:v>411.93619999999999</c:v>
                </c:pt>
                <c:pt idx="175">
                  <c:v>357.3689</c:v>
                </c:pt>
                <c:pt idx="176">
                  <c:v>343.75119999999998</c:v>
                </c:pt>
                <c:pt idx="177">
                  <c:v>310.07420000000002</c:v>
                </c:pt>
                <c:pt idx="178">
                  <c:v>335.7491</c:v>
                </c:pt>
                <c:pt idx="179">
                  <c:v>354.43880000000001</c:v>
                </c:pt>
                <c:pt idx="180">
                  <c:v>332.96030000000002</c:v>
                </c:pt>
                <c:pt idx="181">
                  <c:v>307.82900000000001</c:v>
                </c:pt>
                <c:pt idx="182">
                  <c:v>325.40050000000002</c:v>
                </c:pt>
                <c:pt idx="183">
                  <c:v>309.53059999999999</c:v>
                </c:pt>
                <c:pt idx="184">
                  <c:v>364.25080000000003</c:v>
                </c:pt>
                <c:pt idx="185">
                  <c:v>265.31209999999999</c:v>
                </c:pt>
                <c:pt idx="186">
                  <c:v>351.80500000000001</c:v>
                </c:pt>
                <c:pt idx="187">
                  <c:v>263.50909999999999</c:v>
                </c:pt>
                <c:pt idx="188">
                  <c:v>337.5521</c:v>
                </c:pt>
                <c:pt idx="189">
                  <c:v>332.71080000000001</c:v>
                </c:pt>
                <c:pt idx="190">
                  <c:v>333.59339999999997</c:v>
                </c:pt>
                <c:pt idx="191">
                  <c:v>325.88549999999998</c:v>
                </c:pt>
                <c:pt idx="192">
                  <c:v>312.31950000000001</c:v>
                </c:pt>
                <c:pt idx="193">
                  <c:v>295.77859999999998</c:v>
                </c:pt>
                <c:pt idx="194">
                  <c:v>338.33339999999998</c:v>
                </c:pt>
                <c:pt idx="195">
                  <c:v>313.233</c:v>
                </c:pt>
                <c:pt idx="196">
                  <c:v>352.20049999999998</c:v>
                </c:pt>
                <c:pt idx="197">
                  <c:v>360.40030000000002</c:v>
                </c:pt>
                <c:pt idx="198">
                  <c:v>323.00709999999998</c:v>
                </c:pt>
                <c:pt idx="199">
                  <c:v>353.56319999999999</c:v>
                </c:pt>
                <c:pt idx="200">
                  <c:v>369.77199999999999</c:v>
                </c:pt>
                <c:pt idx="201">
                  <c:v>315.14620000000002</c:v>
                </c:pt>
                <c:pt idx="202">
                  <c:v>354.54219999999998</c:v>
                </c:pt>
                <c:pt idx="203">
                  <c:v>328.81560000000002</c:v>
                </c:pt>
                <c:pt idx="204">
                  <c:v>287.91079999999999</c:v>
                </c:pt>
                <c:pt idx="205">
                  <c:v>353.85050000000001</c:v>
                </c:pt>
                <c:pt idx="206">
                  <c:v>286.35730000000001</c:v>
                </c:pt>
                <c:pt idx="207">
                  <c:v>300.11410000000001</c:v>
                </c:pt>
                <c:pt idx="208">
                  <c:v>306.26850000000002</c:v>
                </c:pt>
                <c:pt idx="209">
                  <c:v>308.80110000000002</c:v>
                </c:pt>
                <c:pt idx="210">
                  <c:v>319.39429999999999</c:v>
                </c:pt>
                <c:pt idx="211">
                  <c:v>295.04219999999998</c:v>
                </c:pt>
                <c:pt idx="212">
                  <c:v>331.93650000000002</c:v>
                </c:pt>
                <c:pt idx="213">
                  <c:v>323.69189999999998</c:v>
                </c:pt>
                <c:pt idx="214">
                  <c:v>320.27679999999998</c:v>
                </c:pt>
                <c:pt idx="215">
                  <c:v>299.73250000000002</c:v>
                </c:pt>
                <c:pt idx="216">
                  <c:v>273.3211</c:v>
                </c:pt>
                <c:pt idx="217">
                  <c:v>342.18389999999999</c:v>
                </c:pt>
                <c:pt idx="218">
                  <c:v>325.69470000000001</c:v>
                </c:pt>
                <c:pt idx="219">
                  <c:v>338.67230000000001</c:v>
                </c:pt>
                <c:pt idx="220">
                  <c:v>378.31079999999997</c:v>
                </c:pt>
                <c:pt idx="221">
                  <c:v>324.37670000000003</c:v>
                </c:pt>
                <c:pt idx="222">
                  <c:v>352.58420000000001</c:v>
                </c:pt>
                <c:pt idx="223">
                  <c:v>309.88339999999999</c:v>
                </c:pt>
                <c:pt idx="224">
                  <c:v>318.42219999999998</c:v>
                </c:pt>
                <c:pt idx="225">
                  <c:v>315.63130000000001</c:v>
                </c:pt>
                <c:pt idx="226">
                  <c:v>329.404</c:v>
                </c:pt>
                <c:pt idx="227">
                  <c:v>287.12959999999998</c:v>
                </c:pt>
                <c:pt idx="228">
                  <c:v>299.23849999999999</c:v>
                </c:pt>
                <c:pt idx="229">
                  <c:v>356.63240000000002</c:v>
                </c:pt>
                <c:pt idx="230">
                  <c:v>262.24279999999999</c:v>
                </c:pt>
                <c:pt idx="231">
                  <c:v>361.1816</c:v>
                </c:pt>
                <c:pt idx="232">
                  <c:v>262.77949999999998</c:v>
                </c:pt>
                <c:pt idx="233">
                  <c:v>298.84789999999998</c:v>
                </c:pt>
                <c:pt idx="234">
                  <c:v>349.70580000000001</c:v>
                </c:pt>
                <c:pt idx="235">
                  <c:v>273.90249999999997</c:v>
                </c:pt>
                <c:pt idx="236">
                  <c:v>334.476</c:v>
                </c:pt>
                <c:pt idx="237">
                  <c:v>256.1918</c:v>
                </c:pt>
                <c:pt idx="238">
                  <c:v>365.56880000000001</c:v>
                </c:pt>
                <c:pt idx="239">
                  <c:v>295.82339999999999</c:v>
                </c:pt>
                <c:pt idx="240">
                  <c:v>359.66590000000002</c:v>
                </c:pt>
                <c:pt idx="241">
                  <c:v>328.81560000000002</c:v>
                </c:pt>
                <c:pt idx="242">
                  <c:v>261.51319999999998</c:v>
                </c:pt>
                <c:pt idx="243">
                  <c:v>322.13150000000002</c:v>
                </c:pt>
                <c:pt idx="244">
                  <c:v>303.14069999999998</c:v>
                </c:pt>
                <c:pt idx="245">
                  <c:v>279.0779</c:v>
                </c:pt>
                <c:pt idx="246">
                  <c:v>282.49990000000003</c:v>
                </c:pt>
                <c:pt idx="247">
                  <c:v>336.62479999999999</c:v>
                </c:pt>
                <c:pt idx="248">
                  <c:v>375.9194</c:v>
                </c:pt>
                <c:pt idx="249">
                  <c:v>274.63900000000001</c:v>
                </c:pt>
                <c:pt idx="250">
                  <c:v>228.90479999999999</c:v>
                </c:pt>
                <c:pt idx="251">
                  <c:v>234.61680000000001</c:v>
                </c:pt>
                <c:pt idx="252">
                  <c:v>306.99799999999999</c:v>
                </c:pt>
                <c:pt idx="253">
                  <c:v>279.90190000000001</c:v>
                </c:pt>
                <c:pt idx="254">
                  <c:v>265.36369999999999</c:v>
                </c:pt>
                <c:pt idx="255">
                  <c:v>245.65029999999999</c:v>
                </c:pt>
                <c:pt idx="256">
                  <c:v>322.18310000000002</c:v>
                </c:pt>
                <c:pt idx="257">
                  <c:v>228.95650000000001</c:v>
                </c:pt>
                <c:pt idx="258">
                  <c:v>275.80189999999999</c:v>
                </c:pt>
                <c:pt idx="259">
                  <c:v>282.59629999999999</c:v>
                </c:pt>
                <c:pt idx="260">
                  <c:v>275.56630000000001</c:v>
                </c:pt>
                <c:pt idx="261">
                  <c:v>257.80399999999997</c:v>
                </c:pt>
                <c:pt idx="262">
                  <c:v>249.21350000000001</c:v>
                </c:pt>
                <c:pt idx="263">
                  <c:v>284.10509999999999</c:v>
                </c:pt>
                <c:pt idx="264">
                  <c:v>240.3289</c:v>
                </c:pt>
                <c:pt idx="265">
                  <c:v>267.27010000000001</c:v>
                </c:pt>
                <c:pt idx="266">
                  <c:v>276.53840000000002</c:v>
                </c:pt>
                <c:pt idx="267">
                  <c:v>278.39999999999998</c:v>
                </c:pt>
                <c:pt idx="268">
                  <c:v>230.178</c:v>
                </c:pt>
                <c:pt idx="269">
                  <c:v>212.5934</c:v>
                </c:pt>
                <c:pt idx="270">
                  <c:v>248.86760000000001</c:v>
                </c:pt>
                <c:pt idx="271">
                  <c:v>255.846</c:v>
                </c:pt>
                <c:pt idx="272">
                  <c:v>255.79429999999999</c:v>
                </c:pt>
                <c:pt idx="273">
                  <c:v>283.46510000000001</c:v>
                </c:pt>
                <c:pt idx="274">
                  <c:v>226.9537</c:v>
                </c:pt>
                <c:pt idx="275">
                  <c:v>272.7396</c:v>
                </c:pt>
                <c:pt idx="276">
                  <c:v>211.8272</c:v>
                </c:pt>
                <c:pt idx="277">
                  <c:v>287.32940000000002</c:v>
                </c:pt>
                <c:pt idx="278">
                  <c:v>218.6953</c:v>
                </c:pt>
                <c:pt idx="279">
                  <c:v>278.39299999999997</c:v>
                </c:pt>
                <c:pt idx="280">
                  <c:v>268.43990000000002</c:v>
                </c:pt>
                <c:pt idx="281">
                  <c:v>204.2088</c:v>
                </c:pt>
                <c:pt idx="282">
                  <c:v>213.3877</c:v>
                </c:pt>
                <c:pt idx="283">
                  <c:v>275.81580000000002</c:v>
                </c:pt>
                <c:pt idx="284">
                  <c:v>272.93049999999999</c:v>
                </c:pt>
                <c:pt idx="285">
                  <c:v>261.2638</c:v>
                </c:pt>
                <c:pt idx="286">
                  <c:v>265.41539999999998</c:v>
                </c:pt>
                <c:pt idx="287">
                  <c:v>206.11519999999999</c:v>
                </c:pt>
                <c:pt idx="288">
                  <c:v>240.62309999999999</c:v>
                </c:pt>
                <c:pt idx="289">
                  <c:v>250.72229999999999</c:v>
                </c:pt>
                <c:pt idx="290">
                  <c:v>214.99979999999999</c:v>
                </c:pt>
                <c:pt idx="291">
                  <c:v>196.2585</c:v>
                </c:pt>
                <c:pt idx="292">
                  <c:v>220.9991</c:v>
                </c:pt>
                <c:pt idx="293">
                  <c:v>182.19149999999999</c:v>
                </c:pt>
                <c:pt idx="294">
                  <c:v>197.1788</c:v>
                </c:pt>
                <c:pt idx="295">
                  <c:v>208.26400000000001</c:v>
                </c:pt>
                <c:pt idx="296">
                  <c:v>200.0573</c:v>
                </c:pt>
                <c:pt idx="297">
                  <c:v>235.7867</c:v>
                </c:pt>
                <c:pt idx="298">
                  <c:v>196.20679999999999</c:v>
                </c:pt>
                <c:pt idx="299">
                  <c:v>226.57</c:v>
                </c:pt>
                <c:pt idx="300">
                  <c:v>238.18</c:v>
                </c:pt>
                <c:pt idx="301">
                  <c:v>261.60969999999998</c:v>
                </c:pt>
                <c:pt idx="302">
                  <c:v>262.77949999999998</c:v>
                </c:pt>
                <c:pt idx="303">
                  <c:v>203.56880000000001</c:v>
                </c:pt>
                <c:pt idx="304">
                  <c:v>225.78380000000001</c:v>
                </c:pt>
                <c:pt idx="305">
                  <c:v>220.4177</c:v>
                </c:pt>
                <c:pt idx="306">
                  <c:v>221.28639999999999</c:v>
                </c:pt>
                <c:pt idx="307">
                  <c:v>190.78200000000001</c:v>
                </c:pt>
                <c:pt idx="308">
                  <c:v>260.63069999999999</c:v>
                </c:pt>
                <c:pt idx="309">
                  <c:v>250.2373</c:v>
                </c:pt>
                <c:pt idx="310">
                  <c:v>219.28360000000001</c:v>
                </c:pt>
                <c:pt idx="311">
                  <c:v>244.18629999999999</c:v>
                </c:pt>
                <c:pt idx="312">
                  <c:v>204.50299999999999</c:v>
                </c:pt>
                <c:pt idx="313">
                  <c:v>197.1788</c:v>
                </c:pt>
                <c:pt idx="314">
                  <c:v>198.84270000000001</c:v>
                </c:pt>
                <c:pt idx="315">
                  <c:v>237.20099999999999</c:v>
                </c:pt>
                <c:pt idx="316">
                  <c:v>224.12010000000001</c:v>
                </c:pt>
                <c:pt idx="317">
                  <c:v>191.2312</c:v>
                </c:pt>
                <c:pt idx="318">
                  <c:v>264.78230000000002</c:v>
                </c:pt>
                <c:pt idx="319">
                  <c:v>225.77690000000001</c:v>
                </c:pt>
                <c:pt idx="320">
                  <c:v>203.18510000000001</c:v>
                </c:pt>
                <c:pt idx="321">
                  <c:v>218.17240000000001</c:v>
                </c:pt>
                <c:pt idx="322">
                  <c:v>191.2243</c:v>
                </c:pt>
                <c:pt idx="323">
                  <c:v>241.64680000000001</c:v>
                </c:pt>
                <c:pt idx="324">
                  <c:v>206.7483</c:v>
                </c:pt>
                <c:pt idx="325">
                  <c:v>216.26609999999999</c:v>
                </c:pt>
                <c:pt idx="326">
                  <c:v>237.7894</c:v>
                </c:pt>
                <c:pt idx="327">
                  <c:v>220.4177</c:v>
                </c:pt>
                <c:pt idx="328">
                  <c:v>235.5958</c:v>
                </c:pt>
              </c:numCache>
            </c:numRef>
          </c:yVal>
          <c:smooth val="0"/>
          <c:extLst>
            <c:ext xmlns:c16="http://schemas.microsoft.com/office/drawing/2014/chart" uri="{C3380CC4-5D6E-409C-BE32-E72D297353CC}">
              <c16:uniqueId val="{00000005-59A4-4BEB-A582-FBFBAAFCE1B4}"/>
            </c:ext>
          </c:extLst>
        </c:ser>
        <c:ser>
          <c:idx val="6"/>
          <c:order val="6"/>
          <c:tx>
            <c:strRef>
              <c:f>Sheet1!$I$1</c:f>
              <c:strCache>
                <c:ptCount val="1"/>
                <c:pt idx="0">
                  <c:v>Ca Kα1</c:v>
                </c:pt>
              </c:strCache>
            </c:strRef>
          </c:tx>
          <c:spPr>
            <a:ln w="19046" cap="rnd">
              <a:solidFill>
                <a:srgbClr val="264478"/>
              </a:solidFill>
              <a:prstDash val="solid"/>
              <a:round/>
            </a:ln>
          </c:spPr>
          <c:marker>
            <c:symbol val="none"/>
          </c:marker>
          <c:xVal>
            <c:numRef>
              <c:f>Sheet1!$B$2:$B$330</c:f>
              <c:numCache>
                <c:formatCode>General</c:formatCode>
                <c:ptCount val="329"/>
                <c:pt idx="0">
                  <c:v>1.0193044822377701E-2</c:v>
                </c:pt>
                <c:pt idx="1">
                  <c:v>3.7374497682053497E-2</c:v>
                </c:pt>
                <c:pt idx="2">
                  <c:v>6.4555950541729398E-2</c:v>
                </c:pt>
                <c:pt idx="3">
                  <c:v>9.1737403401408305E-2</c:v>
                </c:pt>
                <c:pt idx="4">
                  <c:v>0.118918856261084</c:v>
                </c:pt>
                <c:pt idx="5">
                  <c:v>0.14610030912076</c:v>
                </c:pt>
                <c:pt idx="6">
                  <c:v>0.17328176198043599</c:v>
                </c:pt>
                <c:pt idx="7">
                  <c:v>0.20046321484011201</c:v>
                </c:pt>
                <c:pt idx="8">
                  <c:v>0.227644667699788</c:v>
                </c:pt>
                <c:pt idx="9">
                  <c:v>0.25482612055946402</c:v>
                </c:pt>
                <c:pt idx="10">
                  <c:v>0.28200757341913901</c:v>
                </c:pt>
                <c:pt idx="11">
                  <c:v>0.309189026278815</c:v>
                </c:pt>
                <c:pt idx="12">
                  <c:v>0.336370479138491</c:v>
                </c:pt>
                <c:pt idx="13">
                  <c:v>0.36355193199816699</c:v>
                </c:pt>
                <c:pt idx="14">
                  <c:v>0.39073338485784598</c:v>
                </c:pt>
                <c:pt idx="15">
                  <c:v>0.41791483771752203</c:v>
                </c:pt>
                <c:pt idx="16">
                  <c:v>0.44509629057719802</c:v>
                </c:pt>
                <c:pt idx="17">
                  <c:v>0.47227774343687401</c:v>
                </c:pt>
                <c:pt idx="18">
                  <c:v>0.499459196296549</c:v>
                </c:pt>
                <c:pt idx="19">
                  <c:v>0.52664064915622499</c:v>
                </c:pt>
                <c:pt idx="20">
                  <c:v>0.55382210201590099</c:v>
                </c:pt>
                <c:pt idx="21">
                  <c:v>0.58100355487557698</c:v>
                </c:pt>
                <c:pt idx="22">
                  <c:v>0.60818500773525297</c:v>
                </c:pt>
                <c:pt idx="23">
                  <c:v>0.63536646059492896</c:v>
                </c:pt>
                <c:pt idx="24">
                  <c:v>0.66254791345460495</c:v>
                </c:pt>
                <c:pt idx="25">
                  <c:v>0.68972936631427995</c:v>
                </c:pt>
                <c:pt idx="26">
                  <c:v>0.71691081917395905</c:v>
                </c:pt>
                <c:pt idx="27">
                  <c:v>0.74409227203363504</c:v>
                </c:pt>
                <c:pt idx="28">
                  <c:v>0.77127372489331103</c:v>
                </c:pt>
                <c:pt idx="29">
                  <c:v>0.79845517775298702</c:v>
                </c:pt>
                <c:pt idx="30">
                  <c:v>0.82563663061266301</c:v>
                </c:pt>
                <c:pt idx="31">
                  <c:v>0.85281808347233901</c:v>
                </c:pt>
                <c:pt idx="32">
                  <c:v>0.879999536332015</c:v>
                </c:pt>
                <c:pt idx="33">
                  <c:v>0.90718098919168999</c:v>
                </c:pt>
                <c:pt idx="34">
                  <c:v>0.93436244205136598</c:v>
                </c:pt>
                <c:pt idx="35">
                  <c:v>0.96154389491104197</c:v>
                </c:pt>
                <c:pt idx="36">
                  <c:v>0.98872534777072096</c:v>
                </c:pt>
                <c:pt idx="37">
                  <c:v>1.0159068006304</c:v>
                </c:pt>
                <c:pt idx="38">
                  <c:v>1.0430882534900701</c:v>
                </c:pt>
                <c:pt idx="39">
                  <c:v>1.0702697063497499</c:v>
                </c:pt>
                <c:pt idx="40">
                  <c:v>1.09745115920942</c:v>
                </c:pt>
                <c:pt idx="41">
                  <c:v>1.1246326120690999</c:v>
                </c:pt>
                <c:pt idx="42">
                  <c:v>1.15181406492878</c:v>
                </c:pt>
                <c:pt idx="43">
                  <c:v>1.1789955177884499</c:v>
                </c:pt>
                <c:pt idx="44">
                  <c:v>1.20617697064813</c:v>
                </c:pt>
                <c:pt idx="45">
                  <c:v>1.2333584235077999</c:v>
                </c:pt>
                <c:pt idx="46">
                  <c:v>1.26053987636748</c:v>
                </c:pt>
                <c:pt idx="47">
                  <c:v>1.2877213292271601</c:v>
                </c:pt>
                <c:pt idx="48">
                  <c:v>1.31490278208683</c:v>
                </c:pt>
                <c:pt idx="49">
                  <c:v>1.3420842349465101</c:v>
                </c:pt>
                <c:pt idx="50">
                  <c:v>1.36926568780619</c:v>
                </c:pt>
                <c:pt idx="51">
                  <c:v>1.3964471406658601</c:v>
                </c:pt>
                <c:pt idx="52">
                  <c:v>1.4236285935255399</c:v>
                </c:pt>
                <c:pt idx="53">
                  <c:v>1.4508100463852101</c:v>
                </c:pt>
                <c:pt idx="54">
                  <c:v>1.4779914992448899</c:v>
                </c:pt>
                <c:pt idx="55">
                  <c:v>1.50517295210457</c:v>
                </c:pt>
                <c:pt idx="56">
                  <c:v>1.5323544049642399</c:v>
                </c:pt>
                <c:pt idx="57">
                  <c:v>1.55953585782392</c:v>
                </c:pt>
                <c:pt idx="58">
                  <c:v>1.5867173106835899</c:v>
                </c:pt>
                <c:pt idx="59">
                  <c:v>1.61389876354327</c:v>
                </c:pt>
                <c:pt idx="60">
                  <c:v>1.6410802164029501</c:v>
                </c:pt>
                <c:pt idx="61">
                  <c:v>1.66826166926262</c:v>
                </c:pt>
                <c:pt idx="62">
                  <c:v>1.6954431221223001</c:v>
                </c:pt>
                <c:pt idx="63">
                  <c:v>1.72262457498198</c:v>
                </c:pt>
                <c:pt idx="64">
                  <c:v>1.7498060278416501</c:v>
                </c:pt>
                <c:pt idx="65">
                  <c:v>1.7769874807013299</c:v>
                </c:pt>
                <c:pt idx="66">
                  <c:v>1.8041689335610001</c:v>
                </c:pt>
                <c:pt idx="67">
                  <c:v>1.8313503864206799</c:v>
                </c:pt>
                <c:pt idx="68">
                  <c:v>1.85853183928035</c:v>
                </c:pt>
                <c:pt idx="69">
                  <c:v>1.8857132921400299</c:v>
                </c:pt>
                <c:pt idx="70">
                  <c:v>1.91289474499971</c:v>
                </c:pt>
                <c:pt idx="71">
                  <c:v>1.9400761978593799</c:v>
                </c:pt>
                <c:pt idx="72">
                  <c:v>1.96725765071906</c:v>
                </c:pt>
                <c:pt idx="73">
                  <c:v>1.9944391035787401</c:v>
                </c:pt>
                <c:pt idx="74">
                  <c:v>2.02162055643841</c:v>
                </c:pt>
                <c:pt idx="75">
                  <c:v>2.0488020092980901</c:v>
                </c:pt>
                <c:pt idx="76">
                  <c:v>2.07598346215776</c:v>
                </c:pt>
                <c:pt idx="77">
                  <c:v>2.1031649150174401</c:v>
                </c:pt>
                <c:pt idx="78">
                  <c:v>2.1303463678771202</c:v>
                </c:pt>
                <c:pt idx="79">
                  <c:v>2.1575278207367901</c:v>
                </c:pt>
                <c:pt idx="80">
                  <c:v>2.1847092735964702</c:v>
                </c:pt>
                <c:pt idx="81">
                  <c:v>2.2118907264561498</c:v>
                </c:pt>
                <c:pt idx="82">
                  <c:v>2.2390721793158201</c:v>
                </c:pt>
                <c:pt idx="83">
                  <c:v>2.2662536321754998</c:v>
                </c:pt>
                <c:pt idx="84">
                  <c:v>2.2934350850351701</c:v>
                </c:pt>
                <c:pt idx="85">
                  <c:v>2.3206165378948498</c:v>
                </c:pt>
                <c:pt idx="86">
                  <c:v>2.3477979907545299</c:v>
                </c:pt>
                <c:pt idx="87">
                  <c:v>2.3749794436142002</c:v>
                </c:pt>
                <c:pt idx="88">
                  <c:v>2.4021608964738799</c:v>
                </c:pt>
                <c:pt idx="89">
                  <c:v>2.4293423493335502</c:v>
                </c:pt>
                <c:pt idx="90">
                  <c:v>2.4565238021932299</c:v>
                </c:pt>
                <c:pt idx="91">
                  <c:v>2.48370525505291</c:v>
                </c:pt>
                <c:pt idx="92">
                  <c:v>2.5108867079125798</c:v>
                </c:pt>
                <c:pt idx="93">
                  <c:v>2.5380681607722599</c:v>
                </c:pt>
                <c:pt idx="94">
                  <c:v>2.5652496136319298</c:v>
                </c:pt>
                <c:pt idx="95">
                  <c:v>2.5924310664916099</c:v>
                </c:pt>
                <c:pt idx="96">
                  <c:v>2.61961251935129</c:v>
                </c:pt>
                <c:pt idx="97">
                  <c:v>2.6467939722109599</c:v>
                </c:pt>
                <c:pt idx="98">
                  <c:v>2.67397542507064</c:v>
                </c:pt>
                <c:pt idx="99">
                  <c:v>2.7011568779303201</c:v>
                </c:pt>
                <c:pt idx="100">
                  <c:v>2.72833833078999</c:v>
                </c:pt>
                <c:pt idx="101">
                  <c:v>2.7555197836496701</c:v>
                </c:pt>
                <c:pt idx="102">
                  <c:v>2.78270123650934</c:v>
                </c:pt>
                <c:pt idx="103">
                  <c:v>2.8098826893690201</c:v>
                </c:pt>
                <c:pt idx="104">
                  <c:v>2.8370641422287002</c:v>
                </c:pt>
                <c:pt idx="105">
                  <c:v>2.8642455950883701</c:v>
                </c:pt>
                <c:pt idx="106">
                  <c:v>2.8914270479480502</c:v>
                </c:pt>
                <c:pt idx="107">
                  <c:v>2.9186085008077298</c:v>
                </c:pt>
                <c:pt idx="108">
                  <c:v>2.9457899536674002</c:v>
                </c:pt>
                <c:pt idx="109">
                  <c:v>2.9729714065270798</c:v>
                </c:pt>
                <c:pt idx="110">
                  <c:v>3.0001528593867501</c:v>
                </c:pt>
                <c:pt idx="111">
                  <c:v>3.0273343122464298</c:v>
                </c:pt>
                <c:pt idx="112">
                  <c:v>3.0545157651061099</c:v>
                </c:pt>
                <c:pt idx="113">
                  <c:v>3.0816972179657798</c:v>
                </c:pt>
                <c:pt idx="114">
                  <c:v>3.1088786708254599</c:v>
                </c:pt>
                <c:pt idx="115">
                  <c:v>3.1360601236851302</c:v>
                </c:pt>
                <c:pt idx="116">
                  <c:v>3.1632415765448099</c:v>
                </c:pt>
                <c:pt idx="117">
                  <c:v>3.19042302940449</c:v>
                </c:pt>
                <c:pt idx="118">
                  <c:v>3.2176044822641598</c:v>
                </c:pt>
                <c:pt idx="119">
                  <c:v>3.2447859351238399</c:v>
                </c:pt>
                <c:pt idx="120">
                  <c:v>3.2719673879835098</c:v>
                </c:pt>
                <c:pt idx="121">
                  <c:v>3.2991488408431899</c:v>
                </c:pt>
                <c:pt idx="122">
                  <c:v>3.32633029370287</c:v>
                </c:pt>
                <c:pt idx="123">
                  <c:v>3.3535117465625399</c:v>
                </c:pt>
                <c:pt idx="124">
                  <c:v>3.38069319942222</c:v>
                </c:pt>
                <c:pt idx="125">
                  <c:v>3.4078746522818899</c:v>
                </c:pt>
                <c:pt idx="126">
                  <c:v>3.43505610514157</c:v>
                </c:pt>
                <c:pt idx="127">
                  <c:v>3.4622375580012501</c:v>
                </c:pt>
                <c:pt idx="128">
                  <c:v>3.48941901086092</c:v>
                </c:pt>
                <c:pt idx="129">
                  <c:v>3.5166004637206001</c:v>
                </c:pt>
                <c:pt idx="130">
                  <c:v>3.5437819165802802</c:v>
                </c:pt>
                <c:pt idx="131">
                  <c:v>3.5709633694399501</c:v>
                </c:pt>
                <c:pt idx="132">
                  <c:v>3.5981448222996302</c:v>
                </c:pt>
                <c:pt idx="133">
                  <c:v>3.6253262751593001</c:v>
                </c:pt>
                <c:pt idx="134">
                  <c:v>3.6525077280189802</c:v>
                </c:pt>
                <c:pt idx="135">
                  <c:v>3.6796891808786598</c:v>
                </c:pt>
                <c:pt idx="136">
                  <c:v>3.7068706337383301</c:v>
                </c:pt>
                <c:pt idx="137">
                  <c:v>3.7340520865980098</c:v>
                </c:pt>
                <c:pt idx="138">
                  <c:v>3.7612335394576899</c:v>
                </c:pt>
                <c:pt idx="139">
                  <c:v>3.7884149923173598</c:v>
                </c:pt>
                <c:pt idx="140">
                  <c:v>3.8155964451770399</c:v>
                </c:pt>
                <c:pt idx="141">
                  <c:v>3.8427778980367102</c:v>
                </c:pt>
                <c:pt idx="142">
                  <c:v>3.8699593508963899</c:v>
                </c:pt>
                <c:pt idx="143">
                  <c:v>3.89714080375607</c:v>
                </c:pt>
                <c:pt idx="144">
                  <c:v>3.9243222566157399</c:v>
                </c:pt>
                <c:pt idx="145">
                  <c:v>3.95150370947542</c:v>
                </c:pt>
                <c:pt idx="146">
                  <c:v>3.9786851623350898</c:v>
                </c:pt>
                <c:pt idx="147">
                  <c:v>4.0058666151947699</c:v>
                </c:pt>
                <c:pt idx="148">
                  <c:v>4.0330480680544403</c:v>
                </c:pt>
                <c:pt idx="149">
                  <c:v>4.0602295209141204</c:v>
                </c:pt>
                <c:pt idx="150">
                  <c:v>4.0874109737737996</c:v>
                </c:pt>
                <c:pt idx="151">
                  <c:v>4.1145924266334797</c:v>
                </c:pt>
                <c:pt idx="152">
                  <c:v>4.14177387949315</c:v>
                </c:pt>
                <c:pt idx="153">
                  <c:v>4.1689553323528301</c:v>
                </c:pt>
                <c:pt idx="154">
                  <c:v>4.1961367852125004</c:v>
                </c:pt>
                <c:pt idx="155">
                  <c:v>4.2233182380721797</c:v>
                </c:pt>
                <c:pt idx="156">
                  <c:v>4.25049969093185</c:v>
                </c:pt>
                <c:pt idx="157">
                  <c:v>4.2776811437915301</c:v>
                </c:pt>
                <c:pt idx="158">
                  <c:v>4.3048625966512102</c:v>
                </c:pt>
                <c:pt idx="159">
                  <c:v>4.3320440495108796</c:v>
                </c:pt>
                <c:pt idx="160">
                  <c:v>4.3592255023705597</c:v>
                </c:pt>
                <c:pt idx="161">
                  <c:v>4.3864069552302398</c:v>
                </c:pt>
                <c:pt idx="162">
                  <c:v>4.4135884080899102</c:v>
                </c:pt>
                <c:pt idx="163">
                  <c:v>4.4407698609495903</c:v>
                </c:pt>
                <c:pt idx="164">
                  <c:v>4.4679513138092704</c:v>
                </c:pt>
                <c:pt idx="165">
                  <c:v>4.4951327666689398</c:v>
                </c:pt>
                <c:pt idx="166">
                  <c:v>4.5223142195286199</c:v>
                </c:pt>
                <c:pt idx="167">
                  <c:v>4.5494956723882902</c:v>
                </c:pt>
                <c:pt idx="168">
                  <c:v>4.5766771252479703</c:v>
                </c:pt>
                <c:pt idx="169">
                  <c:v>4.6038585781076398</c:v>
                </c:pt>
                <c:pt idx="170">
                  <c:v>4.6310400309673199</c:v>
                </c:pt>
                <c:pt idx="171">
                  <c:v>4.658221483827</c:v>
                </c:pt>
                <c:pt idx="172">
                  <c:v>4.6854029366866703</c:v>
                </c:pt>
                <c:pt idx="173">
                  <c:v>4.7125843895463504</c:v>
                </c:pt>
                <c:pt idx="174">
                  <c:v>4.7397658424060296</c:v>
                </c:pt>
                <c:pt idx="175">
                  <c:v>4.7669472952656999</c:v>
                </c:pt>
                <c:pt idx="176">
                  <c:v>4.79412874812538</c:v>
                </c:pt>
                <c:pt idx="177">
                  <c:v>4.8213102009850504</c:v>
                </c:pt>
                <c:pt idx="178">
                  <c:v>4.8484916538447296</c:v>
                </c:pt>
                <c:pt idx="179">
                  <c:v>4.8756731067044097</c:v>
                </c:pt>
                <c:pt idx="180">
                  <c:v>4.90285455956408</c:v>
                </c:pt>
                <c:pt idx="181">
                  <c:v>4.9300360124237601</c:v>
                </c:pt>
                <c:pt idx="182">
                  <c:v>4.9572174652834304</c:v>
                </c:pt>
                <c:pt idx="183">
                  <c:v>4.9843989181431096</c:v>
                </c:pt>
                <c:pt idx="184">
                  <c:v>5.0115803710027897</c:v>
                </c:pt>
                <c:pt idx="185">
                  <c:v>5.0387618238624601</c:v>
                </c:pt>
                <c:pt idx="186">
                  <c:v>5.0659432767221402</c:v>
                </c:pt>
                <c:pt idx="187">
                  <c:v>5.0931247295818203</c:v>
                </c:pt>
                <c:pt idx="188">
                  <c:v>5.1203061824414897</c:v>
                </c:pt>
                <c:pt idx="189">
                  <c:v>5.1474876353011698</c:v>
                </c:pt>
                <c:pt idx="190">
                  <c:v>5.1746690881608401</c:v>
                </c:pt>
                <c:pt idx="191">
                  <c:v>5.2018505410205202</c:v>
                </c:pt>
                <c:pt idx="192">
                  <c:v>5.2290319938802003</c:v>
                </c:pt>
                <c:pt idx="193">
                  <c:v>5.2562134467398698</c:v>
                </c:pt>
                <c:pt idx="194">
                  <c:v>5.2833948995995499</c:v>
                </c:pt>
                <c:pt idx="195">
                  <c:v>5.3105763524592202</c:v>
                </c:pt>
                <c:pt idx="196">
                  <c:v>5.3377578053189003</c:v>
                </c:pt>
                <c:pt idx="197">
                  <c:v>5.3649392581785804</c:v>
                </c:pt>
                <c:pt idx="198">
                  <c:v>5.3921207110382499</c:v>
                </c:pt>
                <c:pt idx="199">
                  <c:v>5.41930216389793</c:v>
                </c:pt>
                <c:pt idx="200">
                  <c:v>5.4464836167576101</c:v>
                </c:pt>
                <c:pt idx="201">
                  <c:v>5.4736650696172804</c:v>
                </c:pt>
                <c:pt idx="202">
                  <c:v>5.5008465224769596</c:v>
                </c:pt>
                <c:pt idx="203">
                  <c:v>5.5280279753366299</c:v>
                </c:pt>
                <c:pt idx="204">
                  <c:v>5.55520942819631</c:v>
                </c:pt>
                <c:pt idx="205">
                  <c:v>5.5823908810559804</c:v>
                </c:pt>
                <c:pt idx="206">
                  <c:v>5.6095723339156596</c:v>
                </c:pt>
                <c:pt idx="207">
                  <c:v>5.6367537867753397</c:v>
                </c:pt>
                <c:pt idx="208">
                  <c:v>5.6639352396350198</c:v>
                </c:pt>
                <c:pt idx="209">
                  <c:v>5.6911166924946901</c:v>
                </c:pt>
                <c:pt idx="210">
                  <c:v>5.7182981453543702</c:v>
                </c:pt>
                <c:pt idx="211">
                  <c:v>5.7454795982140396</c:v>
                </c:pt>
                <c:pt idx="212">
                  <c:v>5.7726610510737197</c:v>
                </c:pt>
                <c:pt idx="213">
                  <c:v>5.7998425039333901</c:v>
                </c:pt>
                <c:pt idx="214">
                  <c:v>5.8270239567930702</c:v>
                </c:pt>
                <c:pt idx="215">
                  <c:v>5.8542054096527503</c:v>
                </c:pt>
                <c:pt idx="216">
                  <c:v>5.8813868625124197</c:v>
                </c:pt>
                <c:pt idx="217">
                  <c:v>5.9085683153720998</c:v>
                </c:pt>
                <c:pt idx="218">
                  <c:v>5.9357497682317701</c:v>
                </c:pt>
                <c:pt idx="219">
                  <c:v>5.9629312210914502</c:v>
                </c:pt>
                <c:pt idx="220">
                  <c:v>5.9901126739511303</c:v>
                </c:pt>
                <c:pt idx="221">
                  <c:v>6.0172941268107998</c:v>
                </c:pt>
                <c:pt idx="222">
                  <c:v>6.0444755796704799</c:v>
                </c:pt>
                <c:pt idx="223">
                  <c:v>6.07165703253016</c:v>
                </c:pt>
                <c:pt idx="224">
                  <c:v>6.0988384853898303</c:v>
                </c:pt>
                <c:pt idx="225">
                  <c:v>6.1260199382495104</c:v>
                </c:pt>
                <c:pt idx="226">
                  <c:v>6.1532013911091799</c:v>
                </c:pt>
                <c:pt idx="227">
                  <c:v>6.18038284396886</c:v>
                </c:pt>
                <c:pt idx="228">
                  <c:v>6.2075642968285401</c:v>
                </c:pt>
                <c:pt idx="229">
                  <c:v>6.2347457496882104</c:v>
                </c:pt>
                <c:pt idx="230">
                  <c:v>6.2619272025478896</c:v>
                </c:pt>
                <c:pt idx="231">
                  <c:v>6.2891086554075697</c:v>
                </c:pt>
                <c:pt idx="232">
                  <c:v>6.31629010826724</c:v>
                </c:pt>
                <c:pt idx="233">
                  <c:v>6.3434715611269201</c:v>
                </c:pt>
                <c:pt idx="234">
                  <c:v>6.3706530139865896</c:v>
                </c:pt>
                <c:pt idx="235">
                  <c:v>6.3978344668462697</c:v>
                </c:pt>
                <c:pt idx="236">
                  <c:v>6.4250159197059498</c:v>
                </c:pt>
                <c:pt idx="237">
                  <c:v>6.4521973725656201</c:v>
                </c:pt>
                <c:pt idx="238">
                  <c:v>6.4793788254253002</c:v>
                </c:pt>
                <c:pt idx="239">
                  <c:v>6.5065602782849696</c:v>
                </c:pt>
                <c:pt idx="240">
                  <c:v>6.5337417311446497</c:v>
                </c:pt>
                <c:pt idx="241">
                  <c:v>6.5609231840043298</c:v>
                </c:pt>
                <c:pt idx="242">
                  <c:v>6.5881046368640002</c:v>
                </c:pt>
                <c:pt idx="243">
                  <c:v>6.6152860897236803</c:v>
                </c:pt>
                <c:pt idx="244">
                  <c:v>6.6424675425833604</c:v>
                </c:pt>
                <c:pt idx="245">
                  <c:v>6.6696489954430298</c:v>
                </c:pt>
                <c:pt idx="246">
                  <c:v>6.6968304483027099</c:v>
                </c:pt>
                <c:pt idx="247">
                  <c:v>6.7240119011623802</c:v>
                </c:pt>
                <c:pt idx="248">
                  <c:v>6.7511933540220603</c:v>
                </c:pt>
                <c:pt idx="249">
                  <c:v>6.7783748068817404</c:v>
                </c:pt>
                <c:pt idx="250">
                  <c:v>6.8055562597414099</c:v>
                </c:pt>
                <c:pt idx="251">
                  <c:v>6.83273771260109</c:v>
                </c:pt>
                <c:pt idx="252">
                  <c:v>6.8599191654607603</c:v>
                </c:pt>
                <c:pt idx="253">
                  <c:v>6.8871006183204404</c:v>
                </c:pt>
                <c:pt idx="254">
                  <c:v>6.9142820711801196</c:v>
                </c:pt>
                <c:pt idx="255">
                  <c:v>6.9414635240397899</c:v>
                </c:pt>
                <c:pt idx="256">
                  <c:v>6.96864497689947</c:v>
                </c:pt>
                <c:pt idx="257">
                  <c:v>6.9958264297591404</c:v>
                </c:pt>
                <c:pt idx="258">
                  <c:v>7.0230078826188196</c:v>
                </c:pt>
                <c:pt idx="259">
                  <c:v>7.0501893354784997</c:v>
                </c:pt>
                <c:pt idx="260">
                  <c:v>7.07737078833817</c:v>
                </c:pt>
                <c:pt idx="261">
                  <c:v>7.1045522411978501</c:v>
                </c:pt>
                <c:pt idx="262">
                  <c:v>7.1317336940575302</c:v>
                </c:pt>
                <c:pt idx="263">
                  <c:v>7.1589151469171997</c:v>
                </c:pt>
                <c:pt idx="264">
                  <c:v>7.1860965997768798</c:v>
                </c:pt>
                <c:pt idx="265">
                  <c:v>7.2132780526365501</c:v>
                </c:pt>
                <c:pt idx="266">
                  <c:v>7.2404595054962302</c:v>
                </c:pt>
                <c:pt idx="267">
                  <c:v>7.2676409583558996</c:v>
                </c:pt>
                <c:pt idx="268">
                  <c:v>7.2948224112155797</c:v>
                </c:pt>
                <c:pt idx="269">
                  <c:v>7.3220038640752598</c:v>
                </c:pt>
                <c:pt idx="270">
                  <c:v>7.3491853169349302</c:v>
                </c:pt>
                <c:pt idx="271">
                  <c:v>7.3763667697946103</c:v>
                </c:pt>
                <c:pt idx="272">
                  <c:v>7.4035482226542904</c:v>
                </c:pt>
                <c:pt idx="273">
                  <c:v>7.4307296755139598</c:v>
                </c:pt>
                <c:pt idx="274">
                  <c:v>7.4579111283736399</c:v>
                </c:pt>
                <c:pt idx="275">
                  <c:v>7.4850925812333102</c:v>
                </c:pt>
                <c:pt idx="276">
                  <c:v>7.5122740340929903</c:v>
                </c:pt>
                <c:pt idx="277">
                  <c:v>7.5394554869526704</c:v>
                </c:pt>
                <c:pt idx="278">
                  <c:v>7.5666369398123399</c:v>
                </c:pt>
                <c:pt idx="279">
                  <c:v>7.59381839267202</c:v>
                </c:pt>
                <c:pt idx="280">
                  <c:v>7.6209998455317001</c:v>
                </c:pt>
                <c:pt idx="281">
                  <c:v>7.6481812983913704</c:v>
                </c:pt>
                <c:pt idx="282">
                  <c:v>7.6753627512510496</c:v>
                </c:pt>
                <c:pt idx="283">
                  <c:v>7.7025442041107199</c:v>
                </c:pt>
                <c:pt idx="284">
                  <c:v>7.7297256569704</c:v>
                </c:pt>
                <c:pt idx="285">
                  <c:v>7.7569071098300801</c:v>
                </c:pt>
                <c:pt idx="286">
                  <c:v>7.7840885626897496</c:v>
                </c:pt>
                <c:pt idx="287">
                  <c:v>7.8112700155494297</c:v>
                </c:pt>
                <c:pt idx="288">
                  <c:v>7.8384514684091098</c:v>
                </c:pt>
                <c:pt idx="289">
                  <c:v>7.8656329212687801</c:v>
                </c:pt>
                <c:pt idx="290">
                  <c:v>7.8928143741284602</c:v>
                </c:pt>
                <c:pt idx="291">
                  <c:v>7.9199958269881297</c:v>
                </c:pt>
                <c:pt idx="292">
                  <c:v>7.9471772798478097</c:v>
                </c:pt>
                <c:pt idx="293">
                  <c:v>7.9743587327074898</c:v>
                </c:pt>
                <c:pt idx="294">
                  <c:v>8.0015401855671602</c:v>
                </c:pt>
                <c:pt idx="295">
                  <c:v>8.0287216384268394</c:v>
                </c:pt>
                <c:pt idx="296">
                  <c:v>8.0559030912865204</c:v>
                </c:pt>
                <c:pt idx="297">
                  <c:v>8.0830845441461907</c:v>
                </c:pt>
                <c:pt idx="298">
                  <c:v>8.1102659970058593</c:v>
                </c:pt>
                <c:pt idx="299">
                  <c:v>8.1374474498655402</c:v>
                </c:pt>
                <c:pt idx="300">
                  <c:v>8.1646289027252195</c:v>
                </c:pt>
                <c:pt idx="301">
                  <c:v>8.1918103555849004</c:v>
                </c:pt>
                <c:pt idx="302">
                  <c:v>8.2189918084445708</c:v>
                </c:pt>
                <c:pt idx="303">
                  <c:v>8.24617326130425</c:v>
                </c:pt>
                <c:pt idx="304">
                  <c:v>8.2733547141639203</c:v>
                </c:pt>
                <c:pt idx="305">
                  <c:v>8.3005361670235995</c:v>
                </c:pt>
                <c:pt idx="306">
                  <c:v>8.3277176198832805</c:v>
                </c:pt>
                <c:pt idx="307">
                  <c:v>8.3548990727429508</c:v>
                </c:pt>
                <c:pt idx="308">
                  <c:v>8.3820805256026301</c:v>
                </c:pt>
                <c:pt idx="309">
                  <c:v>8.4092619784623004</c:v>
                </c:pt>
                <c:pt idx="310">
                  <c:v>8.4364434313219796</c:v>
                </c:pt>
                <c:pt idx="311">
                  <c:v>8.4636248841816606</c:v>
                </c:pt>
                <c:pt idx="312">
                  <c:v>8.4908063370413291</c:v>
                </c:pt>
                <c:pt idx="313">
                  <c:v>8.5179877899010101</c:v>
                </c:pt>
                <c:pt idx="314">
                  <c:v>8.5451692427606805</c:v>
                </c:pt>
                <c:pt idx="315">
                  <c:v>8.5723506956203597</c:v>
                </c:pt>
                <c:pt idx="316">
                  <c:v>8.5995321484800407</c:v>
                </c:pt>
                <c:pt idx="317">
                  <c:v>8.6267136013397092</c:v>
                </c:pt>
                <c:pt idx="318">
                  <c:v>8.6538950541993902</c:v>
                </c:pt>
                <c:pt idx="319">
                  <c:v>8.6810765070590694</c:v>
                </c:pt>
                <c:pt idx="320">
                  <c:v>8.7082579599187397</c:v>
                </c:pt>
                <c:pt idx="321">
                  <c:v>8.7354394127784207</c:v>
                </c:pt>
                <c:pt idx="322">
                  <c:v>8.7626208656380893</c:v>
                </c:pt>
                <c:pt idx="323">
                  <c:v>8.7898023184977703</c:v>
                </c:pt>
                <c:pt idx="324">
                  <c:v>8.8169837713574406</c:v>
                </c:pt>
                <c:pt idx="325">
                  <c:v>8.8441652242171198</c:v>
                </c:pt>
                <c:pt idx="326">
                  <c:v>8.8713466770768008</c:v>
                </c:pt>
                <c:pt idx="327">
                  <c:v>8.8985281299364694</c:v>
                </c:pt>
                <c:pt idx="328">
                  <c:v>8.9257095827961503</c:v>
                </c:pt>
              </c:numCache>
            </c:numRef>
          </c:xVal>
          <c:yVal>
            <c:numRef>
              <c:f>Sheet1!$I$2:$I$330</c:f>
              <c:numCache>
                <c:formatCode>General</c:formatCode>
                <c:ptCount val="329"/>
                <c:pt idx="0">
                  <c:v>11610.11</c:v>
                </c:pt>
                <c:pt idx="1">
                  <c:v>11315.59</c:v>
                </c:pt>
                <c:pt idx="2">
                  <c:v>10972.31</c:v>
                </c:pt>
                <c:pt idx="3">
                  <c:v>11415.76</c:v>
                </c:pt>
                <c:pt idx="4">
                  <c:v>11299.78</c:v>
                </c:pt>
                <c:pt idx="5">
                  <c:v>11121.84</c:v>
                </c:pt>
                <c:pt idx="6">
                  <c:v>11222.07</c:v>
                </c:pt>
                <c:pt idx="7">
                  <c:v>11362.3</c:v>
                </c:pt>
                <c:pt idx="8">
                  <c:v>11378</c:v>
                </c:pt>
                <c:pt idx="9">
                  <c:v>11147.54</c:v>
                </c:pt>
                <c:pt idx="10">
                  <c:v>11659.35</c:v>
                </c:pt>
                <c:pt idx="11">
                  <c:v>11422.98</c:v>
                </c:pt>
                <c:pt idx="12">
                  <c:v>11487.06</c:v>
                </c:pt>
                <c:pt idx="13">
                  <c:v>11153.46</c:v>
                </c:pt>
                <c:pt idx="14">
                  <c:v>11207.84</c:v>
                </c:pt>
                <c:pt idx="15">
                  <c:v>11566.85</c:v>
                </c:pt>
                <c:pt idx="16">
                  <c:v>11239.48</c:v>
                </c:pt>
                <c:pt idx="17">
                  <c:v>11042.45</c:v>
                </c:pt>
                <c:pt idx="18">
                  <c:v>11278.7</c:v>
                </c:pt>
                <c:pt idx="19">
                  <c:v>11468.68</c:v>
                </c:pt>
                <c:pt idx="20">
                  <c:v>11391.67</c:v>
                </c:pt>
                <c:pt idx="21">
                  <c:v>11479.24</c:v>
                </c:pt>
                <c:pt idx="22">
                  <c:v>11205.19</c:v>
                </c:pt>
                <c:pt idx="23">
                  <c:v>11319.6</c:v>
                </c:pt>
                <c:pt idx="24">
                  <c:v>11385.03</c:v>
                </c:pt>
                <c:pt idx="25">
                  <c:v>11542.11</c:v>
                </c:pt>
                <c:pt idx="26">
                  <c:v>11612.75</c:v>
                </c:pt>
                <c:pt idx="27">
                  <c:v>11503.46</c:v>
                </c:pt>
                <c:pt idx="28">
                  <c:v>11227.84</c:v>
                </c:pt>
                <c:pt idx="29">
                  <c:v>11835.14</c:v>
                </c:pt>
                <c:pt idx="30">
                  <c:v>11542.75</c:v>
                </c:pt>
                <c:pt idx="31">
                  <c:v>11725.3</c:v>
                </c:pt>
                <c:pt idx="32">
                  <c:v>11421.47</c:v>
                </c:pt>
                <c:pt idx="33">
                  <c:v>11375.65</c:v>
                </c:pt>
                <c:pt idx="34">
                  <c:v>11254.55</c:v>
                </c:pt>
                <c:pt idx="35">
                  <c:v>11346.65</c:v>
                </c:pt>
                <c:pt idx="36">
                  <c:v>11080.9</c:v>
                </c:pt>
                <c:pt idx="37">
                  <c:v>11127.59</c:v>
                </c:pt>
                <c:pt idx="38">
                  <c:v>11518.87</c:v>
                </c:pt>
                <c:pt idx="39">
                  <c:v>11025.3</c:v>
                </c:pt>
                <c:pt idx="40">
                  <c:v>11253.83</c:v>
                </c:pt>
                <c:pt idx="41">
                  <c:v>11485.39</c:v>
                </c:pt>
                <c:pt idx="42">
                  <c:v>11465.65</c:v>
                </c:pt>
                <c:pt idx="43">
                  <c:v>11340.17</c:v>
                </c:pt>
                <c:pt idx="44">
                  <c:v>11064.32</c:v>
                </c:pt>
                <c:pt idx="45">
                  <c:v>11403.04</c:v>
                </c:pt>
                <c:pt idx="46">
                  <c:v>11343.26</c:v>
                </c:pt>
                <c:pt idx="47">
                  <c:v>11261.64</c:v>
                </c:pt>
                <c:pt idx="48">
                  <c:v>11358.62</c:v>
                </c:pt>
                <c:pt idx="49">
                  <c:v>11550.25</c:v>
                </c:pt>
                <c:pt idx="50">
                  <c:v>11337.39</c:v>
                </c:pt>
                <c:pt idx="51">
                  <c:v>11449.92</c:v>
                </c:pt>
                <c:pt idx="52">
                  <c:v>11342.32</c:v>
                </c:pt>
                <c:pt idx="53">
                  <c:v>11312.18</c:v>
                </c:pt>
                <c:pt idx="54">
                  <c:v>11093.75</c:v>
                </c:pt>
                <c:pt idx="55">
                  <c:v>11039.96</c:v>
                </c:pt>
                <c:pt idx="56">
                  <c:v>11429.95</c:v>
                </c:pt>
                <c:pt idx="57">
                  <c:v>10844.24</c:v>
                </c:pt>
                <c:pt idx="58">
                  <c:v>11491.08</c:v>
                </c:pt>
                <c:pt idx="59">
                  <c:v>11396.67</c:v>
                </c:pt>
                <c:pt idx="60">
                  <c:v>11260.36</c:v>
                </c:pt>
                <c:pt idx="61">
                  <c:v>11309.47</c:v>
                </c:pt>
                <c:pt idx="62">
                  <c:v>10873.11</c:v>
                </c:pt>
                <c:pt idx="63">
                  <c:v>11284.36</c:v>
                </c:pt>
                <c:pt idx="64">
                  <c:v>11169.91</c:v>
                </c:pt>
                <c:pt idx="65">
                  <c:v>11208.92</c:v>
                </c:pt>
                <c:pt idx="66">
                  <c:v>11209.77</c:v>
                </c:pt>
                <c:pt idx="67">
                  <c:v>11198.72</c:v>
                </c:pt>
                <c:pt idx="68">
                  <c:v>11030.81</c:v>
                </c:pt>
                <c:pt idx="69">
                  <c:v>11096.27</c:v>
                </c:pt>
                <c:pt idx="70">
                  <c:v>10748.49</c:v>
                </c:pt>
                <c:pt idx="71">
                  <c:v>10892.59</c:v>
                </c:pt>
                <c:pt idx="72">
                  <c:v>11072.03</c:v>
                </c:pt>
                <c:pt idx="73">
                  <c:v>11255.67</c:v>
                </c:pt>
                <c:pt idx="74">
                  <c:v>10766.21</c:v>
                </c:pt>
                <c:pt idx="75">
                  <c:v>10995.82</c:v>
                </c:pt>
                <c:pt idx="76">
                  <c:v>11005.07</c:v>
                </c:pt>
                <c:pt idx="77">
                  <c:v>11082.35</c:v>
                </c:pt>
                <c:pt idx="78">
                  <c:v>11172.46</c:v>
                </c:pt>
                <c:pt idx="79">
                  <c:v>11406.57</c:v>
                </c:pt>
                <c:pt idx="80">
                  <c:v>11305.99</c:v>
                </c:pt>
                <c:pt idx="81">
                  <c:v>10999.51</c:v>
                </c:pt>
                <c:pt idx="82">
                  <c:v>11161.03</c:v>
                </c:pt>
                <c:pt idx="83">
                  <c:v>11193.43</c:v>
                </c:pt>
                <c:pt idx="84">
                  <c:v>11303.64</c:v>
                </c:pt>
                <c:pt idx="85">
                  <c:v>11557.67</c:v>
                </c:pt>
                <c:pt idx="86">
                  <c:v>11313.11</c:v>
                </c:pt>
                <c:pt idx="87">
                  <c:v>11479.82</c:v>
                </c:pt>
                <c:pt idx="88">
                  <c:v>11411.4</c:v>
                </c:pt>
                <c:pt idx="89">
                  <c:v>11574</c:v>
                </c:pt>
                <c:pt idx="90">
                  <c:v>11689.55</c:v>
                </c:pt>
                <c:pt idx="91">
                  <c:v>11521.29</c:v>
                </c:pt>
                <c:pt idx="92">
                  <c:v>11265.67</c:v>
                </c:pt>
                <c:pt idx="93">
                  <c:v>11311.73</c:v>
                </c:pt>
                <c:pt idx="94">
                  <c:v>11399.14</c:v>
                </c:pt>
                <c:pt idx="95">
                  <c:v>11260.63</c:v>
                </c:pt>
                <c:pt idx="96">
                  <c:v>11643.47</c:v>
                </c:pt>
                <c:pt idx="97">
                  <c:v>11329.16</c:v>
                </c:pt>
                <c:pt idx="98">
                  <c:v>11676.58</c:v>
                </c:pt>
                <c:pt idx="99">
                  <c:v>11421.92</c:v>
                </c:pt>
                <c:pt idx="100">
                  <c:v>11500.38</c:v>
                </c:pt>
                <c:pt idx="101">
                  <c:v>11313.52</c:v>
                </c:pt>
                <c:pt idx="102">
                  <c:v>11428.81</c:v>
                </c:pt>
                <c:pt idx="103">
                  <c:v>11398.23</c:v>
                </c:pt>
                <c:pt idx="104">
                  <c:v>11361.25</c:v>
                </c:pt>
                <c:pt idx="105">
                  <c:v>11589.17</c:v>
                </c:pt>
                <c:pt idx="106">
                  <c:v>11679.52</c:v>
                </c:pt>
                <c:pt idx="107">
                  <c:v>11503.43</c:v>
                </c:pt>
                <c:pt idx="108">
                  <c:v>11680.6</c:v>
                </c:pt>
                <c:pt idx="109">
                  <c:v>11465.69</c:v>
                </c:pt>
                <c:pt idx="110">
                  <c:v>11258.19</c:v>
                </c:pt>
                <c:pt idx="111">
                  <c:v>11652.52</c:v>
                </c:pt>
                <c:pt idx="112">
                  <c:v>11610.03</c:v>
                </c:pt>
                <c:pt idx="113">
                  <c:v>11628.93</c:v>
                </c:pt>
                <c:pt idx="114">
                  <c:v>11301.03</c:v>
                </c:pt>
                <c:pt idx="115">
                  <c:v>11590.28</c:v>
                </c:pt>
                <c:pt idx="116">
                  <c:v>12105.54</c:v>
                </c:pt>
                <c:pt idx="117">
                  <c:v>11629.05</c:v>
                </c:pt>
                <c:pt idx="118">
                  <c:v>11949.56</c:v>
                </c:pt>
                <c:pt idx="119">
                  <c:v>11676.2</c:v>
                </c:pt>
                <c:pt idx="120">
                  <c:v>11882.58</c:v>
                </c:pt>
                <c:pt idx="121">
                  <c:v>11734.78</c:v>
                </c:pt>
                <c:pt idx="122">
                  <c:v>11872.53</c:v>
                </c:pt>
                <c:pt idx="123">
                  <c:v>11680.62</c:v>
                </c:pt>
                <c:pt idx="124">
                  <c:v>11951.77</c:v>
                </c:pt>
                <c:pt idx="125">
                  <c:v>12217.74</c:v>
                </c:pt>
                <c:pt idx="126">
                  <c:v>12085.77</c:v>
                </c:pt>
                <c:pt idx="127">
                  <c:v>11833.63</c:v>
                </c:pt>
                <c:pt idx="128">
                  <c:v>11971.74</c:v>
                </c:pt>
                <c:pt idx="129">
                  <c:v>11709.76</c:v>
                </c:pt>
                <c:pt idx="130">
                  <c:v>11931.95</c:v>
                </c:pt>
                <c:pt idx="131">
                  <c:v>12171.28</c:v>
                </c:pt>
                <c:pt idx="132">
                  <c:v>11810.01</c:v>
                </c:pt>
                <c:pt idx="133">
                  <c:v>12337.64</c:v>
                </c:pt>
                <c:pt idx="134">
                  <c:v>11966.07</c:v>
                </c:pt>
                <c:pt idx="135">
                  <c:v>12151.61</c:v>
                </c:pt>
                <c:pt idx="136">
                  <c:v>12030.96</c:v>
                </c:pt>
                <c:pt idx="137">
                  <c:v>12202</c:v>
                </c:pt>
                <c:pt idx="138">
                  <c:v>12158.03</c:v>
                </c:pt>
                <c:pt idx="139">
                  <c:v>11966.08</c:v>
                </c:pt>
                <c:pt idx="140">
                  <c:v>12289.47</c:v>
                </c:pt>
                <c:pt idx="141">
                  <c:v>11679.31</c:v>
                </c:pt>
                <c:pt idx="142">
                  <c:v>12280</c:v>
                </c:pt>
                <c:pt idx="143">
                  <c:v>11877.86</c:v>
                </c:pt>
                <c:pt idx="144">
                  <c:v>11959.95</c:v>
                </c:pt>
                <c:pt idx="145">
                  <c:v>12043.79</c:v>
                </c:pt>
                <c:pt idx="146">
                  <c:v>11806.8</c:v>
                </c:pt>
                <c:pt idx="147">
                  <c:v>11677.04</c:v>
                </c:pt>
                <c:pt idx="148">
                  <c:v>11790.85</c:v>
                </c:pt>
                <c:pt idx="149">
                  <c:v>12355.78</c:v>
                </c:pt>
                <c:pt idx="150">
                  <c:v>11706.14</c:v>
                </c:pt>
                <c:pt idx="151">
                  <c:v>11954.25</c:v>
                </c:pt>
                <c:pt idx="152">
                  <c:v>12141.72</c:v>
                </c:pt>
                <c:pt idx="153">
                  <c:v>12047.75</c:v>
                </c:pt>
                <c:pt idx="154">
                  <c:v>12140.24</c:v>
                </c:pt>
                <c:pt idx="155">
                  <c:v>11993.65</c:v>
                </c:pt>
                <c:pt idx="156">
                  <c:v>12376.75</c:v>
                </c:pt>
                <c:pt idx="157">
                  <c:v>11982.31</c:v>
                </c:pt>
                <c:pt idx="158">
                  <c:v>12175.91</c:v>
                </c:pt>
                <c:pt idx="159">
                  <c:v>12407.93</c:v>
                </c:pt>
                <c:pt idx="160">
                  <c:v>12351.97</c:v>
                </c:pt>
                <c:pt idx="161">
                  <c:v>12226.14</c:v>
                </c:pt>
                <c:pt idx="162">
                  <c:v>12222.81</c:v>
                </c:pt>
                <c:pt idx="163">
                  <c:v>12316.83</c:v>
                </c:pt>
                <c:pt idx="164">
                  <c:v>12315.01</c:v>
                </c:pt>
                <c:pt idx="165">
                  <c:v>12452.51</c:v>
                </c:pt>
                <c:pt idx="166">
                  <c:v>12212.8</c:v>
                </c:pt>
                <c:pt idx="167">
                  <c:v>12214.21</c:v>
                </c:pt>
                <c:pt idx="168">
                  <c:v>11780.76</c:v>
                </c:pt>
                <c:pt idx="169">
                  <c:v>11916.01</c:v>
                </c:pt>
                <c:pt idx="170">
                  <c:v>12341.57</c:v>
                </c:pt>
                <c:pt idx="171">
                  <c:v>12351.68</c:v>
                </c:pt>
                <c:pt idx="172">
                  <c:v>12302.98</c:v>
                </c:pt>
                <c:pt idx="173">
                  <c:v>12431.95</c:v>
                </c:pt>
                <c:pt idx="174">
                  <c:v>12350.33</c:v>
                </c:pt>
                <c:pt idx="175">
                  <c:v>12515.04</c:v>
                </c:pt>
                <c:pt idx="176">
                  <c:v>12529.34</c:v>
                </c:pt>
                <c:pt idx="177">
                  <c:v>12834.9</c:v>
                </c:pt>
                <c:pt idx="178">
                  <c:v>12136.19</c:v>
                </c:pt>
                <c:pt idx="179">
                  <c:v>12368</c:v>
                </c:pt>
                <c:pt idx="180">
                  <c:v>12192.27</c:v>
                </c:pt>
                <c:pt idx="181">
                  <c:v>12710.31</c:v>
                </c:pt>
                <c:pt idx="182">
                  <c:v>12357.01</c:v>
                </c:pt>
                <c:pt idx="183">
                  <c:v>12399.21</c:v>
                </c:pt>
                <c:pt idx="184">
                  <c:v>12181.95</c:v>
                </c:pt>
                <c:pt idx="185">
                  <c:v>12197.41</c:v>
                </c:pt>
                <c:pt idx="186">
                  <c:v>12257.61</c:v>
                </c:pt>
                <c:pt idx="187">
                  <c:v>12402.39</c:v>
                </c:pt>
                <c:pt idx="188">
                  <c:v>12488.98</c:v>
                </c:pt>
                <c:pt idx="189">
                  <c:v>12322.82</c:v>
                </c:pt>
                <c:pt idx="190">
                  <c:v>12307.14</c:v>
                </c:pt>
                <c:pt idx="191">
                  <c:v>12571.98</c:v>
                </c:pt>
                <c:pt idx="192">
                  <c:v>12421.21</c:v>
                </c:pt>
                <c:pt idx="193">
                  <c:v>12392.62</c:v>
                </c:pt>
                <c:pt idx="194">
                  <c:v>12210.42</c:v>
                </c:pt>
                <c:pt idx="195">
                  <c:v>12669.56</c:v>
                </c:pt>
                <c:pt idx="196">
                  <c:v>12202.12</c:v>
                </c:pt>
                <c:pt idx="197">
                  <c:v>12234.49</c:v>
                </c:pt>
                <c:pt idx="198">
                  <c:v>12758.37</c:v>
                </c:pt>
                <c:pt idx="199">
                  <c:v>12577.16</c:v>
                </c:pt>
                <c:pt idx="200">
                  <c:v>12226.31</c:v>
                </c:pt>
                <c:pt idx="201">
                  <c:v>12274.86</c:v>
                </c:pt>
                <c:pt idx="202">
                  <c:v>12431.9</c:v>
                </c:pt>
                <c:pt idx="203">
                  <c:v>12471.54</c:v>
                </c:pt>
                <c:pt idx="204">
                  <c:v>12360.92</c:v>
                </c:pt>
                <c:pt idx="205">
                  <c:v>12373.88</c:v>
                </c:pt>
                <c:pt idx="206">
                  <c:v>12671.06</c:v>
                </c:pt>
                <c:pt idx="207">
                  <c:v>12408.4</c:v>
                </c:pt>
                <c:pt idx="208">
                  <c:v>12107.49</c:v>
                </c:pt>
                <c:pt idx="209">
                  <c:v>12689.13</c:v>
                </c:pt>
                <c:pt idx="210">
                  <c:v>12588.69</c:v>
                </c:pt>
                <c:pt idx="211">
                  <c:v>12818.15</c:v>
                </c:pt>
                <c:pt idx="212">
                  <c:v>12398.24</c:v>
                </c:pt>
                <c:pt idx="213">
                  <c:v>12468.8</c:v>
                </c:pt>
                <c:pt idx="214">
                  <c:v>12387.79</c:v>
                </c:pt>
                <c:pt idx="215">
                  <c:v>12303.96</c:v>
                </c:pt>
                <c:pt idx="216">
                  <c:v>12810.12</c:v>
                </c:pt>
                <c:pt idx="217">
                  <c:v>12890.78</c:v>
                </c:pt>
                <c:pt idx="218">
                  <c:v>12517.97</c:v>
                </c:pt>
                <c:pt idx="219">
                  <c:v>12584.89</c:v>
                </c:pt>
                <c:pt idx="220">
                  <c:v>12619.86</c:v>
                </c:pt>
                <c:pt idx="221">
                  <c:v>12779.17</c:v>
                </c:pt>
                <c:pt idx="222">
                  <c:v>12563.65</c:v>
                </c:pt>
                <c:pt idx="223">
                  <c:v>12569.44</c:v>
                </c:pt>
                <c:pt idx="224">
                  <c:v>12760.07</c:v>
                </c:pt>
                <c:pt idx="225">
                  <c:v>12370.97</c:v>
                </c:pt>
                <c:pt idx="226">
                  <c:v>12471.02</c:v>
                </c:pt>
                <c:pt idx="227">
                  <c:v>12435.1</c:v>
                </c:pt>
                <c:pt idx="228">
                  <c:v>12574.02</c:v>
                </c:pt>
                <c:pt idx="229">
                  <c:v>12367.74</c:v>
                </c:pt>
                <c:pt idx="230">
                  <c:v>12252.55</c:v>
                </c:pt>
                <c:pt idx="231">
                  <c:v>12419.73</c:v>
                </c:pt>
                <c:pt idx="232">
                  <c:v>12808.44</c:v>
                </c:pt>
                <c:pt idx="233">
                  <c:v>12567.04</c:v>
                </c:pt>
                <c:pt idx="234">
                  <c:v>12436.88</c:v>
                </c:pt>
                <c:pt idx="235">
                  <c:v>12583.48</c:v>
                </c:pt>
                <c:pt idx="236">
                  <c:v>12694.98</c:v>
                </c:pt>
                <c:pt idx="237">
                  <c:v>12351.94</c:v>
                </c:pt>
                <c:pt idx="238">
                  <c:v>12368.05</c:v>
                </c:pt>
                <c:pt idx="239">
                  <c:v>12414.95</c:v>
                </c:pt>
                <c:pt idx="240">
                  <c:v>12465.46</c:v>
                </c:pt>
                <c:pt idx="241">
                  <c:v>12562.31</c:v>
                </c:pt>
                <c:pt idx="242">
                  <c:v>12561.89</c:v>
                </c:pt>
                <c:pt idx="243">
                  <c:v>12509.56</c:v>
                </c:pt>
                <c:pt idx="244">
                  <c:v>12127.05</c:v>
                </c:pt>
                <c:pt idx="245">
                  <c:v>12581.88</c:v>
                </c:pt>
                <c:pt idx="246">
                  <c:v>12312.37</c:v>
                </c:pt>
                <c:pt idx="247">
                  <c:v>12618.65</c:v>
                </c:pt>
                <c:pt idx="248">
                  <c:v>12450.9</c:v>
                </c:pt>
                <c:pt idx="249">
                  <c:v>12254.87</c:v>
                </c:pt>
                <c:pt idx="250">
                  <c:v>12309.74</c:v>
                </c:pt>
                <c:pt idx="251">
                  <c:v>12302.44</c:v>
                </c:pt>
                <c:pt idx="252">
                  <c:v>12318.88</c:v>
                </c:pt>
                <c:pt idx="253">
                  <c:v>12543.81</c:v>
                </c:pt>
                <c:pt idx="254">
                  <c:v>12224.63</c:v>
                </c:pt>
                <c:pt idx="255">
                  <c:v>12341.77</c:v>
                </c:pt>
                <c:pt idx="256">
                  <c:v>12255.08</c:v>
                </c:pt>
                <c:pt idx="257">
                  <c:v>12207.55</c:v>
                </c:pt>
                <c:pt idx="258">
                  <c:v>12586.43</c:v>
                </c:pt>
                <c:pt idx="259">
                  <c:v>12751.85</c:v>
                </c:pt>
                <c:pt idx="260">
                  <c:v>12324.78</c:v>
                </c:pt>
                <c:pt idx="261">
                  <c:v>12554.6</c:v>
                </c:pt>
                <c:pt idx="262">
                  <c:v>11842.24</c:v>
                </c:pt>
                <c:pt idx="263">
                  <c:v>12192.48</c:v>
                </c:pt>
                <c:pt idx="264">
                  <c:v>11949.33</c:v>
                </c:pt>
                <c:pt idx="265">
                  <c:v>12257.26</c:v>
                </c:pt>
                <c:pt idx="266">
                  <c:v>12108.82</c:v>
                </c:pt>
                <c:pt idx="267">
                  <c:v>12111.12</c:v>
                </c:pt>
                <c:pt idx="268">
                  <c:v>11855.95</c:v>
                </c:pt>
                <c:pt idx="269">
                  <c:v>12237.35</c:v>
                </c:pt>
                <c:pt idx="270">
                  <c:v>12477.63</c:v>
                </c:pt>
                <c:pt idx="271">
                  <c:v>11883.58</c:v>
                </c:pt>
                <c:pt idx="272">
                  <c:v>11906.23</c:v>
                </c:pt>
                <c:pt idx="273">
                  <c:v>12131.97</c:v>
                </c:pt>
                <c:pt idx="274">
                  <c:v>11727.24</c:v>
                </c:pt>
                <c:pt idx="275">
                  <c:v>11909.02</c:v>
                </c:pt>
                <c:pt idx="276">
                  <c:v>11613.13</c:v>
                </c:pt>
                <c:pt idx="277">
                  <c:v>11779.73</c:v>
                </c:pt>
                <c:pt idx="278">
                  <c:v>11789.1</c:v>
                </c:pt>
                <c:pt idx="279">
                  <c:v>11943.54</c:v>
                </c:pt>
                <c:pt idx="280">
                  <c:v>11611.35</c:v>
                </c:pt>
                <c:pt idx="281">
                  <c:v>11358.26</c:v>
                </c:pt>
                <c:pt idx="282">
                  <c:v>11788.46</c:v>
                </c:pt>
                <c:pt idx="283">
                  <c:v>11697.68</c:v>
                </c:pt>
                <c:pt idx="284">
                  <c:v>11788.87</c:v>
                </c:pt>
                <c:pt idx="285">
                  <c:v>11245.76</c:v>
                </c:pt>
                <c:pt idx="286">
                  <c:v>11404.59</c:v>
                </c:pt>
                <c:pt idx="287">
                  <c:v>11340.39</c:v>
                </c:pt>
                <c:pt idx="288">
                  <c:v>11541.41</c:v>
                </c:pt>
                <c:pt idx="289">
                  <c:v>11413.81</c:v>
                </c:pt>
                <c:pt idx="290">
                  <c:v>11202.84</c:v>
                </c:pt>
                <c:pt idx="291">
                  <c:v>11122.18</c:v>
                </c:pt>
                <c:pt idx="292">
                  <c:v>11406.67</c:v>
                </c:pt>
                <c:pt idx="293">
                  <c:v>11542.03</c:v>
                </c:pt>
                <c:pt idx="294">
                  <c:v>11322.16</c:v>
                </c:pt>
                <c:pt idx="295">
                  <c:v>11386.06</c:v>
                </c:pt>
                <c:pt idx="296">
                  <c:v>11002.49</c:v>
                </c:pt>
                <c:pt idx="297">
                  <c:v>11107.7</c:v>
                </c:pt>
                <c:pt idx="298">
                  <c:v>10997.16</c:v>
                </c:pt>
                <c:pt idx="299">
                  <c:v>11171.42</c:v>
                </c:pt>
                <c:pt idx="300">
                  <c:v>11531.85</c:v>
                </c:pt>
                <c:pt idx="301">
                  <c:v>11345.22</c:v>
                </c:pt>
                <c:pt idx="302">
                  <c:v>10987.82</c:v>
                </c:pt>
                <c:pt idx="303">
                  <c:v>11218.01</c:v>
                </c:pt>
                <c:pt idx="304">
                  <c:v>11022.68</c:v>
                </c:pt>
                <c:pt idx="305">
                  <c:v>11100.04</c:v>
                </c:pt>
                <c:pt idx="306">
                  <c:v>11202.46</c:v>
                </c:pt>
                <c:pt idx="307">
                  <c:v>10951.89</c:v>
                </c:pt>
                <c:pt idx="308">
                  <c:v>10978.24</c:v>
                </c:pt>
                <c:pt idx="309">
                  <c:v>11412.53</c:v>
                </c:pt>
                <c:pt idx="310">
                  <c:v>11187.22</c:v>
                </c:pt>
                <c:pt idx="311">
                  <c:v>10771.99</c:v>
                </c:pt>
                <c:pt idx="312">
                  <c:v>11327.22</c:v>
                </c:pt>
                <c:pt idx="313">
                  <c:v>11335.88</c:v>
                </c:pt>
                <c:pt idx="314">
                  <c:v>11213.11</c:v>
                </c:pt>
                <c:pt idx="315">
                  <c:v>10540.11</c:v>
                </c:pt>
                <c:pt idx="316">
                  <c:v>11123.77</c:v>
                </c:pt>
                <c:pt idx="317">
                  <c:v>11193.39</c:v>
                </c:pt>
                <c:pt idx="318">
                  <c:v>10889.13</c:v>
                </c:pt>
                <c:pt idx="319">
                  <c:v>10834.21</c:v>
                </c:pt>
                <c:pt idx="320">
                  <c:v>10768.71</c:v>
                </c:pt>
                <c:pt idx="321">
                  <c:v>10369.77</c:v>
                </c:pt>
                <c:pt idx="322">
                  <c:v>10683.41</c:v>
                </c:pt>
                <c:pt idx="323">
                  <c:v>10864.46</c:v>
                </c:pt>
                <c:pt idx="324">
                  <c:v>10317.89</c:v>
                </c:pt>
                <c:pt idx="325">
                  <c:v>10309.77</c:v>
                </c:pt>
                <c:pt idx="326">
                  <c:v>10232.91</c:v>
                </c:pt>
                <c:pt idx="327">
                  <c:v>10109.42</c:v>
                </c:pt>
                <c:pt idx="328">
                  <c:v>10619.22</c:v>
                </c:pt>
              </c:numCache>
            </c:numRef>
          </c:yVal>
          <c:smooth val="0"/>
          <c:extLst>
            <c:ext xmlns:c16="http://schemas.microsoft.com/office/drawing/2014/chart" uri="{C3380CC4-5D6E-409C-BE32-E72D297353CC}">
              <c16:uniqueId val="{00000006-59A4-4BEB-A582-FBFBAAFCE1B4}"/>
            </c:ext>
          </c:extLst>
        </c:ser>
        <c:dLbls>
          <c:showLegendKey val="0"/>
          <c:showVal val="0"/>
          <c:showCatName val="0"/>
          <c:showSerName val="0"/>
          <c:showPercent val="0"/>
          <c:showBubbleSize val="0"/>
        </c:dLbls>
        <c:axId val="1997341440"/>
        <c:axId val="1997338528"/>
      </c:scatterChart>
      <c:valAx>
        <c:axId val="1997338528"/>
        <c:scaling>
          <c:orientation val="minMax"/>
          <c:max val="1400"/>
          <c:min val="0"/>
        </c:scaling>
        <c:delete val="0"/>
        <c:axPos val="l"/>
        <c:majorGridlines>
          <c:spPr>
            <a:ln w="9528" cap="flat">
              <a:solidFill>
                <a:srgbClr val="D9D9D9"/>
              </a:solidFill>
              <a:prstDash val="solid"/>
              <a:round/>
            </a:ln>
          </c:spPr>
        </c:majorGridlines>
        <c:title>
          <c:tx>
            <c:rich>
              <a:bodyPr lIns="0" tIns="0" rIns="0" bIns="0"/>
              <a:lstStyle/>
              <a:p>
                <a:pPr marL="0" marR="0" indent="0" algn="ctr" defTabSz="914400" fontAlgn="auto" hangingPunct="1">
                  <a:lnSpc>
                    <a:spcPct val="100000"/>
                  </a:lnSpc>
                  <a:spcBef>
                    <a:spcPts val="0"/>
                  </a:spcBef>
                  <a:spcAft>
                    <a:spcPts val="0"/>
                  </a:spcAft>
                  <a:tabLst/>
                  <a:defRPr sz="1600" b="0" i="0" u="none" strike="noStrike" kern="1200" baseline="0">
                    <a:solidFill>
                      <a:srgbClr val="595959"/>
                    </a:solidFill>
                    <a:latin typeface="Univers" panose="020B0503020202020204" pitchFamily="34" charset="0"/>
                  </a:defRPr>
                </a:pPr>
                <a:r>
                  <a:rPr lang="en-US" sz="1600" b="0" i="0" u="none" strike="noStrike" kern="1200" cap="none" spc="0" baseline="0">
                    <a:solidFill>
                      <a:srgbClr val="595959"/>
                    </a:solidFill>
                    <a:uFillTx/>
                    <a:latin typeface="Univers" panose="020B0503020202020204" pitchFamily="34" charset="0"/>
                  </a:rPr>
                  <a:t>cps</a:t>
                </a:r>
              </a:p>
            </c:rich>
          </c:tx>
          <c:overlay val="0"/>
          <c:spPr>
            <a:noFill/>
            <a:ln>
              <a:noFill/>
            </a:ln>
          </c:spPr>
        </c:title>
        <c:numFmt formatCode="General" sourceLinked="1"/>
        <c:majorTickMark val="none"/>
        <c:minorTickMark val="none"/>
        <c:tickLblPos val="nextTo"/>
        <c:spPr>
          <a:noFill/>
          <a:ln w="9528" cap="flat">
            <a:solidFill>
              <a:srgbClr val="BFBFBF"/>
            </a:solidFill>
            <a:prstDash val="solid"/>
            <a:round/>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rgbClr val="595959"/>
                </a:solidFill>
                <a:latin typeface="Univers" panose="020B0503020202020204" pitchFamily="34" charset="0"/>
              </a:defRPr>
            </a:pPr>
            <a:endParaRPr lang="en-US"/>
          </a:p>
        </c:txPr>
        <c:crossAx val="1997341440"/>
        <c:crosses val="autoZero"/>
        <c:crossBetween val="midCat"/>
      </c:valAx>
      <c:valAx>
        <c:axId val="1997341440"/>
        <c:scaling>
          <c:orientation val="minMax"/>
          <c:max val="9"/>
          <c:min val="0"/>
        </c:scaling>
        <c:delete val="0"/>
        <c:axPos val="b"/>
        <c:majorGridlines>
          <c:spPr>
            <a:ln w="9528" cap="flat">
              <a:solidFill>
                <a:srgbClr val="D9D9D9"/>
              </a:solidFill>
              <a:prstDash val="solid"/>
              <a:round/>
            </a:ln>
          </c:spPr>
        </c:majorGridlines>
        <c:title>
          <c:tx>
            <c:rich>
              <a:bodyPr lIns="0" tIns="0" rIns="0" bIns="0"/>
              <a:lstStyle/>
              <a:p>
                <a:pPr marL="0" marR="0" indent="0" algn="ctr" defTabSz="914400" fontAlgn="auto" hangingPunct="1">
                  <a:lnSpc>
                    <a:spcPct val="100000"/>
                  </a:lnSpc>
                  <a:spcBef>
                    <a:spcPts val="0"/>
                  </a:spcBef>
                  <a:spcAft>
                    <a:spcPts val="0"/>
                  </a:spcAft>
                  <a:tabLst/>
                  <a:defRPr sz="1600" b="0" i="0" u="none" strike="noStrike" kern="1200" baseline="0">
                    <a:solidFill>
                      <a:srgbClr val="595959"/>
                    </a:solidFill>
                    <a:latin typeface="Univers" panose="020B0503020202020204" pitchFamily="34" charset="0"/>
                  </a:defRPr>
                </a:pPr>
                <a:r>
                  <a:rPr lang="en-US" sz="1600" b="0" i="0" u="none" strike="noStrike" kern="1200" cap="none" spc="0" baseline="0" dirty="0">
                    <a:solidFill>
                      <a:srgbClr val="595959"/>
                    </a:solidFill>
                    <a:uFillTx/>
                    <a:latin typeface="Univers" panose="020B0503020202020204" pitchFamily="34" charset="0"/>
                  </a:rPr>
                  <a:t>Distance (µm)</a:t>
                </a:r>
              </a:p>
            </c:rich>
          </c:tx>
          <c:layout>
            <c:manualLayout>
              <c:xMode val="edge"/>
              <c:yMode val="edge"/>
              <c:x val="0.35290277322170288"/>
              <c:y val="0.91106476826605232"/>
            </c:manualLayout>
          </c:layout>
          <c:overlay val="0"/>
          <c:spPr>
            <a:noFill/>
            <a:ln>
              <a:noFill/>
            </a:ln>
          </c:spPr>
        </c:title>
        <c:numFmt formatCode="General" sourceLinked="1"/>
        <c:majorTickMark val="none"/>
        <c:minorTickMark val="none"/>
        <c:tickLblPos val="nextTo"/>
        <c:spPr>
          <a:noFill/>
          <a:ln w="9528" cap="flat">
            <a:solidFill>
              <a:srgbClr val="BFBFBF"/>
            </a:solidFill>
            <a:prstDash val="solid"/>
            <a:round/>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rgbClr val="595959"/>
                </a:solidFill>
                <a:latin typeface="Univers" panose="020B0503020202020204" pitchFamily="34" charset="0"/>
              </a:defRPr>
            </a:pPr>
            <a:endParaRPr lang="en-US"/>
          </a:p>
        </c:txPr>
        <c:crossAx val="1997338528"/>
        <c:crosses val="autoZero"/>
        <c:crossBetween val="midCat"/>
        <c:majorUnit val="1"/>
      </c:valAx>
      <c:spPr>
        <a:noFill/>
        <a:ln>
          <a:noFill/>
        </a:ln>
      </c:spPr>
    </c:plotArea>
    <c:legend>
      <c:legendPos val="r"/>
      <c:layout>
        <c:manualLayout>
          <c:xMode val="edge"/>
          <c:yMode val="edge"/>
          <c:x val="0.76908141329868962"/>
          <c:y val="0.20092254078364333"/>
          <c:w val="0.23091858670131038"/>
          <c:h val="0.6682793429082684"/>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rgbClr val="595959"/>
              </a:solidFill>
              <a:latin typeface="Univers" panose="020B0503020202020204" pitchFamily="34" charset="0"/>
            </a:defRPr>
          </a:pPr>
          <a:endParaRPr lang="en-US"/>
        </a:p>
      </c:txPr>
    </c:legend>
    <c:plotVisOnly val="1"/>
    <c:dispBlanksAs val="gap"/>
    <c:showDLblsOverMax val="0"/>
  </c:chart>
  <c:spPr>
    <a:solidFill>
      <a:srgbClr val="FFFFFF"/>
    </a:solid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600" b="0" i="0" u="none" strike="noStrike" kern="1200" spc="0" baseline="0">
                <a:solidFill>
                  <a:srgbClr val="595959"/>
                </a:solidFill>
                <a:latin typeface="Calibri"/>
              </a:defRPr>
            </a:pPr>
            <a:r>
              <a:rPr lang="en-US" sz="1600" b="0" i="0" u="none" strike="noStrike" kern="1200" cap="none" spc="0" baseline="0" dirty="0">
                <a:solidFill>
                  <a:srgbClr val="595959"/>
                </a:solidFill>
                <a:uFillTx/>
                <a:latin typeface="Univers" panose="020B0503020202020204" pitchFamily="34" charset="0"/>
              </a:rPr>
              <a:t>Line Data 2</a:t>
            </a:r>
          </a:p>
        </c:rich>
      </c:tx>
      <c:layout>
        <c:manualLayout>
          <c:xMode val="edge"/>
          <c:yMode val="edge"/>
          <c:x val="0.44684457148716061"/>
          <c:y val="1.4904297102493155E-2"/>
        </c:manualLayout>
      </c:layout>
      <c:overlay val="0"/>
      <c:spPr>
        <a:noFill/>
        <a:ln>
          <a:noFill/>
        </a:ln>
      </c:spPr>
    </c:title>
    <c:autoTitleDeleted val="0"/>
    <c:plotArea>
      <c:layout>
        <c:manualLayout>
          <c:layoutTarget val="inner"/>
          <c:xMode val="edge"/>
          <c:yMode val="edge"/>
          <c:x val="0.15582912736317092"/>
          <c:y val="9.482506961450976E-2"/>
          <c:w val="0.81052483396615826"/>
          <c:h val="0.73072512045928706"/>
        </c:manualLayout>
      </c:layout>
      <c:scatterChart>
        <c:scatterStyle val="lineMarker"/>
        <c:varyColors val="0"/>
        <c:ser>
          <c:idx val="0"/>
          <c:order val="0"/>
          <c:tx>
            <c:strRef>
              <c:f>Sheet1!$C$1</c:f>
              <c:strCache>
                <c:ptCount val="1"/>
                <c:pt idx="0">
                  <c:v>C Kα1_2</c:v>
                </c:pt>
              </c:strCache>
            </c:strRef>
          </c:tx>
          <c:spPr>
            <a:ln w="19046" cap="rnd">
              <a:solidFill>
                <a:srgbClr val="ED7D31"/>
              </a:solidFill>
              <a:prstDash val="solid"/>
              <a:round/>
            </a:ln>
          </c:spPr>
          <c:marker>
            <c:symbol val="none"/>
          </c:marker>
          <c:xVal>
            <c:numRef>
              <c:f>Sheet1!$B$2:$B$334</c:f>
              <c:numCache>
                <c:formatCode>General</c:formatCode>
                <c:ptCount val="333"/>
                <c:pt idx="0">
                  <c:v>1.0194684060146101E-2</c:v>
                </c:pt>
                <c:pt idx="1">
                  <c:v>3.73805082205316E-2</c:v>
                </c:pt>
                <c:pt idx="2">
                  <c:v>6.4566332380917094E-2</c:v>
                </c:pt>
                <c:pt idx="3">
                  <c:v>9.1752156541302601E-2</c:v>
                </c:pt>
                <c:pt idx="4">
                  <c:v>0.118937980701688</c:v>
                </c:pt>
                <c:pt idx="5">
                  <c:v>0.14612380486207399</c:v>
                </c:pt>
                <c:pt idx="6">
                  <c:v>0.173309629022459</c:v>
                </c:pt>
                <c:pt idx="7">
                  <c:v>0.20049545318284501</c:v>
                </c:pt>
                <c:pt idx="8">
                  <c:v>0.22768127734322999</c:v>
                </c:pt>
                <c:pt idx="9">
                  <c:v>0.25486710150361602</c:v>
                </c:pt>
                <c:pt idx="10">
                  <c:v>0.28205292566400098</c:v>
                </c:pt>
                <c:pt idx="11">
                  <c:v>0.30923874982438698</c:v>
                </c:pt>
                <c:pt idx="12">
                  <c:v>0.33642457398477199</c:v>
                </c:pt>
                <c:pt idx="13">
                  <c:v>0.363610398145158</c:v>
                </c:pt>
                <c:pt idx="14">
                  <c:v>0.39079622230554301</c:v>
                </c:pt>
                <c:pt idx="15">
                  <c:v>0.41798204646592901</c:v>
                </c:pt>
                <c:pt idx="16">
                  <c:v>0.44516787062631402</c:v>
                </c:pt>
                <c:pt idx="17">
                  <c:v>0.47235369478669997</c:v>
                </c:pt>
                <c:pt idx="18">
                  <c:v>0.49953951894708498</c:v>
                </c:pt>
                <c:pt idx="19">
                  <c:v>0.52672534310747099</c:v>
                </c:pt>
                <c:pt idx="20">
                  <c:v>0.55391116726785605</c:v>
                </c:pt>
                <c:pt idx="21">
                  <c:v>0.58109699142824101</c:v>
                </c:pt>
                <c:pt idx="22">
                  <c:v>0.60828281558862696</c:v>
                </c:pt>
                <c:pt idx="23">
                  <c:v>0.63546863974901202</c:v>
                </c:pt>
                <c:pt idx="24">
                  <c:v>0.66265446390939797</c:v>
                </c:pt>
                <c:pt idx="25">
                  <c:v>0.68984028806978304</c:v>
                </c:pt>
                <c:pt idx="26">
                  <c:v>0.71702611223016899</c:v>
                </c:pt>
                <c:pt idx="27">
                  <c:v>0.74421193639055405</c:v>
                </c:pt>
                <c:pt idx="28">
                  <c:v>0.77139776055094</c:v>
                </c:pt>
                <c:pt idx="29">
                  <c:v>0.79858358471132596</c:v>
                </c:pt>
                <c:pt idx="30">
                  <c:v>0.82576940887171102</c:v>
                </c:pt>
                <c:pt idx="31">
                  <c:v>0.85295523303209697</c:v>
                </c:pt>
                <c:pt idx="32">
                  <c:v>0.88014105719248203</c:v>
                </c:pt>
                <c:pt idx="33">
                  <c:v>0.90732688135286799</c:v>
                </c:pt>
                <c:pt idx="34">
                  <c:v>0.93451270551325305</c:v>
                </c:pt>
                <c:pt idx="35">
                  <c:v>0.961698529673638</c:v>
                </c:pt>
                <c:pt idx="36">
                  <c:v>0.98888435383402395</c:v>
                </c:pt>
                <c:pt idx="37">
                  <c:v>1.0160701779944099</c:v>
                </c:pt>
                <c:pt idx="38">
                  <c:v>1.0432560021547901</c:v>
                </c:pt>
                <c:pt idx="39">
                  <c:v>1.07044182631518</c:v>
                </c:pt>
                <c:pt idx="40">
                  <c:v>1.09762765047557</c:v>
                </c:pt>
                <c:pt idx="41">
                  <c:v>1.1248134746359499</c:v>
                </c:pt>
                <c:pt idx="42">
                  <c:v>1.1519992987963401</c:v>
                </c:pt>
                <c:pt idx="43">
                  <c:v>1.1791851229567201</c:v>
                </c:pt>
                <c:pt idx="44">
                  <c:v>1.20637094711711</c:v>
                </c:pt>
                <c:pt idx="45">
                  <c:v>1.23355677127749</c:v>
                </c:pt>
                <c:pt idx="46">
                  <c:v>1.2607425954378799</c:v>
                </c:pt>
                <c:pt idx="47">
                  <c:v>1.2879284195982601</c:v>
                </c:pt>
                <c:pt idx="48">
                  <c:v>1.31511424375865</c:v>
                </c:pt>
                <c:pt idx="49">
                  <c:v>1.34230006791904</c:v>
                </c:pt>
                <c:pt idx="50">
                  <c:v>1.36948589207942</c:v>
                </c:pt>
                <c:pt idx="51">
                  <c:v>1.3966717162398099</c:v>
                </c:pt>
                <c:pt idx="52">
                  <c:v>1.4238575404001901</c:v>
                </c:pt>
                <c:pt idx="53">
                  <c:v>1.45104336456058</c:v>
                </c:pt>
                <c:pt idx="54">
                  <c:v>1.47822918872096</c:v>
                </c:pt>
                <c:pt idx="55">
                  <c:v>1.5054150128813499</c:v>
                </c:pt>
                <c:pt idx="56">
                  <c:v>1.5326008370417299</c:v>
                </c:pt>
                <c:pt idx="57">
                  <c:v>1.5597866612021201</c:v>
                </c:pt>
                <c:pt idx="58">
                  <c:v>1.58697248536251</c:v>
                </c:pt>
                <c:pt idx="59">
                  <c:v>1.61415830952289</c:v>
                </c:pt>
                <c:pt idx="60">
                  <c:v>1.6413441336832799</c:v>
                </c:pt>
                <c:pt idx="61">
                  <c:v>1.6685299578436601</c:v>
                </c:pt>
                <c:pt idx="62">
                  <c:v>1.69571578200405</c:v>
                </c:pt>
                <c:pt idx="63">
                  <c:v>1.72290160616444</c:v>
                </c:pt>
                <c:pt idx="64">
                  <c:v>1.7500874303248199</c:v>
                </c:pt>
                <c:pt idx="65">
                  <c:v>1.7772732544852099</c:v>
                </c:pt>
                <c:pt idx="66">
                  <c:v>1.8044590786455901</c:v>
                </c:pt>
                <c:pt idx="67">
                  <c:v>1.83164490280598</c:v>
                </c:pt>
                <c:pt idx="68">
                  <c:v>1.85883072696636</c:v>
                </c:pt>
                <c:pt idx="69">
                  <c:v>1.8860165511267499</c:v>
                </c:pt>
                <c:pt idx="70">
                  <c:v>1.9132023752871301</c:v>
                </c:pt>
                <c:pt idx="71">
                  <c:v>1.9403881994475201</c:v>
                </c:pt>
                <c:pt idx="72">
                  <c:v>1.9675740236079</c:v>
                </c:pt>
                <c:pt idx="73">
                  <c:v>1.99475984776829</c:v>
                </c:pt>
                <c:pt idx="74">
                  <c:v>2.0219456719286799</c:v>
                </c:pt>
                <c:pt idx="75">
                  <c:v>2.0491314960890601</c:v>
                </c:pt>
                <c:pt idx="76">
                  <c:v>2.07631732024945</c:v>
                </c:pt>
                <c:pt idx="77">
                  <c:v>2.1035031444098302</c:v>
                </c:pt>
                <c:pt idx="78">
                  <c:v>2.1306889685702202</c:v>
                </c:pt>
                <c:pt idx="79">
                  <c:v>2.1578747927305999</c:v>
                </c:pt>
                <c:pt idx="80">
                  <c:v>2.1850606168909898</c:v>
                </c:pt>
                <c:pt idx="81">
                  <c:v>2.21224644105137</c:v>
                </c:pt>
                <c:pt idx="82">
                  <c:v>2.23943226521176</c:v>
                </c:pt>
                <c:pt idx="83">
                  <c:v>2.2666180893721499</c:v>
                </c:pt>
                <c:pt idx="84">
                  <c:v>2.2938039135325301</c:v>
                </c:pt>
                <c:pt idx="85">
                  <c:v>2.3209897376929201</c:v>
                </c:pt>
                <c:pt idx="86">
                  <c:v>2.3481755618532998</c:v>
                </c:pt>
                <c:pt idx="87">
                  <c:v>2.3753613860136902</c:v>
                </c:pt>
                <c:pt idx="88">
                  <c:v>2.4025472101740699</c:v>
                </c:pt>
                <c:pt idx="89">
                  <c:v>2.4297330343344599</c:v>
                </c:pt>
                <c:pt idx="90">
                  <c:v>2.45691885849484</c:v>
                </c:pt>
                <c:pt idx="91">
                  <c:v>2.48410468265523</c:v>
                </c:pt>
                <c:pt idx="92">
                  <c:v>2.5112905068156199</c:v>
                </c:pt>
                <c:pt idx="93">
                  <c:v>2.5384763309760001</c:v>
                </c:pt>
                <c:pt idx="94">
                  <c:v>2.5656621551363901</c:v>
                </c:pt>
                <c:pt idx="95">
                  <c:v>2.5928479792967698</c:v>
                </c:pt>
                <c:pt idx="96">
                  <c:v>2.6200338034571602</c:v>
                </c:pt>
                <c:pt idx="97">
                  <c:v>2.6472196276175399</c:v>
                </c:pt>
                <c:pt idx="98">
                  <c:v>2.6744054517779299</c:v>
                </c:pt>
                <c:pt idx="99">
                  <c:v>2.7015912759383101</c:v>
                </c:pt>
                <c:pt idx="100">
                  <c:v>2.7287771000987</c:v>
                </c:pt>
                <c:pt idx="101">
                  <c:v>2.75596292425909</c:v>
                </c:pt>
                <c:pt idx="102">
                  <c:v>2.7831487484194701</c:v>
                </c:pt>
                <c:pt idx="103">
                  <c:v>2.8103345725798601</c:v>
                </c:pt>
                <c:pt idx="104">
                  <c:v>2.8375203967402398</c:v>
                </c:pt>
                <c:pt idx="105">
                  <c:v>2.8647062209006302</c:v>
                </c:pt>
                <c:pt idx="106">
                  <c:v>2.8918920450610099</c:v>
                </c:pt>
                <c:pt idx="107">
                  <c:v>2.9190778692213999</c:v>
                </c:pt>
                <c:pt idx="108">
                  <c:v>2.9462636933817801</c:v>
                </c:pt>
                <c:pt idx="109">
                  <c:v>2.97344951754217</c:v>
                </c:pt>
                <c:pt idx="110">
                  <c:v>3.00063534170256</c:v>
                </c:pt>
                <c:pt idx="111">
                  <c:v>3.0278211658629401</c:v>
                </c:pt>
                <c:pt idx="112">
                  <c:v>3.0550069900233301</c:v>
                </c:pt>
                <c:pt idx="113">
                  <c:v>3.0821928141837098</c:v>
                </c:pt>
                <c:pt idx="114">
                  <c:v>3.1093786383441002</c:v>
                </c:pt>
                <c:pt idx="115">
                  <c:v>3.13656446250448</c:v>
                </c:pt>
                <c:pt idx="116">
                  <c:v>3.1637502866648699</c:v>
                </c:pt>
                <c:pt idx="117">
                  <c:v>3.1909361108252501</c:v>
                </c:pt>
                <c:pt idx="118">
                  <c:v>3.21812193498564</c:v>
                </c:pt>
                <c:pt idx="119">
                  <c:v>3.24530775914603</c:v>
                </c:pt>
                <c:pt idx="120">
                  <c:v>3.2724935833064102</c:v>
                </c:pt>
                <c:pt idx="121">
                  <c:v>3.2996794074668001</c:v>
                </c:pt>
                <c:pt idx="122">
                  <c:v>3.3268652316271798</c:v>
                </c:pt>
                <c:pt idx="123">
                  <c:v>3.3540510557875698</c:v>
                </c:pt>
                <c:pt idx="124">
                  <c:v>3.38123687994795</c:v>
                </c:pt>
                <c:pt idx="125">
                  <c:v>3.4084227041083399</c:v>
                </c:pt>
                <c:pt idx="126">
                  <c:v>3.4356085282687201</c:v>
                </c:pt>
                <c:pt idx="127">
                  <c:v>3.46279435242911</c:v>
                </c:pt>
                <c:pt idx="128">
                  <c:v>3.4899801765895</c:v>
                </c:pt>
                <c:pt idx="129">
                  <c:v>3.5171660007498802</c:v>
                </c:pt>
                <c:pt idx="130">
                  <c:v>3.5443518249102701</c:v>
                </c:pt>
                <c:pt idx="131">
                  <c:v>3.5715376490706499</c:v>
                </c:pt>
                <c:pt idx="132">
                  <c:v>3.5987234732310398</c:v>
                </c:pt>
                <c:pt idx="133">
                  <c:v>3.62590929739142</c:v>
                </c:pt>
                <c:pt idx="134">
                  <c:v>3.6530951215518099</c:v>
                </c:pt>
                <c:pt idx="135">
                  <c:v>3.6802809457121901</c:v>
                </c:pt>
                <c:pt idx="136">
                  <c:v>3.7074667698725801</c:v>
                </c:pt>
                <c:pt idx="137">
                  <c:v>3.73465259403297</c:v>
                </c:pt>
                <c:pt idx="138">
                  <c:v>3.7618384181933502</c:v>
                </c:pt>
                <c:pt idx="139">
                  <c:v>3.7890242423537401</c:v>
                </c:pt>
                <c:pt idx="140">
                  <c:v>3.8162100665141199</c:v>
                </c:pt>
                <c:pt idx="141">
                  <c:v>3.8433958906745098</c:v>
                </c:pt>
                <c:pt idx="142">
                  <c:v>3.87058171483489</c:v>
                </c:pt>
                <c:pt idx="143">
                  <c:v>3.8977675389952799</c:v>
                </c:pt>
                <c:pt idx="144">
                  <c:v>3.9249533631556601</c:v>
                </c:pt>
                <c:pt idx="145">
                  <c:v>3.9521391873160501</c:v>
                </c:pt>
                <c:pt idx="146">
                  <c:v>3.97932501147644</c:v>
                </c:pt>
                <c:pt idx="147">
                  <c:v>4.0065108356368198</c:v>
                </c:pt>
                <c:pt idx="148">
                  <c:v>4.0336966597972097</c:v>
                </c:pt>
                <c:pt idx="149">
                  <c:v>4.0608824839575899</c:v>
                </c:pt>
                <c:pt idx="150">
                  <c:v>4.0880683081179798</c:v>
                </c:pt>
                <c:pt idx="151">
                  <c:v>4.11525413227836</c:v>
                </c:pt>
                <c:pt idx="152">
                  <c:v>4.14243995643875</c:v>
                </c:pt>
                <c:pt idx="153">
                  <c:v>4.1696257805991301</c:v>
                </c:pt>
                <c:pt idx="154">
                  <c:v>4.1968116047595201</c:v>
                </c:pt>
                <c:pt idx="155">
                  <c:v>4.2239974289199003</c:v>
                </c:pt>
                <c:pt idx="156">
                  <c:v>4.2511832530802902</c:v>
                </c:pt>
                <c:pt idx="157">
                  <c:v>4.2783690772406802</c:v>
                </c:pt>
                <c:pt idx="158">
                  <c:v>4.3055549014010603</c:v>
                </c:pt>
                <c:pt idx="159">
                  <c:v>4.3327407255614503</c:v>
                </c:pt>
                <c:pt idx="160">
                  <c:v>4.3599265497218296</c:v>
                </c:pt>
                <c:pt idx="161">
                  <c:v>4.3871123738822204</c:v>
                </c:pt>
                <c:pt idx="162">
                  <c:v>4.4142981980425997</c:v>
                </c:pt>
                <c:pt idx="163">
                  <c:v>4.4414840222029897</c:v>
                </c:pt>
                <c:pt idx="164">
                  <c:v>4.4686698463633796</c:v>
                </c:pt>
                <c:pt idx="165">
                  <c:v>4.4958556705237598</c:v>
                </c:pt>
                <c:pt idx="166">
                  <c:v>4.5230414946841497</c:v>
                </c:pt>
                <c:pt idx="167">
                  <c:v>4.5502273188445299</c:v>
                </c:pt>
                <c:pt idx="168">
                  <c:v>4.5774131430049199</c:v>
                </c:pt>
                <c:pt idx="169">
                  <c:v>4.6045989671653</c:v>
                </c:pt>
                <c:pt idx="170">
                  <c:v>4.63178479132569</c:v>
                </c:pt>
                <c:pt idx="171">
                  <c:v>4.6589706154860799</c:v>
                </c:pt>
                <c:pt idx="172">
                  <c:v>4.6861564396464601</c:v>
                </c:pt>
                <c:pt idx="173">
                  <c:v>4.7133422638068403</c:v>
                </c:pt>
                <c:pt idx="174">
                  <c:v>4.7405280879672302</c:v>
                </c:pt>
                <c:pt idx="175">
                  <c:v>4.7677139121276202</c:v>
                </c:pt>
                <c:pt idx="176">
                  <c:v>4.7948997362880004</c:v>
                </c:pt>
                <c:pt idx="177">
                  <c:v>4.8220855604483903</c:v>
                </c:pt>
                <c:pt idx="178">
                  <c:v>4.8492713846087696</c:v>
                </c:pt>
                <c:pt idx="179">
                  <c:v>4.8764572087691596</c:v>
                </c:pt>
                <c:pt idx="180">
                  <c:v>4.9036430329295397</c:v>
                </c:pt>
                <c:pt idx="181">
                  <c:v>4.9308288570899297</c:v>
                </c:pt>
                <c:pt idx="182">
                  <c:v>4.9580146812503196</c:v>
                </c:pt>
                <c:pt idx="183">
                  <c:v>4.9852005054106998</c:v>
                </c:pt>
                <c:pt idx="184">
                  <c:v>5.0123863295710898</c:v>
                </c:pt>
                <c:pt idx="185">
                  <c:v>5.0395721537314699</c:v>
                </c:pt>
                <c:pt idx="186">
                  <c:v>5.0667579778918599</c:v>
                </c:pt>
                <c:pt idx="187">
                  <c:v>5.0939438020522401</c:v>
                </c:pt>
                <c:pt idx="188">
                  <c:v>5.12112962621263</c:v>
                </c:pt>
                <c:pt idx="189">
                  <c:v>5.1483154503730102</c:v>
                </c:pt>
                <c:pt idx="190">
                  <c:v>5.1755012745334001</c:v>
                </c:pt>
                <c:pt idx="191">
                  <c:v>5.2026870986937803</c:v>
                </c:pt>
                <c:pt idx="192">
                  <c:v>5.2298729228541703</c:v>
                </c:pt>
                <c:pt idx="193">
                  <c:v>5.2570587470145602</c:v>
                </c:pt>
                <c:pt idx="194">
                  <c:v>5.2842445711749404</c:v>
                </c:pt>
                <c:pt idx="195">
                  <c:v>5.3114303953353303</c:v>
                </c:pt>
                <c:pt idx="196">
                  <c:v>5.3386162194957096</c:v>
                </c:pt>
                <c:pt idx="197">
                  <c:v>5.3658020436560996</c:v>
                </c:pt>
                <c:pt idx="198">
                  <c:v>5.3929878678164798</c:v>
                </c:pt>
                <c:pt idx="199">
                  <c:v>5.4201736919768697</c:v>
                </c:pt>
                <c:pt idx="200">
                  <c:v>5.4473595161372499</c:v>
                </c:pt>
                <c:pt idx="201">
                  <c:v>5.4745453402976398</c:v>
                </c:pt>
                <c:pt idx="202">
                  <c:v>5.5017311644580298</c:v>
                </c:pt>
                <c:pt idx="203">
                  <c:v>5.52891698861841</c:v>
                </c:pt>
                <c:pt idx="204">
                  <c:v>5.5561028127787999</c:v>
                </c:pt>
                <c:pt idx="205">
                  <c:v>5.5832886369391801</c:v>
                </c:pt>
                <c:pt idx="206">
                  <c:v>5.61047446109957</c:v>
                </c:pt>
                <c:pt idx="207">
                  <c:v>5.6376602852599502</c:v>
                </c:pt>
                <c:pt idx="208">
                  <c:v>5.6648461094203402</c:v>
                </c:pt>
                <c:pt idx="209">
                  <c:v>5.6920319335807203</c:v>
                </c:pt>
                <c:pt idx="210">
                  <c:v>5.7192177577411103</c:v>
                </c:pt>
                <c:pt idx="211">
                  <c:v>5.7464035819015002</c:v>
                </c:pt>
                <c:pt idx="212">
                  <c:v>5.7735894060618804</c:v>
                </c:pt>
                <c:pt idx="213">
                  <c:v>5.8007752302222704</c:v>
                </c:pt>
                <c:pt idx="214">
                  <c:v>5.8279610543826497</c:v>
                </c:pt>
                <c:pt idx="215">
                  <c:v>5.8551468785430396</c:v>
                </c:pt>
                <c:pt idx="216">
                  <c:v>5.8823327027034198</c:v>
                </c:pt>
                <c:pt idx="217">
                  <c:v>5.9095185268638097</c:v>
                </c:pt>
                <c:pt idx="218">
                  <c:v>5.9367043510241997</c:v>
                </c:pt>
                <c:pt idx="219">
                  <c:v>5.9638901751845799</c:v>
                </c:pt>
                <c:pt idx="220">
                  <c:v>5.9910759993449698</c:v>
                </c:pt>
                <c:pt idx="221">
                  <c:v>6.01826182350535</c:v>
                </c:pt>
                <c:pt idx="222">
                  <c:v>6.0454476476657399</c:v>
                </c:pt>
                <c:pt idx="223">
                  <c:v>6.0726334718261201</c:v>
                </c:pt>
                <c:pt idx="224">
                  <c:v>6.0998192959865101</c:v>
                </c:pt>
                <c:pt idx="225">
                  <c:v>6.1270051201468902</c:v>
                </c:pt>
                <c:pt idx="226">
                  <c:v>6.1541909443072802</c:v>
                </c:pt>
                <c:pt idx="227">
                  <c:v>6.1813767684676604</c:v>
                </c:pt>
                <c:pt idx="228">
                  <c:v>6.2085625926280503</c:v>
                </c:pt>
                <c:pt idx="229">
                  <c:v>6.2357484167884403</c:v>
                </c:pt>
                <c:pt idx="230">
                  <c:v>6.2629342409488196</c:v>
                </c:pt>
                <c:pt idx="231">
                  <c:v>6.2901200651092104</c:v>
                </c:pt>
                <c:pt idx="232">
                  <c:v>6.3173058892695897</c:v>
                </c:pt>
                <c:pt idx="233">
                  <c:v>6.3444917134299796</c:v>
                </c:pt>
                <c:pt idx="234">
                  <c:v>6.3716775375903598</c:v>
                </c:pt>
                <c:pt idx="235">
                  <c:v>6.3988633617507498</c:v>
                </c:pt>
                <c:pt idx="236">
                  <c:v>6.4260491859111397</c:v>
                </c:pt>
                <c:pt idx="237">
                  <c:v>6.4532350100715199</c:v>
                </c:pt>
                <c:pt idx="238">
                  <c:v>6.4804208342319098</c:v>
                </c:pt>
                <c:pt idx="239">
                  <c:v>6.50760665839229</c:v>
                </c:pt>
                <c:pt idx="240">
                  <c:v>6.53479248255268</c:v>
                </c:pt>
                <c:pt idx="241">
                  <c:v>6.5619783067130601</c:v>
                </c:pt>
                <c:pt idx="242">
                  <c:v>6.5891641308734501</c:v>
                </c:pt>
                <c:pt idx="243">
                  <c:v>6.6163499550338303</c:v>
                </c:pt>
                <c:pt idx="244">
                  <c:v>6.6435357791942202</c:v>
                </c:pt>
                <c:pt idx="245">
                  <c:v>6.6707216033546004</c:v>
                </c:pt>
                <c:pt idx="246">
                  <c:v>6.6979074275149904</c:v>
                </c:pt>
                <c:pt idx="247">
                  <c:v>6.7250932516753803</c:v>
                </c:pt>
                <c:pt idx="248">
                  <c:v>6.7522790758357596</c:v>
                </c:pt>
                <c:pt idx="249">
                  <c:v>6.7794648999961504</c:v>
                </c:pt>
                <c:pt idx="250">
                  <c:v>6.8066507241565297</c:v>
                </c:pt>
                <c:pt idx="251">
                  <c:v>6.8338365483169197</c:v>
                </c:pt>
                <c:pt idx="252">
                  <c:v>6.8610223724772998</c:v>
                </c:pt>
                <c:pt idx="253">
                  <c:v>6.8882081966376898</c:v>
                </c:pt>
                <c:pt idx="254">
                  <c:v>6.91539402079807</c:v>
                </c:pt>
                <c:pt idx="255">
                  <c:v>6.9425798449584599</c:v>
                </c:pt>
                <c:pt idx="256">
                  <c:v>6.9697656691188499</c:v>
                </c:pt>
                <c:pt idx="257">
                  <c:v>6.99695149327923</c:v>
                </c:pt>
                <c:pt idx="258">
                  <c:v>7.02413731743962</c:v>
                </c:pt>
                <c:pt idx="259">
                  <c:v>7.0513231416000002</c:v>
                </c:pt>
                <c:pt idx="260">
                  <c:v>7.0785089657603901</c:v>
                </c:pt>
                <c:pt idx="261">
                  <c:v>7.1056947899207703</c:v>
                </c:pt>
                <c:pt idx="262">
                  <c:v>7.1328806140811603</c:v>
                </c:pt>
                <c:pt idx="263">
                  <c:v>7.1600664382415404</c:v>
                </c:pt>
                <c:pt idx="264">
                  <c:v>7.1872522624019304</c:v>
                </c:pt>
                <c:pt idx="265">
                  <c:v>7.2144380865623203</c:v>
                </c:pt>
                <c:pt idx="266">
                  <c:v>7.2416239107226996</c:v>
                </c:pt>
                <c:pt idx="267">
                  <c:v>7.2688097348830896</c:v>
                </c:pt>
                <c:pt idx="268">
                  <c:v>7.2959955590434697</c:v>
                </c:pt>
                <c:pt idx="269">
                  <c:v>7.3231813832038597</c:v>
                </c:pt>
                <c:pt idx="270">
                  <c:v>7.3503672073642399</c:v>
                </c:pt>
                <c:pt idx="271">
                  <c:v>7.3775530315246298</c:v>
                </c:pt>
                <c:pt idx="272">
                  <c:v>7.4047388556850198</c:v>
                </c:pt>
                <c:pt idx="273">
                  <c:v>7.4319246798454</c:v>
                </c:pt>
                <c:pt idx="274">
                  <c:v>7.4591105040057899</c:v>
                </c:pt>
                <c:pt idx="275">
                  <c:v>7.4862963281661701</c:v>
                </c:pt>
                <c:pt idx="276">
                  <c:v>7.51348215232656</c:v>
                </c:pt>
                <c:pt idx="277">
                  <c:v>7.5406679764869402</c:v>
                </c:pt>
                <c:pt idx="278">
                  <c:v>7.5678538006473302</c:v>
                </c:pt>
                <c:pt idx="279">
                  <c:v>7.5950396248077103</c:v>
                </c:pt>
                <c:pt idx="280">
                  <c:v>7.6222254489681003</c:v>
                </c:pt>
                <c:pt idx="281">
                  <c:v>7.6494112731284796</c:v>
                </c:pt>
                <c:pt idx="282">
                  <c:v>7.6765970972888704</c:v>
                </c:pt>
                <c:pt idx="283">
                  <c:v>7.7037829214492604</c:v>
                </c:pt>
                <c:pt idx="284">
                  <c:v>7.7309687456096396</c:v>
                </c:pt>
                <c:pt idx="285">
                  <c:v>7.7581545697700296</c:v>
                </c:pt>
                <c:pt idx="286">
                  <c:v>7.7853403939304098</c:v>
                </c:pt>
                <c:pt idx="287">
                  <c:v>7.8125262180907997</c:v>
                </c:pt>
                <c:pt idx="288">
                  <c:v>7.8397120422511799</c:v>
                </c:pt>
                <c:pt idx="289">
                  <c:v>7.8668978664115699</c:v>
                </c:pt>
                <c:pt idx="290">
                  <c:v>7.8940836905719598</c:v>
                </c:pt>
                <c:pt idx="291">
                  <c:v>7.92126951473234</c:v>
                </c:pt>
                <c:pt idx="292">
                  <c:v>7.9484553388927202</c:v>
                </c:pt>
                <c:pt idx="293">
                  <c:v>7.9756411630531101</c:v>
                </c:pt>
                <c:pt idx="294">
                  <c:v>8.0028269872134992</c:v>
                </c:pt>
                <c:pt idx="295">
                  <c:v>8.0300128113738793</c:v>
                </c:pt>
                <c:pt idx="296">
                  <c:v>8.0571986355342702</c:v>
                </c:pt>
                <c:pt idx="297">
                  <c:v>8.0843844596946504</c:v>
                </c:pt>
                <c:pt idx="298">
                  <c:v>8.1115702838550394</c:v>
                </c:pt>
                <c:pt idx="299">
                  <c:v>8.1387561080154196</c:v>
                </c:pt>
                <c:pt idx="300">
                  <c:v>8.1659419321758104</c:v>
                </c:pt>
                <c:pt idx="301">
                  <c:v>8.1931277563361995</c:v>
                </c:pt>
                <c:pt idx="302">
                  <c:v>8.2203135804965797</c:v>
                </c:pt>
                <c:pt idx="303">
                  <c:v>8.2474994046569705</c:v>
                </c:pt>
                <c:pt idx="304">
                  <c:v>8.2746852288173507</c:v>
                </c:pt>
                <c:pt idx="305">
                  <c:v>8.3018710529777398</c:v>
                </c:pt>
                <c:pt idx="306">
                  <c:v>8.3290568771381199</c:v>
                </c:pt>
                <c:pt idx="307">
                  <c:v>8.3562427012985108</c:v>
                </c:pt>
                <c:pt idx="308">
                  <c:v>8.3834285254588892</c:v>
                </c:pt>
                <c:pt idx="309">
                  <c:v>8.41061434961928</c:v>
                </c:pt>
                <c:pt idx="310">
                  <c:v>8.4378001737796708</c:v>
                </c:pt>
                <c:pt idx="311">
                  <c:v>8.4649859979400492</c:v>
                </c:pt>
                <c:pt idx="312">
                  <c:v>8.4921718221004401</c:v>
                </c:pt>
                <c:pt idx="313">
                  <c:v>8.5193576462608203</c:v>
                </c:pt>
                <c:pt idx="314">
                  <c:v>8.5465434704212093</c:v>
                </c:pt>
                <c:pt idx="315">
                  <c:v>8.5737292945815895</c:v>
                </c:pt>
                <c:pt idx="316">
                  <c:v>8.6009151187419803</c:v>
                </c:pt>
                <c:pt idx="317">
                  <c:v>8.6281009429023694</c:v>
                </c:pt>
                <c:pt idx="318">
                  <c:v>8.6552867670627496</c:v>
                </c:pt>
                <c:pt idx="319">
                  <c:v>8.6824725912231404</c:v>
                </c:pt>
                <c:pt idx="320">
                  <c:v>8.7096584153835206</c:v>
                </c:pt>
                <c:pt idx="321">
                  <c:v>8.7368442395439097</c:v>
                </c:pt>
                <c:pt idx="322">
                  <c:v>8.7640300637042898</c:v>
                </c:pt>
                <c:pt idx="323">
                  <c:v>8.7912158878646807</c:v>
                </c:pt>
                <c:pt idx="324">
                  <c:v>8.8184017120250608</c:v>
                </c:pt>
                <c:pt idx="325">
                  <c:v>8.8455875361854499</c:v>
                </c:pt>
                <c:pt idx="326">
                  <c:v>8.8727733603458301</c:v>
                </c:pt>
                <c:pt idx="327">
                  <c:v>8.8999591845062191</c:v>
                </c:pt>
                <c:pt idx="328">
                  <c:v>8.92714500866661</c:v>
                </c:pt>
                <c:pt idx="329">
                  <c:v>8.9543308328269902</c:v>
                </c:pt>
                <c:pt idx="330">
                  <c:v>8.9815166569873792</c:v>
                </c:pt>
                <c:pt idx="331">
                  <c:v>9.0087024811477594</c:v>
                </c:pt>
                <c:pt idx="332">
                  <c:v>9.0358883053081502</c:v>
                </c:pt>
              </c:numCache>
            </c:numRef>
          </c:xVal>
          <c:yVal>
            <c:numRef>
              <c:f>Sheet1!$C$2:$C$334</c:f>
              <c:numCache>
                <c:formatCode>General</c:formatCode>
                <c:ptCount val="333"/>
                <c:pt idx="0">
                  <c:v>1084.9649999999999</c:v>
                </c:pt>
                <c:pt idx="1">
                  <c:v>1141.559</c:v>
                </c:pt>
                <c:pt idx="2">
                  <c:v>1220.684</c:v>
                </c:pt>
                <c:pt idx="3">
                  <c:v>1169.443</c:v>
                </c:pt>
                <c:pt idx="4">
                  <c:v>1044.433</c:v>
                </c:pt>
                <c:pt idx="5">
                  <c:v>1211.704</c:v>
                </c:pt>
                <c:pt idx="6">
                  <c:v>1197.71</c:v>
                </c:pt>
                <c:pt idx="7">
                  <c:v>1184.162</c:v>
                </c:pt>
                <c:pt idx="8">
                  <c:v>1240.913</c:v>
                </c:pt>
                <c:pt idx="9">
                  <c:v>1254.25</c:v>
                </c:pt>
                <c:pt idx="10">
                  <c:v>1205.4549999999999</c:v>
                </c:pt>
                <c:pt idx="11">
                  <c:v>1257.088</c:v>
                </c:pt>
                <c:pt idx="12">
                  <c:v>1226.98</c:v>
                </c:pt>
                <c:pt idx="13">
                  <c:v>1415.5309999999999</c:v>
                </c:pt>
                <c:pt idx="14">
                  <c:v>1219.704</c:v>
                </c:pt>
                <c:pt idx="15">
                  <c:v>1368.1120000000001</c:v>
                </c:pt>
                <c:pt idx="16">
                  <c:v>1473.48</c:v>
                </c:pt>
                <c:pt idx="17">
                  <c:v>1307.1980000000001</c:v>
                </c:pt>
                <c:pt idx="18">
                  <c:v>1280.4390000000001</c:v>
                </c:pt>
                <c:pt idx="19">
                  <c:v>1299.829</c:v>
                </c:pt>
                <c:pt idx="20">
                  <c:v>1320.9549999999999</c:v>
                </c:pt>
                <c:pt idx="21">
                  <c:v>1421.2819999999999</c:v>
                </c:pt>
                <c:pt idx="22">
                  <c:v>1288.5740000000001</c:v>
                </c:pt>
                <c:pt idx="23">
                  <c:v>1405.7719999999999</c:v>
                </c:pt>
                <c:pt idx="24">
                  <c:v>1342.933</c:v>
                </c:pt>
                <c:pt idx="25">
                  <c:v>1316.9749999999999</c:v>
                </c:pt>
                <c:pt idx="26">
                  <c:v>1394.902</c:v>
                </c:pt>
                <c:pt idx="27">
                  <c:v>1461.174</c:v>
                </c:pt>
                <c:pt idx="28">
                  <c:v>1458.2139999999999</c:v>
                </c:pt>
                <c:pt idx="29">
                  <c:v>1335.136</c:v>
                </c:pt>
                <c:pt idx="30">
                  <c:v>1333.797</c:v>
                </c:pt>
                <c:pt idx="31">
                  <c:v>1497.7470000000001</c:v>
                </c:pt>
                <c:pt idx="32">
                  <c:v>1440.5419999999999</c:v>
                </c:pt>
                <c:pt idx="33">
                  <c:v>1521.3489999999999</c:v>
                </c:pt>
                <c:pt idx="34">
                  <c:v>1279.442</c:v>
                </c:pt>
                <c:pt idx="35">
                  <c:v>1428.502</c:v>
                </c:pt>
                <c:pt idx="36">
                  <c:v>1367.4639999999999</c:v>
                </c:pt>
                <c:pt idx="37">
                  <c:v>1543.9380000000001</c:v>
                </c:pt>
                <c:pt idx="38">
                  <c:v>1678.787</c:v>
                </c:pt>
                <c:pt idx="39">
                  <c:v>1556.8140000000001</c:v>
                </c:pt>
                <c:pt idx="40">
                  <c:v>1550.9169999999999</c:v>
                </c:pt>
                <c:pt idx="41">
                  <c:v>1464.0060000000001</c:v>
                </c:pt>
                <c:pt idx="42">
                  <c:v>1513.1369999999999</c:v>
                </c:pt>
                <c:pt idx="43">
                  <c:v>1526.5540000000001</c:v>
                </c:pt>
                <c:pt idx="44">
                  <c:v>1493.0219999999999</c:v>
                </c:pt>
                <c:pt idx="45">
                  <c:v>1701.3520000000001</c:v>
                </c:pt>
                <c:pt idx="46">
                  <c:v>1545.527</c:v>
                </c:pt>
                <c:pt idx="47">
                  <c:v>1607.88</c:v>
                </c:pt>
                <c:pt idx="48">
                  <c:v>1607.855</c:v>
                </c:pt>
                <c:pt idx="49">
                  <c:v>1538.662</c:v>
                </c:pt>
                <c:pt idx="50">
                  <c:v>1588.913</c:v>
                </c:pt>
                <c:pt idx="51">
                  <c:v>1690.23</c:v>
                </c:pt>
                <c:pt idx="52">
                  <c:v>1572.6369999999999</c:v>
                </c:pt>
                <c:pt idx="53">
                  <c:v>1728.5889999999999</c:v>
                </c:pt>
                <c:pt idx="54">
                  <c:v>1750.3810000000001</c:v>
                </c:pt>
                <c:pt idx="55">
                  <c:v>1721.857</c:v>
                </c:pt>
                <c:pt idx="56">
                  <c:v>1717.9639999999999</c:v>
                </c:pt>
                <c:pt idx="57">
                  <c:v>1725.7929999999999</c:v>
                </c:pt>
                <c:pt idx="58">
                  <c:v>1826.6980000000001</c:v>
                </c:pt>
                <c:pt idx="59">
                  <c:v>1624.204</c:v>
                </c:pt>
                <c:pt idx="60">
                  <c:v>1584.538</c:v>
                </c:pt>
                <c:pt idx="61">
                  <c:v>1824.403</c:v>
                </c:pt>
                <c:pt idx="62">
                  <c:v>1702.0640000000001</c:v>
                </c:pt>
                <c:pt idx="63">
                  <c:v>1915.482</c:v>
                </c:pt>
                <c:pt idx="64">
                  <c:v>1636.5360000000001</c:v>
                </c:pt>
                <c:pt idx="65">
                  <c:v>1779.501</c:v>
                </c:pt>
                <c:pt idx="66">
                  <c:v>1653.866</c:v>
                </c:pt>
                <c:pt idx="67">
                  <c:v>1757.96</c:v>
                </c:pt>
                <c:pt idx="68">
                  <c:v>1685.943</c:v>
                </c:pt>
                <c:pt idx="69">
                  <c:v>1835.1679999999999</c:v>
                </c:pt>
                <c:pt idx="70">
                  <c:v>1837.481</c:v>
                </c:pt>
                <c:pt idx="71">
                  <c:v>1886.329</c:v>
                </c:pt>
                <c:pt idx="72">
                  <c:v>1684.59</c:v>
                </c:pt>
                <c:pt idx="73">
                  <c:v>1725.7460000000001</c:v>
                </c:pt>
                <c:pt idx="74">
                  <c:v>1970.0630000000001</c:v>
                </c:pt>
                <c:pt idx="75">
                  <c:v>1815.0129999999999</c:v>
                </c:pt>
                <c:pt idx="76">
                  <c:v>1839.652</c:v>
                </c:pt>
                <c:pt idx="77">
                  <c:v>1927.261</c:v>
                </c:pt>
                <c:pt idx="78">
                  <c:v>2086.6260000000002</c:v>
                </c:pt>
                <c:pt idx="79">
                  <c:v>1816.5060000000001</c:v>
                </c:pt>
                <c:pt idx="80">
                  <c:v>1922.9390000000001</c:v>
                </c:pt>
                <c:pt idx="81">
                  <c:v>1996.6880000000001</c:v>
                </c:pt>
                <c:pt idx="82">
                  <c:v>1837.068</c:v>
                </c:pt>
                <c:pt idx="83">
                  <c:v>1970.231</c:v>
                </c:pt>
                <c:pt idx="84">
                  <c:v>1978.9749999999999</c:v>
                </c:pt>
                <c:pt idx="85">
                  <c:v>1887.6990000000001</c:v>
                </c:pt>
                <c:pt idx="86">
                  <c:v>2090.069</c:v>
                </c:pt>
                <c:pt idx="87">
                  <c:v>1966.9649999999999</c:v>
                </c:pt>
                <c:pt idx="88">
                  <c:v>1911.3889999999999</c:v>
                </c:pt>
                <c:pt idx="89">
                  <c:v>1943.366</c:v>
                </c:pt>
                <c:pt idx="90">
                  <c:v>1927.241</c:v>
                </c:pt>
                <c:pt idx="91">
                  <c:v>2009.559</c:v>
                </c:pt>
                <c:pt idx="92">
                  <c:v>1821.96</c:v>
                </c:pt>
                <c:pt idx="93">
                  <c:v>2091.6729999999998</c:v>
                </c:pt>
                <c:pt idx="94">
                  <c:v>1979.9960000000001</c:v>
                </c:pt>
                <c:pt idx="95">
                  <c:v>2047.46</c:v>
                </c:pt>
                <c:pt idx="96">
                  <c:v>2071.2570000000001</c:v>
                </c:pt>
                <c:pt idx="97">
                  <c:v>1991.873</c:v>
                </c:pt>
                <c:pt idx="98">
                  <c:v>2042.278</c:v>
                </c:pt>
                <c:pt idx="99">
                  <c:v>2129.85</c:v>
                </c:pt>
                <c:pt idx="100">
                  <c:v>2112.4389999999999</c:v>
                </c:pt>
                <c:pt idx="101">
                  <c:v>1915.482</c:v>
                </c:pt>
                <c:pt idx="102">
                  <c:v>2097.096</c:v>
                </c:pt>
                <c:pt idx="103">
                  <c:v>2091.09</c:v>
                </c:pt>
                <c:pt idx="104">
                  <c:v>2069.569</c:v>
                </c:pt>
                <c:pt idx="105">
                  <c:v>2087.549</c:v>
                </c:pt>
                <c:pt idx="106">
                  <c:v>2107.3389999999999</c:v>
                </c:pt>
                <c:pt idx="107">
                  <c:v>2120.3029999999999</c:v>
                </c:pt>
                <c:pt idx="108">
                  <c:v>2082.9450000000002</c:v>
                </c:pt>
                <c:pt idx="109">
                  <c:v>2070.8200000000002</c:v>
                </c:pt>
                <c:pt idx="110">
                  <c:v>2228.8960000000002</c:v>
                </c:pt>
                <c:pt idx="111">
                  <c:v>2145.0120000000002</c:v>
                </c:pt>
                <c:pt idx="112">
                  <c:v>2170.4969999999998</c:v>
                </c:pt>
                <c:pt idx="113">
                  <c:v>2268.8510000000001</c:v>
                </c:pt>
                <c:pt idx="114">
                  <c:v>2067.1779999999999</c:v>
                </c:pt>
                <c:pt idx="115">
                  <c:v>2130.6219999999998</c:v>
                </c:pt>
                <c:pt idx="116">
                  <c:v>2175.0819999999999</c:v>
                </c:pt>
                <c:pt idx="117">
                  <c:v>2185.752</c:v>
                </c:pt>
                <c:pt idx="118">
                  <c:v>2166.9699999999998</c:v>
                </c:pt>
                <c:pt idx="119">
                  <c:v>2218.9699999999998</c:v>
                </c:pt>
                <c:pt idx="120">
                  <c:v>2027.5530000000001</c:v>
                </c:pt>
                <c:pt idx="121">
                  <c:v>2183.7199999999998</c:v>
                </c:pt>
                <c:pt idx="122">
                  <c:v>2219.335</c:v>
                </c:pt>
                <c:pt idx="123">
                  <c:v>2346.0230000000001</c:v>
                </c:pt>
                <c:pt idx="124">
                  <c:v>2195.616</c:v>
                </c:pt>
                <c:pt idx="125">
                  <c:v>2088.69</c:v>
                </c:pt>
                <c:pt idx="126">
                  <c:v>2258.4450000000002</c:v>
                </c:pt>
                <c:pt idx="127">
                  <c:v>2075.7460000000001</c:v>
                </c:pt>
                <c:pt idx="128">
                  <c:v>2118.6010000000001</c:v>
                </c:pt>
                <c:pt idx="129">
                  <c:v>2064.152</c:v>
                </c:pt>
                <c:pt idx="130">
                  <c:v>2110.2359999999999</c:v>
                </c:pt>
                <c:pt idx="131">
                  <c:v>2212.3409999999999</c:v>
                </c:pt>
                <c:pt idx="132">
                  <c:v>2069.3339999999998</c:v>
                </c:pt>
                <c:pt idx="133">
                  <c:v>2038.7670000000001</c:v>
                </c:pt>
                <c:pt idx="134">
                  <c:v>2063.038</c:v>
                </c:pt>
                <c:pt idx="135">
                  <c:v>2237.6590000000001</c:v>
                </c:pt>
                <c:pt idx="136">
                  <c:v>2204.6579999999999</c:v>
                </c:pt>
                <c:pt idx="137">
                  <c:v>2210.201</c:v>
                </c:pt>
                <c:pt idx="138">
                  <c:v>2191.683</c:v>
                </c:pt>
                <c:pt idx="139">
                  <c:v>2160.0630000000001</c:v>
                </c:pt>
                <c:pt idx="140">
                  <c:v>2149.7339999999999</c:v>
                </c:pt>
                <c:pt idx="141">
                  <c:v>2275.6379999999999</c:v>
                </c:pt>
                <c:pt idx="142">
                  <c:v>2162.482</c:v>
                </c:pt>
                <c:pt idx="143">
                  <c:v>2182.1419999999998</c:v>
                </c:pt>
                <c:pt idx="144">
                  <c:v>2220.8760000000002</c:v>
                </c:pt>
                <c:pt idx="145">
                  <c:v>2230.808</c:v>
                </c:pt>
                <c:pt idx="146">
                  <c:v>2197.85</c:v>
                </c:pt>
                <c:pt idx="147">
                  <c:v>2235.2159999999999</c:v>
                </c:pt>
                <c:pt idx="148">
                  <c:v>2081.2359999999999</c:v>
                </c:pt>
                <c:pt idx="149">
                  <c:v>2246.7930000000001</c:v>
                </c:pt>
                <c:pt idx="150">
                  <c:v>2346.4859999999999</c:v>
                </c:pt>
                <c:pt idx="151">
                  <c:v>2330.08</c:v>
                </c:pt>
                <c:pt idx="152">
                  <c:v>2103.2249999999999</c:v>
                </c:pt>
                <c:pt idx="153">
                  <c:v>2327.288</c:v>
                </c:pt>
                <c:pt idx="154">
                  <c:v>2227.8449999999998</c:v>
                </c:pt>
                <c:pt idx="155">
                  <c:v>2161.4899999999998</c:v>
                </c:pt>
                <c:pt idx="156">
                  <c:v>2311.2269999999999</c:v>
                </c:pt>
                <c:pt idx="157">
                  <c:v>2343.788</c:v>
                </c:pt>
                <c:pt idx="158">
                  <c:v>2056.1469999999999</c:v>
                </c:pt>
                <c:pt idx="159">
                  <c:v>2075.9279999999999</c:v>
                </c:pt>
                <c:pt idx="160">
                  <c:v>2339.4450000000002</c:v>
                </c:pt>
                <c:pt idx="161">
                  <c:v>2340.09</c:v>
                </c:pt>
                <c:pt idx="162">
                  <c:v>2250.3139999999999</c:v>
                </c:pt>
                <c:pt idx="163">
                  <c:v>2432.643</c:v>
                </c:pt>
                <c:pt idx="164">
                  <c:v>2114.4760000000001</c:v>
                </c:pt>
                <c:pt idx="165">
                  <c:v>2373.69</c:v>
                </c:pt>
                <c:pt idx="166">
                  <c:v>2172.5810000000001</c:v>
                </c:pt>
                <c:pt idx="167">
                  <c:v>2313.424</c:v>
                </c:pt>
                <c:pt idx="168">
                  <c:v>2204.6239999999998</c:v>
                </c:pt>
                <c:pt idx="169">
                  <c:v>2288.2449999999999</c:v>
                </c:pt>
                <c:pt idx="170">
                  <c:v>2250.36</c:v>
                </c:pt>
                <c:pt idx="171">
                  <c:v>2125.0680000000002</c:v>
                </c:pt>
                <c:pt idx="172">
                  <c:v>2106.2779999999998</c:v>
                </c:pt>
                <c:pt idx="173">
                  <c:v>2190.4009999999998</c:v>
                </c:pt>
                <c:pt idx="174">
                  <c:v>2156.607</c:v>
                </c:pt>
                <c:pt idx="175">
                  <c:v>2325.3139999999999</c:v>
                </c:pt>
                <c:pt idx="176">
                  <c:v>2194.011</c:v>
                </c:pt>
                <c:pt idx="177">
                  <c:v>2285.4389999999999</c:v>
                </c:pt>
                <c:pt idx="178">
                  <c:v>2338.826</c:v>
                </c:pt>
                <c:pt idx="179">
                  <c:v>2170.1950000000002</c:v>
                </c:pt>
                <c:pt idx="180">
                  <c:v>2164.5059999999999</c:v>
                </c:pt>
                <c:pt idx="181">
                  <c:v>2287.1779999999999</c:v>
                </c:pt>
                <c:pt idx="182">
                  <c:v>2252.2829999999999</c:v>
                </c:pt>
                <c:pt idx="183">
                  <c:v>2166.674</c:v>
                </c:pt>
                <c:pt idx="184">
                  <c:v>2133.0479999999998</c:v>
                </c:pt>
                <c:pt idx="185">
                  <c:v>2225.712</c:v>
                </c:pt>
                <c:pt idx="186">
                  <c:v>2071.172</c:v>
                </c:pt>
                <c:pt idx="187">
                  <c:v>2186.3130000000001</c:v>
                </c:pt>
                <c:pt idx="188">
                  <c:v>2081.5210000000002</c:v>
                </c:pt>
                <c:pt idx="189">
                  <c:v>2188.81</c:v>
                </c:pt>
                <c:pt idx="190">
                  <c:v>2412.384</c:v>
                </c:pt>
                <c:pt idx="191">
                  <c:v>2148.23</c:v>
                </c:pt>
                <c:pt idx="192">
                  <c:v>2358.9340000000002</c:v>
                </c:pt>
                <c:pt idx="193">
                  <c:v>2182.6779999999999</c:v>
                </c:pt>
                <c:pt idx="194">
                  <c:v>2176.6579999999999</c:v>
                </c:pt>
                <c:pt idx="195">
                  <c:v>2214.75</c:v>
                </c:pt>
                <c:pt idx="196">
                  <c:v>2238.3870000000002</c:v>
                </c:pt>
                <c:pt idx="197">
                  <c:v>2256.0329999999999</c:v>
                </c:pt>
                <c:pt idx="198">
                  <c:v>2267.585</c:v>
                </c:pt>
                <c:pt idx="199">
                  <c:v>2192.683</c:v>
                </c:pt>
                <c:pt idx="200">
                  <c:v>2138.0650000000001</c:v>
                </c:pt>
                <c:pt idx="201">
                  <c:v>2363.413</c:v>
                </c:pt>
                <c:pt idx="202">
                  <c:v>2246.7829999999999</c:v>
                </c:pt>
                <c:pt idx="203">
                  <c:v>2330.5700000000002</c:v>
                </c:pt>
                <c:pt idx="204">
                  <c:v>2155.576</c:v>
                </c:pt>
                <c:pt idx="205">
                  <c:v>2198.3110000000001</c:v>
                </c:pt>
                <c:pt idx="206">
                  <c:v>2158.288</c:v>
                </c:pt>
                <c:pt idx="207">
                  <c:v>2084.1260000000002</c:v>
                </c:pt>
                <c:pt idx="208">
                  <c:v>2109.819</c:v>
                </c:pt>
                <c:pt idx="209">
                  <c:v>2150.5790000000002</c:v>
                </c:pt>
                <c:pt idx="210">
                  <c:v>2303.6109999999999</c:v>
                </c:pt>
                <c:pt idx="211">
                  <c:v>1981.902</c:v>
                </c:pt>
                <c:pt idx="212">
                  <c:v>1978.2149999999999</c:v>
                </c:pt>
                <c:pt idx="213">
                  <c:v>2064.085</c:v>
                </c:pt>
                <c:pt idx="214">
                  <c:v>2151.6309999999999</c:v>
                </c:pt>
                <c:pt idx="215">
                  <c:v>2149.3409999999999</c:v>
                </c:pt>
                <c:pt idx="216">
                  <c:v>2157.355</c:v>
                </c:pt>
                <c:pt idx="217">
                  <c:v>2221.6010000000001</c:v>
                </c:pt>
                <c:pt idx="218">
                  <c:v>2150.9650000000001</c:v>
                </c:pt>
                <c:pt idx="219">
                  <c:v>2007.3779999999999</c:v>
                </c:pt>
                <c:pt idx="220">
                  <c:v>1955.7249999999999</c:v>
                </c:pt>
                <c:pt idx="221">
                  <c:v>2004.414</c:v>
                </c:pt>
                <c:pt idx="222">
                  <c:v>2103.252</c:v>
                </c:pt>
                <c:pt idx="223">
                  <c:v>2135.6729999999998</c:v>
                </c:pt>
                <c:pt idx="224">
                  <c:v>2083.616</c:v>
                </c:pt>
                <c:pt idx="225">
                  <c:v>2118.893</c:v>
                </c:pt>
                <c:pt idx="226">
                  <c:v>2027.11</c:v>
                </c:pt>
                <c:pt idx="227">
                  <c:v>2026.4290000000001</c:v>
                </c:pt>
                <c:pt idx="228">
                  <c:v>1951.7629999999999</c:v>
                </c:pt>
                <c:pt idx="229">
                  <c:v>2176.7240000000002</c:v>
                </c:pt>
                <c:pt idx="230">
                  <c:v>1991.0070000000001</c:v>
                </c:pt>
                <c:pt idx="231">
                  <c:v>2086.9169999999999</c:v>
                </c:pt>
                <c:pt idx="232">
                  <c:v>1980.5429999999999</c:v>
                </c:pt>
                <c:pt idx="233">
                  <c:v>2116.1579999999999</c:v>
                </c:pt>
                <c:pt idx="234">
                  <c:v>1929.809</c:v>
                </c:pt>
                <c:pt idx="235">
                  <c:v>1966.9490000000001</c:v>
                </c:pt>
                <c:pt idx="236">
                  <c:v>1870.98</c:v>
                </c:pt>
                <c:pt idx="237">
                  <c:v>2064.877</c:v>
                </c:pt>
                <c:pt idx="238">
                  <c:v>1942.6590000000001</c:v>
                </c:pt>
                <c:pt idx="239">
                  <c:v>2095.9549999999999</c:v>
                </c:pt>
                <c:pt idx="240">
                  <c:v>1957.287</c:v>
                </c:pt>
                <c:pt idx="241">
                  <c:v>2128.84</c:v>
                </c:pt>
                <c:pt idx="242">
                  <c:v>2116.9340000000002</c:v>
                </c:pt>
                <c:pt idx="243">
                  <c:v>2138.2570000000001</c:v>
                </c:pt>
                <c:pt idx="244">
                  <c:v>1896.367</c:v>
                </c:pt>
                <c:pt idx="245">
                  <c:v>1944.84</c:v>
                </c:pt>
                <c:pt idx="246">
                  <c:v>1972.069</c:v>
                </c:pt>
                <c:pt idx="247">
                  <c:v>1808.9960000000001</c:v>
                </c:pt>
                <c:pt idx="248">
                  <c:v>1841.193</c:v>
                </c:pt>
                <c:pt idx="249">
                  <c:v>1855.7660000000001</c:v>
                </c:pt>
                <c:pt idx="250">
                  <c:v>1799.768</c:v>
                </c:pt>
                <c:pt idx="251">
                  <c:v>2055.3760000000002</c:v>
                </c:pt>
                <c:pt idx="252">
                  <c:v>1944.5840000000001</c:v>
                </c:pt>
                <c:pt idx="253">
                  <c:v>1938.0070000000001</c:v>
                </c:pt>
                <c:pt idx="254">
                  <c:v>1803.402</c:v>
                </c:pt>
                <c:pt idx="255">
                  <c:v>1822.9290000000001</c:v>
                </c:pt>
                <c:pt idx="256">
                  <c:v>1725.0889999999999</c:v>
                </c:pt>
                <c:pt idx="257">
                  <c:v>1712.923</c:v>
                </c:pt>
                <c:pt idx="258">
                  <c:v>1754.973</c:v>
                </c:pt>
                <c:pt idx="259">
                  <c:v>1763.2619999999999</c:v>
                </c:pt>
                <c:pt idx="260">
                  <c:v>1835.1420000000001</c:v>
                </c:pt>
                <c:pt idx="261">
                  <c:v>1703.9760000000001</c:v>
                </c:pt>
                <c:pt idx="262">
                  <c:v>1692.979</c:v>
                </c:pt>
                <c:pt idx="263">
                  <c:v>1630.9490000000001</c:v>
                </c:pt>
                <c:pt idx="264">
                  <c:v>1642.6780000000001</c:v>
                </c:pt>
                <c:pt idx="265">
                  <c:v>1817.231</c:v>
                </c:pt>
                <c:pt idx="266">
                  <c:v>1656.1210000000001</c:v>
                </c:pt>
                <c:pt idx="267">
                  <c:v>1708.943</c:v>
                </c:pt>
                <c:pt idx="268">
                  <c:v>1558.3240000000001</c:v>
                </c:pt>
                <c:pt idx="269">
                  <c:v>1460.979</c:v>
                </c:pt>
                <c:pt idx="270">
                  <c:v>1573.318</c:v>
                </c:pt>
                <c:pt idx="271">
                  <c:v>1655.8389999999999</c:v>
                </c:pt>
                <c:pt idx="272">
                  <c:v>1519.6210000000001</c:v>
                </c:pt>
                <c:pt idx="273">
                  <c:v>1499.575</c:v>
                </c:pt>
                <c:pt idx="274">
                  <c:v>1440.277</c:v>
                </c:pt>
                <c:pt idx="275">
                  <c:v>1380.173</c:v>
                </c:pt>
                <c:pt idx="276">
                  <c:v>1376.88</c:v>
                </c:pt>
                <c:pt idx="277">
                  <c:v>1231.1679999999999</c:v>
                </c:pt>
                <c:pt idx="278">
                  <c:v>1273.5319999999999</c:v>
                </c:pt>
                <c:pt idx="279">
                  <c:v>1400.413</c:v>
                </c:pt>
                <c:pt idx="280">
                  <c:v>1101.355</c:v>
                </c:pt>
                <c:pt idx="281">
                  <c:v>1236.856</c:v>
                </c:pt>
                <c:pt idx="282">
                  <c:v>1156.875</c:v>
                </c:pt>
                <c:pt idx="283">
                  <c:v>1109.4760000000001</c:v>
                </c:pt>
                <c:pt idx="284">
                  <c:v>1133.078</c:v>
                </c:pt>
                <c:pt idx="285">
                  <c:v>1105.7349999999999</c:v>
                </c:pt>
                <c:pt idx="286">
                  <c:v>1108.684</c:v>
                </c:pt>
                <c:pt idx="287">
                  <c:v>1060.3969999999999</c:v>
                </c:pt>
                <c:pt idx="288">
                  <c:v>1040.6469999999999</c:v>
                </c:pt>
                <c:pt idx="289">
                  <c:v>985.9221</c:v>
                </c:pt>
                <c:pt idx="290">
                  <c:v>895.24559999999997</c:v>
                </c:pt>
                <c:pt idx="291">
                  <c:v>978.49509999999998</c:v>
                </c:pt>
                <c:pt idx="292">
                  <c:v>887.05790000000002</c:v>
                </c:pt>
                <c:pt idx="293">
                  <c:v>932.28160000000003</c:v>
                </c:pt>
                <c:pt idx="294">
                  <c:v>936.32870000000003</c:v>
                </c:pt>
                <c:pt idx="295">
                  <c:v>877.70820000000003</c:v>
                </c:pt>
                <c:pt idx="296">
                  <c:v>792.64620000000002</c:v>
                </c:pt>
                <c:pt idx="297">
                  <c:v>778.6626</c:v>
                </c:pt>
                <c:pt idx="298">
                  <c:v>871.44290000000001</c:v>
                </c:pt>
                <c:pt idx="299">
                  <c:v>788.97500000000002</c:v>
                </c:pt>
                <c:pt idx="300">
                  <c:v>755.71429999999998</c:v>
                </c:pt>
                <c:pt idx="301">
                  <c:v>812.99620000000004</c:v>
                </c:pt>
                <c:pt idx="302">
                  <c:v>804.86490000000003</c:v>
                </c:pt>
                <c:pt idx="303">
                  <c:v>630.52610000000004</c:v>
                </c:pt>
                <c:pt idx="304">
                  <c:v>711.66129999999998</c:v>
                </c:pt>
                <c:pt idx="305">
                  <c:v>794.99519999999995</c:v>
                </c:pt>
                <c:pt idx="306">
                  <c:v>604.38040000000001</c:v>
                </c:pt>
                <c:pt idx="307">
                  <c:v>747.80740000000003</c:v>
                </c:pt>
                <c:pt idx="308">
                  <c:v>626.40160000000003</c:v>
                </c:pt>
                <c:pt idx="309">
                  <c:v>656.60490000000004</c:v>
                </c:pt>
                <c:pt idx="310">
                  <c:v>592.40689999999995</c:v>
                </c:pt>
                <c:pt idx="311">
                  <c:v>571.28139999999996</c:v>
                </c:pt>
                <c:pt idx="312">
                  <c:v>568.99630000000002</c:v>
                </c:pt>
                <c:pt idx="313">
                  <c:v>605.02080000000001</c:v>
                </c:pt>
                <c:pt idx="314">
                  <c:v>560.5992</c:v>
                </c:pt>
                <c:pt idx="315">
                  <c:v>582.08410000000003</c:v>
                </c:pt>
                <c:pt idx="316">
                  <c:v>620.57910000000004</c:v>
                </c:pt>
                <c:pt idx="317">
                  <c:v>617.98509999999999</c:v>
                </c:pt>
                <c:pt idx="318">
                  <c:v>641.73440000000005</c:v>
                </c:pt>
                <c:pt idx="319">
                  <c:v>600.36</c:v>
                </c:pt>
                <c:pt idx="320">
                  <c:v>669.14589999999998</c:v>
                </c:pt>
                <c:pt idx="321">
                  <c:v>670.7192</c:v>
                </c:pt>
                <c:pt idx="322">
                  <c:v>625.25030000000004</c:v>
                </c:pt>
                <c:pt idx="323">
                  <c:v>606.31320000000005</c:v>
                </c:pt>
                <c:pt idx="324">
                  <c:v>622.47490000000005</c:v>
                </c:pt>
                <c:pt idx="325">
                  <c:v>647.76179999999999</c:v>
                </c:pt>
                <c:pt idx="326">
                  <c:v>627.76099999999997</c:v>
                </c:pt>
                <c:pt idx="327">
                  <c:v>636.26099999999997</c:v>
                </c:pt>
                <c:pt idx="328">
                  <c:v>518.17740000000003</c:v>
                </c:pt>
                <c:pt idx="329">
                  <c:v>643.82910000000004</c:v>
                </c:pt>
                <c:pt idx="330">
                  <c:v>501.58929999999998</c:v>
                </c:pt>
                <c:pt idx="331">
                  <c:v>635.36500000000001</c:v>
                </c:pt>
                <c:pt idx="332">
                  <c:v>570.81200000000001</c:v>
                </c:pt>
              </c:numCache>
            </c:numRef>
          </c:yVal>
          <c:smooth val="0"/>
          <c:extLst>
            <c:ext xmlns:c16="http://schemas.microsoft.com/office/drawing/2014/chart" uri="{C3380CC4-5D6E-409C-BE32-E72D297353CC}">
              <c16:uniqueId val="{00000000-8130-40F0-90D8-8EB05EDE6A05}"/>
            </c:ext>
          </c:extLst>
        </c:ser>
        <c:ser>
          <c:idx val="1"/>
          <c:order val="1"/>
          <c:tx>
            <c:strRef>
              <c:f>Sheet1!$D$1</c:f>
              <c:strCache>
                <c:ptCount val="1"/>
                <c:pt idx="0">
                  <c:v>O Kα1</c:v>
                </c:pt>
              </c:strCache>
            </c:strRef>
          </c:tx>
          <c:spPr>
            <a:ln w="19046" cap="rnd">
              <a:solidFill>
                <a:srgbClr val="A5A5A5"/>
              </a:solidFill>
              <a:prstDash val="solid"/>
              <a:round/>
            </a:ln>
          </c:spPr>
          <c:marker>
            <c:symbol val="none"/>
          </c:marker>
          <c:xVal>
            <c:numRef>
              <c:f>Sheet1!$B$2:$B$334</c:f>
              <c:numCache>
                <c:formatCode>General</c:formatCode>
                <c:ptCount val="333"/>
                <c:pt idx="0">
                  <c:v>1.0194684060146101E-2</c:v>
                </c:pt>
                <c:pt idx="1">
                  <c:v>3.73805082205316E-2</c:v>
                </c:pt>
                <c:pt idx="2">
                  <c:v>6.4566332380917094E-2</c:v>
                </c:pt>
                <c:pt idx="3">
                  <c:v>9.1752156541302601E-2</c:v>
                </c:pt>
                <c:pt idx="4">
                  <c:v>0.118937980701688</c:v>
                </c:pt>
                <c:pt idx="5">
                  <c:v>0.14612380486207399</c:v>
                </c:pt>
                <c:pt idx="6">
                  <c:v>0.173309629022459</c:v>
                </c:pt>
                <c:pt idx="7">
                  <c:v>0.20049545318284501</c:v>
                </c:pt>
                <c:pt idx="8">
                  <c:v>0.22768127734322999</c:v>
                </c:pt>
                <c:pt idx="9">
                  <c:v>0.25486710150361602</c:v>
                </c:pt>
                <c:pt idx="10">
                  <c:v>0.28205292566400098</c:v>
                </c:pt>
                <c:pt idx="11">
                  <c:v>0.30923874982438698</c:v>
                </c:pt>
                <c:pt idx="12">
                  <c:v>0.33642457398477199</c:v>
                </c:pt>
                <c:pt idx="13">
                  <c:v>0.363610398145158</c:v>
                </c:pt>
                <c:pt idx="14">
                  <c:v>0.39079622230554301</c:v>
                </c:pt>
                <c:pt idx="15">
                  <c:v>0.41798204646592901</c:v>
                </c:pt>
                <c:pt idx="16">
                  <c:v>0.44516787062631402</c:v>
                </c:pt>
                <c:pt idx="17">
                  <c:v>0.47235369478669997</c:v>
                </c:pt>
                <c:pt idx="18">
                  <c:v>0.49953951894708498</c:v>
                </c:pt>
                <c:pt idx="19">
                  <c:v>0.52672534310747099</c:v>
                </c:pt>
                <c:pt idx="20">
                  <c:v>0.55391116726785605</c:v>
                </c:pt>
                <c:pt idx="21">
                  <c:v>0.58109699142824101</c:v>
                </c:pt>
                <c:pt idx="22">
                  <c:v>0.60828281558862696</c:v>
                </c:pt>
                <c:pt idx="23">
                  <c:v>0.63546863974901202</c:v>
                </c:pt>
                <c:pt idx="24">
                  <c:v>0.66265446390939797</c:v>
                </c:pt>
                <c:pt idx="25">
                  <c:v>0.68984028806978304</c:v>
                </c:pt>
                <c:pt idx="26">
                  <c:v>0.71702611223016899</c:v>
                </c:pt>
                <c:pt idx="27">
                  <c:v>0.74421193639055405</c:v>
                </c:pt>
                <c:pt idx="28">
                  <c:v>0.77139776055094</c:v>
                </c:pt>
                <c:pt idx="29">
                  <c:v>0.79858358471132596</c:v>
                </c:pt>
                <c:pt idx="30">
                  <c:v>0.82576940887171102</c:v>
                </c:pt>
                <c:pt idx="31">
                  <c:v>0.85295523303209697</c:v>
                </c:pt>
                <c:pt idx="32">
                  <c:v>0.88014105719248203</c:v>
                </c:pt>
                <c:pt idx="33">
                  <c:v>0.90732688135286799</c:v>
                </c:pt>
                <c:pt idx="34">
                  <c:v>0.93451270551325305</c:v>
                </c:pt>
                <c:pt idx="35">
                  <c:v>0.961698529673638</c:v>
                </c:pt>
                <c:pt idx="36">
                  <c:v>0.98888435383402395</c:v>
                </c:pt>
                <c:pt idx="37">
                  <c:v>1.0160701779944099</c:v>
                </c:pt>
                <c:pt idx="38">
                  <c:v>1.0432560021547901</c:v>
                </c:pt>
                <c:pt idx="39">
                  <c:v>1.07044182631518</c:v>
                </c:pt>
                <c:pt idx="40">
                  <c:v>1.09762765047557</c:v>
                </c:pt>
                <c:pt idx="41">
                  <c:v>1.1248134746359499</c:v>
                </c:pt>
                <c:pt idx="42">
                  <c:v>1.1519992987963401</c:v>
                </c:pt>
                <c:pt idx="43">
                  <c:v>1.1791851229567201</c:v>
                </c:pt>
                <c:pt idx="44">
                  <c:v>1.20637094711711</c:v>
                </c:pt>
                <c:pt idx="45">
                  <c:v>1.23355677127749</c:v>
                </c:pt>
                <c:pt idx="46">
                  <c:v>1.2607425954378799</c:v>
                </c:pt>
                <c:pt idx="47">
                  <c:v>1.2879284195982601</c:v>
                </c:pt>
                <c:pt idx="48">
                  <c:v>1.31511424375865</c:v>
                </c:pt>
                <c:pt idx="49">
                  <c:v>1.34230006791904</c:v>
                </c:pt>
                <c:pt idx="50">
                  <c:v>1.36948589207942</c:v>
                </c:pt>
                <c:pt idx="51">
                  <c:v>1.3966717162398099</c:v>
                </c:pt>
                <c:pt idx="52">
                  <c:v>1.4238575404001901</c:v>
                </c:pt>
                <c:pt idx="53">
                  <c:v>1.45104336456058</c:v>
                </c:pt>
                <c:pt idx="54">
                  <c:v>1.47822918872096</c:v>
                </c:pt>
                <c:pt idx="55">
                  <c:v>1.5054150128813499</c:v>
                </c:pt>
                <c:pt idx="56">
                  <c:v>1.5326008370417299</c:v>
                </c:pt>
                <c:pt idx="57">
                  <c:v>1.5597866612021201</c:v>
                </c:pt>
                <c:pt idx="58">
                  <c:v>1.58697248536251</c:v>
                </c:pt>
                <c:pt idx="59">
                  <c:v>1.61415830952289</c:v>
                </c:pt>
                <c:pt idx="60">
                  <c:v>1.6413441336832799</c:v>
                </c:pt>
                <c:pt idx="61">
                  <c:v>1.6685299578436601</c:v>
                </c:pt>
                <c:pt idx="62">
                  <c:v>1.69571578200405</c:v>
                </c:pt>
                <c:pt idx="63">
                  <c:v>1.72290160616444</c:v>
                </c:pt>
                <c:pt idx="64">
                  <c:v>1.7500874303248199</c:v>
                </c:pt>
                <c:pt idx="65">
                  <c:v>1.7772732544852099</c:v>
                </c:pt>
                <c:pt idx="66">
                  <c:v>1.8044590786455901</c:v>
                </c:pt>
                <c:pt idx="67">
                  <c:v>1.83164490280598</c:v>
                </c:pt>
                <c:pt idx="68">
                  <c:v>1.85883072696636</c:v>
                </c:pt>
                <c:pt idx="69">
                  <c:v>1.8860165511267499</c:v>
                </c:pt>
                <c:pt idx="70">
                  <c:v>1.9132023752871301</c:v>
                </c:pt>
                <c:pt idx="71">
                  <c:v>1.9403881994475201</c:v>
                </c:pt>
                <c:pt idx="72">
                  <c:v>1.9675740236079</c:v>
                </c:pt>
                <c:pt idx="73">
                  <c:v>1.99475984776829</c:v>
                </c:pt>
                <c:pt idx="74">
                  <c:v>2.0219456719286799</c:v>
                </c:pt>
                <c:pt idx="75">
                  <c:v>2.0491314960890601</c:v>
                </c:pt>
                <c:pt idx="76">
                  <c:v>2.07631732024945</c:v>
                </c:pt>
                <c:pt idx="77">
                  <c:v>2.1035031444098302</c:v>
                </c:pt>
                <c:pt idx="78">
                  <c:v>2.1306889685702202</c:v>
                </c:pt>
                <c:pt idx="79">
                  <c:v>2.1578747927305999</c:v>
                </c:pt>
                <c:pt idx="80">
                  <c:v>2.1850606168909898</c:v>
                </c:pt>
                <c:pt idx="81">
                  <c:v>2.21224644105137</c:v>
                </c:pt>
                <c:pt idx="82">
                  <c:v>2.23943226521176</c:v>
                </c:pt>
                <c:pt idx="83">
                  <c:v>2.2666180893721499</c:v>
                </c:pt>
                <c:pt idx="84">
                  <c:v>2.2938039135325301</c:v>
                </c:pt>
                <c:pt idx="85">
                  <c:v>2.3209897376929201</c:v>
                </c:pt>
                <c:pt idx="86">
                  <c:v>2.3481755618532998</c:v>
                </c:pt>
                <c:pt idx="87">
                  <c:v>2.3753613860136902</c:v>
                </c:pt>
                <c:pt idx="88">
                  <c:v>2.4025472101740699</c:v>
                </c:pt>
                <c:pt idx="89">
                  <c:v>2.4297330343344599</c:v>
                </c:pt>
                <c:pt idx="90">
                  <c:v>2.45691885849484</c:v>
                </c:pt>
                <c:pt idx="91">
                  <c:v>2.48410468265523</c:v>
                </c:pt>
                <c:pt idx="92">
                  <c:v>2.5112905068156199</c:v>
                </c:pt>
                <c:pt idx="93">
                  <c:v>2.5384763309760001</c:v>
                </c:pt>
                <c:pt idx="94">
                  <c:v>2.5656621551363901</c:v>
                </c:pt>
                <c:pt idx="95">
                  <c:v>2.5928479792967698</c:v>
                </c:pt>
                <c:pt idx="96">
                  <c:v>2.6200338034571602</c:v>
                </c:pt>
                <c:pt idx="97">
                  <c:v>2.6472196276175399</c:v>
                </c:pt>
                <c:pt idx="98">
                  <c:v>2.6744054517779299</c:v>
                </c:pt>
                <c:pt idx="99">
                  <c:v>2.7015912759383101</c:v>
                </c:pt>
                <c:pt idx="100">
                  <c:v>2.7287771000987</c:v>
                </c:pt>
                <c:pt idx="101">
                  <c:v>2.75596292425909</c:v>
                </c:pt>
                <c:pt idx="102">
                  <c:v>2.7831487484194701</c:v>
                </c:pt>
                <c:pt idx="103">
                  <c:v>2.8103345725798601</c:v>
                </c:pt>
                <c:pt idx="104">
                  <c:v>2.8375203967402398</c:v>
                </c:pt>
                <c:pt idx="105">
                  <c:v>2.8647062209006302</c:v>
                </c:pt>
                <c:pt idx="106">
                  <c:v>2.8918920450610099</c:v>
                </c:pt>
                <c:pt idx="107">
                  <c:v>2.9190778692213999</c:v>
                </c:pt>
                <c:pt idx="108">
                  <c:v>2.9462636933817801</c:v>
                </c:pt>
                <c:pt idx="109">
                  <c:v>2.97344951754217</c:v>
                </c:pt>
                <c:pt idx="110">
                  <c:v>3.00063534170256</c:v>
                </c:pt>
                <c:pt idx="111">
                  <c:v>3.0278211658629401</c:v>
                </c:pt>
                <c:pt idx="112">
                  <c:v>3.0550069900233301</c:v>
                </c:pt>
                <c:pt idx="113">
                  <c:v>3.0821928141837098</c:v>
                </c:pt>
                <c:pt idx="114">
                  <c:v>3.1093786383441002</c:v>
                </c:pt>
                <c:pt idx="115">
                  <c:v>3.13656446250448</c:v>
                </c:pt>
                <c:pt idx="116">
                  <c:v>3.1637502866648699</c:v>
                </c:pt>
                <c:pt idx="117">
                  <c:v>3.1909361108252501</c:v>
                </c:pt>
                <c:pt idx="118">
                  <c:v>3.21812193498564</c:v>
                </c:pt>
                <c:pt idx="119">
                  <c:v>3.24530775914603</c:v>
                </c:pt>
                <c:pt idx="120">
                  <c:v>3.2724935833064102</c:v>
                </c:pt>
                <c:pt idx="121">
                  <c:v>3.2996794074668001</c:v>
                </c:pt>
                <c:pt idx="122">
                  <c:v>3.3268652316271798</c:v>
                </c:pt>
                <c:pt idx="123">
                  <c:v>3.3540510557875698</c:v>
                </c:pt>
                <c:pt idx="124">
                  <c:v>3.38123687994795</c:v>
                </c:pt>
                <c:pt idx="125">
                  <c:v>3.4084227041083399</c:v>
                </c:pt>
                <c:pt idx="126">
                  <c:v>3.4356085282687201</c:v>
                </c:pt>
                <c:pt idx="127">
                  <c:v>3.46279435242911</c:v>
                </c:pt>
                <c:pt idx="128">
                  <c:v>3.4899801765895</c:v>
                </c:pt>
                <c:pt idx="129">
                  <c:v>3.5171660007498802</c:v>
                </c:pt>
                <c:pt idx="130">
                  <c:v>3.5443518249102701</c:v>
                </c:pt>
                <c:pt idx="131">
                  <c:v>3.5715376490706499</c:v>
                </c:pt>
                <c:pt idx="132">
                  <c:v>3.5987234732310398</c:v>
                </c:pt>
                <c:pt idx="133">
                  <c:v>3.62590929739142</c:v>
                </c:pt>
                <c:pt idx="134">
                  <c:v>3.6530951215518099</c:v>
                </c:pt>
                <c:pt idx="135">
                  <c:v>3.6802809457121901</c:v>
                </c:pt>
                <c:pt idx="136">
                  <c:v>3.7074667698725801</c:v>
                </c:pt>
                <c:pt idx="137">
                  <c:v>3.73465259403297</c:v>
                </c:pt>
                <c:pt idx="138">
                  <c:v>3.7618384181933502</c:v>
                </c:pt>
                <c:pt idx="139">
                  <c:v>3.7890242423537401</c:v>
                </c:pt>
                <c:pt idx="140">
                  <c:v>3.8162100665141199</c:v>
                </c:pt>
                <c:pt idx="141">
                  <c:v>3.8433958906745098</c:v>
                </c:pt>
                <c:pt idx="142">
                  <c:v>3.87058171483489</c:v>
                </c:pt>
                <c:pt idx="143">
                  <c:v>3.8977675389952799</c:v>
                </c:pt>
                <c:pt idx="144">
                  <c:v>3.9249533631556601</c:v>
                </c:pt>
                <c:pt idx="145">
                  <c:v>3.9521391873160501</c:v>
                </c:pt>
                <c:pt idx="146">
                  <c:v>3.97932501147644</c:v>
                </c:pt>
                <c:pt idx="147">
                  <c:v>4.0065108356368198</c:v>
                </c:pt>
                <c:pt idx="148">
                  <c:v>4.0336966597972097</c:v>
                </c:pt>
                <c:pt idx="149">
                  <c:v>4.0608824839575899</c:v>
                </c:pt>
                <c:pt idx="150">
                  <c:v>4.0880683081179798</c:v>
                </c:pt>
                <c:pt idx="151">
                  <c:v>4.11525413227836</c:v>
                </c:pt>
                <c:pt idx="152">
                  <c:v>4.14243995643875</c:v>
                </c:pt>
                <c:pt idx="153">
                  <c:v>4.1696257805991301</c:v>
                </c:pt>
                <c:pt idx="154">
                  <c:v>4.1968116047595201</c:v>
                </c:pt>
                <c:pt idx="155">
                  <c:v>4.2239974289199003</c:v>
                </c:pt>
                <c:pt idx="156">
                  <c:v>4.2511832530802902</c:v>
                </c:pt>
                <c:pt idx="157">
                  <c:v>4.2783690772406802</c:v>
                </c:pt>
                <c:pt idx="158">
                  <c:v>4.3055549014010603</c:v>
                </c:pt>
                <c:pt idx="159">
                  <c:v>4.3327407255614503</c:v>
                </c:pt>
                <c:pt idx="160">
                  <c:v>4.3599265497218296</c:v>
                </c:pt>
                <c:pt idx="161">
                  <c:v>4.3871123738822204</c:v>
                </c:pt>
                <c:pt idx="162">
                  <c:v>4.4142981980425997</c:v>
                </c:pt>
                <c:pt idx="163">
                  <c:v>4.4414840222029897</c:v>
                </c:pt>
                <c:pt idx="164">
                  <c:v>4.4686698463633796</c:v>
                </c:pt>
                <c:pt idx="165">
                  <c:v>4.4958556705237598</c:v>
                </c:pt>
                <c:pt idx="166">
                  <c:v>4.5230414946841497</c:v>
                </c:pt>
                <c:pt idx="167">
                  <c:v>4.5502273188445299</c:v>
                </c:pt>
                <c:pt idx="168">
                  <c:v>4.5774131430049199</c:v>
                </c:pt>
                <c:pt idx="169">
                  <c:v>4.6045989671653</c:v>
                </c:pt>
                <c:pt idx="170">
                  <c:v>4.63178479132569</c:v>
                </c:pt>
                <c:pt idx="171">
                  <c:v>4.6589706154860799</c:v>
                </c:pt>
                <c:pt idx="172">
                  <c:v>4.6861564396464601</c:v>
                </c:pt>
                <c:pt idx="173">
                  <c:v>4.7133422638068403</c:v>
                </c:pt>
                <c:pt idx="174">
                  <c:v>4.7405280879672302</c:v>
                </c:pt>
                <c:pt idx="175">
                  <c:v>4.7677139121276202</c:v>
                </c:pt>
                <c:pt idx="176">
                  <c:v>4.7948997362880004</c:v>
                </c:pt>
                <c:pt idx="177">
                  <c:v>4.8220855604483903</c:v>
                </c:pt>
                <c:pt idx="178">
                  <c:v>4.8492713846087696</c:v>
                </c:pt>
                <c:pt idx="179">
                  <c:v>4.8764572087691596</c:v>
                </c:pt>
                <c:pt idx="180">
                  <c:v>4.9036430329295397</c:v>
                </c:pt>
                <c:pt idx="181">
                  <c:v>4.9308288570899297</c:v>
                </c:pt>
                <c:pt idx="182">
                  <c:v>4.9580146812503196</c:v>
                </c:pt>
                <c:pt idx="183">
                  <c:v>4.9852005054106998</c:v>
                </c:pt>
                <c:pt idx="184">
                  <c:v>5.0123863295710898</c:v>
                </c:pt>
                <c:pt idx="185">
                  <c:v>5.0395721537314699</c:v>
                </c:pt>
                <c:pt idx="186">
                  <c:v>5.0667579778918599</c:v>
                </c:pt>
                <c:pt idx="187">
                  <c:v>5.0939438020522401</c:v>
                </c:pt>
                <c:pt idx="188">
                  <c:v>5.12112962621263</c:v>
                </c:pt>
                <c:pt idx="189">
                  <c:v>5.1483154503730102</c:v>
                </c:pt>
                <c:pt idx="190">
                  <c:v>5.1755012745334001</c:v>
                </c:pt>
                <c:pt idx="191">
                  <c:v>5.2026870986937803</c:v>
                </c:pt>
                <c:pt idx="192">
                  <c:v>5.2298729228541703</c:v>
                </c:pt>
                <c:pt idx="193">
                  <c:v>5.2570587470145602</c:v>
                </c:pt>
                <c:pt idx="194">
                  <c:v>5.2842445711749404</c:v>
                </c:pt>
                <c:pt idx="195">
                  <c:v>5.3114303953353303</c:v>
                </c:pt>
                <c:pt idx="196">
                  <c:v>5.3386162194957096</c:v>
                </c:pt>
                <c:pt idx="197">
                  <c:v>5.3658020436560996</c:v>
                </c:pt>
                <c:pt idx="198">
                  <c:v>5.3929878678164798</c:v>
                </c:pt>
                <c:pt idx="199">
                  <c:v>5.4201736919768697</c:v>
                </c:pt>
                <c:pt idx="200">
                  <c:v>5.4473595161372499</c:v>
                </c:pt>
                <c:pt idx="201">
                  <c:v>5.4745453402976398</c:v>
                </c:pt>
                <c:pt idx="202">
                  <c:v>5.5017311644580298</c:v>
                </c:pt>
                <c:pt idx="203">
                  <c:v>5.52891698861841</c:v>
                </c:pt>
                <c:pt idx="204">
                  <c:v>5.5561028127787999</c:v>
                </c:pt>
                <c:pt idx="205">
                  <c:v>5.5832886369391801</c:v>
                </c:pt>
                <c:pt idx="206">
                  <c:v>5.61047446109957</c:v>
                </c:pt>
                <c:pt idx="207">
                  <c:v>5.6376602852599502</c:v>
                </c:pt>
                <c:pt idx="208">
                  <c:v>5.6648461094203402</c:v>
                </c:pt>
                <c:pt idx="209">
                  <c:v>5.6920319335807203</c:v>
                </c:pt>
                <c:pt idx="210">
                  <c:v>5.7192177577411103</c:v>
                </c:pt>
                <c:pt idx="211">
                  <c:v>5.7464035819015002</c:v>
                </c:pt>
                <c:pt idx="212">
                  <c:v>5.7735894060618804</c:v>
                </c:pt>
                <c:pt idx="213">
                  <c:v>5.8007752302222704</c:v>
                </c:pt>
                <c:pt idx="214">
                  <c:v>5.8279610543826497</c:v>
                </c:pt>
                <c:pt idx="215">
                  <c:v>5.8551468785430396</c:v>
                </c:pt>
                <c:pt idx="216">
                  <c:v>5.8823327027034198</c:v>
                </c:pt>
                <c:pt idx="217">
                  <c:v>5.9095185268638097</c:v>
                </c:pt>
                <c:pt idx="218">
                  <c:v>5.9367043510241997</c:v>
                </c:pt>
                <c:pt idx="219">
                  <c:v>5.9638901751845799</c:v>
                </c:pt>
                <c:pt idx="220">
                  <c:v>5.9910759993449698</c:v>
                </c:pt>
                <c:pt idx="221">
                  <c:v>6.01826182350535</c:v>
                </c:pt>
                <c:pt idx="222">
                  <c:v>6.0454476476657399</c:v>
                </c:pt>
                <c:pt idx="223">
                  <c:v>6.0726334718261201</c:v>
                </c:pt>
                <c:pt idx="224">
                  <c:v>6.0998192959865101</c:v>
                </c:pt>
                <c:pt idx="225">
                  <c:v>6.1270051201468902</c:v>
                </c:pt>
                <c:pt idx="226">
                  <c:v>6.1541909443072802</c:v>
                </c:pt>
                <c:pt idx="227">
                  <c:v>6.1813767684676604</c:v>
                </c:pt>
                <c:pt idx="228">
                  <c:v>6.2085625926280503</c:v>
                </c:pt>
                <c:pt idx="229">
                  <c:v>6.2357484167884403</c:v>
                </c:pt>
                <c:pt idx="230">
                  <c:v>6.2629342409488196</c:v>
                </c:pt>
                <c:pt idx="231">
                  <c:v>6.2901200651092104</c:v>
                </c:pt>
                <c:pt idx="232">
                  <c:v>6.3173058892695897</c:v>
                </c:pt>
                <c:pt idx="233">
                  <c:v>6.3444917134299796</c:v>
                </c:pt>
                <c:pt idx="234">
                  <c:v>6.3716775375903598</c:v>
                </c:pt>
                <c:pt idx="235">
                  <c:v>6.3988633617507498</c:v>
                </c:pt>
                <c:pt idx="236">
                  <c:v>6.4260491859111397</c:v>
                </c:pt>
                <c:pt idx="237">
                  <c:v>6.4532350100715199</c:v>
                </c:pt>
                <c:pt idx="238">
                  <c:v>6.4804208342319098</c:v>
                </c:pt>
                <c:pt idx="239">
                  <c:v>6.50760665839229</c:v>
                </c:pt>
                <c:pt idx="240">
                  <c:v>6.53479248255268</c:v>
                </c:pt>
                <c:pt idx="241">
                  <c:v>6.5619783067130601</c:v>
                </c:pt>
                <c:pt idx="242">
                  <c:v>6.5891641308734501</c:v>
                </c:pt>
                <c:pt idx="243">
                  <c:v>6.6163499550338303</c:v>
                </c:pt>
                <c:pt idx="244">
                  <c:v>6.6435357791942202</c:v>
                </c:pt>
                <c:pt idx="245">
                  <c:v>6.6707216033546004</c:v>
                </c:pt>
                <c:pt idx="246">
                  <c:v>6.6979074275149904</c:v>
                </c:pt>
                <c:pt idx="247">
                  <c:v>6.7250932516753803</c:v>
                </c:pt>
                <c:pt idx="248">
                  <c:v>6.7522790758357596</c:v>
                </c:pt>
                <c:pt idx="249">
                  <c:v>6.7794648999961504</c:v>
                </c:pt>
                <c:pt idx="250">
                  <c:v>6.8066507241565297</c:v>
                </c:pt>
                <c:pt idx="251">
                  <c:v>6.8338365483169197</c:v>
                </c:pt>
                <c:pt idx="252">
                  <c:v>6.8610223724772998</c:v>
                </c:pt>
                <c:pt idx="253">
                  <c:v>6.8882081966376898</c:v>
                </c:pt>
                <c:pt idx="254">
                  <c:v>6.91539402079807</c:v>
                </c:pt>
                <c:pt idx="255">
                  <c:v>6.9425798449584599</c:v>
                </c:pt>
                <c:pt idx="256">
                  <c:v>6.9697656691188499</c:v>
                </c:pt>
                <c:pt idx="257">
                  <c:v>6.99695149327923</c:v>
                </c:pt>
                <c:pt idx="258">
                  <c:v>7.02413731743962</c:v>
                </c:pt>
                <c:pt idx="259">
                  <c:v>7.0513231416000002</c:v>
                </c:pt>
                <c:pt idx="260">
                  <c:v>7.0785089657603901</c:v>
                </c:pt>
                <c:pt idx="261">
                  <c:v>7.1056947899207703</c:v>
                </c:pt>
                <c:pt idx="262">
                  <c:v>7.1328806140811603</c:v>
                </c:pt>
                <c:pt idx="263">
                  <c:v>7.1600664382415404</c:v>
                </c:pt>
                <c:pt idx="264">
                  <c:v>7.1872522624019304</c:v>
                </c:pt>
                <c:pt idx="265">
                  <c:v>7.2144380865623203</c:v>
                </c:pt>
                <c:pt idx="266">
                  <c:v>7.2416239107226996</c:v>
                </c:pt>
                <c:pt idx="267">
                  <c:v>7.2688097348830896</c:v>
                </c:pt>
                <c:pt idx="268">
                  <c:v>7.2959955590434697</c:v>
                </c:pt>
                <c:pt idx="269">
                  <c:v>7.3231813832038597</c:v>
                </c:pt>
                <c:pt idx="270">
                  <c:v>7.3503672073642399</c:v>
                </c:pt>
                <c:pt idx="271">
                  <c:v>7.3775530315246298</c:v>
                </c:pt>
                <c:pt idx="272">
                  <c:v>7.4047388556850198</c:v>
                </c:pt>
                <c:pt idx="273">
                  <c:v>7.4319246798454</c:v>
                </c:pt>
                <c:pt idx="274">
                  <c:v>7.4591105040057899</c:v>
                </c:pt>
                <c:pt idx="275">
                  <c:v>7.4862963281661701</c:v>
                </c:pt>
                <c:pt idx="276">
                  <c:v>7.51348215232656</c:v>
                </c:pt>
                <c:pt idx="277">
                  <c:v>7.5406679764869402</c:v>
                </c:pt>
                <c:pt idx="278">
                  <c:v>7.5678538006473302</c:v>
                </c:pt>
                <c:pt idx="279">
                  <c:v>7.5950396248077103</c:v>
                </c:pt>
                <c:pt idx="280">
                  <c:v>7.6222254489681003</c:v>
                </c:pt>
                <c:pt idx="281">
                  <c:v>7.6494112731284796</c:v>
                </c:pt>
                <c:pt idx="282">
                  <c:v>7.6765970972888704</c:v>
                </c:pt>
                <c:pt idx="283">
                  <c:v>7.7037829214492604</c:v>
                </c:pt>
                <c:pt idx="284">
                  <c:v>7.7309687456096396</c:v>
                </c:pt>
                <c:pt idx="285">
                  <c:v>7.7581545697700296</c:v>
                </c:pt>
                <c:pt idx="286">
                  <c:v>7.7853403939304098</c:v>
                </c:pt>
                <c:pt idx="287">
                  <c:v>7.8125262180907997</c:v>
                </c:pt>
                <c:pt idx="288">
                  <c:v>7.8397120422511799</c:v>
                </c:pt>
                <c:pt idx="289">
                  <c:v>7.8668978664115699</c:v>
                </c:pt>
                <c:pt idx="290">
                  <c:v>7.8940836905719598</c:v>
                </c:pt>
                <c:pt idx="291">
                  <c:v>7.92126951473234</c:v>
                </c:pt>
                <c:pt idx="292">
                  <c:v>7.9484553388927202</c:v>
                </c:pt>
                <c:pt idx="293">
                  <c:v>7.9756411630531101</c:v>
                </c:pt>
                <c:pt idx="294">
                  <c:v>8.0028269872134992</c:v>
                </c:pt>
                <c:pt idx="295">
                  <c:v>8.0300128113738793</c:v>
                </c:pt>
                <c:pt idx="296">
                  <c:v>8.0571986355342702</c:v>
                </c:pt>
                <c:pt idx="297">
                  <c:v>8.0843844596946504</c:v>
                </c:pt>
                <c:pt idx="298">
                  <c:v>8.1115702838550394</c:v>
                </c:pt>
                <c:pt idx="299">
                  <c:v>8.1387561080154196</c:v>
                </c:pt>
                <c:pt idx="300">
                  <c:v>8.1659419321758104</c:v>
                </c:pt>
                <c:pt idx="301">
                  <c:v>8.1931277563361995</c:v>
                </c:pt>
                <c:pt idx="302">
                  <c:v>8.2203135804965797</c:v>
                </c:pt>
                <c:pt idx="303">
                  <c:v>8.2474994046569705</c:v>
                </c:pt>
                <c:pt idx="304">
                  <c:v>8.2746852288173507</c:v>
                </c:pt>
                <c:pt idx="305">
                  <c:v>8.3018710529777398</c:v>
                </c:pt>
                <c:pt idx="306">
                  <c:v>8.3290568771381199</c:v>
                </c:pt>
                <c:pt idx="307">
                  <c:v>8.3562427012985108</c:v>
                </c:pt>
                <c:pt idx="308">
                  <c:v>8.3834285254588892</c:v>
                </c:pt>
                <c:pt idx="309">
                  <c:v>8.41061434961928</c:v>
                </c:pt>
                <c:pt idx="310">
                  <c:v>8.4378001737796708</c:v>
                </c:pt>
                <c:pt idx="311">
                  <c:v>8.4649859979400492</c:v>
                </c:pt>
                <c:pt idx="312">
                  <c:v>8.4921718221004401</c:v>
                </c:pt>
                <c:pt idx="313">
                  <c:v>8.5193576462608203</c:v>
                </c:pt>
                <c:pt idx="314">
                  <c:v>8.5465434704212093</c:v>
                </c:pt>
                <c:pt idx="315">
                  <c:v>8.5737292945815895</c:v>
                </c:pt>
                <c:pt idx="316">
                  <c:v>8.6009151187419803</c:v>
                </c:pt>
                <c:pt idx="317">
                  <c:v>8.6281009429023694</c:v>
                </c:pt>
                <c:pt idx="318">
                  <c:v>8.6552867670627496</c:v>
                </c:pt>
                <c:pt idx="319">
                  <c:v>8.6824725912231404</c:v>
                </c:pt>
                <c:pt idx="320">
                  <c:v>8.7096584153835206</c:v>
                </c:pt>
                <c:pt idx="321">
                  <c:v>8.7368442395439097</c:v>
                </c:pt>
                <c:pt idx="322">
                  <c:v>8.7640300637042898</c:v>
                </c:pt>
                <c:pt idx="323">
                  <c:v>8.7912158878646807</c:v>
                </c:pt>
                <c:pt idx="324">
                  <c:v>8.8184017120250608</c:v>
                </c:pt>
                <c:pt idx="325">
                  <c:v>8.8455875361854499</c:v>
                </c:pt>
                <c:pt idx="326">
                  <c:v>8.8727733603458301</c:v>
                </c:pt>
                <c:pt idx="327">
                  <c:v>8.8999591845062191</c:v>
                </c:pt>
                <c:pt idx="328">
                  <c:v>8.92714500866661</c:v>
                </c:pt>
                <c:pt idx="329">
                  <c:v>8.9543308328269902</c:v>
                </c:pt>
                <c:pt idx="330">
                  <c:v>8.9815166569873792</c:v>
                </c:pt>
                <c:pt idx="331">
                  <c:v>9.0087024811477594</c:v>
                </c:pt>
                <c:pt idx="332">
                  <c:v>9.0358883053081502</c:v>
                </c:pt>
              </c:numCache>
            </c:numRef>
          </c:xVal>
          <c:yVal>
            <c:numRef>
              <c:f>Sheet1!$D$2:$D$334</c:f>
              <c:numCache>
                <c:formatCode>General</c:formatCode>
                <c:ptCount val="333"/>
                <c:pt idx="0">
                  <c:v>1956.991</c:v>
                </c:pt>
                <c:pt idx="1">
                  <c:v>2123.5169999999998</c:v>
                </c:pt>
                <c:pt idx="2">
                  <c:v>2085.6669999999999</c:v>
                </c:pt>
                <c:pt idx="3">
                  <c:v>2108.2310000000002</c:v>
                </c:pt>
                <c:pt idx="4">
                  <c:v>2032.077</c:v>
                </c:pt>
                <c:pt idx="5">
                  <c:v>2090.9789999999998</c:v>
                </c:pt>
                <c:pt idx="6">
                  <c:v>2128.6880000000001</c:v>
                </c:pt>
                <c:pt idx="7">
                  <c:v>2113.4870000000001</c:v>
                </c:pt>
                <c:pt idx="8">
                  <c:v>2198.1869999999999</c:v>
                </c:pt>
                <c:pt idx="9">
                  <c:v>2249.1950000000002</c:v>
                </c:pt>
                <c:pt idx="10">
                  <c:v>2192.636</c:v>
                </c:pt>
                <c:pt idx="11">
                  <c:v>2282.7959999999998</c:v>
                </c:pt>
                <c:pt idx="12">
                  <c:v>2180.4720000000002</c:v>
                </c:pt>
                <c:pt idx="13">
                  <c:v>2323.009</c:v>
                </c:pt>
                <c:pt idx="14">
                  <c:v>2388.0949999999998</c:v>
                </c:pt>
                <c:pt idx="15">
                  <c:v>2464.991</c:v>
                </c:pt>
                <c:pt idx="16">
                  <c:v>2453.442</c:v>
                </c:pt>
                <c:pt idx="17">
                  <c:v>2524.3119999999999</c:v>
                </c:pt>
                <c:pt idx="18">
                  <c:v>2508.0360000000001</c:v>
                </c:pt>
                <c:pt idx="19">
                  <c:v>2637.1030000000001</c:v>
                </c:pt>
                <c:pt idx="20">
                  <c:v>2565.931</c:v>
                </c:pt>
                <c:pt idx="21">
                  <c:v>2615.614</c:v>
                </c:pt>
                <c:pt idx="22">
                  <c:v>2430.4</c:v>
                </c:pt>
                <c:pt idx="23">
                  <c:v>2565.4810000000002</c:v>
                </c:pt>
                <c:pt idx="24">
                  <c:v>2663.154</c:v>
                </c:pt>
                <c:pt idx="25">
                  <c:v>2559.6309999999999</c:v>
                </c:pt>
                <c:pt idx="26">
                  <c:v>2718.7820000000002</c:v>
                </c:pt>
                <c:pt idx="27">
                  <c:v>2617.7179999999998</c:v>
                </c:pt>
                <c:pt idx="28">
                  <c:v>2655.3690000000001</c:v>
                </c:pt>
                <c:pt idx="29">
                  <c:v>2899.721</c:v>
                </c:pt>
                <c:pt idx="30">
                  <c:v>2748.567</c:v>
                </c:pt>
                <c:pt idx="31">
                  <c:v>2848.2049999999999</c:v>
                </c:pt>
                <c:pt idx="32">
                  <c:v>2754.5709999999999</c:v>
                </c:pt>
                <c:pt idx="33">
                  <c:v>2780.7849999999999</c:v>
                </c:pt>
                <c:pt idx="34">
                  <c:v>2836.7339999999999</c:v>
                </c:pt>
                <c:pt idx="35">
                  <c:v>2894.8310000000001</c:v>
                </c:pt>
                <c:pt idx="36">
                  <c:v>3010.1959999999999</c:v>
                </c:pt>
                <c:pt idx="37">
                  <c:v>2931.5419999999999</c:v>
                </c:pt>
                <c:pt idx="38">
                  <c:v>2925.1950000000002</c:v>
                </c:pt>
                <c:pt idx="39">
                  <c:v>2869.4209999999998</c:v>
                </c:pt>
                <c:pt idx="40">
                  <c:v>3078.7359999999999</c:v>
                </c:pt>
                <c:pt idx="41">
                  <c:v>2979.1109999999999</c:v>
                </c:pt>
                <c:pt idx="42">
                  <c:v>3111.1460000000002</c:v>
                </c:pt>
                <c:pt idx="43">
                  <c:v>3129.9679999999998</c:v>
                </c:pt>
                <c:pt idx="44">
                  <c:v>2990.1979999999999</c:v>
                </c:pt>
                <c:pt idx="45">
                  <c:v>3061.6120000000001</c:v>
                </c:pt>
                <c:pt idx="46">
                  <c:v>3196.424</c:v>
                </c:pt>
                <c:pt idx="47">
                  <c:v>3150.7910000000002</c:v>
                </c:pt>
                <c:pt idx="48">
                  <c:v>3207.375</c:v>
                </c:pt>
                <c:pt idx="49">
                  <c:v>3253.3960000000002</c:v>
                </c:pt>
                <c:pt idx="50">
                  <c:v>3227.1990000000001</c:v>
                </c:pt>
                <c:pt idx="51">
                  <c:v>3339.1350000000002</c:v>
                </c:pt>
                <c:pt idx="52">
                  <c:v>3314.377</c:v>
                </c:pt>
                <c:pt idx="53">
                  <c:v>3508.2689999999998</c:v>
                </c:pt>
                <c:pt idx="54">
                  <c:v>3403.8150000000001</c:v>
                </c:pt>
                <c:pt idx="55">
                  <c:v>3611.2080000000001</c:v>
                </c:pt>
                <c:pt idx="56">
                  <c:v>3729.3389999999999</c:v>
                </c:pt>
                <c:pt idx="57">
                  <c:v>3494.808</c:v>
                </c:pt>
                <c:pt idx="58">
                  <c:v>3528.625</c:v>
                </c:pt>
                <c:pt idx="59">
                  <c:v>3525.1570000000002</c:v>
                </c:pt>
                <c:pt idx="60">
                  <c:v>3844.4780000000001</c:v>
                </c:pt>
                <c:pt idx="61">
                  <c:v>3645.7669999999998</c:v>
                </c:pt>
                <c:pt idx="62">
                  <c:v>3704.5540000000001</c:v>
                </c:pt>
                <c:pt idx="63">
                  <c:v>4010.4929999999999</c:v>
                </c:pt>
                <c:pt idx="64">
                  <c:v>3678.6619999999998</c:v>
                </c:pt>
                <c:pt idx="65">
                  <c:v>3598.5549999999998</c:v>
                </c:pt>
                <c:pt idx="66">
                  <c:v>3848.922</c:v>
                </c:pt>
                <c:pt idx="67">
                  <c:v>4169.5010000000002</c:v>
                </c:pt>
                <c:pt idx="68">
                  <c:v>3864.2179999999998</c:v>
                </c:pt>
                <c:pt idx="69">
                  <c:v>3857.7020000000002</c:v>
                </c:pt>
                <c:pt idx="70">
                  <c:v>4334.2089999999998</c:v>
                </c:pt>
                <c:pt idx="71">
                  <c:v>4185.5569999999998</c:v>
                </c:pt>
                <c:pt idx="72">
                  <c:v>4094.4760000000001</c:v>
                </c:pt>
                <c:pt idx="73">
                  <c:v>4107.2160000000003</c:v>
                </c:pt>
                <c:pt idx="74">
                  <c:v>4304.6459999999997</c:v>
                </c:pt>
                <c:pt idx="75">
                  <c:v>4339.5259999999998</c:v>
                </c:pt>
                <c:pt idx="76">
                  <c:v>4235.7950000000001</c:v>
                </c:pt>
                <c:pt idx="77">
                  <c:v>4366.0709999999999</c:v>
                </c:pt>
                <c:pt idx="78">
                  <c:v>4675.585</c:v>
                </c:pt>
                <c:pt idx="79">
                  <c:v>4475.0460000000003</c:v>
                </c:pt>
                <c:pt idx="80">
                  <c:v>4557.1289999999999</c:v>
                </c:pt>
                <c:pt idx="81">
                  <c:v>4381.5209999999997</c:v>
                </c:pt>
                <c:pt idx="82">
                  <c:v>4473.817</c:v>
                </c:pt>
                <c:pt idx="83">
                  <c:v>4564.4849999999997</c:v>
                </c:pt>
                <c:pt idx="84">
                  <c:v>4277.76</c:v>
                </c:pt>
                <c:pt idx="85">
                  <c:v>4428.1419999999998</c:v>
                </c:pt>
                <c:pt idx="86">
                  <c:v>4461.5209999999997</c:v>
                </c:pt>
                <c:pt idx="87">
                  <c:v>4372.6400000000003</c:v>
                </c:pt>
                <c:pt idx="88">
                  <c:v>4514.1509999999998</c:v>
                </c:pt>
                <c:pt idx="89">
                  <c:v>4567.5069999999996</c:v>
                </c:pt>
                <c:pt idx="90">
                  <c:v>4653.8609999999999</c:v>
                </c:pt>
                <c:pt idx="91">
                  <c:v>4560.116</c:v>
                </c:pt>
                <c:pt idx="92">
                  <c:v>4914.6139999999996</c:v>
                </c:pt>
                <c:pt idx="93">
                  <c:v>4594.5889999999999</c:v>
                </c:pt>
                <c:pt idx="94">
                  <c:v>4757.7219999999998</c:v>
                </c:pt>
                <c:pt idx="95">
                  <c:v>4652.01</c:v>
                </c:pt>
                <c:pt idx="96">
                  <c:v>4430.5029999999997</c:v>
                </c:pt>
                <c:pt idx="97">
                  <c:v>4519.549</c:v>
                </c:pt>
                <c:pt idx="98">
                  <c:v>4725.4589999999998</c:v>
                </c:pt>
                <c:pt idx="99">
                  <c:v>4953.8040000000001</c:v>
                </c:pt>
                <c:pt idx="100">
                  <c:v>4629.3770000000004</c:v>
                </c:pt>
                <c:pt idx="101">
                  <c:v>4854.5990000000002</c:v>
                </c:pt>
                <c:pt idx="102">
                  <c:v>4819.8540000000003</c:v>
                </c:pt>
                <c:pt idx="103">
                  <c:v>4802.6719999999996</c:v>
                </c:pt>
                <c:pt idx="104">
                  <c:v>4746.634</c:v>
                </c:pt>
                <c:pt idx="105">
                  <c:v>4775.4189999999999</c:v>
                </c:pt>
                <c:pt idx="106">
                  <c:v>4880.3549999999996</c:v>
                </c:pt>
                <c:pt idx="107">
                  <c:v>5076.0230000000001</c:v>
                </c:pt>
                <c:pt idx="108">
                  <c:v>5085.2219999999998</c:v>
                </c:pt>
                <c:pt idx="109">
                  <c:v>5069.7219999999998</c:v>
                </c:pt>
                <c:pt idx="110">
                  <c:v>5084.7309999999998</c:v>
                </c:pt>
                <c:pt idx="111">
                  <c:v>4995.634</c:v>
                </c:pt>
                <c:pt idx="112">
                  <c:v>4950.8940000000002</c:v>
                </c:pt>
                <c:pt idx="113">
                  <c:v>5268.4960000000001</c:v>
                </c:pt>
                <c:pt idx="114">
                  <c:v>5118.8959999999997</c:v>
                </c:pt>
                <c:pt idx="115">
                  <c:v>5389.0919999999996</c:v>
                </c:pt>
                <c:pt idx="116">
                  <c:v>5375.9250000000002</c:v>
                </c:pt>
                <c:pt idx="117">
                  <c:v>4943.6130000000003</c:v>
                </c:pt>
                <c:pt idx="118">
                  <c:v>5165.7960000000003</c:v>
                </c:pt>
                <c:pt idx="119">
                  <c:v>5268.2749999999996</c:v>
                </c:pt>
                <c:pt idx="120">
                  <c:v>5295.6530000000002</c:v>
                </c:pt>
                <c:pt idx="121">
                  <c:v>5380.2529999999997</c:v>
                </c:pt>
                <c:pt idx="122">
                  <c:v>5525.5910000000003</c:v>
                </c:pt>
                <c:pt idx="123">
                  <c:v>5088.1840000000002</c:v>
                </c:pt>
                <c:pt idx="124">
                  <c:v>5040.2290000000003</c:v>
                </c:pt>
                <c:pt idx="125">
                  <c:v>5256.8370000000004</c:v>
                </c:pt>
                <c:pt idx="126">
                  <c:v>5100.08</c:v>
                </c:pt>
                <c:pt idx="127">
                  <c:v>5241.8810000000003</c:v>
                </c:pt>
                <c:pt idx="128">
                  <c:v>5202.4740000000002</c:v>
                </c:pt>
                <c:pt idx="129">
                  <c:v>5272.7449999999999</c:v>
                </c:pt>
                <c:pt idx="130">
                  <c:v>5163.7030000000004</c:v>
                </c:pt>
                <c:pt idx="131">
                  <c:v>5142.1350000000002</c:v>
                </c:pt>
                <c:pt idx="132">
                  <c:v>5296.6710000000003</c:v>
                </c:pt>
                <c:pt idx="133">
                  <c:v>4853.1059999999998</c:v>
                </c:pt>
                <c:pt idx="134">
                  <c:v>5069.4480000000003</c:v>
                </c:pt>
                <c:pt idx="135">
                  <c:v>5015.0050000000001</c:v>
                </c:pt>
                <c:pt idx="136">
                  <c:v>5285.8270000000002</c:v>
                </c:pt>
                <c:pt idx="137">
                  <c:v>5327.308</c:v>
                </c:pt>
                <c:pt idx="138">
                  <c:v>5145.7370000000001</c:v>
                </c:pt>
                <c:pt idx="139">
                  <c:v>4920.4650000000001</c:v>
                </c:pt>
                <c:pt idx="140">
                  <c:v>5102.5730000000003</c:v>
                </c:pt>
                <c:pt idx="141">
                  <c:v>5090.3119999999999</c:v>
                </c:pt>
                <c:pt idx="142">
                  <c:v>5274.28</c:v>
                </c:pt>
                <c:pt idx="143">
                  <c:v>5228.9390000000003</c:v>
                </c:pt>
                <c:pt idx="144">
                  <c:v>5182.8119999999999</c:v>
                </c:pt>
                <c:pt idx="145">
                  <c:v>5130.3</c:v>
                </c:pt>
                <c:pt idx="146">
                  <c:v>5089.4480000000003</c:v>
                </c:pt>
                <c:pt idx="147">
                  <c:v>5367.8549999999996</c:v>
                </c:pt>
                <c:pt idx="148">
                  <c:v>5403.0889999999999</c:v>
                </c:pt>
                <c:pt idx="149">
                  <c:v>5145.5690000000004</c:v>
                </c:pt>
                <c:pt idx="150">
                  <c:v>5355.049</c:v>
                </c:pt>
                <c:pt idx="151">
                  <c:v>5289.95</c:v>
                </c:pt>
                <c:pt idx="152">
                  <c:v>5323.4520000000002</c:v>
                </c:pt>
                <c:pt idx="153">
                  <c:v>4979.4260000000004</c:v>
                </c:pt>
                <c:pt idx="154">
                  <c:v>5192.3670000000002</c:v>
                </c:pt>
                <c:pt idx="155">
                  <c:v>5387.5169999999998</c:v>
                </c:pt>
                <c:pt idx="156">
                  <c:v>5221.7950000000001</c:v>
                </c:pt>
                <c:pt idx="157">
                  <c:v>5241.2610000000004</c:v>
                </c:pt>
                <c:pt idx="158">
                  <c:v>5315.5609999999997</c:v>
                </c:pt>
                <c:pt idx="159">
                  <c:v>5337.6980000000003</c:v>
                </c:pt>
                <c:pt idx="160">
                  <c:v>5413.2950000000001</c:v>
                </c:pt>
                <c:pt idx="161">
                  <c:v>5346.0379999999996</c:v>
                </c:pt>
                <c:pt idx="162">
                  <c:v>5092.7110000000002</c:v>
                </c:pt>
                <c:pt idx="163">
                  <c:v>5282.6559999999999</c:v>
                </c:pt>
                <c:pt idx="164">
                  <c:v>5245.5129999999999</c:v>
                </c:pt>
                <c:pt idx="165">
                  <c:v>5236.51</c:v>
                </c:pt>
                <c:pt idx="166">
                  <c:v>5192.5079999999998</c:v>
                </c:pt>
                <c:pt idx="167">
                  <c:v>5097.9539999999997</c:v>
                </c:pt>
                <c:pt idx="168">
                  <c:v>5155.26</c:v>
                </c:pt>
                <c:pt idx="169">
                  <c:v>5268.4440000000004</c:v>
                </c:pt>
                <c:pt idx="170">
                  <c:v>5269.058</c:v>
                </c:pt>
                <c:pt idx="171">
                  <c:v>5265.5910000000003</c:v>
                </c:pt>
                <c:pt idx="172">
                  <c:v>5202.1949999999997</c:v>
                </c:pt>
                <c:pt idx="173">
                  <c:v>5341.0940000000001</c:v>
                </c:pt>
                <c:pt idx="174">
                  <c:v>5541.4930000000004</c:v>
                </c:pt>
                <c:pt idx="175">
                  <c:v>5317.4</c:v>
                </c:pt>
                <c:pt idx="176">
                  <c:v>5351.8370000000004</c:v>
                </c:pt>
                <c:pt idx="177">
                  <c:v>5395.4679999999998</c:v>
                </c:pt>
                <c:pt idx="178">
                  <c:v>5292.0010000000002</c:v>
                </c:pt>
                <c:pt idx="179">
                  <c:v>5449.6440000000002</c:v>
                </c:pt>
                <c:pt idx="180">
                  <c:v>4923.3130000000001</c:v>
                </c:pt>
                <c:pt idx="181">
                  <c:v>5384.9679999999998</c:v>
                </c:pt>
                <c:pt idx="182">
                  <c:v>4928.1869999999999</c:v>
                </c:pt>
                <c:pt idx="183">
                  <c:v>4876.6869999999999</c:v>
                </c:pt>
                <c:pt idx="184">
                  <c:v>4888.7060000000001</c:v>
                </c:pt>
                <c:pt idx="185">
                  <c:v>5225.2529999999997</c:v>
                </c:pt>
                <c:pt idx="186">
                  <c:v>4939.0050000000001</c:v>
                </c:pt>
                <c:pt idx="187">
                  <c:v>4934.4960000000001</c:v>
                </c:pt>
                <c:pt idx="188">
                  <c:v>4800.549</c:v>
                </c:pt>
                <c:pt idx="189">
                  <c:v>5001.2560000000003</c:v>
                </c:pt>
                <c:pt idx="190">
                  <c:v>5117.4859999999999</c:v>
                </c:pt>
                <c:pt idx="191">
                  <c:v>4823.8249999999998</c:v>
                </c:pt>
                <c:pt idx="192">
                  <c:v>4964.8459999999995</c:v>
                </c:pt>
                <c:pt idx="193">
                  <c:v>4892.4620000000004</c:v>
                </c:pt>
                <c:pt idx="194">
                  <c:v>5013.4040000000005</c:v>
                </c:pt>
                <c:pt idx="195">
                  <c:v>5193.3230000000003</c:v>
                </c:pt>
                <c:pt idx="196">
                  <c:v>5064.424</c:v>
                </c:pt>
                <c:pt idx="197">
                  <c:v>5151.8320000000003</c:v>
                </c:pt>
                <c:pt idx="198">
                  <c:v>4757.8</c:v>
                </c:pt>
                <c:pt idx="199">
                  <c:v>5013.384</c:v>
                </c:pt>
                <c:pt idx="200">
                  <c:v>4846.2020000000002</c:v>
                </c:pt>
                <c:pt idx="201">
                  <c:v>4980.1390000000001</c:v>
                </c:pt>
                <c:pt idx="202">
                  <c:v>4841.0140000000001</c:v>
                </c:pt>
                <c:pt idx="203">
                  <c:v>5030.3919999999998</c:v>
                </c:pt>
                <c:pt idx="204">
                  <c:v>4870.2290000000003</c:v>
                </c:pt>
                <c:pt idx="205">
                  <c:v>5105.6559999999999</c:v>
                </c:pt>
                <c:pt idx="206">
                  <c:v>5063.1459999999997</c:v>
                </c:pt>
                <c:pt idx="207">
                  <c:v>5271.7470000000003</c:v>
                </c:pt>
                <c:pt idx="208">
                  <c:v>4970.4229999999998</c:v>
                </c:pt>
                <c:pt idx="209">
                  <c:v>4813.2939999999999</c:v>
                </c:pt>
                <c:pt idx="210">
                  <c:v>4931.3230000000003</c:v>
                </c:pt>
                <c:pt idx="211">
                  <c:v>5035.6559999999999</c:v>
                </c:pt>
                <c:pt idx="212">
                  <c:v>5055.366</c:v>
                </c:pt>
                <c:pt idx="213">
                  <c:v>5052.8130000000001</c:v>
                </c:pt>
                <c:pt idx="214">
                  <c:v>4888.5810000000001</c:v>
                </c:pt>
                <c:pt idx="215">
                  <c:v>4843.982</c:v>
                </c:pt>
                <c:pt idx="216">
                  <c:v>4933.9229999999998</c:v>
                </c:pt>
                <c:pt idx="217">
                  <c:v>4910.0069999999996</c:v>
                </c:pt>
                <c:pt idx="218">
                  <c:v>5044.97</c:v>
                </c:pt>
                <c:pt idx="219">
                  <c:v>4857.3639999999996</c:v>
                </c:pt>
                <c:pt idx="220">
                  <c:v>4895.6329999999998</c:v>
                </c:pt>
                <c:pt idx="221">
                  <c:v>5005.8810000000003</c:v>
                </c:pt>
                <c:pt idx="222">
                  <c:v>4811.5630000000001</c:v>
                </c:pt>
                <c:pt idx="223">
                  <c:v>4850.5519999999997</c:v>
                </c:pt>
                <c:pt idx="224">
                  <c:v>4668.8620000000001</c:v>
                </c:pt>
                <c:pt idx="225">
                  <c:v>4805.6890000000003</c:v>
                </c:pt>
                <c:pt idx="226">
                  <c:v>4857.232</c:v>
                </c:pt>
                <c:pt idx="227">
                  <c:v>4722.2830000000004</c:v>
                </c:pt>
                <c:pt idx="228">
                  <c:v>4786.8630000000003</c:v>
                </c:pt>
                <c:pt idx="229">
                  <c:v>4694</c:v>
                </c:pt>
                <c:pt idx="230">
                  <c:v>4778.616</c:v>
                </c:pt>
                <c:pt idx="231">
                  <c:v>4698.6390000000001</c:v>
                </c:pt>
                <c:pt idx="232">
                  <c:v>4732.3239999999996</c:v>
                </c:pt>
                <c:pt idx="233">
                  <c:v>4768.7</c:v>
                </c:pt>
                <c:pt idx="234">
                  <c:v>4662.6040000000003</c:v>
                </c:pt>
                <c:pt idx="235">
                  <c:v>4633.4780000000001</c:v>
                </c:pt>
                <c:pt idx="236">
                  <c:v>4932.0209999999997</c:v>
                </c:pt>
                <c:pt idx="237">
                  <c:v>4813.9949999999999</c:v>
                </c:pt>
                <c:pt idx="238">
                  <c:v>4602.4049999999997</c:v>
                </c:pt>
                <c:pt idx="239">
                  <c:v>4585.5069999999996</c:v>
                </c:pt>
                <c:pt idx="240">
                  <c:v>4792.0439999999999</c:v>
                </c:pt>
                <c:pt idx="241">
                  <c:v>4564.5529999999999</c:v>
                </c:pt>
                <c:pt idx="242">
                  <c:v>4647.9380000000001</c:v>
                </c:pt>
                <c:pt idx="243">
                  <c:v>4498.2380000000003</c:v>
                </c:pt>
                <c:pt idx="244">
                  <c:v>4552.5</c:v>
                </c:pt>
                <c:pt idx="245">
                  <c:v>4676.2929999999997</c:v>
                </c:pt>
                <c:pt idx="246">
                  <c:v>4549.8779999999997</c:v>
                </c:pt>
                <c:pt idx="247">
                  <c:v>4571.4110000000001</c:v>
                </c:pt>
                <c:pt idx="248">
                  <c:v>4524.1099999999997</c:v>
                </c:pt>
                <c:pt idx="249">
                  <c:v>4281.7619999999997</c:v>
                </c:pt>
                <c:pt idx="250">
                  <c:v>4591.5810000000001</c:v>
                </c:pt>
                <c:pt idx="251">
                  <c:v>4343.5420000000004</c:v>
                </c:pt>
                <c:pt idx="252">
                  <c:v>4338.3980000000001</c:v>
                </c:pt>
                <c:pt idx="253">
                  <c:v>4527.1899999999996</c:v>
                </c:pt>
                <c:pt idx="254">
                  <c:v>4513.5919999999996</c:v>
                </c:pt>
                <c:pt idx="255">
                  <c:v>4256.4380000000001</c:v>
                </c:pt>
                <c:pt idx="256">
                  <c:v>4089.5709999999999</c:v>
                </c:pt>
                <c:pt idx="257">
                  <c:v>4411.0609999999997</c:v>
                </c:pt>
                <c:pt idx="258">
                  <c:v>4302.5039999999999</c:v>
                </c:pt>
                <c:pt idx="259">
                  <c:v>4000.3519999999999</c:v>
                </c:pt>
                <c:pt idx="260">
                  <c:v>4197.7330000000002</c:v>
                </c:pt>
                <c:pt idx="261">
                  <c:v>4292.9380000000001</c:v>
                </c:pt>
                <c:pt idx="262">
                  <c:v>4072.0439999999999</c:v>
                </c:pt>
                <c:pt idx="263">
                  <c:v>4185.241</c:v>
                </c:pt>
                <c:pt idx="264">
                  <c:v>4002.4070000000002</c:v>
                </c:pt>
                <c:pt idx="265">
                  <c:v>4026.4720000000002</c:v>
                </c:pt>
                <c:pt idx="266">
                  <c:v>3980.9009999999998</c:v>
                </c:pt>
                <c:pt idx="267">
                  <c:v>3900.598</c:v>
                </c:pt>
                <c:pt idx="268">
                  <c:v>3692.4810000000002</c:v>
                </c:pt>
                <c:pt idx="269">
                  <c:v>3827.828</c:v>
                </c:pt>
                <c:pt idx="270">
                  <c:v>3634.8629999999998</c:v>
                </c:pt>
                <c:pt idx="271">
                  <c:v>3942.6909999999998</c:v>
                </c:pt>
                <c:pt idx="272">
                  <c:v>3718.8710000000001</c:v>
                </c:pt>
                <c:pt idx="273">
                  <c:v>3490.37</c:v>
                </c:pt>
                <c:pt idx="274">
                  <c:v>3537.078</c:v>
                </c:pt>
                <c:pt idx="275">
                  <c:v>3476.0740000000001</c:v>
                </c:pt>
                <c:pt idx="276">
                  <c:v>3063.9960000000001</c:v>
                </c:pt>
                <c:pt idx="277">
                  <c:v>3086.8890000000001</c:v>
                </c:pt>
                <c:pt idx="278">
                  <c:v>3295.9780000000001</c:v>
                </c:pt>
                <c:pt idx="279">
                  <c:v>3007.3510000000001</c:v>
                </c:pt>
                <c:pt idx="280">
                  <c:v>3039.05</c:v>
                </c:pt>
                <c:pt idx="281">
                  <c:v>2891.5749999999998</c:v>
                </c:pt>
                <c:pt idx="282">
                  <c:v>2847.1260000000002</c:v>
                </c:pt>
                <c:pt idx="283">
                  <c:v>2645.1190000000001</c:v>
                </c:pt>
                <c:pt idx="284">
                  <c:v>2700.5749999999998</c:v>
                </c:pt>
                <c:pt idx="285">
                  <c:v>2327.0210000000002</c:v>
                </c:pt>
                <c:pt idx="286">
                  <c:v>2592.395</c:v>
                </c:pt>
                <c:pt idx="287">
                  <c:v>2325.8119999999999</c:v>
                </c:pt>
                <c:pt idx="288">
                  <c:v>2568.1660000000002</c:v>
                </c:pt>
                <c:pt idx="289">
                  <c:v>2210.846</c:v>
                </c:pt>
                <c:pt idx="290">
                  <c:v>2271.6959999999999</c:v>
                </c:pt>
                <c:pt idx="291">
                  <c:v>2153.085</c:v>
                </c:pt>
                <c:pt idx="292">
                  <c:v>2102.491</c:v>
                </c:pt>
                <c:pt idx="293">
                  <c:v>2103.498</c:v>
                </c:pt>
                <c:pt idx="294">
                  <c:v>2160.8820000000001</c:v>
                </c:pt>
                <c:pt idx="295">
                  <c:v>1979.1669999999999</c:v>
                </c:pt>
                <c:pt idx="296">
                  <c:v>2113.0529999999999</c:v>
                </c:pt>
                <c:pt idx="297">
                  <c:v>1923.329</c:v>
                </c:pt>
                <c:pt idx="298">
                  <c:v>1875.1559999999999</c:v>
                </c:pt>
                <c:pt idx="299">
                  <c:v>1801.2619999999999</c:v>
                </c:pt>
                <c:pt idx="300">
                  <c:v>1809.5419999999999</c:v>
                </c:pt>
                <c:pt idx="301">
                  <c:v>1733.127</c:v>
                </c:pt>
                <c:pt idx="302">
                  <c:v>1747.568</c:v>
                </c:pt>
                <c:pt idx="303">
                  <c:v>1622.3910000000001</c:v>
                </c:pt>
                <c:pt idx="304">
                  <c:v>1540.2809999999999</c:v>
                </c:pt>
                <c:pt idx="305">
                  <c:v>1527.347</c:v>
                </c:pt>
                <c:pt idx="306">
                  <c:v>1357.431</c:v>
                </c:pt>
                <c:pt idx="307">
                  <c:v>1434.221</c:v>
                </c:pt>
                <c:pt idx="308">
                  <c:v>1379.23</c:v>
                </c:pt>
                <c:pt idx="309">
                  <c:v>1316.5340000000001</c:v>
                </c:pt>
                <c:pt idx="310">
                  <c:v>1460.5519999999999</c:v>
                </c:pt>
                <c:pt idx="311">
                  <c:v>1263.251</c:v>
                </c:pt>
                <c:pt idx="312">
                  <c:v>1300.692</c:v>
                </c:pt>
                <c:pt idx="313">
                  <c:v>1346.7529999999999</c:v>
                </c:pt>
                <c:pt idx="314">
                  <c:v>1256.809</c:v>
                </c:pt>
                <c:pt idx="315">
                  <c:v>1265.5260000000001</c:v>
                </c:pt>
                <c:pt idx="316">
                  <c:v>1472.2850000000001</c:v>
                </c:pt>
                <c:pt idx="317">
                  <c:v>1366.3530000000001</c:v>
                </c:pt>
                <c:pt idx="318">
                  <c:v>1351.8630000000001</c:v>
                </c:pt>
                <c:pt idx="319">
                  <c:v>1348.9449999999999</c:v>
                </c:pt>
                <c:pt idx="320">
                  <c:v>1348.242</c:v>
                </c:pt>
                <c:pt idx="321">
                  <c:v>1349.798</c:v>
                </c:pt>
                <c:pt idx="322">
                  <c:v>1363.374</c:v>
                </c:pt>
                <c:pt idx="323">
                  <c:v>1328.922</c:v>
                </c:pt>
                <c:pt idx="324">
                  <c:v>1369.683</c:v>
                </c:pt>
                <c:pt idx="325">
                  <c:v>1495.2260000000001</c:v>
                </c:pt>
                <c:pt idx="326">
                  <c:v>1496.0050000000001</c:v>
                </c:pt>
                <c:pt idx="327">
                  <c:v>1355.53</c:v>
                </c:pt>
                <c:pt idx="328">
                  <c:v>1358.076</c:v>
                </c:pt>
                <c:pt idx="329">
                  <c:v>1361.5419999999999</c:v>
                </c:pt>
                <c:pt idx="330">
                  <c:v>1412.336</c:v>
                </c:pt>
                <c:pt idx="331">
                  <c:v>1574.194</c:v>
                </c:pt>
                <c:pt idx="332">
                  <c:v>1374.7159999999999</c:v>
                </c:pt>
              </c:numCache>
            </c:numRef>
          </c:yVal>
          <c:smooth val="0"/>
          <c:extLst>
            <c:ext xmlns:c16="http://schemas.microsoft.com/office/drawing/2014/chart" uri="{C3380CC4-5D6E-409C-BE32-E72D297353CC}">
              <c16:uniqueId val="{00000001-8130-40F0-90D8-8EB05EDE6A05}"/>
            </c:ext>
          </c:extLst>
        </c:ser>
        <c:ser>
          <c:idx val="2"/>
          <c:order val="2"/>
          <c:tx>
            <c:strRef>
              <c:f>Sheet1!$E$1</c:f>
              <c:strCache>
                <c:ptCount val="1"/>
                <c:pt idx="0">
                  <c:v>S Kα1</c:v>
                </c:pt>
              </c:strCache>
            </c:strRef>
          </c:tx>
          <c:spPr>
            <a:ln w="19046" cap="rnd">
              <a:solidFill>
                <a:srgbClr val="FFC000"/>
              </a:solidFill>
              <a:prstDash val="solid"/>
              <a:round/>
            </a:ln>
          </c:spPr>
          <c:marker>
            <c:symbol val="none"/>
          </c:marker>
          <c:xVal>
            <c:numRef>
              <c:f>Sheet1!$B$2:$B$334</c:f>
              <c:numCache>
                <c:formatCode>General</c:formatCode>
                <c:ptCount val="333"/>
                <c:pt idx="0">
                  <c:v>1.0194684060146101E-2</c:v>
                </c:pt>
                <c:pt idx="1">
                  <c:v>3.73805082205316E-2</c:v>
                </c:pt>
                <c:pt idx="2">
                  <c:v>6.4566332380917094E-2</c:v>
                </c:pt>
                <c:pt idx="3">
                  <c:v>9.1752156541302601E-2</c:v>
                </c:pt>
                <c:pt idx="4">
                  <c:v>0.118937980701688</c:v>
                </c:pt>
                <c:pt idx="5">
                  <c:v>0.14612380486207399</c:v>
                </c:pt>
                <c:pt idx="6">
                  <c:v>0.173309629022459</c:v>
                </c:pt>
                <c:pt idx="7">
                  <c:v>0.20049545318284501</c:v>
                </c:pt>
                <c:pt idx="8">
                  <c:v>0.22768127734322999</c:v>
                </c:pt>
                <c:pt idx="9">
                  <c:v>0.25486710150361602</c:v>
                </c:pt>
                <c:pt idx="10">
                  <c:v>0.28205292566400098</c:v>
                </c:pt>
                <c:pt idx="11">
                  <c:v>0.30923874982438698</c:v>
                </c:pt>
                <c:pt idx="12">
                  <c:v>0.33642457398477199</c:v>
                </c:pt>
                <c:pt idx="13">
                  <c:v>0.363610398145158</c:v>
                </c:pt>
                <c:pt idx="14">
                  <c:v>0.39079622230554301</c:v>
                </c:pt>
                <c:pt idx="15">
                  <c:v>0.41798204646592901</c:v>
                </c:pt>
                <c:pt idx="16">
                  <c:v>0.44516787062631402</c:v>
                </c:pt>
                <c:pt idx="17">
                  <c:v>0.47235369478669997</c:v>
                </c:pt>
                <c:pt idx="18">
                  <c:v>0.49953951894708498</c:v>
                </c:pt>
                <c:pt idx="19">
                  <c:v>0.52672534310747099</c:v>
                </c:pt>
                <c:pt idx="20">
                  <c:v>0.55391116726785605</c:v>
                </c:pt>
                <c:pt idx="21">
                  <c:v>0.58109699142824101</c:v>
                </c:pt>
                <c:pt idx="22">
                  <c:v>0.60828281558862696</c:v>
                </c:pt>
                <c:pt idx="23">
                  <c:v>0.63546863974901202</c:v>
                </c:pt>
                <c:pt idx="24">
                  <c:v>0.66265446390939797</c:v>
                </c:pt>
                <c:pt idx="25">
                  <c:v>0.68984028806978304</c:v>
                </c:pt>
                <c:pt idx="26">
                  <c:v>0.71702611223016899</c:v>
                </c:pt>
                <c:pt idx="27">
                  <c:v>0.74421193639055405</c:v>
                </c:pt>
                <c:pt idx="28">
                  <c:v>0.77139776055094</c:v>
                </c:pt>
                <c:pt idx="29">
                  <c:v>0.79858358471132596</c:v>
                </c:pt>
                <c:pt idx="30">
                  <c:v>0.82576940887171102</c:v>
                </c:pt>
                <c:pt idx="31">
                  <c:v>0.85295523303209697</c:v>
                </c:pt>
                <c:pt idx="32">
                  <c:v>0.88014105719248203</c:v>
                </c:pt>
                <c:pt idx="33">
                  <c:v>0.90732688135286799</c:v>
                </c:pt>
                <c:pt idx="34">
                  <c:v>0.93451270551325305</c:v>
                </c:pt>
                <c:pt idx="35">
                  <c:v>0.961698529673638</c:v>
                </c:pt>
                <c:pt idx="36">
                  <c:v>0.98888435383402395</c:v>
                </c:pt>
                <c:pt idx="37">
                  <c:v>1.0160701779944099</c:v>
                </c:pt>
                <c:pt idx="38">
                  <c:v>1.0432560021547901</c:v>
                </c:pt>
                <c:pt idx="39">
                  <c:v>1.07044182631518</c:v>
                </c:pt>
                <c:pt idx="40">
                  <c:v>1.09762765047557</c:v>
                </c:pt>
                <c:pt idx="41">
                  <c:v>1.1248134746359499</c:v>
                </c:pt>
                <c:pt idx="42">
                  <c:v>1.1519992987963401</c:v>
                </c:pt>
                <c:pt idx="43">
                  <c:v>1.1791851229567201</c:v>
                </c:pt>
                <c:pt idx="44">
                  <c:v>1.20637094711711</c:v>
                </c:pt>
                <c:pt idx="45">
                  <c:v>1.23355677127749</c:v>
                </c:pt>
                <c:pt idx="46">
                  <c:v>1.2607425954378799</c:v>
                </c:pt>
                <c:pt idx="47">
                  <c:v>1.2879284195982601</c:v>
                </c:pt>
                <c:pt idx="48">
                  <c:v>1.31511424375865</c:v>
                </c:pt>
                <c:pt idx="49">
                  <c:v>1.34230006791904</c:v>
                </c:pt>
                <c:pt idx="50">
                  <c:v>1.36948589207942</c:v>
                </c:pt>
                <c:pt idx="51">
                  <c:v>1.3966717162398099</c:v>
                </c:pt>
                <c:pt idx="52">
                  <c:v>1.4238575404001901</c:v>
                </c:pt>
                <c:pt idx="53">
                  <c:v>1.45104336456058</c:v>
                </c:pt>
                <c:pt idx="54">
                  <c:v>1.47822918872096</c:v>
                </c:pt>
                <c:pt idx="55">
                  <c:v>1.5054150128813499</c:v>
                </c:pt>
                <c:pt idx="56">
                  <c:v>1.5326008370417299</c:v>
                </c:pt>
                <c:pt idx="57">
                  <c:v>1.5597866612021201</c:v>
                </c:pt>
                <c:pt idx="58">
                  <c:v>1.58697248536251</c:v>
                </c:pt>
                <c:pt idx="59">
                  <c:v>1.61415830952289</c:v>
                </c:pt>
                <c:pt idx="60">
                  <c:v>1.6413441336832799</c:v>
                </c:pt>
                <c:pt idx="61">
                  <c:v>1.6685299578436601</c:v>
                </c:pt>
                <c:pt idx="62">
                  <c:v>1.69571578200405</c:v>
                </c:pt>
                <c:pt idx="63">
                  <c:v>1.72290160616444</c:v>
                </c:pt>
                <c:pt idx="64">
                  <c:v>1.7500874303248199</c:v>
                </c:pt>
                <c:pt idx="65">
                  <c:v>1.7772732544852099</c:v>
                </c:pt>
                <c:pt idx="66">
                  <c:v>1.8044590786455901</c:v>
                </c:pt>
                <c:pt idx="67">
                  <c:v>1.83164490280598</c:v>
                </c:pt>
                <c:pt idx="68">
                  <c:v>1.85883072696636</c:v>
                </c:pt>
                <c:pt idx="69">
                  <c:v>1.8860165511267499</c:v>
                </c:pt>
                <c:pt idx="70">
                  <c:v>1.9132023752871301</c:v>
                </c:pt>
                <c:pt idx="71">
                  <c:v>1.9403881994475201</c:v>
                </c:pt>
                <c:pt idx="72">
                  <c:v>1.9675740236079</c:v>
                </c:pt>
                <c:pt idx="73">
                  <c:v>1.99475984776829</c:v>
                </c:pt>
                <c:pt idx="74">
                  <c:v>2.0219456719286799</c:v>
                </c:pt>
                <c:pt idx="75">
                  <c:v>2.0491314960890601</c:v>
                </c:pt>
                <c:pt idx="76">
                  <c:v>2.07631732024945</c:v>
                </c:pt>
                <c:pt idx="77">
                  <c:v>2.1035031444098302</c:v>
                </c:pt>
                <c:pt idx="78">
                  <c:v>2.1306889685702202</c:v>
                </c:pt>
                <c:pt idx="79">
                  <c:v>2.1578747927305999</c:v>
                </c:pt>
                <c:pt idx="80">
                  <c:v>2.1850606168909898</c:v>
                </c:pt>
                <c:pt idx="81">
                  <c:v>2.21224644105137</c:v>
                </c:pt>
                <c:pt idx="82">
                  <c:v>2.23943226521176</c:v>
                </c:pt>
                <c:pt idx="83">
                  <c:v>2.2666180893721499</c:v>
                </c:pt>
                <c:pt idx="84">
                  <c:v>2.2938039135325301</c:v>
                </c:pt>
                <c:pt idx="85">
                  <c:v>2.3209897376929201</c:v>
                </c:pt>
                <c:pt idx="86">
                  <c:v>2.3481755618532998</c:v>
                </c:pt>
                <c:pt idx="87">
                  <c:v>2.3753613860136902</c:v>
                </c:pt>
                <c:pt idx="88">
                  <c:v>2.4025472101740699</c:v>
                </c:pt>
                <c:pt idx="89">
                  <c:v>2.4297330343344599</c:v>
                </c:pt>
                <c:pt idx="90">
                  <c:v>2.45691885849484</c:v>
                </c:pt>
                <c:pt idx="91">
                  <c:v>2.48410468265523</c:v>
                </c:pt>
                <c:pt idx="92">
                  <c:v>2.5112905068156199</c:v>
                </c:pt>
                <c:pt idx="93">
                  <c:v>2.5384763309760001</c:v>
                </c:pt>
                <c:pt idx="94">
                  <c:v>2.5656621551363901</c:v>
                </c:pt>
                <c:pt idx="95">
                  <c:v>2.5928479792967698</c:v>
                </c:pt>
                <c:pt idx="96">
                  <c:v>2.6200338034571602</c:v>
                </c:pt>
                <c:pt idx="97">
                  <c:v>2.6472196276175399</c:v>
                </c:pt>
                <c:pt idx="98">
                  <c:v>2.6744054517779299</c:v>
                </c:pt>
                <c:pt idx="99">
                  <c:v>2.7015912759383101</c:v>
                </c:pt>
                <c:pt idx="100">
                  <c:v>2.7287771000987</c:v>
                </c:pt>
                <c:pt idx="101">
                  <c:v>2.75596292425909</c:v>
                </c:pt>
                <c:pt idx="102">
                  <c:v>2.7831487484194701</c:v>
                </c:pt>
                <c:pt idx="103">
                  <c:v>2.8103345725798601</c:v>
                </c:pt>
                <c:pt idx="104">
                  <c:v>2.8375203967402398</c:v>
                </c:pt>
                <c:pt idx="105">
                  <c:v>2.8647062209006302</c:v>
                </c:pt>
                <c:pt idx="106">
                  <c:v>2.8918920450610099</c:v>
                </c:pt>
                <c:pt idx="107">
                  <c:v>2.9190778692213999</c:v>
                </c:pt>
                <c:pt idx="108">
                  <c:v>2.9462636933817801</c:v>
                </c:pt>
                <c:pt idx="109">
                  <c:v>2.97344951754217</c:v>
                </c:pt>
                <c:pt idx="110">
                  <c:v>3.00063534170256</c:v>
                </c:pt>
                <c:pt idx="111">
                  <c:v>3.0278211658629401</c:v>
                </c:pt>
                <c:pt idx="112">
                  <c:v>3.0550069900233301</c:v>
                </c:pt>
                <c:pt idx="113">
                  <c:v>3.0821928141837098</c:v>
                </c:pt>
                <c:pt idx="114">
                  <c:v>3.1093786383441002</c:v>
                </c:pt>
                <c:pt idx="115">
                  <c:v>3.13656446250448</c:v>
                </c:pt>
                <c:pt idx="116">
                  <c:v>3.1637502866648699</c:v>
                </c:pt>
                <c:pt idx="117">
                  <c:v>3.1909361108252501</c:v>
                </c:pt>
                <c:pt idx="118">
                  <c:v>3.21812193498564</c:v>
                </c:pt>
                <c:pt idx="119">
                  <c:v>3.24530775914603</c:v>
                </c:pt>
                <c:pt idx="120">
                  <c:v>3.2724935833064102</c:v>
                </c:pt>
                <c:pt idx="121">
                  <c:v>3.2996794074668001</c:v>
                </c:pt>
                <c:pt idx="122">
                  <c:v>3.3268652316271798</c:v>
                </c:pt>
                <c:pt idx="123">
                  <c:v>3.3540510557875698</c:v>
                </c:pt>
                <c:pt idx="124">
                  <c:v>3.38123687994795</c:v>
                </c:pt>
                <c:pt idx="125">
                  <c:v>3.4084227041083399</c:v>
                </c:pt>
                <c:pt idx="126">
                  <c:v>3.4356085282687201</c:v>
                </c:pt>
                <c:pt idx="127">
                  <c:v>3.46279435242911</c:v>
                </c:pt>
                <c:pt idx="128">
                  <c:v>3.4899801765895</c:v>
                </c:pt>
                <c:pt idx="129">
                  <c:v>3.5171660007498802</c:v>
                </c:pt>
                <c:pt idx="130">
                  <c:v>3.5443518249102701</c:v>
                </c:pt>
                <c:pt idx="131">
                  <c:v>3.5715376490706499</c:v>
                </c:pt>
                <c:pt idx="132">
                  <c:v>3.5987234732310398</c:v>
                </c:pt>
                <c:pt idx="133">
                  <c:v>3.62590929739142</c:v>
                </c:pt>
                <c:pt idx="134">
                  <c:v>3.6530951215518099</c:v>
                </c:pt>
                <c:pt idx="135">
                  <c:v>3.6802809457121901</c:v>
                </c:pt>
                <c:pt idx="136">
                  <c:v>3.7074667698725801</c:v>
                </c:pt>
                <c:pt idx="137">
                  <c:v>3.73465259403297</c:v>
                </c:pt>
                <c:pt idx="138">
                  <c:v>3.7618384181933502</c:v>
                </c:pt>
                <c:pt idx="139">
                  <c:v>3.7890242423537401</c:v>
                </c:pt>
                <c:pt idx="140">
                  <c:v>3.8162100665141199</c:v>
                </c:pt>
                <c:pt idx="141">
                  <c:v>3.8433958906745098</c:v>
                </c:pt>
                <c:pt idx="142">
                  <c:v>3.87058171483489</c:v>
                </c:pt>
                <c:pt idx="143">
                  <c:v>3.8977675389952799</c:v>
                </c:pt>
                <c:pt idx="144">
                  <c:v>3.9249533631556601</c:v>
                </c:pt>
                <c:pt idx="145">
                  <c:v>3.9521391873160501</c:v>
                </c:pt>
                <c:pt idx="146">
                  <c:v>3.97932501147644</c:v>
                </c:pt>
                <c:pt idx="147">
                  <c:v>4.0065108356368198</c:v>
                </c:pt>
                <c:pt idx="148">
                  <c:v>4.0336966597972097</c:v>
                </c:pt>
                <c:pt idx="149">
                  <c:v>4.0608824839575899</c:v>
                </c:pt>
                <c:pt idx="150">
                  <c:v>4.0880683081179798</c:v>
                </c:pt>
                <c:pt idx="151">
                  <c:v>4.11525413227836</c:v>
                </c:pt>
                <c:pt idx="152">
                  <c:v>4.14243995643875</c:v>
                </c:pt>
                <c:pt idx="153">
                  <c:v>4.1696257805991301</c:v>
                </c:pt>
                <c:pt idx="154">
                  <c:v>4.1968116047595201</c:v>
                </c:pt>
                <c:pt idx="155">
                  <c:v>4.2239974289199003</c:v>
                </c:pt>
                <c:pt idx="156">
                  <c:v>4.2511832530802902</c:v>
                </c:pt>
                <c:pt idx="157">
                  <c:v>4.2783690772406802</c:v>
                </c:pt>
                <c:pt idx="158">
                  <c:v>4.3055549014010603</c:v>
                </c:pt>
                <c:pt idx="159">
                  <c:v>4.3327407255614503</c:v>
                </c:pt>
                <c:pt idx="160">
                  <c:v>4.3599265497218296</c:v>
                </c:pt>
                <c:pt idx="161">
                  <c:v>4.3871123738822204</c:v>
                </c:pt>
                <c:pt idx="162">
                  <c:v>4.4142981980425997</c:v>
                </c:pt>
                <c:pt idx="163">
                  <c:v>4.4414840222029897</c:v>
                </c:pt>
                <c:pt idx="164">
                  <c:v>4.4686698463633796</c:v>
                </c:pt>
                <c:pt idx="165">
                  <c:v>4.4958556705237598</c:v>
                </c:pt>
                <c:pt idx="166">
                  <c:v>4.5230414946841497</c:v>
                </c:pt>
                <c:pt idx="167">
                  <c:v>4.5502273188445299</c:v>
                </c:pt>
                <c:pt idx="168">
                  <c:v>4.5774131430049199</c:v>
                </c:pt>
                <c:pt idx="169">
                  <c:v>4.6045989671653</c:v>
                </c:pt>
                <c:pt idx="170">
                  <c:v>4.63178479132569</c:v>
                </c:pt>
                <c:pt idx="171">
                  <c:v>4.6589706154860799</c:v>
                </c:pt>
                <c:pt idx="172">
                  <c:v>4.6861564396464601</c:v>
                </c:pt>
                <c:pt idx="173">
                  <c:v>4.7133422638068403</c:v>
                </c:pt>
                <c:pt idx="174">
                  <c:v>4.7405280879672302</c:v>
                </c:pt>
                <c:pt idx="175">
                  <c:v>4.7677139121276202</c:v>
                </c:pt>
                <c:pt idx="176">
                  <c:v>4.7948997362880004</c:v>
                </c:pt>
                <c:pt idx="177">
                  <c:v>4.8220855604483903</c:v>
                </c:pt>
                <c:pt idx="178">
                  <c:v>4.8492713846087696</c:v>
                </c:pt>
                <c:pt idx="179">
                  <c:v>4.8764572087691596</c:v>
                </c:pt>
                <c:pt idx="180">
                  <c:v>4.9036430329295397</c:v>
                </c:pt>
                <c:pt idx="181">
                  <c:v>4.9308288570899297</c:v>
                </c:pt>
                <c:pt idx="182">
                  <c:v>4.9580146812503196</c:v>
                </c:pt>
                <c:pt idx="183">
                  <c:v>4.9852005054106998</c:v>
                </c:pt>
                <c:pt idx="184">
                  <c:v>5.0123863295710898</c:v>
                </c:pt>
                <c:pt idx="185">
                  <c:v>5.0395721537314699</c:v>
                </c:pt>
                <c:pt idx="186">
                  <c:v>5.0667579778918599</c:v>
                </c:pt>
                <c:pt idx="187">
                  <c:v>5.0939438020522401</c:v>
                </c:pt>
                <c:pt idx="188">
                  <c:v>5.12112962621263</c:v>
                </c:pt>
                <c:pt idx="189">
                  <c:v>5.1483154503730102</c:v>
                </c:pt>
                <c:pt idx="190">
                  <c:v>5.1755012745334001</c:v>
                </c:pt>
                <c:pt idx="191">
                  <c:v>5.2026870986937803</c:v>
                </c:pt>
                <c:pt idx="192">
                  <c:v>5.2298729228541703</c:v>
                </c:pt>
                <c:pt idx="193">
                  <c:v>5.2570587470145602</c:v>
                </c:pt>
                <c:pt idx="194">
                  <c:v>5.2842445711749404</c:v>
                </c:pt>
                <c:pt idx="195">
                  <c:v>5.3114303953353303</c:v>
                </c:pt>
                <c:pt idx="196">
                  <c:v>5.3386162194957096</c:v>
                </c:pt>
                <c:pt idx="197">
                  <c:v>5.3658020436560996</c:v>
                </c:pt>
                <c:pt idx="198">
                  <c:v>5.3929878678164798</c:v>
                </c:pt>
                <c:pt idx="199">
                  <c:v>5.4201736919768697</c:v>
                </c:pt>
                <c:pt idx="200">
                  <c:v>5.4473595161372499</c:v>
                </c:pt>
                <c:pt idx="201">
                  <c:v>5.4745453402976398</c:v>
                </c:pt>
                <c:pt idx="202">
                  <c:v>5.5017311644580298</c:v>
                </c:pt>
                <c:pt idx="203">
                  <c:v>5.52891698861841</c:v>
                </c:pt>
                <c:pt idx="204">
                  <c:v>5.5561028127787999</c:v>
                </c:pt>
                <c:pt idx="205">
                  <c:v>5.5832886369391801</c:v>
                </c:pt>
                <c:pt idx="206">
                  <c:v>5.61047446109957</c:v>
                </c:pt>
                <c:pt idx="207">
                  <c:v>5.6376602852599502</c:v>
                </c:pt>
                <c:pt idx="208">
                  <c:v>5.6648461094203402</c:v>
                </c:pt>
                <c:pt idx="209">
                  <c:v>5.6920319335807203</c:v>
                </c:pt>
                <c:pt idx="210">
                  <c:v>5.7192177577411103</c:v>
                </c:pt>
                <c:pt idx="211">
                  <c:v>5.7464035819015002</c:v>
                </c:pt>
                <c:pt idx="212">
                  <c:v>5.7735894060618804</c:v>
                </c:pt>
                <c:pt idx="213">
                  <c:v>5.8007752302222704</c:v>
                </c:pt>
                <c:pt idx="214">
                  <c:v>5.8279610543826497</c:v>
                </c:pt>
                <c:pt idx="215">
                  <c:v>5.8551468785430396</c:v>
                </c:pt>
                <c:pt idx="216">
                  <c:v>5.8823327027034198</c:v>
                </c:pt>
                <c:pt idx="217">
                  <c:v>5.9095185268638097</c:v>
                </c:pt>
                <c:pt idx="218">
                  <c:v>5.9367043510241997</c:v>
                </c:pt>
                <c:pt idx="219">
                  <c:v>5.9638901751845799</c:v>
                </c:pt>
                <c:pt idx="220">
                  <c:v>5.9910759993449698</c:v>
                </c:pt>
                <c:pt idx="221">
                  <c:v>6.01826182350535</c:v>
                </c:pt>
                <c:pt idx="222">
                  <c:v>6.0454476476657399</c:v>
                </c:pt>
                <c:pt idx="223">
                  <c:v>6.0726334718261201</c:v>
                </c:pt>
                <c:pt idx="224">
                  <c:v>6.0998192959865101</c:v>
                </c:pt>
                <c:pt idx="225">
                  <c:v>6.1270051201468902</c:v>
                </c:pt>
                <c:pt idx="226">
                  <c:v>6.1541909443072802</c:v>
                </c:pt>
                <c:pt idx="227">
                  <c:v>6.1813767684676604</c:v>
                </c:pt>
                <c:pt idx="228">
                  <c:v>6.2085625926280503</c:v>
                </c:pt>
                <c:pt idx="229">
                  <c:v>6.2357484167884403</c:v>
                </c:pt>
                <c:pt idx="230">
                  <c:v>6.2629342409488196</c:v>
                </c:pt>
                <c:pt idx="231">
                  <c:v>6.2901200651092104</c:v>
                </c:pt>
                <c:pt idx="232">
                  <c:v>6.3173058892695897</c:v>
                </c:pt>
                <c:pt idx="233">
                  <c:v>6.3444917134299796</c:v>
                </c:pt>
                <c:pt idx="234">
                  <c:v>6.3716775375903598</c:v>
                </c:pt>
                <c:pt idx="235">
                  <c:v>6.3988633617507498</c:v>
                </c:pt>
                <c:pt idx="236">
                  <c:v>6.4260491859111397</c:v>
                </c:pt>
                <c:pt idx="237">
                  <c:v>6.4532350100715199</c:v>
                </c:pt>
                <c:pt idx="238">
                  <c:v>6.4804208342319098</c:v>
                </c:pt>
                <c:pt idx="239">
                  <c:v>6.50760665839229</c:v>
                </c:pt>
                <c:pt idx="240">
                  <c:v>6.53479248255268</c:v>
                </c:pt>
                <c:pt idx="241">
                  <c:v>6.5619783067130601</c:v>
                </c:pt>
                <c:pt idx="242">
                  <c:v>6.5891641308734501</c:v>
                </c:pt>
                <c:pt idx="243">
                  <c:v>6.6163499550338303</c:v>
                </c:pt>
                <c:pt idx="244">
                  <c:v>6.6435357791942202</c:v>
                </c:pt>
                <c:pt idx="245">
                  <c:v>6.6707216033546004</c:v>
                </c:pt>
                <c:pt idx="246">
                  <c:v>6.6979074275149904</c:v>
                </c:pt>
                <c:pt idx="247">
                  <c:v>6.7250932516753803</c:v>
                </c:pt>
                <c:pt idx="248">
                  <c:v>6.7522790758357596</c:v>
                </c:pt>
                <c:pt idx="249">
                  <c:v>6.7794648999961504</c:v>
                </c:pt>
                <c:pt idx="250">
                  <c:v>6.8066507241565297</c:v>
                </c:pt>
                <c:pt idx="251">
                  <c:v>6.8338365483169197</c:v>
                </c:pt>
                <c:pt idx="252">
                  <c:v>6.8610223724772998</c:v>
                </c:pt>
                <c:pt idx="253">
                  <c:v>6.8882081966376898</c:v>
                </c:pt>
                <c:pt idx="254">
                  <c:v>6.91539402079807</c:v>
                </c:pt>
                <c:pt idx="255">
                  <c:v>6.9425798449584599</c:v>
                </c:pt>
                <c:pt idx="256">
                  <c:v>6.9697656691188499</c:v>
                </c:pt>
                <c:pt idx="257">
                  <c:v>6.99695149327923</c:v>
                </c:pt>
                <c:pt idx="258">
                  <c:v>7.02413731743962</c:v>
                </c:pt>
                <c:pt idx="259">
                  <c:v>7.0513231416000002</c:v>
                </c:pt>
                <c:pt idx="260">
                  <c:v>7.0785089657603901</c:v>
                </c:pt>
                <c:pt idx="261">
                  <c:v>7.1056947899207703</c:v>
                </c:pt>
                <c:pt idx="262">
                  <c:v>7.1328806140811603</c:v>
                </c:pt>
                <c:pt idx="263">
                  <c:v>7.1600664382415404</c:v>
                </c:pt>
                <c:pt idx="264">
                  <c:v>7.1872522624019304</c:v>
                </c:pt>
                <c:pt idx="265">
                  <c:v>7.2144380865623203</c:v>
                </c:pt>
                <c:pt idx="266">
                  <c:v>7.2416239107226996</c:v>
                </c:pt>
                <c:pt idx="267">
                  <c:v>7.2688097348830896</c:v>
                </c:pt>
                <c:pt idx="268">
                  <c:v>7.2959955590434697</c:v>
                </c:pt>
                <c:pt idx="269">
                  <c:v>7.3231813832038597</c:v>
                </c:pt>
                <c:pt idx="270">
                  <c:v>7.3503672073642399</c:v>
                </c:pt>
                <c:pt idx="271">
                  <c:v>7.3775530315246298</c:v>
                </c:pt>
                <c:pt idx="272">
                  <c:v>7.4047388556850198</c:v>
                </c:pt>
                <c:pt idx="273">
                  <c:v>7.4319246798454</c:v>
                </c:pt>
                <c:pt idx="274">
                  <c:v>7.4591105040057899</c:v>
                </c:pt>
                <c:pt idx="275">
                  <c:v>7.4862963281661701</c:v>
                </c:pt>
                <c:pt idx="276">
                  <c:v>7.51348215232656</c:v>
                </c:pt>
                <c:pt idx="277">
                  <c:v>7.5406679764869402</c:v>
                </c:pt>
                <c:pt idx="278">
                  <c:v>7.5678538006473302</c:v>
                </c:pt>
                <c:pt idx="279">
                  <c:v>7.5950396248077103</c:v>
                </c:pt>
                <c:pt idx="280">
                  <c:v>7.6222254489681003</c:v>
                </c:pt>
                <c:pt idx="281">
                  <c:v>7.6494112731284796</c:v>
                </c:pt>
                <c:pt idx="282">
                  <c:v>7.6765970972888704</c:v>
                </c:pt>
                <c:pt idx="283">
                  <c:v>7.7037829214492604</c:v>
                </c:pt>
                <c:pt idx="284">
                  <c:v>7.7309687456096396</c:v>
                </c:pt>
                <c:pt idx="285">
                  <c:v>7.7581545697700296</c:v>
                </c:pt>
                <c:pt idx="286">
                  <c:v>7.7853403939304098</c:v>
                </c:pt>
                <c:pt idx="287">
                  <c:v>7.8125262180907997</c:v>
                </c:pt>
                <c:pt idx="288">
                  <c:v>7.8397120422511799</c:v>
                </c:pt>
                <c:pt idx="289">
                  <c:v>7.8668978664115699</c:v>
                </c:pt>
                <c:pt idx="290">
                  <c:v>7.8940836905719598</c:v>
                </c:pt>
                <c:pt idx="291">
                  <c:v>7.92126951473234</c:v>
                </c:pt>
                <c:pt idx="292">
                  <c:v>7.9484553388927202</c:v>
                </c:pt>
                <c:pt idx="293">
                  <c:v>7.9756411630531101</c:v>
                </c:pt>
                <c:pt idx="294">
                  <c:v>8.0028269872134992</c:v>
                </c:pt>
                <c:pt idx="295">
                  <c:v>8.0300128113738793</c:v>
                </c:pt>
                <c:pt idx="296">
                  <c:v>8.0571986355342702</c:v>
                </c:pt>
                <c:pt idx="297">
                  <c:v>8.0843844596946504</c:v>
                </c:pt>
                <c:pt idx="298">
                  <c:v>8.1115702838550394</c:v>
                </c:pt>
                <c:pt idx="299">
                  <c:v>8.1387561080154196</c:v>
                </c:pt>
                <c:pt idx="300">
                  <c:v>8.1659419321758104</c:v>
                </c:pt>
                <c:pt idx="301">
                  <c:v>8.1931277563361995</c:v>
                </c:pt>
                <c:pt idx="302">
                  <c:v>8.2203135804965797</c:v>
                </c:pt>
                <c:pt idx="303">
                  <c:v>8.2474994046569705</c:v>
                </c:pt>
                <c:pt idx="304">
                  <c:v>8.2746852288173507</c:v>
                </c:pt>
                <c:pt idx="305">
                  <c:v>8.3018710529777398</c:v>
                </c:pt>
                <c:pt idx="306">
                  <c:v>8.3290568771381199</c:v>
                </c:pt>
                <c:pt idx="307">
                  <c:v>8.3562427012985108</c:v>
                </c:pt>
                <c:pt idx="308">
                  <c:v>8.3834285254588892</c:v>
                </c:pt>
                <c:pt idx="309">
                  <c:v>8.41061434961928</c:v>
                </c:pt>
                <c:pt idx="310">
                  <c:v>8.4378001737796708</c:v>
                </c:pt>
                <c:pt idx="311">
                  <c:v>8.4649859979400492</c:v>
                </c:pt>
                <c:pt idx="312">
                  <c:v>8.4921718221004401</c:v>
                </c:pt>
                <c:pt idx="313">
                  <c:v>8.5193576462608203</c:v>
                </c:pt>
                <c:pt idx="314">
                  <c:v>8.5465434704212093</c:v>
                </c:pt>
                <c:pt idx="315">
                  <c:v>8.5737292945815895</c:v>
                </c:pt>
                <c:pt idx="316">
                  <c:v>8.6009151187419803</c:v>
                </c:pt>
                <c:pt idx="317">
                  <c:v>8.6281009429023694</c:v>
                </c:pt>
                <c:pt idx="318">
                  <c:v>8.6552867670627496</c:v>
                </c:pt>
                <c:pt idx="319">
                  <c:v>8.6824725912231404</c:v>
                </c:pt>
                <c:pt idx="320">
                  <c:v>8.7096584153835206</c:v>
                </c:pt>
                <c:pt idx="321">
                  <c:v>8.7368442395439097</c:v>
                </c:pt>
                <c:pt idx="322">
                  <c:v>8.7640300637042898</c:v>
                </c:pt>
                <c:pt idx="323">
                  <c:v>8.7912158878646807</c:v>
                </c:pt>
                <c:pt idx="324">
                  <c:v>8.8184017120250608</c:v>
                </c:pt>
                <c:pt idx="325">
                  <c:v>8.8455875361854499</c:v>
                </c:pt>
                <c:pt idx="326">
                  <c:v>8.8727733603458301</c:v>
                </c:pt>
                <c:pt idx="327">
                  <c:v>8.8999591845062191</c:v>
                </c:pt>
                <c:pt idx="328">
                  <c:v>8.92714500866661</c:v>
                </c:pt>
                <c:pt idx="329">
                  <c:v>8.9543308328269902</c:v>
                </c:pt>
                <c:pt idx="330">
                  <c:v>8.9815166569873792</c:v>
                </c:pt>
                <c:pt idx="331">
                  <c:v>9.0087024811477594</c:v>
                </c:pt>
                <c:pt idx="332">
                  <c:v>9.0358883053081502</c:v>
                </c:pt>
              </c:numCache>
            </c:numRef>
          </c:xVal>
          <c:yVal>
            <c:numRef>
              <c:f>Sheet1!$E$2:$E$334</c:f>
              <c:numCache>
                <c:formatCode>General</c:formatCode>
                <c:ptCount val="333"/>
                <c:pt idx="0">
                  <c:v>487.08870000000002</c:v>
                </c:pt>
                <c:pt idx="1">
                  <c:v>452.82580000000002</c:v>
                </c:pt>
                <c:pt idx="2">
                  <c:v>485.46199999999999</c:v>
                </c:pt>
                <c:pt idx="3">
                  <c:v>501.6336</c:v>
                </c:pt>
                <c:pt idx="4">
                  <c:v>452.69569999999999</c:v>
                </c:pt>
                <c:pt idx="5">
                  <c:v>500.05110000000002</c:v>
                </c:pt>
                <c:pt idx="6">
                  <c:v>540.7749</c:v>
                </c:pt>
                <c:pt idx="7">
                  <c:v>503.33730000000003</c:v>
                </c:pt>
                <c:pt idx="8">
                  <c:v>467.4769</c:v>
                </c:pt>
                <c:pt idx="9">
                  <c:v>545.57460000000003</c:v>
                </c:pt>
                <c:pt idx="10">
                  <c:v>614.15</c:v>
                </c:pt>
                <c:pt idx="11">
                  <c:v>488.66230000000002</c:v>
                </c:pt>
                <c:pt idx="12">
                  <c:v>534.08130000000006</c:v>
                </c:pt>
                <c:pt idx="13">
                  <c:v>524.49879999999996</c:v>
                </c:pt>
                <c:pt idx="14">
                  <c:v>508.24669999999998</c:v>
                </c:pt>
                <c:pt idx="15">
                  <c:v>568.36279999999999</c:v>
                </c:pt>
                <c:pt idx="16">
                  <c:v>550.3777</c:v>
                </c:pt>
                <c:pt idx="17">
                  <c:v>509.77429999999998</c:v>
                </c:pt>
                <c:pt idx="18">
                  <c:v>568.47080000000005</c:v>
                </c:pt>
                <c:pt idx="19">
                  <c:v>552.19470000000001</c:v>
                </c:pt>
                <c:pt idx="20">
                  <c:v>571.59410000000003</c:v>
                </c:pt>
                <c:pt idx="21">
                  <c:v>591.11829999999998</c:v>
                </c:pt>
                <c:pt idx="22">
                  <c:v>594.40629999999999</c:v>
                </c:pt>
                <c:pt idx="23">
                  <c:v>491.78390000000002</c:v>
                </c:pt>
                <c:pt idx="24">
                  <c:v>555.31460000000004</c:v>
                </c:pt>
                <c:pt idx="25">
                  <c:v>581.3854</c:v>
                </c:pt>
                <c:pt idx="26">
                  <c:v>547.15170000000001</c:v>
                </c:pt>
                <c:pt idx="27">
                  <c:v>540.61389999999994</c:v>
                </c:pt>
                <c:pt idx="28">
                  <c:v>532.48030000000006</c:v>
                </c:pt>
                <c:pt idx="29">
                  <c:v>542.29190000000006</c:v>
                </c:pt>
                <c:pt idx="30">
                  <c:v>607.31920000000002</c:v>
                </c:pt>
                <c:pt idx="31">
                  <c:v>514.59960000000001</c:v>
                </c:pt>
                <c:pt idx="32">
                  <c:v>573.26869999999997</c:v>
                </c:pt>
                <c:pt idx="33">
                  <c:v>605.9579</c:v>
                </c:pt>
                <c:pt idx="34">
                  <c:v>545.66210000000001</c:v>
                </c:pt>
                <c:pt idx="35">
                  <c:v>587.78970000000004</c:v>
                </c:pt>
                <c:pt idx="36">
                  <c:v>449.51920000000001</c:v>
                </c:pt>
                <c:pt idx="37">
                  <c:v>579.70209999999997</c:v>
                </c:pt>
                <c:pt idx="38">
                  <c:v>522.76419999999996</c:v>
                </c:pt>
                <c:pt idx="39">
                  <c:v>584.64059999999995</c:v>
                </c:pt>
                <c:pt idx="40">
                  <c:v>627.08849999999995</c:v>
                </c:pt>
                <c:pt idx="41">
                  <c:v>532.44749999999999</c:v>
                </c:pt>
                <c:pt idx="42">
                  <c:v>548.85550000000001</c:v>
                </c:pt>
                <c:pt idx="43">
                  <c:v>589.57740000000001</c:v>
                </c:pt>
                <c:pt idx="44">
                  <c:v>496.67110000000002</c:v>
                </c:pt>
                <c:pt idx="45">
                  <c:v>579.995</c:v>
                </c:pt>
                <c:pt idx="46">
                  <c:v>649.69889999999998</c:v>
                </c:pt>
                <c:pt idx="47">
                  <c:v>602.35500000000002</c:v>
                </c:pt>
                <c:pt idx="48">
                  <c:v>534.18219999999997</c:v>
                </c:pt>
                <c:pt idx="49">
                  <c:v>586.23990000000003</c:v>
                </c:pt>
                <c:pt idx="50">
                  <c:v>586.39919999999995</c:v>
                </c:pt>
                <c:pt idx="51">
                  <c:v>540.80409999999995</c:v>
                </c:pt>
                <c:pt idx="52">
                  <c:v>571.59410000000003</c:v>
                </c:pt>
                <c:pt idx="53">
                  <c:v>627.09199999999998</c:v>
                </c:pt>
                <c:pt idx="54">
                  <c:v>700.38480000000004</c:v>
                </c:pt>
                <c:pt idx="55">
                  <c:v>596.16129999999998</c:v>
                </c:pt>
                <c:pt idx="56">
                  <c:v>635.04769999999996</c:v>
                </c:pt>
                <c:pt idx="57">
                  <c:v>727.82749999999999</c:v>
                </c:pt>
                <c:pt idx="58">
                  <c:v>568.33540000000005</c:v>
                </c:pt>
                <c:pt idx="59">
                  <c:v>693.7115</c:v>
                </c:pt>
                <c:pt idx="60">
                  <c:v>600.80520000000001</c:v>
                </c:pt>
                <c:pt idx="61">
                  <c:v>610.62570000000005</c:v>
                </c:pt>
                <c:pt idx="62">
                  <c:v>638.45690000000002</c:v>
                </c:pt>
                <c:pt idx="63">
                  <c:v>645.0204</c:v>
                </c:pt>
                <c:pt idx="64">
                  <c:v>669.35670000000005</c:v>
                </c:pt>
                <c:pt idx="65">
                  <c:v>695.28859999999997</c:v>
                </c:pt>
                <c:pt idx="66">
                  <c:v>685.60350000000005</c:v>
                </c:pt>
                <c:pt idx="67">
                  <c:v>675.89279999999997</c:v>
                </c:pt>
                <c:pt idx="68">
                  <c:v>727.92139999999995</c:v>
                </c:pt>
                <c:pt idx="69">
                  <c:v>656.4402</c:v>
                </c:pt>
                <c:pt idx="70">
                  <c:v>657.85820000000001</c:v>
                </c:pt>
                <c:pt idx="71">
                  <c:v>650.005</c:v>
                </c:pt>
                <c:pt idx="72">
                  <c:v>679.21169999999995</c:v>
                </c:pt>
                <c:pt idx="73">
                  <c:v>737.60820000000001</c:v>
                </c:pt>
                <c:pt idx="74">
                  <c:v>749.08109999999999</c:v>
                </c:pt>
                <c:pt idx="75">
                  <c:v>703.71870000000001</c:v>
                </c:pt>
                <c:pt idx="76">
                  <c:v>728.08230000000003</c:v>
                </c:pt>
                <c:pt idx="77">
                  <c:v>734.27949999999998</c:v>
                </c:pt>
                <c:pt idx="78">
                  <c:v>781.6146</c:v>
                </c:pt>
                <c:pt idx="79">
                  <c:v>745.93380000000002</c:v>
                </c:pt>
                <c:pt idx="80">
                  <c:v>799.64570000000003</c:v>
                </c:pt>
                <c:pt idx="81">
                  <c:v>768.64149999999995</c:v>
                </c:pt>
                <c:pt idx="82">
                  <c:v>758.79359999999997</c:v>
                </c:pt>
                <c:pt idx="83">
                  <c:v>690.32270000000005</c:v>
                </c:pt>
                <c:pt idx="84">
                  <c:v>835.5335</c:v>
                </c:pt>
                <c:pt idx="85">
                  <c:v>749.34299999999996</c:v>
                </c:pt>
                <c:pt idx="86">
                  <c:v>685.63099999999997</c:v>
                </c:pt>
                <c:pt idx="87">
                  <c:v>711.72220000000004</c:v>
                </c:pt>
                <c:pt idx="88">
                  <c:v>683.93430000000001</c:v>
                </c:pt>
                <c:pt idx="89">
                  <c:v>702.01149999999996</c:v>
                </c:pt>
                <c:pt idx="90">
                  <c:v>683.8981</c:v>
                </c:pt>
                <c:pt idx="91">
                  <c:v>612.46839999999997</c:v>
                </c:pt>
                <c:pt idx="92">
                  <c:v>641.81309999999996</c:v>
                </c:pt>
                <c:pt idx="93">
                  <c:v>635.09730000000002</c:v>
                </c:pt>
                <c:pt idx="94">
                  <c:v>605.7491</c:v>
                </c:pt>
                <c:pt idx="95">
                  <c:v>570.07529999999997</c:v>
                </c:pt>
                <c:pt idx="96">
                  <c:v>584.85469999999998</c:v>
                </c:pt>
                <c:pt idx="97">
                  <c:v>633.39359999999999</c:v>
                </c:pt>
                <c:pt idx="98">
                  <c:v>602.83450000000005</c:v>
                </c:pt>
                <c:pt idx="99">
                  <c:v>640.02880000000005</c:v>
                </c:pt>
                <c:pt idx="100">
                  <c:v>464.1173</c:v>
                </c:pt>
                <c:pt idx="101">
                  <c:v>646.53920000000005</c:v>
                </c:pt>
                <c:pt idx="102">
                  <c:v>609.00070000000005</c:v>
                </c:pt>
                <c:pt idx="103">
                  <c:v>542.3981</c:v>
                </c:pt>
                <c:pt idx="104">
                  <c:v>556.75990000000002</c:v>
                </c:pt>
                <c:pt idx="105">
                  <c:v>576.60609999999997</c:v>
                </c:pt>
                <c:pt idx="106">
                  <c:v>537.59490000000005</c:v>
                </c:pt>
                <c:pt idx="107">
                  <c:v>633.44309999999996</c:v>
                </c:pt>
                <c:pt idx="108">
                  <c:v>571.56320000000005</c:v>
                </c:pt>
                <c:pt idx="109">
                  <c:v>705.08699999999999</c:v>
                </c:pt>
                <c:pt idx="110">
                  <c:v>649.5308</c:v>
                </c:pt>
                <c:pt idx="111">
                  <c:v>602.62220000000002</c:v>
                </c:pt>
                <c:pt idx="112">
                  <c:v>679.06569999999999</c:v>
                </c:pt>
                <c:pt idx="113">
                  <c:v>563.37819999999999</c:v>
                </c:pt>
                <c:pt idx="114">
                  <c:v>649.82539999999995</c:v>
                </c:pt>
                <c:pt idx="115">
                  <c:v>537.27819999999997</c:v>
                </c:pt>
                <c:pt idx="116">
                  <c:v>548.85550000000001</c:v>
                </c:pt>
                <c:pt idx="117">
                  <c:v>530.9597</c:v>
                </c:pt>
                <c:pt idx="118">
                  <c:v>558.57320000000004</c:v>
                </c:pt>
                <c:pt idx="119">
                  <c:v>527.64779999999996</c:v>
                </c:pt>
                <c:pt idx="120">
                  <c:v>522.89949999999999</c:v>
                </c:pt>
                <c:pt idx="121">
                  <c:v>509.74149999999997</c:v>
                </c:pt>
                <c:pt idx="122">
                  <c:v>521.10829999999999</c:v>
                </c:pt>
                <c:pt idx="123">
                  <c:v>529.24900000000002</c:v>
                </c:pt>
                <c:pt idx="124">
                  <c:v>485.27519999999998</c:v>
                </c:pt>
                <c:pt idx="125">
                  <c:v>480.42250000000001</c:v>
                </c:pt>
                <c:pt idx="126">
                  <c:v>491.76179999999999</c:v>
                </c:pt>
                <c:pt idx="127">
                  <c:v>491.60070000000002</c:v>
                </c:pt>
                <c:pt idx="128">
                  <c:v>480.34019999999998</c:v>
                </c:pt>
                <c:pt idx="129">
                  <c:v>384.46980000000002</c:v>
                </c:pt>
                <c:pt idx="130">
                  <c:v>387.77109999999999</c:v>
                </c:pt>
                <c:pt idx="131">
                  <c:v>398.87939999999998</c:v>
                </c:pt>
                <c:pt idx="132">
                  <c:v>415.23250000000002</c:v>
                </c:pt>
                <c:pt idx="133">
                  <c:v>407.17579999999998</c:v>
                </c:pt>
                <c:pt idx="134">
                  <c:v>392.6035</c:v>
                </c:pt>
                <c:pt idx="135">
                  <c:v>403.81439999999998</c:v>
                </c:pt>
                <c:pt idx="136">
                  <c:v>343.83019999999999</c:v>
                </c:pt>
                <c:pt idx="137">
                  <c:v>452.69569999999999</c:v>
                </c:pt>
                <c:pt idx="138">
                  <c:v>403.97190000000001</c:v>
                </c:pt>
                <c:pt idx="139">
                  <c:v>392.60879999999997</c:v>
                </c:pt>
                <c:pt idx="140">
                  <c:v>413.71539999999999</c:v>
                </c:pt>
                <c:pt idx="141">
                  <c:v>366.48480000000001</c:v>
                </c:pt>
                <c:pt idx="142">
                  <c:v>395.7817</c:v>
                </c:pt>
                <c:pt idx="143">
                  <c:v>338.68099999999998</c:v>
                </c:pt>
                <c:pt idx="144">
                  <c:v>372.91820000000001</c:v>
                </c:pt>
                <c:pt idx="145">
                  <c:v>402.37079999999997</c:v>
                </c:pt>
                <c:pt idx="146">
                  <c:v>390.8449</c:v>
                </c:pt>
                <c:pt idx="147">
                  <c:v>397.4049</c:v>
                </c:pt>
                <c:pt idx="148">
                  <c:v>341.99279999999999</c:v>
                </c:pt>
                <c:pt idx="149">
                  <c:v>309.35660000000001</c:v>
                </c:pt>
                <c:pt idx="150">
                  <c:v>306.31560000000002</c:v>
                </c:pt>
                <c:pt idx="151">
                  <c:v>314.35000000000002</c:v>
                </c:pt>
                <c:pt idx="152">
                  <c:v>361.65589999999997</c:v>
                </c:pt>
                <c:pt idx="153">
                  <c:v>311.06569999999999</c:v>
                </c:pt>
                <c:pt idx="154">
                  <c:v>311.03640000000001</c:v>
                </c:pt>
                <c:pt idx="155">
                  <c:v>312.66669999999999</c:v>
                </c:pt>
                <c:pt idx="156">
                  <c:v>385.9683</c:v>
                </c:pt>
                <c:pt idx="157">
                  <c:v>291.59449999999998</c:v>
                </c:pt>
                <c:pt idx="158">
                  <c:v>317.57600000000002</c:v>
                </c:pt>
                <c:pt idx="159">
                  <c:v>343.64159999999998</c:v>
                </c:pt>
                <c:pt idx="160">
                  <c:v>360.00349999999997</c:v>
                </c:pt>
                <c:pt idx="161">
                  <c:v>302.95240000000001</c:v>
                </c:pt>
                <c:pt idx="162">
                  <c:v>358.23970000000003</c:v>
                </c:pt>
                <c:pt idx="163">
                  <c:v>299.64589999999998</c:v>
                </c:pt>
                <c:pt idx="164">
                  <c:v>306.23500000000001</c:v>
                </c:pt>
                <c:pt idx="165">
                  <c:v>351.78410000000002</c:v>
                </c:pt>
                <c:pt idx="166">
                  <c:v>294.87180000000001</c:v>
                </c:pt>
                <c:pt idx="167">
                  <c:v>265.49619999999999</c:v>
                </c:pt>
                <c:pt idx="168">
                  <c:v>320.83659999999998</c:v>
                </c:pt>
                <c:pt idx="169">
                  <c:v>372.89249999999998</c:v>
                </c:pt>
                <c:pt idx="170">
                  <c:v>309.33269999999999</c:v>
                </c:pt>
                <c:pt idx="171">
                  <c:v>299.59449999999998</c:v>
                </c:pt>
                <c:pt idx="172">
                  <c:v>301.30180000000001</c:v>
                </c:pt>
                <c:pt idx="173">
                  <c:v>333.85390000000001</c:v>
                </c:pt>
                <c:pt idx="174">
                  <c:v>319.20460000000003</c:v>
                </c:pt>
                <c:pt idx="175">
                  <c:v>315.94409999999999</c:v>
                </c:pt>
                <c:pt idx="176">
                  <c:v>359.7894</c:v>
                </c:pt>
                <c:pt idx="177">
                  <c:v>377.82760000000002</c:v>
                </c:pt>
                <c:pt idx="178">
                  <c:v>353.49310000000003</c:v>
                </c:pt>
                <c:pt idx="179">
                  <c:v>298.23149999999998</c:v>
                </c:pt>
                <c:pt idx="180">
                  <c:v>296.33580000000001</c:v>
                </c:pt>
                <c:pt idx="181">
                  <c:v>361.5462</c:v>
                </c:pt>
                <c:pt idx="182">
                  <c:v>306.20760000000001</c:v>
                </c:pt>
                <c:pt idx="183">
                  <c:v>351.75839999999999</c:v>
                </c:pt>
                <c:pt idx="184">
                  <c:v>335.63810000000001</c:v>
                </c:pt>
                <c:pt idx="185">
                  <c:v>327.4461</c:v>
                </c:pt>
                <c:pt idx="186">
                  <c:v>309.51589999999999</c:v>
                </c:pt>
                <c:pt idx="187">
                  <c:v>322.6465</c:v>
                </c:pt>
                <c:pt idx="188">
                  <c:v>320.9357</c:v>
                </c:pt>
                <c:pt idx="189">
                  <c:v>342.01670000000001</c:v>
                </c:pt>
                <c:pt idx="190">
                  <c:v>311.08960000000002</c:v>
                </c:pt>
                <c:pt idx="191">
                  <c:v>320.80560000000003</c:v>
                </c:pt>
                <c:pt idx="192">
                  <c:v>296.38709999999998</c:v>
                </c:pt>
                <c:pt idx="193">
                  <c:v>294.76209999999998</c:v>
                </c:pt>
                <c:pt idx="194">
                  <c:v>281.69</c:v>
                </c:pt>
                <c:pt idx="195">
                  <c:v>356.69349999999997</c:v>
                </c:pt>
                <c:pt idx="196">
                  <c:v>255.7509</c:v>
                </c:pt>
                <c:pt idx="197">
                  <c:v>270.29410000000001</c:v>
                </c:pt>
                <c:pt idx="198">
                  <c:v>319.1807</c:v>
                </c:pt>
                <c:pt idx="199">
                  <c:v>263.92079999999999</c:v>
                </c:pt>
                <c:pt idx="200">
                  <c:v>387.6463</c:v>
                </c:pt>
                <c:pt idx="201">
                  <c:v>257.35550000000001</c:v>
                </c:pt>
                <c:pt idx="202">
                  <c:v>286.57369999999997</c:v>
                </c:pt>
                <c:pt idx="203">
                  <c:v>262.18259999999998</c:v>
                </c:pt>
                <c:pt idx="204">
                  <c:v>283.39370000000002</c:v>
                </c:pt>
                <c:pt idx="205">
                  <c:v>337.13119999999998</c:v>
                </c:pt>
                <c:pt idx="206">
                  <c:v>278.58870000000002</c:v>
                </c:pt>
                <c:pt idx="207">
                  <c:v>333.88130000000001</c:v>
                </c:pt>
                <c:pt idx="208">
                  <c:v>320.83479999999997</c:v>
                </c:pt>
                <c:pt idx="209">
                  <c:v>280.11279999999999</c:v>
                </c:pt>
                <c:pt idx="210">
                  <c:v>296.33760000000001</c:v>
                </c:pt>
                <c:pt idx="211">
                  <c:v>301.32389999999998</c:v>
                </c:pt>
                <c:pt idx="212">
                  <c:v>275.23270000000002</c:v>
                </c:pt>
                <c:pt idx="213">
                  <c:v>314.23680000000002</c:v>
                </c:pt>
                <c:pt idx="214">
                  <c:v>252.49930000000001</c:v>
                </c:pt>
                <c:pt idx="215">
                  <c:v>293.18680000000001</c:v>
                </c:pt>
                <c:pt idx="216">
                  <c:v>335.50450000000001</c:v>
                </c:pt>
                <c:pt idx="217">
                  <c:v>366.59629999999999</c:v>
                </c:pt>
                <c:pt idx="218">
                  <c:v>302.89929999999998</c:v>
                </c:pt>
                <c:pt idx="219">
                  <c:v>290.0138</c:v>
                </c:pt>
                <c:pt idx="220">
                  <c:v>278.51179999999999</c:v>
                </c:pt>
                <c:pt idx="221">
                  <c:v>278.4896</c:v>
                </c:pt>
                <c:pt idx="222">
                  <c:v>306.28989999999999</c:v>
                </c:pt>
                <c:pt idx="223">
                  <c:v>267.22739999999999</c:v>
                </c:pt>
                <c:pt idx="224">
                  <c:v>314.45269999999999</c:v>
                </c:pt>
                <c:pt idx="225">
                  <c:v>322.4341</c:v>
                </c:pt>
                <c:pt idx="226">
                  <c:v>317.55040000000002</c:v>
                </c:pt>
                <c:pt idx="227">
                  <c:v>340.36079999999998</c:v>
                </c:pt>
                <c:pt idx="228">
                  <c:v>335.4753</c:v>
                </c:pt>
                <c:pt idx="229">
                  <c:v>311.89870000000002</c:v>
                </c:pt>
                <c:pt idx="230">
                  <c:v>371.28800000000001</c:v>
                </c:pt>
                <c:pt idx="231">
                  <c:v>286.73469999999998</c:v>
                </c:pt>
                <c:pt idx="232">
                  <c:v>288.27910000000003</c:v>
                </c:pt>
                <c:pt idx="233">
                  <c:v>286.67989999999998</c:v>
                </c:pt>
                <c:pt idx="234">
                  <c:v>312.66849999999999</c:v>
                </c:pt>
                <c:pt idx="235">
                  <c:v>333.90170000000001</c:v>
                </c:pt>
                <c:pt idx="236">
                  <c:v>328.97199999999998</c:v>
                </c:pt>
                <c:pt idx="237">
                  <c:v>353.35419999999999</c:v>
                </c:pt>
                <c:pt idx="238">
                  <c:v>377.87709999999998</c:v>
                </c:pt>
                <c:pt idx="239">
                  <c:v>312.66669999999999</c:v>
                </c:pt>
                <c:pt idx="240">
                  <c:v>350.20870000000002</c:v>
                </c:pt>
                <c:pt idx="241">
                  <c:v>249.2971</c:v>
                </c:pt>
                <c:pt idx="242">
                  <c:v>286.6816</c:v>
                </c:pt>
                <c:pt idx="243">
                  <c:v>270.42419999999998</c:v>
                </c:pt>
                <c:pt idx="244">
                  <c:v>271.95</c:v>
                </c:pt>
                <c:pt idx="245">
                  <c:v>276.96379999999999</c:v>
                </c:pt>
                <c:pt idx="246">
                  <c:v>322.3775</c:v>
                </c:pt>
                <c:pt idx="247">
                  <c:v>304.60660000000001</c:v>
                </c:pt>
                <c:pt idx="248">
                  <c:v>317.65129999999999</c:v>
                </c:pt>
                <c:pt idx="249">
                  <c:v>302.87189999999998</c:v>
                </c:pt>
                <c:pt idx="250">
                  <c:v>307.91489999999999</c:v>
                </c:pt>
                <c:pt idx="251">
                  <c:v>294.7878</c:v>
                </c:pt>
                <c:pt idx="252">
                  <c:v>337.13479999999998</c:v>
                </c:pt>
                <c:pt idx="253">
                  <c:v>257.35379999999998</c:v>
                </c:pt>
                <c:pt idx="254">
                  <c:v>280.1934</c:v>
                </c:pt>
                <c:pt idx="255">
                  <c:v>296.28800000000001</c:v>
                </c:pt>
                <c:pt idx="256">
                  <c:v>267.11759999999998</c:v>
                </c:pt>
                <c:pt idx="257">
                  <c:v>325.6619</c:v>
                </c:pt>
                <c:pt idx="258">
                  <c:v>324.11399999999998</c:v>
                </c:pt>
                <c:pt idx="259">
                  <c:v>273.58030000000002</c:v>
                </c:pt>
                <c:pt idx="260">
                  <c:v>228.05510000000001</c:v>
                </c:pt>
                <c:pt idx="261">
                  <c:v>301.40440000000001</c:v>
                </c:pt>
                <c:pt idx="262">
                  <c:v>311.14789999999999</c:v>
                </c:pt>
                <c:pt idx="263">
                  <c:v>185.73560000000001</c:v>
                </c:pt>
                <c:pt idx="264">
                  <c:v>258.98219999999998</c:v>
                </c:pt>
                <c:pt idx="265">
                  <c:v>290.01560000000001</c:v>
                </c:pt>
                <c:pt idx="266">
                  <c:v>242.6823</c:v>
                </c:pt>
                <c:pt idx="267">
                  <c:v>268.83019999999999</c:v>
                </c:pt>
                <c:pt idx="268">
                  <c:v>250.869</c:v>
                </c:pt>
                <c:pt idx="269">
                  <c:v>257.35379999999998</c:v>
                </c:pt>
                <c:pt idx="270">
                  <c:v>250.8451</c:v>
                </c:pt>
                <c:pt idx="271">
                  <c:v>263.89159999999998</c:v>
                </c:pt>
                <c:pt idx="272">
                  <c:v>231.31209999999999</c:v>
                </c:pt>
                <c:pt idx="273">
                  <c:v>228.11</c:v>
                </c:pt>
                <c:pt idx="274">
                  <c:v>270.39679999999998</c:v>
                </c:pt>
                <c:pt idx="275">
                  <c:v>262.23750000000001</c:v>
                </c:pt>
                <c:pt idx="276">
                  <c:v>283.28750000000002</c:v>
                </c:pt>
                <c:pt idx="277">
                  <c:v>285.0496</c:v>
                </c:pt>
                <c:pt idx="278">
                  <c:v>247.5881</c:v>
                </c:pt>
                <c:pt idx="279">
                  <c:v>262.23570000000001</c:v>
                </c:pt>
                <c:pt idx="280">
                  <c:v>200.30619999999999</c:v>
                </c:pt>
                <c:pt idx="281">
                  <c:v>239.37219999999999</c:v>
                </c:pt>
                <c:pt idx="282">
                  <c:v>273.71390000000002</c:v>
                </c:pt>
                <c:pt idx="283">
                  <c:v>276.88850000000002</c:v>
                </c:pt>
                <c:pt idx="284">
                  <c:v>283.4742</c:v>
                </c:pt>
                <c:pt idx="285">
                  <c:v>253.9924</c:v>
                </c:pt>
                <c:pt idx="286">
                  <c:v>206.8989</c:v>
                </c:pt>
                <c:pt idx="287">
                  <c:v>249.0812</c:v>
                </c:pt>
                <c:pt idx="288">
                  <c:v>242.6</c:v>
                </c:pt>
                <c:pt idx="289">
                  <c:v>198.70679999999999</c:v>
                </c:pt>
                <c:pt idx="290">
                  <c:v>267.17250000000001</c:v>
                </c:pt>
                <c:pt idx="291">
                  <c:v>221.54640000000001</c:v>
                </c:pt>
                <c:pt idx="292">
                  <c:v>215.0343</c:v>
                </c:pt>
                <c:pt idx="293">
                  <c:v>200.35919999999999</c:v>
                </c:pt>
                <c:pt idx="294">
                  <c:v>216.5291</c:v>
                </c:pt>
                <c:pt idx="295">
                  <c:v>278.53919999999999</c:v>
                </c:pt>
                <c:pt idx="296">
                  <c:v>224.69720000000001</c:v>
                </c:pt>
                <c:pt idx="297">
                  <c:v>185.6294</c:v>
                </c:pt>
                <c:pt idx="298">
                  <c:v>234.51240000000001</c:v>
                </c:pt>
                <c:pt idx="299">
                  <c:v>213.2739</c:v>
                </c:pt>
                <c:pt idx="300">
                  <c:v>205.2961</c:v>
                </c:pt>
                <c:pt idx="301">
                  <c:v>242.67349999999999</c:v>
                </c:pt>
                <c:pt idx="302">
                  <c:v>190.51490000000001</c:v>
                </c:pt>
                <c:pt idx="303">
                  <c:v>242.6788</c:v>
                </c:pt>
                <c:pt idx="304">
                  <c:v>244.4648</c:v>
                </c:pt>
                <c:pt idx="305">
                  <c:v>219.86660000000001</c:v>
                </c:pt>
                <c:pt idx="306">
                  <c:v>193.80099999999999</c:v>
                </c:pt>
                <c:pt idx="307">
                  <c:v>218.262</c:v>
                </c:pt>
                <c:pt idx="308">
                  <c:v>187.23570000000001</c:v>
                </c:pt>
                <c:pt idx="309">
                  <c:v>231.36689999999999</c:v>
                </c:pt>
                <c:pt idx="310">
                  <c:v>249.1069</c:v>
                </c:pt>
                <c:pt idx="311">
                  <c:v>245.93049999999999</c:v>
                </c:pt>
                <c:pt idx="312">
                  <c:v>179.0951</c:v>
                </c:pt>
                <c:pt idx="313">
                  <c:v>239.3466</c:v>
                </c:pt>
                <c:pt idx="314">
                  <c:v>249.1396</c:v>
                </c:pt>
                <c:pt idx="315">
                  <c:v>169.46129999999999</c:v>
                </c:pt>
                <c:pt idx="316">
                  <c:v>203.53399999999999</c:v>
                </c:pt>
                <c:pt idx="317">
                  <c:v>234.43539999999999</c:v>
                </c:pt>
                <c:pt idx="318">
                  <c:v>223.09790000000001</c:v>
                </c:pt>
                <c:pt idx="319">
                  <c:v>171.03489999999999</c:v>
                </c:pt>
                <c:pt idx="320">
                  <c:v>193.82140000000001</c:v>
                </c:pt>
                <c:pt idx="321">
                  <c:v>161.29669999999999</c:v>
                </c:pt>
                <c:pt idx="322">
                  <c:v>206.84229999999999</c:v>
                </c:pt>
                <c:pt idx="323">
                  <c:v>203.61799999999999</c:v>
                </c:pt>
                <c:pt idx="324">
                  <c:v>187.3366</c:v>
                </c:pt>
                <c:pt idx="325">
                  <c:v>193.77010000000001</c:v>
                </c:pt>
                <c:pt idx="326">
                  <c:v>224.80520000000001</c:v>
                </c:pt>
                <c:pt idx="327">
                  <c:v>232.85830000000001</c:v>
                </c:pt>
                <c:pt idx="328">
                  <c:v>140.0564</c:v>
                </c:pt>
                <c:pt idx="329">
                  <c:v>229.65790000000001</c:v>
                </c:pt>
                <c:pt idx="330">
                  <c:v>196.94829999999999</c:v>
                </c:pt>
                <c:pt idx="331">
                  <c:v>157.96619999999999</c:v>
                </c:pt>
                <c:pt idx="332">
                  <c:v>184.0558</c:v>
                </c:pt>
              </c:numCache>
            </c:numRef>
          </c:yVal>
          <c:smooth val="0"/>
          <c:extLst>
            <c:ext xmlns:c16="http://schemas.microsoft.com/office/drawing/2014/chart" uri="{C3380CC4-5D6E-409C-BE32-E72D297353CC}">
              <c16:uniqueId val="{00000002-8130-40F0-90D8-8EB05EDE6A05}"/>
            </c:ext>
          </c:extLst>
        </c:ser>
        <c:ser>
          <c:idx val="3"/>
          <c:order val="3"/>
          <c:tx>
            <c:strRef>
              <c:f>Sheet1!$F$1</c:f>
              <c:strCache>
                <c:ptCount val="1"/>
                <c:pt idx="0">
                  <c:v>Cl Kα1</c:v>
                </c:pt>
              </c:strCache>
            </c:strRef>
          </c:tx>
          <c:spPr>
            <a:ln w="19046" cap="rnd">
              <a:solidFill>
                <a:srgbClr val="92D050"/>
              </a:solidFill>
              <a:prstDash val="solid"/>
              <a:round/>
            </a:ln>
          </c:spPr>
          <c:marker>
            <c:symbol val="none"/>
          </c:marker>
          <c:xVal>
            <c:numRef>
              <c:f>Sheet1!$B$2:$B$334</c:f>
              <c:numCache>
                <c:formatCode>General</c:formatCode>
                <c:ptCount val="333"/>
                <c:pt idx="0">
                  <c:v>1.0194684060146101E-2</c:v>
                </c:pt>
                <c:pt idx="1">
                  <c:v>3.73805082205316E-2</c:v>
                </c:pt>
                <c:pt idx="2">
                  <c:v>6.4566332380917094E-2</c:v>
                </c:pt>
                <c:pt idx="3">
                  <c:v>9.1752156541302601E-2</c:v>
                </c:pt>
                <c:pt idx="4">
                  <c:v>0.118937980701688</c:v>
                </c:pt>
                <c:pt idx="5">
                  <c:v>0.14612380486207399</c:v>
                </c:pt>
                <c:pt idx="6">
                  <c:v>0.173309629022459</c:v>
                </c:pt>
                <c:pt idx="7">
                  <c:v>0.20049545318284501</c:v>
                </c:pt>
                <c:pt idx="8">
                  <c:v>0.22768127734322999</c:v>
                </c:pt>
                <c:pt idx="9">
                  <c:v>0.25486710150361602</c:v>
                </c:pt>
                <c:pt idx="10">
                  <c:v>0.28205292566400098</c:v>
                </c:pt>
                <c:pt idx="11">
                  <c:v>0.30923874982438698</c:v>
                </c:pt>
                <c:pt idx="12">
                  <c:v>0.33642457398477199</c:v>
                </c:pt>
                <c:pt idx="13">
                  <c:v>0.363610398145158</c:v>
                </c:pt>
                <c:pt idx="14">
                  <c:v>0.39079622230554301</c:v>
                </c:pt>
                <c:pt idx="15">
                  <c:v>0.41798204646592901</c:v>
                </c:pt>
                <c:pt idx="16">
                  <c:v>0.44516787062631402</c:v>
                </c:pt>
                <c:pt idx="17">
                  <c:v>0.47235369478669997</c:v>
                </c:pt>
                <c:pt idx="18">
                  <c:v>0.49953951894708498</c:v>
                </c:pt>
                <c:pt idx="19">
                  <c:v>0.52672534310747099</c:v>
                </c:pt>
                <c:pt idx="20">
                  <c:v>0.55391116726785605</c:v>
                </c:pt>
                <c:pt idx="21">
                  <c:v>0.58109699142824101</c:v>
                </c:pt>
                <c:pt idx="22">
                  <c:v>0.60828281558862696</c:v>
                </c:pt>
                <c:pt idx="23">
                  <c:v>0.63546863974901202</c:v>
                </c:pt>
                <c:pt idx="24">
                  <c:v>0.66265446390939797</c:v>
                </c:pt>
                <c:pt idx="25">
                  <c:v>0.68984028806978304</c:v>
                </c:pt>
                <c:pt idx="26">
                  <c:v>0.71702611223016899</c:v>
                </c:pt>
                <c:pt idx="27">
                  <c:v>0.74421193639055405</c:v>
                </c:pt>
                <c:pt idx="28">
                  <c:v>0.77139776055094</c:v>
                </c:pt>
                <c:pt idx="29">
                  <c:v>0.79858358471132596</c:v>
                </c:pt>
                <c:pt idx="30">
                  <c:v>0.82576940887171102</c:v>
                </c:pt>
                <c:pt idx="31">
                  <c:v>0.85295523303209697</c:v>
                </c:pt>
                <c:pt idx="32">
                  <c:v>0.88014105719248203</c:v>
                </c:pt>
                <c:pt idx="33">
                  <c:v>0.90732688135286799</c:v>
                </c:pt>
                <c:pt idx="34">
                  <c:v>0.93451270551325305</c:v>
                </c:pt>
                <c:pt idx="35">
                  <c:v>0.961698529673638</c:v>
                </c:pt>
                <c:pt idx="36">
                  <c:v>0.98888435383402395</c:v>
                </c:pt>
                <c:pt idx="37">
                  <c:v>1.0160701779944099</c:v>
                </c:pt>
                <c:pt idx="38">
                  <c:v>1.0432560021547901</c:v>
                </c:pt>
                <c:pt idx="39">
                  <c:v>1.07044182631518</c:v>
                </c:pt>
                <c:pt idx="40">
                  <c:v>1.09762765047557</c:v>
                </c:pt>
                <c:pt idx="41">
                  <c:v>1.1248134746359499</c:v>
                </c:pt>
                <c:pt idx="42">
                  <c:v>1.1519992987963401</c:v>
                </c:pt>
                <c:pt idx="43">
                  <c:v>1.1791851229567201</c:v>
                </c:pt>
                <c:pt idx="44">
                  <c:v>1.20637094711711</c:v>
                </c:pt>
                <c:pt idx="45">
                  <c:v>1.23355677127749</c:v>
                </c:pt>
                <c:pt idx="46">
                  <c:v>1.2607425954378799</c:v>
                </c:pt>
                <c:pt idx="47">
                  <c:v>1.2879284195982601</c:v>
                </c:pt>
                <c:pt idx="48">
                  <c:v>1.31511424375865</c:v>
                </c:pt>
                <c:pt idx="49">
                  <c:v>1.34230006791904</c:v>
                </c:pt>
                <c:pt idx="50">
                  <c:v>1.36948589207942</c:v>
                </c:pt>
                <c:pt idx="51">
                  <c:v>1.3966717162398099</c:v>
                </c:pt>
                <c:pt idx="52">
                  <c:v>1.4238575404001901</c:v>
                </c:pt>
                <c:pt idx="53">
                  <c:v>1.45104336456058</c:v>
                </c:pt>
                <c:pt idx="54">
                  <c:v>1.47822918872096</c:v>
                </c:pt>
                <c:pt idx="55">
                  <c:v>1.5054150128813499</c:v>
                </c:pt>
                <c:pt idx="56">
                  <c:v>1.5326008370417299</c:v>
                </c:pt>
                <c:pt idx="57">
                  <c:v>1.5597866612021201</c:v>
                </c:pt>
                <c:pt idx="58">
                  <c:v>1.58697248536251</c:v>
                </c:pt>
                <c:pt idx="59">
                  <c:v>1.61415830952289</c:v>
                </c:pt>
                <c:pt idx="60">
                  <c:v>1.6413441336832799</c:v>
                </c:pt>
                <c:pt idx="61">
                  <c:v>1.6685299578436601</c:v>
                </c:pt>
                <c:pt idx="62">
                  <c:v>1.69571578200405</c:v>
                </c:pt>
                <c:pt idx="63">
                  <c:v>1.72290160616444</c:v>
                </c:pt>
                <c:pt idx="64">
                  <c:v>1.7500874303248199</c:v>
                </c:pt>
                <c:pt idx="65">
                  <c:v>1.7772732544852099</c:v>
                </c:pt>
                <c:pt idx="66">
                  <c:v>1.8044590786455901</c:v>
                </c:pt>
                <c:pt idx="67">
                  <c:v>1.83164490280598</c:v>
                </c:pt>
                <c:pt idx="68">
                  <c:v>1.85883072696636</c:v>
                </c:pt>
                <c:pt idx="69">
                  <c:v>1.8860165511267499</c:v>
                </c:pt>
                <c:pt idx="70">
                  <c:v>1.9132023752871301</c:v>
                </c:pt>
                <c:pt idx="71">
                  <c:v>1.9403881994475201</c:v>
                </c:pt>
                <c:pt idx="72">
                  <c:v>1.9675740236079</c:v>
                </c:pt>
                <c:pt idx="73">
                  <c:v>1.99475984776829</c:v>
                </c:pt>
                <c:pt idx="74">
                  <c:v>2.0219456719286799</c:v>
                </c:pt>
                <c:pt idx="75">
                  <c:v>2.0491314960890601</c:v>
                </c:pt>
                <c:pt idx="76">
                  <c:v>2.07631732024945</c:v>
                </c:pt>
                <c:pt idx="77">
                  <c:v>2.1035031444098302</c:v>
                </c:pt>
                <c:pt idx="78">
                  <c:v>2.1306889685702202</c:v>
                </c:pt>
                <c:pt idx="79">
                  <c:v>2.1578747927305999</c:v>
                </c:pt>
                <c:pt idx="80">
                  <c:v>2.1850606168909898</c:v>
                </c:pt>
                <c:pt idx="81">
                  <c:v>2.21224644105137</c:v>
                </c:pt>
                <c:pt idx="82">
                  <c:v>2.23943226521176</c:v>
                </c:pt>
                <c:pt idx="83">
                  <c:v>2.2666180893721499</c:v>
                </c:pt>
                <c:pt idx="84">
                  <c:v>2.2938039135325301</c:v>
                </c:pt>
                <c:pt idx="85">
                  <c:v>2.3209897376929201</c:v>
                </c:pt>
                <c:pt idx="86">
                  <c:v>2.3481755618532998</c:v>
                </c:pt>
                <c:pt idx="87">
                  <c:v>2.3753613860136902</c:v>
                </c:pt>
                <c:pt idx="88">
                  <c:v>2.4025472101740699</c:v>
                </c:pt>
                <c:pt idx="89">
                  <c:v>2.4297330343344599</c:v>
                </c:pt>
                <c:pt idx="90">
                  <c:v>2.45691885849484</c:v>
                </c:pt>
                <c:pt idx="91">
                  <c:v>2.48410468265523</c:v>
                </c:pt>
                <c:pt idx="92">
                  <c:v>2.5112905068156199</c:v>
                </c:pt>
                <c:pt idx="93">
                  <c:v>2.5384763309760001</c:v>
                </c:pt>
                <c:pt idx="94">
                  <c:v>2.5656621551363901</c:v>
                </c:pt>
                <c:pt idx="95">
                  <c:v>2.5928479792967698</c:v>
                </c:pt>
                <c:pt idx="96">
                  <c:v>2.6200338034571602</c:v>
                </c:pt>
                <c:pt idx="97">
                  <c:v>2.6472196276175399</c:v>
                </c:pt>
                <c:pt idx="98">
                  <c:v>2.6744054517779299</c:v>
                </c:pt>
                <c:pt idx="99">
                  <c:v>2.7015912759383101</c:v>
                </c:pt>
                <c:pt idx="100">
                  <c:v>2.7287771000987</c:v>
                </c:pt>
                <c:pt idx="101">
                  <c:v>2.75596292425909</c:v>
                </c:pt>
                <c:pt idx="102">
                  <c:v>2.7831487484194701</c:v>
                </c:pt>
                <c:pt idx="103">
                  <c:v>2.8103345725798601</c:v>
                </c:pt>
                <c:pt idx="104">
                  <c:v>2.8375203967402398</c:v>
                </c:pt>
                <c:pt idx="105">
                  <c:v>2.8647062209006302</c:v>
                </c:pt>
                <c:pt idx="106">
                  <c:v>2.8918920450610099</c:v>
                </c:pt>
                <c:pt idx="107">
                  <c:v>2.9190778692213999</c:v>
                </c:pt>
                <c:pt idx="108">
                  <c:v>2.9462636933817801</c:v>
                </c:pt>
                <c:pt idx="109">
                  <c:v>2.97344951754217</c:v>
                </c:pt>
                <c:pt idx="110">
                  <c:v>3.00063534170256</c:v>
                </c:pt>
                <c:pt idx="111">
                  <c:v>3.0278211658629401</c:v>
                </c:pt>
                <c:pt idx="112">
                  <c:v>3.0550069900233301</c:v>
                </c:pt>
                <c:pt idx="113">
                  <c:v>3.0821928141837098</c:v>
                </c:pt>
                <c:pt idx="114">
                  <c:v>3.1093786383441002</c:v>
                </c:pt>
                <c:pt idx="115">
                  <c:v>3.13656446250448</c:v>
                </c:pt>
                <c:pt idx="116">
                  <c:v>3.1637502866648699</c:v>
                </c:pt>
                <c:pt idx="117">
                  <c:v>3.1909361108252501</c:v>
                </c:pt>
                <c:pt idx="118">
                  <c:v>3.21812193498564</c:v>
                </c:pt>
                <c:pt idx="119">
                  <c:v>3.24530775914603</c:v>
                </c:pt>
                <c:pt idx="120">
                  <c:v>3.2724935833064102</c:v>
                </c:pt>
                <c:pt idx="121">
                  <c:v>3.2996794074668001</c:v>
                </c:pt>
                <c:pt idx="122">
                  <c:v>3.3268652316271798</c:v>
                </c:pt>
                <c:pt idx="123">
                  <c:v>3.3540510557875698</c:v>
                </c:pt>
                <c:pt idx="124">
                  <c:v>3.38123687994795</c:v>
                </c:pt>
                <c:pt idx="125">
                  <c:v>3.4084227041083399</c:v>
                </c:pt>
                <c:pt idx="126">
                  <c:v>3.4356085282687201</c:v>
                </c:pt>
                <c:pt idx="127">
                  <c:v>3.46279435242911</c:v>
                </c:pt>
                <c:pt idx="128">
                  <c:v>3.4899801765895</c:v>
                </c:pt>
                <c:pt idx="129">
                  <c:v>3.5171660007498802</c:v>
                </c:pt>
                <c:pt idx="130">
                  <c:v>3.5443518249102701</c:v>
                </c:pt>
                <c:pt idx="131">
                  <c:v>3.5715376490706499</c:v>
                </c:pt>
                <c:pt idx="132">
                  <c:v>3.5987234732310398</c:v>
                </c:pt>
                <c:pt idx="133">
                  <c:v>3.62590929739142</c:v>
                </c:pt>
                <c:pt idx="134">
                  <c:v>3.6530951215518099</c:v>
                </c:pt>
                <c:pt idx="135">
                  <c:v>3.6802809457121901</c:v>
                </c:pt>
                <c:pt idx="136">
                  <c:v>3.7074667698725801</c:v>
                </c:pt>
                <c:pt idx="137">
                  <c:v>3.73465259403297</c:v>
                </c:pt>
                <c:pt idx="138">
                  <c:v>3.7618384181933502</c:v>
                </c:pt>
                <c:pt idx="139">
                  <c:v>3.7890242423537401</c:v>
                </c:pt>
                <c:pt idx="140">
                  <c:v>3.8162100665141199</c:v>
                </c:pt>
                <c:pt idx="141">
                  <c:v>3.8433958906745098</c:v>
                </c:pt>
                <c:pt idx="142">
                  <c:v>3.87058171483489</c:v>
                </c:pt>
                <c:pt idx="143">
                  <c:v>3.8977675389952799</c:v>
                </c:pt>
                <c:pt idx="144">
                  <c:v>3.9249533631556601</c:v>
                </c:pt>
                <c:pt idx="145">
                  <c:v>3.9521391873160501</c:v>
                </c:pt>
                <c:pt idx="146">
                  <c:v>3.97932501147644</c:v>
                </c:pt>
                <c:pt idx="147">
                  <c:v>4.0065108356368198</c:v>
                </c:pt>
                <c:pt idx="148">
                  <c:v>4.0336966597972097</c:v>
                </c:pt>
                <c:pt idx="149">
                  <c:v>4.0608824839575899</c:v>
                </c:pt>
                <c:pt idx="150">
                  <c:v>4.0880683081179798</c:v>
                </c:pt>
                <c:pt idx="151">
                  <c:v>4.11525413227836</c:v>
                </c:pt>
                <c:pt idx="152">
                  <c:v>4.14243995643875</c:v>
                </c:pt>
                <c:pt idx="153">
                  <c:v>4.1696257805991301</c:v>
                </c:pt>
                <c:pt idx="154">
                  <c:v>4.1968116047595201</c:v>
                </c:pt>
                <c:pt idx="155">
                  <c:v>4.2239974289199003</c:v>
                </c:pt>
                <c:pt idx="156">
                  <c:v>4.2511832530802902</c:v>
                </c:pt>
                <c:pt idx="157">
                  <c:v>4.2783690772406802</c:v>
                </c:pt>
                <c:pt idx="158">
                  <c:v>4.3055549014010603</c:v>
                </c:pt>
                <c:pt idx="159">
                  <c:v>4.3327407255614503</c:v>
                </c:pt>
                <c:pt idx="160">
                  <c:v>4.3599265497218296</c:v>
                </c:pt>
                <c:pt idx="161">
                  <c:v>4.3871123738822204</c:v>
                </c:pt>
                <c:pt idx="162">
                  <c:v>4.4142981980425997</c:v>
                </c:pt>
                <c:pt idx="163">
                  <c:v>4.4414840222029897</c:v>
                </c:pt>
                <c:pt idx="164">
                  <c:v>4.4686698463633796</c:v>
                </c:pt>
                <c:pt idx="165">
                  <c:v>4.4958556705237598</c:v>
                </c:pt>
                <c:pt idx="166">
                  <c:v>4.5230414946841497</c:v>
                </c:pt>
                <c:pt idx="167">
                  <c:v>4.5502273188445299</c:v>
                </c:pt>
                <c:pt idx="168">
                  <c:v>4.5774131430049199</c:v>
                </c:pt>
                <c:pt idx="169">
                  <c:v>4.6045989671653</c:v>
                </c:pt>
                <c:pt idx="170">
                  <c:v>4.63178479132569</c:v>
                </c:pt>
                <c:pt idx="171">
                  <c:v>4.6589706154860799</c:v>
                </c:pt>
                <c:pt idx="172">
                  <c:v>4.6861564396464601</c:v>
                </c:pt>
                <c:pt idx="173">
                  <c:v>4.7133422638068403</c:v>
                </c:pt>
                <c:pt idx="174">
                  <c:v>4.7405280879672302</c:v>
                </c:pt>
                <c:pt idx="175">
                  <c:v>4.7677139121276202</c:v>
                </c:pt>
                <c:pt idx="176">
                  <c:v>4.7948997362880004</c:v>
                </c:pt>
                <c:pt idx="177">
                  <c:v>4.8220855604483903</c:v>
                </c:pt>
                <c:pt idx="178">
                  <c:v>4.8492713846087696</c:v>
                </c:pt>
                <c:pt idx="179">
                  <c:v>4.8764572087691596</c:v>
                </c:pt>
                <c:pt idx="180">
                  <c:v>4.9036430329295397</c:v>
                </c:pt>
                <c:pt idx="181">
                  <c:v>4.9308288570899297</c:v>
                </c:pt>
                <c:pt idx="182">
                  <c:v>4.9580146812503196</c:v>
                </c:pt>
                <c:pt idx="183">
                  <c:v>4.9852005054106998</c:v>
                </c:pt>
                <c:pt idx="184">
                  <c:v>5.0123863295710898</c:v>
                </c:pt>
                <c:pt idx="185">
                  <c:v>5.0395721537314699</c:v>
                </c:pt>
                <c:pt idx="186">
                  <c:v>5.0667579778918599</c:v>
                </c:pt>
                <c:pt idx="187">
                  <c:v>5.0939438020522401</c:v>
                </c:pt>
                <c:pt idx="188">
                  <c:v>5.12112962621263</c:v>
                </c:pt>
                <c:pt idx="189">
                  <c:v>5.1483154503730102</c:v>
                </c:pt>
                <c:pt idx="190">
                  <c:v>5.1755012745334001</c:v>
                </c:pt>
                <c:pt idx="191">
                  <c:v>5.2026870986937803</c:v>
                </c:pt>
                <c:pt idx="192">
                  <c:v>5.2298729228541703</c:v>
                </c:pt>
                <c:pt idx="193">
                  <c:v>5.2570587470145602</c:v>
                </c:pt>
                <c:pt idx="194">
                  <c:v>5.2842445711749404</c:v>
                </c:pt>
                <c:pt idx="195">
                  <c:v>5.3114303953353303</c:v>
                </c:pt>
                <c:pt idx="196">
                  <c:v>5.3386162194957096</c:v>
                </c:pt>
                <c:pt idx="197">
                  <c:v>5.3658020436560996</c:v>
                </c:pt>
                <c:pt idx="198">
                  <c:v>5.3929878678164798</c:v>
                </c:pt>
                <c:pt idx="199">
                  <c:v>5.4201736919768697</c:v>
                </c:pt>
                <c:pt idx="200">
                  <c:v>5.4473595161372499</c:v>
                </c:pt>
                <c:pt idx="201">
                  <c:v>5.4745453402976398</c:v>
                </c:pt>
                <c:pt idx="202">
                  <c:v>5.5017311644580298</c:v>
                </c:pt>
                <c:pt idx="203">
                  <c:v>5.52891698861841</c:v>
                </c:pt>
                <c:pt idx="204">
                  <c:v>5.5561028127787999</c:v>
                </c:pt>
                <c:pt idx="205">
                  <c:v>5.5832886369391801</c:v>
                </c:pt>
                <c:pt idx="206">
                  <c:v>5.61047446109957</c:v>
                </c:pt>
                <c:pt idx="207">
                  <c:v>5.6376602852599502</c:v>
                </c:pt>
                <c:pt idx="208">
                  <c:v>5.6648461094203402</c:v>
                </c:pt>
                <c:pt idx="209">
                  <c:v>5.6920319335807203</c:v>
                </c:pt>
                <c:pt idx="210">
                  <c:v>5.7192177577411103</c:v>
                </c:pt>
                <c:pt idx="211">
                  <c:v>5.7464035819015002</c:v>
                </c:pt>
                <c:pt idx="212">
                  <c:v>5.7735894060618804</c:v>
                </c:pt>
                <c:pt idx="213">
                  <c:v>5.8007752302222704</c:v>
                </c:pt>
                <c:pt idx="214">
                  <c:v>5.8279610543826497</c:v>
                </c:pt>
                <c:pt idx="215">
                  <c:v>5.8551468785430396</c:v>
                </c:pt>
                <c:pt idx="216">
                  <c:v>5.8823327027034198</c:v>
                </c:pt>
                <c:pt idx="217">
                  <c:v>5.9095185268638097</c:v>
                </c:pt>
                <c:pt idx="218">
                  <c:v>5.9367043510241997</c:v>
                </c:pt>
                <c:pt idx="219">
                  <c:v>5.9638901751845799</c:v>
                </c:pt>
                <c:pt idx="220">
                  <c:v>5.9910759993449698</c:v>
                </c:pt>
                <c:pt idx="221">
                  <c:v>6.01826182350535</c:v>
                </c:pt>
                <c:pt idx="222">
                  <c:v>6.0454476476657399</c:v>
                </c:pt>
                <c:pt idx="223">
                  <c:v>6.0726334718261201</c:v>
                </c:pt>
                <c:pt idx="224">
                  <c:v>6.0998192959865101</c:v>
                </c:pt>
                <c:pt idx="225">
                  <c:v>6.1270051201468902</c:v>
                </c:pt>
                <c:pt idx="226">
                  <c:v>6.1541909443072802</c:v>
                </c:pt>
                <c:pt idx="227">
                  <c:v>6.1813767684676604</c:v>
                </c:pt>
                <c:pt idx="228">
                  <c:v>6.2085625926280503</c:v>
                </c:pt>
                <c:pt idx="229">
                  <c:v>6.2357484167884403</c:v>
                </c:pt>
                <c:pt idx="230">
                  <c:v>6.2629342409488196</c:v>
                </c:pt>
                <c:pt idx="231">
                  <c:v>6.2901200651092104</c:v>
                </c:pt>
                <c:pt idx="232">
                  <c:v>6.3173058892695897</c:v>
                </c:pt>
                <c:pt idx="233">
                  <c:v>6.3444917134299796</c:v>
                </c:pt>
                <c:pt idx="234">
                  <c:v>6.3716775375903598</c:v>
                </c:pt>
                <c:pt idx="235">
                  <c:v>6.3988633617507498</c:v>
                </c:pt>
                <c:pt idx="236">
                  <c:v>6.4260491859111397</c:v>
                </c:pt>
                <c:pt idx="237">
                  <c:v>6.4532350100715199</c:v>
                </c:pt>
                <c:pt idx="238">
                  <c:v>6.4804208342319098</c:v>
                </c:pt>
                <c:pt idx="239">
                  <c:v>6.50760665839229</c:v>
                </c:pt>
                <c:pt idx="240">
                  <c:v>6.53479248255268</c:v>
                </c:pt>
                <c:pt idx="241">
                  <c:v>6.5619783067130601</c:v>
                </c:pt>
                <c:pt idx="242">
                  <c:v>6.5891641308734501</c:v>
                </c:pt>
                <c:pt idx="243">
                  <c:v>6.6163499550338303</c:v>
                </c:pt>
                <c:pt idx="244">
                  <c:v>6.6435357791942202</c:v>
                </c:pt>
                <c:pt idx="245">
                  <c:v>6.6707216033546004</c:v>
                </c:pt>
                <c:pt idx="246">
                  <c:v>6.6979074275149904</c:v>
                </c:pt>
                <c:pt idx="247">
                  <c:v>6.7250932516753803</c:v>
                </c:pt>
                <c:pt idx="248">
                  <c:v>6.7522790758357596</c:v>
                </c:pt>
                <c:pt idx="249">
                  <c:v>6.7794648999961504</c:v>
                </c:pt>
                <c:pt idx="250">
                  <c:v>6.8066507241565297</c:v>
                </c:pt>
                <c:pt idx="251">
                  <c:v>6.8338365483169197</c:v>
                </c:pt>
                <c:pt idx="252">
                  <c:v>6.8610223724772998</c:v>
                </c:pt>
                <c:pt idx="253">
                  <c:v>6.8882081966376898</c:v>
                </c:pt>
                <c:pt idx="254">
                  <c:v>6.91539402079807</c:v>
                </c:pt>
                <c:pt idx="255">
                  <c:v>6.9425798449584599</c:v>
                </c:pt>
                <c:pt idx="256">
                  <c:v>6.9697656691188499</c:v>
                </c:pt>
                <c:pt idx="257">
                  <c:v>6.99695149327923</c:v>
                </c:pt>
                <c:pt idx="258">
                  <c:v>7.02413731743962</c:v>
                </c:pt>
                <c:pt idx="259">
                  <c:v>7.0513231416000002</c:v>
                </c:pt>
                <c:pt idx="260">
                  <c:v>7.0785089657603901</c:v>
                </c:pt>
                <c:pt idx="261">
                  <c:v>7.1056947899207703</c:v>
                </c:pt>
                <c:pt idx="262">
                  <c:v>7.1328806140811603</c:v>
                </c:pt>
                <c:pt idx="263">
                  <c:v>7.1600664382415404</c:v>
                </c:pt>
                <c:pt idx="264">
                  <c:v>7.1872522624019304</c:v>
                </c:pt>
                <c:pt idx="265">
                  <c:v>7.2144380865623203</c:v>
                </c:pt>
                <c:pt idx="266">
                  <c:v>7.2416239107226996</c:v>
                </c:pt>
                <c:pt idx="267">
                  <c:v>7.2688097348830896</c:v>
                </c:pt>
                <c:pt idx="268">
                  <c:v>7.2959955590434697</c:v>
                </c:pt>
                <c:pt idx="269">
                  <c:v>7.3231813832038597</c:v>
                </c:pt>
                <c:pt idx="270">
                  <c:v>7.3503672073642399</c:v>
                </c:pt>
                <c:pt idx="271">
                  <c:v>7.3775530315246298</c:v>
                </c:pt>
                <c:pt idx="272">
                  <c:v>7.4047388556850198</c:v>
                </c:pt>
                <c:pt idx="273">
                  <c:v>7.4319246798454</c:v>
                </c:pt>
                <c:pt idx="274">
                  <c:v>7.4591105040057899</c:v>
                </c:pt>
                <c:pt idx="275">
                  <c:v>7.4862963281661701</c:v>
                </c:pt>
                <c:pt idx="276">
                  <c:v>7.51348215232656</c:v>
                </c:pt>
                <c:pt idx="277">
                  <c:v>7.5406679764869402</c:v>
                </c:pt>
                <c:pt idx="278">
                  <c:v>7.5678538006473302</c:v>
                </c:pt>
                <c:pt idx="279">
                  <c:v>7.5950396248077103</c:v>
                </c:pt>
                <c:pt idx="280">
                  <c:v>7.6222254489681003</c:v>
                </c:pt>
                <c:pt idx="281">
                  <c:v>7.6494112731284796</c:v>
                </c:pt>
                <c:pt idx="282">
                  <c:v>7.6765970972888704</c:v>
                </c:pt>
                <c:pt idx="283">
                  <c:v>7.7037829214492604</c:v>
                </c:pt>
                <c:pt idx="284">
                  <c:v>7.7309687456096396</c:v>
                </c:pt>
                <c:pt idx="285">
                  <c:v>7.7581545697700296</c:v>
                </c:pt>
                <c:pt idx="286">
                  <c:v>7.7853403939304098</c:v>
                </c:pt>
                <c:pt idx="287">
                  <c:v>7.8125262180907997</c:v>
                </c:pt>
                <c:pt idx="288">
                  <c:v>7.8397120422511799</c:v>
                </c:pt>
                <c:pt idx="289">
                  <c:v>7.8668978664115699</c:v>
                </c:pt>
                <c:pt idx="290">
                  <c:v>7.8940836905719598</c:v>
                </c:pt>
                <c:pt idx="291">
                  <c:v>7.92126951473234</c:v>
                </c:pt>
                <c:pt idx="292">
                  <c:v>7.9484553388927202</c:v>
                </c:pt>
                <c:pt idx="293">
                  <c:v>7.9756411630531101</c:v>
                </c:pt>
                <c:pt idx="294">
                  <c:v>8.0028269872134992</c:v>
                </c:pt>
                <c:pt idx="295">
                  <c:v>8.0300128113738793</c:v>
                </c:pt>
                <c:pt idx="296">
                  <c:v>8.0571986355342702</c:v>
                </c:pt>
                <c:pt idx="297">
                  <c:v>8.0843844596946504</c:v>
                </c:pt>
                <c:pt idx="298">
                  <c:v>8.1115702838550394</c:v>
                </c:pt>
                <c:pt idx="299">
                  <c:v>8.1387561080154196</c:v>
                </c:pt>
                <c:pt idx="300">
                  <c:v>8.1659419321758104</c:v>
                </c:pt>
                <c:pt idx="301">
                  <c:v>8.1931277563361995</c:v>
                </c:pt>
                <c:pt idx="302">
                  <c:v>8.2203135804965797</c:v>
                </c:pt>
                <c:pt idx="303">
                  <c:v>8.2474994046569705</c:v>
                </c:pt>
                <c:pt idx="304">
                  <c:v>8.2746852288173507</c:v>
                </c:pt>
                <c:pt idx="305">
                  <c:v>8.3018710529777398</c:v>
                </c:pt>
                <c:pt idx="306">
                  <c:v>8.3290568771381199</c:v>
                </c:pt>
                <c:pt idx="307">
                  <c:v>8.3562427012985108</c:v>
                </c:pt>
                <c:pt idx="308">
                  <c:v>8.3834285254588892</c:v>
                </c:pt>
                <c:pt idx="309">
                  <c:v>8.41061434961928</c:v>
                </c:pt>
                <c:pt idx="310">
                  <c:v>8.4378001737796708</c:v>
                </c:pt>
                <c:pt idx="311">
                  <c:v>8.4649859979400492</c:v>
                </c:pt>
                <c:pt idx="312">
                  <c:v>8.4921718221004401</c:v>
                </c:pt>
                <c:pt idx="313">
                  <c:v>8.5193576462608203</c:v>
                </c:pt>
                <c:pt idx="314">
                  <c:v>8.5465434704212093</c:v>
                </c:pt>
                <c:pt idx="315">
                  <c:v>8.5737292945815895</c:v>
                </c:pt>
                <c:pt idx="316">
                  <c:v>8.6009151187419803</c:v>
                </c:pt>
                <c:pt idx="317">
                  <c:v>8.6281009429023694</c:v>
                </c:pt>
                <c:pt idx="318">
                  <c:v>8.6552867670627496</c:v>
                </c:pt>
                <c:pt idx="319">
                  <c:v>8.6824725912231404</c:v>
                </c:pt>
                <c:pt idx="320">
                  <c:v>8.7096584153835206</c:v>
                </c:pt>
                <c:pt idx="321">
                  <c:v>8.7368442395439097</c:v>
                </c:pt>
                <c:pt idx="322">
                  <c:v>8.7640300637042898</c:v>
                </c:pt>
                <c:pt idx="323">
                  <c:v>8.7912158878646807</c:v>
                </c:pt>
                <c:pt idx="324">
                  <c:v>8.8184017120250608</c:v>
                </c:pt>
                <c:pt idx="325">
                  <c:v>8.8455875361854499</c:v>
                </c:pt>
                <c:pt idx="326">
                  <c:v>8.8727733603458301</c:v>
                </c:pt>
                <c:pt idx="327">
                  <c:v>8.8999591845062191</c:v>
                </c:pt>
                <c:pt idx="328">
                  <c:v>8.92714500866661</c:v>
                </c:pt>
                <c:pt idx="329">
                  <c:v>8.9543308328269902</c:v>
                </c:pt>
                <c:pt idx="330">
                  <c:v>8.9815166569873792</c:v>
                </c:pt>
                <c:pt idx="331">
                  <c:v>9.0087024811477594</c:v>
                </c:pt>
                <c:pt idx="332">
                  <c:v>9.0358883053081502</c:v>
                </c:pt>
              </c:numCache>
            </c:numRef>
          </c:xVal>
          <c:yVal>
            <c:numRef>
              <c:f>Sheet1!$F$2:$F$334</c:f>
              <c:numCache>
                <c:formatCode>General</c:formatCode>
                <c:ptCount val="333"/>
                <c:pt idx="0">
                  <c:v>282.29579999999999</c:v>
                </c:pt>
                <c:pt idx="1">
                  <c:v>243.98179999999999</c:v>
                </c:pt>
                <c:pt idx="2">
                  <c:v>308.53550000000001</c:v>
                </c:pt>
                <c:pt idx="3">
                  <c:v>290.85410000000002</c:v>
                </c:pt>
                <c:pt idx="4">
                  <c:v>230.90090000000001</c:v>
                </c:pt>
                <c:pt idx="5">
                  <c:v>288.25560000000002</c:v>
                </c:pt>
                <c:pt idx="6">
                  <c:v>260.25790000000001</c:v>
                </c:pt>
                <c:pt idx="7">
                  <c:v>289.10809999999998</c:v>
                </c:pt>
                <c:pt idx="8">
                  <c:v>309.3349</c:v>
                </c:pt>
                <c:pt idx="9">
                  <c:v>332.5222</c:v>
                </c:pt>
                <c:pt idx="10">
                  <c:v>307.017</c:v>
                </c:pt>
                <c:pt idx="11">
                  <c:v>314.64510000000001</c:v>
                </c:pt>
                <c:pt idx="12">
                  <c:v>292.45510000000002</c:v>
                </c:pt>
                <c:pt idx="13">
                  <c:v>279.73610000000002</c:v>
                </c:pt>
                <c:pt idx="14">
                  <c:v>339.38040000000001</c:v>
                </c:pt>
                <c:pt idx="15">
                  <c:v>304.47859999999997</c:v>
                </c:pt>
                <c:pt idx="16">
                  <c:v>257.30459999999999</c:v>
                </c:pt>
                <c:pt idx="17">
                  <c:v>335.12779999999998</c:v>
                </c:pt>
                <c:pt idx="18">
                  <c:v>309.3879</c:v>
                </c:pt>
                <c:pt idx="19">
                  <c:v>318.7987</c:v>
                </c:pt>
                <c:pt idx="20">
                  <c:v>281.53519999999997</c:v>
                </c:pt>
                <c:pt idx="21">
                  <c:v>298.27010000000001</c:v>
                </c:pt>
                <c:pt idx="22">
                  <c:v>286.9033</c:v>
                </c:pt>
                <c:pt idx="23">
                  <c:v>297.76530000000002</c:v>
                </c:pt>
                <c:pt idx="24">
                  <c:v>224.79839999999999</c:v>
                </c:pt>
                <c:pt idx="25">
                  <c:v>324.30459999999999</c:v>
                </c:pt>
                <c:pt idx="26">
                  <c:v>322.95240000000001</c:v>
                </c:pt>
                <c:pt idx="27">
                  <c:v>278.33089999999999</c:v>
                </c:pt>
                <c:pt idx="28">
                  <c:v>336.67590000000001</c:v>
                </c:pt>
                <c:pt idx="29">
                  <c:v>325.40809999999999</c:v>
                </c:pt>
                <c:pt idx="30">
                  <c:v>275.47649999999999</c:v>
                </c:pt>
                <c:pt idx="31">
                  <c:v>313.94240000000002</c:v>
                </c:pt>
                <c:pt idx="32">
                  <c:v>396.57600000000002</c:v>
                </c:pt>
                <c:pt idx="33">
                  <c:v>335.42250000000001</c:v>
                </c:pt>
                <c:pt idx="34">
                  <c:v>310.68720000000002</c:v>
                </c:pt>
                <c:pt idx="35">
                  <c:v>277.0847</c:v>
                </c:pt>
                <c:pt idx="36">
                  <c:v>321.3972</c:v>
                </c:pt>
                <c:pt idx="37">
                  <c:v>287.80180000000001</c:v>
                </c:pt>
                <c:pt idx="38">
                  <c:v>283.29320000000001</c:v>
                </c:pt>
                <c:pt idx="39">
                  <c:v>256.90379999999999</c:v>
                </c:pt>
                <c:pt idx="40">
                  <c:v>285.40120000000002</c:v>
                </c:pt>
                <c:pt idx="41">
                  <c:v>282.68950000000001</c:v>
                </c:pt>
                <c:pt idx="42">
                  <c:v>320.05200000000002</c:v>
                </c:pt>
                <c:pt idx="43">
                  <c:v>321.00349999999997</c:v>
                </c:pt>
                <c:pt idx="44">
                  <c:v>302.57569999999998</c:v>
                </c:pt>
                <c:pt idx="45">
                  <c:v>305.78500000000003</c:v>
                </c:pt>
                <c:pt idx="46">
                  <c:v>287.19810000000001</c:v>
                </c:pt>
                <c:pt idx="47">
                  <c:v>292.4092</c:v>
                </c:pt>
                <c:pt idx="48">
                  <c:v>259.3064</c:v>
                </c:pt>
                <c:pt idx="49">
                  <c:v>338.07400000000001</c:v>
                </c:pt>
                <c:pt idx="50">
                  <c:v>328.31560000000002</c:v>
                </c:pt>
                <c:pt idx="51">
                  <c:v>360.70859999999999</c:v>
                </c:pt>
                <c:pt idx="52">
                  <c:v>335.42970000000003</c:v>
                </c:pt>
                <c:pt idx="53">
                  <c:v>349.39490000000001</c:v>
                </c:pt>
                <c:pt idx="54">
                  <c:v>320.85359999999997</c:v>
                </c:pt>
                <c:pt idx="55">
                  <c:v>327.37119999999999</c:v>
                </c:pt>
                <c:pt idx="56">
                  <c:v>305.8768</c:v>
                </c:pt>
                <c:pt idx="57">
                  <c:v>298.06709999999998</c:v>
                </c:pt>
                <c:pt idx="58">
                  <c:v>321.3972</c:v>
                </c:pt>
                <c:pt idx="59">
                  <c:v>320.35390000000001</c:v>
                </c:pt>
                <c:pt idx="60">
                  <c:v>352.00049999999999</c:v>
                </c:pt>
                <c:pt idx="61">
                  <c:v>335.42959999999999</c:v>
                </c:pt>
                <c:pt idx="62">
                  <c:v>314.29020000000003</c:v>
                </c:pt>
                <c:pt idx="63">
                  <c:v>284.9402</c:v>
                </c:pt>
                <c:pt idx="64">
                  <c:v>299.06450000000001</c:v>
                </c:pt>
                <c:pt idx="65">
                  <c:v>337.92919999999998</c:v>
                </c:pt>
                <c:pt idx="66">
                  <c:v>283.09739999999999</c:v>
                </c:pt>
                <c:pt idx="67">
                  <c:v>387.80070000000001</c:v>
                </c:pt>
                <c:pt idx="68">
                  <c:v>280.14400000000001</c:v>
                </c:pt>
                <c:pt idx="69">
                  <c:v>278.1422</c:v>
                </c:pt>
                <c:pt idx="70">
                  <c:v>363.11829999999998</c:v>
                </c:pt>
                <c:pt idx="71">
                  <c:v>320.70170000000002</c:v>
                </c:pt>
                <c:pt idx="72">
                  <c:v>335.7244</c:v>
                </c:pt>
                <c:pt idx="73">
                  <c:v>337.03070000000002</c:v>
                </c:pt>
                <c:pt idx="74">
                  <c:v>406.08580000000001</c:v>
                </c:pt>
                <c:pt idx="75">
                  <c:v>382.55070000000001</c:v>
                </c:pt>
                <c:pt idx="76">
                  <c:v>363.76799999999997</c:v>
                </c:pt>
                <c:pt idx="77">
                  <c:v>372.1884</c:v>
                </c:pt>
                <c:pt idx="78">
                  <c:v>303.92790000000002</c:v>
                </c:pt>
                <c:pt idx="79">
                  <c:v>277.32639999999998</c:v>
                </c:pt>
                <c:pt idx="80">
                  <c:v>306.78230000000002</c:v>
                </c:pt>
                <c:pt idx="81">
                  <c:v>403.07229999999998</c:v>
                </c:pt>
                <c:pt idx="82">
                  <c:v>317.24360000000001</c:v>
                </c:pt>
                <c:pt idx="83">
                  <c:v>339.43340000000001</c:v>
                </c:pt>
                <c:pt idx="84">
                  <c:v>429.02210000000002</c:v>
                </c:pt>
                <c:pt idx="85">
                  <c:v>392.76310000000001</c:v>
                </c:pt>
                <c:pt idx="86">
                  <c:v>337.58139999999997</c:v>
                </c:pt>
                <c:pt idx="87">
                  <c:v>388.45740000000001</c:v>
                </c:pt>
                <c:pt idx="88">
                  <c:v>339.17540000000002</c:v>
                </c:pt>
                <c:pt idx="89">
                  <c:v>283.99590000000001</c:v>
                </c:pt>
                <c:pt idx="90">
                  <c:v>321.70620000000002</c:v>
                </c:pt>
                <c:pt idx="91">
                  <c:v>419.50740000000002</c:v>
                </c:pt>
                <c:pt idx="92">
                  <c:v>334.77289999999999</c:v>
                </c:pt>
                <c:pt idx="93">
                  <c:v>376.5471</c:v>
                </c:pt>
                <c:pt idx="94">
                  <c:v>432.13459999999998</c:v>
                </c:pt>
                <c:pt idx="95">
                  <c:v>318.7457</c:v>
                </c:pt>
                <c:pt idx="96">
                  <c:v>361.81920000000002</c:v>
                </c:pt>
                <c:pt idx="97">
                  <c:v>391.91550000000001</c:v>
                </c:pt>
                <c:pt idx="98">
                  <c:v>362.81650000000002</c:v>
                </c:pt>
                <c:pt idx="99">
                  <c:v>361.47129999999999</c:v>
                </c:pt>
                <c:pt idx="100">
                  <c:v>369.18209999999999</c:v>
                </c:pt>
                <c:pt idx="101">
                  <c:v>408.74439999999998</c:v>
                </c:pt>
                <c:pt idx="102">
                  <c:v>393.56259999999997</c:v>
                </c:pt>
                <c:pt idx="103">
                  <c:v>347.49900000000002</c:v>
                </c:pt>
                <c:pt idx="104">
                  <c:v>336.02620000000002</c:v>
                </c:pt>
                <c:pt idx="105">
                  <c:v>375.54259999999999</c:v>
                </c:pt>
                <c:pt idx="106">
                  <c:v>388.7593</c:v>
                </c:pt>
                <c:pt idx="107">
                  <c:v>338.58589999999998</c:v>
                </c:pt>
                <c:pt idx="108">
                  <c:v>397.21859999999998</c:v>
                </c:pt>
                <c:pt idx="109">
                  <c:v>380.0369</c:v>
                </c:pt>
                <c:pt idx="110">
                  <c:v>370.63319999999999</c:v>
                </c:pt>
                <c:pt idx="111">
                  <c:v>416.00130000000001</c:v>
                </c:pt>
                <c:pt idx="112">
                  <c:v>398.77370000000002</c:v>
                </c:pt>
                <c:pt idx="113">
                  <c:v>330.11950000000002</c:v>
                </c:pt>
                <c:pt idx="114">
                  <c:v>318.73860000000002</c:v>
                </c:pt>
                <c:pt idx="115">
                  <c:v>364.71949999999998</c:v>
                </c:pt>
                <c:pt idx="116">
                  <c:v>338.23099999999999</c:v>
                </c:pt>
                <c:pt idx="117">
                  <c:v>392.2704</c:v>
                </c:pt>
                <c:pt idx="118">
                  <c:v>399.17450000000002</c:v>
                </c:pt>
                <c:pt idx="119">
                  <c:v>381.70530000000002</c:v>
                </c:pt>
                <c:pt idx="120">
                  <c:v>379.04669999999999</c:v>
                </c:pt>
                <c:pt idx="121">
                  <c:v>330.92110000000002</c:v>
                </c:pt>
                <c:pt idx="122">
                  <c:v>355.61059999999998</c:v>
                </c:pt>
                <c:pt idx="123">
                  <c:v>328.15640000000002</c:v>
                </c:pt>
                <c:pt idx="124">
                  <c:v>351.6986</c:v>
                </c:pt>
                <c:pt idx="125">
                  <c:v>344.49259999999998</c:v>
                </c:pt>
                <c:pt idx="126">
                  <c:v>308.98719999999997</c:v>
                </c:pt>
                <c:pt idx="127">
                  <c:v>361.22250000000003</c:v>
                </c:pt>
                <c:pt idx="128">
                  <c:v>349.4479</c:v>
                </c:pt>
                <c:pt idx="129">
                  <c:v>328.86619999999999</c:v>
                </c:pt>
                <c:pt idx="130">
                  <c:v>415.80549999999999</c:v>
                </c:pt>
                <c:pt idx="131">
                  <c:v>435.3897</c:v>
                </c:pt>
                <c:pt idx="132">
                  <c:v>336.02620000000002</c:v>
                </c:pt>
                <c:pt idx="133">
                  <c:v>314.14530000000002</c:v>
                </c:pt>
                <c:pt idx="134">
                  <c:v>413.10090000000002</c:v>
                </c:pt>
                <c:pt idx="135">
                  <c:v>349.4479</c:v>
                </c:pt>
                <c:pt idx="136">
                  <c:v>324.6524</c:v>
                </c:pt>
                <c:pt idx="137">
                  <c:v>359.81009999999998</c:v>
                </c:pt>
                <c:pt idx="138">
                  <c:v>383.90300000000002</c:v>
                </c:pt>
                <c:pt idx="139">
                  <c:v>347.14420000000001</c:v>
                </c:pt>
                <c:pt idx="140">
                  <c:v>402.63979999999998</c:v>
                </c:pt>
                <c:pt idx="141">
                  <c:v>399.22750000000002</c:v>
                </c:pt>
                <c:pt idx="142">
                  <c:v>387.50599999999997</c:v>
                </c:pt>
                <c:pt idx="143">
                  <c:v>429.77780000000001</c:v>
                </c:pt>
                <c:pt idx="144">
                  <c:v>373.19290000000001</c:v>
                </c:pt>
                <c:pt idx="145">
                  <c:v>354.50709999999998</c:v>
                </c:pt>
                <c:pt idx="146">
                  <c:v>308.18049999999999</c:v>
                </c:pt>
                <c:pt idx="147">
                  <c:v>376.99880000000002</c:v>
                </c:pt>
                <c:pt idx="148">
                  <c:v>348.19459999999998</c:v>
                </c:pt>
                <c:pt idx="149">
                  <c:v>326.91019999999997</c:v>
                </c:pt>
                <c:pt idx="150">
                  <c:v>387.55900000000003</c:v>
                </c:pt>
                <c:pt idx="151">
                  <c:v>359.36340000000001</c:v>
                </c:pt>
                <c:pt idx="152">
                  <c:v>339.38749999999999</c:v>
                </c:pt>
                <c:pt idx="153">
                  <c:v>373.54070000000002</c:v>
                </c:pt>
                <c:pt idx="154">
                  <c:v>337.0308</c:v>
                </c:pt>
                <c:pt idx="155">
                  <c:v>417.8073</c:v>
                </c:pt>
                <c:pt idx="156">
                  <c:v>360.4597</c:v>
                </c:pt>
                <c:pt idx="157">
                  <c:v>407.64089999999999</c:v>
                </c:pt>
                <c:pt idx="158">
                  <c:v>376.38810000000001</c:v>
                </c:pt>
                <c:pt idx="159">
                  <c:v>366.32060000000001</c:v>
                </c:pt>
                <c:pt idx="160">
                  <c:v>320.95049999999998</c:v>
                </c:pt>
                <c:pt idx="161">
                  <c:v>321.80509999999998</c:v>
                </c:pt>
                <c:pt idx="162">
                  <c:v>349.69670000000002</c:v>
                </c:pt>
                <c:pt idx="163">
                  <c:v>357.31060000000002</c:v>
                </c:pt>
                <c:pt idx="164">
                  <c:v>444.1438</c:v>
                </c:pt>
                <c:pt idx="165">
                  <c:v>346.48739999999998</c:v>
                </c:pt>
                <c:pt idx="166">
                  <c:v>398.47899999999998</c:v>
                </c:pt>
                <c:pt idx="167">
                  <c:v>368.3295</c:v>
                </c:pt>
                <c:pt idx="168">
                  <c:v>364.12290000000002</c:v>
                </c:pt>
                <c:pt idx="169">
                  <c:v>375.34469999999999</c:v>
                </c:pt>
                <c:pt idx="170">
                  <c:v>328.45830000000001</c:v>
                </c:pt>
                <c:pt idx="171">
                  <c:v>338.67770000000002</c:v>
                </c:pt>
                <c:pt idx="172">
                  <c:v>284.34359999999998</c:v>
                </c:pt>
                <c:pt idx="173">
                  <c:v>341.53219999999999</c:v>
                </c:pt>
                <c:pt idx="174">
                  <c:v>324.41059999999999</c:v>
                </c:pt>
                <c:pt idx="175">
                  <c:v>310.93599999999998</c:v>
                </c:pt>
                <c:pt idx="176">
                  <c:v>382.64960000000002</c:v>
                </c:pt>
                <c:pt idx="177">
                  <c:v>352.74900000000002</c:v>
                </c:pt>
                <c:pt idx="178">
                  <c:v>356.608</c:v>
                </c:pt>
                <c:pt idx="179">
                  <c:v>354.35719999999998</c:v>
                </c:pt>
                <c:pt idx="180">
                  <c:v>318.85169999999999</c:v>
                </c:pt>
                <c:pt idx="181">
                  <c:v>334.47820000000002</c:v>
                </c:pt>
                <c:pt idx="182">
                  <c:v>343.43520000000001</c:v>
                </c:pt>
                <c:pt idx="183">
                  <c:v>351.9015</c:v>
                </c:pt>
                <c:pt idx="184">
                  <c:v>427.5129</c:v>
                </c:pt>
                <c:pt idx="185">
                  <c:v>352.65719999999999</c:v>
                </c:pt>
                <c:pt idx="186">
                  <c:v>349.4479</c:v>
                </c:pt>
                <c:pt idx="187">
                  <c:v>363.06529999999998</c:v>
                </c:pt>
                <c:pt idx="188">
                  <c:v>404.68049999999999</c:v>
                </c:pt>
                <c:pt idx="189">
                  <c:v>348.09559999999999</c:v>
                </c:pt>
                <c:pt idx="190">
                  <c:v>339.58330000000001</c:v>
                </c:pt>
                <c:pt idx="191">
                  <c:v>317.74829999999997</c:v>
                </c:pt>
                <c:pt idx="192">
                  <c:v>337.3184</c:v>
                </c:pt>
                <c:pt idx="193">
                  <c:v>372.28030000000001</c:v>
                </c:pt>
                <c:pt idx="194">
                  <c:v>368.62430000000001</c:v>
                </c:pt>
                <c:pt idx="195">
                  <c:v>404.03789999999998</c:v>
                </c:pt>
                <c:pt idx="196">
                  <c:v>337.07670000000002</c:v>
                </c:pt>
                <c:pt idx="197">
                  <c:v>354.56020000000001</c:v>
                </c:pt>
                <c:pt idx="198">
                  <c:v>380.29289999999997</c:v>
                </c:pt>
                <c:pt idx="199">
                  <c:v>300.66559999999998</c:v>
                </c:pt>
                <c:pt idx="200">
                  <c:v>317.44650000000001</c:v>
                </c:pt>
                <c:pt idx="201">
                  <c:v>332.7251</c:v>
                </c:pt>
                <c:pt idx="202">
                  <c:v>335.02890000000002</c:v>
                </c:pt>
                <c:pt idx="203">
                  <c:v>270.02359999999999</c:v>
                </c:pt>
                <c:pt idx="204">
                  <c:v>329.56880000000001</c:v>
                </c:pt>
                <c:pt idx="205">
                  <c:v>358.60980000000001</c:v>
                </c:pt>
                <c:pt idx="206">
                  <c:v>353.65460000000002</c:v>
                </c:pt>
                <c:pt idx="207">
                  <c:v>376.1902</c:v>
                </c:pt>
                <c:pt idx="208">
                  <c:v>282.84660000000002</c:v>
                </c:pt>
                <c:pt idx="209">
                  <c:v>354.30419999999998</c:v>
                </c:pt>
                <c:pt idx="210">
                  <c:v>300.31790000000001</c:v>
                </c:pt>
                <c:pt idx="211">
                  <c:v>398.1241</c:v>
                </c:pt>
                <c:pt idx="212">
                  <c:v>328.36149999999998</c:v>
                </c:pt>
                <c:pt idx="213">
                  <c:v>332.17439999999999</c:v>
                </c:pt>
                <c:pt idx="214">
                  <c:v>266.36759999999998</c:v>
                </c:pt>
                <c:pt idx="215">
                  <c:v>318.45100000000002</c:v>
                </c:pt>
                <c:pt idx="216">
                  <c:v>336.3811</c:v>
                </c:pt>
                <c:pt idx="217">
                  <c:v>328.66329999999999</c:v>
                </c:pt>
                <c:pt idx="218">
                  <c:v>344.79450000000003</c:v>
                </c:pt>
                <c:pt idx="219">
                  <c:v>321.55630000000002</c:v>
                </c:pt>
                <c:pt idx="220">
                  <c:v>369.327</c:v>
                </c:pt>
                <c:pt idx="221">
                  <c:v>338.88069999999999</c:v>
                </c:pt>
                <c:pt idx="222">
                  <c:v>382.55070000000001</c:v>
                </c:pt>
                <c:pt idx="223">
                  <c:v>403.0865</c:v>
                </c:pt>
                <c:pt idx="224">
                  <c:v>325.9588</c:v>
                </c:pt>
                <c:pt idx="225">
                  <c:v>289.90260000000001</c:v>
                </c:pt>
                <c:pt idx="226">
                  <c:v>359.0616</c:v>
                </c:pt>
                <c:pt idx="227">
                  <c:v>348.10270000000003</c:v>
                </c:pt>
                <c:pt idx="228">
                  <c:v>279.48020000000002</c:v>
                </c:pt>
                <c:pt idx="229">
                  <c:v>335.62619999999998</c:v>
                </c:pt>
                <c:pt idx="230">
                  <c:v>329.267</c:v>
                </c:pt>
                <c:pt idx="231">
                  <c:v>347.83969999999999</c:v>
                </c:pt>
                <c:pt idx="232">
                  <c:v>331.51769999999999</c:v>
                </c:pt>
                <c:pt idx="233">
                  <c:v>309.02600000000001</c:v>
                </c:pt>
                <c:pt idx="234">
                  <c:v>324.9083</c:v>
                </c:pt>
                <c:pt idx="235">
                  <c:v>315.84530000000001</c:v>
                </c:pt>
                <c:pt idx="236">
                  <c:v>282.64359999999999</c:v>
                </c:pt>
                <c:pt idx="237">
                  <c:v>278.8306</c:v>
                </c:pt>
                <c:pt idx="238">
                  <c:v>321.60719999999998</c:v>
                </c:pt>
                <c:pt idx="239">
                  <c:v>359.1146</c:v>
                </c:pt>
                <c:pt idx="240">
                  <c:v>356.90980000000002</c:v>
                </c:pt>
                <c:pt idx="241">
                  <c:v>359.5154</c:v>
                </c:pt>
                <c:pt idx="242">
                  <c:v>348.45049999999998</c:v>
                </c:pt>
                <c:pt idx="243">
                  <c:v>330.81509999999997</c:v>
                </c:pt>
                <c:pt idx="244">
                  <c:v>292.10739999999998</c:v>
                </c:pt>
                <c:pt idx="245">
                  <c:v>362.96640000000002</c:v>
                </c:pt>
                <c:pt idx="246">
                  <c:v>309.78879999999998</c:v>
                </c:pt>
                <c:pt idx="247">
                  <c:v>356.56200000000001</c:v>
                </c:pt>
                <c:pt idx="248">
                  <c:v>317.80130000000003</c:v>
                </c:pt>
                <c:pt idx="249">
                  <c:v>334.17630000000003</c:v>
                </c:pt>
                <c:pt idx="250">
                  <c:v>293.11189999999999</c:v>
                </c:pt>
                <c:pt idx="251">
                  <c:v>412.55020000000002</c:v>
                </c:pt>
                <c:pt idx="252">
                  <c:v>264.1026</c:v>
                </c:pt>
                <c:pt idx="253">
                  <c:v>341.58519999999999</c:v>
                </c:pt>
                <c:pt idx="254">
                  <c:v>325.00729999999999</c:v>
                </c:pt>
                <c:pt idx="255">
                  <c:v>281.34440000000001</c:v>
                </c:pt>
                <c:pt idx="256">
                  <c:v>318.64679999999998</c:v>
                </c:pt>
                <c:pt idx="257">
                  <c:v>297.00959999999998</c:v>
                </c:pt>
                <c:pt idx="258">
                  <c:v>268.67129999999997</c:v>
                </c:pt>
                <c:pt idx="259">
                  <c:v>327.2192</c:v>
                </c:pt>
                <c:pt idx="260">
                  <c:v>322.40170000000001</c:v>
                </c:pt>
                <c:pt idx="261">
                  <c:v>288.50439999999998</c:v>
                </c:pt>
                <c:pt idx="262">
                  <c:v>325.01440000000002</c:v>
                </c:pt>
                <c:pt idx="263">
                  <c:v>313.2928</c:v>
                </c:pt>
                <c:pt idx="264">
                  <c:v>307.78680000000003</c:v>
                </c:pt>
                <c:pt idx="265">
                  <c:v>297.61329999999998</c:v>
                </c:pt>
                <c:pt idx="266">
                  <c:v>282.59769999999997</c:v>
                </c:pt>
                <c:pt idx="267">
                  <c:v>343.5942</c:v>
                </c:pt>
                <c:pt idx="268">
                  <c:v>334.82589999999999</c:v>
                </c:pt>
                <c:pt idx="269">
                  <c:v>299.4194</c:v>
                </c:pt>
                <c:pt idx="270">
                  <c:v>273.22570000000002</c:v>
                </c:pt>
                <c:pt idx="271">
                  <c:v>295.46859999999998</c:v>
                </c:pt>
                <c:pt idx="272">
                  <c:v>283.34629999999999</c:v>
                </c:pt>
                <c:pt idx="273">
                  <c:v>285.29509999999999</c:v>
                </c:pt>
                <c:pt idx="274">
                  <c:v>284.59960000000001</c:v>
                </c:pt>
                <c:pt idx="275">
                  <c:v>326.5625</c:v>
                </c:pt>
                <c:pt idx="276">
                  <c:v>273.27170000000001</c:v>
                </c:pt>
                <c:pt idx="277">
                  <c:v>276.54109999999997</c:v>
                </c:pt>
                <c:pt idx="278">
                  <c:v>248.49039999999999</c:v>
                </c:pt>
                <c:pt idx="279">
                  <c:v>316.24619999999999</c:v>
                </c:pt>
                <c:pt idx="280">
                  <c:v>311.08800000000002</c:v>
                </c:pt>
                <c:pt idx="281">
                  <c:v>303.17230000000001</c:v>
                </c:pt>
                <c:pt idx="282">
                  <c:v>271.32279999999997</c:v>
                </c:pt>
                <c:pt idx="283">
                  <c:v>251.7456</c:v>
                </c:pt>
                <c:pt idx="284">
                  <c:v>264.46460000000002</c:v>
                </c:pt>
                <c:pt idx="285">
                  <c:v>242.6755</c:v>
                </c:pt>
                <c:pt idx="286">
                  <c:v>276.53399999999999</c:v>
                </c:pt>
                <c:pt idx="287">
                  <c:v>255.44749999999999</c:v>
                </c:pt>
                <c:pt idx="288">
                  <c:v>209.22489999999999</c:v>
                </c:pt>
                <c:pt idx="289">
                  <c:v>290.25749999999999</c:v>
                </c:pt>
                <c:pt idx="290">
                  <c:v>243.03039999999999</c:v>
                </c:pt>
                <c:pt idx="291">
                  <c:v>268.42250000000001</c:v>
                </c:pt>
                <c:pt idx="292">
                  <c:v>251.08179999999999</c:v>
                </c:pt>
                <c:pt idx="293">
                  <c:v>205.57599999999999</c:v>
                </c:pt>
                <c:pt idx="294">
                  <c:v>264.85829999999999</c:v>
                </c:pt>
                <c:pt idx="295">
                  <c:v>252.99180000000001</c:v>
                </c:pt>
                <c:pt idx="296">
                  <c:v>230.90799999999999</c:v>
                </c:pt>
                <c:pt idx="297">
                  <c:v>241.33029999999999</c:v>
                </c:pt>
                <c:pt idx="298">
                  <c:v>246.88220000000001</c:v>
                </c:pt>
                <c:pt idx="299">
                  <c:v>259.2534</c:v>
                </c:pt>
                <c:pt idx="300">
                  <c:v>297.41750000000002</c:v>
                </c:pt>
                <c:pt idx="301">
                  <c:v>245.68190000000001</c:v>
                </c:pt>
                <c:pt idx="302">
                  <c:v>285.55110000000002</c:v>
                </c:pt>
                <c:pt idx="303">
                  <c:v>244.63149999999999</c:v>
                </c:pt>
                <c:pt idx="304">
                  <c:v>202.06489999999999</c:v>
                </c:pt>
                <c:pt idx="305">
                  <c:v>247.2371</c:v>
                </c:pt>
                <c:pt idx="306">
                  <c:v>191.6037</c:v>
                </c:pt>
                <c:pt idx="307">
                  <c:v>211.6326</c:v>
                </c:pt>
                <c:pt idx="308">
                  <c:v>230.10849999999999</c:v>
                </c:pt>
                <c:pt idx="309">
                  <c:v>240.4248</c:v>
                </c:pt>
                <c:pt idx="310">
                  <c:v>277.43239999999997</c:v>
                </c:pt>
                <c:pt idx="311">
                  <c:v>251.49680000000001</c:v>
                </c:pt>
                <c:pt idx="312">
                  <c:v>225.74979999999999</c:v>
                </c:pt>
                <c:pt idx="313">
                  <c:v>229.41290000000001</c:v>
                </c:pt>
                <c:pt idx="314">
                  <c:v>233.21879999999999</c:v>
                </c:pt>
                <c:pt idx="315">
                  <c:v>281.74520000000001</c:v>
                </c:pt>
                <c:pt idx="316">
                  <c:v>236.86770000000001</c:v>
                </c:pt>
                <c:pt idx="317">
                  <c:v>196.559</c:v>
                </c:pt>
                <c:pt idx="318">
                  <c:v>303.11930000000001</c:v>
                </c:pt>
                <c:pt idx="319">
                  <c:v>256.6549</c:v>
                </c:pt>
                <c:pt idx="320">
                  <c:v>203.26519999999999</c:v>
                </c:pt>
                <c:pt idx="321">
                  <c:v>256.09710000000001</c:v>
                </c:pt>
                <c:pt idx="322">
                  <c:v>226.7543</c:v>
                </c:pt>
                <c:pt idx="323">
                  <c:v>204.6705</c:v>
                </c:pt>
                <c:pt idx="324">
                  <c:v>229.85759999999999</c:v>
                </c:pt>
                <c:pt idx="325">
                  <c:v>242.43379999999999</c:v>
                </c:pt>
                <c:pt idx="326">
                  <c:v>213.98230000000001</c:v>
                </c:pt>
                <c:pt idx="327">
                  <c:v>255.5076</c:v>
                </c:pt>
                <c:pt idx="328">
                  <c:v>199.45930000000001</c:v>
                </c:pt>
                <c:pt idx="329">
                  <c:v>287.25819999999999</c:v>
                </c:pt>
                <c:pt idx="330">
                  <c:v>275.93740000000003</c:v>
                </c:pt>
                <c:pt idx="331">
                  <c:v>300.37090000000001</c:v>
                </c:pt>
                <c:pt idx="332">
                  <c:v>280.7407</c:v>
                </c:pt>
              </c:numCache>
            </c:numRef>
          </c:yVal>
          <c:smooth val="0"/>
          <c:extLst>
            <c:ext xmlns:c16="http://schemas.microsoft.com/office/drawing/2014/chart" uri="{C3380CC4-5D6E-409C-BE32-E72D297353CC}">
              <c16:uniqueId val="{00000003-8130-40F0-90D8-8EB05EDE6A05}"/>
            </c:ext>
          </c:extLst>
        </c:ser>
        <c:ser>
          <c:idx val="4"/>
          <c:order val="4"/>
          <c:tx>
            <c:strRef>
              <c:f>Sheet1!$G$1</c:f>
              <c:strCache>
                <c:ptCount val="1"/>
                <c:pt idx="0">
                  <c:v>Ca Kα1</c:v>
                </c:pt>
              </c:strCache>
            </c:strRef>
          </c:tx>
          <c:spPr>
            <a:ln w="19046" cap="rnd">
              <a:solidFill>
                <a:srgbClr val="264478"/>
              </a:solidFill>
              <a:prstDash val="solid"/>
              <a:round/>
            </a:ln>
          </c:spPr>
          <c:marker>
            <c:symbol val="none"/>
          </c:marker>
          <c:xVal>
            <c:numRef>
              <c:f>Sheet1!$B$2:$B$334</c:f>
              <c:numCache>
                <c:formatCode>General</c:formatCode>
                <c:ptCount val="333"/>
                <c:pt idx="0">
                  <c:v>1.0194684060146101E-2</c:v>
                </c:pt>
                <c:pt idx="1">
                  <c:v>3.73805082205316E-2</c:v>
                </c:pt>
                <c:pt idx="2">
                  <c:v>6.4566332380917094E-2</c:v>
                </c:pt>
                <c:pt idx="3">
                  <c:v>9.1752156541302601E-2</c:v>
                </c:pt>
                <c:pt idx="4">
                  <c:v>0.118937980701688</c:v>
                </c:pt>
                <c:pt idx="5">
                  <c:v>0.14612380486207399</c:v>
                </c:pt>
                <c:pt idx="6">
                  <c:v>0.173309629022459</c:v>
                </c:pt>
                <c:pt idx="7">
                  <c:v>0.20049545318284501</c:v>
                </c:pt>
                <c:pt idx="8">
                  <c:v>0.22768127734322999</c:v>
                </c:pt>
                <c:pt idx="9">
                  <c:v>0.25486710150361602</c:v>
                </c:pt>
                <c:pt idx="10">
                  <c:v>0.28205292566400098</c:v>
                </c:pt>
                <c:pt idx="11">
                  <c:v>0.30923874982438698</c:v>
                </c:pt>
                <c:pt idx="12">
                  <c:v>0.33642457398477199</c:v>
                </c:pt>
                <c:pt idx="13">
                  <c:v>0.363610398145158</c:v>
                </c:pt>
                <c:pt idx="14">
                  <c:v>0.39079622230554301</c:v>
                </c:pt>
                <c:pt idx="15">
                  <c:v>0.41798204646592901</c:v>
                </c:pt>
                <c:pt idx="16">
                  <c:v>0.44516787062631402</c:v>
                </c:pt>
                <c:pt idx="17">
                  <c:v>0.47235369478669997</c:v>
                </c:pt>
                <c:pt idx="18">
                  <c:v>0.49953951894708498</c:v>
                </c:pt>
                <c:pt idx="19">
                  <c:v>0.52672534310747099</c:v>
                </c:pt>
                <c:pt idx="20">
                  <c:v>0.55391116726785605</c:v>
                </c:pt>
                <c:pt idx="21">
                  <c:v>0.58109699142824101</c:v>
                </c:pt>
                <c:pt idx="22">
                  <c:v>0.60828281558862696</c:v>
                </c:pt>
                <c:pt idx="23">
                  <c:v>0.63546863974901202</c:v>
                </c:pt>
                <c:pt idx="24">
                  <c:v>0.66265446390939797</c:v>
                </c:pt>
                <c:pt idx="25">
                  <c:v>0.68984028806978304</c:v>
                </c:pt>
                <c:pt idx="26">
                  <c:v>0.71702611223016899</c:v>
                </c:pt>
                <c:pt idx="27">
                  <c:v>0.74421193639055405</c:v>
                </c:pt>
                <c:pt idx="28">
                  <c:v>0.77139776055094</c:v>
                </c:pt>
                <c:pt idx="29">
                  <c:v>0.79858358471132596</c:v>
                </c:pt>
                <c:pt idx="30">
                  <c:v>0.82576940887171102</c:v>
                </c:pt>
                <c:pt idx="31">
                  <c:v>0.85295523303209697</c:v>
                </c:pt>
                <c:pt idx="32">
                  <c:v>0.88014105719248203</c:v>
                </c:pt>
                <c:pt idx="33">
                  <c:v>0.90732688135286799</c:v>
                </c:pt>
                <c:pt idx="34">
                  <c:v>0.93451270551325305</c:v>
                </c:pt>
                <c:pt idx="35">
                  <c:v>0.961698529673638</c:v>
                </c:pt>
                <c:pt idx="36">
                  <c:v>0.98888435383402395</c:v>
                </c:pt>
                <c:pt idx="37">
                  <c:v>1.0160701779944099</c:v>
                </c:pt>
                <c:pt idx="38">
                  <c:v>1.0432560021547901</c:v>
                </c:pt>
                <c:pt idx="39">
                  <c:v>1.07044182631518</c:v>
                </c:pt>
                <c:pt idx="40">
                  <c:v>1.09762765047557</c:v>
                </c:pt>
                <c:pt idx="41">
                  <c:v>1.1248134746359499</c:v>
                </c:pt>
                <c:pt idx="42">
                  <c:v>1.1519992987963401</c:v>
                </c:pt>
                <c:pt idx="43">
                  <c:v>1.1791851229567201</c:v>
                </c:pt>
                <c:pt idx="44">
                  <c:v>1.20637094711711</c:v>
                </c:pt>
                <c:pt idx="45">
                  <c:v>1.23355677127749</c:v>
                </c:pt>
                <c:pt idx="46">
                  <c:v>1.2607425954378799</c:v>
                </c:pt>
                <c:pt idx="47">
                  <c:v>1.2879284195982601</c:v>
                </c:pt>
                <c:pt idx="48">
                  <c:v>1.31511424375865</c:v>
                </c:pt>
                <c:pt idx="49">
                  <c:v>1.34230006791904</c:v>
                </c:pt>
                <c:pt idx="50">
                  <c:v>1.36948589207942</c:v>
                </c:pt>
                <c:pt idx="51">
                  <c:v>1.3966717162398099</c:v>
                </c:pt>
                <c:pt idx="52">
                  <c:v>1.4238575404001901</c:v>
                </c:pt>
                <c:pt idx="53">
                  <c:v>1.45104336456058</c:v>
                </c:pt>
                <c:pt idx="54">
                  <c:v>1.47822918872096</c:v>
                </c:pt>
                <c:pt idx="55">
                  <c:v>1.5054150128813499</c:v>
                </c:pt>
                <c:pt idx="56">
                  <c:v>1.5326008370417299</c:v>
                </c:pt>
                <c:pt idx="57">
                  <c:v>1.5597866612021201</c:v>
                </c:pt>
                <c:pt idx="58">
                  <c:v>1.58697248536251</c:v>
                </c:pt>
                <c:pt idx="59">
                  <c:v>1.61415830952289</c:v>
                </c:pt>
                <c:pt idx="60">
                  <c:v>1.6413441336832799</c:v>
                </c:pt>
                <c:pt idx="61">
                  <c:v>1.6685299578436601</c:v>
                </c:pt>
                <c:pt idx="62">
                  <c:v>1.69571578200405</c:v>
                </c:pt>
                <c:pt idx="63">
                  <c:v>1.72290160616444</c:v>
                </c:pt>
                <c:pt idx="64">
                  <c:v>1.7500874303248199</c:v>
                </c:pt>
                <c:pt idx="65">
                  <c:v>1.7772732544852099</c:v>
                </c:pt>
                <c:pt idx="66">
                  <c:v>1.8044590786455901</c:v>
                </c:pt>
                <c:pt idx="67">
                  <c:v>1.83164490280598</c:v>
                </c:pt>
                <c:pt idx="68">
                  <c:v>1.85883072696636</c:v>
                </c:pt>
                <c:pt idx="69">
                  <c:v>1.8860165511267499</c:v>
                </c:pt>
                <c:pt idx="70">
                  <c:v>1.9132023752871301</c:v>
                </c:pt>
                <c:pt idx="71">
                  <c:v>1.9403881994475201</c:v>
                </c:pt>
                <c:pt idx="72">
                  <c:v>1.9675740236079</c:v>
                </c:pt>
                <c:pt idx="73">
                  <c:v>1.99475984776829</c:v>
                </c:pt>
                <c:pt idx="74">
                  <c:v>2.0219456719286799</c:v>
                </c:pt>
                <c:pt idx="75">
                  <c:v>2.0491314960890601</c:v>
                </c:pt>
                <c:pt idx="76">
                  <c:v>2.07631732024945</c:v>
                </c:pt>
                <c:pt idx="77">
                  <c:v>2.1035031444098302</c:v>
                </c:pt>
                <c:pt idx="78">
                  <c:v>2.1306889685702202</c:v>
                </c:pt>
                <c:pt idx="79">
                  <c:v>2.1578747927305999</c:v>
                </c:pt>
                <c:pt idx="80">
                  <c:v>2.1850606168909898</c:v>
                </c:pt>
                <c:pt idx="81">
                  <c:v>2.21224644105137</c:v>
                </c:pt>
                <c:pt idx="82">
                  <c:v>2.23943226521176</c:v>
                </c:pt>
                <c:pt idx="83">
                  <c:v>2.2666180893721499</c:v>
                </c:pt>
                <c:pt idx="84">
                  <c:v>2.2938039135325301</c:v>
                </c:pt>
                <c:pt idx="85">
                  <c:v>2.3209897376929201</c:v>
                </c:pt>
                <c:pt idx="86">
                  <c:v>2.3481755618532998</c:v>
                </c:pt>
                <c:pt idx="87">
                  <c:v>2.3753613860136902</c:v>
                </c:pt>
                <c:pt idx="88">
                  <c:v>2.4025472101740699</c:v>
                </c:pt>
                <c:pt idx="89">
                  <c:v>2.4297330343344599</c:v>
                </c:pt>
                <c:pt idx="90">
                  <c:v>2.45691885849484</c:v>
                </c:pt>
                <c:pt idx="91">
                  <c:v>2.48410468265523</c:v>
                </c:pt>
                <c:pt idx="92">
                  <c:v>2.5112905068156199</c:v>
                </c:pt>
                <c:pt idx="93">
                  <c:v>2.5384763309760001</c:v>
                </c:pt>
                <c:pt idx="94">
                  <c:v>2.5656621551363901</c:v>
                </c:pt>
                <c:pt idx="95">
                  <c:v>2.5928479792967698</c:v>
                </c:pt>
                <c:pt idx="96">
                  <c:v>2.6200338034571602</c:v>
                </c:pt>
                <c:pt idx="97">
                  <c:v>2.6472196276175399</c:v>
                </c:pt>
                <c:pt idx="98">
                  <c:v>2.6744054517779299</c:v>
                </c:pt>
                <c:pt idx="99">
                  <c:v>2.7015912759383101</c:v>
                </c:pt>
                <c:pt idx="100">
                  <c:v>2.7287771000987</c:v>
                </c:pt>
                <c:pt idx="101">
                  <c:v>2.75596292425909</c:v>
                </c:pt>
                <c:pt idx="102">
                  <c:v>2.7831487484194701</c:v>
                </c:pt>
                <c:pt idx="103">
                  <c:v>2.8103345725798601</c:v>
                </c:pt>
                <c:pt idx="104">
                  <c:v>2.8375203967402398</c:v>
                </c:pt>
                <c:pt idx="105">
                  <c:v>2.8647062209006302</c:v>
                </c:pt>
                <c:pt idx="106">
                  <c:v>2.8918920450610099</c:v>
                </c:pt>
                <c:pt idx="107">
                  <c:v>2.9190778692213999</c:v>
                </c:pt>
                <c:pt idx="108">
                  <c:v>2.9462636933817801</c:v>
                </c:pt>
                <c:pt idx="109">
                  <c:v>2.97344951754217</c:v>
                </c:pt>
                <c:pt idx="110">
                  <c:v>3.00063534170256</c:v>
                </c:pt>
                <c:pt idx="111">
                  <c:v>3.0278211658629401</c:v>
                </c:pt>
                <c:pt idx="112">
                  <c:v>3.0550069900233301</c:v>
                </c:pt>
                <c:pt idx="113">
                  <c:v>3.0821928141837098</c:v>
                </c:pt>
                <c:pt idx="114">
                  <c:v>3.1093786383441002</c:v>
                </c:pt>
                <c:pt idx="115">
                  <c:v>3.13656446250448</c:v>
                </c:pt>
                <c:pt idx="116">
                  <c:v>3.1637502866648699</c:v>
                </c:pt>
                <c:pt idx="117">
                  <c:v>3.1909361108252501</c:v>
                </c:pt>
                <c:pt idx="118">
                  <c:v>3.21812193498564</c:v>
                </c:pt>
                <c:pt idx="119">
                  <c:v>3.24530775914603</c:v>
                </c:pt>
                <c:pt idx="120">
                  <c:v>3.2724935833064102</c:v>
                </c:pt>
                <c:pt idx="121">
                  <c:v>3.2996794074668001</c:v>
                </c:pt>
                <c:pt idx="122">
                  <c:v>3.3268652316271798</c:v>
                </c:pt>
                <c:pt idx="123">
                  <c:v>3.3540510557875698</c:v>
                </c:pt>
                <c:pt idx="124">
                  <c:v>3.38123687994795</c:v>
                </c:pt>
                <c:pt idx="125">
                  <c:v>3.4084227041083399</c:v>
                </c:pt>
                <c:pt idx="126">
                  <c:v>3.4356085282687201</c:v>
                </c:pt>
                <c:pt idx="127">
                  <c:v>3.46279435242911</c:v>
                </c:pt>
                <c:pt idx="128">
                  <c:v>3.4899801765895</c:v>
                </c:pt>
                <c:pt idx="129">
                  <c:v>3.5171660007498802</c:v>
                </c:pt>
                <c:pt idx="130">
                  <c:v>3.5443518249102701</c:v>
                </c:pt>
                <c:pt idx="131">
                  <c:v>3.5715376490706499</c:v>
                </c:pt>
                <c:pt idx="132">
                  <c:v>3.5987234732310398</c:v>
                </c:pt>
                <c:pt idx="133">
                  <c:v>3.62590929739142</c:v>
                </c:pt>
                <c:pt idx="134">
                  <c:v>3.6530951215518099</c:v>
                </c:pt>
                <c:pt idx="135">
                  <c:v>3.6802809457121901</c:v>
                </c:pt>
                <c:pt idx="136">
                  <c:v>3.7074667698725801</c:v>
                </c:pt>
                <c:pt idx="137">
                  <c:v>3.73465259403297</c:v>
                </c:pt>
                <c:pt idx="138">
                  <c:v>3.7618384181933502</c:v>
                </c:pt>
                <c:pt idx="139">
                  <c:v>3.7890242423537401</c:v>
                </c:pt>
                <c:pt idx="140">
                  <c:v>3.8162100665141199</c:v>
                </c:pt>
                <c:pt idx="141">
                  <c:v>3.8433958906745098</c:v>
                </c:pt>
                <c:pt idx="142">
                  <c:v>3.87058171483489</c:v>
                </c:pt>
                <c:pt idx="143">
                  <c:v>3.8977675389952799</c:v>
                </c:pt>
                <c:pt idx="144">
                  <c:v>3.9249533631556601</c:v>
                </c:pt>
                <c:pt idx="145">
                  <c:v>3.9521391873160501</c:v>
                </c:pt>
                <c:pt idx="146">
                  <c:v>3.97932501147644</c:v>
                </c:pt>
                <c:pt idx="147">
                  <c:v>4.0065108356368198</c:v>
                </c:pt>
                <c:pt idx="148">
                  <c:v>4.0336966597972097</c:v>
                </c:pt>
                <c:pt idx="149">
                  <c:v>4.0608824839575899</c:v>
                </c:pt>
                <c:pt idx="150">
                  <c:v>4.0880683081179798</c:v>
                </c:pt>
                <c:pt idx="151">
                  <c:v>4.11525413227836</c:v>
                </c:pt>
                <c:pt idx="152">
                  <c:v>4.14243995643875</c:v>
                </c:pt>
                <c:pt idx="153">
                  <c:v>4.1696257805991301</c:v>
                </c:pt>
                <c:pt idx="154">
                  <c:v>4.1968116047595201</c:v>
                </c:pt>
                <c:pt idx="155">
                  <c:v>4.2239974289199003</c:v>
                </c:pt>
                <c:pt idx="156">
                  <c:v>4.2511832530802902</c:v>
                </c:pt>
                <c:pt idx="157">
                  <c:v>4.2783690772406802</c:v>
                </c:pt>
                <c:pt idx="158">
                  <c:v>4.3055549014010603</c:v>
                </c:pt>
                <c:pt idx="159">
                  <c:v>4.3327407255614503</c:v>
                </c:pt>
                <c:pt idx="160">
                  <c:v>4.3599265497218296</c:v>
                </c:pt>
                <c:pt idx="161">
                  <c:v>4.3871123738822204</c:v>
                </c:pt>
                <c:pt idx="162">
                  <c:v>4.4142981980425997</c:v>
                </c:pt>
                <c:pt idx="163">
                  <c:v>4.4414840222029897</c:v>
                </c:pt>
                <c:pt idx="164">
                  <c:v>4.4686698463633796</c:v>
                </c:pt>
                <c:pt idx="165">
                  <c:v>4.4958556705237598</c:v>
                </c:pt>
                <c:pt idx="166">
                  <c:v>4.5230414946841497</c:v>
                </c:pt>
                <c:pt idx="167">
                  <c:v>4.5502273188445299</c:v>
                </c:pt>
                <c:pt idx="168">
                  <c:v>4.5774131430049199</c:v>
                </c:pt>
                <c:pt idx="169">
                  <c:v>4.6045989671653</c:v>
                </c:pt>
                <c:pt idx="170">
                  <c:v>4.63178479132569</c:v>
                </c:pt>
                <c:pt idx="171">
                  <c:v>4.6589706154860799</c:v>
                </c:pt>
                <c:pt idx="172">
                  <c:v>4.6861564396464601</c:v>
                </c:pt>
                <c:pt idx="173">
                  <c:v>4.7133422638068403</c:v>
                </c:pt>
                <c:pt idx="174">
                  <c:v>4.7405280879672302</c:v>
                </c:pt>
                <c:pt idx="175">
                  <c:v>4.7677139121276202</c:v>
                </c:pt>
                <c:pt idx="176">
                  <c:v>4.7948997362880004</c:v>
                </c:pt>
                <c:pt idx="177">
                  <c:v>4.8220855604483903</c:v>
                </c:pt>
                <c:pt idx="178">
                  <c:v>4.8492713846087696</c:v>
                </c:pt>
                <c:pt idx="179">
                  <c:v>4.8764572087691596</c:v>
                </c:pt>
                <c:pt idx="180">
                  <c:v>4.9036430329295397</c:v>
                </c:pt>
                <c:pt idx="181">
                  <c:v>4.9308288570899297</c:v>
                </c:pt>
                <c:pt idx="182">
                  <c:v>4.9580146812503196</c:v>
                </c:pt>
                <c:pt idx="183">
                  <c:v>4.9852005054106998</c:v>
                </c:pt>
                <c:pt idx="184">
                  <c:v>5.0123863295710898</c:v>
                </c:pt>
                <c:pt idx="185">
                  <c:v>5.0395721537314699</c:v>
                </c:pt>
                <c:pt idx="186">
                  <c:v>5.0667579778918599</c:v>
                </c:pt>
                <c:pt idx="187">
                  <c:v>5.0939438020522401</c:v>
                </c:pt>
                <c:pt idx="188">
                  <c:v>5.12112962621263</c:v>
                </c:pt>
                <c:pt idx="189">
                  <c:v>5.1483154503730102</c:v>
                </c:pt>
                <c:pt idx="190">
                  <c:v>5.1755012745334001</c:v>
                </c:pt>
                <c:pt idx="191">
                  <c:v>5.2026870986937803</c:v>
                </c:pt>
                <c:pt idx="192">
                  <c:v>5.2298729228541703</c:v>
                </c:pt>
                <c:pt idx="193">
                  <c:v>5.2570587470145602</c:v>
                </c:pt>
                <c:pt idx="194">
                  <c:v>5.2842445711749404</c:v>
                </c:pt>
                <c:pt idx="195">
                  <c:v>5.3114303953353303</c:v>
                </c:pt>
                <c:pt idx="196">
                  <c:v>5.3386162194957096</c:v>
                </c:pt>
                <c:pt idx="197">
                  <c:v>5.3658020436560996</c:v>
                </c:pt>
                <c:pt idx="198">
                  <c:v>5.3929878678164798</c:v>
                </c:pt>
                <c:pt idx="199">
                  <c:v>5.4201736919768697</c:v>
                </c:pt>
                <c:pt idx="200">
                  <c:v>5.4473595161372499</c:v>
                </c:pt>
                <c:pt idx="201">
                  <c:v>5.4745453402976398</c:v>
                </c:pt>
                <c:pt idx="202">
                  <c:v>5.5017311644580298</c:v>
                </c:pt>
                <c:pt idx="203">
                  <c:v>5.52891698861841</c:v>
                </c:pt>
                <c:pt idx="204">
                  <c:v>5.5561028127787999</c:v>
                </c:pt>
                <c:pt idx="205">
                  <c:v>5.5832886369391801</c:v>
                </c:pt>
                <c:pt idx="206">
                  <c:v>5.61047446109957</c:v>
                </c:pt>
                <c:pt idx="207">
                  <c:v>5.6376602852599502</c:v>
                </c:pt>
                <c:pt idx="208">
                  <c:v>5.6648461094203402</c:v>
                </c:pt>
                <c:pt idx="209">
                  <c:v>5.6920319335807203</c:v>
                </c:pt>
                <c:pt idx="210">
                  <c:v>5.7192177577411103</c:v>
                </c:pt>
                <c:pt idx="211">
                  <c:v>5.7464035819015002</c:v>
                </c:pt>
                <c:pt idx="212">
                  <c:v>5.7735894060618804</c:v>
                </c:pt>
                <c:pt idx="213">
                  <c:v>5.8007752302222704</c:v>
                </c:pt>
                <c:pt idx="214">
                  <c:v>5.8279610543826497</c:v>
                </c:pt>
                <c:pt idx="215">
                  <c:v>5.8551468785430396</c:v>
                </c:pt>
                <c:pt idx="216">
                  <c:v>5.8823327027034198</c:v>
                </c:pt>
                <c:pt idx="217">
                  <c:v>5.9095185268638097</c:v>
                </c:pt>
                <c:pt idx="218">
                  <c:v>5.9367043510241997</c:v>
                </c:pt>
                <c:pt idx="219">
                  <c:v>5.9638901751845799</c:v>
                </c:pt>
                <c:pt idx="220">
                  <c:v>5.9910759993449698</c:v>
                </c:pt>
                <c:pt idx="221">
                  <c:v>6.01826182350535</c:v>
                </c:pt>
                <c:pt idx="222">
                  <c:v>6.0454476476657399</c:v>
                </c:pt>
                <c:pt idx="223">
                  <c:v>6.0726334718261201</c:v>
                </c:pt>
                <c:pt idx="224">
                  <c:v>6.0998192959865101</c:v>
                </c:pt>
                <c:pt idx="225">
                  <c:v>6.1270051201468902</c:v>
                </c:pt>
                <c:pt idx="226">
                  <c:v>6.1541909443072802</c:v>
                </c:pt>
                <c:pt idx="227">
                  <c:v>6.1813767684676604</c:v>
                </c:pt>
                <c:pt idx="228">
                  <c:v>6.2085625926280503</c:v>
                </c:pt>
                <c:pt idx="229">
                  <c:v>6.2357484167884403</c:v>
                </c:pt>
                <c:pt idx="230">
                  <c:v>6.2629342409488196</c:v>
                </c:pt>
                <c:pt idx="231">
                  <c:v>6.2901200651092104</c:v>
                </c:pt>
                <c:pt idx="232">
                  <c:v>6.3173058892695897</c:v>
                </c:pt>
                <c:pt idx="233">
                  <c:v>6.3444917134299796</c:v>
                </c:pt>
                <c:pt idx="234">
                  <c:v>6.3716775375903598</c:v>
                </c:pt>
                <c:pt idx="235">
                  <c:v>6.3988633617507498</c:v>
                </c:pt>
                <c:pt idx="236">
                  <c:v>6.4260491859111397</c:v>
                </c:pt>
                <c:pt idx="237">
                  <c:v>6.4532350100715199</c:v>
                </c:pt>
                <c:pt idx="238">
                  <c:v>6.4804208342319098</c:v>
                </c:pt>
                <c:pt idx="239">
                  <c:v>6.50760665839229</c:v>
                </c:pt>
                <c:pt idx="240">
                  <c:v>6.53479248255268</c:v>
                </c:pt>
                <c:pt idx="241">
                  <c:v>6.5619783067130601</c:v>
                </c:pt>
                <c:pt idx="242">
                  <c:v>6.5891641308734501</c:v>
                </c:pt>
                <c:pt idx="243">
                  <c:v>6.6163499550338303</c:v>
                </c:pt>
                <c:pt idx="244">
                  <c:v>6.6435357791942202</c:v>
                </c:pt>
                <c:pt idx="245">
                  <c:v>6.6707216033546004</c:v>
                </c:pt>
                <c:pt idx="246">
                  <c:v>6.6979074275149904</c:v>
                </c:pt>
                <c:pt idx="247">
                  <c:v>6.7250932516753803</c:v>
                </c:pt>
                <c:pt idx="248">
                  <c:v>6.7522790758357596</c:v>
                </c:pt>
                <c:pt idx="249">
                  <c:v>6.7794648999961504</c:v>
                </c:pt>
                <c:pt idx="250">
                  <c:v>6.8066507241565297</c:v>
                </c:pt>
                <c:pt idx="251">
                  <c:v>6.8338365483169197</c:v>
                </c:pt>
                <c:pt idx="252">
                  <c:v>6.8610223724772998</c:v>
                </c:pt>
                <c:pt idx="253">
                  <c:v>6.8882081966376898</c:v>
                </c:pt>
                <c:pt idx="254">
                  <c:v>6.91539402079807</c:v>
                </c:pt>
                <c:pt idx="255">
                  <c:v>6.9425798449584599</c:v>
                </c:pt>
                <c:pt idx="256">
                  <c:v>6.9697656691188499</c:v>
                </c:pt>
                <c:pt idx="257">
                  <c:v>6.99695149327923</c:v>
                </c:pt>
                <c:pt idx="258">
                  <c:v>7.02413731743962</c:v>
                </c:pt>
                <c:pt idx="259">
                  <c:v>7.0513231416000002</c:v>
                </c:pt>
                <c:pt idx="260">
                  <c:v>7.0785089657603901</c:v>
                </c:pt>
                <c:pt idx="261">
                  <c:v>7.1056947899207703</c:v>
                </c:pt>
                <c:pt idx="262">
                  <c:v>7.1328806140811603</c:v>
                </c:pt>
                <c:pt idx="263">
                  <c:v>7.1600664382415404</c:v>
                </c:pt>
                <c:pt idx="264">
                  <c:v>7.1872522624019304</c:v>
                </c:pt>
                <c:pt idx="265">
                  <c:v>7.2144380865623203</c:v>
                </c:pt>
                <c:pt idx="266">
                  <c:v>7.2416239107226996</c:v>
                </c:pt>
                <c:pt idx="267">
                  <c:v>7.2688097348830896</c:v>
                </c:pt>
                <c:pt idx="268">
                  <c:v>7.2959955590434697</c:v>
                </c:pt>
                <c:pt idx="269">
                  <c:v>7.3231813832038597</c:v>
                </c:pt>
                <c:pt idx="270">
                  <c:v>7.3503672073642399</c:v>
                </c:pt>
                <c:pt idx="271">
                  <c:v>7.3775530315246298</c:v>
                </c:pt>
                <c:pt idx="272">
                  <c:v>7.4047388556850198</c:v>
                </c:pt>
                <c:pt idx="273">
                  <c:v>7.4319246798454</c:v>
                </c:pt>
                <c:pt idx="274">
                  <c:v>7.4591105040057899</c:v>
                </c:pt>
                <c:pt idx="275">
                  <c:v>7.4862963281661701</c:v>
                </c:pt>
                <c:pt idx="276">
                  <c:v>7.51348215232656</c:v>
                </c:pt>
                <c:pt idx="277">
                  <c:v>7.5406679764869402</c:v>
                </c:pt>
                <c:pt idx="278">
                  <c:v>7.5678538006473302</c:v>
                </c:pt>
                <c:pt idx="279">
                  <c:v>7.5950396248077103</c:v>
                </c:pt>
                <c:pt idx="280">
                  <c:v>7.6222254489681003</c:v>
                </c:pt>
                <c:pt idx="281">
                  <c:v>7.6494112731284796</c:v>
                </c:pt>
                <c:pt idx="282">
                  <c:v>7.6765970972888704</c:v>
                </c:pt>
                <c:pt idx="283">
                  <c:v>7.7037829214492604</c:v>
                </c:pt>
                <c:pt idx="284">
                  <c:v>7.7309687456096396</c:v>
                </c:pt>
                <c:pt idx="285">
                  <c:v>7.7581545697700296</c:v>
                </c:pt>
                <c:pt idx="286">
                  <c:v>7.7853403939304098</c:v>
                </c:pt>
                <c:pt idx="287">
                  <c:v>7.8125262180907997</c:v>
                </c:pt>
                <c:pt idx="288">
                  <c:v>7.8397120422511799</c:v>
                </c:pt>
                <c:pt idx="289">
                  <c:v>7.8668978664115699</c:v>
                </c:pt>
                <c:pt idx="290">
                  <c:v>7.8940836905719598</c:v>
                </c:pt>
                <c:pt idx="291">
                  <c:v>7.92126951473234</c:v>
                </c:pt>
                <c:pt idx="292">
                  <c:v>7.9484553388927202</c:v>
                </c:pt>
                <c:pt idx="293">
                  <c:v>7.9756411630531101</c:v>
                </c:pt>
                <c:pt idx="294">
                  <c:v>8.0028269872134992</c:v>
                </c:pt>
                <c:pt idx="295">
                  <c:v>8.0300128113738793</c:v>
                </c:pt>
                <c:pt idx="296">
                  <c:v>8.0571986355342702</c:v>
                </c:pt>
                <c:pt idx="297">
                  <c:v>8.0843844596946504</c:v>
                </c:pt>
                <c:pt idx="298">
                  <c:v>8.1115702838550394</c:v>
                </c:pt>
                <c:pt idx="299">
                  <c:v>8.1387561080154196</c:v>
                </c:pt>
                <c:pt idx="300">
                  <c:v>8.1659419321758104</c:v>
                </c:pt>
                <c:pt idx="301">
                  <c:v>8.1931277563361995</c:v>
                </c:pt>
                <c:pt idx="302">
                  <c:v>8.2203135804965797</c:v>
                </c:pt>
                <c:pt idx="303">
                  <c:v>8.2474994046569705</c:v>
                </c:pt>
                <c:pt idx="304">
                  <c:v>8.2746852288173507</c:v>
                </c:pt>
                <c:pt idx="305">
                  <c:v>8.3018710529777398</c:v>
                </c:pt>
                <c:pt idx="306">
                  <c:v>8.3290568771381199</c:v>
                </c:pt>
                <c:pt idx="307">
                  <c:v>8.3562427012985108</c:v>
                </c:pt>
                <c:pt idx="308">
                  <c:v>8.3834285254588892</c:v>
                </c:pt>
                <c:pt idx="309">
                  <c:v>8.41061434961928</c:v>
                </c:pt>
                <c:pt idx="310">
                  <c:v>8.4378001737796708</c:v>
                </c:pt>
                <c:pt idx="311">
                  <c:v>8.4649859979400492</c:v>
                </c:pt>
                <c:pt idx="312">
                  <c:v>8.4921718221004401</c:v>
                </c:pt>
                <c:pt idx="313">
                  <c:v>8.5193576462608203</c:v>
                </c:pt>
                <c:pt idx="314">
                  <c:v>8.5465434704212093</c:v>
                </c:pt>
                <c:pt idx="315">
                  <c:v>8.5737292945815895</c:v>
                </c:pt>
                <c:pt idx="316">
                  <c:v>8.6009151187419803</c:v>
                </c:pt>
                <c:pt idx="317">
                  <c:v>8.6281009429023694</c:v>
                </c:pt>
                <c:pt idx="318">
                  <c:v>8.6552867670627496</c:v>
                </c:pt>
                <c:pt idx="319">
                  <c:v>8.6824725912231404</c:v>
                </c:pt>
                <c:pt idx="320">
                  <c:v>8.7096584153835206</c:v>
                </c:pt>
                <c:pt idx="321">
                  <c:v>8.7368442395439097</c:v>
                </c:pt>
                <c:pt idx="322">
                  <c:v>8.7640300637042898</c:v>
                </c:pt>
                <c:pt idx="323">
                  <c:v>8.7912158878646807</c:v>
                </c:pt>
                <c:pt idx="324">
                  <c:v>8.8184017120250608</c:v>
                </c:pt>
                <c:pt idx="325">
                  <c:v>8.8455875361854499</c:v>
                </c:pt>
                <c:pt idx="326">
                  <c:v>8.8727733603458301</c:v>
                </c:pt>
                <c:pt idx="327">
                  <c:v>8.8999591845062191</c:v>
                </c:pt>
                <c:pt idx="328">
                  <c:v>8.92714500866661</c:v>
                </c:pt>
                <c:pt idx="329">
                  <c:v>8.9543308328269902</c:v>
                </c:pt>
                <c:pt idx="330">
                  <c:v>8.9815166569873792</c:v>
                </c:pt>
                <c:pt idx="331">
                  <c:v>9.0087024811477594</c:v>
                </c:pt>
                <c:pt idx="332">
                  <c:v>9.0358883053081502</c:v>
                </c:pt>
              </c:numCache>
            </c:numRef>
          </c:xVal>
          <c:yVal>
            <c:numRef>
              <c:f>Sheet1!$G$2:$G$334</c:f>
              <c:numCache>
                <c:formatCode>General</c:formatCode>
                <c:ptCount val="333"/>
                <c:pt idx="0">
                  <c:v>11767.45</c:v>
                </c:pt>
                <c:pt idx="1">
                  <c:v>11614.42</c:v>
                </c:pt>
                <c:pt idx="2">
                  <c:v>11921.45</c:v>
                </c:pt>
                <c:pt idx="3">
                  <c:v>11658.99</c:v>
                </c:pt>
                <c:pt idx="4">
                  <c:v>11455.33</c:v>
                </c:pt>
                <c:pt idx="5">
                  <c:v>11436.14</c:v>
                </c:pt>
                <c:pt idx="6">
                  <c:v>11505.52</c:v>
                </c:pt>
                <c:pt idx="7">
                  <c:v>11790.49</c:v>
                </c:pt>
                <c:pt idx="8">
                  <c:v>11400.85</c:v>
                </c:pt>
                <c:pt idx="9">
                  <c:v>11375.12</c:v>
                </c:pt>
                <c:pt idx="10">
                  <c:v>11756.8</c:v>
                </c:pt>
                <c:pt idx="11">
                  <c:v>11493.89</c:v>
                </c:pt>
                <c:pt idx="12">
                  <c:v>11311.03</c:v>
                </c:pt>
                <c:pt idx="13">
                  <c:v>11590.38</c:v>
                </c:pt>
                <c:pt idx="14">
                  <c:v>11677.14</c:v>
                </c:pt>
                <c:pt idx="15">
                  <c:v>11986.92</c:v>
                </c:pt>
                <c:pt idx="16">
                  <c:v>12006.13</c:v>
                </c:pt>
                <c:pt idx="17">
                  <c:v>11557.72</c:v>
                </c:pt>
                <c:pt idx="18">
                  <c:v>11501.75</c:v>
                </c:pt>
                <c:pt idx="19">
                  <c:v>11535.14</c:v>
                </c:pt>
                <c:pt idx="20">
                  <c:v>11726.94</c:v>
                </c:pt>
                <c:pt idx="21">
                  <c:v>11597.79</c:v>
                </c:pt>
                <c:pt idx="22">
                  <c:v>11548.75</c:v>
                </c:pt>
                <c:pt idx="23">
                  <c:v>11594.09</c:v>
                </c:pt>
                <c:pt idx="24">
                  <c:v>11502.15</c:v>
                </c:pt>
                <c:pt idx="25">
                  <c:v>11861.38</c:v>
                </c:pt>
                <c:pt idx="26">
                  <c:v>11569.72</c:v>
                </c:pt>
                <c:pt idx="27">
                  <c:v>11513.76</c:v>
                </c:pt>
                <c:pt idx="28">
                  <c:v>11407.19</c:v>
                </c:pt>
                <c:pt idx="29">
                  <c:v>11408.79</c:v>
                </c:pt>
                <c:pt idx="30">
                  <c:v>11571.23</c:v>
                </c:pt>
                <c:pt idx="31">
                  <c:v>11585.22</c:v>
                </c:pt>
                <c:pt idx="32">
                  <c:v>11614.28</c:v>
                </c:pt>
                <c:pt idx="33">
                  <c:v>11743.05</c:v>
                </c:pt>
                <c:pt idx="34">
                  <c:v>11903.13</c:v>
                </c:pt>
                <c:pt idx="35">
                  <c:v>11823.99</c:v>
                </c:pt>
                <c:pt idx="36">
                  <c:v>11852.7</c:v>
                </c:pt>
                <c:pt idx="37">
                  <c:v>11854.68</c:v>
                </c:pt>
                <c:pt idx="38">
                  <c:v>11670.51</c:v>
                </c:pt>
                <c:pt idx="39">
                  <c:v>11824.89</c:v>
                </c:pt>
                <c:pt idx="40">
                  <c:v>11662.17</c:v>
                </c:pt>
                <c:pt idx="41">
                  <c:v>11538.15</c:v>
                </c:pt>
                <c:pt idx="42">
                  <c:v>11696.46</c:v>
                </c:pt>
                <c:pt idx="43">
                  <c:v>11676.41</c:v>
                </c:pt>
                <c:pt idx="44">
                  <c:v>11436.54</c:v>
                </c:pt>
                <c:pt idx="45">
                  <c:v>11791.26</c:v>
                </c:pt>
                <c:pt idx="46">
                  <c:v>11350.47</c:v>
                </c:pt>
                <c:pt idx="47">
                  <c:v>11663.29</c:v>
                </c:pt>
                <c:pt idx="48">
                  <c:v>11295.68</c:v>
                </c:pt>
                <c:pt idx="49">
                  <c:v>11781.16</c:v>
                </c:pt>
                <c:pt idx="50">
                  <c:v>11522.09</c:v>
                </c:pt>
                <c:pt idx="51">
                  <c:v>11603.89</c:v>
                </c:pt>
                <c:pt idx="52">
                  <c:v>11388.2</c:v>
                </c:pt>
                <c:pt idx="53">
                  <c:v>11656.32</c:v>
                </c:pt>
                <c:pt idx="54">
                  <c:v>11440.8</c:v>
                </c:pt>
                <c:pt idx="55">
                  <c:v>11656.34</c:v>
                </c:pt>
                <c:pt idx="56">
                  <c:v>11750.91</c:v>
                </c:pt>
                <c:pt idx="57">
                  <c:v>11532.18</c:v>
                </c:pt>
                <c:pt idx="58">
                  <c:v>11706.97</c:v>
                </c:pt>
                <c:pt idx="59">
                  <c:v>11441.63</c:v>
                </c:pt>
                <c:pt idx="60">
                  <c:v>12110.26</c:v>
                </c:pt>
                <c:pt idx="61">
                  <c:v>11622.03</c:v>
                </c:pt>
                <c:pt idx="62">
                  <c:v>11652.38</c:v>
                </c:pt>
                <c:pt idx="63">
                  <c:v>11657.64</c:v>
                </c:pt>
                <c:pt idx="64">
                  <c:v>11617.39</c:v>
                </c:pt>
                <c:pt idx="65">
                  <c:v>11706.13</c:v>
                </c:pt>
                <c:pt idx="66">
                  <c:v>11348.15</c:v>
                </c:pt>
                <c:pt idx="67">
                  <c:v>10945.36</c:v>
                </c:pt>
                <c:pt idx="68">
                  <c:v>11250.5</c:v>
                </c:pt>
                <c:pt idx="69">
                  <c:v>11369.72</c:v>
                </c:pt>
                <c:pt idx="70">
                  <c:v>11934.05</c:v>
                </c:pt>
                <c:pt idx="71">
                  <c:v>11210.85</c:v>
                </c:pt>
                <c:pt idx="72">
                  <c:v>11053.36</c:v>
                </c:pt>
                <c:pt idx="73">
                  <c:v>11517.87</c:v>
                </c:pt>
                <c:pt idx="74">
                  <c:v>11994.28</c:v>
                </c:pt>
                <c:pt idx="75">
                  <c:v>11625.46</c:v>
                </c:pt>
                <c:pt idx="76">
                  <c:v>11556.78</c:v>
                </c:pt>
                <c:pt idx="77">
                  <c:v>11702.05</c:v>
                </c:pt>
                <c:pt idx="78">
                  <c:v>11523.38</c:v>
                </c:pt>
                <c:pt idx="79">
                  <c:v>11910.6</c:v>
                </c:pt>
                <c:pt idx="80">
                  <c:v>11440.32</c:v>
                </c:pt>
                <c:pt idx="81">
                  <c:v>11474.27</c:v>
                </c:pt>
                <c:pt idx="82">
                  <c:v>11711.86</c:v>
                </c:pt>
                <c:pt idx="83">
                  <c:v>11636.29</c:v>
                </c:pt>
                <c:pt idx="84">
                  <c:v>11619.65</c:v>
                </c:pt>
                <c:pt idx="85">
                  <c:v>11563.6</c:v>
                </c:pt>
                <c:pt idx="86">
                  <c:v>11448.22</c:v>
                </c:pt>
                <c:pt idx="87">
                  <c:v>11630.75</c:v>
                </c:pt>
                <c:pt idx="88">
                  <c:v>11819.21</c:v>
                </c:pt>
                <c:pt idx="89">
                  <c:v>12010.72</c:v>
                </c:pt>
                <c:pt idx="90">
                  <c:v>11665.16</c:v>
                </c:pt>
                <c:pt idx="91">
                  <c:v>11783.09</c:v>
                </c:pt>
                <c:pt idx="92">
                  <c:v>11646.38</c:v>
                </c:pt>
                <c:pt idx="93">
                  <c:v>11991.69</c:v>
                </c:pt>
                <c:pt idx="94">
                  <c:v>12026.31</c:v>
                </c:pt>
                <c:pt idx="95">
                  <c:v>11708.38</c:v>
                </c:pt>
                <c:pt idx="96">
                  <c:v>12013.19</c:v>
                </c:pt>
                <c:pt idx="97">
                  <c:v>11775.64</c:v>
                </c:pt>
                <c:pt idx="98">
                  <c:v>11822.9</c:v>
                </c:pt>
                <c:pt idx="99">
                  <c:v>11862.18</c:v>
                </c:pt>
                <c:pt idx="100">
                  <c:v>11809.91</c:v>
                </c:pt>
                <c:pt idx="101">
                  <c:v>11683.7</c:v>
                </c:pt>
                <c:pt idx="102">
                  <c:v>11798.09</c:v>
                </c:pt>
                <c:pt idx="103">
                  <c:v>11957.85</c:v>
                </c:pt>
                <c:pt idx="104">
                  <c:v>11990.1</c:v>
                </c:pt>
                <c:pt idx="105">
                  <c:v>11964.02</c:v>
                </c:pt>
                <c:pt idx="106">
                  <c:v>11683.44</c:v>
                </c:pt>
                <c:pt idx="107">
                  <c:v>12238.71</c:v>
                </c:pt>
                <c:pt idx="108">
                  <c:v>11857.4</c:v>
                </c:pt>
                <c:pt idx="109">
                  <c:v>11885.12</c:v>
                </c:pt>
                <c:pt idx="110">
                  <c:v>11751.33</c:v>
                </c:pt>
                <c:pt idx="111">
                  <c:v>11830.49</c:v>
                </c:pt>
                <c:pt idx="112">
                  <c:v>11928.82</c:v>
                </c:pt>
                <c:pt idx="113">
                  <c:v>11961.17</c:v>
                </c:pt>
                <c:pt idx="114">
                  <c:v>11658.03</c:v>
                </c:pt>
                <c:pt idx="115">
                  <c:v>12029.28</c:v>
                </c:pt>
                <c:pt idx="116">
                  <c:v>11899.06</c:v>
                </c:pt>
                <c:pt idx="117">
                  <c:v>12128.64</c:v>
                </c:pt>
                <c:pt idx="118">
                  <c:v>11846.02</c:v>
                </c:pt>
                <c:pt idx="119">
                  <c:v>12087.67</c:v>
                </c:pt>
                <c:pt idx="120">
                  <c:v>11822.17</c:v>
                </c:pt>
                <c:pt idx="121">
                  <c:v>11865.58</c:v>
                </c:pt>
                <c:pt idx="122">
                  <c:v>11962.53</c:v>
                </c:pt>
                <c:pt idx="123">
                  <c:v>11715.96</c:v>
                </c:pt>
                <c:pt idx="124">
                  <c:v>12229.85</c:v>
                </c:pt>
                <c:pt idx="125">
                  <c:v>12060.17</c:v>
                </c:pt>
                <c:pt idx="126">
                  <c:v>12338.51</c:v>
                </c:pt>
                <c:pt idx="127">
                  <c:v>11700.63</c:v>
                </c:pt>
                <c:pt idx="128">
                  <c:v>12213.59</c:v>
                </c:pt>
                <c:pt idx="129">
                  <c:v>12235.84</c:v>
                </c:pt>
                <c:pt idx="130">
                  <c:v>11870.42</c:v>
                </c:pt>
                <c:pt idx="131">
                  <c:v>11948.26</c:v>
                </c:pt>
                <c:pt idx="132">
                  <c:v>12033.8</c:v>
                </c:pt>
                <c:pt idx="133">
                  <c:v>11837.52</c:v>
                </c:pt>
                <c:pt idx="134">
                  <c:v>11987.81</c:v>
                </c:pt>
                <c:pt idx="135">
                  <c:v>11960.8</c:v>
                </c:pt>
                <c:pt idx="136">
                  <c:v>12046.07</c:v>
                </c:pt>
                <c:pt idx="137">
                  <c:v>12035.78</c:v>
                </c:pt>
                <c:pt idx="138">
                  <c:v>12311.52</c:v>
                </c:pt>
                <c:pt idx="139">
                  <c:v>11965.34</c:v>
                </c:pt>
                <c:pt idx="140">
                  <c:v>12265.11</c:v>
                </c:pt>
                <c:pt idx="141">
                  <c:v>12131.52</c:v>
                </c:pt>
                <c:pt idx="142">
                  <c:v>12157.63</c:v>
                </c:pt>
                <c:pt idx="143">
                  <c:v>11850.06</c:v>
                </c:pt>
                <c:pt idx="144">
                  <c:v>12116.96</c:v>
                </c:pt>
                <c:pt idx="145">
                  <c:v>12267.28</c:v>
                </c:pt>
                <c:pt idx="146">
                  <c:v>12091.64</c:v>
                </c:pt>
                <c:pt idx="147">
                  <c:v>12411.79</c:v>
                </c:pt>
                <c:pt idx="148">
                  <c:v>12460.44</c:v>
                </c:pt>
                <c:pt idx="149">
                  <c:v>12388.8</c:v>
                </c:pt>
                <c:pt idx="150">
                  <c:v>12458.76</c:v>
                </c:pt>
                <c:pt idx="151">
                  <c:v>12179.94</c:v>
                </c:pt>
                <c:pt idx="152">
                  <c:v>12363.1</c:v>
                </c:pt>
                <c:pt idx="153">
                  <c:v>12339.17</c:v>
                </c:pt>
                <c:pt idx="154">
                  <c:v>12825.19</c:v>
                </c:pt>
                <c:pt idx="155">
                  <c:v>12405.09</c:v>
                </c:pt>
                <c:pt idx="156">
                  <c:v>12191.51</c:v>
                </c:pt>
                <c:pt idx="157">
                  <c:v>12837.93</c:v>
                </c:pt>
                <c:pt idx="158">
                  <c:v>12400.05</c:v>
                </c:pt>
                <c:pt idx="159">
                  <c:v>12739.9</c:v>
                </c:pt>
                <c:pt idx="160">
                  <c:v>12463.49</c:v>
                </c:pt>
                <c:pt idx="161">
                  <c:v>12339.59</c:v>
                </c:pt>
                <c:pt idx="162">
                  <c:v>12305.6</c:v>
                </c:pt>
                <c:pt idx="163">
                  <c:v>12498.45</c:v>
                </c:pt>
                <c:pt idx="164">
                  <c:v>12217.09</c:v>
                </c:pt>
                <c:pt idx="165">
                  <c:v>12206.85</c:v>
                </c:pt>
                <c:pt idx="166">
                  <c:v>12267.48</c:v>
                </c:pt>
                <c:pt idx="167">
                  <c:v>12377.75</c:v>
                </c:pt>
                <c:pt idx="168">
                  <c:v>12205.85</c:v>
                </c:pt>
                <c:pt idx="169">
                  <c:v>12400.08</c:v>
                </c:pt>
                <c:pt idx="170">
                  <c:v>12033.18</c:v>
                </c:pt>
                <c:pt idx="171">
                  <c:v>12375.73</c:v>
                </c:pt>
                <c:pt idx="172">
                  <c:v>12293.54</c:v>
                </c:pt>
                <c:pt idx="173">
                  <c:v>12175.65</c:v>
                </c:pt>
                <c:pt idx="174">
                  <c:v>12595.77</c:v>
                </c:pt>
                <c:pt idx="175">
                  <c:v>12580.43</c:v>
                </c:pt>
                <c:pt idx="176">
                  <c:v>12032.62</c:v>
                </c:pt>
                <c:pt idx="177">
                  <c:v>12487.84</c:v>
                </c:pt>
                <c:pt idx="178">
                  <c:v>12188.21</c:v>
                </c:pt>
                <c:pt idx="179">
                  <c:v>12851.63</c:v>
                </c:pt>
                <c:pt idx="180">
                  <c:v>12514.6</c:v>
                </c:pt>
                <c:pt idx="181">
                  <c:v>12272.47</c:v>
                </c:pt>
                <c:pt idx="182">
                  <c:v>12433.77</c:v>
                </c:pt>
                <c:pt idx="183">
                  <c:v>12376.11</c:v>
                </c:pt>
                <c:pt idx="184">
                  <c:v>12306.79</c:v>
                </c:pt>
                <c:pt idx="185">
                  <c:v>11981.2</c:v>
                </c:pt>
                <c:pt idx="186">
                  <c:v>12202.22</c:v>
                </c:pt>
                <c:pt idx="187">
                  <c:v>11857.46</c:v>
                </c:pt>
                <c:pt idx="188">
                  <c:v>12226.37</c:v>
                </c:pt>
                <c:pt idx="189">
                  <c:v>12172.5</c:v>
                </c:pt>
                <c:pt idx="190">
                  <c:v>12416.35</c:v>
                </c:pt>
                <c:pt idx="191">
                  <c:v>12425.71</c:v>
                </c:pt>
                <c:pt idx="192">
                  <c:v>12601.14</c:v>
                </c:pt>
                <c:pt idx="193">
                  <c:v>12297.25</c:v>
                </c:pt>
                <c:pt idx="194">
                  <c:v>12543.52</c:v>
                </c:pt>
                <c:pt idx="195">
                  <c:v>12374.73</c:v>
                </c:pt>
                <c:pt idx="196">
                  <c:v>12527.32</c:v>
                </c:pt>
                <c:pt idx="197">
                  <c:v>12605.05</c:v>
                </c:pt>
                <c:pt idx="198">
                  <c:v>12797.52</c:v>
                </c:pt>
                <c:pt idx="199">
                  <c:v>13011.58</c:v>
                </c:pt>
                <c:pt idx="200">
                  <c:v>12384.06</c:v>
                </c:pt>
                <c:pt idx="201">
                  <c:v>12349.82</c:v>
                </c:pt>
                <c:pt idx="202">
                  <c:v>12553.49</c:v>
                </c:pt>
                <c:pt idx="203">
                  <c:v>12317.13</c:v>
                </c:pt>
                <c:pt idx="204">
                  <c:v>12212.16</c:v>
                </c:pt>
                <c:pt idx="205">
                  <c:v>12542.48</c:v>
                </c:pt>
                <c:pt idx="206">
                  <c:v>12348.04</c:v>
                </c:pt>
                <c:pt idx="207">
                  <c:v>12601.09</c:v>
                </c:pt>
                <c:pt idx="208">
                  <c:v>12996.35</c:v>
                </c:pt>
                <c:pt idx="209">
                  <c:v>12854.89</c:v>
                </c:pt>
                <c:pt idx="210">
                  <c:v>12475.69</c:v>
                </c:pt>
                <c:pt idx="211">
                  <c:v>12296.49</c:v>
                </c:pt>
                <c:pt idx="212">
                  <c:v>12261.75</c:v>
                </c:pt>
                <c:pt idx="213">
                  <c:v>12692.14</c:v>
                </c:pt>
                <c:pt idx="214">
                  <c:v>12733.34</c:v>
                </c:pt>
                <c:pt idx="215">
                  <c:v>12343.12</c:v>
                </c:pt>
                <c:pt idx="216">
                  <c:v>12539.15</c:v>
                </c:pt>
                <c:pt idx="217">
                  <c:v>12844.71</c:v>
                </c:pt>
                <c:pt idx="218">
                  <c:v>12325.58</c:v>
                </c:pt>
                <c:pt idx="219">
                  <c:v>12328.86</c:v>
                </c:pt>
                <c:pt idx="220">
                  <c:v>12620.21</c:v>
                </c:pt>
                <c:pt idx="221">
                  <c:v>12308.83</c:v>
                </c:pt>
                <c:pt idx="222">
                  <c:v>12338.73</c:v>
                </c:pt>
                <c:pt idx="223">
                  <c:v>12601.92</c:v>
                </c:pt>
                <c:pt idx="224">
                  <c:v>12391.06</c:v>
                </c:pt>
                <c:pt idx="225">
                  <c:v>12366.91</c:v>
                </c:pt>
                <c:pt idx="226">
                  <c:v>12637.77</c:v>
                </c:pt>
                <c:pt idx="227">
                  <c:v>12273.24</c:v>
                </c:pt>
                <c:pt idx="228">
                  <c:v>12375.68</c:v>
                </c:pt>
                <c:pt idx="229">
                  <c:v>12501.07</c:v>
                </c:pt>
                <c:pt idx="230">
                  <c:v>12307.37</c:v>
                </c:pt>
                <c:pt idx="231">
                  <c:v>12202.07</c:v>
                </c:pt>
                <c:pt idx="232">
                  <c:v>12615.32</c:v>
                </c:pt>
                <c:pt idx="233">
                  <c:v>12187.85</c:v>
                </c:pt>
                <c:pt idx="234">
                  <c:v>12367.27</c:v>
                </c:pt>
                <c:pt idx="235">
                  <c:v>12166.5</c:v>
                </c:pt>
                <c:pt idx="236">
                  <c:v>12837.04</c:v>
                </c:pt>
                <c:pt idx="237">
                  <c:v>12672.13</c:v>
                </c:pt>
                <c:pt idx="238">
                  <c:v>12687.49</c:v>
                </c:pt>
                <c:pt idx="239">
                  <c:v>12438.06</c:v>
                </c:pt>
                <c:pt idx="240">
                  <c:v>12779.64</c:v>
                </c:pt>
                <c:pt idx="241">
                  <c:v>12497.95</c:v>
                </c:pt>
                <c:pt idx="242">
                  <c:v>12353.1</c:v>
                </c:pt>
                <c:pt idx="243">
                  <c:v>12655.86</c:v>
                </c:pt>
                <c:pt idx="244">
                  <c:v>12012.33</c:v>
                </c:pt>
                <c:pt idx="245">
                  <c:v>12441</c:v>
                </c:pt>
                <c:pt idx="246">
                  <c:v>12486.8</c:v>
                </c:pt>
                <c:pt idx="247">
                  <c:v>12868.26</c:v>
                </c:pt>
                <c:pt idx="248">
                  <c:v>12359.71</c:v>
                </c:pt>
                <c:pt idx="249">
                  <c:v>12248.22</c:v>
                </c:pt>
                <c:pt idx="250">
                  <c:v>12543.8</c:v>
                </c:pt>
                <c:pt idx="251">
                  <c:v>12760.54</c:v>
                </c:pt>
                <c:pt idx="252">
                  <c:v>12350.78</c:v>
                </c:pt>
                <c:pt idx="253">
                  <c:v>12557.89</c:v>
                </c:pt>
                <c:pt idx="254">
                  <c:v>12364.38</c:v>
                </c:pt>
                <c:pt idx="255">
                  <c:v>12222.2</c:v>
                </c:pt>
                <c:pt idx="256">
                  <c:v>12661.39</c:v>
                </c:pt>
                <c:pt idx="257">
                  <c:v>12587.3</c:v>
                </c:pt>
                <c:pt idx="258">
                  <c:v>12674.14</c:v>
                </c:pt>
                <c:pt idx="259">
                  <c:v>12401.63</c:v>
                </c:pt>
                <c:pt idx="260">
                  <c:v>12881.51</c:v>
                </c:pt>
                <c:pt idx="261">
                  <c:v>12498.64</c:v>
                </c:pt>
                <c:pt idx="262">
                  <c:v>12483.33</c:v>
                </c:pt>
                <c:pt idx="263">
                  <c:v>12648.45</c:v>
                </c:pt>
                <c:pt idx="264">
                  <c:v>12312.78</c:v>
                </c:pt>
                <c:pt idx="265">
                  <c:v>11868.04</c:v>
                </c:pt>
                <c:pt idx="266">
                  <c:v>12270.02</c:v>
                </c:pt>
                <c:pt idx="267">
                  <c:v>12330.8</c:v>
                </c:pt>
                <c:pt idx="268">
                  <c:v>12460.68</c:v>
                </c:pt>
                <c:pt idx="269">
                  <c:v>11949.65</c:v>
                </c:pt>
                <c:pt idx="270">
                  <c:v>12565.75</c:v>
                </c:pt>
                <c:pt idx="271">
                  <c:v>12295.4</c:v>
                </c:pt>
                <c:pt idx="272">
                  <c:v>12293.14</c:v>
                </c:pt>
                <c:pt idx="273">
                  <c:v>12206.84</c:v>
                </c:pt>
                <c:pt idx="274">
                  <c:v>12089.79</c:v>
                </c:pt>
                <c:pt idx="275">
                  <c:v>12353.1</c:v>
                </c:pt>
                <c:pt idx="276">
                  <c:v>12001.57</c:v>
                </c:pt>
                <c:pt idx="277">
                  <c:v>11998.13</c:v>
                </c:pt>
                <c:pt idx="278">
                  <c:v>12247.52</c:v>
                </c:pt>
                <c:pt idx="279">
                  <c:v>12113.89</c:v>
                </c:pt>
                <c:pt idx="280">
                  <c:v>11820.45</c:v>
                </c:pt>
                <c:pt idx="281">
                  <c:v>11842.86</c:v>
                </c:pt>
                <c:pt idx="282">
                  <c:v>12278.69</c:v>
                </c:pt>
                <c:pt idx="283">
                  <c:v>11947</c:v>
                </c:pt>
                <c:pt idx="284">
                  <c:v>12348.07</c:v>
                </c:pt>
                <c:pt idx="285">
                  <c:v>11762.23</c:v>
                </c:pt>
                <c:pt idx="286">
                  <c:v>11672.17</c:v>
                </c:pt>
                <c:pt idx="287">
                  <c:v>12495.61</c:v>
                </c:pt>
                <c:pt idx="288">
                  <c:v>11758.08</c:v>
                </c:pt>
                <c:pt idx="289">
                  <c:v>11674.39</c:v>
                </c:pt>
                <c:pt idx="290">
                  <c:v>11751.78</c:v>
                </c:pt>
                <c:pt idx="291">
                  <c:v>11451.83</c:v>
                </c:pt>
                <c:pt idx="292">
                  <c:v>11824.55</c:v>
                </c:pt>
                <c:pt idx="293">
                  <c:v>11701.55</c:v>
                </c:pt>
                <c:pt idx="294">
                  <c:v>11708.01</c:v>
                </c:pt>
                <c:pt idx="295">
                  <c:v>11342.81</c:v>
                </c:pt>
                <c:pt idx="296">
                  <c:v>11656.21</c:v>
                </c:pt>
                <c:pt idx="297">
                  <c:v>11478.8</c:v>
                </c:pt>
                <c:pt idx="298">
                  <c:v>11290.38</c:v>
                </c:pt>
                <c:pt idx="299">
                  <c:v>11807.36</c:v>
                </c:pt>
                <c:pt idx="300">
                  <c:v>11396.43</c:v>
                </c:pt>
                <c:pt idx="301">
                  <c:v>11266.18</c:v>
                </c:pt>
                <c:pt idx="302">
                  <c:v>11414.59</c:v>
                </c:pt>
                <c:pt idx="303">
                  <c:v>11611.47</c:v>
                </c:pt>
                <c:pt idx="304">
                  <c:v>11521.89</c:v>
                </c:pt>
                <c:pt idx="305">
                  <c:v>11479.4</c:v>
                </c:pt>
                <c:pt idx="306">
                  <c:v>11233.81</c:v>
                </c:pt>
                <c:pt idx="307">
                  <c:v>11200.26</c:v>
                </c:pt>
                <c:pt idx="308">
                  <c:v>11162.03</c:v>
                </c:pt>
                <c:pt idx="309">
                  <c:v>11300.01</c:v>
                </c:pt>
                <c:pt idx="310">
                  <c:v>11299.01</c:v>
                </c:pt>
                <c:pt idx="311">
                  <c:v>11401.73</c:v>
                </c:pt>
                <c:pt idx="312">
                  <c:v>11321.19</c:v>
                </c:pt>
                <c:pt idx="313">
                  <c:v>11334.35</c:v>
                </c:pt>
                <c:pt idx="314">
                  <c:v>11147.71</c:v>
                </c:pt>
                <c:pt idx="315">
                  <c:v>10956.79</c:v>
                </c:pt>
                <c:pt idx="316">
                  <c:v>11133.78</c:v>
                </c:pt>
                <c:pt idx="317">
                  <c:v>11061.26</c:v>
                </c:pt>
                <c:pt idx="318">
                  <c:v>10875.04</c:v>
                </c:pt>
                <c:pt idx="319">
                  <c:v>11030.6</c:v>
                </c:pt>
                <c:pt idx="320">
                  <c:v>11327.91</c:v>
                </c:pt>
                <c:pt idx="321">
                  <c:v>11011.9</c:v>
                </c:pt>
                <c:pt idx="322">
                  <c:v>11465.01</c:v>
                </c:pt>
                <c:pt idx="323">
                  <c:v>10857.6</c:v>
                </c:pt>
                <c:pt idx="324">
                  <c:v>11207.3</c:v>
                </c:pt>
                <c:pt idx="325">
                  <c:v>11301.12</c:v>
                </c:pt>
                <c:pt idx="326">
                  <c:v>10513.32</c:v>
                </c:pt>
                <c:pt idx="327">
                  <c:v>11088.6</c:v>
                </c:pt>
                <c:pt idx="328">
                  <c:v>10909.96</c:v>
                </c:pt>
                <c:pt idx="329">
                  <c:v>10722.76</c:v>
                </c:pt>
                <c:pt idx="330">
                  <c:v>10962.44</c:v>
                </c:pt>
                <c:pt idx="331">
                  <c:v>10836.12</c:v>
                </c:pt>
                <c:pt idx="332">
                  <c:v>10862.9</c:v>
                </c:pt>
              </c:numCache>
            </c:numRef>
          </c:yVal>
          <c:smooth val="0"/>
          <c:extLst>
            <c:ext xmlns:c16="http://schemas.microsoft.com/office/drawing/2014/chart" uri="{C3380CC4-5D6E-409C-BE32-E72D297353CC}">
              <c16:uniqueId val="{00000004-8130-40F0-90D8-8EB05EDE6A05}"/>
            </c:ext>
          </c:extLst>
        </c:ser>
        <c:ser>
          <c:idx val="5"/>
          <c:order val="5"/>
          <c:tx>
            <c:strRef>
              <c:f>Sheet1!$H$1</c:f>
              <c:strCache>
                <c:ptCount val="1"/>
                <c:pt idx="0">
                  <c:v>Ga Kα1</c:v>
                </c:pt>
              </c:strCache>
            </c:strRef>
          </c:tx>
          <c:spPr>
            <a:ln w="19046" cap="rnd">
              <a:solidFill>
                <a:srgbClr val="00B0F0"/>
              </a:solidFill>
              <a:prstDash val="solid"/>
              <a:round/>
            </a:ln>
          </c:spPr>
          <c:marker>
            <c:symbol val="none"/>
          </c:marker>
          <c:xVal>
            <c:numRef>
              <c:f>Sheet1!$B$2:$B$334</c:f>
              <c:numCache>
                <c:formatCode>General</c:formatCode>
                <c:ptCount val="333"/>
                <c:pt idx="0">
                  <c:v>1.0194684060146101E-2</c:v>
                </c:pt>
                <c:pt idx="1">
                  <c:v>3.73805082205316E-2</c:v>
                </c:pt>
                <c:pt idx="2">
                  <c:v>6.4566332380917094E-2</c:v>
                </c:pt>
                <c:pt idx="3">
                  <c:v>9.1752156541302601E-2</c:v>
                </c:pt>
                <c:pt idx="4">
                  <c:v>0.118937980701688</c:v>
                </c:pt>
                <c:pt idx="5">
                  <c:v>0.14612380486207399</c:v>
                </c:pt>
                <c:pt idx="6">
                  <c:v>0.173309629022459</c:v>
                </c:pt>
                <c:pt idx="7">
                  <c:v>0.20049545318284501</c:v>
                </c:pt>
                <c:pt idx="8">
                  <c:v>0.22768127734322999</c:v>
                </c:pt>
                <c:pt idx="9">
                  <c:v>0.25486710150361602</c:v>
                </c:pt>
                <c:pt idx="10">
                  <c:v>0.28205292566400098</c:v>
                </c:pt>
                <c:pt idx="11">
                  <c:v>0.30923874982438698</c:v>
                </c:pt>
                <c:pt idx="12">
                  <c:v>0.33642457398477199</c:v>
                </c:pt>
                <c:pt idx="13">
                  <c:v>0.363610398145158</c:v>
                </c:pt>
                <c:pt idx="14">
                  <c:v>0.39079622230554301</c:v>
                </c:pt>
                <c:pt idx="15">
                  <c:v>0.41798204646592901</c:v>
                </c:pt>
                <c:pt idx="16">
                  <c:v>0.44516787062631402</c:v>
                </c:pt>
                <c:pt idx="17">
                  <c:v>0.47235369478669997</c:v>
                </c:pt>
                <c:pt idx="18">
                  <c:v>0.49953951894708498</c:v>
                </c:pt>
                <c:pt idx="19">
                  <c:v>0.52672534310747099</c:v>
                </c:pt>
                <c:pt idx="20">
                  <c:v>0.55391116726785605</c:v>
                </c:pt>
                <c:pt idx="21">
                  <c:v>0.58109699142824101</c:v>
                </c:pt>
                <c:pt idx="22">
                  <c:v>0.60828281558862696</c:v>
                </c:pt>
                <c:pt idx="23">
                  <c:v>0.63546863974901202</c:v>
                </c:pt>
                <c:pt idx="24">
                  <c:v>0.66265446390939797</c:v>
                </c:pt>
                <c:pt idx="25">
                  <c:v>0.68984028806978304</c:v>
                </c:pt>
                <c:pt idx="26">
                  <c:v>0.71702611223016899</c:v>
                </c:pt>
                <c:pt idx="27">
                  <c:v>0.74421193639055405</c:v>
                </c:pt>
                <c:pt idx="28">
                  <c:v>0.77139776055094</c:v>
                </c:pt>
                <c:pt idx="29">
                  <c:v>0.79858358471132596</c:v>
                </c:pt>
                <c:pt idx="30">
                  <c:v>0.82576940887171102</c:v>
                </c:pt>
                <c:pt idx="31">
                  <c:v>0.85295523303209697</c:v>
                </c:pt>
                <c:pt idx="32">
                  <c:v>0.88014105719248203</c:v>
                </c:pt>
                <c:pt idx="33">
                  <c:v>0.90732688135286799</c:v>
                </c:pt>
                <c:pt idx="34">
                  <c:v>0.93451270551325305</c:v>
                </c:pt>
                <c:pt idx="35">
                  <c:v>0.961698529673638</c:v>
                </c:pt>
                <c:pt idx="36">
                  <c:v>0.98888435383402395</c:v>
                </c:pt>
                <c:pt idx="37">
                  <c:v>1.0160701779944099</c:v>
                </c:pt>
                <c:pt idx="38">
                  <c:v>1.0432560021547901</c:v>
                </c:pt>
                <c:pt idx="39">
                  <c:v>1.07044182631518</c:v>
                </c:pt>
                <c:pt idx="40">
                  <c:v>1.09762765047557</c:v>
                </c:pt>
                <c:pt idx="41">
                  <c:v>1.1248134746359499</c:v>
                </c:pt>
                <c:pt idx="42">
                  <c:v>1.1519992987963401</c:v>
                </c:pt>
                <c:pt idx="43">
                  <c:v>1.1791851229567201</c:v>
                </c:pt>
                <c:pt idx="44">
                  <c:v>1.20637094711711</c:v>
                </c:pt>
                <c:pt idx="45">
                  <c:v>1.23355677127749</c:v>
                </c:pt>
                <c:pt idx="46">
                  <c:v>1.2607425954378799</c:v>
                </c:pt>
                <c:pt idx="47">
                  <c:v>1.2879284195982601</c:v>
                </c:pt>
                <c:pt idx="48">
                  <c:v>1.31511424375865</c:v>
                </c:pt>
                <c:pt idx="49">
                  <c:v>1.34230006791904</c:v>
                </c:pt>
                <c:pt idx="50">
                  <c:v>1.36948589207942</c:v>
                </c:pt>
                <c:pt idx="51">
                  <c:v>1.3966717162398099</c:v>
                </c:pt>
                <c:pt idx="52">
                  <c:v>1.4238575404001901</c:v>
                </c:pt>
                <c:pt idx="53">
                  <c:v>1.45104336456058</c:v>
                </c:pt>
                <c:pt idx="54">
                  <c:v>1.47822918872096</c:v>
                </c:pt>
                <c:pt idx="55">
                  <c:v>1.5054150128813499</c:v>
                </c:pt>
                <c:pt idx="56">
                  <c:v>1.5326008370417299</c:v>
                </c:pt>
                <c:pt idx="57">
                  <c:v>1.5597866612021201</c:v>
                </c:pt>
                <c:pt idx="58">
                  <c:v>1.58697248536251</c:v>
                </c:pt>
                <c:pt idx="59">
                  <c:v>1.61415830952289</c:v>
                </c:pt>
                <c:pt idx="60">
                  <c:v>1.6413441336832799</c:v>
                </c:pt>
                <c:pt idx="61">
                  <c:v>1.6685299578436601</c:v>
                </c:pt>
                <c:pt idx="62">
                  <c:v>1.69571578200405</c:v>
                </c:pt>
                <c:pt idx="63">
                  <c:v>1.72290160616444</c:v>
                </c:pt>
                <c:pt idx="64">
                  <c:v>1.7500874303248199</c:v>
                </c:pt>
                <c:pt idx="65">
                  <c:v>1.7772732544852099</c:v>
                </c:pt>
                <c:pt idx="66">
                  <c:v>1.8044590786455901</c:v>
                </c:pt>
                <c:pt idx="67">
                  <c:v>1.83164490280598</c:v>
                </c:pt>
                <c:pt idx="68">
                  <c:v>1.85883072696636</c:v>
                </c:pt>
                <c:pt idx="69">
                  <c:v>1.8860165511267499</c:v>
                </c:pt>
                <c:pt idx="70">
                  <c:v>1.9132023752871301</c:v>
                </c:pt>
                <c:pt idx="71">
                  <c:v>1.9403881994475201</c:v>
                </c:pt>
                <c:pt idx="72">
                  <c:v>1.9675740236079</c:v>
                </c:pt>
                <c:pt idx="73">
                  <c:v>1.99475984776829</c:v>
                </c:pt>
                <c:pt idx="74">
                  <c:v>2.0219456719286799</c:v>
                </c:pt>
                <c:pt idx="75">
                  <c:v>2.0491314960890601</c:v>
                </c:pt>
                <c:pt idx="76">
                  <c:v>2.07631732024945</c:v>
                </c:pt>
                <c:pt idx="77">
                  <c:v>2.1035031444098302</c:v>
                </c:pt>
                <c:pt idx="78">
                  <c:v>2.1306889685702202</c:v>
                </c:pt>
                <c:pt idx="79">
                  <c:v>2.1578747927305999</c:v>
                </c:pt>
                <c:pt idx="80">
                  <c:v>2.1850606168909898</c:v>
                </c:pt>
                <c:pt idx="81">
                  <c:v>2.21224644105137</c:v>
                </c:pt>
                <c:pt idx="82">
                  <c:v>2.23943226521176</c:v>
                </c:pt>
                <c:pt idx="83">
                  <c:v>2.2666180893721499</c:v>
                </c:pt>
                <c:pt idx="84">
                  <c:v>2.2938039135325301</c:v>
                </c:pt>
                <c:pt idx="85">
                  <c:v>2.3209897376929201</c:v>
                </c:pt>
                <c:pt idx="86">
                  <c:v>2.3481755618532998</c:v>
                </c:pt>
                <c:pt idx="87">
                  <c:v>2.3753613860136902</c:v>
                </c:pt>
                <c:pt idx="88">
                  <c:v>2.4025472101740699</c:v>
                </c:pt>
                <c:pt idx="89">
                  <c:v>2.4297330343344599</c:v>
                </c:pt>
                <c:pt idx="90">
                  <c:v>2.45691885849484</c:v>
                </c:pt>
                <c:pt idx="91">
                  <c:v>2.48410468265523</c:v>
                </c:pt>
                <c:pt idx="92">
                  <c:v>2.5112905068156199</c:v>
                </c:pt>
                <c:pt idx="93">
                  <c:v>2.5384763309760001</c:v>
                </c:pt>
                <c:pt idx="94">
                  <c:v>2.5656621551363901</c:v>
                </c:pt>
                <c:pt idx="95">
                  <c:v>2.5928479792967698</c:v>
                </c:pt>
                <c:pt idx="96">
                  <c:v>2.6200338034571602</c:v>
                </c:pt>
                <c:pt idx="97">
                  <c:v>2.6472196276175399</c:v>
                </c:pt>
                <c:pt idx="98">
                  <c:v>2.6744054517779299</c:v>
                </c:pt>
                <c:pt idx="99">
                  <c:v>2.7015912759383101</c:v>
                </c:pt>
                <c:pt idx="100">
                  <c:v>2.7287771000987</c:v>
                </c:pt>
                <c:pt idx="101">
                  <c:v>2.75596292425909</c:v>
                </c:pt>
                <c:pt idx="102">
                  <c:v>2.7831487484194701</c:v>
                </c:pt>
                <c:pt idx="103">
                  <c:v>2.8103345725798601</c:v>
                </c:pt>
                <c:pt idx="104">
                  <c:v>2.8375203967402398</c:v>
                </c:pt>
                <c:pt idx="105">
                  <c:v>2.8647062209006302</c:v>
                </c:pt>
                <c:pt idx="106">
                  <c:v>2.8918920450610099</c:v>
                </c:pt>
                <c:pt idx="107">
                  <c:v>2.9190778692213999</c:v>
                </c:pt>
                <c:pt idx="108">
                  <c:v>2.9462636933817801</c:v>
                </c:pt>
                <c:pt idx="109">
                  <c:v>2.97344951754217</c:v>
                </c:pt>
                <c:pt idx="110">
                  <c:v>3.00063534170256</c:v>
                </c:pt>
                <c:pt idx="111">
                  <c:v>3.0278211658629401</c:v>
                </c:pt>
                <c:pt idx="112">
                  <c:v>3.0550069900233301</c:v>
                </c:pt>
                <c:pt idx="113">
                  <c:v>3.0821928141837098</c:v>
                </c:pt>
                <c:pt idx="114">
                  <c:v>3.1093786383441002</c:v>
                </c:pt>
                <c:pt idx="115">
                  <c:v>3.13656446250448</c:v>
                </c:pt>
                <c:pt idx="116">
                  <c:v>3.1637502866648699</c:v>
                </c:pt>
                <c:pt idx="117">
                  <c:v>3.1909361108252501</c:v>
                </c:pt>
                <c:pt idx="118">
                  <c:v>3.21812193498564</c:v>
                </c:pt>
                <c:pt idx="119">
                  <c:v>3.24530775914603</c:v>
                </c:pt>
                <c:pt idx="120">
                  <c:v>3.2724935833064102</c:v>
                </c:pt>
                <c:pt idx="121">
                  <c:v>3.2996794074668001</c:v>
                </c:pt>
                <c:pt idx="122">
                  <c:v>3.3268652316271798</c:v>
                </c:pt>
                <c:pt idx="123">
                  <c:v>3.3540510557875698</c:v>
                </c:pt>
                <c:pt idx="124">
                  <c:v>3.38123687994795</c:v>
                </c:pt>
                <c:pt idx="125">
                  <c:v>3.4084227041083399</c:v>
                </c:pt>
                <c:pt idx="126">
                  <c:v>3.4356085282687201</c:v>
                </c:pt>
                <c:pt idx="127">
                  <c:v>3.46279435242911</c:v>
                </c:pt>
                <c:pt idx="128">
                  <c:v>3.4899801765895</c:v>
                </c:pt>
                <c:pt idx="129">
                  <c:v>3.5171660007498802</c:v>
                </c:pt>
                <c:pt idx="130">
                  <c:v>3.5443518249102701</c:v>
                </c:pt>
                <c:pt idx="131">
                  <c:v>3.5715376490706499</c:v>
                </c:pt>
                <c:pt idx="132">
                  <c:v>3.5987234732310398</c:v>
                </c:pt>
                <c:pt idx="133">
                  <c:v>3.62590929739142</c:v>
                </c:pt>
                <c:pt idx="134">
                  <c:v>3.6530951215518099</c:v>
                </c:pt>
                <c:pt idx="135">
                  <c:v>3.6802809457121901</c:v>
                </c:pt>
                <c:pt idx="136">
                  <c:v>3.7074667698725801</c:v>
                </c:pt>
                <c:pt idx="137">
                  <c:v>3.73465259403297</c:v>
                </c:pt>
                <c:pt idx="138">
                  <c:v>3.7618384181933502</c:v>
                </c:pt>
                <c:pt idx="139">
                  <c:v>3.7890242423537401</c:v>
                </c:pt>
                <c:pt idx="140">
                  <c:v>3.8162100665141199</c:v>
                </c:pt>
                <c:pt idx="141">
                  <c:v>3.8433958906745098</c:v>
                </c:pt>
                <c:pt idx="142">
                  <c:v>3.87058171483489</c:v>
                </c:pt>
                <c:pt idx="143">
                  <c:v>3.8977675389952799</c:v>
                </c:pt>
                <c:pt idx="144">
                  <c:v>3.9249533631556601</c:v>
                </c:pt>
                <c:pt idx="145">
                  <c:v>3.9521391873160501</c:v>
                </c:pt>
                <c:pt idx="146">
                  <c:v>3.97932501147644</c:v>
                </c:pt>
                <c:pt idx="147">
                  <c:v>4.0065108356368198</c:v>
                </c:pt>
                <c:pt idx="148">
                  <c:v>4.0336966597972097</c:v>
                </c:pt>
                <c:pt idx="149">
                  <c:v>4.0608824839575899</c:v>
                </c:pt>
                <c:pt idx="150">
                  <c:v>4.0880683081179798</c:v>
                </c:pt>
                <c:pt idx="151">
                  <c:v>4.11525413227836</c:v>
                </c:pt>
                <c:pt idx="152">
                  <c:v>4.14243995643875</c:v>
                </c:pt>
                <c:pt idx="153">
                  <c:v>4.1696257805991301</c:v>
                </c:pt>
                <c:pt idx="154">
                  <c:v>4.1968116047595201</c:v>
                </c:pt>
                <c:pt idx="155">
                  <c:v>4.2239974289199003</c:v>
                </c:pt>
                <c:pt idx="156">
                  <c:v>4.2511832530802902</c:v>
                </c:pt>
                <c:pt idx="157">
                  <c:v>4.2783690772406802</c:v>
                </c:pt>
                <c:pt idx="158">
                  <c:v>4.3055549014010603</c:v>
                </c:pt>
                <c:pt idx="159">
                  <c:v>4.3327407255614503</c:v>
                </c:pt>
                <c:pt idx="160">
                  <c:v>4.3599265497218296</c:v>
                </c:pt>
                <c:pt idx="161">
                  <c:v>4.3871123738822204</c:v>
                </c:pt>
                <c:pt idx="162">
                  <c:v>4.4142981980425997</c:v>
                </c:pt>
                <c:pt idx="163">
                  <c:v>4.4414840222029897</c:v>
                </c:pt>
                <c:pt idx="164">
                  <c:v>4.4686698463633796</c:v>
                </c:pt>
                <c:pt idx="165">
                  <c:v>4.4958556705237598</c:v>
                </c:pt>
                <c:pt idx="166">
                  <c:v>4.5230414946841497</c:v>
                </c:pt>
                <c:pt idx="167">
                  <c:v>4.5502273188445299</c:v>
                </c:pt>
                <c:pt idx="168">
                  <c:v>4.5774131430049199</c:v>
                </c:pt>
                <c:pt idx="169">
                  <c:v>4.6045989671653</c:v>
                </c:pt>
                <c:pt idx="170">
                  <c:v>4.63178479132569</c:v>
                </c:pt>
                <c:pt idx="171">
                  <c:v>4.6589706154860799</c:v>
                </c:pt>
                <c:pt idx="172">
                  <c:v>4.6861564396464601</c:v>
                </c:pt>
                <c:pt idx="173">
                  <c:v>4.7133422638068403</c:v>
                </c:pt>
                <c:pt idx="174">
                  <c:v>4.7405280879672302</c:v>
                </c:pt>
                <c:pt idx="175">
                  <c:v>4.7677139121276202</c:v>
                </c:pt>
                <c:pt idx="176">
                  <c:v>4.7948997362880004</c:v>
                </c:pt>
                <c:pt idx="177">
                  <c:v>4.8220855604483903</c:v>
                </c:pt>
                <c:pt idx="178">
                  <c:v>4.8492713846087696</c:v>
                </c:pt>
                <c:pt idx="179">
                  <c:v>4.8764572087691596</c:v>
                </c:pt>
                <c:pt idx="180">
                  <c:v>4.9036430329295397</c:v>
                </c:pt>
                <c:pt idx="181">
                  <c:v>4.9308288570899297</c:v>
                </c:pt>
                <c:pt idx="182">
                  <c:v>4.9580146812503196</c:v>
                </c:pt>
                <c:pt idx="183">
                  <c:v>4.9852005054106998</c:v>
                </c:pt>
                <c:pt idx="184">
                  <c:v>5.0123863295710898</c:v>
                </c:pt>
                <c:pt idx="185">
                  <c:v>5.0395721537314699</c:v>
                </c:pt>
                <c:pt idx="186">
                  <c:v>5.0667579778918599</c:v>
                </c:pt>
                <c:pt idx="187">
                  <c:v>5.0939438020522401</c:v>
                </c:pt>
                <c:pt idx="188">
                  <c:v>5.12112962621263</c:v>
                </c:pt>
                <c:pt idx="189">
                  <c:v>5.1483154503730102</c:v>
                </c:pt>
                <c:pt idx="190">
                  <c:v>5.1755012745334001</c:v>
                </c:pt>
                <c:pt idx="191">
                  <c:v>5.2026870986937803</c:v>
                </c:pt>
                <c:pt idx="192">
                  <c:v>5.2298729228541703</c:v>
                </c:pt>
                <c:pt idx="193">
                  <c:v>5.2570587470145602</c:v>
                </c:pt>
                <c:pt idx="194">
                  <c:v>5.2842445711749404</c:v>
                </c:pt>
                <c:pt idx="195">
                  <c:v>5.3114303953353303</c:v>
                </c:pt>
                <c:pt idx="196">
                  <c:v>5.3386162194957096</c:v>
                </c:pt>
                <c:pt idx="197">
                  <c:v>5.3658020436560996</c:v>
                </c:pt>
                <c:pt idx="198">
                  <c:v>5.3929878678164798</c:v>
                </c:pt>
                <c:pt idx="199">
                  <c:v>5.4201736919768697</c:v>
                </c:pt>
                <c:pt idx="200">
                  <c:v>5.4473595161372499</c:v>
                </c:pt>
                <c:pt idx="201">
                  <c:v>5.4745453402976398</c:v>
                </c:pt>
                <c:pt idx="202">
                  <c:v>5.5017311644580298</c:v>
                </c:pt>
                <c:pt idx="203">
                  <c:v>5.52891698861841</c:v>
                </c:pt>
                <c:pt idx="204">
                  <c:v>5.5561028127787999</c:v>
                </c:pt>
                <c:pt idx="205">
                  <c:v>5.5832886369391801</c:v>
                </c:pt>
                <c:pt idx="206">
                  <c:v>5.61047446109957</c:v>
                </c:pt>
                <c:pt idx="207">
                  <c:v>5.6376602852599502</c:v>
                </c:pt>
                <c:pt idx="208">
                  <c:v>5.6648461094203402</c:v>
                </c:pt>
                <c:pt idx="209">
                  <c:v>5.6920319335807203</c:v>
                </c:pt>
                <c:pt idx="210">
                  <c:v>5.7192177577411103</c:v>
                </c:pt>
                <c:pt idx="211">
                  <c:v>5.7464035819015002</c:v>
                </c:pt>
                <c:pt idx="212">
                  <c:v>5.7735894060618804</c:v>
                </c:pt>
                <c:pt idx="213">
                  <c:v>5.8007752302222704</c:v>
                </c:pt>
                <c:pt idx="214">
                  <c:v>5.8279610543826497</c:v>
                </c:pt>
                <c:pt idx="215">
                  <c:v>5.8551468785430396</c:v>
                </c:pt>
                <c:pt idx="216">
                  <c:v>5.8823327027034198</c:v>
                </c:pt>
                <c:pt idx="217">
                  <c:v>5.9095185268638097</c:v>
                </c:pt>
                <c:pt idx="218">
                  <c:v>5.9367043510241997</c:v>
                </c:pt>
                <c:pt idx="219">
                  <c:v>5.9638901751845799</c:v>
                </c:pt>
                <c:pt idx="220">
                  <c:v>5.9910759993449698</c:v>
                </c:pt>
                <c:pt idx="221">
                  <c:v>6.01826182350535</c:v>
                </c:pt>
                <c:pt idx="222">
                  <c:v>6.0454476476657399</c:v>
                </c:pt>
                <c:pt idx="223">
                  <c:v>6.0726334718261201</c:v>
                </c:pt>
                <c:pt idx="224">
                  <c:v>6.0998192959865101</c:v>
                </c:pt>
                <c:pt idx="225">
                  <c:v>6.1270051201468902</c:v>
                </c:pt>
                <c:pt idx="226">
                  <c:v>6.1541909443072802</c:v>
                </c:pt>
                <c:pt idx="227">
                  <c:v>6.1813767684676604</c:v>
                </c:pt>
                <c:pt idx="228">
                  <c:v>6.2085625926280503</c:v>
                </c:pt>
                <c:pt idx="229">
                  <c:v>6.2357484167884403</c:v>
                </c:pt>
                <c:pt idx="230">
                  <c:v>6.2629342409488196</c:v>
                </c:pt>
                <c:pt idx="231">
                  <c:v>6.2901200651092104</c:v>
                </c:pt>
                <c:pt idx="232">
                  <c:v>6.3173058892695897</c:v>
                </c:pt>
                <c:pt idx="233">
                  <c:v>6.3444917134299796</c:v>
                </c:pt>
                <c:pt idx="234">
                  <c:v>6.3716775375903598</c:v>
                </c:pt>
                <c:pt idx="235">
                  <c:v>6.3988633617507498</c:v>
                </c:pt>
                <c:pt idx="236">
                  <c:v>6.4260491859111397</c:v>
                </c:pt>
                <c:pt idx="237">
                  <c:v>6.4532350100715199</c:v>
                </c:pt>
                <c:pt idx="238">
                  <c:v>6.4804208342319098</c:v>
                </c:pt>
                <c:pt idx="239">
                  <c:v>6.50760665839229</c:v>
                </c:pt>
                <c:pt idx="240">
                  <c:v>6.53479248255268</c:v>
                </c:pt>
                <c:pt idx="241">
                  <c:v>6.5619783067130601</c:v>
                </c:pt>
                <c:pt idx="242">
                  <c:v>6.5891641308734501</c:v>
                </c:pt>
                <c:pt idx="243">
                  <c:v>6.6163499550338303</c:v>
                </c:pt>
                <c:pt idx="244">
                  <c:v>6.6435357791942202</c:v>
                </c:pt>
                <c:pt idx="245">
                  <c:v>6.6707216033546004</c:v>
                </c:pt>
                <c:pt idx="246">
                  <c:v>6.6979074275149904</c:v>
                </c:pt>
                <c:pt idx="247">
                  <c:v>6.7250932516753803</c:v>
                </c:pt>
                <c:pt idx="248">
                  <c:v>6.7522790758357596</c:v>
                </c:pt>
                <c:pt idx="249">
                  <c:v>6.7794648999961504</c:v>
                </c:pt>
                <c:pt idx="250">
                  <c:v>6.8066507241565297</c:v>
                </c:pt>
                <c:pt idx="251">
                  <c:v>6.8338365483169197</c:v>
                </c:pt>
                <c:pt idx="252">
                  <c:v>6.8610223724772998</c:v>
                </c:pt>
                <c:pt idx="253">
                  <c:v>6.8882081966376898</c:v>
                </c:pt>
                <c:pt idx="254">
                  <c:v>6.91539402079807</c:v>
                </c:pt>
                <c:pt idx="255">
                  <c:v>6.9425798449584599</c:v>
                </c:pt>
                <c:pt idx="256">
                  <c:v>6.9697656691188499</c:v>
                </c:pt>
                <c:pt idx="257">
                  <c:v>6.99695149327923</c:v>
                </c:pt>
                <c:pt idx="258">
                  <c:v>7.02413731743962</c:v>
                </c:pt>
                <c:pt idx="259">
                  <c:v>7.0513231416000002</c:v>
                </c:pt>
                <c:pt idx="260">
                  <c:v>7.0785089657603901</c:v>
                </c:pt>
                <c:pt idx="261">
                  <c:v>7.1056947899207703</c:v>
                </c:pt>
                <c:pt idx="262">
                  <c:v>7.1328806140811603</c:v>
                </c:pt>
                <c:pt idx="263">
                  <c:v>7.1600664382415404</c:v>
                </c:pt>
                <c:pt idx="264">
                  <c:v>7.1872522624019304</c:v>
                </c:pt>
                <c:pt idx="265">
                  <c:v>7.2144380865623203</c:v>
                </c:pt>
                <c:pt idx="266">
                  <c:v>7.2416239107226996</c:v>
                </c:pt>
                <c:pt idx="267">
                  <c:v>7.2688097348830896</c:v>
                </c:pt>
                <c:pt idx="268">
                  <c:v>7.2959955590434697</c:v>
                </c:pt>
                <c:pt idx="269">
                  <c:v>7.3231813832038597</c:v>
                </c:pt>
                <c:pt idx="270">
                  <c:v>7.3503672073642399</c:v>
                </c:pt>
                <c:pt idx="271">
                  <c:v>7.3775530315246298</c:v>
                </c:pt>
                <c:pt idx="272">
                  <c:v>7.4047388556850198</c:v>
                </c:pt>
                <c:pt idx="273">
                  <c:v>7.4319246798454</c:v>
                </c:pt>
                <c:pt idx="274">
                  <c:v>7.4591105040057899</c:v>
                </c:pt>
                <c:pt idx="275">
                  <c:v>7.4862963281661701</c:v>
                </c:pt>
                <c:pt idx="276">
                  <c:v>7.51348215232656</c:v>
                </c:pt>
                <c:pt idx="277">
                  <c:v>7.5406679764869402</c:v>
                </c:pt>
                <c:pt idx="278">
                  <c:v>7.5678538006473302</c:v>
                </c:pt>
                <c:pt idx="279">
                  <c:v>7.5950396248077103</c:v>
                </c:pt>
                <c:pt idx="280">
                  <c:v>7.6222254489681003</c:v>
                </c:pt>
                <c:pt idx="281">
                  <c:v>7.6494112731284796</c:v>
                </c:pt>
                <c:pt idx="282">
                  <c:v>7.6765970972888704</c:v>
                </c:pt>
                <c:pt idx="283">
                  <c:v>7.7037829214492604</c:v>
                </c:pt>
                <c:pt idx="284">
                  <c:v>7.7309687456096396</c:v>
                </c:pt>
                <c:pt idx="285">
                  <c:v>7.7581545697700296</c:v>
                </c:pt>
                <c:pt idx="286">
                  <c:v>7.7853403939304098</c:v>
                </c:pt>
                <c:pt idx="287">
                  <c:v>7.8125262180907997</c:v>
                </c:pt>
                <c:pt idx="288">
                  <c:v>7.8397120422511799</c:v>
                </c:pt>
                <c:pt idx="289">
                  <c:v>7.8668978664115699</c:v>
                </c:pt>
                <c:pt idx="290">
                  <c:v>7.8940836905719598</c:v>
                </c:pt>
                <c:pt idx="291">
                  <c:v>7.92126951473234</c:v>
                </c:pt>
                <c:pt idx="292">
                  <c:v>7.9484553388927202</c:v>
                </c:pt>
                <c:pt idx="293">
                  <c:v>7.9756411630531101</c:v>
                </c:pt>
                <c:pt idx="294">
                  <c:v>8.0028269872134992</c:v>
                </c:pt>
                <c:pt idx="295">
                  <c:v>8.0300128113738793</c:v>
                </c:pt>
                <c:pt idx="296">
                  <c:v>8.0571986355342702</c:v>
                </c:pt>
                <c:pt idx="297">
                  <c:v>8.0843844596946504</c:v>
                </c:pt>
                <c:pt idx="298">
                  <c:v>8.1115702838550394</c:v>
                </c:pt>
                <c:pt idx="299">
                  <c:v>8.1387561080154196</c:v>
                </c:pt>
                <c:pt idx="300">
                  <c:v>8.1659419321758104</c:v>
                </c:pt>
                <c:pt idx="301">
                  <c:v>8.1931277563361995</c:v>
                </c:pt>
                <c:pt idx="302">
                  <c:v>8.2203135804965797</c:v>
                </c:pt>
                <c:pt idx="303">
                  <c:v>8.2474994046569705</c:v>
                </c:pt>
                <c:pt idx="304">
                  <c:v>8.2746852288173507</c:v>
                </c:pt>
                <c:pt idx="305">
                  <c:v>8.3018710529777398</c:v>
                </c:pt>
                <c:pt idx="306">
                  <c:v>8.3290568771381199</c:v>
                </c:pt>
                <c:pt idx="307">
                  <c:v>8.3562427012985108</c:v>
                </c:pt>
                <c:pt idx="308">
                  <c:v>8.3834285254588892</c:v>
                </c:pt>
                <c:pt idx="309">
                  <c:v>8.41061434961928</c:v>
                </c:pt>
                <c:pt idx="310">
                  <c:v>8.4378001737796708</c:v>
                </c:pt>
                <c:pt idx="311">
                  <c:v>8.4649859979400492</c:v>
                </c:pt>
                <c:pt idx="312">
                  <c:v>8.4921718221004401</c:v>
                </c:pt>
                <c:pt idx="313">
                  <c:v>8.5193576462608203</c:v>
                </c:pt>
                <c:pt idx="314">
                  <c:v>8.5465434704212093</c:v>
                </c:pt>
                <c:pt idx="315">
                  <c:v>8.5737292945815895</c:v>
                </c:pt>
                <c:pt idx="316">
                  <c:v>8.6009151187419803</c:v>
                </c:pt>
                <c:pt idx="317">
                  <c:v>8.6281009429023694</c:v>
                </c:pt>
                <c:pt idx="318">
                  <c:v>8.6552867670627496</c:v>
                </c:pt>
                <c:pt idx="319">
                  <c:v>8.6824725912231404</c:v>
                </c:pt>
                <c:pt idx="320">
                  <c:v>8.7096584153835206</c:v>
                </c:pt>
                <c:pt idx="321">
                  <c:v>8.7368442395439097</c:v>
                </c:pt>
                <c:pt idx="322">
                  <c:v>8.7640300637042898</c:v>
                </c:pt>
                <c:pt idx="323">
                  <c:v>8.7912158878646807</c:v>
                </c:pt>
                <c:pt idx="324">
                  <c:v>8.8184017120250608</c:v>
                </c:pt>
                <c:pt idx="325">
                  <c:v>8.8455875361854499</c:v>
                </c:pt>
                <c:pt idx="326">
                  <c:v>8.8727733603458301</c:v>
                </c:pt>
                <c:pt idx="327">
                  <c:v>8.8999591845062191</c:v>
                </c:pt>
                <c:pt idx="328">
                  <c:v>8.92714500866661</c:v>
                </c:pt>
                <c:pt idx="329">
                  <c:v>8.9543308328269902</c:v>
                </c:pt>
                <c:pt idx="330">
                  <c:v>8.9815166569873792</c:v>
                </c:pt>
                <c:pt idx="331">
                  <c:v>9.0087024811477594</c:v>
                </c:pt>
                <c:pt idx="332">
                  <c:v>9.0358883053081502</c:v>
                </c:pt>
              </c:numCache>
            </c:numRef>
          </c:xVal>
          <c:yVal>
            <c:numRef>
              <c:f>Sheet1!$H$2:$H$334</c:f>
              <c:numCache>
                <c:formatCode>General</c:formatCode>
                <c:ptCount val="333"/>
                <c:pt idx="0">
                  <c:v>84.070189999999997</c:v>
                </c:pt>
                <c:pt idx="1">
                  <c:v>97.009770000000003</c:v>
                </c:pt>
                <c:pt idx="2">
                  <c:v>88.564419999999998</c:v>
                </c:pt>
                <c:pt idx="3">
                  <c:v>143.8981</c:v>
                </c:pt>
                <c:pt idx="4">
                  <c:v>95.101939999999999</c:v>
                </c:pt>
                <c:pt idx="5">
                  <c:v>160.2013</c:v>
                </c:pt>
                <c:pt idx="6">
                  <c:v>76.831890000000001</c:v>
                </c:pt>
                <c:pt idx="7">
                  <c:v>108.7645</c:v>
                </c:pt>
                <c:pt idx="8">
                  <c:v>88.564430000000002</c:v>
                </c:pt>
                <c:pt idx="9">
                  <c:v>66.419650000000004</c:v>
                </c:pt>
                <c:pt idx="10">
                  <c:v>99.030850000000001</c:v>
                </c:pt>
                <c:pt idx="11">
                  <c:v>89.852739999999997</c:v>
                </c:pt>
                <c:pt idx="12">
                  <c:v>111.4002</c:v>
                </c:pt>
                <c:pt idx="13">
                  <c:v>111.43219999999999</c:v>
                </c:pt>
                <c:pt idx="14">
                  <c:v>114.6332</c:v>
                </c:pt>
                <c:pt idx="15">
                  <c:v>113.9324</c:v>
                </c:pt>
                <c:pt idx="16">
                  <c:v>105.54130000000001</c:v>
                </c:pt>
                <c:pt idx="17">
                  <c:v>110.6772</c:v>
                </c:pt>
                <c:pt idx="18">
                  <c:v>97.710560000000001</c:v>
                </c:pt>
                <c:pt idx="19">
                  <c:v>94.428250000000006</c:v>
                </c:pt>
                <c:pt idx="20">
                  <c:v>87.27122</c:v>
                </c:pt>
                <c:pt idx="21">
                  <c:v>143.2835</c:v>
                </c:pt>
                <c:pt idx="22">
                  <c:v>105.54130000000001</c:v>
                </c:pt>
                <c:pt idx="23">
                  <c:v>121.7902</c:v>
                </c:pt>
                <c:pt idx="24">
                  <c:v>121.7854</c:v>
                </c:pt>
                <c:pt idx="25">
                  <c:v>169.35230000000001</c:v>
                </c:pt>
                <c:pt idx="26">
                  <c:v>107.4491</c:v>
                </c:pt>
                <c:pt idx="27">
                  <c:v>148.44659999999999</c:v>
                </c:pt>
                <c:pt idx="28">
                  <c:v>69.706850000000003</c:v>
                </c:pt>
                <c:pt idx="29">
                  <c:v>94.450450000000004</c:v>
                </c:pt>
                <c:pt idx="30">
                  <c:v>100.9658</c:v>
                </c:pt>
                <c:pt idx="31">
                  <c:v>151.70179999999999</c:v>
                </c:pt>
                <c:pt idx="32">
                  <c:v>98.330060000000003</c:v>
                </c:pt>
                <c:pt idx="33">
                  <c:v>93.781649999999999</c:v>
                </c:pt>
                <c:pt idx="34">
                  <c:v>160.90209999999999</c:v>
                </c:pt>
                <c:pt idx="35">
                  <c:v>104.8676</c:v>
                </c:pt>
                <c:pt idx="36">
                  <c:v>91.900909999999996</c:v>
                </c:pt>
                <c:pt idx="37">
                  <c:v>115.9486</c:v>
                </c:pt>
                <c:pt idx="38">
                  <c:v>97.009770000000003</c:v>
                </c:pt>
                <c:pt idx="39">
                  <c:v>119.1497</c:v>
                </c:pt>
                <c:pt idx="40">
                  <c:v>111.37309999999999</c:v>
                </c:pt>
                <c:pt idx="41">
                  <c:v>104.18899999999999</c:v>
                </c:pt>
                <c:pt idx="42">
                  <c:v>121.1707</c:v>
                </c:pt>
                <c:pt idx="43">
                  <c:v>110.0577</c:v>
                </c:pt>
                <c:pt idx="44">
                  <c:v>106.1559</c:v>
                </c:pt>
                <c:pt idx="45">
                  <c:v>113.34</c:v>
                </c:pt>
                <c:pt idx="46">
                  <c:v>119.9046</c:v>
                </c:pt>
                <c:pt idx="47">
                  <c:v>149.1696</c:v>
                </c:pt>
                <c:pt idx="48">
                  <c:v>153.6687</c:v>
                </c:pt>
                <c:pt idx="49">
                  <c:v>117.21469999999999</c:v>
                </c:pt>
                <c:pt idx="50">
                  <c:v>130.28980000000001</c:v>
                </c:pt>
                <c:pt idx="51">
                  <c:v>136.12649999999999</c:v>
                </c:pt>
                <c:pt idx="52">
                  <c:v>160.2013</c:v>
                </c:pt>
                <c:pt idx="53">
                  <c:v>141.99029999999999</c:v>
                </c:pt>
                <c:pt idx="54">
                  <c:v>108.7645</c:v>
                </c:pt>
                <c:pt idx="55">
                  <c:v>129.02850000000001</c:v>
                </c:pt>
                <c:pt idx="56">
                  <c:v>123.1057</c:v>
                </c:pt>
                <c:pt idx="57">
                  <c:v>124.39879999999999</c:v>
                </c:pt>
                <c:pt idx="58">
                  <c:v>119.7963</c:v>
                </c:pt>
                <c:pt idx="59">
                  <c:v>127.0346</c:v>
                </c:pt>
                <c:pt idx="60">
                  <c:v>106.1559</c:v>
                </c:pt>
                <c:pt idx="61">
                  <c:v>130.23560000000001</c:v>
                </c:pt>
                <c:pt idx="62">
                  <c:v>121.14360000000001</c:v>
                </c:pt>
                <c:pt idx="63">
                  <c:v>114.6332</c:v>
                </c:pt>
                <c:pt idx="64">
                  <c:v>123.07859999999999</c:v>
                </c:pt>
                <c:pt idx="65">
                  <c:v>145.19130000000001</c:v>
                </c:pt>
                <c:pt idx="66">
                  <c:v>117.2418</c:v>
                </c:pt>
                <c:pt idx="67">
                  <c:v>195.36199999999999</c:v>
                </c:pt>
                <c:pt idx="68">
                  <c:v>120.44289999999999</c:v>
                </c:pt>
                <c:pt idx="69">
                  <c:v>158.29349999999999</c:v>
                </c:pt>
                <c:pt idx="70">
                  <c:v>178.47130000000001</c:v>
                </c:pt>
                <c:pt idx="71">
                  <c:v>149.17439999999999</c:v>
                </c:pt>
                <c:pt idx="72">
                  <c:v>160.22839999999999</c:v>
                </c:pt>
                <c:pt idx="73">
                  <c:v>155.0112</c:v>
                </c:pt>
                <c:pt idx="74">
                  <c:v>120.497</c:v>
                </c:pt>
                <c:pt idx="75">
                  <c:v>168.62440000000001</c:v>
                </c:pt>
                <c:pt idx="76">
                  <c:v>155.6849</c:v>
                </c:pt>
                <c:pt idx="77">
                  <c:v>128.2687</c:v>
                </c:pt>
                <c:pt idx="78">
                  <c:v>158.91300000000001</c:v>
                </c:pt>
                <c:pt idx="79">
                  <c:v>147.85900000000001</c:v>
                </c:pt>
                <c:pt idx="80">
                  <c:v>136.14869999999999</c:v>
                </c:pt>
                <c:pt idx="81">
                  <c:v>162.14109999999999</c:v>
                </c:pt>
                <c:pt idx="82">
                  <c:v>119.1768</c:v>
                </c:pt>
                <c:pt idx="83">
                  <c:v>174.48830000000001</c:v>
                </c:pt>
                <c:pt idx="84">
                  <c:v>188.32320000000001</c:v>
                </c:pt>
                <c:pt idx="85">
                  <c:v>174.48830000000001</c:v>
                </c:pt>
                <c:pt idx="86">
                  <c:v>207.74109999999999</c:v>
                </c:pt>
                <c:pt idx="87">
                  <c:v>223.40260000000001</c:v>
                </c:pt>
                <c:pt idx="88">
                  <c:v>167.3903</c:v>
                </c:pt>
                <c:pt idx="89">
                  <c:v>194.10079999999999</c:v>
                </c:pt>
                <c:pt idx="90">
                  <c:v>204.48589999999999</c:v>
                </c:pt>
                <c:pt idx="91">
                  <c:v>177.79769999999999</c:v>
                </c:pt>
                <c:pt idx="92">
                  <c:v>186.27500000000001</c:v>
                </c:pt>
                <c:pt idx="93">
                  <c:v>156.33150000000001</c:v>
                </c:pt>
                <c:pt idx="94">
                  <c:v>167.41739999999999</c:v>
                </c:pt>
                <c:pt idx="95">
                  <c:v>200.02369999999999</c:v>
                </c:pt>
                <c:pt idx="96">
                  <c:v>164.74969999999999</c:v>
                </c:pt>
                <c:pt idx="97">
                  <c:v>203.22470000000001</c:v>
                </c:pt>
                <c:pt idx="98">
                  <c:v>173.92779999999999</c:v>
                </c:pt>
                <c:pt idx="99">
                  <c:v>218.18049999999999</c:v>
                </c:pt>
                <c:pt idx="100">
                  <c:v>224.07140000000001</c:v>
                </c:pt>
                <c:pt idx="101">
                  <c:v>239.61959999999999</c:v>
                </c:pt>
                <c:pt idx="102">
                  <c:v>203.8664</c:v>
                </c:pt>
                <c:pt idx="103">
                  <c:v>242.25530000000001</c:v>
                </c:pt>
                <c:pt idx="104">
                  <c:v>150.44059999999999</c:v>
                </c:pt>
                <c:pt idx="105">
                  <c:v>186.91669999999999</c:v>
                </c:pt>
                <c:pt idx="106">
                  <c:v>169.35230000000001</c:v>
                </c:pt>
                <c:pt idx="107">
                  <c:v>175.86269999999999</c:v>
                </c:pt>
                <c:pt idx="108">
                  <c:v>210.4359</c:v>
                </c:pt>
                <c:pt idx="109">
                  <c:v>192.75829999999999</c:v>
                </c:pt>
                <c:pt idx="110">
                  <c:v>196.01349999999999</c:v>
                </c:pt>
                <c:pt idx="111">
                  <c:v>194.72030000000001</c:v>
                </c:pt>
                <c:pt idx="112">
                  <c:v>184.9547</c:v>
                </c:pt>
                <c:pt idx="113">
                  <c:v>211.61590000000001</c:v>
                </c:pt>
                <c:pt idx="114">
                  <c:v>260.44409999999999</c:v>
                </c:pt>
                <c:pt idx="115">
                  <c:v>261.7595</c:v>
                </c:pt>
                <c:pt idx="116">
                  <c:v>231.17420000000001</c:v>
                </c:pt>
                <c:pt idx="117">
                  <c:v>280.02949999999998</c:v>
                </c:pt>
                <c:pt idx="118">
                  <c:v>305.4246</c:v>
                </c:pt>
                <c:pt idx="119">
                  <c:v>251.96680000000001</c:v>
                </c:pt>
                <c:pt idx="120">
                  <c:v>260.44409999999999</c:v>
                </c:pt>
                <c:pt idx="121">
                  <c:v>259.82459999999998</c:v>
                </c:pt>
                <c:pt idx="122">
                  <c:v>255.9547</c:v>
                </c:pt>
                <c:pt idx="123">
                  <c:v>252.1071</c:v>
                </c:pt>
                <c:pt idx="124">
                  <c:v>272.23079999999999</c:v>
                </c:pt>
                <c:pt idx="125">
                  <c:v>197.38310000000001</c:v>
                </c:pt>
                <c:pt idx="126">
                  <c:v>242.93389999999999</c:v>
                </c:pt>
                <c:pt idx="127">
                  <c:v>268.91649999999998</c:v>
                </c:pt>
                <c:pt idx="128">
                  <c:v>262.46510000000001</c:v>
                </c:pt>
                <c:pt idx="129">
                  <c:v>264.34100000000001</c:v>
                </c:pt>
                <c:pt idx="130">
                  <c:v>269.6173</c:v>
                </c:pt>
                <c:pt idx="131">
                  <c:v>273.4871</c:v>
                </c:pt>
                <c:pt idx="132">
                  <c:v>250.02690000000001</c:v>
                </c:pt>
                <c:pt idx="133">
                  <c:v>277.50220000000002</c:v>
                </c:pt>
                <c:pt idx="134">
                  <c:v>292.99130000000002</c:v>
                </c:pt>
                <c:pt idx="135">
                  <c:v>271.71960000000001</c:v>
                </c:pt>
                <c:pt idx="136">
                  <c:v>192.78540000000001</c:v>
                </c:pt>
                <c:pt idx="137">
                  <c:v>242.90190000000001</c:v>
                </c:pt>
                <c:pt idx="138">
                  <c:v>288.47489999999999</c:v>
                </c:pt>
                <c:pt idx="139">
                  <c:v>218.20760000000001</c:v>
                </c:pt>
                <c:pt idx="140">
                  <c:v>233.78280000000001</c:v>
                </c:pt>
                <c:pt idx="141">
                  <c:v>255.3081</c:v>
                </c:pt>
                <c:pt idx="142">
                  <c:v>237.77080000000001</c:v>
                </c:pt>
                <c:pt idx="143">
                  <c:v>259.178</c:v>
                </c:pt>
                <c:pt idx="144">
                  <c:v>264.42720000000003</c:v>
                </c:pt>
                <c:pt idx="145">
                  <c:v>270.91050000000001</c:v>
                </c:pt>
                <c:pt idx="146">
                  <c:v>245.5154</c:v>
                </c:pt>
                <c:pt idx="147">
                  <c:v>248.7706</c:v>
                </c:pt>
                <c:pt idx="148">
                  <c:v>235.10319999999999</c:v>
                </c:pt>
                <c:pt idx="149">
                  <c:v>270.291</c:v>
                </c:pt>
                <c:pt idx="150">
                  <c:v>244.1951</c:v>
                </c:pt>
                <c:pt idx="151">
                  <c:v>229.85400000000001</c:v>
                </c:pt>
                <c:pt idx="152">
                  <c:v>265.77449999999999</c:v>
                </c:pt>
                <c:pt idx="153">
                  <c:v>220.14250000000001</c:v>
                </c:pt>
                <c:pt idx="154">
                  <c:v>206.3938</c:v>
                </c:pt>
                <c:pt idx="155">
                  <c:v>219.44659999999999</c:v>
                </c:pt>
                <c:pt idx="156">
                  <c:v>220.762</c:v>
                </c:pt>
                <c:pt idx="157">
                  <c:v>237.6576</c:v>
                </c:pt>
                <c:pt idx="158">
                  <c:v>222.78309999999999</c:v>
                </c:pt>
                <c:pt idx="159">
                  <c:v>324.92880000000002</c:v>
                </c:pt>
                <c:pt idx="160">
                  <c:v>267.06290000000001</c:v>
                </c:pt>
                <c:pt idx="161">
                  <c:v>231.7938</c:v>
                </c:pt>
                <c:pt idx="162">
                  <c:v>242.23310000000001</c:v>
                </c:pt>
                <c:pt idx="163">
                  <c:v>283.28469999999999</c:v>
                </c:pt>
                <c:pt idx="164">
                  <c:v>274.81229999999999</c:v>
                </c:pt>
                <c:pt idx="165">
                  <c:v>211.0505</c:v>
                </c:pt>
                <c:pt idx="166">
                  <c:v>246.74950000000001</c:v>
                </c:pt>
                <c:pt idx="167">
                  <c:v>238.35839999999999</c:v>
                </c:pt>
                <c:pt idx="168">
                  <c:v>242.2824</c:v>
                </c:pt>
                <c:pt idx="169">
                  <c:v>213.60499999999999</c:v>
                </c:pt>
                <c:pt idx="170">
                  <c:v>287.82819999999998</c:v>
                </c:pt>
                <c:pt idx="171">
                  <c:v>241.64070000000001</c:v>
                </c:pt>
                <c:pt idx="172">
                  <c:v>182.40029999999999</c:v>
                </c:pt>
                <c:pt idx="173">
                  <c:v>242.929</c:v>
                </c:pt>
                <c:pt idx="174">
                  <c:v>267.65530000000001</c:v>
                </c:pt>
                <c:pt idx="175">
                  <c:v>222.1414</c:v>
                </c:pt>
                <c:pt idx="176">
                  <c:v>233.16820000000001</c:v>
                </c:pt>
                <c:pt idx="177">
                  <c:v>242.8477</c:v>
                </c:pt>
                <c:pt idx="178">
                  <c:v>271.61130000000003</c:v>
                </c:pt>
                <c:pt idx="179">
                  <c:v>218.1534</c:v>
                </c:pt>
                <c:pt idx="180">
                  <c:v>268.26990000000001</c:v>
                </c:pt>
                <c:pt idx="181">
                  <c:v>257.26519999999999</c:v>
                </c:pt>
                <c:pt idx="182">
                  <c:v>289.82229999999998</c:v>
                </c:pt>
                <c:pt idx="183">
                  <c:v>238.4126</c:v>
                </c:pt>
                <c:pt idx="184">
                  <c:v>229.96719999999999</c:v>
                </c:pt>
                <c:pt idx="185">
                  <c:v>261.75459999999998</c:v>
                </c:pt>
                <c:pt idx="186">
                  <c:v>207.7953</c:v>
                </c:pt>
                <c:pt idx="187">
                  <c:v>257.24299999999999</c:v>
                </c:pt>
                <c:pt idx="188">
                  <c:v>265.74259999999998</c:v>
                </c:pt>
                <c:pt idx="189">
                  <c:v>242.28729999999999</c:v>
                </c:pt>
                <c:pt idx="190">
                  <c:v>234.45169999999999</c:v>
                </c:pt>
                <c:pt idx="191">
                  <c:v>301.46859999999998</c:v>
                </c:pt>
                <c:pt idx="192">
                  <c:v>253.98779999999999</c:v>
                </c:pt>
                <c:pt idx="193">
                  <c:v>234.51560000000001</c:v>
                </c:pt>
                <c:pt idx="194">
                  <c:v>274.2199</c:v>
                </c:pt>
                <c:pt idx="195">
                  <c:v>218.8271</c:v>
                </c:pt>
                <c:pt idx="196">
                  <c:v>240.93989999999999</c:v>
                </c:pt>
                <c:pt idx="197">
                  <c:v>273.5462</c:v>
                </c:pt>
                <c:pt idx="198">
                  <c:v>216.1865</c:v>
                </c:pt>
                <c:pt idx="199">
                  <c:v>223.99010000000001</c:v>
                </c:pt>
                <c:pt idx="200">
                  <c:v>226.65780000000001</c:v>
                </c:pt>
                <c:pt idx="201">
                  <c:v>263.1388</c:v>
                </c:pt>
                <c:pt idx="202">
                  <c:v>237.011</c:v>
                </c:pt>
                <c:pt idx="203">
                  <c:v>239.08619999999999</c:v>
                </c:pt>
                <c:pt idx="204">
                  <c:v>239.03210000000001</c:v>
                </c:pt>
                <c:pt idx="205">
                  <c:v>231.84790000000001</c:v>
                </c:pt>
                <c:pt idx="206">
                  <c:v>248.74350000000001</c:v>
                </c:pt>
                <c:pt idx="207">
                  <c:v>260.49829999999997</c:v>
                </c:pt>
                <c:pt idx="208">
                  <c:v>233.1362</c:v>
                </c:pt>
                <c:pt idx="209">
                  <c:v>241.61359999999999</c:v>
                </c:pt>
                <c:pt idx="210">
                  <c:v>260.53019999999998</c:v>
                </c:pt>
                <c:pt idx="211">
                  <c:v>281.2636</c:v>
                </c:pt>
                <c:pt idx="212">
                  <c:v>246.1891</c:v>
                </c:pt>
                <c:pt idx="213">
                  <c:v>225.39169999999999</c:v>
                </c:pt>
                <c:pt idx="214">
                  <c:v>188.8836</c:v>
                </c:pt>
                <c:pt idx="215">
                  <c:v>281.93729999999999</c:v>
                </c:pt>
                <c:pt idx="216">
                  <c:v>228.59270000000001</c:v>
                </c:pt>
                <c:pt idx="217">
                  <c:v>233.89609999999999</c:v>
                </c:pt>
                <c:pt idx="218">
                  <c:v>215.626</c:v>
                </c:pt>
                <c:pt idx="219">
                  <c:v>293.64280000000002</c:v>
                </c:pt>
                <c:pt idx="220">
                  <c:v>283.89940000000001</c:v>
                </c:pt>
                <c:pt idx="221">
                  <c:v>238.3313</c:v>
                </c:pt>
                <c:pt idx="222">
                  <c:v>233.13630000000001</c:v>
                </c:pt>
                <c:pt idx="223">
                  <c:v>239.64670000000001</c:v>
                </c:pt>
                <c:pt idx="224">
                  <c:v>232.5487</c:v>
                </c:pt>
                <c:pt idx="225">
                  <c:v>282.04570000000001</c:v>
                </c:pt>
                <c:pt idx="226">
                  <c:v>245.5154</c:v>
                </c:pt>
                <c:pt idx="227">
                  <c:v>285.21960000000001</c:v>
                </c:pt>
                <c:pt idx="228">
                  <c:v>198.6172</c:v>
                </c:pt>
                <c:pt idx="229">
                  <c:v>273.50290000000001</c:v>
                </c:pt>
                <c:pt idx="230">
                  <c:v>217.47970000000001</c:v>
                </c:pt>
                <c:pt idx="231">
                  <c:v>215.62610000000001</c:v>
                </c:pt>
                <c:pt idx="232">
                  <c:v>207.0994</c:v>
                </c:pt>
                <c:pt idx="233">
                  <c:v>227.32660000000001</c:v>
                </c:pt>
                <c:pt idx="234">
                  <c:v>244.24930000000001</c:v>
                </c:pt>
                <c:pt idx="235">
                  <c:v>193.43199999999999</c:v>
                </c:pt>
                <c:pt idx="236">
                  <c:v>267.00869999999998</c:v>
                </c:pt>
                <c:pt idx="237">
                  <c:v>200.53</c:v>
                </c:pt>
                <c:pt idx="238">
                  <c:v>170.6455</c:v>
                </c:pt>
                <c:pt idx="239">
                  <c:v>245.48339999999999</c:v>
                </c:pt>
                <c:pt idx="240">
                  <c:v>187.56819999999999</c:v>
                </c:pt>
                <c:pt idx="241">
                  <c:v>256.5693</c:v>
                </c:pt>
                <c:pt idx="242">
                  <c:v>251.3201</c:v>
                </c:pt>
                <c:pt idx="243">
                  <c:v>181.0848</c:v>
                </c:pt>
                <c:pt idx="244">
                  <c:v>227.97810000000001</c:v>
                </c:pt>
                <c:pt idx="245">
                  <c:v>200.61609999999999</c:v>
                </c:pt>
                <c:pt idx="246">
                  <c:v>252.0258</c:v>
                </c:pt>
                <c:pt idx="247">
                  <c:v>216.94640000000001</c:v>
                </c:pt>
                <c:pt idx="248">
                  <c:v>221.38149999999999</c:v>
                </c:pt>
                <c:pt idx="249">
                  <c:v>205.80619999999999</c:v>
                </c:pt>
                <c:pt idx="250">
                  <c:v>222.72890000000001</c:v>
                </c:pt>
                <c:pt idx="251">
                  <c:v>204.5179</c:v>
                </c:pt>
                <c:pt idx="252">
                  <c:v>207.15360000000001</c:v>
                </c:pt>
                <c:pt idx="253">
                  <c:v>215.5719</c:v>
                </c:pt>
                <c:pt idx="254">
                  <c:v>171.3192</c:v>
                </c:pt>
                <c:pt idx="255">
                  <c:v>214.27869999999999</c:v>
                </c:pt>
                <c:pt idx="256">
                  <c:v>218.85419999999999</c:v>
                </c:pt>
                <c:pt idx="257">
                  <c:v>174.54239999999999</c:v>
                </c:pt>
                <c:pt idx="258">
                  <c:v>209.68100000000001</c:v>
                </c:pt>
                <c:pt idx="259">
                  <c:v>262.40609999999998</c:v>
                </c:pt>
                <c:pt idx="260">
                  <c:v>231.84790000000001</c:v>
                </c:pt>
                <c:pt idx="261">
                  <c:v>249.41229999999999</c:v>
                </c:pt>
                <c:pt idx="262">
                  <c:v>206.4529</c:v>
                </c:pt>
                <c:pt idx="263">
                  <c:v>231.78890000000001</c:v>
                </c:pt>
                <c:pt idx="264">
                  <c:v>205.8014</c:v>
                </c:pt>
                <c:pt idx="265">
                  <c:v>224.66380000000001</c:v>
                </c:pt>
                <c:pt idx="266">
                  <c:v>208.52809999999999</c:v>
                </c:pt>
                <c:pt idx="267">
                  <c:v>147.18049999999999</c:v>
                </c:pt>
                <c:pt idx="268">
                  <c:v>224.0763</c:v>
                </c:pt>
                <c:pt idx="269">
                  <c:v>203.87129999999999</c:v>
                </c:pt>
                <c:pt idx="270">
                  <c:v>178.47620000000001</c:v>
                </c:pt>
                <c:pt idx="271">
                  <c:v>156.2773</c:v>
                </c:pt>
                <c:pt idx="272">
                  <c:v>203.87129999999999</c:v>
                </c:pt>
                <c:pt idx="273">
                  <c:v>149.821</c:v>
                </c:pt>
                <c:pt idx="274">
                  <c:v>153.04920000000001</c:v>
                </c:pt>
                <c:pt idx="275">
                  <c:v>220.762</c:v>
                </c:pt>
                <c:pt idx="276">
                  <c:v>204.48589999999999</c:v>
                </c:pt>
                <c:pt idx="277">
                  <c:v>153.6909</c:v>
                </c:pt>
                <c:pt idx="278">
                  <c:v>165.3963</c:v>
                </c:pt>
                <c:pt idx="279">
                  <c:v>145.86500000000001</c:v>
                </c:pt>
                <c:pt idx="280">
                  <c:v>150.46770000000001</c:v>
                </c:pt>
                <c:pt idx="281">
                  <c:v>143.9572</c:v>
                </c:pt>
                <c:pt idx="282">
                  <c:v>182.31899999999999</c:v>
                </c:pt>
                <c:pt idx="283">
                  <c:v>171.26009999999999</c:v>
                </c:pt>
                <c:pt idx="284">
                  <c:v>162.81479999999999</c:v>
                </c:pt>
                <c:pt idx="285">
                  <c:v>175.8356</c:v>
                </c:pt>
                <c:pt idx="286">
                  <c:v>168.00489999999999</c:v>
                </c:pt>
                <c:pt idx="287">
                  <c:v>188.8023</c:v>
                </c:pt>
                <c:pt idx="288">
                  <c:v>169.94470000000001</c:v>
                </c:pt>
                <c:pt idx="289">
                  <c:v>154.3424</c:v>
                </c:pt>
                <c:pt idx="290">
                  <c:v>182.3683</c:v>
                </c:pt>
                <c:pt idx="291">
                  <c:v>123.07859999999999</c:v>
                </c:pt>
                <c:pt idx="292">
                  <c:v>170.61349999999999</c:v>
                </c:pt>
                <c:pt idx="293">
                  <c:v>133.5179</c:v>
                </c:pt>
                <c:pt idx="294">
                  <c:v>177.12389999999999</c:v>
                </c:pt>
                <c:pt idx="295">
                  <c:v>159.55959999999999</c:v>
                </c:pt>
                <c:pt idx="296">
                  <c:v>166.68459999999999</c:v>
                </c:pt>
                <c:pt idx="297">
                  <c:v>119.85039999999999</c:v>
                </c:pt>
                <c:pt idx="298">
                  <c:v>164.7817</c:v>
                </c:pt>
                <c:pt idx="299">
                  <c:v>149.79400000000001</c:v>
                </c:pt>
                <c:pt idx="300">
                  <c:v>184.98179999999999</c:v>
                </c:pt>
                <c:pt idx="301">
                  <c:v>145.83799999999999</c:v>
                </c:pt>
                <c:pt idx="302">
                  <c:v>149.76679999999999</c:v>
                </c:pt>
                <c:pt idx="303">
                  <c:v>131.583</c:v>
                </c:pt>
                <c:pt idx="304">
                  <c:v>186.91669999999999</c:v>
                </c:pt>
                <c:pt idx="305">
                  <c:v>183.04679999999999</c:v>
                </c:pt>
                <c:pt idx="306">
                  <c:v>138.12049999999999</c:v>
                </c:pt>
                <c:pt idx="307">
                  <c:v>143.9572</c:v>
                </c:pt>
                <c:pt idx="308">
                  <c:v>201.2578</c:v>
                </c:pt>
                <c:pt idx="309">
                  <c:v>137.47389999999999</c:v>
                </c:pt>
                <c:pt idx="310">
                  <c:v>183.66640000000001</c:v>
                </c:pt>
                <c:pt idx="311">
                  <c:v>164.07599999999999</c:v>
                </c:pt>
                <c:pt idx="312">
                  <c:v>228.03229999999999</c:v>
                </c:pt>
                <c:pt idx="313">
                  <c:v>188.8836</c:v>
                </c:pt>
                <c:pt idx="314">
                  <c:v>249.4443</c:v>
                </c:pt>
                <c:pt idx="315">
                  <c:v>196.0677</c:v>
                </c:pt>
                <c:pt idx="316">
                  <c:v>250.05889999999999</c:v>
                </c:pt>
                <c:pt idx="317">
                  <c:v>195.39400000000001</c:v>
                </c:pt>
                <c:pt idx="318">
                  <c:v>185.57419999999999</c:v>
                </c:pt>
                <c:pt idx="319">
                  <c:v>203.81229999999999</c:v>
                </c:pt>
                <c:pt idx="320">
                  <c:v>181.64529999999999</c:v>
                </c:pt>
                <c:pt idx="321">
                  <c:v>186.27500000000001</c:v>
                </c:pt>
                <c:pt idx="322">
                  <c:v>179.14500000000001</c:v>
                </c:pt>
                <c:pt idx="323">
                  <c:v>188.8836</c:v>
                </c:pt>
                <c:pt idx="324">
                  <c:v>206.42089999999999</c:v>
                </c:pt>
                <c:pt idx="325">
                  <c:v>232.46260000000001</c:v>
                </c:pt>
                <c:pt idx="326">
                  <c:v>254.6566</c:v>
                </c:pt>
                <c:pt idx="327">
                  <c:v>198.64920000000001</c:v>
                </c:pt>
                <c:pt idx="328">
                  <c:v>213.5779</c:v>
                </c:pt>
                <c:pt idx="329">
                  <c:v>227.91900000000001</c:v>
                </c:pt>
                <c:pt idx="330">
                  <c:v>270.93759999999997</c:v>
                </c:pt>
                <c:pt idx="331">
                  <c:v>240.29329999999999</c:v>
                </c:pt>
                <c:pt idx="332">
                  <c:v>246.80369999999999</c:v>
                </c:pt>
              </c:numCache>
            </c:numRef>
          </c:yVal>
          <c:smooth val="0"/>
          <c:extLst>
            <c:ext xmlns:c16="http://schemas.microsoft.com/office/drawing/2014/chart" uri="{C3380CC4-5D6E-409C-BE32-E72D297353CC}">
              <c16:uniqueId val="{00000005-8130-40F0-90D8-8EB05EDE6A05}"/>
            </c:ext>
          </c:extLst>
        </c:ser>
        <c:ser>
          <c:idx val="6"/>
          <c:order val="6"/>
          <c:tx>
            <c:strRef>
              <c:f>Sheet1!$I$1</c:f>
              <c:strCache>
                <c:ptCount val="1"/>
                <c:pt idx="0">
                  <c:v>Pt Mα1</c:v>
                </c:pt>
              </c:strCache>
            </c:strRef>
          </c:tx>
          <c:spPr>
            <a:ln w="19046" cap="rnd">
              <a:solidFill>
                <a:srgbClr val="8D42C6"/>
              </a:solidFill>
              <a:prstDash val="solid"/>
              <a:round/>
            </a:ln>
          </c:spPr>
          <c:marker>
            <c:symbol val="none"/>
          </c:marker>
          <c:xVal>
            <c:numRef>
              <c:f>Sheet1!$B$2:$B$334</c:f>
              <c:numCache>
                <c:formatCode>General</c:formatCode>
                <c:ptCount val="333"/>
                <c:pt idx="0">
                  <c:v>1.0194684060146101E-2</c:v>
                </c:pt>
                <c:pt idx="1">
                  <c:v>3.73805082205316E-2</c:v>
                </c:pt>
                <c:pt idx="2">
                  <c:v>6.4566332380917094E-2</c:v>
                </c:pt>
                <c:pt idx="3">
                  <c:v>9.1752156541302601E-2</c:v>
                </c:pt>
                <c:pt idx="4">
                  <c:v>0.118937980701688</c:v>
                </c:pt>
                <c:pt idx="5">
                  <c:v>0.14612380486207399</c:v>
                </c:pt>
                <c:pt idx="6">
                  <c:v>0.173309629022459</c:v>
                </c:pt>
                <c:pt idx="7">
                  <c:v>0.20049545318284501</c:v>
                </c:pt>
                <c:pt idx="8">
                  <c:v>0.22768127734322999</c:v>
                </c:pt>
                <c:pt idx="9">
                  <c:v>0.25486710150361602</c:v>
                </c:pt>
                <c:pt idx="10">
                  <c:v>0.28205292566400098</c:v>
                </c:pt>
                <c:pt idx="11">
                  <c:v>0.30923874982438698</c:v>
                </c:pt>
                <c:pt idx="12">
                  <c:v>0.33642457398477199</c:v>
                </c:pt>
                <c:pt idx="13">
                  <c:v>0.363610398145158</c:v>
                </c:pt>
                <c:pt idx="14">
                  <c:v>0.39079622230554301</c:v>
                </c:pt>
                <c:pt idx="15">
                  <c:v>0.41798204646592901</c:v>
                </c:pt>
                <c:pt idx="16">
                  <c:v>0.44516787062631402</c:v>
                </c:pt>
                <c:pt idx="17">
                  <c:v>0.47235369478669997</c:v>
                </c:pt>
                <c:pt idx="18">
                  <c:v>0.49953951894708498</c:v>
                </c:pt>
                <c:pt idx="19">
                  <c:v>0.52672534310747099</c:v>
                </c:pt>
                <c:pt idx="20">
                  <c:v>0.55391116726785605</c:v>
                </c:pt>
                <c:pt idx="21">
                  <c:v>0.58109699142824101</c:v>
                </c:pt>
                <c:pt idx="22">
                  <c:v>0.60828281558862696</c:v>
                </c:pt>
                <c:pt idx="23">
                  <c:v>0.63546863974901202</c:v>
                </c:pt>
                <c:pt idx="24">
                  <c:v>0.66265446390939797</c:v>
                </c:pt>
                <c:pt idx="25">
                  <c:v>0.68984028806978304</c:v>
                </c:pt>
                <c:pt idx="26">
                  <c:v>0.71702611223016899</c:v>
                </c:pt>
                <c:pt idx="27">
                  <c:v>0.74421193639055405</c:v>
                </c:pt>
                <c:pt idx="28">
                  <c:v>0.77139776055094</c:v>
                </c:pt>
                <c:pt idx="29">
                  <c:v>0.79858358471132596</c:v>
                </c:pt>
                <c:pt idx="30">
                  <c:v>0.82576940887171102</c:v>
                </c:pt>
                <c:pt idx="31">
                  <c:v>0.85295523303209697</c:v>
                </c:pt>
                <c:pt idx="32">
                  <c:v>0.88014105719248203</c:v>
                </c:pt>
                <c:pt idx="33">
                  <c:v>0.90732688135286799</c:v>
                </c:pt>
                <c:pt idx="34">
                  <c:v>0.93451270551325305</c:v>
                </c:pt>
                <c:pt idx="35">
                  <c:v>0.961698529673638</c:v>
                </c:pt>
                <c:pt idx="36">
                  <c:v>0.98888435383402395</c:v>
                </c:pt>
                <c:pt idx="37">
                  <c:v>1.0160701779944099</c:v>
                </c:pt>
                <c:pt idx="38">
                  <c:v>1.0432560021547901</c:v>
                </c:pt>
                <c:pt idx="39">
                  <c:v>1.07044182631518</c:v>
                </c:pt>
                <c:pt idx="40">
                  <c:v>1.09762765047557</c:v>
                </c:pt>
                <c:pt idx="41">
                  <c:v>1.1248134746359499</c:v>
                </c:pt>
                <c:pt idx="42">
                  <c:v>1.1519992987963401</c:v>
                </c:pt>
                <c:pt idx="43">
                  <c:v>1.1791851229567201</c:v>
                </c:pt>
                <c:pt idx="44">
                  <c:v>1.20637094711711</c:v>
                </c:pt>
                <c:pt idx="45">
                  <c:v>1.23355677127749</c:v>
                </c:pt>
                <c:pt idx="46">
                  <c:v>1.2607425954378799</c:v>
                </c:pt>
                <c:pt idx="47">
                  <c:v>1.2879284195982601</c:v>
                </c:pt>
                <c:pt idx="48">
                  <c:v>1.31511424375865</c:v>
                </c:pt>
                <c:pt idx="49">
                  <c:v>1.34230006791904</c:v>
                </c:pt>
                <c:pt idx="50">
                  <c:v>1.36948589207942</c:v>
                </c:pt>
                <c:pt idx="51">
                  <c:v>1.3966717162398099</c:v>
                </c:pt>
                <c:pt idx="52">
                  <c:v>1.4238575404001901</c:v>
                </c:pt>
                <c:pt idx="53">
                  <c:v>1.45104336456058</c:v>
                </c:pt>
                <c:pt idx="54">
                  <c:v>1.47822918872096</c:v>
                </c:pt>
                <c:pt idx="55">
                  <c:v>1.5054150128813499</c:v>
                </c:pt>
                <c:pt idx="56">
                  <c:v>1.5326008370417299</c:v>
                </c:pt>
                <c:pt idx="57">
                  <c:v>1.5597866612021201</c:v>
                </c:pt>
                <c:pt idx="58">
                  <c:v>1.58697248536251</c:v>
                </c:pt>
                <c:pt idx="59">
                  <c:v>1.61415830952289</c:v>
                </c:pt>
                <c:pt idx="60">
                  <c:v>1.6413441336832799</c:v>
                </c:pt>
                <c:pt idx="61">
                  <c:v>1.6685299578436601</c:v>
                </c:pt>
                <c:pt idx="62">
                  <c:v>1.69571578200405</c:v>
                </c:pt>
                <c:pt idx="63">
                  <c:v>1.72290160616444</c:v>
                </c:pt>
                <c:pt idx="64">
                  <c:v>1.7500874303248199</c:v>
                </c:pt>
                <c:pt idx="65">
                  <c:v>1.7772732544852099</c:v>
                </c:pt>
                <c:pt idx="66">
                  <c:v>1.8044590786455901</c:v>
                </c:pt>
                <c:pt idx="67">
                  <c:v>1.83164490280598</c:v>
                </c:pt>
                <c:pt idx="68">
                  <c:v>1.85883072696636</c:v>
                </c:pt>
                <c:pt idx="69">
                  <c:v>1.8860165511267499</c:v>
                </c:pt>
                <c:pt idx="70">
                  <c:v>1.9132023752871301</c:v>
                </c:pt>
                <c:pt idx="71">
                  <c:v>1.9403881994475201</c:v>
                </c:pt>
                <c:pt idx="72">
                  <c:v>1.9675740236079</c:v>
                </c:pt>
                <c:pt idx="73">
                  <c:v>1.99475984776829</c:v>
                </c:pt>
                <c:pt idx="74">
                  <c:v>2.0219456719286799</c:v>
                </c:pt>
                <c:pt idx="75">
                  <c:v>2.0491314960890601</c:v>
                </c:pt>
                <c:pt idx="76">
                  <c:v>2.07631732024945</c:v>
                </c:pt>
                <c:pt idx="77">
                  <c:v>2.1035031444098302</c:v>
                </c:pt>
                <c:pt idx="78">
                  <c:v>2.1306889685702202</c:v>
                </c:pt>
                <c:pt idx="79">
                  <c:v>2.1578747927305999</c:v>
                </c:pt>
                <c:pt idx="80">
                  <c:v>2.1850606168909898</c:v>
                </c:pt>
                <c:pt idx="81">
                  <c:v>2.21224644105137</c:v>
                </c:pt>
                <c:pt idx="82">
                  <c:v>2.23943226521176</c:v>
                </c:pt>
                <c:pt idx="83">
                  <c:v>2.2666180893721499</c:v>
                </c:pt>
                <c:pt idx="84">
                  <c:v>2.2938039135325301</c:v>
                </c:pt>
                <c:pt idx="85">
                  <c:v>2.3209897376929201</c:v>
                </c:pt>
                <c:pt idx="86">
                  <c:v>2.3481755618532998</c:v>
                </c:pt>
                <c:pt idx="87">
                  <c:v>2.3753613860136902</c:v>
                </c:pt>
                <c:pt idx="88">
                  <c:v>2.4025472101740699</c:v>
                </c:pt>
                <c:pt idx="89">
                  <c:v>2.4297330343344599</c:v>
                </c:pt>
                <c:pt idx="90">
                  <c:v>2.45691885849484</c:v>
                </c:pt>
                <c:pt idx="91">
                  <c:v>2.48410468265523</c:v>
                </c:pt>
                <c:pt idx="92">
                  <c:v>2.5112905068156199</c:v>
                </c:pt>
                <c:pt idx="93">
                  <c:v>2.5384763309760001</c:v>
                </c:pt>
                <c:pt idx="94">
                  <c:v>2.5656621551363901</c:v>
                </c:pt>
                <c:pt idx="95">
                  <c:v>2.5928479792967698</c:v>
                </c:pt>
                <c:pt idx="96">
                  <c:v>2.6200338034571602</c:v>
                </c:pt>
                <c:pt idx="97">
                  <c:v>2.6472196276175399</c:v>
                </c:pt>
                <c:pt idx="98">
                  <c:v>2.6744054517779299</c:v>
                </c:pt>
                <c:pt idx="99">
                  <c:v>2.7015912759383101</c:v>
                </c:pt>
                <c:pt idx="100">
                  <c:v>2.7287771000987</c:v>
                </c:pt>
                <c:pt idx="101">
                  <c:v>2.75596292425909</c:v>
                </c:pt>
                <c:pt idx="102">
                  <c:v>2.7831487484194701</c:v>
                </c:pt>
                <c:pt idx="103">
                  <c:v>2.8103345725798601</c:v>
                </c:pt>
                <c:pt idx="104">
                  <c:v>2.8375203967402398</c:v>
                </c:pt>
                <c:pt idx="105">
                  <c:v>2.8647062209006302</c:v>
                </c:pt>
                <c:pt idx="106">
                  <c:v>2.8918920450610099</c:v>
                </c:pt>
                <c:pt idx="107">
                  <c:v>2.9190778692213999</c:v>
                </c:pt>
                <c:pt idx="108">
                  <c:v>2.9462636933817801</c:v>
                </c:pt>
                <c:pt idx="109">
                  <c:v>2.97344951754217</c:v>
                </c:pt>
                <c:pt idx="110">
                  <c:v>3.00063534170256</c:v>
                </c:pt>
                <c:pt idx="111">
                  <c:v>3.0278211658629401</c:v>
                </c:pt>
                <c:pt idx="112">
                  <c:v>3.0550069900233301</c:v>
                </c:pt>
                <c:pt idx="113">
                  <c:v>3.0821928141837098</c:v>
                </c:pt>
                <c:pt idx="114">
                  <c:v>3.1093786383441002</c:v>
                </c:pt>
                <c:pt idx="115">
                  <c:v>3.13656446250448</c:v>
                </c:pt>
                <c:pt idx="116">
                  <c:v>3.1637502866648699</c:v>
                </c:pt>
                <c:pt idx="117">
                  <c:v>3.1909361108252501</c:v>
                </c:pt>
                <c:pt idx="118">
                  <c:v>3.21812193498564</c:v>
                </c:pt>
                <c:pt idx="119">
                  <c:v>3.24530775914603</c:v>
                </c:pt>
                <c:pt idx="120">
                  <c:v>3.2724935833064102</c:v>
                </c:pt>
                <c:pt idx="121">
                  <c:v>3.2996794074668001</c:v>
                </c:pt>
                <c:pt idx="122">
                  <c:v>3.3268652316271798</c:v>
                </c:pt>
                <c:pt idx="123">
                  <c:v>3.3540510557875698</c:v>
                </c:pt>
                <c:pt idx="124">
                  <c:v>3.38123687994795</c:v>
                </c:pt>
                <c:pt idx="125">
                  <c:v>3.4084227041083399</c:v>
                </c:pt>
                <c:pt idx="126">
                  <c:v>3.4356085282687201</c:v>
                </c:pt>
                <c:pt idx="127">
                  <c:v>3.46279435242911</c:v>
                </c:pt>
                <c:pt idx="128">
                  <c:v>3.4899801765895</c:v>
                </c:pt>
                <c:pt idx="129">
                  <c:v>3.5171660007498802</c:v>
                </c:pt>
                <c:pt idx="130">
                  <c:v>3.5443518249102701</c:v>
                </c:pt>
                <c:pt idx="131">
                  <c:v>3.5715376490706499</c:v>
                </c:pt>
                <c:pt idx="132">
                  <c:v>3.5987234732310398</c:v>
                </c:pt>
                <c:pt idx="133">
                  <c:v>3.62590929739142</c:v>
                </c:pt>
                <c:pt idx="134">
                  <c:v>3.6530951215518099</c:v>
                </c:pt>
                <c:pt idx="135">
                  <c:v>3.6802809457121901</c:v>
                </c:pt>
                <c:pt idx="136">
                  <c:v>3.7074667698725801</c:v>
                </c:pt>
                <c:pt idx="137">
                  <c:v>3.73465259403297</c:v>
                </c:pt>
                <c:pt idx="138">
                  <c:v>3.7618384181933502</c:v>
                </c:pt>
                <c:pt idx="139">
                  <c:v>3.7890242423537401</c:v>
                </c:pt>
                <c:pt idx="140">
                  <c:v>3.8162100665141199</c:v>
                </c:pt>
                <c:pt idx="141">
                  <c:v>3.8433958906745098</c:v>
                </c:pt>
                <c:pt idx="142">
                  <c:v>3.87058171483489</c:v>
                </c:pt>
                <c:pt idx="143">
                  <c:v>3.8977675389952799</c:v>
                </c:pt>
                <c:pt idx="144">
                  <c:v>3.9249533631556601</c:v>
                </c:pt>
                <c:pt idx="145">
                  <c:v>3.9521391873160501</c:v>
                </c:pt>
                <c:pt idx="146">
                  <c:v>3.97932501147644</c:v>
                </c:pt>
                <c:pt idx="147">
                  <c:v>4.0065108356368198</c:v>
                </c:pt>
                <c:pt idx="148">
                  <c:v>4.0336966597972097</c:v>
                </c:pt>
                <c:pt idx="149">
                  <c:v>4.0608824839575899</c:v>
                </c:pt>
                <c:pt idx="150">
                  <c:v>4.0880683081179798</c:v>
                </c:pt>
                <c:pt idx="151">
                  <c:v>4.11525413227836</c:v>
                </c:pt>
                <c:pt idx="152">
                  <c:v>4.14243995643875</c:v>
                </c:pt>
                <c:pt idx="153">
                  <c:v>4.1696257805991301</c:v>
                </c:pt>
                <c:pt idx="154">
                  <c:v>4.1968116047595201</c:v>
                </c:pt>
                <c:pt idx="155">
                  <c:v>4.2239974289199003</c:v>
                </c:pt>
                <c:pt idx="156">
                  <c:v>4.2511832530802902</c:v>
                </c:pt>
                <c:pt idx="157">
                  <c:v>4.2783690772406802</c:v>
                </c:pt>
                <c:pt idx="158">
                  <c:v>4.3055549014010603</c:v>
                </c:pt>
                <c:pt idx="159">
                  <c:v>4.3327407255614503</c:v>
                </c:pt>
                <c:pt idx="160">
                  <c:v>4.3599265497218296</c:v>
                </c:pt>
                <c:pt idx="161">
                  <c:v>4.3871123738822204</c:v>
                </c:pt>
                <c:pt idx="162">
                  <c:v>4.4142981980425997</c:v>
                </c:pt>
                <c:pt idx="163">
                  <c:v>4.4414840222029897</c:v>
                </c:pt>
                <c:pt idx="164">
                  <c:v>4.4686698463633796</c:v>
                </c:pt>
                <c:pt idx="165">
                  <c:v>4.4958556705237598</c:v>
                </c:pt>
                <c:pt idx="166">
                  <c:v>4.5230414946841497</c:v>
                </c:pt>
                <c:pt idx="167">
                  <c:v>4.5502273188445299</c:v>
                </c:pt>
                <c:pt idx="168">
                  <c:v>4.5774131430049199</c:v>
                </c:pt>
                <c:pt idx="169">
                  <c:v>4.6045989671653</c:v>
                </c:pt>
                <c:pt idx="170">
                  <c:v>4.63178479132569</c:v>
                </c:pt>
                <c:pt idx="171">
                  <c:v>4.6589706154860799</c:v>
                </c:pt>
                <c:pt idx="172">
                  <c:v>4.6861564396464601</c:v>
                </c:pt>
                <c:pt idx="173">
                  <c:v>4.7133422638068403</c:v>
                </c:pt>
                <c:pt idx="174">
                  <c:v>4.7405280879672302</c:v>
                </c:pt>
                <c:pt idx="175">
                  <c:v>4.7677139121276202</c:v>
                </c:pt>
                <c:pt idx="176">
                  <c:v>4.7948997362880004</c:v>
                </c:pt>
                <c:pt idx="177">
                  <c:v>4.8220855604483903</c:v>
                </c:pt>
                <c:pt idx="178">
                  <c:v>4.8492713846087696</c:v>
                </c:pt>
                <c:pt idx="179">
                  <c:v>4.8764572087691596</c:v>
                </c:pt>
                <c:pt idx="180">
                  <c:v>4.9036430329295397</c:v>
                </c:pt>
                <c:pt idx="181">
                  <c:v>4.9308288570899297</c:v>
                </c:pt>
                <c:pt idx="182">
                  <c:v>4.9580146812503196</c:v>
                </c:pt>
                <c:pt idx="183">
                  <c:v>4.9852005054106998</c:v>
                </c:pt>
                <c:pt idx="184">
                  <c:v>5.0123863295710898</c:v>
                </c:pt>
                <c:pt idx="185">
                  <c:v>5.0395721537314699</c:v>
                </c:pt>
                <c:pt idx="186">
                  <c:v>5.0667579778918599</c:v>
                </c:pt>
                <c:pt idx="187">
                  <c:v>5.0939438020522401</c:v>
                </c:pt>
                <c:pt idx="188">
                  <c:v>5.12112962621263</c:v>
                </c:pt>
                <c:pt idx="189">
                  <c:v>5.1483154503730102</c:v>
                </c:pt>
                <c:pt idx="190">
                  <c:v>5.1755012745334001</c:v>
                </c:pt>
                <c:pt idx="191">
                  <c:v>5.2026870986937803</c:v>
                </c:pt>
                <c:pt idx="192">
                  <c:v>5.2298729228541703</c:v>
                </c:pt>
                <c:pt idx="193">
                  <c:v>5.2570587470145602</c:v>
                </c:pt>
                <c:pt idx="194">
                  <c:v>5.2842445711749404</c:v>
                </c:pt>
                <c:pt idx="195">
                  <c:v>5.3114303953353303</c:v>
                </c:pt>
                <c:pt idx="196">
                  <c:v>5.3386162194957096</c:v>
                </c:pt>
                <c:pt idx="197">
                  <c:v>5.3658020436560996</c:v>
                </c:pt>
                <c:pt idx="198">
                  <c:v>5.3929878678164798</c:v>
                </c:pt>
                <c:pt idx="199">
                  <c:v>5.4201736919768697</c:v>
                </c:pt>
                <c:pt idx="200">
                  <c:v>5.4473595161372499</c:v>
                </c:pt>
                <c:pt idx="201">
                  <c:v>5.4745453402976398</c:v>
                </c:pt>
                <c:pt idx="202">
                  <c:v>5.5017311644580298</c:v>
                </c:pt>
                <c:pt idx="203">
                  <c:v>5.52891698861841</c:v>
                </c:pt>
                <c:pt idx="204">
                  <c:v>5.5561028127787999</c:v>
                </c:pt>
                <c:pt idx="205">
                  <c:v>5.5832886369391801</c:v>
                </c:pt>
                <c:pt idx="206">
                  <c:v>5.61047446109957</c:v>
                </c:pt>
                <c:pt idx="207">
                  <c:v>5.6376602852599502</c:v>
                </c:pt>
                <c:pt idx="208">
                  <c:v>5.6648461094203402</c:v>
                </c:pt>
                <c:pt idx="209">
                  <c:v>5.6920319335807203</c:v>
                </c:pt>
                <c:pt idx="210">
                  <c:v>5.7192177577411103</c:v>
                </c:pt>
                <c:pt idx="211">
                  <c:v>5.7464035819015002</c:v>
                </c:pt>
                <c:pt idx="212">
                  <c:v>5.7735894060618804</c:v>
                </c:pt>
                <c:pt idx="213">
                  <c:v>5.8007752302222704</c:v>
                </c:pt>
                <c:pt idx="214">
                  <c:v>5.8279610543826497</c:v>
                </c:pt>
                <c:pt idx="215">
                  <c:v>5.8551468785430396</c:v>
                </c:pt>
                <c:pt idx="216">
                  <c:v>5.8823327027034198</c:v>
                </c:pt>
                <c:pt idx="217">
                  <c:v>5.9095185268638097</c:v>
                </c:pt>
                <c:pt idx="218">
                  <c:v>5.9367043510241997</c:v>
                </c:pt>
                <c:pt idx="219">
                  <c:v>5.9638901751845799</c:v>
                </c:pt>
                <c:pt idx="220">
                  <c:v>5.9910759993449698</c:v>
                </c:pt>
                <c:pt idx="221">
                  <c:v>6.01826182350535</c:v>
                </c:pt>
                <c:pt idx="222">
                  <c:v>6.0454476476657399</c:v>
                </c:pt>
                <c:pt idx="223">
                  <c:v>6.0726334718261201</c:v>
                </c:pt>
                <c:pt idx="224">
                  <c:v>6.0998192959865101</c:v>
                </c:pt>
                <c:pt idx="225">
                  <c:v>6.1270051201468902</c:v>
                </c:pt>
                <c:pt idx="226">
                  <c:v>6.1541909443072802</c:v>
                </c:pt>
                <c:pt idx="227">
                  <c:v>6.1813767684676604</c:v>
                </c:pt>
                <c:pt idx="228">
                  <c:v>6.2085625926280503</c:v>
                </c:pt>
                <c:pt idx="229">
                  <c:v>6.2357484167884403</c:v>
                </c:pt>
                <c:pt idx="230">
                  <c:v>6.2629342409488196</c:v>
                </c:pt>
                <c:pt idx="231">
                  <c:v>6.2901200651092104</c:v>
                </c:pt>
                <c:pt idx="232">
                  <c:v>6.3173058892695897</c:v>
                </c:pt>
                <c:pt idx="233">
                  <c:v>6.3444917134299796</c:v>
                </c:pt>
                <c:pt idx="234">
                  <c:v>6.3716775375903598</c:v>
                </c:pt>
                <c:pt idx="235">
                  <c:v>6.3988633617507498</c:v>
                </c:pt>
                <c:pt idx="236">
                  <c:v>6.4260491859111397</c:v>
                </c:pt>
                <c:pt idx="237">
                  <c:v>6.4532350100715199</c:v>
                </c:pt>
                <c:pt idx="238">
                  <c:v>6.4804208342319098</c:v>
                </c:pt>
                <c:pt idx="239">
                  <c:v>6.50760665839229</c:v>
                </c:pt>
                <c:pt idx="240">
                  <c:v>6.53479248255268</c:v>
                </c:pt>
                <c:pt idx="241">
                  <c:v>6.5619783067130601</c:v>
                </c:pt>
                <c:pt idx="242">
                  <c:v>6.5891641308734501</c:v>
                </c:pt>
                <c:pt idx="243">
                  <c:v>6.6163499550338303</c:v>
                </c:pt>
                <c:pt idx="244">
                  <c:v>6.6435357791942202</c:v>
                </c:pt>
                <c:pt idx="245">
                  <c:v>6.6707216033546004</c:v>
                </c:pt>
                <c:pt idx="246">
                  <c:v>6.6979074275149904</c:v>
                </c:pt>
                <c:pt idx="247">
                  <c:v>6.7250932516753803</c:v>
                </c:pt>
                <c:pt idx="248">
                  <c:v>6.7522790758357596</c:v>
                </c:pt>
                <c:pt idx="249">
                  <c:v>6.7794648999961504</c:v>
                </c:pt>
                <c:pt idx="250">
                  <c:v>6.8066507241565297</c:v>
                </c:pt>
                <c:pt idx="251">
                  <c:v>6.8338365483169197</c:v>
                </c:pt>
                <c:pt idx="252">
                  <c:v>6.8610223724772998</c:v>
                </c:pt>
                <c:pt idx="253">
                  <c:v>6.8882081966376898</c:v>
                </c:pt>
                <c:pt idx="254">
                  <c:v>6.91539402079807</c:v>
                </c:pt>
                <c:pt idx="255">
                  <c:v>6.9425798449584599</c:v>
                </c:pt>
                <c:pt idx="256">
                  <c:v>6.9697656691188499</c:v>
                </c:pt>
                <c:pt idx="257">
                  <c:v>6.99695149327923</c:v>
                </c:pt>
                <c:pt idx="258">
                  <c:v>7.02413731743962</c:v>
                </c:pt>
                <c:pt idx="259">
                  <c:v>7.0513231416000002</c:v>
                </c:pt>
                <c:pt idx="260">
                  <c:v>7.0785089657603901</c:v>
                </c:pt>
                <c:pt idx="261">
                  <c:v>7.1056947899207703</c:v>
                </c:pt>
                <c:pt idx="262">
                  <c:v>7.1328806140811603</c:v>
                </c:pt>
                <c:pt idx="263">
                  <c:v>7.1600664382415404</c:v>
                </c:pt>
                <c:pt idx="264">
                  <c:v>7.1872522624019304</c:v>
                </c:pt>
                <c:pt idx="265">
                  <c:v>7.2144380865623203</c:v>
                </c:pt>
                <c:pt idx="266">
                  <c:v>7.2416239107226996</c:v>
                </c:pt>
                <c:pt idx="267">
                  <c:v>7.2688097348830896</c:v>
                </c:pt>
                <c:pt idx="268">
                  <c:v>7.2959955590434697</c:v>
                </c:pt>
                <c:pt idx="269">
                  <c:v>7.3231813832038597</c:v>
                </c:pt>
                <c:pt idx="270">
                  <c:v>7.3503672073642399</c:v>
                </c:pt>
                <c:pt idx="271">
                  <c:v>7.3775530315246298</c:v>
                </c:pt>
                <c:pt idx="272">
                  <c:v>7.4047388556850198</c:v>
                </c:pt>
                <c:pt idx="273">
                  <c:v>7.4319246798454</c:v>
                </c:pt>
                <c:pt idx="274">
                  <c:v>7.4591105040057899</c:v>
                </c:pt>
                <c:pt idx="275">
                  <c:v>7.4862963281661701</c:v>
                </c:pt>
                <c:pt idx="276">
                  <c:v>7.51348215232656</c:v>
                </c:pt>
                <c:pt idx="277">
                  <c:v>7.5406679764869402</c:v>
                </c:pt>
                <c:pt idx="278">
                  <c:v>7.5678538006473302</c:v>
                </c:pt>
                <c:pt idx="279">
                  <c:v>7.5950396248077103</c:v>
                </c:pt>
                <c:pt idx="280">
                  <c:v>7.6222254489681003</c:v>
                </c:pt>
                <c:pt idx="281">
                  <c:v>7.6494112731284796</c:v>
                </c:pt>
                <c:pt idx="282">
                  <c:v>7.6765970972888704</c:v>
                </c:pt>
                <c:pt idx="283">
                  <c:v>7.7037829214492604</c:v>
                </c:pt>
                <c:pt idx="284">
                  <c:v>7.7309687456096396</c:v>
                </c:pt>
                <c:pt idx="285">
                  <c:v>7.7581545697700296</c:v>
                </c:pt>
                <c:pt idx="286">
                  <c:v>7.7853403939304098</c:v>
                </c:pt>
                <c:pt idx="287">
                  <c:v>7.8125262180907997</c:v>
                </c:pt>
                <c:pt idx="288">
                  <c:v>7.8397120422511799</c:v>
                </c:pt>
                <c:pt idx="289">
                  <c:v>7.8668978664115699</c:v>
                </c:pt>
                <c:pt idx="290">
                  <c:v>7.8940836905719598</c:v>
                </c:pt>
                <c:pt idx="291">
                  <c:v>7.92126951473234</c:v>
                </c:pt>
                <c:pt idx="292">
                  <c:v>7.9484553388927202</c:v>
                </c:pt>
                <c:pt idx="293">
                  <c:v>7.9756411630531101</c:v>
                </c:pt>
                <c:pt idx="294">
                  <c:v>8.0028269872134992</c:v>
                </c:pt>
                <c:pt idx="295">
                  <c:v>8.0300128113738793</c:v>
                </c:pt>
                <c:pt idx="296">
                  <c:v>8.0571986355342702</c:v>
                </c:pt>
                <c:pt idx="297">
                  <c:v>8.0843844596946504</c:v>
                </c:pt>
                <c:pt idx="298">
                  <c:v>8.1115702838550394</c:v>
                </c:pt>
                <c:pt idx="299">
                  <c:v>8.1387561080154196</c:v>
                </c:pt>
                <c:pt idx="300">
                  <c:v>8.1659419321758104</c:v>
                </c:pt>
                <c:pt idx="301">
                  <c:v>8.1931277563361995</c:v>
                </c:pt>
                <c:pt idx="302">
                  <c:v>8.2203135804965797</c:v>
                </c:pt>
                <c:pt idx="303">
                  <c:v>8.2474994046569705</c:v>
                </c:pt>
                <c:pt idx="304">
                  <c:v>8.2746852288173507</c:v>
                </c:pt>
                <c:pt idx="305">
                  <c:v>8.3018710529777398</c:v>
                </c:pt>
                <c:pt idx="306">
                  <c:v>8.3290568771381199</c:v>
                </c:pt>
                <c:pt idx="307">
                  <c:v>8.3562427012985108</c:v>
                </c:pt>
                <c:pt idx="308">
                  <c:v>8.3834285254588892</c:v>
                </c:pt>
                <c:pt idx="309">
                  <c:v>8.41061434961928</c:v>
                </c:pt>
                <c:pt idx="310">
                  <c:v>8.4378001737796708</c:v>
                </c:pt>
                <c:pt idx="311">
                  <c:v>8.4649859979400492</c:v>
                </c:pt>
                <c:pt idx="312">
                  <c:v>8.4921718221004401</c:v>
                </c:pt>
                <c:pt idx="313">
                  <c:v>8.5193576462608203</c:v>
                </c:pt>
                <c:pt idx="314">
                  <c:v>8.5465434704212093</c:v>
                </c:pt>
                <c:pt idx="315">
                  <c:v>8.5737292945815895</c:v>
                </c:pt>
                <c:pt idx="316">
                  <c:v>8.6009151187419803</c:v>
                </c:pt>
                <c:pt idx="317">
                  <c:v>8.6281009429023694</c:v>
                </c:pt>
                <c:pt idx="318">
                  <c:v>8.6552867670627496</c:v>
                </c:pt>
                <c:pt idx="319">
                  <c:v>8.6824725912231404</c:v>
                </c:pt>
                <c:pt idx="320">
                  <c:v>8.7096584153835206</c:v>
                </c:pt>
                <c:pt idx="321">
                  <c:v>8.7368442395439097</c:v>
                </c:pt>
                <c:pt idx="322">
                  <c:v>8.7640300637042898</c:v>
                </c:pt>
                <c:pt idx="323">
                  <c:v>8.7912158878646807</c:v>
                </c:pt>
                <c:pt idx="324">
                  <c:v>8.8184017120250608</c:v>
                </c:pt>
                <c:pt idx="325">
                  <c:v>8.8455875361854499</c:v>
                </c:pt>
                <c:pt idx="326">
                  <c:v>8.8727733603458301</c:v>
                </c:pt>
                <c:pt idx="327">
                  <c:v>8.8999591845062191</c:v>
                </c:pt>
                <c:pt idx="328">
                  <c:v>8.92714500866661</c:v>
                </c:pt>
                <c:pt idx="329">
                  <c:v>8.9543308328269902</c:v>
                </c:pt>
                <c:pt idx="330">
                  <c:v>8.9815166569873792</c:v>
                </c:pt>
                <c:pt idx="331">
                  <c:v>9.0087024811477594</c:v>
                </c:pt>
                <c:pt idx="332">
                  <c:v>9.0358883053081502</c:v>
                </c:pt>
              </c:numCache>
            </c:numRef>
          </c:xVal>
          <c:yVal>
            <c:numRef>
              <c:f>Sheet1!$I$2:$I$334</c:f>
              <c:numCache>
                <c:formatCode>General</c:formatCode>
                <c:ptCount val="333"/>
                <c:pt idx="0">
                  <c:v>801.52110000000005</c:v>
                </c:pt>
                <c:pt idx="1">
                  <c:v>932.85850000000005</c:v>
                </c:pt>
                <c:pt idx="2">
                  <c:v>816.53579999999999</c:v>
                </c:pt>
                <c:pt idx="3">
                  <c:v>947.54679999999996</c:v>
                </c:pt>
                <c:pt idx="4">
                  <c:v>864.94090000000006</c:v>
                </c:pt>
                <c:pt idx="5">
                  <c:v>980.44269999999995</c:v>
                </c:pt>
                <c:pt idx="6">
                  <c:v>977.4606</c:v>
                </c:pt>
                <c:pt idx="7">
                  <c:v>1041.6389999999999</c:v>
                </c:pt>
                <c:pt idx="8">
                  <c:v>961.07960000000003</c:v>
                </c:pt>
                <c:pt idx="9">
                  <c:v>1042.424</c:v>
                </c:pt>
                <c:pt idx="10">
                  <c:v>921.41610000000003</c:v>
                </c:pt>
                <c:pt idx="11">
                  <c:v>1032.1559999999999</c:v>
                </c:pt>
                <c:pt idx="12">
                  <c:v>939.90750000000003</c:v>
                </c:pt>
                <c:pt idx="13">
                  <c:v>1043.0160000000001</c:v>
                </c:pt>
                <c:pt idx="14">
                  <c:v>1042.1510000000001</c:v>
                </c:pt>
                <c:pt idx="15">
                  <c:v>994.19690000000003</c:v>
                </c:pt>
                <c:pt idx="16">
                  <c:v>1059.742</c:v>
                </c:pt>
                <c:pt idx="17">
                  <c:v>921.85799999999995</c:v>
                </c:pt>
                <c:pt idx="18">
                  <c:v>947.67010000000005</c:v>
                </c:pt>
                <c:pt idx="19">
                  <c:v>979.43709999999999</c:v>
                </c:pt>
                <c:pt idx="20">
                  <c:v>876.19749999999999</c:v>
                </c:pt>
                <c:pt idx="21">
                  <c:v>1034.9259999999999</c:v>
                </c:pt>
                <c:pt idx="22">
                  <c:v>974.40020000000004</c:v>
                </c:pt>
                <c:pt idx="23">
                  <c:v>1113.8620000000001</c:v>
                </c:pt>
                <c:pt idx="24">
                  <c:v>1114.991</c:v>
                </c:pt>
                <c:pt idx="25">
                  <c:v>1039.1959999999999</c:v>
                </c:pt>
                <c:pt idx="26">
                  <c:v>994.1345</c:v>
                </c:pt>
                <c:pt idx="27">
                  <c:v>1024.154</c:v>
                </c:pt>
                <c:pt idx="28">
                  <c:v>978.18489999999997</c:v>
                </c:pt>
                <c:pt idx="29">
                  <c:v>916.37019999999995</c:v>
                </c:pt>
                <c:pt idx="30">
                  <c:v>1019.222</c:v>
                </c:pt>
                <c:pt idx="31">
                  <c:v>900.62350000000004</c:v>
                </c:pt>
                <c:pt idx="32">
                  <c:v>1018.888</c:v>
                </c:pt>
                <c:pt idx="33">
                  <c:v>835.39599999999996</c:v>
                </c:pt>
                <c:pt idx="34">
                  <c:v>1106.0640000000001</c:v>
                </c:pt>
                <c:pt idx="35">
                  <c:v>1003.715</c:v>
                </c:pt>
                <c:pt idx="36">
                  <c:v>864.0059</c:v>
                </c:pt>
                <c:pt idx="37">
                  <c:v>986.55619999999999</c:v>
                </c:pt>
                <c:pt idx="38">
                  <c:v>885.83019999999999</c:v>
                </c:pt>
                <c:pt idx="39">
                  <c:v>1041.163</c:v>
                </c:pt>
                <c:pt idx="40">
                  <c:v>851.71690000000001</c:v>
                </c:pt>
                <c:pt idx="41">
                  <c:v>866.16650000000004</c:v>
                </c:pt>
                <c:pt idx="42">
                  <c:v>971.31230000000005</c:v>
                </c:pt>
                <c:pt idx="43">
                  <c:v>1034.4760000000001</c:v>
                </c:pt>
                <c:pt idx="44">
                  <c:v>890.51400000000001</c:v>
                </c:pt>
                <c:pt idx="45">
                  <c:v>918.72609999999997</c:v>
                </c:pt>
                <c:pt idx="46">
                  <c:v>1029.3409999999999</c:v>
                </c:pt>
                <c:pt idx="47">
                  <c:v>1081.6010000000001</c:v>
                </c:pt>
                <c:pt idx="48">
                  <c:v>1133.4739999999999</c:v>
                </c:pt>
                <c:pt idx="49">
                  <c:v>1029.94</c:v>
                </c:pt>
                <c:pt idx="50">
                  <c:v>943.12689999999998</c:v>
                </c:pt>
                <c:pt idx="51">
                  <c:v>991.42560000000003</c:v>
                </c:pt>
                <c:pt idx="52">
                  <c:v>1050.329</c:v>
                </c:pt>
                <c:pt idx="53">
                  <c:v>1053.1959999999999</c:v>
                </c:pt>
                <c:pt idx="54">
                  <c:v>887.00319999999999</c:v>
                </c:pt>
                <c:pt idx="55">
                  <c:v>1034.5650000000001</c:v>
                </c:pt>
                <c:pt idx="56">
                  <c:v>903.41160000000002</c:v>
                </c:pt>
                <c:pt idx="57">
                  <c:v>1061.7090000000001</c:v>
                </c:pt>
                <c:pt idx="58">
                  <c:v>996.61239999999998</c:v>
                </c:pt>
                <c:pt idx="59">
                  <c:v>930.13260000000002</c:v>
                </c:pt>
                <c:pt idx="60">
                  <c:v>983.04520000000002</c:v>
                </c:pt>
                <c:pt idx="61">
                  <c:v>972.95320000000004</c:v>
                </c:pt>
                <c:pt idx="62">
                  <c:v>1015.182</c:v>
                </c:pt>
                <c:pt idx="63">
                  <c:v>935.33759999999995</c:v>
                </c:pt>
                <c:pt idx="64">
                  <c:v>1106.2139999999999</c:v>
                </c:pt>
                <c:pt idx="65">
                  <c:v>1062.82</c:v>
                </c:pt>
                <c:pt idx="66">
                  <c:v>1056.4069999999999</c:v>
                </c:pt>
                <c:pt idx="67">
                  <c:v>1073.2739999999999</c:v>
                </c:pt>
                <c:pt idx="68">
                  <c:v>1120.3900000000001</c:v>
                </c:pt>
                <c:pt idx="69">
                  <c:v>1167.357</c:v>
                </c:pt>
                <c:pt idx="70">
                  <c:v>1212.7370000000001</c:v>
                </c:pt>
                <c:pt idx="71">
                  <c:v>1138.44</c:v>
                </c:pt>
                <c:pt idx="72">
                  <c:v>1048.519</c:v>
                </c:pt>
                <c:pt idx="73">
                  <c:v>1169.3420000000001</c:v>
                </c:pt>
                <c:pt idx="74">
                  <c:v>1091.6320000000001</c:v>
                </c:pt>
                <c:pt idx="75">
                  <c:v>1058.3910000000001</c:v>
                </c:pt>
                <c:pt idx="76">
                  <c:v>1084.5650000000001</c:v>
                </c:pt>
                <c:pt idx="77">
                  <c:v>921.68150000000003</c:v>
                </c:pt>
                <c:pt idx="78">
                  <c:v>862.08219999999994</c:v>
                </c:pt>
                <c:pt idx="79">
                  <c:v>1020.105</c:v>
                </c:pt>
                <c:pt idx="80">
                  <c:v>895.93960000000004</c:v>
                </c:pt>
                <c:pt idx="81">
                  <c:v>1028.653</c:v>
                </c:pt>
                <c:pt idx="82">
                  <c:v>923.74549999999999</c:v>
                </c:pt>
                <c:pt idx="83">
                  <c:v>976.34090000000003</c:v>
                </c:pt>
                <c:pt idx="84">
                  <c:v>912.33900000000006</c:v>
                </c:pt>
                <c:pt idx="85">
                  <c:v>1042.4939999999999</c:v>
                </c:pt>
                <c:pt idx="86">
                  <c:v>881.96479999999997</c:v>
                </c:pt>
                <c:pt idx="87">
                  <c:v>884.70960000000002</c:v>
                </c:pt>
                <c:pt idx="88">
                  <c:v>961.58249999999998</c:v>
                </c:pt>
                <c:pt idx="89">
                  <c:v>882.09730000000002</c:v>
                </c:pt>
                <c:pt idx="90">
                  <c:v>940.52440000000001</c:v>
                </c:pt>
                <c:pt idx="91">
                  <c:v>856.52419999999995</c:v>
                </c:pt>
                <c:pt idx="92">
                  <c:v>976.66719999999998</c:v>
                </c:pt>
                <c:pt idx="93">
                  <c:v>982.22379999999998</c:v>
                </c:pt>
                <c:pt idx="94">
                  <c:v>990.5172</c:v>
                </c:pt>
                <c:pt idx="95">
                  <c:v>828.02210000000002</c:v>
                </c:pt>
                <c:pt idx="96">
                  <c:v>955.84799999999996</c:v>
                </c:pt>
                <c:pt idx="97">
                  <c:v>954.02139999999997</c:v>
                </c:pt>
                <c:pt idx="98">
                  <c:v>1040.1210000000001</c:v>
                </c:pt>
                <c:pt idx="99">
                  <c:v>958.65359999999998</c:v>
                </c:pt>
                <c:pt idx="100">
                  <c:v>995.16679999999997</c:v>
                </c:pt>
                <c:pt idx="101">
                  <c:v>953.98710000000005</c:v>
                </c:pt>
                <c:pt idx="102">
                  <c:v>886.76580000000001</c:v>
                </c:pt>
                <c:pt idx="103">
                  <c:v>918.04679999999996</c:v>
                </c:pt>
                <c:pt idx="104">
                  <c:v>948.31510000000003</c:v>
                </c:pt>
                <c:pt idx="105">
                  <c:v>888.17700000000002</c:v>
                </c:pt>
                <c:pt idx="106">
                  <c:v>883.5806</c:v>
                </c:pt>
                <c:pt idx="107">
                  <c:v>808.71069999999997</c:v>
                </c:pt>
                <c:pt idx="108">
                  <c:v>966.35530000000006</c:v>
                </c:pt>
                <c:pt idx="109">
                  <c:v>814.82470000000001</c:v>
                </c:pt>
                <c:pt idx="110">
                  <c:v>912.91330000000005</c:v>
                </c:pt>
                <c:pt idx="111">
                  <c:v>892.08489999999995</c:v>
                </c:pt>
                <c:pt idx="112">
                  <c:v>923.29589999999996</c:v>
                </c:pt>
                <c:pt idx="113">
                  <c:v>825.8252</c:v>
                </c:pt>
                <c:pt idx="114">
                  <c:v>772.25070000000005</c:v>
                </c:pt>
                <c:pt idx="115">
                  <c:v>797.90369999999996</c:v>
                </c:pt>
                <c:pt idx="116">
                  <c:v>832.2998</c:v>
                </c:pt>
                <c:pt idx="117">
                  <c:v>797.88679999999999</c:v>
                </c:pt>
                <c:pt idx="118">
                  <c:v>856.91279999999995</c:v>
                </c:pt>
                <c:pt idx="119">
                  <c:v>758.25070000000005</c:v>
                </c:pt>
                <c:pt idx="120">
                  <c:v>748.20280000000002</c:v>
                </c:pt>
                <c:pt idx="121">
                  <c:v>847.35019999999997</c:v>
                </c:pt>
                <c:pt idx="122">
                  <c:v>879.21389999999997</c:v>
                </c:pt>
                <c:pt idx="123">
                  <c:v>734.89139999999998</c:v>
                </c:pt>
                <c:pt idx="124">
                  <c:v>826.09050000000002</c:v>
                </c:pt>
                <c:pt idx="125">
                  <c:v>770.399</c:v>
                </c:pt>
                <c:pt idx="126">
                  <c:v>821.55510000000004</c:v>
                </c:pt>
                <c:pt idx="127">
                  <c:v>871.75099999999998</c:v>
                </c:pt>
                <c:pt idx="128">
                  <c:v>859.24069999999995</c:v>
                </c:pt>
                <c:pt idx="129">
                  <c:v>891.30889999999999</c:v>
                </c:pt>
                <c:pt idx="130">
                  <c:v>876.85019999999997</c:v>
                </c:pt>
                <c:pt idx="131">
                  <c:v>889.49009999999998</c:v>
                </c:pt>
                <c:pt idx="132">
                  <c:v>845.03779999999995</c:v>
                </c:pt>
                <c:pt idx="133">
                  <c:v>787.86490000000003</c:v>
                </c:pt>
                <c:pt idx="134">
                  <c:v>892.73760000000004</c:v>
                </c:pt>
                <c:pt idx="135">
                  <c:v>864.66629999999998</c:v>
                </c:pt>
                <c:pt idx="136">
                  <c:v>863.62630000000001</c:v>
                </c:pt>
                <c:pt idx="137">
                  <c:v>770.57399999999996</c:v>
                </c:pt>
                <c:pt idx="138">
                  <c:v>766.41959999999995</c:v>
                </c:pt>
                <c:pt idx="139">
                  <c:v>816.53570000000002</c:v>
                </c:pt>
                <c:pt idx="140">
                  <c:v>888.35350000000005</c:v>
                </c:pt>
                <c:pt idx="141">
                  <c:v>851.77779999999996</c:v>
                </c:pt>
                <c:pt idx="142">
                  <c:v>837.64549999999997</c:v>
                </c:pt>
                <c:pt idx="143">
                  <c:v>832.68849999999998</c:v>
                </c:pt>
                <c:pt idx="144">
                  <c:v>869.09529999999995</c:v>
                </c:pt>
                <c:pt idx="145">
                  <c:v>753.58439999999996</c:v>
                </c:pt>
                <c:pt idx="146">
                  <c:v>805.3057</c:v>
                </c:pt>
                <c:pt idx="147">
                  <c:v>857.84780000000001</c:v>
                </c:pt>
                <c:pt idx="148">
                  <c:v>716.25019999999995</c:v>
                </c:pt>
                <c:pt idx="149">
                  <c:v>830.77440000000001</c:v>
                </c:pt>
                <c:pt idx="150">
                  <c:v>805.60540000000003</c:v>
                </c:pt>
                <c:pt idx="151">
                  <c:v>772.27729999999997</c:v>
                </c:pt>
                <c:pt idx="152">
                  <c:v>702.76229999999998</c:v>
                </c:pt>
                <c:pt idx="153">
                  <c:v>764.83960000000002</c:v>
                </c:pt>
                <c:pt idx="154">
                  <c:v>748.26530000000002</c:v>
                </c:pt>
                <c:pt idx="155">
                  <c:v>799.63350000000003</c:v>
                </c:pt>
                <c:pt idx="156">
                  <c:v>819.16489999999999</c:v>
                </c:pt>
                <c:pt idx="157">
                  <c:v>757.7654</c:v>
                </c:pt>
                <c:pt idx="158">
                  <c:v>770.57539999999995</c:v>
                </c:pt>
                <c:pt idx="159">
                  <c:v>643.62220000000002</c:v>
                </c:pt>
                <c:pt idx="160">
                  <c:v>733.06489999999997</c:v>
                </c:pt>
                <c:pt idx="161">
                  <c:v>702.59410000000003</c:v>
                </c:pt>
                <c:pt idx="162">
                  <c:v>760.03250000000003</c:v>
                </c:pt>
                <c:pt idx="163">
                  <c:v>790.99680000000001</c:v>
                </c:pt>
                <c:pt idx="164">
                  <c:v>772.74440000000004</c:v>
                </c:pt>
                <c:pt idx="165">
                  <c:v>735.68489999999997</c:v>
                </c:pt>
                <c:pt idx="166">
                  <c:v>767.50450000000001</c:v>
                </c:pt>
                <c:pt idx="167">
                  <c:v>750.11689999999999</c:v>
                </c:pt>
                <c:pt idx="168">
                  <c:v>636.54660000000001</c:v>
                </c:pt>
                <c:pt idx="169">
                  <c:v>701.02480000000003</c:v>
                </c:pt>
                <c:pt idx="170">
                  <c:v>657.89530000000002</c:v>
                </c:pt>
                <c:pt idx="171">
                  <c:v>642.93370000000004</c:v>
                </c:pt>
                <c:pt idx="172">
                  <c:v>644.91020000000003</c:v>
                </c:pt>
                <c:pt idx="173">
                  <c:v>657.68299999999999</c:v>
                </c:pt>
                <c:pt idx="174">
                  <c:v>613.7867</c:v>
                </c:pt>
                <c:pt idx="175">
                  <c:v>658.11519999999996</c:v>
                </c:pt>
                <c:pt idx="176">
                  <c:v>679.70270000000005</c:v>
                </c:pt>
                <c:pt idx="177">
                  <c:v>709.00789999999995</c:v>
                </c:pt>
                <c:pt idx="178">
                  <c:v>560.68849999999998</c:v>
                </c:pt>
                <c:pt idx="179">
                  <c:v>656.0421</c:v>
                </c:pt>
                <c:pt idx="180">
                  <c:v>774.72990000000004</c:v>
                </c:pt>
                <c:pt idx="181">
                  <c:v>695.58090000000004</c:v>
                </c:pt>
                <c:pt idx="182">
                  <c:v>814.96500000000003</c:v>
                </c:pt>
                <c:pt idx="183">
                  <c:v>775.6123</c:v>
                </c:pt>
                <c:pt idx="184">
                  <c:v>820.17049999999995</c:v>
                </c:pt>
                <c:pt idx="185">
                  <c:v>846.77589999999998</c:v>
                </c:pt>
                <c:pt idx="186">
                  <c:v>923.95770000000005</c:v>
                </c:pt>
                <c:pt idx="187">
                  <c:v>895.41020000000003</c:v>
                </c:pt>
                <c:pt idx="188">
                  <c:v>947.67920000000004</c:v>
                </c:pt>
                <c:pt idx="189">
                  <c:v>734.29970000000003</c:v>
                </c:pt>
                <c:pt idx="190">
                  <c:v>722.84820000000002</c:v>
                </c:pt>
                <c:pt idx="191">
                  <c:v>794.56089999999995</c:v>
                </c:pt>
                <c:pt idx="192">
                  <c:v>729.50990000000002</c:v>
                </c:pt>
                <c:pt idx="193">
                  <c:v>802.86210000000005</c:v>
                </c:pt>
                <c:pt idx="194">
                  <c:v>786.93899999999996</c:v>
                </c:pt>
                <c:pt idx="195">
                  <c:v>898.24239999999998</c:v>
                </c:pt>
                <c:pt idx="196">
                  <c:v>711.09010000000001</c:v>
                </c:pt>
                <c:pt idx="197">
                  <c:v>778.01170000000002</c:v>
                </c:pt>
                <c:pt idx="198">
                  <c:v>761.48770000000002</c:v>
                </c:pt>
                <c:pt idx="199">
                  <c:v>683.13440000000003</c:v>
                </c:pt>
                <c:pt idx="200">
                  <c:v>676.5616</c:v>
                </c:pt>
                <c:pt idx="201">
                  <c:v>781.30129999999997</c:v>
                </c:pt>
                <c:pt idx="202">
                  <c:v>759.94489999999996</c:v>
                </c:pt>
                <c:pt idx="203">
                  <c:v>725.36320000000001</c:v>
                </c:pt>
                <c:pt idx="204">
                  <c:v>718.72029999999995</c:v>
                </c:pt>
                <c:pt idx="205">
                  <c:v>753.79520000000002</c:v>
                </c:pt>
                <c:pt idx="206">
                  <c:v>699.86</c:v>
                </c:pt>
                <c:pt idx="207">
                  <c:v>665.12070000000006</c:v>
                </c:pt>
                <c:pt idx="208">
                  <c:v>721.50840000000005</c:v>
                </c:pt>
                <c:pt idx="209">
                  <c:v>879.8492</c:v>
                </c:pt>
                <c:pt idx="210">
                  <c:v>745.10670000000005</c:v>
                </c:pt>
                <c:pt idx="211">
                  <c:v>655.03650000000005</c:v>
                </c:pt>
                <c:pt idx="212">
                  <c:v>745.79369999999994</c:v>
                </c:pt>
                <c:pt idx="213">
                  <c:v>763.8528</c:v>
                </c:pt>
                <c:pt idx="214">
                  <c:v>785.0951</c:v>
                </c:pt>
                <c:pt idx="215">
                  <c:v>758.45249999999999</c:v>
                </c:pt>
                <c:pt idx="216">
                  <c:v>772.30399999999997</c:v>
                </c:pt>
                <c:pt idx="217">
                  <c:v>720.19389999999999</c:v>
                </c:pt>
                <c:pt idx="218">
                  <c:v>753.49540000000002</c:v>
                </c:pt>
                <c:pt idx="219">
                  <c:v>778.1259</c:v>
                </c:pt>
                <c:pt idx="220">
                  <c:v>739.07240000000002</c:v>
                </c:pt>
                <c:pt idx="221">
                  <c:v>757.62480000000005</c:v>
                </c:pt>
                <c:pt idx="222">
                  <c:v>709.11369999999999</c:v>
                </c:pt>
                <c:pt idx="223">
                  <c:v>819.34130000000005</c:v>
                </c:pt>
                <c:pt idx="224">
                  <c:v>769.73710000000005</c:v>
                </c:pt>
                <c:pt idx="225">
                  <c:v>732.57950000000005</c:v>
                </c:pt>
                <c:pt idx="226">
                  <c:v>836.60559999999998</c:v>
                </c:pt>
                <c:pt idx="227">
                  <c:v>674.10889999999995</c:v>
                </c:pt>
                <c:pt idx="228">
                  <c:v>690.69389999999999</c:v>
                </c:pt>
                <c:pt idx="229">
                  <c:v>753.67129999999997</c:v>
                </c:pt>
                <c:pt idx="230">
                  <c:v>798.02700000000004</c:v>
                </c:pt>
                <c:pt idx="231">
                  <c:v>740.41359999999997</c:v>
                </c:pt>
                <c:pt idx="232">
                  <c:v>729.21789999999999</c:v>
                </c:pt>
                <c:pt idx="233">
                  <c:v>643.03039999999999</c:v>
                </c:pt>
                <c:pt idx="234">
                  <c:v>718.04100000000005</c:v>
                </c:pt>
                <c:pt idx="235">
                  <c:v>683.40750000000003</c:v>
                </c:pt>
                <c:pt idx="236">
                  <c:v>716.55</c:v>
                </c:pt>
                <c:pt idx="237">
                  <c:v>742.83969999999999</c:v>
                </c:pt>
                <c:pt idx="238">
                  <c:v>705.35569999999996</c:v>
                </c:pt>
                <c:pt idx="239">
                  <c:v>757.6422</c:v>
                </c:pt>
                <c:pt idx="240">
                  <c:v>710.12850000000003</c:v>
                </c:pt>
                <c:pt idx="241">
                  <c:v>811.81610000000001</c:v>
                </c:pt>
                <c:pt idx="242">
                  <c:v>781.69010000000003</c:v>
                </c:pt>
                <c:pt idx="243">
                  <c:v>721.5693</c:v>
                </c:pt>
                <c:pt idx="244">
                  <c:v>724.0752</c:v>
                </c:pt>
                <c:pt idx="245">
                  <c:v>768.80989999999997</c:v>
                </c:pt>
                <c:pt idx="246">
                  <c:v>657.36580000000004</c:v>
                </c:pt>
                <c:pt idx="247">
                  <c:v>744.02179999999998</c:v>
                </c:pt>
                <c:pt idx="248">
                  <c:v>647.92650000000003</c:v>
                </c:pt>
                <c:pt idx="249">
                  <c:v>702.48910000000001</c:v>
                </c:pt>
                <c:pt idx="250">
                  <c:v>773.71510000000001</c:v>
                </c:pt>
                <c:pt idx="251">
                  <c:v>723.60820000000001</c:v>
                </c:pt>
                <c:pt idx="252">
                  <c:v>769.34839999999997</c:v>
                </c:pt>
                <c:pt idx="253">
                  <c:v>686.95330000000001</c:v>
                </c:pt>
                <c:pt idx="254">
                  <c:v>706.99659999999994</c:v>
                </c:pt>
                <c:pt idx="255">
                  <c:v>754.08720000000005</c:v>
                </c:pt>
                <c:pt idx="256">
                  <c:v>629.70069999999998</c:v>
                </c:pt>
                <c:pt idx="257">
                  <c:v>758.35720000000003</c:v>
                </c:pt>
                <c:pt idx="258">
                  <c:v>741.81569999999999</c:v>
                </c:pt>
                <c:pt idx="259">
                  <c:v>619.07010000000002</c:v>
                </c:pt>
                <c:pt idx="260">
                  <c:v>751.15830000000005</c:v>
                </c:pt>
                <c:pt idx="261">
                  <c:v>775.2328</c:v>
                </c:pt>
                <c:pt idx="262">
                  <c:v>688.20699999999999</c:v>
                </c:pt>
                <c:pt idx="263">
                  <c:v>738.58709999999996</c:v>
                </c:pt>
                <c:pt idx="264">
                  <c:v>694.54100000000005</c:v>
                </c:pt>
                <c:pt idx="265">
                  <c:v>640.04830000000004</c:v>
                </c:pt>
                <c:pt idx="266">
                  <c:v>592.79100000000005</c:v>
                </c:pt>
                <c:pt idx="267">
                  <c:v>677.1268</c:v>
                </c:pt>
                <c:pt idx="268">
                  <c:v>737.42240000000004</c:v>
                </c:pt>
                <c:pt idx="269">
                  <c:v>679.87919999999997</c:v>
                </c:pt>
                <c:pt idx="270">
                  <c:v>668.77229999999997</c:v>
                </c:pt>
                <c:pt idx="271">
                  <c:v>716.07370000000003</c:v>
                </c:pt>
                <c:pt idx="272">
                  <c:v>671.51559999999995</c:v>
                </c:pt>
                <c:pt idx="273">
                  <c:v>627.23059999999998</c:v>
                </c:pt>
                <c:pt idx="274">
                  <c:v>625.61630000000002</c:v>
                </c:pt>
                <c:pt idx="275">
                  <c:v>568.51350000000002</c:v>
                </c:pt>
                <c:pt idx="276">
                  <c:v>504.23009999999999</c:v>
                </c:pt>
                <c:pt idx="277">
                  <c:v>656.48400000000004</c:v>
                </c:pt>
                <c:pt idx="278">
                  <c:v>574.31809999999996</c:v>
                </c:pt>
                <c:pt idx="279">
                  <c:v>598.76279999999997</c:v>
                </c:pt>
                <c:pt idx="280">
                  <c:v>596.40830000000005</c:v>
                </c:pt>
                <c:pt idx="281">
                  <c:v>589.74659999999994</c:v>
                </c:pt>
                <c:pt idx="282">
                  <c:v>520.70010000000002</c:v>
                </c:pt>
                <c:pt idx="283">
                  <c:v>472.1542</c:v>
                </c:pt>
                <c:pt idx="284">
                  <c:v>508.9049</c:v>
                </c:pt>
                <c:pt idx="285">
                  <c:v>467.48779999999999</c:v>
                </c:pt>
                <c:pt idx="286">
                  <c:v>531.42729999999995</c:v>
                </c:pt>
                <c:pt idx="287">
                  <c:v>438.21749999999997</c:v>
                </c:pt>
                <c:pt idx="288">
                  <c:v>503.79790000000003</c:v>
                </c:pt>
                <c:pt idx="289">
                  <c:v>508.94060000000002</c:v>
                </c:pt>
                <c:pt idx="290">
                  <c:v>516.16610000000003</c:v>
                </c:pt>
                <c:pt idx="291">
                  <c:v>557.34580000000005</c:v>
                </c:pt>
                <c:pt idx="292">
                  <c:v>487.91829999999999</c:v>
                </c:pt>
                <c:pt idx="293">
                  <c:v>542.83389999999997</c:v>
                </c:pt>
                <c:pt idx="294">
                  <c:v>512.01160000000004</c:v>
                </c:pt>
                <c:pt idx="295">
                  <c:v>569.94359999999995</c:v>
                </c:pt>
                <c:pt idx="296">
                  <c:v>476.565</c:v>
                </c:pt>
                <c:pt idx="297">
                  <c:v>455.9314</c:v>
                </c:pt>
                <c:pt idx="298">
                  <c:v>473.3098</c:v>
                </c:pt>
                <c:pt idx="299">
                  <c:v>466.44639999999998</c:v>
                </c:pt>
                <c:pt idx="300">
                  <c:v>405.23259999999999</c:v>
                </c:pt>
                <c:pt idx="301">
                  <c:v>430.1628</c:v>
                </c:pt>
                <c:pt idx="302">
                  <c:v>442.33760000000001</c:v>
                </c:pt>
                <c:pt idx="303">
                  <c:v>447.32130000000001</c:v>
                </c:pt>
                <c:pt idx="304">
                  <c:v>438.7029</c:v>
                </c:pt>
                <c:pt idx="305">
                  <c:v>404.68630000000002</c:v>
                </c:pt>
                <c:pt idx="306">
                  <c:v>371.77210000000002</c:v>
                </c:pt>
                <c:pt idx="307">
                  <c:v>393.3329</c:v>
                </c:pt>
                <c:pt idx="308">
                  <c:v>436.1003</c:v>
                </c:pt>
                <c:pt idx="309">
                  <c:v>375.23950000000002</c:v>
                </c:pt>
                <c:pt idx="310">
                  <c:v>454.89</c:v>
                </c:pt>
                <c:pt idx="311">
                  <c:v>456.28429999999997</c:v>
                </c:pt>
                <c:pt idx="312">
                  <c:v>484.75200000000001</c:v>
                </c:pt>
                <c:pt idx="313">
                  <c:v>391.60309999999998</c:v>
                </c:pt>
                <c:pt idx="314">
                  <c:v>373.74849999999998</c:v>
                </c:pt>
                <c:pt idx="315">
                  <c:v>367.26459999999997</c:v>
                </c:pt>
                <c:pt idx="316">
                  <c:v>420.42380000000003</c:v>
                </c:pt>
                <c:pt idx="317">
                  <c:v>363.8064</c:v>
                </c:pt>
                <c:pt idx="318">
                  <c:v>437.71469999999999</c:v>
                </c:pt>
                <c:pt idx="319">
                  <c:v>400.26639999999998</c:v>
                </c:pt>
                <c:pt idx="320">
                  <c:v>488.7833</c:v>
                </c:pt>
                <c:pt idx="321">
                  <c:v>445.85680000000002</c:v>
                </c:pt>
                <c:pt idx="322">
                  <c:v>411.21420000000001</c:v>
                </c:pt>
                <c:pt idx="323">
                  <c:v>348.15640000000002</c:v>
                </c:pt>
                <c:pt idx="324">
                  <c:v>413.43709999999999</c:v>
                </c:pt>
                <c:pt idx="325">
                  <c:v>405.8152</c:v>
                </c:pt>
                <c:pt idx="326">
                  <c:v>439.17910000000001</c:v>
                </c:pt>
                <c:pt idx="327">
                  <c:v>474.17469999999997</c:v>
                </c:pt>
                <c:pt idx="328">
                  <c:v>392.08850000000001</c:v>
                </c:pt>
                <c:pt idx="329">
                  <c:v>404.06020000000001</c:v>
                </c:pt>
                <c:pt idx="330">
                  <c:v>460.52769999999998</c:v>
                </c:pt>
                <c:pt idx="331">
                  <c:v>406.274</c:v>
                </c:pt>
                <c:pt idx="332">
                  <c:v>424.54390000000001</c:v>
                </c:pt>
              </c:numCache>
            </c:numRef>
          </c:yVal>
          <c:smooth val="0"/>
          <c:extLst>
            <c:ext xmlns:c16="http://schemas.microsoft.com/office/drawing/2014/chart" uri="{C3380CC4-5D6E-409C-BE32-E72D297353CC}">
              <c16:uniqueId val="{00000006-8130-40F0-90D8-8EB05EDE6A05}"/>
            </c:ext>
          </c:extLst>
        </c:ser>
        <c:dLbls>
          <c:showLegendKey val="0"/>
          <c:showVal val="0"/>
          <c:showCatName val="0"/>
          <c:showSerName val="0"/>
          <c:showPercent val="0"/>
          <c:showBubbleSize val="0"/>
        </c:dLbls>
        <c:axId val="1411723056"/>
        <c:axId val="1408575744"/>
      </c:scatterChart>
      <c:valAx>
        <c:axId val="1408575744"/>
        <c:scaling>
          <c:orientation val="minMax"/>
          <c:max val="1400"/>
        </c:scaling>
        <c:delete val="0"/>
        <c:axPos val="l"/>
        <c:majorGridlines>
          <c:spPr>
            <a:ln w="9528" cap="flat">
              <a:solidFill>
                <a:srgbClr val="D9D9D9"/>
              </a:solidFill>
              <a:prstDash val="solid"/>
              <a:round/>
            </a:ln>
          </c:spPr>
        </c:majorGridlines>
        <c:title>
          <c:tx>
            <c:rich>
              <a:bodyPr lIns="0" tIns="0" rIns="0" bIns="0"/>
              <a:lstStyle/>
              <a:p>
                <a:pPr marL="0" marR="0" indent="0" algn="ctr" defTabSz="914400" fontAlgn="auto" hangingPunct="1">
                  <a:lnSpc>
                    <a:spcPct val="100000"/>
                  </a:lnSpc>
                  <a:spcBef>
                    <a:spcPts val="0"/>
                  </a:spcBef>
                  <a:spcAft>
                    <a:spcPts val="0"/>
                  </a:spcAft>
                  <a:tabLst/>
                  <a:defRPr sz="1600" b="0" i="0" u="none" strike="noStrike" kern="1200" baseline="0">
                    <a:solidFill>
                      <a:srgbClr val="595959"/>
                    </a:solidFill>
                    <a:latin typeface="Univers" panose="020B0503020202020204" pitchFamily="34" charset="0"/>
                  </a:defRPr>
                </a:pPr>
                <a:r>
                  <a:rPr lang="en-US" sz="1600" b="0" i="0" u="none" strike="noStrike" kern="1200" cap="none" spc="0" baseline="0">
                    <a:solidFill>
                      <a:srgbClr val="595959"/>
                    </a:solidFill>
                    <a:uFillTx/>
                    <a:latin typeface="Univers" panose="020B0503020202020204" pitchFamily="34" charset="0"/>
                  </a:rPr>
                  <a:t>cps</a:t>
                </a:r>
              </a:p>
            </c:rich>
          </c:tx>
          <c:overlay val="0"/>
          <c:spPr>
            <a:noFill/>
            <a:ln>
              <a:noFill/>
            </a:ln>
          </c:spPr>
        </c:title>
        <c:numFmt formatCode="General" sourceLinked="1"/>
        <c:majorTickMark val="none"/>
        <c:minorTickMark val="none"/>
        <c:tickLblPos val="nextTo"/>
        <c:spPr>
          <a:noFill/>
          <a:ln w="9528" cap="flat">
            <a:solidFill>
              <a:srgbClr val="BFBFBF"/>
            </a:solidFill>
            <a:prstDash val="solid"/>
            <a:round/>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rgbClr val="595959"/>
                </a:solidFill>
                <a:latin typeface="Univers" panose="020B0503020202020204" pitchFamily="34" charset="0"/>
              </a:defRPr>
            </a:pPr>
            <a:endParaRPr lang="en-US"/>
          </a:p>
        </c:txPr>
        <c:crossAx val="1411723056"/>
        <c:crosses val="autoZero"/>
        <c:crossBetween val="midCat"/>
      </c:valAx>
      <c:valAx>
        <c:axId val="1411723056"/>
        <c:scaling>
          <c:orientation val="minMax"/>
          <c:max val="9"/>
          <c:min val="0"/>
        </c:scaling>
        <c:delete val="0"/>
        <c:axPos val="b"/>
        <c:majorGridlines>
          <c:spPr>
            <a:ln w="9528" cap="flat">
              <a:solidFill>
                <a:srgbClr val="D9D9D9"/>
              </a:solidFill>
              <a:prstDash val="solid"/>
              <a:round/>
            </a:ln>
          </c:spPr>
        </c:majorGridlines>
        <c:numFmt formatCode="General" sourceLinked="1"/>
        <c:majorTickMark val="none"/>
        <c:minorTickMark val="none"/>
        <c:tickLblPos val="nextTo"/>
        <c:spPr>
          <a:noFill/>
          <a:ln w="9528" cap="flat">
            <a:solidFill>
              <a:srgbClr val="BFBFBF"/>
            </a:solidFill>
            <a:prstDash val="solid"/>
            <a:round/>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rgbClr val="595959"/>
                </a:solidFill>
                <a:latin typeface="Univers" panose="020B0503020202020204" pitchFamily="34" charset="0"/>
              </a:defRPr>
            </a:pPr>
            <a:endParaRPr lang="en-US"/>
          </a:p>
        </c:txPr>
        <c:crossAx val="1408575744"/>
        <c:crosses val="autoZero"/>
        <c:crossBetween val="midCat"/>
        <c:majorUnit val="1"/>
      </c:valAx>
      <c:spPr>
        <a:noFill/>
        <a:ln>
          <a:noFill/>
        </a:ln>
      </c:spPr>
    </c:plotArea>
    <c:plotVisOnly val="1"/>
    <c:dispBlanksAs val="gap"/>
    <c:showDLblsOverMax val="0"/>
  </c:chart>
  <c:spPr>
    <a:solidFill>
      <a:srgbClr val="FFFFFF"/>
    </a:solid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40289-F17E-4B2E-9744-EC4FC3BF3B43}" type="datetimeFigureOut">
              <a:rPr lang="en-US" smtClean="0"/>
              <a:t>2/27/2023</a:t>
            </a:fld>
            <a:endParaRPr lang="en-US"/>
          </a:p>
        </p:txBody>
      </p:sp>
      <p:sp>
        <p:nvSpPr>
          <p:cNvPr id="4" name="Slide Image Placeholder 3"/>
          <p:cNvSpPr>
            <a:spLocks noGrp="1" noRot="1" noChangeAspect="1"/>
          </p:cNvSpPr>
          <p:nvPr>
            <p:ph type="sldImg" idx="2"/>
          </p:nvPr>
        </p:nvSpPr>
        <p:spPr>
          <a:xfrm>
            <a:off x="1577975" y="1143000"/>
            <a:ext cx="3702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7AFAF-6A2E-4CB4-85D1-82E4F0BBA4AC}" type="slidenum">
              <a:rPr lang="en-US" smtClean="0"/>
              <a:t>‹#›</a:t>
            </a:fld>
            <a:endParaRPr lang="en-US"/>
          </a:p>
        </p:txBody>
      </p:sp>
    </p:spTree>
    <p:extLst>
      <p:ext uri="{BB962C8B-B14F-4D97-AF65-F5344CB8AC3E}">
        <p14:creationId xmlns:p14="http://schemas.microsoft.com/office/powerpoint/2010/main" val="846250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4231645" y="0"/>
            <a:ext cx="24775065" cy="32004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29006708" y="0"/>
            <a:ext cx="115214" cy="320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7195" y="16001998"/>
            <a:ext cx="17381910" cy="10586609"/>
          </a:xfrm>
        </p:spPr>
        <p:txBody>
          <a:bodyPr anchor="t">
            <a:normAutofit/>
          </a:bodyPr>
          <a:lstStyle>
            <a:lvl1pPr algn="r">
              <a:defRPr sz="17640"/>
            </a:lvl1pPr>
          </a:lstStyle>
          <a:p>
            <a:r>
              <a:rPr lang="en-US"/>
              <a:t>Click to edit Master title style</a:t>
            </a:r>
            <a:endParaRPr lang="en-US" dirty="0"/>
          </a:p>
        </p:txBody>
      </p:sp>
      <p:sp>
        <p:nvSpPr>
          <p:cNvPr id="3" name="Subtitle 2"/>
          <p:cNvSpPr>
            <a:spLocks noGrp="1"/>
          </p:cNvSpPr>
          <p:nvPr>
            <p:ph type="subTitle" idx="1"/>
          </p:nvPr>
        </p:nvSpPr>
        <p:spPr>
          <a:xfrm>
            <a:off x="8951426" y="10587675"/>
            <a:ext cx="16657679" cy="5414327"/>
          </a:xfrm>
        </p:spPr>
        <p:txBody>
          <a:bodyPr tIns="0" anchor="b">
            <a:normAutofit/>
          </a:bodyPr>
          <a:lstStyle>
            <a:lvl1pPr marL="0" indent="0" algn="r">
              <a:buNone/>
              <a:defRPr sz="6720" b="0">
                <a:solidFill>
                  <a:schemeClr val="tx1"/>
                </a:solidFill>
              </a:defRPr>
            </a:lvl1pPr>
            <a:lvl2pPr marL="1440180" indent="0" algn="ctr">
              <a:buNone/>
              <a:defRPr sz="6300"/>
            </a:lvl2pPr>
            <a:lvl3pPr marL="2880360" indent="0" algn="ctr">
              <a:buNone/>
              <a:defRPr sz="5670"/>
            </a:lvl3pPr>
            <a:lvl4pPr marL="4320540" indent="0" algn="ctr">
              <a:buNone/>
              <a:defRPr sz="5040"/>
            </a:lvl4pPr>
            <a:lvl5pPr marL="5760720" indent="0" algn="ctr">
              <a:buNone/>
              <a:defRPr sz="5040"/>
            </a:lvl5pPr>
            <a:lvl6pPr marL="7200900" indent="0" algn="ctr">
              <a:buNone/>
              <a:defRPr sz="5040"/>
            </a:lvl6pPr>
            <a:lvl7pPr marL="8641080" indent="0" algn="ctr">
              <a:buNone/>
              <a:defRPr sz="5040"/>
            </a:lvl7pPr>
            <a:lvl8pPr marL="10081260" indent="0" algn="ctr">
              <a:buNone/>
              <a:defRPr sz="5040"/>
            </a:lvl8pPr>
            <a:lvl9pPr marL="11521440" indent="0" algn="ctr">
              <a:buNone/>
              <a:defRPr sz="5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4C1ECF-1A70-45AF-BB03-A7C2257A2FC5}"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EF7D7C31-EF93-440C-B479-EEDDE5251D1E}" type="slidenum">
              <a:rPr lang="en-US" smtClean="0"/>
              <a:t>‹#›</a:t>
            </a:fld>
            <a:endParaRPr lang="en-US"/>
          </a:p>
        </p:txBody>
      </p:sp>
      <p:sp>
        <p:nvSpPr>
          <p:cNvPr id="24" name="TextBox 23"/>
          <p:cNvSpPr txBox="1"/>
          <p:nvPr/>
        </p:nvSpPr>
        <p:spPr>
          <a:xfrm>
            <a:off x="6894050" y="15223453"/>
            <a:ext cx="1309253" cy="1514261"/>
          </a:xfrm>
          <a:prstGeom prst="rect">
            <a:avLst/>
          </a:prstGeom>
          <a:noFill/>
        </p:spPr>
        <p:txBody>
          <a:bodyPr wrap="square" rtlCol="0">
            <a:spAutoFit/>
          </a:bodyPr>
          <a:lstStyle/>
          <a:p>
            <a:pPr algn="r"/>
            <a:r>
              <a:rPr lang="en-US" sz="9240" dirty="0">
                <a:solidFill>
                  <a:schemeClr val="accent6"/>
                </a:solidFill>
                <a:latin typeface="Wingdings 3" panose="05040102010807070707" pitchFamily="18" charset="2"/>
              </a:rPr>
              <a:t>z</a:t>
            </a:r>
            <a:endParaRPr lang="en-US" sz="924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16560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p:nvSpPr>
        <p:spPr>
          <a:xfrm>
            <a:off x="4231643" y="0"/>
            <a:ext cx="30725352" cy="32004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4948906" y="0"/>
            <a:ext cx="115214" cy="320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extBox 16"/>
          <p:cNvSpPr txBox="1"/>
          <p:nvPr/>
        </p:nvSpPr>
        <p:spPr>
          <a:xfrm>
            <a:off x="6937823" y="2970525"/>
            <a:ext cx="1309253" cy="1126462"/>
          </a:xfrm>
          <a:prstGeom prst="rect">
            <a:avLst/>
          </a:prstGeom>
          <a:noFill/>
        </p:spPr>
        <p:txBody>
          <a:bodyPr wrap="square" rtlCol="0">
            <a:spAutoFit/>
          </a:bodyPr>
          <a:lstStyle/>
          <a:p>
            <a:pPr algn="r"/>
            <a:r>
              <a:rPr lang="en-US" sz="6720" dirty="0">
                <a:solidFill>
                  <a:schemeClr val="accent6"/>
                </a:solidFill>
                <a:latin typeface="Wingdings 3" panose="05040102010807070707" pitchFamily="18" charset="2"/>
              </a:rPr>
              <a:t>z</a:t>
            </a:r>
            <a:endParaRPr lang="en-US" sz="672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8227199" y="3770935"/>
            <a:ext cx="24718470" cy="502706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907326" y="9566097"/>
            <a:ext cx="24038339" cy="18666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4C1ECF-1A70-45AF-BB03-A7C2257A2FC5}"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D7C31-EF93-440C-B479-EEDDE5251D1E}" type="slidenum">
              <a:rPr lang="en-US" smtClean="0"/>
              <a:t>‹#›</a:t>
            </a:fld>
            <a:endParaRPr lang="en-US"/>
          </a:p>
        </p:txBody>
      </p:sp>
    </p:spTree>
    <p:extLst>
      <p:ext uri="{BB962C8B-B14F-4D97-AF65-F5344CB8AC3E}">
        <p14:creationId xmlns:p14="http://schemas.microsoft.com/office/powerpoint/2010/main" val="451531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8" name="Rectangle 17"/>
          <p:cNvSpPr/>
          <p:nvPr/>
        </p:nvSpPr>
        <p:spPr>
          <a:xfrm>
            <a:off x="4231643" y="0"/>
            <a:ext cx="30725352" cy="32004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34948906" y="0"/>
            <a:ext cx="115214" cy="320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p:cNvSpPr txBox="1"/>
          <p:nvPr/>
        </p:nvSpPr>
        <p:spPr>
          <a:xfrm rot="5400000">
            <a:off x="32218306" y="2469892"/>
            <a:ext cx="1454726" cy="1126462"/>
          </a:xfrm>
          <a:prstGeom prst="rect">
            <a:avLst/>
          </a:prstGeom>
          <a:noFill/>
        </p:spPr>
        <p:txBody>
          <a:bodyPr wrap="square" rtlCol="0">
            <a:spAutoFit/>
          </a:bodyPr>
          <a:lstStyle/>
          <a:p>
            <a:pPr algn="r"/>
            <a:r>
              <a:rPr lang="en-US" sz="6720" dirty="0">
                <a:solidFill>
                  <a:schemeClr val="accent6"/>
                </a:solidFill>
                <a:latin typeface="Wingdings 3" panose="05040102010807070707" pitchFamily="18" charset="2"/>
              </a:rPr>
              <a:t>z</a:t>
            </a:r>
            <a:endParaRPr lang="en-US" sz="672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28767133" y="3760484"/>
            <a:ext cx="4178534" cy="24472588"/>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251314" y="4528580"/>
            <a:ext cx="19804852" cy="237044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4C1ECF-1A70-45AF-BB03-A7C2257A2FC5}"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D7C31-EF93-440C-B479-EEDDE5251D1E}" type="slidenum">
              <a:rPr lang="en-US" smtClean="0"/>
              <a:t>‹#›</a:t>
            </a:fld>
            <a:endParaRPr lang="en-US"/>
          </a:p>
        </p:txBody>
      </p:sp>
    </p:spTree>
    <p:extLst>
      <p:ext uri="{BB962C8B-B14F-4D97-AF65-F5344CB8AC3E}">
        <p14:creationId xmlns:p14="http://schemas.microsoft.com/office/powerpoint/2010/main" val="3211096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34948906" y="0"/>
            <a:ext cx="115214" cy="320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4231643" y="0"/>
            <a:ext cx="30725352" cy="32004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4C1ECF-1A70-45AF-BB03-A7C2257A2FC5}"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D7C31-EF93-440C-B479-EEDDE5251D1E}" type="slidenum">
              <a:rPr lang="en-US" smtClean="0"/>
              <a:t>‹#›</a:t>
            </a:fld>
            <a:endParaRPr lang="en-US"/>
          </a:p>
        </p:txBody>
      </p:sp>
      <p:sp>
        <p:nvSpPr>
          <p:cNvPr id="7" name="TextBox 6"/>
          <p:cNvSpPr txBox="1"/>
          <p:nvPr/>
        </p:nvSpPr>
        <p:spPr>
          <a:xfrm>
            <a:off x="6937823" y="2970525"/>
            <a:ext cx="1309253" cy="1126462"/>
          </a:xfrm>
          <a:prstGeom prst="rect">
            <a:avLst/>
          </a:prstGeom>
          <a:noFill/>
        </p:spPr>
        <p:txBody>
          <a:bodyPr wrap="square" rtlCol="0">
            <a:spAutoFit/>
          </a:bodyPr>
          <a:lstStyle/>
          <a:p>
            <a:pPr algn="r"/>
            <a:r>
              <a:rPr lang="en-US" sz="6720" dirty="0">
                <a:solidFill>
                  <a:schemeClr val="accent6"/>
                </a:solidFill>
                <a:latin typeface="Wingdings 3" panose="05040102010807070707" pitchFamily="18" charset="2"/>
              </a:rPr>
              <a:t>z</a:t>
            </a:r>
            <a:endParaRPr lang="en-US" sz="672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374091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4231643" y="0"/>
            <a:ext cx="30725352" cy="32004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34948906" y="0"/>
            <a:ext cx="115214" cy="320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1101" y="14928800"/>
            <a:ext cx="25063164" cy="6407198"/>
          </a:xfrm>
        </p:spPr>
        <p:txBody>
          <a:bodyPr anchor="t">
            <a:normAutofit/>
          </a:bodyPr>
          <a:lstStyle>
            <a:lvl1pPr algn="r">
              <a:defRPr sz="11760"/>
            </a:lvl1pPr>
          </a:lstStyle>
          <a:p>
            <a:r>
              <a:rPr lang="en-US"/>
              <a:t>Click to edit Master title style</a:t>
            </a:r>
            <a:endParaRPr lang="en-US" dirty="0"/>
          </a:p>
        </p:txBody>
      </p:sp>
      <p:sp>
        <p:nvSpPr>
          <p:cNvPr id="3" name="Text Placeholder 2"/>
          <p:cNvSpPr>
            <a:spLocks noGrp="1"/>
          </p:cNvSpPr>
          <p:nvPr>
            <p:ph type="body" idx="1"/>
          </p:nvPr>
        </p:nvSpPr>
        <p:spPr>
          <a:xfrm>
            <a:off x="8908750" y="10603337"/>
            <a:ext cx="24373835" cy="4325463"/>
          </a:xfrm>
        </p:spPr>
        <p:txBody>
          <a:bodyPr tIns="0" anchor="b">
            <a:normAutofit/>
          </a:bodyPr>
          <a:lstStyle>
            <a:lvl1pPr marL="0" indent="0" algn="r">
              <a:buNone/>
              <a:defRPr sz="6720">
                <a:solidFill>
                  <a:schemeClr val="tx1"/>
                </a:solidFill>
              </a:defRPr>
            </a:lvl1pPr>
            <a:lvl2pPr marL="1440180" indent="0">
              <a:buNone/>
              <a:defRPr sz="6300">
                <a:solidFill>
                  <a:schemeClr val="tx1">
                    <a:tint val="75000"/>
                  </a:schemeClr>
                </a:solidFill>
              </a:defRPr>
            </a:lvl2pPr>
            <a:lvl3pPr marL="2880360" indent="0">
              <a:buNone/>
              <a:defRPr sz="5670">
                <a:solidFill>
                  <a:schemeClr val="tx1">
                    <a:tint val="75000"/>
                  </a:schemeClr>
                </a:solidFill>
              </a:defRPr>
            </a:lvl3pPr>
            <a:lvl4pPr marL="4320540" indent="0">
              <a:buNone/>
              <a:defRPr sz="5040">
                <a:solidFill>
                  <a:schemeClr val="tx1">
                    <a:tint val="75000"/>
                  </a:schemeClr>
                </a:solidFill>
              </a:defRPr>
            </a:lvl4pPr>
            <a:lvl5pPr marL="5760720" indent="0">
              <a:buNone/>
              <a:defRPr sz="5040">
                <a:solidFill>
                  <a:schemeClr val="tx1">
                    <a:tint val="75000"/>
                  </a:schemeClr>
                </a:solidFill>
              </a:defRPr>
            </a:lvl5pPr>
            <a:lvl6pPr marL="7200900" indent="0">
              <a:buNone/>
              <a:defRPr sz="5040">
                <a:solidFill>
                  <a:schemeClr val="tx1">
                    <a:tint val="75000"/>
                  </a:schemeClr>
                </a:solidFill>
              </a:defRPr>
            </a:lvl6pPr>
            <a:lvl7pPr marL="8641080" indent="0">
              <a:buNone/>
              <a:defRPr sz="5040">
                <a:solidFill>
                  <a:schemeClr val="tx1">
                    <a:tint val="75000"/>
                  </a:schemeClr>
                </a:solidFill>
              </a:defRPr>
            </a:lvl7pPr>
            <a:lvl8pPr marL="10081260" indent="0">
              <a:buNone/>
              <a:defRPr sz="5040">
                <a:solidFill>
                  <a:schemeClr val="tx1">
                    <a:tint val="75000"/>
                  </a:schemeClr>
                </a:solidFill>
              </a:defRPr>
            </a:lvl8pPr>
            <a:lvl9pPr marL="11521440" indent="0">
              <a:buNone/>
              <a:defRPr sz="5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4C1ECF-1A70-45AF-BB03-A7C2257A2FC5}"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D7C31-EF93-440C-B479-EEDDE5251D1E}" type="slidenum">
              <a:rPr lang="en-US" smtClean="0"/>
              <a:t>‹#›</a:t>
            </a:fld>
            <a:endParaRPr lang="en-US"/>
          </a:p>
        </p:txBody>
      </p:sp>
      <p:sp>
        <p:nvSpPr>
          <p:cNvPr id="16" name="TextBox 15"/>
          <p:cNvSpPr txBox="1"/>
          <p:nvPr/>
        </p:nvSpPr>
        <p:spPr>
          <a:xfrm>
            <a:off x="6908683" y="14111967"/>
            <a:ext cx="1309253" cy="1126462"/>
          </a:xfrm>
          <a:prstGeom prst="rect">
            <a:avLst/>
          </a:prstGeom>
          <a:noFill/>
        </p:spPr>
        <p:txBody>
          <a:bodyPr wrap="square" rtlCol="0">
            <a:spAutoFit/>
          </a:bodyPr>
          <a:lstStyle/>
          <a:p>
            <a:pPr algn="r"/>
            <a:r>
              <a:rPr lang="en-US" sz="6720" dirty="0">
                <a:solidFill>
                  <a:schemeClr val="accent6"/>
                </a:solidFill>
                <a:latin typeface="Wingdings 3" panose="05040102010807070707" pitchFamily="18" charset="2"/>
              </a:rPr>
              <a:t>z</a:t>
            </a:r>
            <a:endParaRPr lang="en-US" sz="672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722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p:cNvSpPr/>
          <p:nvPr/>
        </p:nvSpPr>
        <p:spPr>
          <a:xfrm>
            <a:off x="4231643" y="0"/>
            <a:ext cx="30725352" cy="32004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37989" y="3760486"/>
            <a:ext cx="24707676" cy="50479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54708" y="9598400"/>
            <a:ext cx="11993297" cy="18634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935654" y="9598400"/>
            <a:ext cx="12010013" cy="18634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4C1ECF-1A70-45AF-BB03-A7C2257A2FC5}"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D7C31-EF93-440C-B479-EEDDE5251D1E}" type="slidenum">
              <a:rPr lang="en-US" smtClean="0"/>
              <a:t>‹#›</a:t>
            </a:fld>
            <a:endParaRPr lang="en-US"/>
          </a:p>
        </p:txBody>
      </p:sp>
      <p:sp>
        <p:nvSpPr>
          <p:cNvPr id="11" name="Rectangle 10"/>
          <p:cNvSpPr/>
          <p:nvPr/>
        </p:nvSpPr>
        <p:spPr>
          <a:xfrm>
            <a:off x="34948906" y="0"/>
            <a:ext cx="115214" cy="320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p:cNvSpPr txBox="1"/>
          <p:nvPr/>
        </p:nvSpPr>
        <p:spPr>
          <a:xfrm>
            <a:off x="6937823" y="2970525"/>
            <a:ext cx="1309253" cy="1126462"/>
          </a:xfrm>
          <a:prstGeom prst="rect">
            <a:avLst/>
          </a:prstGeom>
          <a:noFill/>
        </p:spPr>
        <p:txBody>
          <a:bodyPr wrap="square" rtlCol="0">
            <a:spAutoFit/>
          </a:bodyPr>
          <a:lstStyle/>
          <a:p>
            <a:pPr algn="r"/>
            <a:r>
              <a:rPr lang="en-US" sz="6720" dirty="0">
                <a:solidFill>
                  <a:schemeClr val="accent6"/>
                </a:solidFill>
                <a:latin typeface="Wingdings 3" panose="05040102010807070707" pitchFamily="18" charset="2"/>
              </a:rPr>
              <a:t>z</a:t>
            </a:r>
            <a:endParaRPr lang="en-US" sz="672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0204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a:off x="4231643" y="0"/>
            <a:ext cx="30725352" cy="32004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34948906" y="0"/>
            <a:ext cx="115214" cy="320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p:cNvSpPr txBox="1"/>
          <p:nvPr/>
        </p:nvSpPr>
        <p:spPr>
          <a:xfrm>
            <a:off x="6937823" y="2970525"/>
            <a:ext cx="1309253" cy="1126462"/>
          </a:xfrm>
          <a:prstGeom prst="rect">
            <a:avLst/>
          </a:prstGeom>
          <a:noFill/>
        </p:spPr>
        <p:txBody>
          <a:bodyPr wrap="square" rtlCol="0">
            <a:spAutoFit/>
          </a:bodyPr>
          <a:lstStyle/>
          <a:p>
            <a:pPr algn="r"/>
            <a:r>
              <a:rPr lang="en-US" sz="6720" dirty="0">
                <a:solidFill>
                  <a:schemeClr val="accent6"/>
                </a:solidFill>
                <a:latin typeface="Wingdings 3" panose="05040102010807070707" pitchFamily="18" charset="2"/>
              </a:rPr>
              <a:t>z</a:t>
            </a:r>
            <a:endParaRPr lang="en-US" sz="672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8247076" y="3760484"/>
            <a:ext cx="24698591" cy="502609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47074" y="9587961"/>
            <a:ext cx="12000929" cy="3331151"/>
          </a:xfrm>
        </p:spPr>
        <p:txBody>
          <a:bodyPr anchor="b">
            <a:noAutofit/>
          </a:bodyPr>
          <a:lstStyle>
            <a:lvl1pPr marL="0" indent="0" algn="l">
              <a:lnSpc>
                <a:spcPct val="100000"/>
              </a:lnSpc>
              <a:buNone/>
              <a:defRPr sz="8400" b="0" cap="none" baseline="0">
                <a:solidFill>
                  <a:schemeClr val="accent6"/>
                </a:solidFill>
              </a:defRPr>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4" name="Content Placeholder 3"/>
          <p:cNvSpPr>
            <a:spLocks noGrp="1"/>
          </p:cNvSpPr>
          <p:nvPr>
            <p:ph sz="half" idx="2"/>
          </p:nvPr>
        </p:nvSpPr>
        <p:spPr>
          <a:xfrm>
            <a:off x="8242544" y="13306209"/>
            <a:ext cx="12005461" cy="14926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935654" y="9587961"/>
            <a:ext cx="12010013" cy="3331151"/>
          </a:xfrm>
        </p:spPr>
        <p:txBody>
          <a:bodyPr anchor="b">
            <a:noAutofit/>
          </a:bodyPr>
          <a:lstStyle>
            <a:lvl1pPr marL="0" indent="0" algn="l">
              <a:lnSpc>
                <a:spcPct val="100000"/>
              </a:lnSpc>
              <a:buNone/>
              <a:defRPr sz="8400" b="0" cap="none" baseline="0">
                <a:solidFill>
                  <a:schemeClr val="accent6"/>
                </a:solidFill>
              </a:defRPr>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6" name="Content Placeholder 5"/>
          <p:cNvSpPr>
            <a:spLocks noGrp="1"/>
          </p:cNvSpPr>
          <p:nvPr>
            <p:ph sz="quarter" idx="4"/>
          </p:nvPr>
        </p:nvSpPr>
        <p:spPr>
          <a:xfrm>
            <a:off x="20935656" y="13306209"/>
            <a:ext cx="12010009" cy="14926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4C1ECF-1A70-45AF-BB03-A7C2257A2FC5}" type="datetimeFigureOut">
              <a:rPr lang="en-US" smtClean="0"/>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7D7C31-EF93-440C-B479-EEDDE5251D1E}" type="slidenum">
              <a:rPr lang="en-US" smtClean="0"/>
              <a:t>‹#›</a:t>
            </a:fld>
            <a:endParaRPr lang="en-US"/>
          </a:p>
        </p:txBody>
      </p:sp>
    </p:spTree>
    <p:extLst>
      <p:ext uri="{BB962C8B-B14F-4D97-AF65-F5344CB8AC3E}">
        <p14:creationId xmlns:p14="http://schemas.microsoft.com/office/powerpoint/2010/main" val="2804889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p:nvSpPr>
        <p:spPr>
          <a:xfrm>
            <a:off x="4231643" y="0"/>
            <a:ext cx="30725352" cy="32004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34948906" y="0"/>
            <a:ext cx="115214" cy="320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extBox 15"/>
          <p:cNvSpPr txBox="1"/>
          <p:nvPr/>
        </p:nvSpPr>
        <p:spPr>
          <a:xfrm>
            <a:off x="6937823" y="2970525"/>
            <a:ext cx="1309253" cy="1126462"/>
          </a:xfrm>
          <a:prstGeom prst="rect">
            <a:avLst/>
          </a:prstGeom>
          <a:noFill/>
        </p:spPr>
        <p:txBody>
          <a:bodyPr wrap="square" rtlCol="0">
            <a:spAutoFit/>
          </a:bodyPr>
          <a:lstStyle/>
          <a:p>
            <a:pPr algn="r"/>
            <a:r>
              <a:rPr lang="en-US" sz="6720" dirty="0">
                <a:solidFill>
                  <a:schemeClr val="accent6"/>
                </a:solidFill>
                <a:latin typeface="Wingdings 3" panose="05040102010807070707" pitchFamily="18" charset="2"/>
              </a:rPr>
              <a:t>z</a:t>
            </a:r>
            <a:endParaRPr lang="en-US" sz="6720" dirty="0">
              <a:solidFill>
                <a:schemeClr val="accent6"/>
              </a:solidFill>
              <a:latin typeface="MS Shell Dlg 2" panose="020B0604030504040204" pitchFamily="34"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4C1ECF-1A70-45AF-BB03-A7C2257A2FC5}" type="datetimeFigureOut">
              <a:rPr lang="en-US" smtClean="0"/>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7D7C31-EF93-440C-B479-EEDDE5251D1E}" type="slidenum">
              <a:rPr lang="en-US" smtClean="0"/>
              <a:t>‹#›</a:t>
            </a:fld>
            <a:endParaRPr lang="en-US"/>
          </a:p>
        </p:txBody>
      </p:sp>
    </p:spTree>
    <p:extLst>
      <p:ext uri="{BB962C8B-B14F-4D97-AF65-F5344CB8AC3E}">
        <p14:creationId xmlns:p14="http://schemas.microsoft.com/office/powerpoint/2010/main" val="467735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p:cNvSpPr/>
          <p:nvPr/>
        </p:nvSpPr>
        <p:spPr>
          <a:xfrm>
            <a:off x="4231643" y="0"/>
            <a:ext cx="30725352" cy="32004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34948906" y="0"/>
            <a:ext cx="115214" cy="320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E4C1ECF-1A70-45AF-BB03-A7C2257A2FC5}" type="datetimeFigureOut">
              <a:rPr lang="en-US" smtClean="0"/>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7D7C31-EF93-440C-B479-EEDDE5251D1E}" type="slidenum">
              <a:rPr lang="en-US" smtClean="0"/>
              <a:t>‹#›</a:t>
            </a:fld>
            <a:endParaRPr lang="en-US"/>
          </a:p>
        </p:txBody>
      </p:sp>
    </p:spTree>
    <p:extLst>
      <p:ext uri="{BB962C8B-B14F-4D97-AF65-F5344CB8AC3E}">
        <p14:creationId xmlns:p14="http://schemas.microsoft.com/office/powerpoint/2010/main" val="345313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ectangle 16"/>
          <p:cNvSpPr/>
          <p:nvPr/>
        </p:nvSpPr>
        <p:spPr>
          <a:xfrm>
            <a:off x="4231643" y="0"/>
            <a:ext cx="30725352" cy="32004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34948906" y="0"/>
            <a:ext cx="115214" cy="320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p:cNvSpPr txBox="1"/>
          <p:nvPr/>
        </p:nvSpPr>
        <p:spPr>
          <a:xfrm>
            <a:off x="4953760" y="5262329"/>
            <a:ext cx="1309253" cy="1126462"/>
          </a:xfrm>
          <a:prstGeom prst="rect">
            <a:avLst/>
          </a:prstGeom>
          <a:noFill/>
        </p:spPr>
        <p:txBody>
          <a:bodyPr wrap="square" rtlCol="0">
            <a:spAutoFit/>
          </a:bodyPr>
          <a:lstStyle/>
          <a:p>
            <a:pPr algn="r"/>
            <a:r>
              <a:rPr lang="en-US" sz="6720" dirty="0">
                <a:solidFill>
                  <a:schemeClr val="accent6"/>
                </a:solidFill>
                <a:latin typeface="Wingdings 3" panose="05040102010807070707" pitchFamily="18" charset="2"/>
              </a:rPr>
              <a:t>z</a:t>
            </a:r>
            <a:endParaRPr lang="en-US" sz="672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6241131" y="6050887"/>
            <a:ext cx="8906953" cy="8815683"/>
          </a:xfrm>
        </p:spPr>
        <p:txBody>
          <a:bodyPr anchor="b">
            <a:normAutofit/>
          </a:bodyPr>
          <a:lstStyle>
            <a:lvl1pPr algn="l">
              <a:defRPr sz="8400"/>
            </a:lvl1pPr>
          </a:lstStyle>
          <a:p>
            <a:r>
              <a:rPr lang="en-US"/>
              <a:t>Click to edit Master title style</a:t>
            </a:r>
            <a:endParaRPr lang="en-US" dirty="0"/>
          </a:p>
        </p:txBody>
      </p:sp>
      <p:sp>
        <p:nvSpPr>
          <p:cNvPr id="3" name="Content Placeholder 2"/>
          <p:cNvSpPr>
            <a:spLocks noGrp="1"/>
          </p:cNvSpPr>
          <p:nvPr>
            <p:ph idx="1"/>
          </p:nvPr>
        </p:nvSpPr>
        <p:spPr>
          <a:xfrm>
            <a:off x="17171859" y="3760484"/>
            <a:ext cx="15773806" cy="24472588"/>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41126" y="14868726"/>
            <a:ext cx="8906953" cy="11136519"/>
          </a:xfrm>
        </p:spPr>
        <p:txBody>
          <a:bodyPr>
            <a:normAutofit/>
          </a:bodyPr>
          <a:lstStyle>
            <a:lvl1pPr marL="0" indent="0" algn="l">
              <a:buNone/>
              <a:defRPr sz="588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fld id="{5E4C1ECF-1A70-45AF-BB03-A7C2257A2FC5}"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D7C31-EF93-440C-B479-EEDDE5251D1E}" type="slidenum">
              <a:rPr lang="en-US" smtClean="0"/>
              <a:t>‹#›</a:t>
            </a:fld>
            <a:endParaRPr lang="en-US"/>
          </a:p>
        </p:txBody>
      </p:sp>
    </p:spTree>
    <p:extLst>
      <p:ext uri="{BB962C8B-B14F-4D97-AF65-F5344CB8AC3E}">
        <p14:creationId xmlns:p14="http://schemas.microsoft.com/office/powerpoint/2010/main" val="143605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4231643" y="0"/>
            <a:ext cx="30725352" cy="32004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34948906" y="0"/>
            <a:ext cx="115214" cy="320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p:cNvSpPr txBox="1"/>
          <p:nvPr/>
        </p:nvSpPr>
        <p:spPr>
          <a:xfrm>
            <a:off x="4953760" y="5262329"/>
            <a:ext cx="1309253" cy="1126462"/>
          </a:xfrm>
          <a:prstGeom prst="rect">
            <a:avLst/>
          </a:prstGeom>
          <a:noFill/>
        </p:spPr>
        <p:txBody>
          <a:bodyPr wrap="square" rtlCol="0">
            <a:spAutoFit/>
          </a:bodyPr>
          <a:lstStyle/>
          <a:p>
            <a:pPr algn="r"/>
            <a:r>
              <a:rPr lang="en-US" sz="6720" dirty="0">
                <a:solidFill>
                  <a:schemeClr val="accent6"/>
                </a:solidFill>
                <a:latin typeface="Wingdings 3" panose="05040102010807070707" pitchFamily="18" charset="2"/>
              </a:rPr>
              <a:t>z</a:t>
            </a:r>
            <a:endParaRPr lang="en-US" sz="6720" dirty="0">
              <a:solidFill>
                <a:schemeClr val="accent6"/>
              </a:solidFill>
              <a:latin typeface="MS Shell Dlg 2" panose="020B0604030504040204" pitchFamily="34" charset="0"/>
            </a:endParaRPr>
          </a:p>
        </p:txBody>
      </p:sp>
      <p:sp>
        <p:nvSpPr>
          <p:cNvPr id="3" name="Picture Placeholder 2"/>
          <p:cNvSpPr>
            <a:spLocks noGrp="1" noChangeAspect="1"/>
          </p:cNvSpPr>
          <p:nvPr>
            <p:ph type="pic" idx="1"/>
          </p:nvPr>
        </p:nvSpPr>
        <p:spPr>
          <a:xfrm>
            <a:off x="19248547" y="15069"/>
            <a:ext cx="15656630" cy="32004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8820"/>
            </a:lvl1pPr>
            <a:lvl2pPr marL="1440180" indent="0">
              <a:buNone/>
              <a:defRPr sz="8820"/>
            </a:lvl2pPr>
            <a:lvl3pPr marL="2880360" indent="0">
              <a:buNone/>
              <a:defRPr sz="7560"/>
            </a:lvl3pPr>
            <a:lvl4pPr marL="4320540" indent="0">
              <a:buNone/>
              <a:defRPr sz="6300"/>
            </a:lvl4pPr>
            <a:lvl5pPr marL="5760720" indent="0">
              <a:buNone/>
              <a:defRPr sz="6300"/>
            </a:lvl5pPr>
            <a:lvl6pPr marL="7200900" indent="0">
              <a:buNone/>
              <a:defRPr sz="6300"/>
            </a:lvl6pPr>
            <a:lvl7pPr marL="8641080" indent="0">
              <a:buNone/>
              <a:defRPr sz="6300"/>
            </a:lvl7pPr>
            <a:lvl8pPr marL="10081260" indent="0">
              <a:buNone/>
              <a:defRPr sz="6300"/>
            </a:lvl8pPr>
            <a:lvl9pPr marL="11521440" indent="0">
              <a:buNone/>
              <a:defRPr sz="6300"/>
            </a:lvl9pPr>
          </a:lstStyle>
          <a:p>
            <a:r>
              <a:rPr lang="en-US"/>
              <a:t>Click icon to add picture</a:t>
            </a:r>
            <a:endParaRPr lang="en-US" dirty="0"/>
          </a:p>
        </p:txBody>
      </p:sp>
      <p:sp>
        <p:nvSpPr>
          <p:cNvPr id="2" name="Title 1"/>
          <p:cNvSpPr>
            <a:spLocks noGrp="1"/>
          </p:cNvSpPr>
          <p:nvPr>
            <p:ph type="title"/>
          </p:nvPr>
        </p:nvSpPr>
        <p:spPr>
          <a:xfrm>
            <a:off x="6244018" y="6050884"/>
            <a:ext cx="10933490" cy="8802771"/>
          </a:xfrm>
        </p:spPr>
        <p:txBody>
          <a:bodyPr anchor="b">
            <a:normAutofit/>
          </a:bodyPr>
          <a:lstStyle>
            <a:lvl1pPr algn="l">
              <a:defRPr sz="10080"/>
            </a:lvl1pPr>
          </a:lstStyle>
          <a:p>
            <a:r>
              <a:rPr lang="en-US"/>
              <a:t>Click to edit Master title style</a:t>
            </a:r>
            <a:endParaRPr lang="en-US" dirty="0"/>
          </a:p>
        </p:txBody>
      </p:sp>
      <p:sp>
        <p:nvSpPr>
          <p:cNvPr id="4" name="Text Placeholder 3"/>
          <p:cNvSpPr>
            <a:spLocks noGrp="1"/>
          </p:cNvSpPr>
          <p:nvPr>
            <p:ph type="body" sz="half" idx="2"/>
          </p:nvPr>
        </p:nvSpPr>
        <p:spPr>
          <a:xfrm>
            <a:off x="6241133" y="14853664"/>
            <a:ext cx="10935935" cy="11136505"/>
          </a:xfrm>
        </p:spPr>
        <p:txBody>
          <a:bodyPr>
            <a:normAutofit/>
          </a:bodyPr>
          <a:lstStyle>
            <a:lvl1pPr marL="0" indent="0" algn="l">
              <a:buNone/>
              <a:defRPr sz="672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fld id="{5E4C1ECF-1A70-45AF-BB03-A7C2257A2FC5}"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7D7C31-EF93-440C-B479-EEDDE5251D1E}" type="slidenum">
              <a:rPr lang="en-US" smtClean="0"/>
              <a:t>‹#›</a:t>
            </a:fld>
            <a:endParaRPr lang="en-US"/>
          </a:p>
        </p:txBody>
      </p:sp>
    </p:spTree>
    <p:extLst>
      <p:ext uri="{BB962C8B-B14F-4D97-AF65-F5344CB8AC3E}">
        <p14:creationId xmlns:p14="http://schemas.microsoft.com/office/powerpoint/2010/main" val="13919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58454" y="13591819"/>
            <a:ext cx="32646344" cy="18412179"/>
          </a:xfrm>
          <a:prstGeom prst="rect">
            <a:avLst/>
          </a:prstGeom>
        </p:spPr>
      </p:pic>
      <p:pic>
        <p:nvPicPr>
          <p:cNvPr id="15" name="Picture 14"/>
          <p:cNvPicPr>
            <a:picLocks noChangeAspect="1"/>
          </p:cNvPicPr>
          <p:nvPr/>
        </p:nvPicPr>
        <p:blipFill rotWithShape="1">
          <a:blip r:embed="rId14">
            <a:extLst>
              <a:ext uri="{28A0092B-C50C-407E-A947-70E740481C1C}">
                <a14:useLocalDpi xmlns:a14="http://schemas.microsoft.com/office/drawing/2010/main" val="0"/>
              </a:ext>
            </a:extLst>
          </a:blip>
          <a:srcRect r="24998"/>
          <a:stretch/>
        </p:blipFill>
        <p:spPr>
          <a:xfrm>
            <a:off x="6" y="0"/>
            <a:ext cx="38404796" cy="32004000"/>
          </a:xfrm>
          <a:prstGeom prst="rect">
            <a:avLst/>
          </a:prstGeom>
        </p:spPr>
      </p:pic>
      <p:sp>
        <p:nvSpPr>
          <p:cNvPr id="12" name="Rectangle 11"/>
          <p:cNvSpPr/>
          <p:nvPr/>
        </p:nvSpPr>
        <p:spPr>
          <a:xfrm>
            <a:off x="0" y="0"/>
            <a:ext cx="4049531" cy="320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4040578" y="0"/>
            <a:ext cx="192020" cy="320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37534" y="3770935"/>
            <a:ext cx="24687646" cy="502706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930191" y="9566097"/>
            <a:ext cx="23994986" cy="18666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4100136" y="24646582"/>
            <a:ext cx="12426069" cy="752590"/>
          </a:xfrm>
          <a:prstGeom prst="rect">
            <a:avLst/>
          </a:prstGeom>
        </p:spPr>
        <p:txBody>
          <a:bodyPr vert="horz" lIns="91440" tIns="18288" rIns="91440" bIns="45720" rtlCol="0" anchor="t"/>
          <a:lstStyle>
            <a:lvl1pPr algn="r">
              <a:defRPr sz="3780">
                <a:solidFill>
                  <a:schemeClr val="tx1">
                    <a:tint val="75000"/>
                  </a:schemeClr>
                </a:solidFill>
                <a:latin typeface="+mn-lt"/>
              </a:defRPr>
            </a:lvl1pPr>
          </a:lstStyle>
          <a:p>
            <a:fld id="{5E4C1ECF-1A70-45AF-BB03-A7C2257A2FC5}" type="datetimeFigureOut">
              <a:rPr lang="en-US" smtClean="0"/>
              <a:t>2/27/2023</a:t>
            </a:fld>
            <a:endParaRPr lang="en-US"/>
          </a:p>
        </p:txBody>
      </p:sp>
      <p:sp>
        <p:nvSpPr>
          <p:cNvPr id="5" name="Footer Placeholder 4"/>
          <p:cNvSpPr>
            <a:spLocks noGrp="1"/>
          </p:cNvSpPr>
          <p:nvPr>
            <p:ph type="ftr" sz="quarter" idx="3"/>
          </p:nvPr>
        </p:nvSpPr>
        <p:spPr>
          <a:xfrm rot="5400000">
            <a:off x="-10857592" y="17117724"/>
            <a:ext cx="27464976" cy="771385"/>
          </a:xfrm>
          <a:prstGeom prst="rect">
            <a:avLst/>
          </a:prstGeom>
        </p:spPr>
        <p:txBody>
          <a:bodyPr vert="horz" lIns="91440" tIns="45720" rIns="91440" bIns="18288" rtlCol="0" anchor="b"/>
          <a:lstStyle>
            <a:lvl1pPr algn="r">
              <a:defRPr sz="37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0971" y="768106"/>
            <a:ext cx="2680910" cy="1506633"/>
          </a:xfrm>
          <a:prstGeom prst="rect">
            <a:avLst/>
          </a:prstGeom>
        </p:spPr>
        <p:txBody>
          <a:bodyPr vert="horz" lIns="91440" tIns="45720" rIns="45720" bIns="45720" rtlCol="0" anchor="ctr"/>
          <a:lstStyle>
            <a:lvl1pPr algn="r">
              <a:defRPr sz="6720">
                <a:solidFill>
                  <a:schemeClr val="tx1">
                    <a:tint val="75000"/>
                  </a:schemeClr>
                </a:solidFill>
              </a:defRPr>
            </a:lvl1pPr>
          </a:lstStyle>
          <a:p>
            <a:fld id="{EF7D7C31-EF93-440C-B479-EEDDE5251D1E}" type="slidenum">
              <a:rPr lang="en-US" smtClean="0"/>
              <a:t>‹#›</a:t>
            </a:fld>
            <a:endParaRPr lang="en-US"/>
          </a:p>
        </p:txBody>
      </p:sp>
    </p:spTree>
    <p:extLst>
      <p:ext uri="{BB962C8B-B14F-4D97-AF65-F5344CB8AC3E}">
        <p14:creationId xmlns:p14="http://schemas.microsoft.com/office/powerpoint/2010/main" val="3793870327"/>
      </p:ext>
    </p:extLst>
  </p:cSld>
  <p:clrMap bg1="dk1" tx1="lt1" bg2="dk2" tx2="lt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r" defTabSz="2880360" rtl="0" eaLnBrk="1" latinLnBrk="0" hangingPunct="1">
        <a:lnSpc>
          <a:spcPct val="90000"/>
        </a:lnSpc>
        <a:spcBef>
          <a:spcPct val="0"/>
        </a:spcBef>
        <a:buNone/>
        <a:defRPr sz="11760" b="0" i="0" kern="1200" cap="none">
          <a:solidFill>
            <a:schemeClr val="tx1"/>
          </a:solidFill>
          <a:effectLst/>
          <a:latin typeface="+mj-lt"/>
          <a:ea typeface="+mj-ea"/>
          <a:cs typeface="+mj-cs"/>
        </a:defRPr>
      </a:lvl1pPr>
    </p:titleStyle>
    <p:bodyStyle>
      <a:lvl1pPr marL="1085137" indent="-1085137" algn="l" defTabSz="2880360" rtl="0" eaLnBrk="1" latinLnBrk="0" hangingPunct="1">
        <a:lnSpc>
          <a:spcPct val="120000"/>
        </a:lnSpc>
        <a:spcBef>
          <a:spcPts val="3150"/>
        </a:spcBef>
        <a:spcAft>
          <a:spcPts val="1890"/>
        </a:spcAft>
        <a:buClr>
          <a:schemeClr val="accent6"/>
        </a:buClr>
        <a:buSzPct val="90000"/>
        <a:buFont typeface="Wingdings" panose="05000000000000000000" pitchFamily="2" charset="2"/>
        <a:buChar char="§"/>
        <a:defRPr sz="7560" kern="1200">
          <a:solidFill>
            <a:schemeClr val="tx1"/>
          </a:solidFill>
          <a:effectLst/>
          <a:latin typeface="+mn-lt"/>
          <a:ea typeface="+mn-ea"/>
          <a:cs typeface="+mn-cs"/>
        </a:defRPr>
      </a:lvl1pPr>
      <a:lvl2pPr marL="2505317" indent="-1065137" algn="l" defTabSz="2880360" rtl="0" eaLnBrk="1" latinLnBrk="0" hangingPunct="1">
        <a:lnSpc>
          <a:spcPct val="120000"/>
        </a:lnSpc>
        <a:spcBef>
          <a:spcPts val="1575"/>
        </a:spcBef>
        <a:spcAft>
          <a:spcPts val="1890"/>
        </a:spcAft>
        <a:buClr>
          <a:schemeClr val="accent6"/>
        </a:buClr>
        <a:buSzPct val="90000"/>
        <a:buFont typeface="Wingdings" panose="05000000000000000000" pitchFamily="2" charset="2"/>
        <a:buChar char="§"/>
        <a:defRPr sz="6720" kern="1200">
          <a:solidFill>
            <a:schemeClr val="tx1"/>
          </a:solidFill>
          <a:effectLst/>
          <a:latin typeface="+mn-lt"/>
          <a:ea typeface="+mn-ea"/>
          <a:cs typeface="+mn-cs"/>
        </a:defRPr>
      </a:lvl2pPr>
      <a:lvl3pPr marL="3965497" indent="-1085137" algn="l" defTabSz="2880360" rtl="0" eaLnBrk="1" latinLnBrk="0" hangingPunct="1">
        <a:lnSpc>
          <a:spcPct val="120000"/>
        </a:lnSpc>
        <a:spcBef>
          <a:spcPts val="1575"/>
        </a:spcBef>
        <a:spcAft>
          <a:spcPts val="1890"/>
        </a:spcAft>
        <a:buClr>
          <a:schemeClr val="accent6"/>
        </a:buClr>
        <a:buSzPct val="90000"/>
        <a:buFont typeface="Wingdings" panose="05000000000000000000" pitchFamily="2" charset="2"/>
        <a:buChar char="§"/>
        <a:defRPr sz="5880" kern="1200">
          <a:solidFill>
            <a:schemeClr val="tx1"/>
          </a:solidFill>
          <a:effectLst/>
          <a:latin typeface="+mn-lt"/>
          <a:ea typeface="+mn-ea"/>
          <a:cs typeface="+mn-cs"/>
        </a:defRPr>
      </a:lvl3pPr>
      <a:lvl4pPr marL="5385677" indent="-1065137" algn="l" defTabSz="2880360" rtl="0" eaLnBrk="1" latinLnBrk="0" hangingPunct="1">
        <a:lnSpc>
          <a:spcPct val="120000"/>
        </a:lnSpc>
        <a:spcBef>
          <a:spcPts val="1575"/>
        </a:spcBef>
        <a:spcAft>
          <a:spcPts val="1890"/>
        </a:spcAft>
        <a:buClr>
          <a:schemeClr val="accent6"/>
        </a:buClr>
        <a:buSzPct val="90000"/>
        <a:buFont typeface="Wingdings" panose="05000000000000000000" pitchFamily="2" charset="2"/>
        <a:buChar char="§"/>
        <a:defRPr sz="5040" kern="1200">
          <a:solidFill>
            <a:schemeClr val="tx1"/>
          </a:solidFill>
          <a:effectLst/>
          <a:latin typeface="+mn-lt"/>
          <a:ea typeface="+mn-ea"/>
          <a:cs typeface="+mn-cs"/>
        </a:defRPr>
      </a:lvl4pPr>
      <a:lvl5pPr marL="6845857" indent="-1085137" algn="l" defTabSz="2880360" rtl="0" eaLnBrk="1" latinLnBrk="0" hangingPunct="1">
        <a:lnSpc>
          <a:spcPct val="120000"/>
        </a:lnSpc>
        <a:spcBef>
          <a:spcPts val="1575"/>
        </a:spcBef>
        <a:spcAft>
          <a:spcPts val="1890"/>
        </a:spcAft>
        <a:buClr>
          <a:schemeClr val="accent6"/>
        </a:buClr>
        <a:buSzPct val="90000"/>
        <a:buFont typeface="Wingdings" panose="05000000000000000000" pitchFamily="2" charset="2"/>
        <a:buChar char="§"/>
        <a:defRPr sz="5040" kern="1200">
          <a:solidFill>
            <a:schemeClr val="tx1"/>
          </a:solidFill>
          <a:effectLst/>
          <a:latin typeface="+mn-lt"/>
          <a:ea typeface="+mn-ea"/>
          <a:cs typeface="+mn-cs"/>
        </a:defRPr>
      </a:lvl5pPr>
      <a:lvl6pPr marL="8295437" indent="-1075334" algn="l" defTabSz="2880360" rtl="0" eaLnBrk="1" latinLnBrk="0" hangingPunct="1">
        <a:lnSpc>
          <a:spcPct val="120000"/>
        </a:lnSpc>
        <a:spcBef>
          <a:spcPts val="1575"/>
        </a:spcBef>
        <a:spcAft>
          <a:spcPts val="1890"/>
        </a:spcAft>
        <a:buClr>
          <a:schemeClr val="accent6"/>
        </a:buClr>
        <a:buSzPct val="90000"/>
        <a:buFont typeface="Wingdings" panose="05000000000000000000" pitchFamily="2" charset="2"/>
        <a:buChar char="§"/>
        <a:defRPr sz="4620" kern="1200" baseline="0">
          <a:solidFill>
            <a:schemeClr val="tx1"/>
          </a:solidFill>
          <a:effectLst/>
          <a:latin typeface="+mn-lt"/>
          <a:ea typeface="+mn-ea"/>
          <a:cs typeface="+mn-cs"/>
        </a:defRPr>
      </a:lvl6pPr>
      <a:lvl7pPr marL="9409176" indent="-1075334" algn="l" defTabSz="2880360" rtl="0" eaLnBrk="1" latinLnBrk="0" hangingPunct="1">
        <a:lnSpc>
          <a:spcPct val="120000"/>
        </a:lnSpc>
        <a:spcBef>
          <a:spcPts val="1575"/>
        </a:spcBef>
        <a:spcAft>
          <a:spcPts val="1890"/>
        </a:spcAft>
        <a:buClr>
          <a:schemeClr val="accent6"/>
        </a:buClr>
        <a:buSzPct val="90000"/>
        <a:buFont typeface="Wingdings" panose="05000000000000000000" pitchFamily="2" charset="2"/>
        <a:buChar char="§"/>
        <a:defRPr sz="4620" kern="1200" baseline="0">
          <a:solidFill>
            <a:schemeClr val="tx1"/>
          </a:solidFill>
          <a:effectLst/>
          <a:latin typeface="+mn-lt"/>
          <a:ea typeface="+mn-ea"/>
          <a:cs typeface="+mn-cs"/>
        </a:defRPr>
      </a:lvl7pPr>
      <a:lvl8pPr marL="11214202" indent="-1075334" algn="l" defTabSz="2880360" rtl="0" eaLnBrk="1" latinLnBrk="0" hangingPunct="1">
        <a:lnSpc>
          <a:spcPct val="120000"/>
        </a:lnSpc>
        <a:spcBef>
          <a:spcPts val="1575"/>
        </a:spcBef>
        <a:spcAft>
          <a:spcPts val="1890"/>
        </a:spcAft>
        <a:buClr>
          <a:schemeClr val="accent6"/>
        </a:buClr>
        <a:buSzPct val="90000"/>
        <a:buFont typeface="Wingdings" panose="05000000000000000000" pitchFamily="2" charset="2"/>
        <a:buChar char="§"/>
        <a:defRPr sz="4620" kern="1200" baseline="0">
          <a:solidFill>
            <a:schemeClr val="tx1"/>
          </a:solidFill>
          <a:effectLst/>
          <a:latin typeface="+mn-lt"/>
          <a:ea typeface="+mn-ea"/>
          <a:cs typeface="+mn-cs"/>
        </a:defRPr>
      </a:lvl8pPr>
      <a:lvl9pPr marL="12673584" indent="-1075334" algn="l" defTabSz="2880360" rtl="0" eaLnBrk="1" latinLnBrk="0" hangingPunct="1">
        <a:lnSpc>
          <a:spcPct val="120000"/>
        </a:lnSpc>
        <a:spcBef>
          <a:spcPts val="1575"/>
        </a:spcBef>
        <a:spcAft>
          <a:spcPts val="1890"/>
        </a:spcAft>
        <a:buClr>
          <a:schemeClr val="accent6"/>
        </a:buClr>
        <a:buSzPct val="90000"/>
        <a:buFont typeface="Wingdings" panose="05000000000000000000" pitchFamily="2" charset="2"/>
        <a:buChar char="§"/>
        <a:defRPr sz="4620" kern="1200">
          <a:solidFill>
            <a:schemeClr val="tx1"/>
          </a:solidFill>
          <a:effectLst/>
          <a:latin typeface="+mn-lt"/>
          <a:ea typeface="+mn-ea"/>
          <a:cs typeface="+mn-cs"/>
        </a:defRPr>
      </a:lvl9pPr>
    </p:bodyStyle>
    <p:otherStyle>
      <a:defPPr>
        <a:defRPr lang="en-US"/>
      </a:defPPr>
      <a:lvl1pPr marL="0" algn="l" defTabSz="2880360" rtl="0" eaLnBrk="1" latinLnBrk="0" hangingPunct="1">
        <a:defRPr sz="5670" kern="1200">
          <a:solidFill>
            <a:schemeClr val="tx1"/>
          </a:solidFill>
          <a:latin typeface="+mn-lt"/>
          <a:ea typeface="+mn-ea"/>
          <a:cs typeface="+mn-cs"/>
        </a:defRPr>
      </a:lvl1pPr>
      <a:lvl2pPr marL="1440180" algn="l" defTabSz="2880360" rtl="0" eaLnBrk="1" latinLnBrk="0" hangingPunct="1">
        <a:defRPr sz="5670" kern="1200">
          <a:solidFill>
            <a:schemeClr val="tx1"/>
          </a:solidFill>
          <a:latin typeface="+mn-lt"/>
          <a:ea typeface="+mn-ea"/>
          <a:cs typeface="+mn-cs"/>
        </a:defRPr>
      </a:lvl2pPr>
      <a:lvl3pPr marL="2880360" algn="l" defTabSz="2880360" rtl="0" eaLnBrk="1" latinLnBrk="0" hangingPunct="1">
        <a:defRPr sz="5670" kern="1200">
          <a:solidFill>
            <a:schemeClr val="tx1"/>
          </a:solidFill>
          <a:latin typeface="+mn-lt"/>
          <a:ea typeface="+mn-ea"/>
          <a:cs typeface="+mn-cs"/>
        </a:defRPr>
      </a:lvl3pPr>
      <a:lvl4pPr marL="4320540" algn="l" defTabSz="2880360" rtl="0" eaLnBrk="1" latinLnBrk="0" hangingPunct="1">
        <a:defRPr sz="5670" kern="1200">
          <a:solidFill>
            <a:schemeClr val="tx1"/>
          </a:solidFill>
          <a:latin typeface="+mn-lt"/>
          <a:ea typeface="+mn-ea"/>
          <a:cs typeface="+mn-cs"/>
        </a:defRPr>
      </a:lvl4pPr>
      <a:lvl5pPr marL="5760720" algn="l" defTabSz="2880360" rtl="0" eaLnBrk="1" latinLnBrk="0" hangingPunct="1">
        <a:defRPr sz="5670" kern="1200">
          <a:solidFill>
            <a:schemeClr val="tx1"/>
          </a:solidFill>
          <a:latin typeface="+mn-lt"/>
          <a:ea typeface="+mn-ea"/>
          <a:cs typeface="+mn-cs"/>
        </a:defRPr>
      </a:lvl5pPr>
      <a:lvl6pPr marL="7200900" algn="l" defTabSz="2880360" rtl="0" eaLnBrk="1" latinLnBrk="0" hangingPunct="1">
        <a:defRPr sz="5670" kern="1200">
          <a:solidFill>
            <a:schemeClr val="tx1"/>
          </a:solidFill>
          <a:latin typeface="+mn-lt"/>
          <a:ea typeface="+mn-ea"/>
          <a:cs typeface="+mn-cs"/>
        </a:defRPr>
      </a:lvl6pPr>
      <a:lvl7pPr marL="8641080" algn="l" defTabSz="2880360" rtl="0" eaLnBrk="1" latinLnBrk="0" hangingPunct="1">
        <a:defRPr sz="5670" kern="1200">
          <a:solidFill>
            <a:schemeClr val="tx1"/>
          </a:solidFill>
          <a:latin typeface="+mn-lt"/>
          <a:ea typeface="+mn-ea"/>
          <a:cs typeface="+mn-cs"/>
        </a:defRPr>
      </a:lvl7pPr>
      <a:lvl8pPr marL="10081260" algn="l" defTabSz="2880360" rtl="0" eaLnBrk="1" latinLnBrk="0" hangingPunct="1">
        <a:defRPr sz="5670" kern="1200">
          <a:solidFill>
            <a:schemeClr val="tx1"/>
          </a:solidFill>
          <a:latin typeface="+mn-lt"/>
          <a:ea typeface="+mn-ea"/>
          <a:cs typeface="+mn-cs"/>
        </a:defRPr>
      </a:lvl8pPr>
      <a:lvl9pPr marL="11521440" algn="l" defTabSz="2880360" rtl="0" eaLnBrk="1" latinLnBrk="0" hangingPunct="1">
        <a:defRPr sz="56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AFDF9"/>
            </a:gs>
            <a:gs pos="49000">
              <a:srgbClr val="E4F5DF"/>
            </a:gs>
            <a:gs pos="0">
              <a:srgbClr val="C8E7BB"/>
            </a:gs>
            <a:gs pos="83000">
              <a:srgbClr val="F0F9ED"/>
            </a:gs>
            <a:gs pos="100000">
              <a:srgbClr val="FAFDF9"/>
            </a:gs>
          </a:gsLst>
          <a:lin ang="5400000" scaled="1"/>
        </a:gradFill>
        <a:effectLst/>
      </p:bgPr>
    </p:bg>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AA5CD064-73C9-46BC-90B0-1105D0FA4982}"/>
              </a:ext>
            </a:extLst>
          </p:cNvPr>
          <p:cNvSpPr/>
          <p:nvPr/>
        </p:nvSpPr>
        <p:spPr>
          <a:xfrm flipH="1">
            <a:off x="28953204" y="0"/>
            <a:ext cx="180191" cy="32004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9CF7B07-C2EA-40E5-95C3-9E027E797F5C}"/>
              </a:ext>
            </a:extLst>
          </p:cNvPr>
          <p:cNvSpPr txBox="1"/>
          <p:nvPr/>
        </p:nvSpPr>
        <p:spPr>
          <a:xfrm>
            <a:off x="6081425" y="957230"/>
            <a:ext cx="29078729" cy="6247864"/>
          </a:xfrm>
          <a:prstGeom prst="rect">
            <a:avLst/>
          </a:prstGeom>
          <a:solidFill>
            <a:srgbClr val="2D3B36">
              <a:alpha val="30000"/>
            </a:srgbClr>
          </a:solidFill>
        </p:spPr>
        <p:txBody>
          <a:bodyPr wrap="square" rtlCol="0">
            <a:spAutoFit/>
          </a:bodyPr>
          <a:lstStyle/>
          <a:p>
            <a:pPr algn="ctr" defTabSz="635409"/>
            <a:r>
              <a:rPr lang="en-US" sz="6500" b="1" dirty="0">
                <a:latin typeface="Univers" panose="020B0503020202020204" pitchFamily="34" charset="0"/>
              </a:rPr>
              <a:t>EXPERIMENTAL INVESTIGATION OF THE REACTIVITY OF CALCIUM-BEARING MINERALS WITH SO2 UNDER SIMULATED VENUS CONDITIONS</a:t>
            </a:r>
          </a:p>
          <a:p>
            <a:pPr algn="ctr" defTabSz="635409"/>
            <a:endParaRPr lang="en-US" sz="2000" b="1" dirty="0">
              <a:latin typeface="Univers" panose="020B0503020202020204" pitchFamily="34" charset="0"/>
            </a:endParaRPr>
          </a:p>
          <a:p>
            <a:pPr algn="ctr" defTabSz="635409"/>
            <a:r>
              <a:rPr lang="fr-FR" sz="5000" dirty="0">
                <a:latin typeface="Univers" panose="020B0503020202020204" pitchFamily="34" charset="0"/>
                <a:cs typeface="Arial" panose="020B0604020202020204" pitchFamily="34" charset="0"/>
              </a:rPr>
              <a:t>S. T. Port</a:t>
            </a:r>
            <a:r>
              <a:rPr lang="fr-FR" sz="5000" baseline="30000" dirty="0">
                <a:latin typeface="Univers" panose="020B0503020202020204" pitchFamily="34" charset="0"/>
                <a:cs typeface="Arial" panose="020B0604020202020204" pitchFamily="34" charset="0"/>
              </a:rPr>
              <a:t>1</a:t>
            </a:r>
            <a:r>
              <a:rPr lang="fr-FR" sz="5000" dirty="0">
                <a:latin typeface="Univers" panose="020B0503020202020204" pitchFamily="34" charset="0"/>
                <a:cs typeface="Arial" panose="020B0604020202020204" pitchFamily="34" charset="0"/>
              </a:rPr>
              <a:t>, A. R. Santos</a:t>
            </a:r>
            <a:r>
              <a:rPr lang="fr-FR" sz="5000" baseline="30000" dirty="0">
                <a:latin typeface="Univers" panose="020B0503020202020204" pitchFamily="34" charset="0"/>
                <a:cs typeface="Arial" panose="020B0604020202020204" pitchFamily="34" charset="0"/>
              </a:rPr>
              <a:t>2</a:t>
            </a:r>
            <a:r>
              <a:rPr lang="fr-FR" sz="5000" dirty="0">
                <a:latin typeface="Univers" panose="020B0503020202020204" pitchFamily="34" charset="0"/>
                <a:cs typeface="Arial" panose="020B0604020202020204" pitchFamily="34" charset="0"/>
              </a:rPr>
              <a:t>, D. Lukco</a:t>
            </a:r>
            <a:r>
              <a:rPr lang="fr-FR" sz="5000" baseline="30000" dirty="0">
                <a:latin typeface="Univers" panose="020B0503020202020204" pitchFamily="34" charset="0"/>
                <a:cs typeface="Arial" panose="020B0604020202020204" pitchFamily="34" charset="0"/>
              </a:rPr>
              <a:t>3</a:t>
            </a:r>
            <a:r>
              <a:rPr lang="fr-FR" sz="5000" dirty="0">
                <a:latin typeface="Univers" panose="020B0503020202020204" pitchFamily="34" charset="0"/>
                <a:cs typeface="Arial" panose="020B0604020202020204" pitchFamily="34" charset="0"/>
              </a:rPr>
              <a:t>, T. Kremic</a:t>
            </a:r>
            <a:r>
              <a:rPr lang="fr-FR" sz="5000" baseline="30000" dirty="0">
                <a:latin typeface="Univers" panose="020B0503020202020204" pitchFamily="34" charset="0"/>
                <a:cs typeface="Arial" panose="020B0604020202020204" pitchFamily="34" charset="0"/>
              </a:rPr>
              <a:t>4</a:t>
            </a:r>
            <a:r>
              <a:rPr lang="fr-FR" sz="5000" dirty="0">
                <a:latin typeface="Univers" panose="020B0503020202020204" pitchFamily="34" charset="0"/>
                <a:cs typeface="Arial" panose="020B0604020202020204" pitchFamily="34" charset="0"/>
              </a:rPr>
              <a:t>, G. W. Hunter</a:t>
            </a:r>
            <a:r>
              <a:rPr lang="fr-FR" sz="5000" baseline="30000" dirty="0">
                <a:latin typeface="Univers" panose="020B0503020202020204" pitchFamily="34" charset="0"/>
                <a:cs typeface="Arial" panose="020B0604020202020204" pitchFamily="34" charset="0"/>
              </a:rPr>
              <a:t>4</a:t>
            </a:r>
          </a:p>
          <a:p>
            <a:pPr algn="ctr" defTabSz="635409"/>
            <a:r>
              <a:rPr lang="fr-FR" sz="4500" baseline="30000" dirty="0">
                <a:latin typeface="Univers" panose="020B0503020202020204" pitchFamily="34" charset="0"/>
                <a:cs typeface="Arial" panose="020B0604020202020204" pitchFamily="34" charset="0"/>
              </a:rPr>
              <a:t>1</a:t>
            </a:r>
            <a:r>
              <a:rPr lang="en-US" sz="4500" dirty="0">
                <a:latin typeface="Univers" panose="020B0503020202020204" pitchFamily="34" charset="0"/>
              </a:rPr>
              <a:t>Oak Ridge Associated Universities, </a:t>
            </a:r>
            <a:r>
              <a:rPr lang="fr-FR" sz="4500" baseline="30000" dirty="0">
                <a:latin typeface="Univers" panose="020B0503020202020204" pitchFamily="34" charset="0"/>
                <a:cs typeface="Arial" panose="020B0604020202020204" pitchFamily="34" charset="0"/>
              </a:rPr>
              <a:t>2</a:t>
            </a:r>
            <a:r>
              <a:rPr lang="en-US" sz="4500" dirty="0">
                <a:latin typeface="Univers" panose="020B0503020202020204" pitchFamily="34" charset="0"/>
              </a:rPr>
              <a:t>Department of Earth and Environmental Sciences, Wesleyan University, Middletown, CT 06459, </a:t>
            </a:r>
            <a:r>
              <a:rPr lang="fr-FR" sz="4500" baseline="30000" dirty="0">
                <a:latin typeface="Univers" panose="020B0503020202020204" pitchFamily="34" charset="0"/>
                <a:cs typeface="Arial" panose="020B0604020202020204" pitchFamily="34" charset="0"/>
              </a:rPr>
              <a:t>3</a:t>
            </a:r>
            <a:r>
              <a:rPr lang="en-US" sz="4500" dirty="0">
                <a:latin typeface="Univers" panose="020B0503020202020204" pitchFamily="34" charset="0"/>
              </a:rPr>
              <a:t>HX5, LLC, </a:t>
            </a:r>
            <a:r>
              <a:rPr lang="fr-FR" sz="4500" baseline="30000" dirty="0">
                <a:latin typeface="Univers" panose="020B0503020202020204" pitchFamily="34" charset="0"/>
                <a:cs typeface="Arial" panose="020B0604020202020204" pitchFamily="34" charset="0"/>
              </a:rPr>
              <a:t>4</a:t>
            </a:r>
            <a:r>
              <a:rPr lang="en-US" sz="4500" dirty="0">
                <a:latin typeface="Univers" panose="020B0503020202020204" pitchFamily="34" charset="0"/>
              </a:rPr>
              <a:t>NASA Glenn Research Center, 21000 </a:t>
            </a:r>
            <a:r>
              <a:rPr lang="en-US" sz="4500" dirty="0" err="1">
                <a:latin typeface="Univers" panose="020B0503020202020204" pitchFamily="34" charset="0"/>
              </a:rPr>
              <a:t>Brookpark</a:t>
            </a:r>
            <a:r>
              <a:rPr lang="en-US" sz="4500" dirty="0">
                <a:latin typeface="Univers" panose="020B0503020202020204" pitchFamily="34" charset="0"/>
              </a:rPr>
              <a:t> Road, Cleveland, OH 44135</a:t>
            </a:r>
          </a:p>
        </p:txBody>
      </p:sp>
      <p:pic>
        <p:nvPicPr>
          <p:cNvPr id="13" name="Picture 12" descr="A close up of a logo&#10;&#10;Description automatically generated">
            <a:extLst>
              <a:ext uri="{FF2B5EF4-FFF2-40B4-BE49-F238E27FC236}">
                <a16:creationId xmlns:a16="http://schemas.microsoft.com/office/drawing/2014/main" id="{5172086F-6BF0-4073-839A-03EAACE116E3}"/>
              </a:ext>
            </a:extLst>
          </p:cNvPr>
          <p:cNvPicPr>
            <a:picLocks noChangeAspect="1"/>
          </p:cNvPicPr>
          <p:nvPr/>
        </p:nvPicPr>
        <p:blipFill rotWithShape="1">
          <a:blip r:embed="rId2">
            <a:extLst>
              <a:ext uri="{28A0092B-C50C-407E-A947-70E740481C1C}">
                <a14:useLocalDpi xmlns:a14="http://schemas.microsoft.com/office/drawing/2010/main" val="0"/>
              </a:ext>
            </a:extLst>
          </a:blip>
          <a:srcRect l="26400" t="12542" r="25600" b="15217"/>
          <a:stretch/>
        </p:blipFill>
        <p:spPr>
          <a:xfrm>
            <a:off x="207282" y="957230"/>
            <a:ext cx="3358876" cy="3352794"/>
          </a:xfrm>
          <a:prstGeom prst="rect">
            <a:avLst/>
          </a:prstGeom>
        </p:spPr>
      </p:pic>
      <p:pic>
        <p:nvPicPr>
          <p:cNvPr id="15" name="Picture 14" descr="A picture containing clock&#10;&#10;Description automatically generated">
            <a:extLst>
              <a:ext uri="{FF2B5EF4-FFF2-40B4-BE49-F238E27FC236}">
                <a16:creationId xmlns:a16="http://schemas.microsoft.com/office/drawing/2014/main" id="{469A8DF2-60C4-4B70-9C4D-08AA27561CF5}"/>
              </a:ext>
            </a:extLst>
          </p:cNvPr>
          <p:cNvPicPr>
            <a:picLocks noChangeAspect="1"/>
          </p:cNvPicPr>
          <p:nvPr/>
        </p:nvPicPr>
        <p:blipFill rotWithShape="1">
          <a:blip r:embed="rId3">
            <a:extLst>
              <a:ext uri="{28A0092B-C50C-407E-A947-70E740481C1C}">
                <a14:useLocalDpi xmlns:a14="http://schemas.microsoft.com/office/drawing/2010/main" val="0"/>
              </a:ext>
            </a:extLst>
          </a:blip>
          <a:srcRect l="24308" t="7304" r="24559" b="8061"/>
          <a:stretch/>
        </p:blipFill>
        <p:spPr>
          <a:xfrm>
            <a:off x="207282" y="4670239"/>
            <a:ext cx="3358877" cy="2779758"/>
          </a:xfrm>
          <a:prstGeom prst="rect">
            <a:avLst/>
          </a:prstGeom>
        </p:spPr>
      </p:pic>
      <p:sp>
        <p:nvSpPr>
          <p:cNvPr id="30" name="Rectangle 29">
            <a:extLst>
              <a:ext uri="{FF2B5EF4-FFF2-40B4-BE49-F238E27FC236}">
                <a16:creationId xmlns:a16="http://schemas.microsoft.com/office/drawing/2014/main" id="{F79A7FB8-F724-41FC-B61F-45CB644147F2}"/>
              </a:ext>
            </a:extLst>
          </p:cNvPr>
          <p:cNvSpPr/>
          <p:nvPr/>
        </p:nvSpPr>
        <p:spPr>
          <a:xfrm>
            <a:off x="5640140" y="14422582"/>
            <a:ext cx="4461164" cy="3158836"/>
          </a:xfrm>
          <a:prstGeom prst="rect">
            <a:avLst/>
          </a:prstGeom>
          <a:solidFill>
            <a:srgbClr val="2F3C37"/>
          </a:solidFill>
          <a:ln>
            <a:solidFill>
              <a:srgbClr val="2F3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023D659-BFE6-45AB-8C45-84EBE3FB8FB1}"/>
              </a:ext>
            </a:extLst>
          </p:cNvPr>
          <p:cNvSpPr/>
          <p:nvPr/>
        </p:nvSpPr>
        <p:spPr>
          <a:xfrm>
            <a:off x="3727840" y="0"/>
            <a:ext cx="244386" cy="32004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B4CF6BFE-EB34-4100-859C-588298E963E4}"/>
              </a:ext>
            </a:extLst>
          </p:cNvPr>
          <p:cNvSpPr/>
          <p:nvPr/>
        </p:nvSpPr>
        <p:spPr>
          <a:xfrm>
            <a:off x="4521641" y="10155114"/>
            <a:ext cx="10561320" cy="10123567"/>
          </a:xfrm>
          <a:prstGeom prst="rect">
            <a:avLst/>
          </a:prstGeom>
          <a:solidFill>
            <a:srgbClr val="B6DF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2F3B37"/>
                </a:solidFill>
                <a:latin typeface="Univers" panose="020B0503020202020204" pitchFamily="34" charset="0"/>
              </a:rPr>
              <a:t>Methods</a:t>
            </a:r>
          </a:p>
          <a:p>
            <a:pPr marL="285750" indent="-285750">
              <a:spcBef>
                <a:spcPts val="600"/>
              </a:spcBef>
              <a:buFont typeface="Arial" panose="020B0604020202020204" pitchFamily="34" charset="0"/>
              <a:buChar char="•"/>
            </a:pPr>
            <a:endParaRPr lang="en-US" sz="1600" dirty="0">
              <a:solidFill>
                <a:srgbClr val="2F3B37"/>
              </a:solidFill>
              <a:latin typeface="Univers" panose="020B0503020202020204" pitchFamily="34" charset="0"/>
            </a:endParaRPr>
          </a:p>
          <a:p>
            <a:pPr marL="285750" indent="-285750">
              <a:spcBef>
                <a:spcPts val="600"/>
              </a:spcBef>
              <a:buFont typeface="Arial" panose="020B0604020202020204" pitchFamily="34" charset="0"/>
              <a:buChar char="•"/>
            </a:pPr>
            <a:r>
              <a:rPr lang="en-US" sz="2600" dirty="0">
                <a:solidFill>
                  <a:srgbClr val="2F3B37"/>
                </a:solidFill>
                <a:latin typeface="Univers" panose="020B0503020202020204" pitchFamily="34" charset="0"/>
              </a:rPr>
              <a:t>Experiment</a:t>
            </a:r>
          </a:p>
          <a:p>
            <a:pPr marL="742950" lvl="1" indent="-285750">
              <a:spcBef>
                <a:spcPts val="600"/>
              </a:spcBef>
              <a:buFont typeface="Arial" panose="020B0604020202020204" pitchFamily="34" charset="0"/>
              <a:buChar char="•"/>
            </a:pPr>
            <a:r>
              <a:rPr lang="en-US" sz="2600" dirty="0">
                <a:solidFill>
                  <a:srgbClr val="2F3B37"/>
                </a:solidFill>
                <a:latin typeface="Univers" panose="020B0503020202020204" pitchFamily="34" charset="0"/>
              </a:rPr>
              <a:t>Sample is hung in the center of ceramic tube in TGA </a:t>
            </a:r>
          </a:p>
          <a:p>
            <a:pPr lvl="1">
              <a:spcBef>
                <a:spcPts val="600"/>
              </a:spcBef>
            </a:pPr>
            <a:r>
              <a:rPr lang="en-US" sz="2600" dirty="0">
                <a:solidFill>
                  <a:srgbClr val="2F3B37"/>
                </a:solidFill>
                <a:latin typeface="Univers" panose="020B0503020202020204" pitchFamily="34" charset="0"/>
              </a:rPr>
              <a:t>     (Thermogravimetric Analyzer) </a:t>
            </a:r>
          </a:p>
          <a:p>
            <a:pPr marL="742950" lvl="1" indent="-285750">
              <a:spcBef>
                <a:spcPts val="600"/>
              </a:spcBef>
              <a:buFont typeface="Arial" panose="020B0604020202020204" pitchFamily="34" charset="0"/>
              <a:buChar char="•"/>
            </a:pPr>
            <a:r>
              <a:rPr lang="en-US" sz="2600" dirty="0">
                <a:solidFill>
                  <a:srgbClr val="2F3B37"/>
                </a:solidFill>
                <a:latin typeface="Univers" panose="020B0503020202020204" pitchFamily="34" charset="0"/>
              </a:rPr>
              <a:t>Tested Temperatures:</a:t>
            </a:r>
          </a:p>
          <a:p>
            <a:pPr marL="1200150" lvl="2" indent="-285750">
              <a:spcBef>
                <a:spcPts val="600"/>
              </a:spcBef>
              <a:buFont typeface="Arial" panose="020B0604020202020204" pitchFamily="34" charset="0"/>
              <a:buChar char="•"/>
            </a:pPr>
            <a:r>
              <a:rPr lang="en-US" sz="2600" dirty="0">
                <a:solidFill>
                  <a:srgbClr val="2F3B37"/>
                </a:solidFill>
                <a:latin typeface="Univers" panose="020B0503020202020204" pitchFamily="34" charset="0"/>
              </a:rPr>
              <a:t>460°C: average lowland temperature on Venus </a:t>
            </a:r>
          </a:p>
          <a:p>
            <a:pPr marL="1200150" lvl="2" indent="-285750">
              <a:spcBef>
                <a:spcPts val="600"/>
              </a:spcBef>
              <a:buFont typeface="Arial" panose="020B0604020202020204" pitchFamily="34" charset="0"/>
              <a:buChar char="•"/>
            </a:pPr>
            <a:r>
              <a:rPr lang="en-US" sz="2600" dirty="0">
                <a:solidFill>
                  <a:srgbClr val="2F3B37"/>
                </a:solidFill>
                <a:latin typeface="Univers" panose="020B0503020202020204" pitchFamily="34" charset="0"/>
              </a:rPr>
              <a:t>700°C: to decrease experiment time</a:t>
            </a:r>
          </a:p>
          <a:p>
            <a:pPr marL="742950" lvl="1" indent="-285750">
              <a:spcBef>
                <a:spcPts val="600"/>
              </a:spcBef>
              <a:buFont typeface="Arial" panose="020B0604020202020204" pitchFamily="34" charset="0"/>
              <a:buChar char="•"/>
            </a:pPr>
            <a:r>
              <a:rPr lang="en-US" sz="2600" dirty="0">
                <a:solidFill>
                  <a:srgbClr val="2F3B37"/>
                </a:solidFill>
                <a:latin typeface="Univers" panose="020B0503020202020204" pitchFamily="34" charset="0"/>
              </a:rPr>
              <a:t>Tested Gas:</a:t>
            </a:r>
          </a:p>
          <a:p>
            <a:pPr marL="1200150" lvl="2" indent="-285750">
              <a:spcBef>
                <a:spcPts val="600"/>
              </a:spcBef>
              <a:buFont typeface="Arial" panose="020B0604020202020204" pitchFamily="34" charset="0"/>
              <a:buChar char="•"/>
            </a:pPr>
            <a:r>
              <a:rPr lang="en-US" sz="2600" dirty="0">
                <a:solidFill>
                  <a:srgbClr val="2F3B37"/>
                </a:solidFill>
                <a:latin typeface="Univers" panose="020B0503020202020204" pitchFamily="34" charset="0"/>
              </a:rPr>
              <a:t>CO</a:t>
            </a:r>
            <a:r>
              <a:rPr lang="en-US" sz="2600" baseline="-25000" dirty="0">
                <a:solidFill>
                  <a:srgbClr val="2F3B37"/>
                </a:solidFill>
                <a:latin typeface="Univers" panose="020B0503020202020204" pitchFamily="34" charset="0"/>
              </a:rPr>
              <a:t>2</a:t>
            </a:r>
            <a:r>
              <a:rPr lang="en-US" sz="2600" dirty="0">
                <a:solidFill>
                  <a:srgbClr val="2F3B37"/>
                </a:solidFill>
                <a:latin typeface="Univers" panose="020B0503020202020204" pitchFamily="34" charset="0"/>
              </a:rPr>
              <a:t>/1.5% SO</a:t>
            </a:r>
            <a:r>
              <a:rPr lang="en-US" sz="2600" baseline="-25000" dirty="0">
                <a:solidFill>
                  <a:srgbClr val="2F3B37"/>
                </a:solidFill>
                <a:latin typeface="Univers" panose="020B0503020202020204" pitchFamily="34" charset="0"/>
              </a:rPr>
              <a:t>2</a:t>
            </a:r>
            <a:r>
              <a:rPr lang="en-US" sz="2600" dirty="0">
                <a:solidFill>
                  <a:srgbClr val="2F3B37"/>
                </a:solidFill>
                <a:latin typeface="Univers" panose="020B0503020202020204" pitchFamily="34" charset="0"/>
              </a:rPr>
              <a:t>: SO</a:t>
            </a:r>
            <a:r>
              <a:rPr lang="en-US" sz="2600" baseline="-25000" dirty="0">
                <a:solidFill>
                  <a:srgbClr val="2F3B37"/>
                </a:solidFill>
                <a:latin typeface="Univers" panose="020B0503020202020204" pitchFamily="34" charset="0"/>
              </a:rPr>
              <a:t>2</a:t>
            </a:r>
            <a:r>
              <a:rPr lang="en-US" sz="2600" dirty="0">
                <a:solidFill>
                  <a:srgbClr val="2F3B37"/>
                </a:solidFill>
                <a:latin typeface="Univers" panose="020B0503020202020204" pitchFamily="34" charset="0"/>
              </a:rPr>
              <a:t> abundance similar to molecular </a:t>
            </a:r>
          </a:p>
          <a:p>
            <a:pPr lvl="2">
              <a:spcBef>
                <a:spcPts val="600"/>
              </a:spcBef>
            </a:pPr>
            <a:r>
              <a:rPr lang="en-US" sz="2600" dirty="0">
                <a:solidFill>
                  <a:srgbClr val="2F3B37"/>
                </a:solidFill>
                <a:latin typeface="Univers" panose="020B0503020202020204" pitchFamily="34" charset="0"/>
              </a:rPr>
              <a:t>     number density as on Venus </a:t>
            </a:r>
          </a:p>
          <a:p>
            <a:pPr marL="1200150" lvl="2" indent="-285750">
              <a:spcBef>
                <a:spcPts val="600"/>
              </a:spcBef>
              <a:buFont typeface="Arial" panose="020B0604020202020204" pitchFamily="34" charset="0"/>
              <a:buChar char="•"/>
            </a:pPr>
            <a:r>
              <a:rPr lang="en-US" sz="2600" dirty="0">
                <a:solidFill>
                  <a:srgbClr val="2F3B37"/>
                </a:solidFill>
                <a:latin typeface="Univers" panose="020B0503020202020204" pitchFamily="34" charset="0"/>
              </a:rPr>
              <a:t>99.99% CO</a:t>
            </a:r>
            <a:r>
              <a:rPr lang="en-US" sz="2600" baseline="-25000" dirty="0">
                <a:solidFill>
                  <a:srgbClr val="2F3B37"/>
                </a:solidFill>
                <a:latin typeface="Univers" panose="020B0503020202020204" pitchFamily="34" charset="0"/>
              </a:rPr>
              <a:t>2</a:t>
            </a:r>
            <a:endParaRPr lang="en-US" sz="2600" dirty="0">
              <a:solidFill>
                <a:srgbClr val="2F3B37"/>
              </a:solidFill>
              <a:latin typeface="Univers" panose="020B0503020202020204" pitchFamily="34" charset="0"/>
            </a:endParaRPr>
          </a:p>
          <a:p>
            <a:pPr marL="742950" lvl="1" indent="-285750">
              <a:spcBef>
                <a:spcPts val="600"/>
              </a:spcBef>
              <a:buFont typeface="Arial" panose="020B0604020202020204" pitchFamily="34" charset="0"/>
              <a:buChar char="•"/>
            </a:pPr>
            <a:r>
              <a:rPr lang="en-US" sz="2600" dirty="0">
                <a:solidFill>
                  <a:srgbClr val="2F3B37"/>
                </a:solidFill>
                <a:latin typeface="Univers" panose="020B0503020202020204" pitchFamily="34" charset="0"/>
              </a:rPr>
              <a:t>Temperature and mass of sample are collected in real-time</a:t>
            </a:r>
          </a:p>
          <a:p>
            <a:pPr marL="285750" indent="-285750">
              <a:spcBef>
                <a:spcPts val="600"/>
              </a:spcBef>
              <a:buFont typeface="Arial" panose="020B0604020202020204" pitchFamily="34" charset="0"/>
              <a:buChar char="•"/>
            </a:pPr>
            <a:r>
              <a:rPr lang="en-US" sz="2600" dirty="0">
                <a:solidFill>
                  <a:srgbClr val="2F3B37"/>
                </a:solidFill>
                <a:latin typeface="Univers" panose="020B0503020202020204" pitchFamily="34" charset="0"/>
              </a:rPr>
              <a:t>Analysis</a:t>
            </a:r>
          </a:p>
          <a:p>
            <a:pPr marL="742950" lvl="1" indent="-285750">
              <a:spcBef>
                <a:spcPts val="600"/>
              </a:spcBef>
              <a:buFont typeface="Arial" panose="020B0604020202020204" pitchFamily="34" charset="0"/>
              <a:buChar char="•"/>
            </a:pPr>
            <a:r>
              <a:rPr lang="en-US" sz="2600" dirty="0">
                <a:solidFill>
                  <a:srgbClr val="2F3B37"/>
                </a:solidFill>
                <a:latin typeface="Univers" panose="020B0503020202020204" pitchFamily="34" charset="0"/>
              </a:rPr>
              <a:t>Mineralogy confirmed with X-Ray Diffraction (XRD)</a:t>
            </a:r>
          </a:p>
          <a:p>
            <a:pPr marL="742950" lvl="1" indent="-285750">
              <a:spcBef>
                <a:spcPts val="600"/>
              </a:spcBef>
              <a:buFont typeface="Arial" panose="020B0604020202020204" pitchFamily="34" charset="0"/>
              <a:buChar char="•"/>
            </a:pPr>
            <a:r>
              <a:rPr lang="en-US" sz="2600" dirty="0">
                <a:solidFill>
                  <a:srgbClr val="2F3B37"/>
                </a:solidFill>
                <a:latin typeface="Univers" panose="020B0503020202020204" pitchFamily="34" charset="0"/>
              </a:rPr>
              <a:t>Surface chemistry analyzed with X-ray Photoelectron Spectroscopy (XPS)</a:t>
            </a:r>
          </a:p>
          <a:p>
            <a:pPr marL="742950" lvl="1" indent="-285750">
              <a:spcBef>
                <a:spcPts val="600"/>
              </a:spcBef>
              <a:buFont typeface="Arial" panose="020B0604020202020204" pitchFamily="34" charset="0"/>
              <a:buChar char="•"/>
            </a:pPr>
            <a:r>
              <a:rPr lang="en-US" sz="2600" dirty="0">
                <a:solidFill>
                  <a:srgbClr val="2F3B37"/>
                </a:solidFill>
                <a:latin typeface="Univers" panose="020B0503020202020204" pitchFamily="34" charset="0"/>
              </a:rPr>
              <a:t>Milled using a Focused Ion Beam (FIB) </a:t>
            </a:r>
          </a:p>
          <a:p>
            <a:pPr marL="742950" lvl="1" indent="-285750">
              <a:spcBef>
                <a:spcPts val="600"/>
              </a:spcBef>
              <a:buFont typeface="Arial" panose="020B0604020202020204" pitchFamily="34" charset="0"/>
              <a:buChar char="•"/>
            </a:pPr>
            <a:r>
              <a:rPr lang="en-US" sz="2600" dirty="0">
                <a:solidFill>
                  <a:srgbClr val="2F3B37"/>
                </a:solidFill>
                <a:latin typeface="Univers" panose="020B0503020202020204" pitchFamily="34" charset="0"/>
              </a:rPr>
              <a:t>Surface chemistry analysis and visual confirmation of any physical changes completed with Scanning Electron Microscope/Energy Dispersive X-Ray Spectroscopy (SEM/EDS)</a:t>
            </a:r>
          </a:p>
        </p:txBody>
      </p:sp>
      <p:sp>
        <p:nvSpPr>
          <p:cNvPr id="106" name="Rectangle 105">
            <a:extLst>
              <a:ext uri="{FF2B5EF4-FFF2-40B4-BE49-F238E27FC236}">
                <a16:creationId xmlns:a16="http://schemas.microsoft.com/office/drawing/2014/main" id="{69D6ADE0-23E2-4B6B-8707-74C6FC280A36}"/>
              </a:ext>
            </a:extLst>
          </p:cNvPr>
          <p:cNvSpPr/>
          <p:nvPr/>
        </p:nvSpPr>
        <p:spPr>
          <a:xfrm>
            <a:off x="4543296" y="7561151"/>
            <a:ext cx="32154987" cy="2365636"/>
          </a:xfrm>
          <a:prstGeom prst="rect">
            <a:avLst/>
          </a:prstGeom>
          <a:solidFill>
            <a:srgbClr val="A1D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2F3B37"/>
                </a:solidFill>
                <a:latin typeface="Univers" panose="020B0503020202020204" pitchFamily="34" charset="0"/>
              </a:rPr>
              <a:t>Introduction</a:t>
            </a:r>
          </a:p>
          <a:p>
            <a:pPr algn="ctr"/>
            <a:endParaRPr lang="en-US" sz="1400" dirty="0">
              <a:solidFill>
                <a:srgbClr val="2F3B37"/>
              </a:solidFill>
              <a:latin typeface="Univers" panose="020B0503020202020204" pitchFamily="34" charset="0"/>
            </a:endParaRPr>
          </a:p>
          <a:p>
            <a:pPr algn="ctr"/>
            <a:r>
              <a:rPr lang="en-US" sz="2600" dirty="0">
                <a:solidFill>
                  <a:srgbClr val="2F3B37"/>
                </a:solidFill>
                <a:latin typeface="Univers" panose="020B0503020202020204" pitchFamily="34" charset="0"/>
              </a:rPr>
              <a:t>The objective of this project is to investigate the reactivity of calcium-bearing minerals with SO</a:t>
            </a:r>
            <a:r>
              <a:rPr lang="en-US" sz="2600" baseline="-25000" dirty="0">
                <a:solidFill>
                  <a:srgbClr val="2F3B37"/>
                </a:solidFill>
                <a:latin typeface="Univers" panose="020B0503020202020204" pitchFamily="34" charset="0"/>
              </a:rPr>
              <a:t>2</a:t>
            </a:r>
            <a:r>
              <a:rPr lang="en-US" sz="2600" dirty="0">
                <a:solidFill>
                  <a:srgbClr val="2F3B37"/>
                </a:solidFill>
                <a:latin typeface="Univers" panose="020B0503020202020204" pitchFamily="34" charset="0"/>
              </a:rPr>
              <a:t> in simulated Venus conditions. Due to calcium’s known reactivity with SO</a:t>
            </a:r>
            <a:r>
              <a:rPr lang="en-US" sz="2600" baseline="-25000" dirty="0">
                <a:solidFill>
                  <a:srgbClr val="2F3B37"/>
                </a:solidFill>
                <a:latin typeface="Univers" panose="020B0503020202020204" pitchFamily="34" charset="0"/>
              </a:rPr>
              <a:t>2  </a:t>
            </a:r>
            <a:r>
              <a:rPr lang="en-US" sz="2600" dirty="0">
                <a:solidFill>
                  <a:srgbClr val="2F3B37"/>
                </a:solidFill>
                <a:latin typeface="Univers" panose="020B0503020202020204" pitchFamily="34" charset="0"/>
              </a:rPr>
              <a:t>[1-3], the project will focus on isolating the reaction rates between calcium minerals that were formed under different geologic processes, and thus have different crystal structures and bonding strengths, with the SO</a:t>
            </a:r>
            <a:r>
              <a:rPr lang="en-US" sz="2600" baseline="-25000" dirty="0">
                <a:solidFill>
                  <a:srgbClr val="2F3B37"/>
                </a:solidFill>
                <a:latin typeface="Univers" panose="020B0503020202020204" pitchFamily="34" charset="0"/>
              </a:rPr>
              <a:t>2</a:t>
            </a:r>
            <a:r>
              <a:rPr lang="en-US" sz="2600" dirty="0">
                <a:solidFill>
                  <a:srgbClr val="2F3B37"/>
                </a:solidFill>
                <a:latin typeface="Univers" panose="020B0503020202020204" pitchFamily="34" charset="0"/>
              </a:rPr>
              <a:t> abundance on Venus. The results have important implications for understanding the past and current state of Venus such as determining if minerals formed under water-rich conditions in the past could be present today [4-5]. Furthermore, the thickness of secondary minerals on the surface of our samples may assist in interpreting surface emissivity data that will be collected by </a:t>
            </a:r>
            <a:r>
              <a:rPr lang="en-US" sz="2600" dirty="0" err="1">
                <a:solidFill>
                  <a:srgbClr val="2F3B37"/>
                </a:solidFill>
                <a:latin typeface="Univers" panose="020B0503020202020204" pitchFamily="34" charset="0"/>
              </a:rPr>
              <a:t>EnVision</a:t>
            </a:r>
            <a:r>
              <a:rPr lang="en-US" sz="2600" dirty="0">
                <a:solidFill>
                  <a:srgbClr val="2F3B37"/>
                </a:solidFill>
                <a:latin typeface="Univers" panose="020B0503020202020204" pitchFamily="34" charset="0"/>
              </a:rPr>
              <a:t> and VERITAS [6-7].</a:t>
            </a:r>
          </a:p>
        </p:txBody>
      </p:sp>
      <p:cxnSp>
        <p:nvCxnSpPr>
          <p:cNvPr id="58" name="Straight Connector 57">
            <a:extLst>
              <a:ext uri="{FF2B5EF4-FFF2-40B4-BE49-F238E27FC236}">
                <a16:creationId xmlns:a16="http://schemas.microsoft.com/office/drawing/2014/main" id="{A40584E7-FD32-46BA-841A-77C5C89535E3}"/>
              </a:ext>
            </a:extLst>
          </p:cNvPr>
          <p:cNvCxnSpPr>
            <a:cxnSpLocks/>
          </p:cNvCxnSpPr>
          <p:nvPr/>
        </p:nvCxnSpPr>
        <p:spPr>
          <a:xfrm>
            <a:off x="15082961" y="8144419"/>
            <a:ext cx="10926292" cy="0"/>
          </a:xfrm>
          <a:prstGeom prst="line">
            <a:avLst/>
          </a:prstGeom>
          <a:ln>
            <a:solidFill>
              <a:srgbClr val="1F2D29"/>
            </a:solidFill>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F386D059-504F-40B3-995F-0FE47CDB00ED}"/>
              </a:ext>
            </a:extLst>
          </p:cNvPr>
          <p:cNvSpPr/>
          <p:nvPr/>
        </p:nvSpPr>
        <p:spPr>
          <a:xfrm>
            <a:off x="4521642" y="20476636"/>
            <a:ext cx="10561320" cy="10347954"/>
          </a:xfrm>
          <a:prstGeom prst="rect">
            <a:avLst/>
          </a:prstGeom>
          <a:solidFill>
            <a:srgbClr val="81C864"/>
          </a:solidFill>
          <a:ln>
            <a:solidFill>
              <a:srgbClr val="1F2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182880" algn="ctr">
              <a:spcBef>
                <a:spcPts val="0"/>
              </a:spcBef>
              <a:spcAft>
                <a:spcPts val="0"/>
              </a:spcAft>
            </a:pPr>
            <a:r>
              <a:rPr lang="en-US" sz="3500" dirty="0">
                <a:solidFill>
                  <a:schemeClr val="bg1"/>
                </a:solidFill>
                <a:effectLst/>
                <a:latin typeface="Univers" panose="020B0503020202020204" pitchFamily="34" charset="0"/>
                <a:ea typeface="Times New Roman" panose="02020603050405020304" pitchFamily="18" charset="0"/>
              </a:rPr>
              <a:t>Results</a:t>
            </a:r>
          </a:p>
          <a:p>
            <a:pPr marL="0" marR="0" indent="182880" algn="ctr">
              <a:spcBef>
                <a:spcPts val="0"/>
              </a:spcBef>
              <a:spcAft>
                <a:spcPts val="0"/>
              </a:spcAft>
            </a:pPr>
            <a:endParaRPr lang="en-US" sz="3500" dirty="0">
              <a:solidFill>
                <a:schemeClr val="bg1"/>
              </a:solidFill>
              <a:latin typeface="Univers" panose="020B0503020202020204" pitchFamily="34" charset="0"/>
              <a:ea typeface="Times New Roman" panose="02020603050405020304" pitchFamily="18" charset="0"/>
            </a:endParaRPr>
          </a:p>
          <a:p>
            <a:pPr marL="0" marR="0" indent="182880" algn="ctr">
              <a:spcBef>
                <a:spcPts val="0"/>
              </a:spcBef>
              <a:spcAft>
                <a:spcPts val="0"/>
              </a:spcAft>
            </a:pPr>
            <a:endParaRPr lang="en-US" sz="3500" dirty="0">
              <a:solidFill>
                <a:schemeClr val="bg1"/>
              </a:solidFill>
              <a:effectLst/>
              <a:latin typeface="Univers" panose="020B0503020202020204" pitchFamily="34" charset="0"/>
              <a:ea typeface="Times New Roman" panose="02020603050405020304" pitchFamily="18" charset="0"/>
            </a:endParaRPr>
          </a:p>
          <a:p>
            <a:pPr marL="0" marR="0" indent="182880" algn="ctr">
              <a:spcBef>
                <a:spcPts val="0"/>
              </a:spcBef>
              <a:spcAft>
                <a:spcPts val="0"/>
              </a:spcAft>
            </a:pPr>
            <a:endParaRPr lang="en-US" sz="3500" dirty="0">
              <a:solidFill>
                <a:schemeClr val="bg1"/>
              </a:solidFill>
              <a:latin typeface="Univers" panose="020B0503020202020204" pitchFamily="34" charset="0"/>
              <a:ea typeface="Times New Roman" panose="02020603050405020304" pitchFamily="18" charset="0"/>
            </a:endParaRPr>
          </a:p>
          <a:p>
            <a:pPr marL="0" marR="0" indent="182880" algn="ctr">
              <a:spcBef>
                <a:spcPts val="0"/>
              </a:spcBef>
              <a:spcAft>
                <a:spcPts val="0"/>
              </a:spcAft>
            </a:pPr>
            <a:endParaRPr lang="en-US" sz="3500" dirty="0">
              <a:solidFill>
                <a:schemeClr val="bg1"/>
              </a:solidFill>
              <a:effectLst/>
              <a:latin typeface="Univers" panose="020B0503020202020204" pitchFamily="34" charset="0"/>
              <a:ea typeface="Times New Roman" panose="02020603050405020304" pitchFamily="18" charset="0"/>
            </a:endParaRPr>
          </a:p>
          <a:p>
            <a:pPr marL="0" marR="0" indent="182880" algn="ctr">
              <a:spcBef>
                <a:spcPts val="0"/>
              </a:spcBef>
              <a:spcAft>
                <a:spcPts val="0"/>
              </a:spcAft>
            </a:pPr>
            <a:endParaRPr lang="en-US" sz="3500" dirty="0">
              <a:solidFill>
                <a:schemeClr val="bg1"/>
              </a:solidFill>
              <a:latin typeface="Univers" panose="020B0503020202020204" pitchFamily="34" charset="0"/>
              <a:ea typeface="Times New Roman" panose="02020603050405020304" pitchFamily="18" charset="0"/>
            </a:endParaRPr>
          </a:p>
          <a:p>
            <a:pPr marL="0" marR="0" indent="182880" algn="ctr">
              <a:spcBef>
                <a:spcPts val="0"/>
              </a:spcBef>
              <a:spcAft>
                <a:spcPts val="0"/>
              </a:spcAft>
            </a:pPr>
            <a:endParaRPr lang="en-US" sz="3500" dirty="0">
              <a:solidFill>
                <a:schemeClr val="bg1"/>
              </a:solidFill>
              <a:effectLst/>
              <a:latin typeface="Univers" panose="020B0503020202020204" pitchFamily="34" charset="0"/>
              <a:ea typeface="Times New Roman" panose="02020603050405020304" pitchFamily="18" charset="0"/>
            </a:endParaRPr>
          </a:p>
          <a:p>
            <a:pPr marL="0" marR="0" indent="182880" algn="ctr">
              <a:spcBef>
                <a:spcPts val="0"/>
              </a:spcBef>
              <a:spcAft>
                <a:spcPts val="0"/>
              </a:spcAft>
            </a:pPr>
            <a:endParaRPr lang="en-US" sz="3500" dirty="0">
              <a:solidFill>
                <a:schemeClr val="bg1"/>
              </a:solidFill>
              <a:latin typeface="Univers" panose="020B0503020202020204" pitchFamily="34" charset="0"/>
              <a:ea typeface="Times New Roman" panose="02020603050405020304" pitchFamily="18" charset="0"/>
            </a:endParaRPr>
          </a:p>
          <a:p>
            <a:pPr marL="0" marR="0" indent="182880" algn="ctr">
              <a:spcBef>
                <a:spcPts val="0"/>
              </a:spcBef>
              <a:spcAft>
                <a:spcPts val="0"/>
              </a:spcAft>
            </a:pPr>
            <a:endParaRPr lang="en-US" sz="3500" dirty="0">
              <a:solidFill>
                <a:schemeClr val="bg1"/>
              </a:solidFill>
              <a:effectLst/>
              <a:latin typeface="Univers" panose="020B0503020202020204" pitchFamily="34" charset="0"/>
              <a:ea typeface="Times New Roman" panose="02020603050405020304" pitchFamily="18" charset="0"/>
            </a:endParaRPr>
          </a:p>
          <a:p>
            <a:pPr marL="0" marR="0" indent="182880" algn="ctr">
              <a:spcBef>
                <a:spcPts val="0"/>
              </a:spcBef>
              <a:spcAft>
                <a:spcPts val="0"/>
              </a:spcAft>
            </a:pPr>
            <a:endParaRPr lang="en-US" sz="3500" dirty="0">
              <a:solidFill>
                <a:schemeClr val="bg1"/>
              </a:solidFill>
              <a:latin typeface="Univers" panose="020B0503020202020204" pitchFamily="34" charset="0"/>
              <a:ea typeface="Times New Roman" panose="02020603050405020304" pitchFamily="18" charset="0"/>
            </a:endParaRPr>
          </a:p>
          <a:p>
            <a:pPr marL="0" marR="0" indent="182880" algn="ctr">
              <a:spcBef>
                <a:spcPts val="0"/>
              </a:spcBef>
              <a:spcAft>
                <a:spcPts val="0"/>
              </a:spcAft>
            </a:pPr>
            <a:endParaRPr lang="en-US" sz="3500" dirty="0">
              <a:solidFill>
                <a:schemeClr val="bg1"/>
              </a:solidFill>
              <a:effectLst/>
              <a:latin typeface="Univers" panose="020B0503020202020204" pitchFamily="34" charset="0"/>
              <a:ea typeface="Times New Roman" panose="02020603050405020304" pitchFamily="18" charset="0"/>
            </a:endParaRPr>
          </a:p>
          <a:p>
            <a:pPr marL="0" marR="0" indent="182880" algn="ctr">
              <a:spcBef>
                <a:spcPts val="0"/>
              </a:spcBef>
              <a:spcAft>
                <a:spcPts val="0"/>
              </a:spcAft>
            </a:pPr>
            <a:endParaRPr lang="en-US" sz="3500" dirty="0">
              <a:solidFill>
                <a:schemeClr val="bg1"/>
              </a:solidFill>
              <a:latin typeface="Univers" panose="020B0503020202020204" pitchFamily="34" charset="0"/>
              <a:ea typeface="Times New Roman" panose="02020603050405020304" pitchFamily="18" charset="0"/>
            </a:endParaRPr>
          </a:p>
          <a:p>
            <a:pPr marL="0" marR="0" indent="182880" algn="ctr">
              <a:spcBef>
                <a:spcPts val="0"/>
              </a:spcBef>
              <a:spcAft>
                <a:spcPts val="0"/>
              </a:spcAft>
            </a:pPr>
            <a:endParaRPr lang="en-US" sz="3500" dirty="0">
              <a:solidFill>
                <a:schemeClr val="bg1"/>
              </a:solidFill>
              <a:effectLst/>
              <a:latin typeface="Univers" panose="020B0503020202020204" pitchFamily="34" charset="0"/>
              <a:ea typeface="Times New Roman" panose="02020603050405020304" pitchFamily="18" charset="0"/>
            </a:endParaRPr>
          </a:p>
          <a:p>
            <a:pPr marL="0" marR="0" indent="182880" algn="ctr">
              <a:spcBef>
                <a:spcPts val="0"/>
              </a:spcBef>
              <a:spcAft>
                <a:spcPts val="0"/>
              </a:spcAft>
            </a:pPr>
            <a:endParaRPr lang="en-US" sz="3500" dirty="0">
              <a:solidFill>
                <a:schemeClr val="bg1"/>
              </a:solidFill>
              <a:latin typeface="Univers" panose="020B0503020202020204" pitchFamily="34" charset="0"/>
              <a:ea typeface="Times New Roman" panose="02020603050405020304" pitchFamily="18" charset="0"/>
            </a:endParaRPr>
          </a:p>
          <a:p>
            <a:pPr marL="0" marR="0" indent="182880" algn="ctr">
              <a:spcBef>
                <a:spcPts val="0"/>
              </a:spcBef>
              <a:spcAft>
                <a:spcPts val="0"/>
              </a:spcAft>
            </a:pPr>
            <a:endParaRPr lang="en-US" sz="3500" dirty="0">
              <a:solidFill>
                <a:schemeClr val="bg1"/>
              </a:solidFill>
              <a:effectLst/>
              <a:latin typeface="Univers" panose="020B0503020202020204" pitchFamily="34" charset="0"/>
              <a:ea typeface="Times New Roman" panose="02020603050405020304" pitchFamily="18" charset="0"/>
            </a:endParaRPr>
          </a:p>
          <a:p>
            <a:pPr marL="0" marR="0" indent="182880" algn="ctr">
              <a:spcBef>
                <a:spcPts val="0"/>
              </a:spcBef>
              <a:spcAft>
                <a:spcPts val="0"/>
              </a:spcAft>
            </a:pPr>
            <a:endParaRPr lang="en-US" sz="3500" dirty="0">
              <a:solidFill>
                <a:schemeClr val="bg1"/>
              </a:solidFill>
              <a:latin typeface="Univers" panose="020B0503020202020204" pitchFamily="34" charset="0"/>
              <a:ea typeface="Times New Roman" panose="02020603050405020304" pitchFamily="18" charset="0"/>
            </a:endParaRPr>
          </a:p>
          <a:p>
            <a:pPr marL="0" marR="0" indent="182880" algn="ctr">
              <a:spcBef>
                <a:spcPts val="0"/>
              </a:spcBef>
              <a:spcAft>
                <a:spcPts val="0"/>
              </a:spcAft>
            </a:pPr>
            <a:endParaRPr lang="en-US" sz="3500" dirty="0">
              <a:solidFill>
                <a:schemeClr val="bg1"/>
              </a:solidFill>
              <a:effectLst/>
              <a:latin typeface="Univers" panose="020B0503020202020204" pitchFamily="34" charset="0"/>
              <a:ea typeface="Times New Roman" panose="02020603050405020304" pitchFamily="18" charset="0"/>
            </a:endParaRPr>
          </a:p>
          <a:p>
            <a:pPr marL="0" marR="0" indent="182880" algn="ctr">
              <a:spcBef>
                <a:spcPts val="0"/>
              </a:spcBef>
              <a:spcAft>
                <a:spcPts val="0"/>
              </a:spcAft>
            </a:pPr>
            <a:endParaRPr lang="en-US" sz="3500" dirty="0">
              <a:solidFill>
                <a:schemeClr val="bg1"/>
              </a:solidFill>
              <a:latin typeface="Univers" panose="020B0503020202020204" pitchFamily="34" charset="0"/>
              <a:ea typeface="Times New Roman" panose="02020603050405020304" pitchFamily="18" charset="0"/>
            </a:endParaRPr>
          </a:p>
          <a:p>
            <a:pPr marL="0" marR="0" indent="182880" algn="ctr">
              <a:spcBef>
                <a:spcPts val="0"/>
              </a:spcBef>
              <a:spcAft>
                <a:spcPts val="0"/>
              </a:spcAft>
            </a:pPr>
            <a:endParaRPr lang="en-US" sz="3500" dirty="0">
              <a:solidFill>
                <a:schemeClr val="bg1"/>
              </a:solidFill>
              <a:effectLst/>
              <a:latin typeface="Univers" panose="020B0503020202020204" pitchFamily="34" charset="0"/>
              <a:ea typeface="Times New Roman" panose="02020603050405020304" pitchFamily="18" charset="0"/>
            </a:endParaRPr>
          </a:p>
        </p:txBody>
      </p:sp>
      <p:sp>
        <p:nvSpPr>
          <p:cNvPr id="109" name="Rectangle 108">
            <a:extLst>
              <a:ext uri="{FF2B5EF4-FFF2-40B4-BE49-F238E27FC236}">
                <a16:creationId xmlns:a16="http://schemas.microsoft.com/office/drawing/2014/main" id="{F534C5C8-1F76-4361-B619-9AD0E25B0413}"/>
              </a:ext>
            </a:extLst>
          </p:cNvPr>
          <p:cNvSpPr/>
          <p:nvPr/>
        </p:nvSpPr>
        <p:spPr>
          <a:xfrm>
            <a:off x="15329302" y="10155114"/>
            <a:ext cx="10561320" cy="17864928"/>
          </a:xfrm>
          <a:prstGeom prst="rect">
            <a:avLst/>
          </a:prstGeom>
          <a:solidFill>
            <a:srgbClr val="B6DF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182880" algn="ctr">
              <a:spcBef>
                <a:spcPts val="0"/>
              </a:spcBef>
              <a:spcAft>
                <a:spcPts val="0"/>
              </a:spcAft>
            </a:pPr>
            <a:endParaRPr lang="en-US" sz="1800" dirty="0">
              <a:effectLst/>
              <a:latin typeface="Univers" panose="020B0503020202020204" pitchFamily="34" charset="0"/>
              <a:ea typeface="Times New Roman" panose="02020603050405020304" pitchFamily="18" charset="0"/>
            </a:endParaRPr>
          </a:p>
        </p:txBody>
      </p:sp>
      <p:sp>
        <p:nvSpPr>
          <p:cNvPr id="110" name="Rectangle 109">
            <a:extLst>
              <a:ext uri="{FF2B5EF4-FFF2-40B4-BE49-F238E27FC236}">
                <a16:creationId xmlns:a16="http://schemas.microsoft.com/office/drawing/2014/main" id="{14949BA9-6CB1-4585-B59E-FF2ACF21ABAA}"/>
              </a:ext>
            </a:extLst>
          </p:cNvPr>
          <p:cNvSpPr/>
          <p:nvPr/>
        </p:nvSpPr>
        <p:spPr>
          <a:xfrm>
            <a:off x="15329300" y="28198585"/>
            <a:ext cx="10561322" cy="2626005"/>
          </a:xfrm>
          <a:prstGeom prst="rect">
            <a:avLst/>
          </a:prstGeom>
          <a:solidFill>
            <a:srgbClr val="9DD5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182880" algn="ctr">
              <a:spcBef>
                <a:spcPts val="0"/>
              </a:spcBef>
              <a:spcAft>
                <a:spcPts val="0"/>
              </a:spcAft>
            </a:pPr>
            <a:r>
              <a:rPr lang="en-US" sz="2400" dirty="0">
                <a:solidFill>
                  <a:srgbClr val="2F3B37"/>
                </a:solidFill>
                <a:effectLst/>
                <a:latin typeface="Univers" panose="020B0503020202020204" pitchFamily="34" charset="0"/>
                <a:ea typeface="Times New Roman" panose="02020603050405020304" pitchFamily="18" charset="0"/>
              </a:rPr>
              <a:t>References</a:t>
            </a:r>
          </a:p>
          <a:p>
            <a:pPr marL="0" marR="0" indent="182880" algn="just">
              <a:spcBef>
                <a:spcPts val="0"/>
              </a:spcBef>
              <a:spcAft>
                <a:spcPts val="0"/>
              </a:spcAft>
            </a:pPr>
            <a:endParaRPr lang="en-US" dirty="0">
              <a:solidFill>
                <a:srgbClr val="2F3B37"/>
              </a:solidFill>
              <a:latin typeface="Univers" panose="020B0503020202020204" pitchFamily="34" charset="0"/>
              <a:ea typeface="Times New Roman" panose="02020603050405020304" pitchFamily="18" charset="0"/>
            </a:endParaRPr>
          </a:p>
          <a:p>
            <a:pPr marL="0" marR="0" indent="182880" algn="just">
              <a:spcBef>
                <a:spcPts val="0"/>
              </a:spcBef>
              <a:spcAft>
                <a:spcPts val="0"/>
              </a:spcAft>
            </a:pPr>
            <a:r>
              <a:rPr lang="en-US" sz="1800" dirty="0">
                <a:solidFill>
                  <a:srgbClr val="2F3B37"/>
                </a:solidFill>
                <a:effectLst/>
                <a:latin typeface="Univers" panose="020B0503020202020204" pitchFamily="34" charset="0"/>
                <a:ea typeface="Times New Roman" panose="02020603050405020304" pitchFamily="18" charset="0"/>
              </a:rPr>
              <a:t>[1] Fegley, B. and </a:t>
            </a:r>
            <a:r>
              <a:rPr lang="en-US" sz="1800" dirty="0" err="1">
                <a:solidFill>
                  <a:srgbClr val="2F3B37"/>
                </a:solidFill>
                <a:effectLst/>
                <a:latin typeface="Univers" panose="020B0503020202020204" pitchFamily="34" charset="0"/>
                <a:ea typeface="Times New Roman" panose="02020603050405020304" pitchFamily="18" charset="0"/>
              </a:rPr>
              <a:t>Prinn</a:t>
            </a:r>
            <a:r>
              <a:rPr lang="en-US" sz="1800" dirty="0">
                <a:solidFill>
                  <a:srgbClr val="2F3B37"/>
                </a:solidFill>
                <a:effectLst/>
                <a:latin typeface="Univers" panose="020B0503020202020204" pitchFamily="34" charset="0"/>
                <a:ea typeface="Times New Roman" panose="02020603050405020304" pitchFamily="18" charset="0"/>
              </a:rPr>
              <a:t>, R. G. (1989) </a:t>
            </a:r>
            <a:r>
              <a:rPr lang="en-US" sz="1800" i="1" dirty="0">
                <a:solidFill>
                  <a:srgbClr val="2F3B37"/>
                </a:solidFill>
                <a:effectLst/>
                <a:latin typeface="Univers" panose="020B0503020202020204" pitchFamily="34" charset="0"/>
                <a:ea typeface="Times New Roman" panose="02020603050405020304" pitchFamily="18" charset="0"/>
              </a:rPr>
              <a:t>Nature</a:t>
            </a:r>
            <a:r>
              <a:rPr lang="en-US" sz="1800" dirty="0">
                <a:solidFill>
                  <a:srgbClr val="2F3B37"/>
                </a:solidFill>
                <a:effectLst/>
                <a:latin typeface="Univers" panose="020B0503020202020204" pitchFamily="34" charset="0"/>
                <a:ea typeface="Times New Roman" panose="02020603050405020304" pitchFamily="18" charset="0"/>
              </a:rPr>
              <a:t>, 337, 6202, 55-58 [2] Radoman-Shaw B. G. (2019) </a:t>
            </a:r>
            <a:r>
              <a:rPr lang="en-US" sz="1800" i="1" dirty="0">
                <a:solidFill>
                  <a:srgbClr val="2F3B37"/>
                </a:solidFill>
                <a:effectLst/>
                <a:latin typeface="Univers" panose="020B0503020202020204" pitchFamily="34" charset="0"/>
                <a:ea typeface="Times New Roman" panose="02020603050405020304" pitchFamily="18" charset="0"/>
              </a:rPr>
              <a:t>Exposure of Basaltic Materials to Venus Surface Conditions using the Glenn Extreme Environment Rig (GEER)</a:t>
            </a:r>
            <a:r>
              <a:rPr lang="en-US" sz="1800" dirty="0">
                <a:solidFill>
                  <a:srgbClr val="2F3B37"/>
                </a:solidFill>
                <a:effectLst/>
                <a:latin typeface="Univers" panose="020B0503020202020204" pitchFamily="34" charset="0"/>
                <a:ea typeface="Times New Roman" panose="02020603050405020304" pitchFamily="18" charset="0"/>
              </a:rPr>
              <a:t>. Case Western Reserve University. </a:t>
            </a:r>
            <a:r>
              <a:rPr lang="en-GB" sz="1800" dirty="0">
                <a:solidFill>
                  <a:srgbClr val="2F3B37"/>
                </a:solidFill>
                <a:effectLst/>
                <a:latin typeface="Univers" panose="020B0503020202020204" pitchFamily="34" charset="0"/>
                <a:ea typeface="Calibri" panose="020F0502020204030204" pitchFamily="34" charset="0"/>
              </a:rPr>
              <a:t>[3] Santos, A. R. et al., (2023), JGR: Planets, </a:t>
            </a:r>
            <a:r>
              <a:rPr lang="en-GB" sz="1800" dirty="0" err="1">
                <a:solidFill>
                  <a:srgbClr val="2F3B37"/>
                </a:solidFill>
                <a:effectLst/>
                <a:latin typeface="Univers" panose="020B0503020202020204" pitchFamily="34" charset="0"/>
                <a:ea typeface="Calibri" panose="020F0502020204030204" pitchFamily="34" charset="0"/>
              </a:rPr>
              <a:t>Meteorit</a:t>
            </a:r>
            <a:r>
              <a:rPr lang="en-GB" sz="1800" dirty="0">
                <a:solidFill>
                  <a:srgbClr val="2F3B37"/>
                </a:solidFill>
                <a:effectLst/>
                <a:latin typeface="Univers" panose="020B0503020202020204" pitchFamily="34" charset="0"/>
                <a:ea typeface="Calibri" panose="020F0502020204030204" pitchFamily="34" charset="0"/>
              </a:rPr>
              <a:t>. Planet Sci., 57, 10 </a:t>
            </a:r>
            <a:r>
              <a:rPr lang="en-US" sz="1800" dirty="0">
                <a:solidFill>
                  <a:srgbClr val="2F3B37"/>
                </a:solidFill>
                <a:effectLst/>
                <a:latin typeface="Univers" panose="020B0503020202020204" pitchFamily="34" charset="0"/>
                <a:ea typeface="Times New Roman" panose="02020603050405020304" pitchFamily="18" charset="0"/>
              </a:rPr>
              <a:t>[</a:t>
            </a:r>
            <a:r>
              <a:rPr lang="en-US" dirty="0">
                <a:solidFill>
                  <a:srgbClr val="2F3B37"/>
                </a:solidFill>
                <a:latin typeface="Univers" panose="020B0503020202020204" pitchFamily="34" charset="0"/>
                <a:ea typeface="Times New Roman" panose="02020603050405020304" pitchFamily="18" charset="0"/>
              </a:rPr>
              <a:t>4</a:t>
            </a:r>
            <a:r>
              <a:rPr lang="en-US" sz="1800" dirty="0">
                <a:solidFill>
                  <a:srgbClr val="2F3B37"/>
                </a:solidFill>
                <a:effectLst/>
                <a:latin typeface="Univers" panose="020B0503020202020204" pitchFamily="34" charset="0"/>
                <a:ea typeface="Times New Roman" panose="02020603050405020304" pitchFamily="18" charset="0"/>
              </a:rPr>
              <a:t>] Johnson N. M. and Fegley B. (2003) </a:t>
            </a:r>
            <a:r>
              <a:rPr lang="en-US" sz="1800" i="1" dirty="0">
                <a:solidFill>
                  <a:srgbClr val="2F3B37"/>
                </a:solidFill>
                <a:effectLst/>
                <a:latin typeface="Univers" panose="020B0503020202020204" pitchFamily="34" charset="0"/>
                <a:ea typeface="Times New Roman" panose="02020603050405020304" pitchFamily="18" charset="0"/>
              </a:rPr>
              <a:t>Icarus, </a:t>
            </a:r>
            <a:r>
              <a:rPr lang="en-US" sz="1800" dirty="0">
                <a:solidFill>
                  <a:srgbClr val="2F3B37"/>
                </a:solidFill>
                <a:effectLst/>
                <a:latin typeface="Univers" panose="020B0503020202020204" pitchFamily="34" charset="0"/>
                <a:ea typeface="Times New Roman" panose="02020603050405020304" pitchFamily="18" charset="0"/>
              </a:rPr>
              <a:t>164</a:t>
            </a:r>
            <a:r>
              <a:rPr lang="en-US" sz="1800" i="1" dirty="0">
                <a:solidFill>
                  <a:srgbClr val="2F3B37"/>
                </a:solidFill>
                <a:effectLst/>
                <a:latin typeface="Univers" panose="020B0503020202020204" pitchFamily="34" charset="0"/>
                <a:ea typeface="Times New Roman" panose="02020603050405020304" pitchFamily="18" charset="0"/>
              </a:rPr>
              <a:t>, </a:t>
            </a:r>
            <a:r>
              <a:rPr lang="en-US" sz="1800" dirty="0">
                <a:solidFill>
                  <a:srgbClr val="2F3B37"/>
                </a:solidFill>
                <a:effectLst/>
                <a:latin typeface="Univers" panose="020B0503020202020204" pitchFamily="34" charset="0"/>
                <a:ea typeface="Times New Roman" panose="02020603050405020304" pitchFamily="18" charset="0"/>
              </a:rPr>
              <a:t>317-333. [5] Fegley Jr., B., Treiman, A. H. (1992) Venus and Mars: Atmosphere, Ionospheres, and Solar Wind Interactions, Geophysical Monograph, 66, 7-72. [6] Dyar, M. D., et al. (2021) </a:t>
            </a:r>
            <a:r>
              <a:rPr lang="en-US" sz="1800" i="1" dirty="0">
                <a:solidFill>
                  <a:srgbClr val="2F3B37"/>
                </a:solidFill>
                <a:effectLst/>
                <a:latin typeface="Univers" panose="020B0503020202020204" pitchFamily="34" charset="0"/>
                <a:ea typeface="Times New Roman" panose="02020603050405020304" pitchFamily="18" charset="0"/>
              </a:rPr>
              <a:t>Icarus</a:t>
            </a:r>
            <a:r>
              <a:rPr lang="en-US" sz="1800" dirty="0">
                <a:solidFill>
                  <a:srgbClr val="2F3B37"/>
                </a:solidFill>
                <a:effectLst/>
                <a:latin typeface="Univers" panose="020B0503020202020204" pitchFamily="34" charset="0"/>
                <a:ea typeface="Times New Roman" panose="02020603050405020304" pitchFamily="18" charset="0"/>
              </a:rPr>
              <a:t>, 358, 114139. [7] Helbert, J. et al. (2021) </a:t>
            </a:r>
            <a:r>
              <a:rPr lang="en-US" sz="1800" i="1" dirty="0">
                <a:solidFill>
                  <a:srgbClr val="2F3B37"/>
                </a:solidFill>
                <a:effectLst/>
                <a:latin typeface="Univers" panose="020B0503020202020204" pitchFamily="34" charset="0"/>
                <a:ea typeface="Times New Roman" panose="02020603050405020304" pitchFamily="18" charset="0"/>
              </a:rPr>
              <a:t>Science Advances</a:t>
            </a:r>
            <a:r>
              <a:rPr lang="en-US" sz="1800" dirty="0">
                <a:solidFill>
                  <a:srgbClr val="2F3B37"/>
                </a:solidFill>
                <a:effectLst/>
                <a:latin typeface="Univers" panose="020B0503020202020204" pitchFamily="34" charset="0"/>
                <a:ea typeface="Times New Roman" panose="02020603050405020304" pitchFamily="18" charset="0"/>
              </a:rPr>
              <a:t>, 7, 3. </a:t>
            </a:r>
          </a:p>
        </p:txBody>
      </p:sp>
      <p:sp>
        <p:nvSpPr>
          <p:cNvPr id="19" name="Rectangle 18">
            <a:extLst>
              <a:ext uri="{FF2B5EF4-FFF2-40B4-BE49-F238E27FC236}">
                <a16:creationId xmlns:a16="http://schemas.microsoft.com/office/drawing/2014/main" id="{8E49917E-7E10-4624-84E9-677467843508}"/>
              </a:ext>
            </a:extLst>
          </p:cNvPr>
          <p:cNvSpPr/>
          <p:nvPr/>
        </p:nvSpPr>
        <p:spPr>
          <a:xfrm>
            <a:off x="26136961" y="29051249"/>
            <a:ext cx="10561322" cy="1773341"/>
          </a:xfrm>
          <a:prstGeom prst="rect">
            <a:avLst/>
          </a:prstGeom>
          <a:solidFill>
            <a:srgbClr val="86CB6B"/>
          </a:solidFill>
          <a:ln>
            <a:solidFill>
              <a:srgbClr val="1F2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182880" algn="ctr">
              <a:spcBef>
                <a:spcPts val="0"/>
              </a:spcBef>
              <a:spcAft>
                <a:spcPts val="0"/>
              </a:spcAft>
            </a:pPr>
            <a:r>
              <a:rPr lang="en-US" sz="2400" dirty="0">
                <a:solidFill>
                  <a:srgbClr val="2F3B37"/>
                </a:solidFill>
                <a:effectLst/>
                <a:latin typeface="Univers" panose="020B0503020202020204" pitchFamily="34" charset="0"/>
                <a:ea typeface="Times New Roman" panose="02020603050405020304" pitchFamily="18" charset="0"/>
              </a:rPr>
              <a:t>Acknowledgements</a:t>
            </a:r>
          </a:p>
          <a:p>
            <a:pPr marL="0" marR="0" indent="182880" algn="ctr">
              <a:spcBef>
                <a:spcPts val="0"/>
              </a:spcBef>
              <a:spcAft>
                <a:spcPts val="0"/>
              </a:spcAft>
            </a:pPr>
            <a:endParaRPr lang="en-US" sz="1800" dirty="0">
              <a:solidFill>
                <a:srgbClr val="2F3B37"/>
              </a:solidFill>
              <a:effectLst/>
              <a:latin typeface="Univers" panose="020B0503020202020204" pitchFamily="34" charset="0"/>
              <a:ea typeface="Times New Roman" panose="02020603050405020304" pitchFamily="18" charset="0"/>
            </a:endParaRPr>
          </a:p>
          <a:p>
            <a:pPr marL="0" marR="0" indent="182880" algn="just">
              <a:spcBef>
                <a:spcPts val="0"/>
              </a:spcBef>
              <a:spcAft>
                <a:spcPts val="0"/>
              </a:spcAft>
            </a:pPr>
            <a:r>
              <a:rPr lang="en-US" sz="1800" dirty="0">
                <a:solidFill>
                  <a:srgbClr val="2F3B37"/>
                </a:solidFill>
                <a:effectLst/>
                <a:latin typeface="Univers" panose="020B0503020202020204" pitchFamily="34" charset="0"/>
                <a:ea typeface="Times New Roman" panose="02020603050405020304" pitchFamily="18" charset="0"/>
              </a:rPr>
              <a:t>The PI was supported by an appointment to the NASA Postdoctoral Program at the NASA GRC, administered by ORAU under contract with NASA. The authors would like to acknowledge Nathan S. Jacobson (NASA Glenn), John Setlock (Univ. of Toledo/NASA Glenn), and Peter Bonacuse (NASA Glenn) for their assistance in the lab.</a:t>
            </a:r>
          </a:p>
        </p:txBody>
      </p:sp>
      <p:cxnSp>
        <p:nvCxnSpPr>
          <p:cNvPr id="111" name="Straight Connector 110">
            <a:extLst>
              <a:ext uri="{FF2B5EF4-FFF2-40B4-BE49-F238E27FC236}">
                <a16:creationId xmlns:a16="http://schemas.microsoft.com/office/drawing/2014/main" id="{D7AEBF6F-6AE3-402A-A61E-F9C455E26D0C}"/>
              </a:ext>
            </a:extLst>
          </p:cNvPr>
          <p:cNvCxnSpPr>
            <a:cxnSpLocks/>
          </p:cNvCxnSpPr>
          <p:nvPr/>
        </p:nvCxnSpPr>
        <p:spPr>
          <a:xfrm>
            <a:off x="28375102" y="29509692"/>
            <a:ext cx="6400800" cy="0"/>
          </a:xfrm>
          <a:prstGeom prst="line">
            <a:avLst/>
          </a:prstGeom>
          <a:ln>
            <a:solidFill>
              <a:srgbClr val="1F2D29"/>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607A2F3E-8C30-4D89-9A63-6704BF947EED}"/>
              </a:ext>
            </a:extLst>
          </p:cNvPr>
          <p:cNvSpPr/>
          <p:nvPr/>
        </p:nvSpPr>
        <p:spPr>
          <a:xfrm>
            <a:off x="26136963" y="10155115"/>
            <a:ext cx="10561320" cy="13663429"/>
          </a:xfrm>
          <a:prstGeom prst="rect">
            <a:avLst/>
          </a:prstGeom>
          <a:solidFill>
            <a:srgbClr val="9DD5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182880" algn="ctr">
              <a:spcBef>
                <a:spcPts val="0"/>
              </a:spcBef>
              <a:spcAft>
                <a:spcPts val="0"/>
              </a:spcAft>
            </a:pPr>
            <a:endParaRPr lang="en-US" sz="1800" dirty="0">
              <a:solidFill>
                <a:schemeClr val="bg1"/>
              </a:solidFill>
              <a:effectLst/>
              <a:latin typeface="Univers" panose="020B0503020202020204" pitchFamily="34"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1664F976-2A01-40AD-8E13-D94055FCA308}"/>
              </a:ext>
            </a:extLst>
          </p:cNvPr>
          <p:cNvCxnSpPr>
            <a:cxnSpLocks/>
          </p:cNvCxnSpPr>
          <p:nvPr/>
        </p:nvCxnSpPr>
        <p:spPr>
          <a:xfrm>
            <a:off x="17507469" y="28666621"/>
            <a:ext cx="6400800" cy="0"/>
          </a:xfrm>
          <a:prstGeom prst="line">
            <a:avLst/>
          </a:prstGeom>
          <a:ln>
            <a:solidFill>
              <a:srgbClr val="1F2D2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30863F5-9DB1-4E83-A865-3373944736D9}"/>
              </a:ext>
            </a:extLst>
          </p:cNvPr>
          <p:cNvCxnSpPr>
            <a:cxnSpLocks/>
          </p:cNvCxnSpPr>
          <p:nvPr/>
        </p:nvCxnSpPr>
        <p:spPr>
          <a:xfrm>
            <a:off x="6597835" y="10899130"/>
            <a:ext cx="6400800" cy="0"/>
          </a:xfrm>
          <a:prstGeom prst="line">
            <a:avLst/>
          </a:prstGeom>
          <a:ln>
            <a:solidFill>
              <a:srgbClr val="1F2D29"/>
            </a:solidFill>
          </a:ln>
        </p:spPr>
        <p:style>
          <a:lnRef idx="1">
            <a:schemeClr val="accent1"/>
          </a:lnRef>
          <a:fillRef idx="0">
            <a:schemeClr val="accent1"/>
          </a:fillRef>
          <a:effectRef idx="0">
            <a:schemeClr val="accent1"/>
          </a:effectRef>
          <a:fontRef idx="minor">
            <a:schemeClr val="tx1"/>
          </a:fontRef>
        </p:style>
      </p:cxnSp>
      <p:graphicFrame>
        <p:nvGraphicFramePr>
          <p:cNvPr id="27" name="Table 26">
            <a:extLst>
              <a:ext uri="{FF2B5EF4-FFF2-40B4-BE49-F238E27FC236}">
                <a16:creationId xmlns:a16="http://schemas.microsoft.com/office/drawing/2014/main" id="{BF0BCDB0-E12C-477D-826D-845D871543E2}"/>
              </a:ext>
            </a:extLst>
          </p:cNvPr>
          <p:cNvGraphicFramePr>
            <a:graphicFrameLocks noGrp="1"/>
          </p:cNvGraphicFramePr>
          <p:nvPr>
            <p:extLst>
              <p:ext uri="{D42A27DB-BD31-4B8C-83A1-F6EECF244321}">
                <p14:modId xmlns:p14="http://schemas.microsoft.com/office/powerpoint/2010/main" val="1440263861"/>
              </p:ext>
            </p:extLst>
          </p:nvPr>
        </p:nvGraphicFramePr>
        <p:xfrm>
          <a:off x="5012441" y="21570956"/>
          <a:ext cx="9631884" cy="2611290"/>
        </p:xfrm>
        <a:graphic>
          <a:graphicData uri="http://schemas.openxmlformats.org/drawingml/2006/table">
            <a:tbl>
              <a:tblPr firstRow="1" firstCol="1" bandRow="1">
                <a:tableStyleId>{5C22544A-7EE6-4342-B048-85BDC9FD1C3A}</a:tableStyleId>
              </a:tblPr>
              <a:tblGrid>
                <a:gridCol w="1999519">
                  <a:extLst>
                    <a:ext uri="{9D8B030D-6E8A-4147-A177-3AD203B41FA5}">
                      <a16:colId xmlns:a16="http://schemas.microsoft.com/office/drawing/2014/main" val="3871379687"/>
                    </a:ext>
                  </a:extLst>
                </a:gridCol>
                <a:gridCol w="2919487">
                  <a:extLst>
                    <a:ext uri="{9D8B030D-6E8A-4147-A177-3AD203B41FA5}">
                      <a16:colId xmlns:a16="http://schemas.microsoft.com/office/drawing/2014/main" val="2553693080"/>
                    </a:ext>
                  </a:extLst>
                </a:gridCol>
                <a:gridCol w="1355270">
                  <a:extLst>
                    <a:ext uri="{9D8B030D-6E8A-4147-A177-3AD203B41FA5}">
                      <a16:colId xmlns:a16="http://schemas.microsoft.com/office/drawing/2014/main" val="2463507413"/>
                    </a:ext>
                  </a:extLst>
                </a:gridCol>
                <a:gridCol w="1575370">
                  <a:extLst>
                    <a:ext uri="{9D8B030D-6E8A-4147-A177-3AD203B41FA5}">
                      <a16:colId xmlns:a16="http://schemas.microsoft.com/office/drawing/2014/main" val="452191276"/>
                    </a:ext>
                  </a:extLst>
                </a:gridCol>
                <a:gridCol w="1782238">
                  <a:extLst>
                    <a:ext uri="{9D8B030D-6E8A-4147-A177-3AD203B41FA5}">
                      <a16:colId xmlns:a16="http://schemas.microsoft.com/office/drawing/2014/main" val="996628042"/>
                    </a:ext>
                  </a:extLst>
                </a:gridCol>
              </a:tblGrid>
              <a:tr h="361458">
                <a:tc>
                  <a:txBody>
                    <a:bodyPr/>
                    <a:lstStyle/>
                    <a:p>
                      <a:pPr marL="0" marR="0" algn="ctr">
                        <a:lnSpc>
                          <a:spcPct val="100000"/>
                        </a:lnSpc>
                        <a:spcBef>
                          <a:spcPts val="0"/>
                        </a:spcBef>
                        <a:spcAft>
                          <a:spcPts val="0"/>
                        </a:spcAft>
                      </a:pPr>
                      <a:r>
                        <a:rPr lang="en-US" sz="2400" dirty="0">
                          <a:solidFill>
                            <a:srgbClr val="C8E7BB"/>
                          </a:solidFill>
                          <a:effectLst/>
                          <a:latin typeface="Univers" panose="020B0503020202020204" pitchFamily="34" charset="0"/>
                        </a:rPr>
                        <a:t>Mineral </a:t>
                      </a:r>
                      <a:endParaRPr lang="en-US" sz="2400" dirty="0">
                        <a:solidFill>
                          <a:srgbClr val="C8E7BB"/>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0" marB="0" anchor="ctr">
                    <a:solidFill>
                      <a:srgbClr val="2F3B37"/>
                    </a:solidFill>
                  </a:tcPr>
                </a:tc>
                <a:tc>
                  <a:txBody>
                    <a:bodyPr/>
                    <a:lstStyle/>
                    <a:p>
                      <a:pPr marL="0" marR="0" algn="ctr">
                        <a:lnSpc>
                          <a:spcPct val="100000"/>
                        </a:lnSpc>
                        <a:spcBef>
                          <a:spcPts val="0"/>
                        </a:spcBef>
                        <a:spcAft>
                          <a:spcPts val="0"/>
                        </a:spcAft>
                      </a:pPr>
                      <a:r>
                        <a:rPr lang="en-US" sz="2400" dirty="0">
                          <a:solidFill>
                            <a:srgbClr val="C8E7BB"/>
                          </a:solidFill>
                          <a:effectLst/>
                          <a:latin typeface="Univers" panose="020B0503020202020204" pitchFamily="34" charset="0"/>
                          <a:ea typeface="Times New Roman" panose="02020603050405020304" pitchFamily="18" charset="0"/>
                          <a:cs typeface="Calibri" panose="020F0502020204030204" pitchFamily="34" charset="0"/>
                        </a:rPr>
                        <a:t>Chemistry</a:t>
                      </a:r>
                    </a:p>
                  </a:txBody>
                  <a:tcPr marL="68580" marR="68580" marT="0" marB="0" anchor="ctr">
                    <a:solidFill>
                      <a:srgbClr val="2F3B37"/>
                    </a:solidFill>
                  </a:tcPr>
                </a:tc>
                <a:tc>
                  <a:txBody>
                    <a:bodyPr/>
                    <a:lstStyle/>
                    <a:p>
                      <a:pPr marL="0" marR="0" algn="ctr">
                        <a:lnSpc>
                          <a:spcPts val="1200"/>
                        </a:lnSpc>
                        <a:spcBef>
                          <a:spcPts val="0"/>
                        </a:spcBef>
                        <a:spcAft>
                          <a:spcPts val="0"/>
                        </a:spcAft>
                      </a:pPr>
                      <a:r>
                        <a:rPr lang="en-US" sz="2400" dirty="0">
                          <a:solidFill>
                            <a:srgbClr val="C8E7BB"/>
                          </a:solidFill>
                          <a:latin typeface="Univers" panose="020B0503020202020204" pitchFamily="34" charset="0"/>
                        </a:rPr>
                        <a:t>Temp</a:t>
                      </a:r>
                    </a:p>
                  </a:txBody>
                  <a:tcPr marL="68580" marR="68580" marT="0" marB="0" anchor="b">
                    <a:solidFill>
                      <a:srgbClr val="2F3B37"/>
                    </a:solidFill>
                  </a:tcPr>
                </a:tc>
                <a:tc>
                  <a:txBody>
                    <a:bodyPr/>
                    <a:lstStyle/>
                    <a:p>
                      <a:pPr marL="0" marR="0" algn="ctr">
                        <a:lnSpc>
                          <a:spcPts val="1200"/>
                        </a:lnSpc>
                        <a:spcBef>
                          <a:spcPts val="0"/>
                        </a:spcBef>
                        <a:spcAft>
                          <a:spcPts val="0"/>
                        </a:spcAft>
                      </a:pPr>
                      <a:r>
                        <a:rPr lang="en-US" sz="2400" dirty="0">
                          <a:solidFill>
                            <a:srgbClr val="C8E7BB"/>
                          </a:solidFill>
                          <a:effectLst/>
                          <a:latin typeface="Univers" panose="020B0503020202020204" pitchFamily="34" charset="0"/>
                          <a:ea typeface="Times New Roman" panose="02020603050405020304" pitchFamily="18" charset="0"/>
                          <a:cs typeface="Calibri" panose="020F0502020204030204" pitchFamily="34" charset="0"/>
                        </a:rPr>
                        <a:t>Gas</a:t>
                      </a:r>
                    </a:p>
                  </a:txBody>
                  <a:tcPr marL="68580" marR="68580" marT="0" marB="0" anchor="b">
                    <a:solidFill>
                      <a:srgbClr val="2F3B37"/>
                    </a:solidFill>
                  </a:tcPr>
                </a:tc>
                <a:tc>
                  <a:txBody>
                    <a:bodyPr/>
                    <a:lstStyle/>
                    <a:p>
                      <a:pPr marL="0" marR="0" algn="ctr">
                        <a:lnSpc>
                          <a:spcPts val="1200"/>
                        </a:lnSpc>
                        <a:spcBef>
                          <a:spcPts val="0"/>
                        </a:spcBef>
                        <a:spcAft>
                          <a:spcPts val="0"/>
                        </a:spcAft>
                      </a:pPr>
                      <a:r>
                        <a:rPr lang="en-US" sz="2400" dirty="0">
                          <a:solidFill>
                            <a:srgbClr val="C8E7BB"/>
                          </a:solidFill>
                          <a:effectLst/>
                          <a:latin typeface="Univers" panose="020B0503020202020204" pitchFamily="34" charset="0"/>
                          <a:ea typeface="Times New Roman" panose="02020603050405020304" pitchFamily="18" charset="0"/>
                          <a:cs typeface="Calibri" panose="020F0502020204030204" pitchFamily="34" charset="0"/>
                        </a:rPr>
                        <a:t>Time</a:t>
                      </a:r>
                    </a:p>
                  </a:txBody>
                  <a:tcPr marL="68580" marR="68580" marT="0" marB="0" anchor="b">
                    <a:solidFill>
                      <a:srgbClr val="2F3B37"/>
                    </a:solidFill>
                  </a:tcPr>
                </a:tc>
                <a:extLst>
                  <a:ext uri="{0D108BD9-81ED-4DB2-BD59-A6C34878D82A}">
                    <a16:rowId xmlns:a16="http://schemas.microsoft.com/office/drawing/2014/main" val="3285331738"/>
                  </a:ext>
                </a:extLst>
              </a:tr>
              <a:tr h="298637">
                <a:tc>
                  <a:txBody>
                    <a:bodyPr/>
                    <a:lstStyle/>
                    <a:p>
                      <a:pPr marL="0" marR="0" algn="l">
                        <a:lnSpc>
                          <a:spcPct val="100000"/>
                        </a:lnSpc>
                        <a:spcBef>
                          <a:spcPts val="0"/>
                        </a:spcBef>
                        <a:spcAft>
                          <a:spcPts val="0"/>
                        </a:spcAft>
                      </a:pPr>
                      <a:r>
                        <a:rPr lang="en-US" sz="2400" dirty="0">
                          <a:solidFill>
                            <a:srgbClr val="C8E7BB"/>
                          </a:solidFill>
                          <a:effectLst/>
                          <a:latin typeface="Univers" panose="020B0503020202020204" pitchFamily="34" charset="0"/>
                          <a:ea typeface="Times New Roman" panose="02020603050405020304" pitchFamily="18" charset="0"/>
                          <a:cs typeface="Calibri" panose="020F0502020204030204" pitchFamily="34" charset="0"/>
                        </a:rPr>
                        <a:t>Calcite</a:t>
                      </a:r>
                    </a:p>
                  </a:txBody>
                  <a:tcPr marL="68580" marR="68580" marT="0" marB="0" anchor="ctr">
                    <a:solidFill>
                      <a:srgbClr val="2F3B37"/>
                    </a:solidFill>
                  </a:tcPr>
                </a:tc>
                <a:tc>
                  <a:txBody>
                    <a:bodyPr/>
                    <a:lstStyle/>
                    <a:p>
                      <a:pPr marL="0" marR="0" algn="l">
                        <a:lnSpc>
                          <a:spcPct val="100000"/>
                        </a:lnSpc>
                        <a:spcBef>
                          <a:spcPts val="0"/>
                        </a:spcBef>
                        <a:spcAft>
                          <a:spcPts val="0"/>
                        </a:spcAft>
                      </a:pPr>
                      <a:r>
                        <a:rPr lang="en-US" sz="2400" dirty="0">
                          <a:solidFill>
                            <a:srgbClr val="2F3B37"/>
                          </a:solidFill>
                          <a:effectLst/>
                          <a:latin typeface="Univers" panose="020B0503020202020204" pitchFamily="34" charset="0"/>
                        </a:rPr>
                        <a:t>CaCO</a:t>
                      </a:r>
                      <a:r>
                        <a:rPr lang="en-US" sz="2400" baseline="-25000" dirty="0">
                          <a:solidFill>
                            <a:srgbClr val="2F3B37"/>
                          </a:solidFill>
                          <a:effectLst/>
                          <a:latin typeface="Univers" panose="020B0503020202020204" pitchFamily="34" charset="0"/>
                        </a:rPr>
                        <a:t>3</a:t>
                      </a:r>
                      <a:endPar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0" marB="0" anchor="ctr">
                    <a:solidFill>
                      <a:srgbClr val="B6DFA5"/>
                    </a:solidFill>
                  </a:tcPr>
                </a:tc>
                <a:tc>
                  <a:txBody>
                    <a:bodyPr/>
                    <a:lstStyle/>
                    <a:p>
                      <a:pPr marL="0" marR="0" algn="ctr">
                        <a:lnSpc>
                          <a:spcPts val="1200"/>
                        </a:lnSpc>
                        <a:spcBef>
                          <a:spcPts val="0"/>
                        </a:spcBef>
                        <a:spcAft>
                          <a:spcPts val="0"/>
                        </a:spcAft>
                      </a:pPr>
                      <a:r>
                        <a:rPr lang="en-US" sz="2400" b="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460°C</a:t>
                      </a:r>
                    </a:p>
                  </a:txBody>
                  <a:tcPr marL="68580" marR="68580" marT="0" marB="0" anchor="b">
                    <a:solidFill>
                      <a:srgbClr val="B6DFA5"/>
                    </a:solidFill>
                  </a:tcPr>
                </a:tc>
                <a:tc>
                  <a:txBody>
                    <a:bodyPr/>
                    <a:lstStyle/>
                    <a:p>
                      <a:pPr marL="0" marR="0" algn="ctr">
                        <a:lnSpc>
                          <a:spcPts val="1200"/>
                        </a:lnSpc>
                        <a:spcBef>
                          <a:spcPts val="0"/>
                        </a:spcBef>
                        <a:spcAft>
                          <a:spcPts val="0"/>
                        </a:spcAft>
                      </a:pPr>
                      <a:r>
                        <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CO</a:t>
                      </a:r>
                      <a:r>
                        <a:rPr lang="en-US" sz="2400" baseline="-250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2</a:t>
                      </a:r>
                      <a:r>
                        <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/SO</a:t>
                      </a:r>
                      <a:r>
                        <a:rPr lang="en-US" sz="2400" baseline="-250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2</a:t>
                      </a:r>
                      <a:endPar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0" marB="0" anchor="b">
                    <a:solidFill>
                      <a:srgbClr val="B6DFA5"/>
                    </a:solidFill>
                  </a:tcPr>
                </a:tc>
                <a:tc>
                  <a:txBody>
                    <a:bodyPr/>
                    <a:lstStyle/>
                    <a:p>
                      <a:pPr marL="0" marR="0" algn="ctr">
                        <a:lnSpc>
                          <a:spcPts val="1200"/>
                        </a:lnSpc>
                        <a:spcBef>
                          <a:spcPts val="0"/>
                        </a:spcBef>
                        <a:spcAft>
                          <a:spcPts val="0"/>
                        </a:spcAft>
                      </a:pPr>
                      <a:r>
                        <a:rPr lang="en-US" sz="240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6 days</a:t>
                      </a:r>
                    </a:p>
                  </a:txBody>
                  <a:tcPr marL="68580" marR="68580" marT="0" marB="0" anchor="b">
                    <a:solidFill>
                      <a:srgbClr val="B6DFA5"/>
                    </a:solidFill>
                  </a:tcPr>
                </a:tc>
                <a:extLst>
                  <a:ext uri="{0D108BD9-81ED-4DB2-BD59-A6C34878D82A}">
                    <a16:rowId xmlns:a16="http://schemas.microsoft.com/office/drawing/2014/main" val="2466546373"/>
                  </a:ext>
                </a:extLst>
              </a:tr>
              <a:tr h="355652">
                <a:tc>
                  <a:txBody>
                    <a:bodyPr/>
                    <a:lstStyle/>
                    <a:p>
                      <a:pPr marL="0" marR="0" algn="l">
                        <a:lnSpc>
                          <a:spcPct val="100000"/>
                        </a:lnSpc>
                        <a:spcBef>
                          <a:spcPts val="0"/>
                        </a:spcBef>
                        <a:spcAft>
                          <a:spcPts val="0"/>
                        </a:spcAft>
                      </a:pPr>
                      <a:r>
                        <a:rPr lang="en-US" sz="2400" dirty="0">
                          <a:solidFill>
                            <a:srgbClr val="C8E7BB"/>
                          </a:solidFill>
                          <a:effectLst/>
                          <a:latin typeface="Univers" panose="020B0503020202020204" pitchFamily="34" charset="0"/>
                          <a:ea typeface="Times New Roman" panose="02020603050405020304" pitchFamily="18" charset="0"/>
                          <a:cs typeface="Calibri" panose="020F0502020204030204" pitchFamily="34" charset="0"/>
                        </a:rPr>
                        <a:t>Calcite</a:t>
                      </a:r>
                    </a:p>
                  </a:txBody>
                  <a:tcPr marL="68580" marR="68580" marT="0" marB="0" anchor="ctr">
                    <a:solidFill>
                      <a:srgbClr val="2F3B37"/>
                    </a:solidFill>
                  </a:tcPr>
                </a:tc>
                <a:tc>
                  <a:txBody>
                    <a:bodyPr/>
                    <a:lstStyle/>
                    <a:p>
                      <a:pPr marL="0" marR="0" algn="l">
                        <a:lnSpc>
                          <a:spcPct val="100000"/>
                        </a:lnSpc>
                        <a:spcBef>
                          <a:spcPts val="0"/>
                        </a:spcBef>
                        <a:spcAft>
                          <a:spcPts val="0"/>
                        </a:spcAft>
                      </a:pPr>
                      <a:r>
                        <a:rPr lang="en-US" sz="2400" dirty="0">
                          <a:solidFill>
                            <a:srgbClr val="2F3B37"/>
                          </a:solidFill>
                          <a:effectLst/>
                          <a:latin typeface="Univers" panose="020B0503020202020204" pitchFamily="34" charset="0"/>
                        </a:rPr>
                        <a:t>CaCO</a:t>
                      </a:r>
                      <a:r>
                        <a:rPr lang="en-US" sz="2400" baseline="-25000" dirty="0">
                          <a:solidFill>
                            <a:srgbClr val="2F3B37"/>
                          </a:solidFill>
                          <a:effectLst/>
                          <a:latin typeface="Univers" panose="020B0503020202020204" pitchFamily="34" charset="0"/>
                        </a:rPr>
                        <a:t>3</a:t>
                      </a:r>
                      <a:endPar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0" marB="0" anchor="ctr">
                    <a:solidFill>
                      <a:srgbClr val="B6DFA5"/>
                    </a:solidFill>
                  </a:tcPr>
                </a:tc>
                <a:tc>
                  <a:txBody>
                    <a:bodyPr/>
                    <a:lstStyle/>
                    <a:p>
                      <a:pPr marL="0" marR="0" algn="ctr">
                        <a:lnSpc>
                          <a:spcPts val="1200"/>
                        </a:lnSpc>
                        <a:spcBef>
                          <a:spcPts val="0"/>
                        </a:spcBef>
                        <a:spcAft>
                          <a:spcPts val="0"/>
                        </a:spcAft>
                      </a:pPr>
                      <a:r>
                        <a:rPr lang="en-US" sz="2400" b="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700°C</a:t>
                      </a:r>
                    </a:p>
                  </a:txBody>
                  <a:tcPr marL="68580" marR="68580" marT="0" marB="0" anchor="b">
                    <a:solidFill>
                      <a:srgbClr val="B6DFA5"/>
                    </a:solidFill>
                  </a:tcPr>
                </a:tc>
                <a:tc>
                  <a:txBody>
                    <a:bodyPr/>
                    <a:lstStyle/>
                    <a:p>
                      <a:pPr marL="0" marR="0" algn="ctr">
                        <a:lnSpc>
                          <a:spcPts val="1200"/>
                        </a:lnSpc>
                        <a:spcBef>
                          <a:spcPts val="0"/>
                        </a:spcBef>
                        <a:spcAft>
                          <a:spcPts val="0"/>
                        </a:spcAft>
                      </a:pPr>
                      <a:r>
                        <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CO</a:t>
                      </a:r>
                      <a:r>
                        <a:rPr lang="en-US" sz="2400" baseline="-250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2</a:t>
                      </a:r>
                      <a:endPar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0" marB="0" anchor="b">
                    <a:solidFill>
                      <a:srgbClr val="B6DFA5"/>
                    </a:solidFill>
                  </a:tcPr>
                </a:tc>
                <a:tc>
                  <a:txBody>
                    <a:bodyPr/>
                    <a:lstStyle/>
                    <a:p>
                      <a:pPr marL="0" marR="0" algn="ctr">
                        <a:lnSpc>
                          <a:spcPts val="1200"/>
                        </a:lnSpc>
                        <a:spcBef>
                          <a:spcPts val="0"/>
                        </a:spcBef>
                        <a:spcAft>
                          <a:spcPts val="0"/>
                        </a:spcAft>
                      </a:pPr>
                      <a:r>
                        <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5 days</a:t>
                      </a:r>
                    </a:p>
                  </a:txBody>
                  <a:tcPr marL="68580" marR="68580" marT="0" marB="0" anchor="b">
                    <a:solidFill>
                      <a:srgbClr val="B6DFA5"/>
                    </a:solidFill>
                  </a:tcPr>
                </a:tc>
                <a:extLst>
                  <a:ext uri="{0D108BD9-81ED-4DB2-BD59-A6C34878D82A}">
                    <a16:rowId xmlns:a16="http://schemas.microsoft.com/office/drawing/2014/main" val="170315546"/>
                  </a:ext>
                </a:extLst>
              </a:tr>
              <a:tr h="382750">
                <a:tc>
                  <a:txBody>
                    <a:bodyPr/>
                    <a:lstStyle/>
                    <a:p>
                      <a:pPr marL="0" marR="0" algn="l">
                        <a:lnSpc>
                          <a:spcPct val="100000"/>
                        </a:lnSpc>
                        <a:spcBef>
                          <a:spcPts val="0"/>
                        </a:spcBef>
                        <a:spcAft>
                          <a:spcPts val="0"/>
                        </a:spcAft>
                      </a:pPr>
                      <a:r>
                        <a:rPr lang="en-US" sz="2400" dirty="0">
                          <a:solidFill>
                            <a:srgbClr val="C8E7BB"/>
                          </a:solidFill>
                          <a:effectLst/>
                          <a:latin typeface="Univers" panose="020B0503020202020204" pitchFamily="34" charset="0"/>
                          <a:ea typeface="Times New Roman" panose="02020603050405020304" pitchFamily="18" charset="0"/>
                          <a:cs typeface="Calibri" panose="020F0502020204030204" pitchFamily="34" charset="0"/>
                        </a:rPr>
                        <a:t>Calcite</a:t>
                      </a:r>
                    </a:p>
                  </a:txBody>
                  <a:tcPr marL="68580" marR="68580" marT="0" marB="0" anchor="ctr">
                    <a:solidFill>
                      <a:srgbClr val="2F3B37"/>
                    </a:solidFill>
                  </a:tcPr>
                </a:tc>
                <a:tc>
                  <a:txBody>
                    <a:bodyPr/>
                    <a:lstStyle/>
                    <a:p>
                      <a:pPr marL="0" marR="0" algn="l">
                        <a:lnSpc>
                          <a:spcPct val="100000"/>
                        </a:lnSpc>
                        <a:spcBef>
                          <a:spcPts val="0"/>
                        </a:spcBef>
                        <a:spcAft>
                          <a:spcPts val="0"/>
                        </a:spcAft>
                      </a:pPr>
                      <a:r>
                        <a:rPr lang="en-US" sz="2400" dirty="0">
                          <a:solidFill>
                            <a:srgbClr val="2F3B37"/>
                          </a:solidFill>
                          <a:effectLst/>
                          <a:latin typeface="Univers" panose="020B0503020202020204" pitchFamily="34" charset="0"/>
                        </a:rPr>
                        <a:t>CaCO</a:t>
                      </a:r>
                      <a:r>
                        <a:rPr lang="en-US" sz="2400" baseline="-25000" dirty="0">
                          <a:solidFill>
                            <a:srgbClr val="2F3B37"/>
                          </a:solidFill>
                          <a:effectLst/>
                          <a:latin typeface="Univers" panose="020B0503020202020204" pitchFamily="34" charset="0"/>
                        </a:rPr>
                        <a:t>3</a:t>
                      </a:r>
                      <a:endPar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0" marB="0" anchor="ctr">
                    <a:solidFill>
                      <a:srgbClr val="B6DFA5"/>
                    </a:solidFill>
                  </a:tcPr>
                </a:tc>
                <a:tc>
                  <a:txBody>
                    <a:bodyPr/>
                    <a:lstStyle/>
                    <a:p>
                      <a:pPr marL="0" marR="0" algn="ctr">
                        <a:lnSpc>
                          <a:spcPts val="1200"/>
                        </a:lnSpc>
                        <a:spcBef>
                          <a:spcPts val="0"/>
                        </a:spcBef>
                        <a:spcAft>
                          <a:spcPts val="0"/>
                        </a:spcAft>
                      </a:pPr>
                      <a:r>
                        <a:rPr lang="en-US" sz="2400" b="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700°C</a:t>
                      </a:r>
                    </a:p>
                  </a:txBody>
                  <a:tcPr marL="68580" marR="68580" marT="0" marB="0" anchor="b">
                    <a:solidFill>
                      <a:srgbClr val="B6DFA5"/>
                    </a:solidFill>
                  </a:tcPr>
                </a:tc>
                <a:tc>
                  <a:txBody>
                    <a:bodyPr/>
                    <a:lstStyle/>
                    <a:p>
                      <a:pPr marL="0" marR="0" algn="ctr">
                        <a:lnSpc>
                          <a:spcPts val="1200"/>
                        </a:lnSpc>
                        <a:spcBef>
                          <a:spcPts val="0"/>
                        </a:spcBef>
                        <a:spcAft>
                          <a:spcPts val="0"/>
                        </a:spcAft>
                      </a:pPr>
                      <a:r>
                        <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CO</a:t>
                      </a:r>
                      <a:r>
                        <a:rPr lang="en-US" sz="2400" baseline="-250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2</a:t>
                      </a:r>
                      <a:r>
                        <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/SO</a:t>
                      </a:r>
                      <a:r>
                        <a:rPr lang="en-US" sz="2400" baseline="-250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2</a:t>
                      </a:r>
                      <a:endPar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0" marB="0" anchor="b">
                    <a:solidFill>
                      <a:srgbClr val="B6DFA5"/>
                    </a:solidFill>
                  </a:tcPr>
                </a:tc>
                <a:tc>
                  <a:txBody>
                    <a:bodyPr/>
                    <a:lstStyle/>
                    <a:p>
                      <a:pPr marL="0" marR="0" algn="ctr">
                        <a:lnSpc>
                          <a:spcPts val="1200"/>
                        </a:lnSpc>
                        <a:spcBef>
                          <a:spcPts val="0"/>
                        </a:spcBef>
                        <a:spcAft>
                          <a:spcPts val="0"/>
                        </a:spcAft>
                      </a:pPr>
                      <a:r>
                        <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5 days</a:t>
                      </a:r>
                    </a:p>
                  </a:txBody>
                  <a:tcPr marL="68580" marR="68580" marT="0" marB="0" anchor="b">
                    <a:solidFill>
                      <a:srgbClr val="B6DFA5"/>
                    </a:solidFill>
                  </a:tcPr>
                </a:tc>
                <a:extLst>
                  <a:ext uri="{0D108BD9-81ED-4DB2-BD59-A6C34878D82A}">
                    <a16:rowId xmlns:a16="http://schemas.microsoft.com/office/drawing/2014/main" val="2706486197"/>
                  </a:ext>
                </a:extLst>
              </a:tr>
              <a:tr h="382750">
                <a:tc>
                  <a:txBody>
                    <a:bodyPr/>
                    <a:lstStyle/>
                    <a:p>
                      <a:pPr marL="0" marR="0" algn="l">
                        <a:lnSpc>
                          <a:spcPct val="100000"/>
                        </a:lnSpc>
                        <a:spcBef>
                          <a:spcPts val="0"/>
                        </a:spcBef>
                        <a:spcAft>
                          <a:spcPts val="0"/>
                        </a:spcAft>
                      </a:pPr>
                      <a:r>
                        <a:rPr lang="en-US" sz="2400" dirty="0">
                          <a:solidFill>
                            <a:srgbClr val="C8E7BB"/>
                          </a:solidFill>
                          <a:effectLst/>
                          <a:latin typeface="Univers" panose="020B0503020202020204" pitchFamily="34" charset="0"/>
                        </a:rPr>
                        <a:t>Wollastonite</a:t>
                      </a:r>
                      <a:endParaRPr lang="en-US" sz="2400" dirty="0">
                        <a:solidFill>
                          <a:srgbClr val="C8E7BB"/>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0" marB="0" anchor="ctr">
                    <a:solidFill>
                      <a:srgbClr val="2F3B37"/>
                    </a:solidFill>
                  </a:tcPr>
                </a:tc>
                <a:tc>
                  <a:txBody>
                    <a:bodyPr/>
                    <a:lstStyle/>
                    <a:p>
                      <a:pPr marL="0" marR="0" algn="l">
                        <a:lnSpc>
                          <a:spcPct val="100000"/>
                        </a:lnSpc>
                        <a:spcBef>
                          <a:spcPts val="0"/>
                        </a:spcBef>
                        <a:spcAft>
                          <a:spcPts val="0"/>
                        </a:spcAft>
                      </a:pPr>
                      <a:r>
                        <a:rPr lang="en-US" sz="2400" dirty="0">
                          <a:solidFill>
                            <a:srgbClr val="2F3B37"/>
                          </a:solidFill>
                          <a:effectLst/>
                          <a:latin typeface="Univers" panose="020B0503020202020204" pitchFamily="34" charset="0"/>
                        </a:rPr>
                        <a:t>CaSiO</a:t>
                      </a:r>
                      <a:r>
                        <a:rPr lang="en-US" sz="2400" baseline="-25000" dirty="0">
                          <a:solidFill>
                            <a:srgbClr val="2F3B37"/>
                          </a:solidFill>
                          <a:effectLst/>
                          <a:latin typeface="Univers" panose="020B0503020202020204" pitchFamily="34" charset="0"/>
                        </a:rPr>
                        <a:t>3</a:t>
                      </a:r>
                      <a:endPar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0" marB="0" anchor="ctr">
                    <a:solidFill>
                      <a:srgbClr val="B6DFA5"/>
                    </a:solidFill>
                  </a:tcPr>
                </a:tc>
                <a:tc>
                  <a:txBody>
                    <a:bodyPr/>
                    <a:lstStyle/>
                    <a:p>
                      <a:pPr marL="0" marR="0" algn="ctr">
                        <a:lnSpc>
                          <a:spcPts val="1200"/>
                        </a:lnSpc>
                        <a:spcBef>
                          <a:spcPts val="0"/>
                        </a:spcBef>
                        <a:spcAft>
                          <a:spcPts val="0"/>
                        </a:spcAft>
                      </a:pPr>
                      <a:r>
                        <a:rPr lang="en-US" sz="2400" b="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460°C</a:t>
                      </a:r>
                    </a:p>
                  </a:txBody>
                  <a:tcPr marL="68580" marR="68580" marT="0" marB="0" anchor="b">
                    <a:solidFill>
                      <a:srgbClr val="B6DFA5"/>
                    </a:solidFill>
                  </a:tcPr>
                </a:tc>
                <a:tc>
                  <a:txBody>
                    <a:bodyPr/>
                    <a:lstStyle/>
                    <a:p>
                      <a:pPr marL="0" marR="0" algn="ctr">
                        <a:lnSpc>
                          <a:spcPts val="1200"/>
                        </a:lnSpc>
                        <a:spcBef>
                          <a:spcPts val="0"/>
                        </a:spcBef>
                        <a:spcAft>
                          <a:spcPts val="0"/>
                        </a:spcAft>
                      </a:pPr>
                      <a:r>
                        <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CO</a:t>
                      </a:r>
                      <a:r>
                        <a:rPr lang="en-US" sz="2400" baseline="-250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2</a:t>
                      </a:r>
                      <a:r>
                        <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/SO</a:t>
                      </a:r>
                      <a:r>
                        <a:rPr lang="en-US" sz="2400" baseline="-250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2</a:t>
                      </a:r>
                      <a:endPar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0" marB="0" anchor="b">
                    <a:solidFill>
                      <a:srgbClr val="B6DFA5"/>
                    </a:solidFill>
                  </a:tcPr>
                </a:tc>
                <a:tc>
                  <a:txBody>
                    <a:bodyPr/>
                    <a:lstStyle/>
                    <a:p>
                      <a:pPr marL="0" marR="0" algn="ctr">
                        <a:lnSpc>
                          <a:spcPts val="1200"/>
                        </a:lnSpc>
                        <a:spcBef>
                          <a:spcPts val="0"/>
                        </a:spcBef>
                        <a:spcAft>
                          <a:spcPts val="0"/>
                        </a:spcAft>
                      </a:pPr>
                      <a:r>
                        <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6 days</a:t>
                      </a:r>
                    </a:p>
                  </a:txBody>
                  <a:tcPr marL="68580" marR="68580" marT="0" marB="0" anchor="b">
                    <a:solidFill>
                      <a:srgbClr val="B6DFA5"/>
                    </a:solidFill>
                  </a:tcPr>
                </a:tc>
                <a:extLst>
                  <a:ext uri="{0D108BD9-81ED-4DB2-BD59-A6C34878D82A}">
                    <a16:rowId xmlns:a16="http://schemas.microsoft.com/office/drawing/2014/main" val="4123875306"/>
                  </a:ext>
                </a:extLst>
              </a:tr>
              <a:tr h="382750">
                <a:tc>
                  <a:txBody>
                    <a:bodyPr/>
                    <a:lstStyle/>
                    <a:p>
                      <a:pPr marL="0" marR="0" algn="l">
                        <a:lnSpc>
                          <a:spcPct val="100000"/>
                        </a:lnSpc>
                        <a:spcBef>
                          <a:spcPts val="0"/>
                        </a:spcBef>
                        <a:spcAft>
                          <a:spcPts val="0"/>
                        </a:spcAft>
                      </a:pPr>
                      <a:r>
                        <a:rPr lang="en-US" sz="2400" dirty="0">
                          <a:solidFill>
                            <a:srgbClr val="C8E7BB"/>
                          </a:solidFill>
                          <a:effectLst/>
                          <a:latin typeface="Univers" panose="020B0503020202020204" pitchFamily="34" charset="0"/>
                        </a:rPr>
                        <a:t>Anorthite</a:t>
                      </a:r>
                      <a:endParaRPr lang="en-US" sz="2400" dirty="0">
                        <a:solidFill>
                          <a:srgbClr val="C8E7BB"/>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0" marB="0" anchor="ctr">
                    <a:solidFill>
                      <a:srgbClr val="2F3B37"/>
                    </a:solidFill>
                  </a:tcPr>
                </a:tc>
                <a:tc>
                  <a:txBody>
                    <a:bodyPr/>
                    <a:lstStyle/>
                    <a:p>
                      <a:pPr marL="0" marR="0" algn="l">
                        <a:lnSpc>
                          <a:spcPct val="100000"/>
                        </a:lnSpc>
                        <a:spcBef>
                          <a:spcPts val="0"/>
                        </a:spcBef>
                        <a:spcAft>
                          <a:spcPts val="0"/>
                        </a:spcAft>
                      </a:pPr>
                      <a:r>
                        <a:rPr lang="en-US" sz="2400" dirty="0" err="1">
                          <a:solidFill>
                            <a:srgbClr val="2F3B37"/>
                          </a:solidFill>
                          <a:effectLst/>
                          <a:latin typeface="Univers" panose="020B0503020202020204" pitchFamily="34" charset="0"/>
                        </a:rPr>
                        <a:t>CaAl₂Si₂O</a:t>
                      </a:r>
                      <a:r>
                        <a:rPr lang="en-US" sz="2400" dirty="0">
                          <a:solidFill>
                            <a:srgbClr val="2F3B37"/>
                          </a:solidFill>
                          <a:effectLst/>
                          <a:latin typeface="Univers" panose="020B0503020202020204" pitchFamily="34" charset="0"/>
                        </a:rPr>
                        <a:t>₈</a:t>
                      </a:r>
                      <a:endPar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0" marB="0" anchor="ctr">
                    <a:solidFill>
                      <a:srgbClr val="B6DFA5"/>
                    </a:solidFill>
                  </a:tcPr>
                </a:tc>
                <a:tc>
                  <a:txBody>
                    <a:bodyPr/>
                    <a:lstStyle/>
                    <a:p>
                      <a:pPr marL="0" marR="0" algn="ctr">
                        <a:lnSpc>
                          <a:spcPts val="1200"/>
                        </a:lnSpc>
                        <a:spcBef>
                          <a:spcPts val="0"/>
                        </a:spcBef>
                        <a:spcAft>
                          <a:spcPts val="0"/>
                        </a:spcAft>
                      </a:pPr>
                      <a:r>
                        <a:rPr lang="en-US" sz="2400" b="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460°C</a:t>
                      </a:r>
                    </a:p>
                  </a:txBody>
                  <a:tcPr marL="68580" marR="68580" marT="0" marB="0" anchor="b">
                    <a:solidFill>
                      <a:srgbClr val="B6DFA5"/>
                    </a:solidFill>
                  </a:tcPr>
                </a:tc>
                <a:tc>
                  <a:txBody>
                    <a:bodyPr/>
                    <a:lstStyle/>
                    <a:p>
                      <a:pPr marL="0" marR="0" algn="ctr">
                        <a:lnSpc>
                          <a:spcPts val="1200"/>
                        </a:lnSpc>
                        <a:spcBef>
                          <a:spcPts val="0"/>
                        </a:spcBef>
                        <a:spcAft>
                          <a:spcPts val="0"/>
                        </a:spcAft>
                      </a:pPr>
                      <a:r>
                        <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CO</a:t>
                      </a:r>
                      <a:r>
                        <a:rPr lang="en-US" sz="2400" baseline="-250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2</a:t>
                      </a:r>
                      <a:r>
                        <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/SO</a:t>
                      </a:r>
                      <a:r>
                        <a:rPr lang="en-US" sz="2400" baseline="-250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2</a:t>
                      </a:r>
                      <a:endPar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0" marB="0" anchor="b">
                    <a:solidFill>
                      <a:srgbClr val="B6DFA5"/>
                    </a:solidFill>
                  </a:tcPr>
                </a:tc>
                <a:tc>
                  <a:txBody>
                    <a:bodyPr/>
                    <a:lstStyle/>
                    <a:p>
                      <a:pPr marL="0" marR="0" algn="ctr">
                        <a:lnSpc>
                          <a:spcPts val="1200"/>
                        </a:lnSpc>
                        <a:spcBef>
                          <a:spcPts val="0"/>
                        </a:spcBef>
                        <a:spcAft>
                          <a:spcPts val="0"/>
                        </a:spcAft>
                      </a:pPr>
                      <a:r>
                        <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6 days</a:t>
                      </a:r>
                    </a:p>
                  </a:txBody>
                  <a:tcPr marL="68580" marR="68580" marT="0" marB="0" anchor="b">
                    <a:solidFill>
                      <a:srgbClr val="B6DFA5"/>
                    </a:solidFill>
                  </a:tcPr>
                </a:tc>
                <a:extLst>
                  <a:ext uri="{0D108BD9-81ED-4DB2-BD59-A6C34878D82A}">
                    <a16:rowId xmlns:a16="http://schemas.microsoft.com/office/drawing/2014/main" val="1262150724"/>
                  </a:ext>
                </a:extLst>
              </a:tr>
              <a:tr h="365760">
                <a:tc>
                  <a:txBody>
                    <a:bodyPr/>
                    <a:lstStyle/>
                    <a:p>
                      <a:pPr marL="0" marR="0" algn="l">
                        <a:lnSpc>
                          <a:spcPct val="100000"/>
                        </a:lnSpc>
                        <a:spcBef>
                          <a:spcPts val="0"/>
                        </a:spcBef>
                        <a:spcAft>
                          <a:spcPts val="0"/>
                        </a:spcAft>
                      </a:pPr>
                      <a:r>
                        <a:rPr lang="en-US" sz="2400" dirty="0">
                          <a:solidFill>
                            <a:srgbClr val="C8E7BB"/>
                          </a:solidFill>
                          <a:effectLst/>
                          <a:latin typeface="Univers" panose="020B0503020202020204" pitchFamily="34" charset="0"/>
                        </a:rPr>
                        <a:t>Tremolite</a:t>
                      </a:r>
                      <a:endParaRPr lang="en-US" sz="2400" dirty="0">
                        <a:solidFill>
                          <a:srgbClr val="C8E7BB"/>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0" marB="0" anchor="ctr">
                    <a:solidFill>
                      <a:srgbClr val="2F3B37"/>
                    </a:solidFill>
                  </a:tcPr>
                </a:tc>
                <a:tc>
                  <a:txBody>
                    <a:bodyPr/>
                    <a:lstStyle/>
                    <a:p>
                      <a:pPr marL="0" marR="0" algn="l">
                        <a:lnSpc>
                          <a:spcPct val="100000"/>
                        </a:lnSpc>
                        <a:spcBef>
                          <a:spcPts val="0"/>
                        </a:spcBef>
                        <a:spcAft>
                          <a:spcPts val="0"/>
                        </a:spcAft>
                      </a:pPr>
                      <a:r>
                        <a:rPr lang="en-US" sz="2400" dirty="0">
                          <a:solidFill>
                            <a:srgbClr val="2F3B37"/>
                          </a:solidFill>
                          <a:effectLst/>
                          <a:latin typeface="Univers" panose="020B0503020202020204" pitchFamily="34" charset="0"/>
                        </a:rPr>
                        <a:t>Ca</a:t>
                      </a:r>
                      <a:r>
                        <a:rPr lang="en-US" sz="2400" baseline="-25000" dirty="0">
                          <a:solidFill>
                            <a:srgbClr val="2F3B37"/>
                          </a:solidFill>
                          <a:effectLst/>
                          <a:latin typeface="Univers" panose="020B0503020202020204" pitchFamily="34" charset="0"/>
                        </a:rPr>
                        <a:t>2</a:t>
                      </a:r>
                      <a:r>
                        <a:rPr lang="en-US" sz="2400" dirty="0">
                          <a:solidFill>
                            <a:srgbClr val="2F3B37"/>
                          </a:solidFill>
                          <a:effectLst/>
                          <a:latin typeface="Univers" panose="020B0503020202020204" pitchFamily="34" charset="0"/>
                        </a:rPr>
                        <a:t>Mg</a:t>
                      </a:r>
                      <a:r>
                        <a:rPr lang="en-US" sz="2400" baseline="-25000" dirty="0">
                          <a:solidFill>
                            <a:srgbClr val="2F3B37"/>
                          </a:solidFill>
                          <a:effectLst/>
                          <a:latin typeface="Univers" panose="020B0503020202020204" pitchFamily="34" charset="0"/>
                        </a:rPr>
                        <a:t>5</a:t>
                      </a:r>
                      <a:r>
                        <a:rPr lang="en-US" sz="2400" dirty="0">
                          <a:solidFill>
                            <a:srgbClr val="2F3B37"/>
                          </a:solidFill>
                          <a:effectLst/>
                          <a:latin typeface="Univers" panose="020B0503020202020204" pitchFamily="34" charset="0"/>
                        </a:rPr>
                        <a:t>Si</a:t>
                      </a:r>
                      <a:r>
                        <a:rPr lang="en-US" sz="2400" baseline="-25000" dirty="0">
                          <a:solidFill>
                            <a:srgbClr val="2F3B37"/>
                          </a:solidFill>
                          <a:effectLst/>
                          <a:latin typeface="Univers" panose="020B0503020202020204" pitchFamily="34" charset="0"/>
                        </a:rPr>
                        <a:t>8</a:t>
                      </a:r>
                      <a:r>
                        <a:rPr lang="en-US" sz="2400" dirty="0">
                          <a:solidFill>
                            <a:srgbClr val="2F3B37"/>
                          </a:solidFill>
                          <a:effectLst/>
                          <a:latin typeface="Univers" panose="020B0503020202020204" pitchFamily="34" charset="0"/>
                        </a:rPr>
                        <a:t>O</a:t>
                      </a:r>
                      <a:r>
                        <a:rPr lang="en-US" sz="2400" baseline="-25000" dirty="0">
                          <a:solidFill>
                            <a:srgbClr val="2F3B37"/>
                          </a:solidFill>
                          <a:effectLst/>
                          <a:latin typeface="Univers" panose="020B0503020202020204" pitchFamily="34" charset="0"/>
                        </a:rPr>
                        <a:t>22</a:t>
                      </a:r>
                      <a:r>
                        <a:rPr lang="en-US" sz="2400" dirty="0">
                          <a:solidFill>
                            <a:srgbClr val="2F3B37"/>
                          </a:solidFill>
                          <a:effectLst/>
                          <a:latin typeface="Univers" panose="020B0503020202020204" pitchFamily="34" charset="0"/>
                        </a:rPr>
                        <a:t>(OH)</a:t>
                      </a:r>
                      <a:r>
                        <a:rPr lang="en-US" sz="2400" baseline="-25000" dirty="0">
                          <a:solidFill>
                            <a:srgbClr val="2F3B37"/>
                          </a:solidFill>
                          <a:effectLst/>
                          <a:latin typeface="Univers" panose="020B0503020202020204" pitchFamily="34" charset="0"/>
                        </a:rPr>
                        <a:t>2</a:t>
                      </a:r>
                      <a:endPar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0" marB="0" anchor="ctr">
                    <a:solidFill>
                      <a:srgbClr val="B6DFA5"/>
                    </a:solidFill>
                  </a:tcPr>
                </a:tc>
                <a:tc>
                  <a:txBody>
                    <a:bodyPr/>
                    <a:lstStyle/>
                    <a:p>
                      <a:pPr marL="0" marR="0" algn="ctr">
                        <a:lnSpc>
                          <a:spcPts val="1200"/>
                        </a:lnSpc>
                        <a:spcBef>
                          <a:spcPts val="0"/>
                        </a:spcBef>
                        <a:spcAft>
                          <a:spcPts val="0"/>
                        </a:spcAft>
                      </a:pPr>
                      <a:r>
                        <a:rPr lang="en-US" sz="2400" b="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460°C</a:t>
                      </a:r>
                    </a:p>
                  </a:txBody>
                  <a:tcPr marL="68580" marR="68580" marT="0" marB="0" anchor="b">
                    <a:solidFill>
                      <a:srgbClr val="B6DFA5"/>
                    </a:solidFill>
                  </a:tcPr>
                </a:tc>
                <a:tc>
                  <a:txBody>
                    <a:bodyPr/>
                    <a:lstStyle/>
                    <a:p>
                      <a:pPr marL="0" marR="0" algn="ctr">
                        <a:lnSpc>
                          <a:spcPts val="1200"/>
                        </a:lnSpc>
                        <a:spcBef>
                          <a:spcPts val="0"/>
                        </a:spcBef>
                        <a:spcAft>
                          <a:spcPts val="0"/>
                        </a:spcAft>
                      </a:pPr>
                      <a:r>
                        <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CO</a:t>
                      </a:r>
                      <a:r>
                        <a:rPr lang="en-US" sz="2400" baseline="-250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2</a:t>
                      </a:r>
                      <a:r>
                        <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/SO</a:t>
                      </a:r>
                      <a:r>
                        <a:rPr lang="en-US" sz="2400" baseline="-250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2</a:t>
                      </a:r>
                      <a:endPar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0" marB="0" anchor="b">
                    <a:solidFill>
                      <a:srgbClr val="B6DFA5"/>
                    </a:solidFill>
                  </a:tcPr>
                </a:tc>
                <a:tc>
                  <a:txBody>
                    <a:bodyPr/>
                    <a:lstStyle/>
                    <a:p>
                      <a:pPr marL="0" marR="0" algn="ctr">
                        <a:lnSpc>
                          <a:spcPts val="1200"/>
                        </a:lnSpc>
                        <a:spcBef>
                          <a:spcPts val="0"/>
                        </a:spcBef>
                        <a:spcAft>
                          <a:spcPts val="0"/>
                        </a:spcAft>
                      </a:pPr>
                      <a:r>
                        <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rPr>
                        <a:t>6 days</a:t>
                      </a:r>
                    </a:p>
                  </a:txBody>
                  <a:tcPr marL="68580" marR="68580" marT="0" marB="0" anchor="b">
                    <a:solidFill>
                      <a:srgbClr val="B6DFA5"/>
                    </a:solidFill>
                  </a:tcPr>
                </a:tc>
                <a:extLst>
                  <a:ext uri="{0D108BD9-81ED-4DB2-BD59-A6C34878D82A}">
                    <a16:rowId xmlns:a16="http://schemas.microsoft.com/office/drawing/2014/main" val="1160661704"/>
                  </a:ext>
                </a:extLst>
              </a:tr>
            </a:tbl>
          </a:graphicData>
        </a:graphic>
      </p:graphicFrame>
      <p:cxnSp>
        <p:nvCxnSpPr>
          <p:cNvPr id="28" name="Straight Connector 27">
            <a:extLst>
              <a:ext uri="{FF2B5EF4-FFF2-40B4-BE49-F238E27FC236}">
                <a16:creationId xmlns:a16="http://schemas.microsoft.com/office/drawing/2014/main" id="{F8BBC64D-9466-4746-875F-06FB16888BAA}"/>
              </a:ext>
            </a:extLst>
          </p:cNvPr>
          <p:cNvCxnSpPr>
            <a:cxnSpLocks/>
          </p:cNvCxnSpPr>
          <p:nvPr/>
        </p:nvCxnSpPr>
        <p:spPr>
          <a:xfrm>
            <a:off x="6597835" y="21188267"/>
            <a:ext cx="6400800" cy="0"/>
          </a:xfrm>
          <a:prstGeom prst="line">
            <a:avLst/>
          </a:prstGeom>
          <a:ln>
            <a:solidFill>
              <a:srgbClr val="1F2D29"/>
            </a:solidFill>
          </a:ln>
        </p:spPr>
        <p:style>
          <a:lnRef idx="1">
            <a:schemeClr val="accent1"/>
          </a:lnRef>
          <a:fillRef idx="0">
            <a:schemeClr val="accent1"/>
          </a:fillRef>
          <a:effectRef idx="0">
            <a:schemeClr val="accent1"/>
          </a:effectRef>
          <a:fontRef idx="minor">
            <a:schemeClr val="tx1"/>
          </a:fontRef>
        </p:style>
      </p:cxnSp>
      <p:graphicFrame>
        <p:nvGraphicFramePr>
          <p:cNvPr id="29" name="Table 28">
            <a:extLst>
              <a:ext uri="{FF2B5EF4-FFF2-40B4-BE49-F238E27FC236}">
                <a16:creationId xmlns:a16="http://schemas.microsoft.com/office/drawing/2014/main" id="{5B27D754-6E28-4CBF-A688-6BBA46CAB3D4}"/>
              </a:ext>
            </a:extLst>
          </p:cNvPr>
          <p:cNvGraphicFramePr>
            <a:graphicFrameLocks noGrp="1"/>
          </p:cNvGraphicFramePr>
          <p:nvPr>
            <p:extLst>
              <p:ext uri="{D42A27DB-BD31-4B8C-83A1-F6EECF244321}">
                <p14:modId xmlns:p14="http://schemas.microsoft.com/office/powerpoint/2010/main" val="1937316366"/>
              </p:ext>
            </p:extLst>
          </p:nvPr>
        </p:nvGraphicFramePr>
        <p:xfrm>
          <a:off x="4821672" y="25131146"/>
          <a:ext cx="9961255" cy="4444600"/>
        </p:xfrm>
        <a:graphic>
          <a:graphicData uri="http://schemas.openxmlformats.org/drawingml/2006/table">
            <a:tbl>
              <a:tblPr firstRow="1" firstCol="1" bandRow="1">
                <a:tableStyleId>{1FECB4D8-DB02-4DC6-A0A2-4F2EBAE1DC90}</a:tableStyleId>
              </a:tblPr>
              <a:tblGrid>
                <a:gridCol w="2036454">
                  <a:extLst>
                    <a:ext uri="{9D8B030D-6E8A-4147-A177-3AD203B41FA5}">
                      <a16:colId xmlns:a16="http://schemas.microsoft.com/office/drawing/2014/main" val="2413750351"/>
                    </a:ext>
                  </a:extLst>
                </a:gridCol>
                <a:gridCol w="4686300">
                  <a:extLst>
                    <a:ext uri="{9D8B030D-6E8A-4147-A177-3AD203B41FA5}">
                      <a16:colId xmlns:a16="http://schemas.microsoft.com/office/drawing/2014/main" val="4189354340"/>
                    </a:ext>
                  </a:extLst>
                </a:gridCol>
                <a:gridCol w="1677682">
                  <a:extLst>
                    <a:ext uri="{9D8B030D-6E8A-4147-A177-3AD203B41FA5}">
                      <a16:colId xmlns:a16="http://schemas.microsoft.com/office/drawing/2014/main" val="2984848934"/>
                    </a:ext>
                  </a:extLst>
                </a:gridCol>
                <a:gridCol w="1560819">
                  <a:extLst>
                    <a:ext uri="{9D8B030D-6E8A-4147-A177-3AD203B41FA5}">
                      <a16:colId xmlns:a16="http://schemas.microsoft.com/office/drawing/2014/main" val="3621423215"/>
                    </a:ext>
                  </a:extLst>
                </a:gridCol>
              </a:tblGrid>
              <a:tr h="338310">
                <a:tc>
                  <a:txBody>
                    <a:bodyPr/>
                    <a:lstStyle/>
                    <a:p>
                      <a:pPr marL="0" marR="0" algn="just">
                        <a:lnSpc>
                          <a:spcPct val="100000"/>
                        </a:lnSpc>
                        <a:spcBef>
                          <a:spcPts val="0"/>
                        </a:spcBef>
                        <a:spcAft>
                          <a:spcPts val="0"/>
                        </a:spcAft>
                      </a:pPr>
                      <a:r>
                        <a:rPr lang="en-US" sz="2400" dirty="0">
                          <a:solidFill>
                            <a:srgbClr val="B6DFA5"/>
                          </a:solidFill>
                          <a:effectLst/>
                          <a:latin typeface="Univers" panose="020B0503020202020204" pitchFamily="34" charset="0"/>
                        </a:rPr>
                        <a:t>Mineral </a:t>
                      </a:r>
                      <a:endParaRPr lang="en-US" sz="2400" dirty="0">
                        <a:solidFill>
                          <a:srgbClr val="B6DFA5"/>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2F3B37"/>
                    </a:solidFill>
                  </a:tcPr>
                </a:tc>
                <a:tc>
                  <a:txBody>
                    <a:bodyPr/>
                    <a:lstStyle/>
                    <a:p>
                      <a:pPr marL="0" marR="0" algn="just">
                        <a:lnSpc>
                          <a:spcPct val="100000"/>
                        </a:lnSpc>
                        <a:spcBef>
                          <a:spcPts val="0"/>
                        </a:spcBef>
                        <a:spcAft>
                          <a:spcPts val="0"/>
                        </a:spcAft>
                      </a:pPr>
                      <a:r>
                        <a:rPr lang="en-US" sz="2400" dirty="0">
                          <a:solidFill>
                            <a:srgbClr val="B6DFA5"/>
                          </a:solidFill>
                          <a:effectLst/>
                          <a:latin typeface="Univers" panose="020B0503020202020204" pitchFamily="34" charset="0"/>
                        </a:rPr>
                        <a:t>Location</a:t>
                      </a:r>
                      <a:endParaRPr lang="en-US" sz="2400" dirty="0">
                        <a:solidFill>
                          <a:srgbClr val="B6DFA5"/>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2F3B37"/>
                    </a:solidFill>
                  </a:tcPr>
                </a:tc>
                <a:tc>
                  <a:txBody>
                    <a:bodyPr/>
                    <a:lstStyle/>
                    <a:p>
                      <a:pPr marL="0" marR="0" algn="ctr">
                        <a:lnSpc>
                          <a:spcPct val="100000"/>
                        </a:lnSpc>
                        <a:spcBef>
                          <a:spcPts val="0"/>
                        </a:spcBef>
                        <a:spcAft>
                          <a:spcPts val="0"/>
                        </a:spcAft>
                      </a:pPr>
                      <a:r>
                        <a:rPr lang="en-US" sz="2400" dirty="0">
                          <a:solidFill>
                            <a:srgbClr val="B6DFA5"/>
                          </a:solidFill>
                          <a:effectLst/>
                          <a:latin typeface="Univers" panose="020B0503020202020204" pitchFamily="34" charset="0"/>
                        </a:rPr>
                        <a:t>S/Ca ratio</a:t>
                      </a:r>
                      <a:endParaRPr lang="en-US" sz="2400" dirty="0">
                        <a:solidFill>
                          <a:srgbClr val="B6DFA5"/>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2F3B37"/>
                    </a:solidFill>
                  </a:tcPr>
                </a:tc>
                <a:tc>
                  <a:txBody>
                    <a:bodyPr/>
                    <a:lstStyle/>
                    <a:p>
                      <a:pPr marL="0" marR="0" algn="ctr">
                        <a:lnSpc>
                          <a:spcPct val="100000"/>
                        </a:lnSpc>
                        <a:spcBef>
                          <a:spcPts val="0"/>
                        </a:spcBef>
                        <a:spcAft>
                          <a:spcPts val="0"/>
                        </a:spcAft>
                      </a:pPr>
                      <a:r>
                        <a:rPr lang="en-US" sz="2400" dirty="0">
                          <a:solidFill>
                            <a:srgbClr val="B6DFA5"/>
                          </a:solidFill>
                          <a:effectLst/>
                          <a:latin typeface="Univers" panose="020B0503020202020204" pitchFamily="34" charset="0"/>
                          <a:ea typeface="Times New Roman" panose="02020603050405020304" pitchFamily="18" charset="0"/>
                          <a:cs typeface="Calibri" panose="020F0502020204030204" pitchFamily="34" charset="0"/>
                        </a:rPr>
                        <a:t>S (at %)</a:t>
                      </a: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2F3B37"/>
                    </a:solidFill>
                  </a:tcPr>
                </a:tc>
                <a:extLst>
                  <a:ext uri="{0D108BD9-81ED-4DB2-BD59-A6C34878D82A}">
                    <a16:rowId xmlns:a16="http://schemas.microsoft.com/office/drawing/2014/main" val="1754740613"/>
                  </a:ext>
                </a:extLst>
              </a:tr>
              <a:tr h="338310">
                <a:tc rowSpan="3">
                  <a:txBody>
                    <a:bodyPr/>
                    <a:lstStyle/>
                    <a:p>
                      <a:pPr marL="0" marR="0" algn="just">
                        <a:lnSpc>
                          <a:spcPct val="100000"/>
                        </a:lnSpc>
                        <a:spcBef>
                          <a:spcPts val="0"/>
                        </a:spcBef>
                        <a:spcAft>
                          <a:spcPts val="0"/>
                        </a:spcAft>
                      </a:pPr>
                      <a:r>
                        <a:rPr lang="en-US" sz="2400" dirty="0">
                          <a:solidFill>
                            <a:srgbClr val="2F3B37"/>
                          </a:solidFill>
                          <a:effectLst/>
                          <a:latin typeface="Univers" panose="020B0503020202020204" pitchFamily="34" charset="0"/>
                        </a:rPr>
                        <a:t>Calcite</a:t>
                      </a:r>
                      <a:endPar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9525" marB="0" anchor="ctr">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B6DFA5"/>
                    </a:solidFill>
                  </a:tcPr>
                </a:tc>
                <a:tc>
                  <a:txBody>
                    <a:bodyPr/>
                    <a:lstStyle/>
                    <a:p>
                      <a:pPr marL="0" marR="0" algn="l">
                        <a:lnSpc>
                          <a:spcPct val="100000"/>
                        </a:lnSpc>
                        <a:spcBef>
                          <a:spcPts val="0"/>
                        </a:spcBef>
                        <a:spcAft>
                          <a:spcPts val="0"/>
                        </a:spcAft>
                      </a:pPr>
                      <a:r>
                        <a:rPr lang="en-US" sz="2000" dirty="0">
                          <a:solidFill>
                            <a:srgbClr val="1F2D29"/>
                          </a:solidFill>
                          <a:effectLst/>
                          <a:latin typeface="Univers" panose="020B0503020202020204" pitchFamily="34" charset="0"/>
                        </a:rPr>
                        <a:t>Surface</a:t>
                      </a:r>
                      <a:endParaRPr lang="en-US" sz="2000" dirty="0">
                        <a:solidFill>
                          <a:srgbClr val="1F2D29"/>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9525"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B6DFA5"/>
                    </a:solidFill>
                  </a:tcPr>
                </a:tc>
                <a:tc>
                  <a:txBody>
                    <a:bodyPr/>
                    <a:lstStyle/>
                    <a:p>
                      <a:pPr algn="ctr" rtl="0" fontAlgn="b"/>
                      <a:r>
                        <a:rPr lang="en-US" sz="2000" b="0" i="0" u="none" strike="noStrike" dirty="0">
                          <a:solidFill>
                            <a:srgbClr val="1F2D29"/>
                          </a:solidFill>
                          <a:effectLst/>
                          <a:latin typeface="Univers" panose="020B0503020202020204" pitchFamily="34" charset="0"/>
                        </a:rPr>
                        <a:t>1.08</a:t>
                      </a:r>
                    </a:p>
                  </a:txBody>
                  <a:tcPr marL="6350" marR="6350" marT="6350"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B6DFA5"/>
                    </a:solidFill>
                  </a:tcPr>
                </a:tc>
                <a:tc>
                  <a:txBody>
                    <a:bodyPr/>
                    <a:lstStyle/>
                    <a:p>
                      <a:pPr algn="ctr" rtl="0" fontAlgn="b"/>
                      <a:r>
                        <a:rPr lang="en-US" sz="2000" b="0" i="0" u="none" strike="noStrike">
                          <a:solidFill>
                            <a:srgbClr val="1F2D29"/>
                          </a:solidFill>
                          <a:effectLst/>
                          <a:latin typeface="Univers" panose="020B0503020202020204" pitchFamily="34" charset="0"/>
                        </a:rPr>
                        <a:t>15.7</a:t>
                      </a:r>
                    </a:p>
                  </a:txBody>
                  <a:tcPr marL="6350" marR="6350" marT="6350"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B6DFA5"/>
                    </a:solidFill>
                  </a:tcPr>
                </a:tc>
                <a:extLst>
                  <a:ext uri="{0D108BD9-81ED-4DB2-BD59-A6C34878D82A}">
                    <a16:rowId xmlns:a16="http://schemas.microsoft.com/office/drawing/2014/main" val="1020382023"/>
                  </a:ext>
                </a:extLst>
              </a:tr>
              <a:tr h="338310">
                <a:tc vMerge="1">
                  <a:txBody>
                    <a:bodyPr/>
                    <a:lstStyle/>
                    <a:p>
                      <a:endParaRPr lang="en-US"/>
                    </a:p>
                  </a:txBody>
                  <a:tcPr/>
                </a:tc>
                <a:tc>
                  <a:txBody>
                    <a:bodyPr/>
                    <a:lstStyle/>
                    <a:p>
                      <a:pPr marL="0" marR="0" algn="l">
                        <a:lnSpc>
                          <a:spcPct val="100000"/>
                        </a:lnSpc>
                        <a:spcBef>
                          <a:spcPts val="0"/>
                        </a:spcBef>
                        <a:spcAft>
                          <a:spcPts val="0"/>
                        </a:spcAft>
                      </a:pPr>
                      <a:r>
                        <a:rPr lang="en-US" sz="2000" dirty="0">
                          <a:solidFill>
                            <a:srgbClr val="2F3B37"/>
                          </a:solidFill>
                          <a:effectLst/>
                          <a:latin typeface="Univers" panose="020B0503020202020204" pitchFamily="34" charset="0"/>
                        </a:rPr>
                        <a:t>  Sputtered 1 min (100Å)</a:t>
                      </a:r>
                      <a:endParaRPr lang="en-US" sz="20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9525" marR="9525" marT="9525"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95D17D"/>
                    </a:solidFill>
                  </a:tcPr>
                </a:tc>
                <a:tc>
                  <a:txBody>
                    <a:bodyPr/>
                    <a:lstStyle/>
                    <a:p>
                      <a:pPr algn="ctr" rtl="0" fontAlgn="b"/>
                      <a:r>
                        <a:rPr lang="en-US" sz="2000" b="0" i="0" u="none" strike="noStrike" dirty="0">
                          <a:solidFill>
                            <a:srgbClr val="2F3B37"/>
                          </a:solidFill>
                          <a:effectLst/>
                          <a:latin typeface="Univers" panose="020B0503020202020204" pitchFamily="34" charset="0"/>
                        </a:rPr>
                        <a:t>0.75</a:t>
                      </a:r>
                    </a:p>
                  </a:txBody>
                  <a:tcPr marL="6350" marR="6350" marT="6350"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95D17D"/>
                    </a:solidFill>
                  </a:tcPr>
                </a:tc>
                <a:tc>
                  <a:txBody>
                    <a:bodyPr/>
                    <a:lstStyle/>
                    <a:p>
                      <a:pPr algn="ctr" rtl="0" fontAlgn="b"/>
                      <a:r>
                        <a:rPr lang="en-US" sz="2000" b="0" i="0" u="none" strike="noStrike" dirty="0">
                          <a:solidFill>
                            <a:srgbClr val="2F3B37"/>
                          </a:solidFill>
                          <a:effectLst/>
                          <a:latin typeface="Univers" panose="020B0503020202020204" pitchFamily="34" charset="0"/>
                        </a:rPr>
                        <a:t>13.7</a:t>
                      </a:r>
                    </a:p>
                  </a:txBody>
                  <a:tcPr marL="6350" marR="6350" marT="6350"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95D17D"/>
                    </a:solidFill>
                  </a:tcPr>
                </a:tc>
                <a:extLst>
                  <a:ext uri="{0D108BD9-81ED-4DB2-BD59-A6C34878D82A}">
                    <a16:rowId xmlns:a16="http://schemas.microsoft.com/office/drawing/2014/main" val="348980445"/>
                  </a:ext>
                </a:extLst>
              </a:tr>
              <a:tr h="338310">
                <a:tc vMerge="1">
                  <a:txBody>
                    <a:bodyPr/>
                    <a:lstStyle/>
                    <a:p>
                      <a:endParaRPr lang="en-US"/>
                    </a:p>
                  </a:txBody>
                  <a:tcPr/>
                </a:tc>
                <a:tc>
                  <a:txBody>
                    <a:bodyPr/>
                    <a:lstStyle/>
                    <a:p>
                      <a:pPr marL="0" marR="0" algn="l">
                        <a:lnSpc>
                          <a:spcPct val="100000"/>
                        </a:lnSpc>
                        <a:spcBef>
                          <a:spcPts val="0"/>
                        </a:spcBef>
                        <a:spcAft>
                          <a:spcPts val="0"/>
                        </a:spcAft>
                      </a:pPr>
                      <a:r>
                        <a:rPr lang="en-US" sz="2000" dirty="0">
                          <a:solidFill>
                            <a:srgbClr val="2F3B37"/>
                          </a:solidFill>
                          <a:effectLst/>
                          <a:latin typeface="Univers" panose="020B0503020202020204" pitchFamily="34" charset="0"/>
                        </a:rPr>
                        <a:t>  Sputtered 5 min (500Å)</a:t>
                      </a:r>
                      <a:endParaRPr lang="en-US" sz="20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9525" marR="9525" marT="9525"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77C458"/>
                    </a:solidFill>
                  </a:tcPr>
                </a:tc>
                <a:tc>
                  <a:txBody>
                    <a:bodyPr/>
                    <a:lstStyle/>
                    <a:p>
                      <a:pPr algn="ctr" rtl="0" fontAlgn="b"/>
                      <a:r>
                        <a:rPr lang="en-US" sz="2000" b="0" i="0" u="none" strike="noStrike" dirty="0">
                          <a:solidFill>
                            <a:srgbClr val="2F3B37"/>
                          </a:solidFill>
                          <a:effectLst/>
                          <a:latin typeface="Univers" panose="020B0503020202020204" pitchFamily="34" charset="0"/>
                        </a:rPr>
                        <a:t>0.51</a:t>
                      </a:r>
                    </a:p>
                  </a:txBody>
                  <a:tcPr marL="6350" marR="6350" marT="6350"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77C458"/>
                    </a:solidFill>
                  </a:tcPr>
                </a:tc>
                <a:tc>
                  <a:txBody>
                    <a:bodyPr/>
                    <a:lstStyle/>
                    <a:p>
                      <a:pPr algn="ctr" rtl="0" fontAlgn="b"/>
                      <a:r>
                        <a:rPr lang="en-US" sz="2000" b="0" i="0" u="none" strike="noStrike" dirty="0">
                          <a:solidFill>
                            <a:srgbClr val="2F3B37"/>
                          </a:solidFill>
                          <a:effectLst/>
                          <a:latin typeface="Univers" panose="020B0503020202020204" pitchFamily="34" charset="0"/>
                        </a:rPr>
                        <a:t>10.7</a:t>
                      </a:r>
                    </a:p>
                  </a:txBody>
                  <a:tcPr marL="6350" marR="6350" marT="6350"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77C458"/>
                    </a:solidFill>
                  </a:tcPr>
                </a:tc>
                <a:extLst>
                  <a:ext uri="{0D108BD9-81ED-4DB2-BD59-A6C34878D82A}">
                    <a16:rowId xmlns:a16="http://schemas.microsoft.com/office/drawing/2014/main" val="772750551"/>
                  </a:ext>
                </a:extLst>
              </a:tr>
              <a:tr h="338310">
                <a:tc rowSpan="3">
                  <a:txBody>
                    <a:bodyPr/>
                    <a:lstStyle/>
                    <a:p>
                      <a:pPr marL="0" marR="0" algn="just">
                        <a:lnSpc>
                          <a:spcPct val="100000"/>
                        </a:lnSpc>
                        <a:spcBef>
                          <a:spcPts val="0"/>
                        </a:spcBef>
                        <a:spcAft>
                          <a:spcPts val="0"/>
                        </a:spcAft>
                      </a:pPr>
                      <a:r>
                        <a:rPr lang="en-US" sz="2400" dirty="0">
                          <a:solidFill>
                            <a:srgbClr val="2F3B37"/>
                          </a:solidFill>
                          <a:effectLst/>
                          <a:latin typeface="Univers" panose="020B0503020202020204" pitchFamily="34" charset="0"/>
                        </a:rPr>
                        <a:t>Wollastonite</a:t>
                      </a:r>
                      <a:endPar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9525" marB="0" anchor="ctr">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AEBEB9"/>
                    </a:solidFill>
                  </a:tcPr>
                </a:tc>
                <a:tc>
                  <a:txBody>
                    <a:bodyPr/>
                    <a:lstStyle/>
                    <a:p>
                      <a:pPr marL="0" marR="0" algn="l">
                        <a:lnSpc>
                          <a:spcPct val="100000"/>
                        </a:lnSpc>
                        <a:spcBef>
                          <a:spcPts val="0"/>
                        </a:spcBef>
                        <a:spcAft>
                          <a:spcPts val="0"/>
                        </a:spcAft>
                      </a:pPr>
                      <a:r>
                        <a:rPr lang="en-US" sz="2000" dirty="0">
                          <a:solidFill>
                            <a:srgbClr val="2F3B37"/>
                          </a:solidFill>
                          <a:effectLst/>
                          <a:latin typeface="Univers" panose="020B0503020202020204" pitchFamily="34" charset="0"/>
                        </a:rPr>
                        <a:t>Surface</a:t>
                      </a:r>
                      <a:endParaRPr lang="en-US" sz="20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9525"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AEBEB9"/>
                    </a:solidFill>
                  </a:tcPr>
                </a:tc>
                <a:tc>
                  <a:txBody>
                    <a:bodyPr/>
                    <a:lstStyle/>
                    <a:p>
                      <a:pPr algn="ctr" rtl="0" fontAlgn="b"/>
                      <a:r>
                        <a:rPr lang="en-US" sz="2000" b="0" i="0" u="none" strike="noStrike" dirty="0">
                          <a:solidFill>
                            <a:srgbClr val="2F3B37"/>
                          </a:solidFill>
                          <a:effectLst/>
                          <a:latin typeface="Univers" panose="020B0503020202020204" pitchFamily="34" charset="0"/>
                        </a:rPr>
                        <a:t>0.69</a:t>
                      </a:r>
                    </a:p>
                  </a:txBody>
                  <a:tcPr marL="6350" marR="6350" marT="6350"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AEBEB9"/>
                    </a:solidFill>
                  </a:tcPr>
                </a:tc>
                <a:tc>
                  <a:txBody>
                    <a:bodyPr/>
                    <a:lstStyle/>
                    <a:p>
                      <a:pPr algn="ctr" rtl="0" fontAlgn="b"/>
                      <a:r>
                        <a:rPr lang="en-US" sz="2000" b="0" i="0" u="none" strike="noStrike" dirty="0">
                          <a:solidFill>
                            <a:srgbClr val="2F3B37"/>
                          </a:solidFill>
                          <a:effectLst/>
                          <a:latin typeface="Univers" panose="020B0503020202020204" pitchFamily="34" charset="0"/>
                        </a:rPr>
                        <a:t>6</a:t>
                      </a:r>
                    </a:p>
                  </a:txBody>
                  <a:tcPr marL="6350" marR="6350" marT="6350"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AEBEB9"/>
                    </a:solidFill>
                  </a:tcPr>
                </a:tc>
                <a:extLst>
                  <a:ext uri="{0D108BD9-81ED-4DB2-BD59-A6C34878D82A}">
                    <a16:rowId xmlns:a16="http://schemas.microsoft.com/office/drawing/2014/main" val="1667004519"/>
                  </a:ext>
                </a:extLst>
              </a:tr>
              <a:tr h="338310">
                <a:tc vMerge="1">
                  <a:txBody>
                    <a:bodyPr/>
                    <a:lstStyle/>
                    <a:p>
                      <a:endParaRPr lang="en-US"/>
                    </a:p>
                  </a:txBody>
                  <a:tcPr/>
                </a:tc>
                <a:tc>
                  <a:txBody>
                    <a:bodyPr/>
                    <a:lstStyle/>
                    <a:p>
                      <a:pPr marL="0" marR="0" algn="l">
                        <a:lnSpc>
                          <a:spcPct val="100000"/>
                        </a:lnSpc>
                        <a:spcBef>
                          <a:spcPts val="0"/>
                        </a:spcBef>
                        <a:spcAft>
                          <a:spcPts val="0"/>
                        </a:spcAft>
                      </a:pPr>
                      <a:r>
                        <a:rPr lang="en-US" sz="2000" dirty="0">
                          <a:solidFill>
                            <a:srgbClr val="2F3B37"/>
                          </a:solidFill>
                          <a:effectLst/>
                          <a:latin typeface="Univers" panose="020B0503020202020204" pitchFamily="34" charset="0"/>
                        </a:rPr>
                        <a:t>  Sputtered 1 min (100Å)</a:t>
                      </a:r>
                      <a:endParaRPr lang="en-US" sz="20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9525" marR="9525" marT="9525"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8AA49B"/>
                    </a:solidFill>
                  </a:tcPr>
                </a:tc>
                <a:tc>
                  <a:txBody>
                    <a:bodyPr/>
                    <a:lstStyle/>
                    <a:p>
                      <a:pPr algn="ctr" rtl="0" fontAlgn="b"/>
                      <a:r>
                        <a:rPr lang="en-US" sz="2000" b="0" i="0" u="none" strike="noStrike" dirty="0">
                          <a:solidFill>
                            <a:srgbClr val="2F3B37"/>
                          </a:solidFill>
                          <a:effectLst/>
                          <a:latin typeface="Univers" panose="020B0503020202020204" pitchFamily="34" charset="0"/>
                        </a:rPr>
                        <a:t>0.21</a:t>
                      </a:r>
                    </a:p>
                  </a:txBody>
                  <a:tcPr marL="6350" marR="6350" marT="6350"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8AA49B"/>
                    </a:solidFill>
                  </a:tcPr>
                </a:tc>
                <a:tc>
                  <a:txBody>
                    <a:bodyPr/>
                    <a:lstStyle/>
                    <a:p>
                      <a:pPr algn="ctr" rtl="0" fontAlgn="b"/>
                      <a:r>
                        <a:rPr lang="en-US" sz="2000" b="0" i="0" u="none" strike="noStrike" dirty="0">
                          <a:solidFill>
                            <a:srgbClr val="2F3B37"/>
                          </a:solidFill>
                          <a:effectLst/>
                          <a:latin typeface="Univers" panose="020B0503020202020204" pitchFamily="34" charset="0"/>
                        </a:rPr>
                        <a:t>2.3</a:t>
                      </a:r>
                    </a:p>
                  </a:txBody>
                  <a:tcPr marL="6350" marR="6350" marT="6350"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8AA49B"/>
                    </a:solidFill>
                  </a:tcPr>
                </a:tc>
                <a:extLst>
                  <a:ext uri="{0D108BD9-81ED-4DB2-BD59-A6C34878D82A}">
                    <a16:rowId xmlns:a16="http://schemas.microsoft.com/office/drawing/2014/main" val="3213574280"/>
                  </a:ext>
                </a:extLst>
              </a:tr>
              <a:tr h="338310">
                <a:tc vMerge="1">
                  <a:txBody>
                    <a:bodyPr/>
                    <a:lstStyle/>
                    <a:p>
                      <a:endParaRPr lang="en-US"/>
                    </a:p>
                  </a:txBody>
                  <a:tcPr/>
                </a:tc>
                <a:tc>
                  <a:txBody>
                    <a:bodyPr/>
                    <a:lstStyle/>
                    <a:p>
                      <a:pPr marL="0" marR="0" algn="l">
                        <a:lnSpc>
                          <a:spcPct val="100000"/>
                        </a:lnSpc>
                        <a:spcBef>
                          <a:spcPts val="0"/>
                        </a:spcBef>
                        <a:spcAft>
                          <a:spcPts val="0"/>
                        </a:spcAft>
                      </a:pPr>
                      <a:r>
                        <a:rPr lang="en-US" sz="2000" dirty="0">
                          <a:solidFill>
                            <a:srgbClr val="2F3B37"/>
                          </a:solidFill>
                          <a:effectLst/>
                          <a:latin typeface="Univers" panose="020B0503020202020204" pitchFamily="34" charset="0"/>
                        </a:rPr>
                        <a:t>  Sputtered </a:t>
                      </a:r>
                      <a:r>
                        <a:rPr lang="nb-NO" sz="2000" dirty="0">
                          <a:solidFill>
                            <a:srgbClr val="2F3B37"/>
                          </a:solidFill>
                          <a:effectLst/>
                          <a:latin typeface="Univers" panose="020B0503020202020204" pitchFamily="34" charset="0"/>
                        </a:rPr>
                        <a:t>2 min (200 Å)</a:t>
                      </a:r>
                      <a:endParaRPr lang="en-US" sz="20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9525" marR="9525" marT="9525"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6B877E"/>
                    </a:solidFill>
                  </a:tcPr>
                </a:tc>
                <a:tc>
                  <a:txBody>
                    <a:bodyPr/>
                    <a:lstStyle/>
                    <a:p>
                      <a:pPr algn="ctr" rtl="0" fontAlgn="b"/>
                      <a:r>
                        <a:rPr lang="en-US" sz="2000" b="0" i="0" u="none" strike="noStrike" dirty="0">
                          <a:solidFill>
                            <a:srgbClr val="2F3B37"/>
                          </a:solidFill>
                          <a:effectLst/>
                          <a:latin typeface="Univers" panose="020B0503020202020204" pitchFamily="34" charset="0"/>
                        </a:rPr>
                        <a:t>0.11</a:t>
                      </a:r>
                    </a:p>
                  </a:txBody>
                  <a:tcPr marL="6350" marR="6350" marT="6350"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6B877E"/>
                    </a:solidFill>
                  </a:tcPr>
                </a:tc>
                <a:tc>
                  <a:txBody>
                    <a:bodyPr/>
                    <a:lstStyle/>
                    <a:p>
                      <a:pPr algn="ctr" rtl="0" fontAlgn="b"/>
                      <a:r>
                        <a:rPr lang="en-US" sz="2000" b="0" i="0" u="none" strike="noStrike" dirty="0">
                          <a:solidFill>
                            <a:srgbClr val="2F3B37"/>
                          </a:solidFill>
                          <a:effectLst/>
                          <a:latin typeface="Univers" panose="020B0503020202020204" pitchFamily="34" charset="0"/>
                        </a:rPr>
                        <a:t>1.3</a:t>
                      </a:r>
                    </a:p>
                  </a:txBody>
                  <a:tcPr marL="6350" marR="6350" marT="6350"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6B877E"/>
                    </a:solidFill>
                  </a:tcPr>
                </a:tc>
                <a:extLst>
                  <a:ext uri="{0D108BD9-81ED-4DB2-BD59-A6C34878D82A}">
                    <a16:rowId xmlns:a16="http://schemas.microsoft.com/office/drawing/2014/main" val="1553799496"/>
                  </a:ext>
                </a:extLst>
              </a:tr>
              <a:tr h="338310">
                <a:tc rowSpan="2">
                  <a:txBody>
                    <a:bodyPr/>
                    <a:lstStyle/>
                    <a:p>
                      <a:pPr marL="0" marR="0" algn="just">
                        <a:lnSpc>
                          <a:spcPct val="100000"/>
                        </a:lnSpc>
                        <a:spcBef>
                          <a:spcPts val="0"/>
                        </a:spcBef>
                        <a:spcAft>
                          <a:spcPts val="0"/>
                        </a:spcAft>
                      </a:pPr>
                      <a:r>
                        <a:rPr lang="en-US" sz="2400" dirty="0">
                          <a:solidFill>
                            <a:srgbClr val="2F3B37"/>
                          </a:solidFill>
                          <a:effectLst/>
                          <a:latin typeface="Univers" panose="020B0503020202020204" pitchFamily="34" charset="0"/>
                        </a:rPr>
                        <a:t>Anorthite</a:t>
                      </a:r>
                      <a:endPar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9525" marB="0" anchor="ctr">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B6DFA5"/>
                    </a:solidFill>
                  </a:tcPr>
                </a:tc>
                <a:tc>
                  <a:txBody>
                    <a:bodyPr/>
                    <a:lstStyle/>
                    <a:p>
                      <a:pPr marL="0" marR="0" algn="l">
                        <a:lnSpc>
                          <a:spcPct val="100000"/>
                        </a:lnSpc>
                        <a:spcBef>
                          <a:spcPts val="0"/>
                        </a:spcBef>
                        <a:spcAft>
                          <a:spcPts val="0"/>
                        </a:spcAft>
                      </a:pPr>
                      <a:r>
                        <a:rPr lang="en-US" sz="2000" dirty="0">
                          <a:solidFill>
                            <a:srgbClr val="2F3B37"/>
                          </a:solidFill>
                          <a:effectLst/>
                          <a:latin typeface="Univers" panose="020B0503020202020204" pitchFamily="34" charset="0"/>
                        </a:rPr>
                        <a:t>Surface</a:t>
                      </a:r>
                      <a:endParaRPr lang="en-US" sz="20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9525"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B6DFA5"/>
                    </a:solidFill>
                  </a:tcPr>
                </a:tc>
                <a:tc>
                  <a:txBody>
                    <a:bodyPr/>
                    <a:lstStyle/>
                    <a:p>
                      <a:pPr algn="ctr" rtl="0" fontAlgn="b"/>
                      <a:r>
                        <a:rPr lang="en-US" sz="2000" b="0" i="0" u="none" strike="noStrike" dirty="0">
                          <a:solidFill>
                            <a:srgbClr val="2F3B37"/>
                          </a:solidFill>
                          <a:effectLst/>
                          <a:latin typeface="Univers" panose="020B0503020202020204" pitchFamily="34" charset="0"/>
                        </a:rPr>
                        <a:t>0.84</a:t>
                      </a:r>
                    </a:p>
                  </a:txBody>
                  <a:tcPr marL="6350" marR="6350" marT="6350"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B6DFA5"/>
                    </a:solidFill>
                  </a:tcPr>
                </a:tc>
                <a:tc>
                  <a:txBody>
                    <a:bodyPr/>
                    <a:lstStyle/>
                    <a:p>
                      <a:pPr algn="ctr" rtl="0" fontAlgn="b"/>
                      <a:r>
                        <a:rPr lang="en-US" sz="2000" b="0" i="0" u="none" strike="noStrike" dirty="0">
                          <a:solidFill>
                            <a:srgbClr val="2F3B37"/>
                          </a:solidFill>
                          <a:effectLst/>
                          <a:latin typeface="Univers" panose="020B0503020202020204" pitchFamily="34" charset="0"/>
                        </a:rPr>
                        <a:t>5.9</a:t>
                      </a:r>
                    </a:p>
                  </a:txBody>
                  <a:tcPr marL="6350" marR="6350" marT="6350"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B6DFA5"/>
                    </a:solidFill>
                  </a:tcPr>
                </a:tc>
                <a:extLst>
                  <a:ext uri="{0D108BD9-81ED-4DB2-BD59-A6C34878D82A}">
                    <a16:rowId xmlns:a16="http://schemas.microsoft.com/office/drawing/2014/main" val="1446993898"/>
                  </a:ext>
                </a:extLst>
              </a:tr>
              <a:tr h="347905">
                <a:tc vMerge="1">
                  <a:txBody>
                    <a:bodyPr/>
                    <a:lstStyle/>
                    <a:p>
                      <a:endParaRPr lang="en-US"/>
                    </a:p>
                  </a:txBody>
                  <a:tcPr/>
                </a:tc>
                <a:tc>
                  <a:txBody>
                    <a:bodyPr/>
                    <a:lstStyle/>
                    <a:p>
                      <a:pPr marL="0" marR="0" algn="l">
                        <a:lnSpc>
                          <a:spcPct val="100000"/>
                        </a:lnSpc>
                        <a:spcBef>
                          <a:spcPts val="0"/>
                        </a:spcBef>
                        <a:spcAft>
                          <a:spcPts val="0"/>
                        </a:spcAft>
                      </a:pPr>
                      <a:r>
                        <a:rPr lang="en-US" sz="2000" dirty="0">
                          <a:solidFill>
                            <a:srgbClr val="2F3B37"/>
                          </a:solidFill>
                          <a:effectLst/>
                          <a:latin typeface="Univers" panose="020B0503020202020204" pitchFamily="34" charset="0"/>
                        </a:rPr>
                        <a:t>Sputtered 1 min (100Å)</a:t>
                      </a:r>
                      <a:endParaRPr lang="en-US" sz="20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9525"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95D17D"/>
                    </a:solidFill>
                  </a:tcPr>
                </a:tc>
                <a:tc>
                  <a:txBody>
                    <a:bodyPr/>
                    <a:lstStyle/>
                    <a:p>
                      <a:pPr algn="ctr" rtl="0" fontAlgn="b"/>
                      <a:r>
                        <a:rPr lang="en-US" sz="2000" b="0" i="0" u="none" strike="noStrike" dirty="0">
                          <a:solidFill>
                            <a:srgbClr val="2F3B37"/>
                          </a:solidFill>
                          <a:effectLst/>
                          <a:latin typeface="Univers" panose="020B0503020202020204" pitchFamily="34" charset="0"/>
                        </a:rPr>
                        <a:t>0.03</a:t>
                      </a:r>
                    </a:p>
                  </a:txBody>
                  <a:tcPr marL="6350" marR="6350" marT="6350"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95D17D"/>
                    </a:solidFill>
                  </a:tcPr>
                </a:tc>
                <a:tc>
                  <a:txBody>
                    <a:bodyPr/>
                    <a:lstStyle/>
                    <a:p>
                      <a:pPr algn="ctr" rtl="0" fontAlgn="b"/>
                      <a:r>
                        <a:rPr lang="en-US" sz="2000" b="0" i="0" u="none" strike="noStrike" dirty="0">
                          <a:solidFill>
                            <a:srgbClr val="2F3B37"/>
                          </a:solidFill>
                          <a:effectLst/>
                          <a:latin typeface="Univers" panose="020B0503020202020204" pitchFamily="34" charset="0"/>
                        </a:rPr>
                        <a:t>0.2</a:t>
                      </a:r>
                    </a:p>
                  </a:txBody>
                  <a:tcPr marL="6350" marR="6350" marT="6350"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95D17D"/>
                    </a:solidFill>
                  </a:tcPr>
                </a:tc>
                <a:extLst>
                  <a:ext uri="{0D108BD9-81ED-4DB2-BD59-A6C34878D82A}">
                    <a16:rowId xmlns:a16="http://schemas.microsoft.com/office/drawing/2014/main" val="3280822121"/>
                  </a:ext>
                </a:extLst>
              </a:tr>
              <a:tr h="338310">
                <a:tc rowSpan="4">
                  <a:txBody>
                    <a:bodyPr/>
                    <a:lstStyle/>
                    <a:p>
                      <a:pPr marL="0" marR="0" algn="just">
                        <a:lnSpc>
                          <a:spcPct val="100000"/>
                        </a:lnSpc>
                        <a:spcBef>
                          <a:spcPts val="0"/>
                        </a:spcBef>
                        <a:spcAft>
                          <a:spcPts val="0"/>
                        </a:spcAft>
                      </a:pPr>
                      <a:r>
                        <a:rPr lang="en-US" sz="2400" dirty="0">
                          <a:solidFill>
                            <a:srgbClr val="2F3B37"/>
                          </a:solidFill>
                          <a:effectLst/>
                          <a:latin typeface="Univers" panose="020B0503020202020204" pitchFamily="34" charset="0"/>
                        </a:rPr>
                        <a:t>Tremolite</a:t>
                      </a:r>
                      <a:endParaRPr lang="en-US" sz="24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9525" marB="0" anchor="ctr">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AEBEB9"/>
                    </a:solidFill>
                  </a:tcPr>
                </a:tc>
                <a:tc>
                  <a:txBody>
                    <a:bodyPr/>
                    <a:lstStyle/>
                    <a:p>
                      <a:pPr marL="0" marR="0" algn="l">
                        <a:lnSpc>
                          <a:spcPct val="100000"/>
                        </a:lnSpc>
                        <a:spcBef>
                          <a:spcPts val="0"/>
                        </a:spcBef>
                        <a:spcAft>
                          <a:spcPts val="0"/>
                        </a:spcAft>
                      </a:pPr>
                      <a:r>
                        <a:rPr lang="en-US" sz="2000" dirty="0">
                          <a:solidFill>
                            <a:srgbClr val="2F3B37"/>
                          </a:solidFill>
                          <a:effectLst/>
                          <a:latin typeface="Univers" panose="020B0503020202020204" pitchFamily="34" charset="0"/>
                        </a:rPr>
                        <a:t>Surface (dark grey)</a:t>
                      </a:r>
                      <a:endParaRPr lang="en-US" sz="20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9525"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AEBEB9"/>
                    </a:solidFill>
                  </a:tcPr>
                </a:tc>
                <a:tc>
                  <a:txBody>
                    <a:bodyPr/>
                    <a:lstStyle/>
                    <a:p>
                      <a:pPr algn="ctr" rtl="0" fontAlgn="b"/>
                      <a:r>
                        <a:rPr lang="en-US" sz="2000" b="0" i="0" u="none" strike="noStrike" dirty="0">
                          <a:solidFill>
                            <a:srgbClr val="2F3B37"/>
                          </a:solidFill>
                          <a:effectLst/>
                          <a:latin typeface="Univers" panose="020B0503020202020204" pitchFamily="34" charset="0"/>
                        </a:rPr>
                        <a:t>1.13</a:t>
                      </a:r>
                    </a:p>
                  </a:txBody>
                  <a:tcPr marL="6350" marR="6350" marT="6350"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AEBEB9"/>
                    </a:solidFill>
                  </a:tcPr>
                </a:tc>
                <a:tc>
                  <a:txBody>
                    <a:bodyPr/>
                    <a:lstStyle/>
                    <a:p>
                      <a:pPr algn="ctr" rtl="0" fontAlgn="b"/>
                      <a:r>
                        <a:rPr lang="en-US" sz="2000" b="0" i="0" u="none" strike="noStrike" dirty="0">
                          <a:solidFill>
                            <a:srgbClr val="2F3B37"/>
                          </a:solidFill>
                          <a:effectLst/>
                          <a:latin typeface="Univers" panose="020B0503020202020204" pitchFamily="34" charset="0"/>
                        </a:rPr>
                        <a:t>4.3</a:t>
                      </a:r>
                    </a:p>
                  </a:txBody>
                  <a:tcPr marL="6350" marR="6350" marT="6350"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AEBEB9"/>
                    </a:solidFill>
                  </a:tcPr>
                </a:tc>
                <a:extLst>
                  <a:ext uri="{0D108BD9-81ED-4DB2-BD59-A6C34878D82A}">
                    <a16:rowId xmlns:a16="http://schemas.microsoft.com/office/drawing/2014/main" val="2139840954"/>
                  </a:ext>
                </a:extLst>
              </a:tr>
              <a:tr h="338310">
                <a:tc vMerge="1">
                  <a:txBody>
                    <a:bodyPr/>
                    <a:lstStyle/>
                    <a:p>
                      <a:endParaRPr lang="en-US"/>
                    </a:p>
                  </a:txBody>
                  <a:tcPr/>
                </a:tc>
                <a:tc>
                  <a:txBody>
                    <a:bodyPr/>
                    <a:lstStyle/>
                    <a:p>
                      <a:pPr marL="0" marR="0" algn="l">
                        <a:lnSpc>
                          <a:spcPct val="100000"/>
                        </a:lnSpc>
                        <a:spcBef>
                          <a:spcPts val="0"/>
                        </a:spcBef>
                        <a:spcAft>
                          <a:spcPts val="0"/>
                        </a:spcAft>
                      </a:pPr>
                      <a:r>
                        <a:rPr lang="en-US" sz="2000" dirty="0">
                          <a:solidFill>
                            <a:srgbClr val="2F3B37"/>
                          </a:solidFill>
                          <a:effectLst/>
                          <a:latin typeface="Univers" panose="020B0503020202020204" pitchFamily="34" charset="0"/>
                        </a:rPr>
                        <a:t>  Sputtered 1 min (100Å) (dark grey)</a:t>
                      </a:r>
                      <a:endParaRPr lang="en-US" sz="20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9525" marR="9525" marT="9525"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8AA49B"/>
                    </a:solidFill>
                  </a:tcPr>
                </a:tc>
                <a:tc>
                  <a:txBody>
                    <a:bodyPr/>
                    <a:lstStyle/>
                    <a:p>
                      <a:pPr algn="ctr" rtl="0" fontAlgn="b"/>
                      <a:r>
                        <a:rPr lang="en-US" sz="2000" b="0" i="0" u="none" strike="noStrike" dirty="0">
                          <a:solidFill>
                            <a:srgbClr val="2F3B37"/>
                          </a:solidFill>
                          <a:effectLst/>
                          <a:latin typeface="Univers" panose="020B0503020202020204" pitchFamily="34" charset="0"/>
                        </a:rPr>
                        <a:t>0.27</a:t>
                      </a:r>
                    </a:p>
                  </a:txBody>
                  <a:tcPr marL="6350" marR="6350" marT="6350"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8AA49B"/>
                    </a:solidFill>
                  </a:tcPr>
                </a:tc>
                <a:tc>
                  <a:txBody>
                    <a:bodyPr/>
                    <a:lstStyle/>
                    <a:p>
                      <a:pPr algn="ctr" rtl="0" fontAlgn="b"/>
                      <a:r>
                        <a:rPr lang="en-US" sz="2000" b="0" i="0" u="none" strike="noStrike" dirty="0">
                          <a:solidFill>
                            <a:srgbClr val="2F3B37"/>
                          </a:solidFill>
                          <a:effectLst/>
                          <a:latin typeface="Univers" panose="020B0503020202020204" pitchFamily="34" charset="0"/>
                        </a:rPr>
                        <a:t>1.2</a:t>
                      </a:r>
                    </a:p>
                  </a:txBody>
                  <a:tcPr marL="6350" marR="6350" marT="6350"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8AA49B"/>
                    </a:solidFill>
                  </a:tcPr>
                </a:tc>
                <a:extLst>
                  <a:ext uri="{0D108BD9-81ED-4DB2-BD59-A6C34878D82A}">
                    <a16:rowId xmlns:a16="http://schemas.microsoft.com/office/drawing/2014/main" val="539099369"/>
                  </a:ext>
                </a:extLst>
              </a:tr>
              <a:tr h="338310">
                <a:tc vMerge="1">
                  <a:txBody>
                    <a:bodyPr/>
                    <a:lstStyle/>
                    <a:p>
                      <a:endParaRPr lang="en-US"/>
                    </a:p>
                  </a:txBody>
                  <a:tcPr/>
                </a:tc>
                <a:tc>
                  <a:txBody>
                    <a:bodyPr/>
                    <a:lstStyle/>
                    <a:p>
                      <a:pPr marL="0" marR="0" algn="l">
                        <a:lnSpc>
                          <a:spcPct val="100000"/>
                        </a:lnSpc>
                        <a:spcBef>
                          <a:spcPts val="0"/>
                        </a:spcBef>
                        <a:spcAft>
                          <a:spcPts val="0"/>
                        </a:spcAft>
                      </a:pPr>
                      <a:r>
                        <a:rPr lang="en-US" sz="2000" dirty="0">
                          <a:solidFill>
                            <a:srgbClr val="2F3B37"/>
                          </a:solidFill>
                          <a:effectLst/>
                          <a:latin typeface="Univers" panose="020B0503020202020204" pitchFamily="34" charset="0"/>
                        </a:rPr>
                        <a:t>  Sputtered </a:t>
                      </a:r>
                      <a:r>
                        <a:rPr lang="nb-NO" sz="2000" dirty="0">
                          <a:solidFill>
                            <a:srgbClr val="2F3B37"/>
                          </a:solidFill>
                          <a:effectLst/>
                          <a:latin typeface="Univers" panose="020B0503020202020204" pitchFamily="34" charset="0"/>
                        </a:rPr>
                        <a:t>2 min (200 Å) </a:t>
                      </a:r>
                      <a:r>
                        <a:rPr lang="en-US" sz="2000" dirty="0">
                          <a:solidFill>
                            <a:srgbClr val="2F3B37"/>
                          </a:solidFill>
                          <a:effectLst/>
                          <a:latin typeface="Univers" panose="020B0503020202020204" pitchFamily="34" charset="0"/>
                        </a:rPr>
                        <a:t>(dark grey)</a:t>
                      </a:r>
                      <a:endParaRPr lang="en-US" sz="20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9525" marR="9525" marT="9525"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6B877E"/>
                    </a:solidFill>
                  </a:tcPr>
                </a:tc>
                <a:tc>
                  <a:txBody>
                    <a:bodyPr/>
                    <a:lstStyle/>
                    <a:p>
                      <a:pPr algn="ctr" rtl="0" fontAlgn="b"/>
                      <a:r>
                        <a:rPr lang="en-US" sz="2000" b="0" i="0" u="none" strike="noStrike" dirty="0">
                          <a:solidFill>
                            <a:srgbClr val="2F3B37"/>
                          </a:solidFill>
                          <a:effectLst/>
                          <a:latin typeface="Univers" panose="020B0503020202020204" pitchFamily="34" charset="0"/>
                        </a:rPr>
                        <a:t>0.23</a:t>
                      </a:r>
                    </a:p>
                  </a:txBody>
                  <a:tcPr marL="6350" marR="6350" marT="6350"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6B877E"/>
                    </a:solidFill>
                  </a:tcPr>
                </a:tc>
                <a:tc>
                  <a:txBody>
                    <a:bodyPr/>
                    <a:lstStyle/>
                    <a:p>
                      <a:pPr algn="ctr" rtl="0" fontAlgn="b"/>
                      <a:r>
                        <a:rPr lang="en-US" sz="2000" b="0" i="0" u="none" strike="noStrike" dirty="0">
                          <a:solidFill>
                            <a:srgbClr val="2F3B37"/>
                          </a:solidFill>
                          <a:effectLst/>
                          <a:latin typeface="Univers" panose="020B0503020202020204" pitchFamily="34" charset="0"/>
                        </a:rPr>
                        <a:t>0.9</a:t>
                      </a:r>
                    </a:p>
                  </a:txBody>
                  <a:tcPr marL="6350" marR="6350" marT="6350"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6B877E"/>
                    </a:solidFill>
                  </a:tcPr>
                </a:tc>
                <a:extLst>
                  <a:ext uri="{0D108BD9-81ED-4DB2-BD59-A6C34878D82A}">
                    <a16:rowId xmlns:a16="http://schemas.microsoft.com/office/drawing/2014/main" val="955067129"/>
                  </a:ext>
                </a:extLst>
              </a:tr>
              <a:tr h="338310">
                <a:tc vMerge="1">
                  <a:txBody>
                    <a:bodyPr/>
                    <a:lstStyle/>
                    <a:p>
                      <a:endParaRPr lang="en-US"/>
                    </a:p>
                  </a:txBody>
                  <a:tcPr/>
                </a:tc>
                <a:tc>
                  <a:txBody>
                    <a:bodyPr/>
                    <a:lstStyle/>
                    <a:p>
                      <a:pPr marL="0" marR="0" algn="l">
                        <a:lnSpc>
                          <a:spcPct val="100000"/>
                        </a:lnSpc>
                        <a:spcBef>
                          <a:spcPts val="0"/>
                        </a:spcBef>
                        <a:spcAft>
                          <a:spcPts val="0"/>
                        </a:spcAft>
                      </a:pPr>
                      <a:r>
                        <a:rPr lang="en-US" sz="2000" dirty="0">
                          <a:solidFill>
                            <a:srgbClr val="2F3B37"/>
                          </a:solidFill>
                          <a:effectLst/>
                          <a:latin typeface="Univers" panose="020B0503020202020204" pitchFamily="34" charset="0"/>
                        </a:rPr>
                        <a:t>Surface (white)</a:t>
                      </a:r>
                      <a:endParaRPr lang="en-US" sz="2000" dirty="0">
                        <a:solidFill>
                          <a:srgbClr val="2F3B37"/>
                        </a:solidFill>
                        <a:effectLst/>
                        <a:latin typeface="Univers" panose="020B0503020202020204" pitchFamily="34" charset="0"/>
                        <a:ea typeface="Times New Roman" panose="02020603050405020304" pitchFamily="18" charset="0"/>
                        <a:cs typeface="Calibri" panose="020F0502020204030204" pitchFamily="34" charset="0"/>
                      </a:endParaRPr>
                    </a:p>
                  </a:txBody>
                  <a:tcPr marL="68580" marR="68580" marT="9525"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AEBEB9"/>
                    </a:solidFill>
                  </a:tcPr>
                </a:tc>
                <a:tc>
                  <a:txBody>
                    <a:bodyPr/>
                    <a:lstStyle/>
                    <a:p>
                      <a:pPr algn="ctr" rtl="0" fontAlgn="b"/>
                      <a:r>
                        <a:rPr lang="en-US" sz="2000" b="0" i="0" u="none" strike="noStrike" dirty="0">
                          <a:solidFill>
                            <a:srgbClr val="2F3B37"/>
                          </a:solidFill>
                          <a:effectLst/>
                          <a:latin typeface="Univers" panose="020B0503020202020204" pitchFamily="34" charset="0"/>
                        </a:rPr>
                        <a:t>0.70</a:t>
                      </a:r>
                    </a:p>
                  </a:txBody>
                  <a:tcPr marL="6350" marR="6350" marT="6350"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AEBEB9"/>
                    </a:solidFill>
                  </a:tcPr>
                </a:tc>
                <a:tc>
                  <a:txBody>
                    <a:bodyPr/>
                    <a:lstStyle/>
                    <a:p>
                      <a:pPr algn="ctr" rtl="0" fontAlgn="b"/>
                      <a:r>
                        <a:rPr lang="en-US" sz="2000" b="0" i="0" u="none" strike="noStrike" dirty="0">
                          <a:solidFill>
                            <a:srgbClr val="2F3B37"/>
                          </a:solidFill>
                          <a:effectLst/>
                          <a:latin typeface="Univers" panose="020B0503020202020204" pitchFamily="34" charset="0"/>
                        </a:rPr>
                        <a:t>3.1</a:t>
                      </a:r>
                    </a:p>
                  </a:txBody>
                  <a:tcPr marL="6350" marR="6350" marT="6350" marB="0" anchor="b">
                    <a:lnL w="12700" cap="flat" cmpd="sng" algn="ctr">
                      <a:solidFill>
                        <a:srgbClr val="2F3B37"/>
                      </a:solidFill>
                      <a:prstDash val="solid"/>
                      <a:round/>
                      <a:headEnd type="none" w="med" len="med"/>
                      <a:tailEnd type="none" w="med" len="med"/>
                    </a:lnL>
                    <a:lnR w="12700" cap="flat" cmpd="sng" algn="ctr">
                      <a:solidFill>
                        <a:srgbClr val="2F3B37"/>
                      </a:solidFill>
                      <a:prstDash val="solid"/>
                      <a:round/>
                      <a:headEnd type="none" w="med" len="med"/>
                      <a:tailEnd type="none" w="med" len="med"/>
                    </a:lnR>
                    <a:lnT w="12700" cap="flat" cmpd="sng" algn="ctr">
                      <a:solidFill>
                        <a:srgbClr val="2F3B37"/>
                      </a:solidFill>
                      <a:prstDash val="solid"/>
                      <a:round/>
                      <a:headEnd type="none" w="med" len="med"/>
                      <a:tailEnd type="none" w="med" len="med"/>
                    </a:lnT>
                    <a:lnB w="12700" cap="flat" cmpd="sng" algn="ctr">
                      <a:solidFill>
                        <a:srgbClr val="2F3B37"/>
                      </a:solidFill>
                      <a:prstDash val="solid"/>
                      <a:round/>
                      <a:headEnd type="none" w="med" len="med"/>
                      <a:tailEnd type="none" w="med" len="med"/>
                    </a:lnB>
                    <a:lnTlToBr w="12700" cmpd="sng">
                      <a:noFill/>
                      <a:prstDash val="solid"/>
                    </a:lnTlToBr>
                    <a:lnBlToTr w="12700" cmpd="sng">
                      <a:noFill/>
                      <a:prstDash val="solid"/>
                    </a:lnBlToTr>
                    <a:solidFill>
                      <a:srgbClr val="AEBEB9"/>
                    </a:solidFill>
                  </a:tcPr>
                </a:tc>
                <a:extLst>
                  <a:ext uri="{0D108BD9-81ED-4DB2-BD59-A6C34878D82A}">
                    <a16:rowId xmlns:a16="http://schemas.microsoft.com/office/drawing/2014/main" val="5318578"/>
                  </a:ext>
                </a:extLst>
              </a:tr>
            </a:tbl>
          </a:graphicData>
        </a:graphic>
      </p:graphicFrame>
      <p:sp>
        <p:nvSpPr>
          <p:cNvPr id="33" name="TextBox 32">
            <a:extLst>
              <a:ext uri="{FF2B5EF4-FFF2-40B4-BE49-F238E27FC236}">
                <a16:creationId xmlns:a16="http://schemas.microsoft.com/office/drawing/2014/main" id="{D6A25045-75C8-427C-9173-7BA2B62911A9}"/>
              </a:ext>
            </a:extLst>
          </p:cNvPr>
          <p:cNvSpPr txBox="1"/>
          <p:nvPr/>
        </p:nvSpPr>
        <p:spPr>
          <a:xfrm>
            <a:off x="4785911" y="29692336"/>
            <a:ext cx="10087753" cy="1015663"/>
          </a:xfrm>
          <a:prstGeom prst="rect">
            <a:avLst/>
          </a:prstGeom>
          <a:noFill/>
        </p:spPr>
        <p:txBody>
          <a:bodyPr wrap="square">
            <a:spAutoFit/>
          </a:bodyPr>
          <a:lstStyle/>
          <a:p>
            <a:pPr algn="ctr"/>
            <a:r>
              <a:rPr lang="en-US" sz="2000" b="1" i="1" dirty="0">
                <a:solidFill>
                  <a:srgbClr val="2F3B37"/>
                </a:solidFill>
                <a:latin typeface="Univers" panose="020B0503020202020204" pitchFamily="34" charset="0"/>
              </a:rPr>
              <a:t>Table 2</a:t>
            </a:r>
            <a:r>
              <a:rPr lang="en-US" sz="2000" i="1" dirty="0">
                <a:solidFill>
                  <a:srgbClr val="2F3B37"/>
                </a:solidFill>
                <a:latin typeface="Univers" panose="020B0503020202020204" pitchFamily="34" charset="0"/>
              </a:rPr>
              <a:t>: XPS analysis of samples that were exposed to 460°C in CO</a:t>
            </a:r>
            <a:r>
              <a:rPr lang="en-US" sz="2000" i="1" baseline="-25000" dirty="0">
                <a:solidFill>
                  <a:srgbClr val="2F3B37"/>
                </a:solidFill>
                <a:latin typeface="Univers" panose="020B0503020202020204" pitchFamily="34" charset="0"/>
              </a:rPr>
              <a:t>2</a:t>
            </a:r>
            <a:r>
              <a:rPr lang="en-US" sz="2000" i="1" dirty="0">
                <a:solidFill>
                  <a:srgbClr val="2F3B37"/>
                </a:solidFill>
                <a:latin typeface="Univers" panose="020B0503020202020204" pitchFamily="34" charset="0"/>
              </a:rPr>
              <a:t>-1.5% SO</a:t>
            </a:r>
            <a:r>
              <a:rPr lang="en-US" sz="2000" i="1" baseline="-25000" dirty="0">
                <a:solidFill>
                  <a:srgbClr val="2F3B37"/>
                </a:solidFill>
                <a:latin typeface="Univers" panose="020B0503020202020204" pitchFamily="34" charset="0"/>
              </a:rPr>
              <a:t>2</a:t>
            </a:r>
            <a:r>
              <a:rPr lang="en-US" sz="2000" i="1" dirty="0">
                <a:solidFill>
                  <a:srgbClr val="2F3B37"/>
                </a:solidFill>
                <a:latin typeface="Univers" panose="020B0503020202020204" pitchFamily="34" charset="0"/>
              </a:rPr>
              <a:t> </a:t>
            </a:r>
            <a:endParaRPr lang="en-US" sz="2000" i="1" baseline="-25000" dirty="0">
              <a:solidFill>
                <a:srgbClr val="2F3B37"/>
              </a:solidFill>
              <a:latin typeface="Univers" panose="020B0503020202020204" pitchFamily="34" charset="0"/>
            </a:endParaRPr>
          </a:p>
          <a:p>
            <a:pPr algn="ctr"/>
            <a:r>
              <a:rPr lang="en-US" sz="2000" i="1" dirty="0">
                <a:solidFill>
                  <a:srgbClr val="2F3B37"/>
                </a:solidFill>
                <a:latin typeface="Univers" panose="020B0503020202020204" pitchFamily="34" charset="0"/>
              </a:rPr>
              <a:t>for 6 days. Some samples, such as anorthite, had very little sulfur after sputtering indicating little reactivity.</a:t>
            </a:r>
          </a:p>
        </p:txBody>
      </p:sp>
      <p:sp>
        <p:nvSpPr>
          <p:cNvPr id="36" name="TextBox 35">
            <a:extLst>
              <a:ext uri="{FF2B5EF4-FFF2-40B4-BE49-F238E27FC236}">
                <a16:creationId xmlns:a16="http://schemas.microsoft.com/office/drawing/2014/main" id="{C31A5483-BD4C-4DD9-9D19-F0C74FB37091}"/>
              </a:ext>
            </a:extLst>
          </p:cNvPr>
          <p:cNvSpPr txBox="1"/>
          <p:nvPr/>
        </p:nvSpPr>
        <p:spPr>
          <a:xfrm>
            <a:off x="5494563" y="24420823"/>
            <a:ext cx="8670450" cy="400110"/>
          </a:xfrm>
          <a:prstGeom prst="rect">
            <a:avLst/>
          </a:prstGeom>
          <a:noFill/>
        </p:spPr>
        <p:txBody>
          <a:bodyPr wrap="square">
            <a:spAutoFit/>
          </a:bodyPr>
          <a:lstStyle/>
          <a:p>
            <a:pPr algn="ctr"/>
            <a:r>
              <a:rPr lang="en-US" sz="2000" b="1" i="1" dirty="0">
                <a:solidFill>
                  <a:srgbClr val="2F3B37"/>
                </a:solidFill>
                <a:latin typeface="Univers" panose="020B0503020202020204" pitchFamily="34" charset="0"/>
              </a:rPr>
              <a:t>Table 1</a:t>
            </a:r>
            <a:r>
              <a:rPr lang="en-US" sz="2000" i="1" dirty="0">
                <a:solidFill>
                  <a:srgbClr val="2F3B37"/>
                </a:solidFill>
                <a:latin typeface="Univers" panose="020B0503020202020204" pitchFamily="34" charset="0"/>
              </a:rPr>
              <a:t>: Summary of all experiments completed at this time</a:t>
            </a:r>
          </a:p>
        </p:txBody>
      </p:sp>
      <p:sp>
        <p:nvSpPr>
          <p:cNvPr id="32" name="Rectangle 31">
            <a:extLst>
              <a:ext uri="{FF2B5EF4-FFF2-40B4-BE49-F238E27FC236}">
                <a16:creationId xmlns:a16="http://schemas.microsoft.com/office/drawing/2014/main" id="{29855CA6-0DEB-4B14-92AB-D81B6998019D}"/>
              </a:ext>
            </a:extLst>
          </p:cNvPr>
          <p:cNvSpPr/>
          <p:nvPr/>
        </p:nvSpPr>
        <p:spPr>
          <a:xfrm>
            <a:off x="26136963" y="24010092"/>
            <a:ext cx="10561320" cy="4869708"/>
          </a:xfrm>
          <a:prstGeom prst="rect">
            <a:avLst/>
          </a:prstGeom>
          <a:solidFill>
            <a:srgbClr val="B6DF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2F3B37"/>
                </a:solidFill>
                <a:latin typeface="Univers" panose="020B0503020202020204" pitchFamily="34" charset="0"/>
              </a:rPr>
              <a:t>Conclusions</a:t>
            </a:r>
          </a:p>
          <a:p>
            <a:pPr algn="ctr"/>
            <a:endParaRPr lang="en-US" sz="800" dirty="0">
              <a:solidFill>
                <a:srgbClr val="2F3B37"/>
              </a:solidFill>
              <a:latin typeface="Univers" panose="020B0503020202020204" pitchFamily="34" charset="0"/>
            </a:endParaRPr>
          </a:p>
          <a:p>
            <a:pPr marL="285750" indent="-285750">
              <a:spcBef>
                <a:spcPts val="600"/>
              </a:spcBef>
              <a:buFont typeface="Arial" panose="020B0604020202020204" pitchFamily="34" charset="0"/>
              <a:buChar char="•"/>
            </a:pPr>
            <a:r>
              <a:rPr lang="en-US" sz="2600" dirty="0">
                <a:solidFill>
                  <a:srgbClr val="2F3B37"/>
                </a:solidFill>
                <a:latin typeface="Univers" panose="020B0503020202020204" pitchFamily="34" charset="0"/>
              </a:rPr>
              <a:t>All samples formed sulfate on the surface</a:t>
            </a:r>
          </a:p>
          <a:p>
            <a:pPr marL="285750" indent="-285750">
              <a:spcBef>
                <a:spcPts val="600"/>
              </a:spcBef>
              <a:buFont typeface="Arial" panose="020B0604020202020204" pitchFamily="34" charset="0"/>
              <a:buChar char="•"/>
            </a:pPr>
            <a:r>
              <a:rPr lang="en-US" sz="2600" dirty="0">
                <a:solidFill>
                  <a:srgbClr val="2F3B37"/>
                </a:solidFill>
                <a:latin typeface="Univers" panose="020B0503020202020204" pitchFamily="34" charset="0"/>
              </a:rPr>
              <a:t>According to XPS results, wollastonite, anorthite, and tremolite are less reactive to SO</a:t>
            </a:r>
            <a:r>
              <a:rPr lang="en-US" sz="2600" baseline="-25000" dirty="0">
                <a:solidFill>
                  <a:srgbClr val="2F3B37"/>
                </a:solidFill>
                <a:latin typeface="Univers" panose="020B0503020202020204" pitchFamily="34" charset="0"/>
              </a:rPr>
              <a:t>2 </a:t>
            </a:r>
            <a:r>
              <a:rPr lang="en-US" sz="2600" dirty="0">
                <a:solidFill>
                  <a:srgbClr val="2F3B37"/>
                </a:solidFill>
                <a:latin typeface="Univers" panose="020B0503020202020204" pitchFamily="34" charset="0"/>
              </a:rPr>
              <a:t> than calcite (460°C in CO</a:t>
            </a:r>
            <a:r>
              <a:rPr lang="en-US" sz="2600" baseline="-25000" dirty="0">
                <a:solidFill>
                  <a:srgbClr val="2F3B37"/>
                </a:solidFill>
                <a:latin typeface="Univers" panose="020B0503020202020204" pitchFamily="34" charset="0"/>
              </a:rPr>
              <a:t>2 </a:t>
            </a:r>
            <a:r>
              <a:rPr lang="en-US" sz="2600" dirty="0">
                <a:solidFill>
                  <a:srgbClr val="2F3B37"/>
                </a:solidFill>
                <a:latin typeface="Univers" panose="020B0503020202020204" pitchFamily="34" charset="0"/>
              </a:rPr>
              <a:t>-1.5% SO</a:t>
            </a:r>
            <a:r>
              <a:rPr lang="en-US" sz="2600" baseline="-25000" dirty="0">
                <a:solidFill>
                  <a:srgbClr val="2F3B37"/>
                </a:solidFill>
                <a:latin typeface="Univers" panose="020B0503020202020204" pitchFamily="34" charset="0"/>
              </a:rPr>
              <a:t>2 </a:t>
            </a:r>
            <a:r>
              <a:rPr lang="en-US" sz="2600" dirty="0">
                <a:solidFill>
                  <a:srgbClr val="2F3B37"/>
                </a:solidFill>
                <a:latin typeface="Univers" panose="020B0503020202020204" pitchFamily="34" charset="0"/>
              </a:rPr>
              <a:t> for 6 days)</a:t>
            </a:r>
          </a:p>
          <a:p>
            <a:pPr marL="285750" indent="-285750">
              <a:spcBef>
                <a:spcPts val="600"/>
              </a:spcBef>
              <a:buFont typeface="Arial" panose="020B0604020202020204" pitchFamily="34" charset="0"/>
              <a:buChar char="•"/>
            </a:pPr>
            <a:r>
              <a:rPr lang="en-US" sz="2600" dirty="0">
                <a:solidFill>
                  <a:srgbClr val="2F3B37"/>
                </a:solidFill>
                <a:latin typeface="Univers" panose="020B0503020202020204" pitchFamily="34" charset="0"/>
              </a:rPr>
              <a:t>The abrupt decrease in sulfur with depth in anorthite suggests a very surficial reaction and could be due to its crystal structure</a:t>
            </a:r>
          </a:p>
          <a:p>
            <a:pPr marL="285750" indent="-285750">
              <a:spcBef>
                <a:spcPts val="600"/>
              </a:spcBef>
              <a:buFont typeface="Arial" panose="020B0604020202020204" pitchFamily="34" charset="0"/>
              <a:buChar char="•"/>
            </a:pPr>
            <a:r>
              <a:rPr lang="en-US" sz="2600" dirty="0">
                <a:solidFill>
                  <a:srgbClr val="2F3B37"/>
                </a:solidFill>
                <a:latin typeface="Univers" panose="020B0503020202020204" pitchFamily="34" charset="0"/>
              </a:rPr>
              <a:t>Longer experiments will be completed in the future</a:t>
            </a:r>
          </a:p>
          <a:p>
            <a:pPr marL="285750" indent="-285750">
              <a:spcBef>
                <a:spcPts val="600"/>
              </a:spcBef>
              <a:buFont typeface="Arial" panose="020B0604020202020204" pitchFamily="34" charset="0"/>
              <a:buChar char="•"/>
            </a:pPr>
            <a:r>
              <a:rPr lang="en-US" sz="2600" dirty="0">
                <a:solidFill>
                  <a:srgbClr val="2F3B37"/>
                </a:solidFill>
                <a:latin typeface="Univers" panose="020B0503020202020204" pitchFamily="34" charset="0"/>
              </a:rPr>
              <a:t>This information combined with the dimensions of the sample and the known change in mass will be used to constrain the reaction rate</a:t>
            </a:r>
          </a:p>
        </p:txBody>
      </p:sp>
      <p:cxnSp>
        <p:nvCxnSpPr>
          <p:cNvPr id="34" name="Straight Connector 33">
            <a:extLst>
              <a:ext uri="{FF2B5EF4-FFF2-40B4-BE49-F238E27FC236}">
                <a16:creationId xmlns:a16="http://schemas.microsoft.com/office/drawing/2014/main" id="{D7AB335C-F22C-4DE7-9B3A-3258598217EE}"/>
              </a:ext>
            </a:extLst>
          </p:cNvPr>
          <p:cNvCxnSpPr>
            <a:cxnSpLocks/>
          </p:cNvCxnSpPr>
          <p:nvPr/>
        </p:nvCxnSpPr>
        <p:spPr>
          <a:xfrm>
            <a:off x="28375102" y="24534225"/>
            <a:ext cx="6400800" cy="0"/>
          </a:xfrm>
          <a:prstGeom prst="line">
            <a:avLst/>
          </a:prstGeom>
          <a:ln>
            <a:solidFill>
              <a:srgbClr val="1F2D29"/>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52D97ED-DBBC-4674-BA9E-AF4FC6D75C74}"/>
              </a:ext>
            </a:extLst>
          </p:cNvPr>
          <p:cNvSpPr txBox="1"/>
          <p:nvPr/>
        </p:nvSpPr>
        <p:spPr>
          <a:xfrm>
            <a:off x="16613328" y="20631111"/>
            <a:ext cx="1285875" cy="369332"/>
          </a:xfrm>
          <a:prstGeom prst="rect">
            <a:avLst/>
          </a:prstGeom>
          <a:noFill/>
        </p:spPr>
        <p:txBody>
          <a:bodyPr wrap="square" rtlCol="0">
            <a:spAutoFit/>
          </a:bodyPr>
          <a:lstStyle/>
          <a:p>
            <a:r>
              <a:rPr lang="en-US" dirty="0">
                <a:solidFill>
                  <a:schemeClr val="bg1"/>
                </a:solidFill>
                <a:latin typeface="Palatino Linotype" panose="02040502050505030304" pitchFamily="18" charset="0"/>
              </a:rPr>
              <a:t>1</a:t>
            </a:r>
          </a:p>
        </p:txBody>
      </p:sp>
      <p:sp>
        <p:nvSpPr>
          <p:cNvPr id="57" name="TextBox 56">
            <a:extLst>
              <a:ext uri="{FF2B5EF4-FFF2-40B4-BE49-F238E27FC236}">
                <a16:creationId xmlns:a16="http://schemas.microsoft.com/office/drawing/2014/main" id="{E44E4363-D345-400D-AC49-A25DCB84F436}"/>
              </a:ext>
            </a:extLst>
          </p:cNvPr>
          <p:cNvSpPr txBox="1"/>
          <p:nvPr/>
        </p:nvSpPr>
        <p:spPr>
          <a:xfrm>
            <a:off x="17913514" y="20616824"/>
            <a:ext cx="1381125" cy="369332"/>
          </a:xfrm>
          <a:prstGeom prst="rect">
            <a:avLst/>
          </a:prstGeom>
          <a:noFill/>
        </p:spPr>
        <p:txBody>
          <a:bodyPr wrap="square" rtlCol="0">
            <a:spAutoFit/>
          </a:bodyPr>
          <a:lstStyle/>
          <a:p>
            <a:r>
              <a:rPr lang="en-US" dirty="0">
                <a:solidFill>
                  <a:schemeClr val="bg1"/>
                </a:solidFill>
                <a:latin typeface="Palatino Linotype" panose="02040502050505030304" pitchFamily="18" charset="0"/>
              </a:rPr>
              <a:t>2</a:t>
            </a:r>
          </a:p>
        </p:txBody>
      </p:sp>
      <p:sp>
        <p:nvSpPr>
          <p:cNvPr id="59" name="TextBox 58">
            <a:extLst>
              <a:ext uri="{FF2B5EF4-FFF2-40B4-BE49-F238E27FC236}">
                <a16:creationId xmlns:a16="http://schemas.microsoft.com/office/drawing/2014/main" id="{FC79707E-6A68-4ABD-AEF9-EBA4A0CAF95E}"/>
              </a:ext>
            </a:extLst>
          </p:cNvPr>
          <p:cNvSpPr txBox="1"/>
          <p:nvPr/>
        </p:nvSpPr>
        <p:spPr>
          <a:xfrm>
            <a:off x="18980310" y="20508701"/>
            <a:ext cx="1057275" cy="369332"/>
          </a:xfrm>
          <a:prstGeom prst="rect">
            <a:avLst/>
          </a:prstGeom>
          <a:noFill/>
        </p:spPr>
        <p:txBody>
          <a:bodyPr wrap="square" rtlCol="0">
            <a:spAutoFit/>
          </a:bodyPr>
          <a:lstStyle/>
          <a:p>
            <a:r>
              <a:rPr lang="en-US" dirty="0">
                <a:solidFill>
                  <a:schemeClr val="bg1"/>
                </a:solidFill>
                <a:latin typeface="Palatino Linotype" panose="02040502050505030304" pitchFamily="18" charset="0"/>
              </a:rPr>
              <a:t>3</a:t>
            </a:r>
          </a:p>
        </p:txBody>
      </p:sp>
      <p:sp>
        <p:nvSpPr>
          <p:cNvPr id="54" name="TextBox 53">
            <a:extLst>
              <a:ext uri="{FF2B5EF4-FFF2-40B4-BE49-F238E27FC236}">
                <a16:creationId xmlns:a16="http://schemas.microsoft.com/office/drawing/2014/main" id="{DCF3A108-CD68-4A3A-8DF5-366B4ED2AD02}"/>
              </a:ext>
            </a:extLst>
          </p:cNvPr>
          <p:cNvSpPr txBox="1"/>
          <p:nvPr/>
        </p:nvSpPr>
        <p:spPr>
          <a:xfrm>
            <a:off x="17949653" y="20090195"/>
            <a:ext cx="1223938" cy="461665"/>
          </a:xfrm>
          <a:prstGeom prst="rect">
            <a:avLst/>
          </a:prstGeom>
          <a:noFill/>
        </p:spPr>
        <p:txBody>
          <a:bodyPr wrap="square" rtlCol="0">
            <a:spAutoFit/>
          </a:bodyPr>
          <a:lstStyle/>
          <a:p>
            <a:r>
              <a:rPr lang="en-US" sz="2400" dirty="0">
                <a:latin typeface="Univers" panose="020B0503020202020204" pitchFamily="34" charset="0"/>
              </a:rPr>
              <a:t>1</a:t>
            </a:r>
          </a:p>
        </p:txBody>
      </p:sp>
      <p:sp>
        <p:nvSpPr>
          <p:cNvPr id="55" name="TextBox 54">
            <a:extLst>
              <a:ext uri="{FF2B5EF4-FFF2-40B4-BE49-F238E27FC236}">
                <a16:creationId xmlns:a16="http://schemas.microsoft.com/office/drawing/2014/main" id="{62192D52-1211-4CC0-A7DE-E174AA5280FA}"/>
              </a:ext>
            </a:extLst>
          </p:cNvPr>
          <p:cNvSpPr txBox="1"/>
          <p:nvPr/>
        </p:nvSpPr>
        <p:spPr>
          <a:xfrm>
            <a:off x="19566358" y="20078325"/>
            <a:ext cx="504825" cy="461665"/>
          </a:xfrm>
          <a:prstGeom prst="rect">
            <a:avLst/>
          </a:prstGeom>
          <a:noFill/>
        </p:spPr>
        <p:txBody>
          <a:bodyPr wrap="square" rtlCol="0">
            <a:spAutoFit/>
          </a:bodyPr>
          <a:lstStyle/>
          <a:p>
            <a:r>
              <a:rPr lang="en-US" sz="2400" dirty="0">
                <a:latin typeface="Univers" panose="020B0503020202020204" pitchFamily="34" charset="0"/>
              </a:rPr>
              <a:t>2</a:t>
            </a:r>
          </a:p>
        </p:txBody>
      </p:sp>
      <p:pic>
        <p:nvPicPr>
          <p:cNvPr id="14" name="Picture 13">
            <a:extLst>
              <a:ext uri="{FF2B5EF4-FFF2-40B4-BE49-F238E27FC236}">
                <a16:creationId xmlns:a16="http://schemas.microsoft.com/office/drawing/2014/main" id="{96A3DB1B-2104-48AB-B9C2-6B25E7336A7C}"/>
              </a:ext>
            </a:extLst>
          </p:cNvPr>
          <p:cNvPicPr>
            <a:picLocks noChangeAspect="1"/>
          </p:cNvPicPr>
          <p:nvPr/>
        </p:nvPicPr>
        <p:blipFill>
          <a:blip r:embed="rId4"/>
          <a:stretch>
            <a:fillRect/>
          </a:stretch>
        </p:blipFill>
        <p:spPr>
          <a:xfrm>
            <a:off x="15410537" y="19091175"/>
            <a:ext cx="5081499" cy="3339641"/>
          </a:xfrm>
          <a:prstGeom prst="rect">
            <a:avLst/>
          </a:prstGeom>
        </p:spPr>
      </p:pic>
      <p:pic>
        <p:nvPicPr>
          <p:cNvPr id="17" name="Picture 16">
            <a:extLst>
              <a:ext uri="{FF2B5EF4-FFF2-40B4-BE49-F238E27FC236}">
                <a16:creationId xmlns:a16="http://schemas.microsoft.com/office/drawing/2014/main" id="{5E17C16C-3C54-4B48-8774-F9B5E5F90B61}"/>
              </a:ext>
            </a:extLst>
          </p:cNvPr>
          <p:cNvPicPr>
            <a:picLocks noChangeAspect="1"/>
          </p:cNvPicPr>
          <p:nvPr/>
        </p:nvPicPr>
        <p:blipFill>
          <a:blip r:embed="rId5"/>
          <a:stretch>
            <a:fillRect/>
          </a:stretch>
        </p:blipFill>
        <p:spPr>
          <a:xfrm>
            <a:off x="20444037" y="19091175"/>
            <a:ext cx="5384306" cy="3408414"/>
          </a:xfrm>
          <a:prstGeom prst="rect">
            <a:avLst/>
          </a:prstGeom>
        </p:spPr>
      </p:pic>
      <p:sp>
        <p:nvSpPr>
          <p:cNvPr id="88" name="TextBox 87">
            <a:extLst>
              <a:ext uri="{FF2B5EF4-FFF2-40B4-BE49-F238E27FC236}">
                <a16:creationId xmlns:a16="http://schemas.microsoft.com/office/drawing/2014/main" id="{655DEC81-7064-45AB-924C-894B13821195}"/>
              </a:ext>
            </a:extLst>
          </p:cNvPr>
          <p:cNvSpPr txBox="1"/>
          <p:nvPr/>
        </p:nvSpPr>
        <p:spPr>
          <a:xfrm>
            <a:off x="22263718" y="26372422"/>
            <a:ext cx="3253809" cy="338554"/>
          </a:xfrm>
          <a:prstGeom prst="rect">
            <a:avLst/>
          </a:prstGeom>
          <a:noFill/>
        </p:spPr>
        <p:txBody>
          <a:bodyPr wrap="square">
            <a:spAutoFit/>
          </a:bodyPr>
          <a:lstStyle/>
          <a:p>
            <a:pPr marL="0" marR="0" indent="0" algn="ctr" defTabSz="914400" rtl="0" fontAlgn="auto" hangingPunct="1">
              <a:lnSpc>
                <a:spcPct val="100000"/>
              </a:lnSpc>
              <a:spcBef>
                <a:spcPts val="0"/>
              </a:spcBef>
              <a:spcAft>
                <a:spcPts val="0"/>
              </a:spcAft>
              <a:tabLst/>
              <a:defRPr lang="en-US" sz="1600" b="0" i="0" u="none" strike="noStrike" kern="1200" baseline="0">
                <a:solidFill>
                  <a:srgbClr val="595959"/>
                </a:solidFill>
                <a:latin typeface="Palatino Linotype" pitchFamily="18"/>
                <a:ea typeface="+mn-ea"/>
                <a:cs typeface="+mn-cs"/>
              </a:defRPr>
            </a:pPr>
            <a:r>
              <a:rPr lang="en-US" sz="1600" b="0" i="0" u="none" strike="noStrike" kern="1200" cap="none" spc="0" baseline="0" dirty="0">
                <a:solidFill>
                  <a:srgbClr val="595959"/>
                </a:solidFill>
                <a:uFillTx/>
                <a:latin typeface="Univers" panose="020B0503020202020204" pitchFamily="34" charset="0"/>
              </a:rPr>
              <a:t>Distance (µm)</a:t>
            </a:r>
          </a:p>
        </p:txBody>
      </p:sp>
      <p:sp>
        <p:nvSpPr>
          <p:cNvPr id="20" name="TextBox 19">
            <a:extLst>
              <a:ext uri="{FF2B5EF4-FFF2-40B4-BE49-F238E27FC236}">
                <a16:creationId xmlns:a16="http://schemas.microsoft.com/office/drawing/2014/main" id="{6FF08C24-41A1-4A7F-AE9C-D64EB3D399A8}"/>
              </a:ext>
            </a:extLst>
          </p:cNvPr>
          <p:cNvSpPr txBox="1"/>
          <p:nvPr/>
        </p:nvSpPr>
        <p:spPr>
          <a:xfrm>
            <a:off x="18047507" y="20395272"/>
            <a:ext cx="325675" cy="400110"/>
          </a:xfrm>
          <a:prstGeom prst="rect">
            <a:avLst/>
          </a:prstGeom>
          <a:noFill/>
        </p:spPr>
        <p:txBody>
          <a:bodyPr wrap="square" rtlCol="0">
            <a:spAutoFit/>
          </a:bodyPr>
          <a:lstStyle/>
          <a:p>
            <a:r>
              <a:rPr lang="en-US" sz="2000" dirty="0">
                <a:latin typeface="Univers" panose="020B0503020202020204" pitchFamily="34" charset="0"/>
              </a:rPr>
              <a:t>1</a:t>
            </a:r>
          </a:p>
        </p:txBody>
      </p:sp>
      <p:sp>
        <p:nvSpPr>
          <p:cNvPr id="90" name="TextBox 89">
            <a:extLst>
              <a:ext uri="{FF2B5EF4-FFF2-40B4-BE49-F238E27FC236}">
                <a16:creationId xmlns:a16="http://schemas.microsoft.com/office/drawing/2014/main" id="{D9F0651E-235A-4C36-8C8D-42F4FE61D0EE}"/>
              </a:ext>
            </a:extLst>
          </p:cNvPr>
          <p:cNvSpPr txBox="1"/>
          <p:nvPr/>
        </p:nvSpPr>
        <p:spPr>
          <a:xfrm>
            <a:off x="19685628" y="20373762"/>
            <a:ext cx="351516" cy="400110"/>
          </a:xfrm>
          <a:prstGeom prst="rect">
            <a:avLst/>
          </a:prstGeom>
          <a:noFill/>
        </p:spPr>
        <p:txBody>
          <a:bodyPr wrap="square" rtlCol="0">
            <a:spAutoFit/>
          </a:bodyPr>
          <a:lstStyle/>
          <a:p>
            <a:r>
              <a:rPr lang="en-US" sz="2000" dirty="0">
                <a:latin typeface="Univers" panose="020B0503020202020204" pitchFamily="34" charset="0"/>
              </a:rPr>
              <a:t>2</a:t>
            </a:r>
          </a:p>
        </p:txBody>
      </p:sp>
      <p:sp>
        <p:nvSpPr>
          <p:cNvPr id="94" name="TextBox 93">
            <a:extLst>
              <a:ext uri="{FF2B5EF4-FFF2-40B4-BE49-F238E27FC236}">
                <a16:creationId xmlns:a16="http://schemas.microsoft.com/office/drawing/2014/main" id="{8F5636B4-B806-40D7-A347-890C758A40C0}"/>
              </a:ext>
            </a:extLst>
          </p:cNvPr>
          <p:cNvSpPr txBox="1"/>
          <p:nvPr/>
        </p:nvSpPr>
        <p:spPr>
          <a:xfrm>
            <a:off x="16941337" y="10375910"/>
            <a:ext cx="9171671" cy="523220"/>
          </a:xfrm>
          <a:prstGeom prst="rect">
            <a:avLst/>
          </a:prstGeom>
          <a:noFill/>
        </p:spPr>
        <p:txBody>
          <a:bodyPr wrap="square">
            <a:spAutoFit/>
          </a:bodyPr>
          <a:lstStyle/>
          <a:p>
            <a:r>
              <a:rPr lang="en-US" sz="2800" dirty="0">
                <a:solidFill>
                  <a:srgbClr val="2F3B37"/>
                </a:solidFill>
                <a:latin typeface="Univers" panose="020B0503020202020204" pitchFamily="34" charset="0"/>
              </a:rPr>
              <a:t>Calcite after 460°C, CO</a:t>
            </a:r>
            <a:r>
              <a:rPr lang="en-US" sz="2800" baseline="-25000" dirty="0">
                <a:solidFill>
                  <a:srgbClr val="2F3B37"/>
                </a:solidFill>
                <a:latin typeface="Univers" panose="020B0503020202020204" pitchFamily="34" charset="0"/>
              </a:rPr>
              <a:t>2</a:t>
            </a:r>
            <a:r>
              <a:rPr lang="en-US" sz="2800" dirty="0">
                <a:solidFill>
                  <a:srgbClr val="2F3B37"/>
                </a:solidFill>
                <a:latin typeface="Univers" panose="020B0503020202020204" pitchFamily="34" charset="0"/>
              </a:rPr>
              <a:t>-1.5% SO</a:t>
            </a:r>
            <a:r>
              <a:rPr lang="en-US" sz="2800" baseline="-25000" dirty="0">
                <a:solidFill>
                  <a:srgbClr val="2F3B37"/>
                </a:solidFill>
                <a:latin typeface="Univers" panose="020B0503020202020204" pitchFamily="34" charset="0"/>
              </a:rPr>
              <a:t>2</a:t>
            </a:r>
            <a:r>
              <a:rPr lang="en-US" sz="2800" dirty="0">
                <a:solidFill>
                  <a:srgbClr val="2F3B37"/>
                </a:solidFill>
                <a:latin typeface="Univers" panose="020B0503020202020204" pitchFamily="34" charset="0"/>
              </a:rPr>
              <a:t> for 6 days</a:t>
            </a:r>
            <a:endParaRPr lang="en-US" sz="2800" dirty="0">
              <a:solidFill>
                <a:srgbClr val="2F3B37"/>
              </a:solidFill>
            </a:endParaRPr>
          </a:p>
        </p:txBody>
      </p:sp>
      <p:cxnSp>
        <p:nvCxnSpPr>
          <p:cNvPr id="97" name="Straight Connector 96">
            <a:extLst>
              <a:ext uri="{FF2B5EF4-FFF2-40B4-BE49-F238E27FC236}">
                <a16:creationId xmlns:a16="http://schemas.microsoft.com/office/drawing/2014/main" id="{8008A5DF-9691-4679-9BB0-DF3F04C6F95F}"/>
              </a:ext>
            </a:extLst>
          </p:cNvPr>
          <p:cNvCxnSpPr>
            <a:cxnSpLocks/>
          </p:cNvCxnSpPr>
          <p:nvPr/>
        </p:nvCxnSpPr>
        <p:spPr>
          <a:xfrm>
            <a:off x="17507469" y="10899130"/>
            <a:ext cx="6400800" cy="0"/>
          </a:xfrm>
          <a:prstGeom prst="line">
            <a:avLst/>
          </a:prstGeom>
          <a:ln>
            <a:solidFill>
              <a:srgbClr val="1F2D29"/>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9E3F625E-33DD-45AC-A7BB-A7EC5E27AB20}"/>
              </a:ext>
            </a:extLst>
          </p:cNvPr>
          <p:cNvSpPr txBox="1"/>
          <p:nvPr/>
        </p:nvSpPr>
        <p:spPr>
          <a:xfrm>
            <a:off x="26497367" y="10290290"/>
            <a:ext cx="9763996" cy="954107"/>
          </a:xfrm>
          <a:prstGeom prst="rect">
            <a:avLst/>
          </a:prstGeom>
          <a:noFill/>
        </p:spPr>
        <p:txBody>
          <a:bodyPr wrap="square">
            <a:spAutoFit/>
          </a:bodyPr>
          <a:lstStyle/>
          <a:p>
            <a:pPr algn="ctr"/>
            <a:r>
              <a:rPr lang="en-US" sz="2800" dirty="0">
                <a:solidFill>
                  <a:srgbClr val="2F3B37"/>
                </a:solidFill>
                <a:latin typeface="Univers" panose="020B0503020202020204" pitchFamily="34" charset="0"/>
              </a:rPr>
              <a:t>Tremolite and anorthite after 460°C, CO</a:t>
            </a:r>
            <a:r>
              <a:rPr lang="en-US" sz="2800" baseline="-25000" dirty="0">
                <a:solidFill>
                  <a:srgbClr val="2F3B37"/>
                </a:solidFill>
                <a:latin typeface="Univers" panose="020B0503020202020204" pitchFamily="34" charset="0"/>
              </a:rPr>
              <a:t>2</a:t>
            </a:r>
            <a:r>
              <a:rPr lang="en-US" sz="2800" dirty="0">
                <a:solidFill>
                  <a:srgbClr val="2F3B37"/>
                </a:solidFill>
                <a:latin typeface="Univers" panose="020B0503020202020204" pitchFamily="34" charset="0"/>
              </a:rPr>
              <a:t>-1.5% SO</a:t>
            </a:r>
            <a:r>
              <a:rPr lang="en-US" sz="2800" baseline="-25000" dirty="0">
                <a:solidFill>
                  <a:srgbClr val="2F3B37"/>
                </a:solidFill>
                <a:latin typeface="Univers" panose="020B0503020202020204" pitchFamily="34" charset="0"/>
              </a:rPr>
              <a:t>2</a:t>
            </a:r>
            <a:r>
              <a:rPr lang="en-US" sz="2800" dirty="0">
                <a:solidFill>
                  <a:srgbClr val="2F3B37"/>
                </a:solidFill>
                <a:latin typeface="Univers" panose="020B0503020202020204" pitchFamily="34" charset="0"/>
              </a:rPr>
              <a:t> for 6 days</a:t>
            </a:r>
            <a:endParaRPr lang="en-US" sz="2800" dirty="0">
              <a:solidFill>
                <a:srgbClr val="2F3B37"/>
              </a:solidFill>
            </a:endParaRPr>
          </a:p>
        </p:txBody>
      </p:sp>
      <p:cxnSp>
        <p:nvCxnSpPr>
          <p:cNvPr id="100" name="Straight Connector 99">
            <a:extLst>
              <a:ext uri="{FF2B5EF4-FFF2-40B4-BE49-F238E27FC236}">
                <a16:creationId xmlns:a16="http://schemas.microsoft.com/office/drawing/2014/main" id="{55B49073-56E1-409D-A1E0-218506196682}"/>
              </a:ext>
            </a:extLst>
          </p:cNvPr>
          <p:cNvCxnSpPr>
            <a:cxnSpLocks/>
          </p:cNvCxnSpPr>
          <p:nvPr/>
        </p:nvCxnSpPr>
        <p:spPr>
          <a:xfrm>
            <a:off x="28111230" y="11181492"/>
            <a:ext cx="6400800" cy="0"/>
          </a:xfrm>
          <a:prstGeom prst="line">
            <a:avLst/>
          </a:prstGeom>
          <a:ln>
            <a:solidFill>
              <a:srgbClr val="1F2D29"/>
            </a:solidFill>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08CBBE02-C9AB-4394-962F-3047FCF06E6E}"/>
              </a:ext>
            </a:extLst>
          </p:cNvPr>
          <p:cNvSpPr/>
          <p:nvPr/>
        </p:nvSpPr>
        <p:spPr>
          <a:xfrm>
            <a:off x="22093726" y="12553996"/>
            <a:ext cx="3242441" cy="1631215"/>
          </a:xfrm>
          <a:prstGeom prst="rect">
            <a:avLst/>
          </a:prstGeom>
          <a:solidFill>
            <a:srgbClr val="74C35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F4F7D48B-E55B-470C-A6F4-A477C158F6CF}"/>
              </a:ext>
            </a:extLst>
          </p:cNvPr>
          <p:cNvSpPr/>
          <p:nvPr/>
        </p:nvSpPr>
        <p:spPr>
          <a:xfrm>
            <a:off x="15472581" y="22551425"/>
            <a:ext cx="10247639" cy="812322"/>
          </a:xfrm>
          <a:prstGeom prst="rect">
            <a:avLst/>
          </a:prstGeom>
          <a:solidFill>
            <a:srgbClr val="74C35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a:extLst>
              <a:ext uri="{FF2B5EF4-FFF2-40B4-BE49-F238E27FC236}">
                <a16:creationId xmlns:a16="http://schemas.microsoft.com/office/drawing/2014/main" id="{A87A4CFC-7A0B-45C3-9883-AFCAF5783051}"/>
              </a:ext>
            </a:extLst>
          </p:cNvPr>
          <p:cNvPicPr>
            <a:picLocks noChangeAspect="1"/>
          </p:cNvPicPr>
          <p:nvPr/>
        </p:nvPicPr>
        <p:blipFill>
          <a:blip r:embed="rId6"/>
          <a:stretch>
            <a:fillRect/>
          </a:stretch>
        </p:blipFill>
        <p:spPr>
          <a:xfrm>
            <a:off x="15303498" y="10980328"/>
            <a:ext cx="6674878" cy="4400401"/>
          </a:xfrm>
          <a:prstGeom prst="rect">
            <a:avLst/>
          </a:prstGeom>
        </p:spPr>
      </p:pic>
      <p:sp>
        <p:nvSpPr>
          <p:cNvPr id="115" name="Rectangle 114">
            <a:extLst>
              <a:ext uri="{FF2B5EF4-FFF2-40B4-BE49-F238E27FC236}">
                <a16:creationId xmlns:a16="http://schemas.microsoft.com/office/drawing/2014/main" id="{8003F09A-69CC-4E08-A2E5-E76F19987A2D}"/>
              </a:ext>
            </a:extLst>
          </p:cNvPr>
          <p:cNvSpPr/>
          <p:nvPr/>
        </p:nvSpPr>
        <p:spPr>
          <a:xfrm flipH="1">
            <a:off x="32089494" y="12566938"/>
            <a:ext cx="4171868" cy="1631217"/>
          </a:xfrm>
          <a:prstGeom prst="rect">
            <a:avLst/>
          </a:prstGeom>
          <a:solidFill>
            <a:srgbClr val="CCE9C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2238E662-3060-4426-92EF-A0118E8D99CA}"/>
              </a:ext>
            </a:extLst>
          </p:cNvPr>
          <p:cNvSpPr/>
          <p:nvPr/>
        </p:nvSpPr>
        <p:spPr>
          <a:xfrm>
            <a:off x="15859168" y="16193617"/>
            <a:ext cx="3314423" cy="2308303"/>
          </a:xfrm>
          <a:prstGeom prst="rect">
            <a:avLst/>
          </a:prstGeom>
          <a:solidFill>
            <a:srgbClr val="74C35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Picture 103">
            <a:extLst>
              <a:ext uri="{FF2B5EF4-FFF2-40B4-BE49-F238E27FC236}">
                <a16:creationId xmlns:a16="http://schemas.microsoft.com/office/drawing/2014/main" id="{7274C80A-AC76-49D2-8A5A-61CDBE23853C}"/>
              </a:ext>
            </a:extLst>
          </p:cNvPr>
          <p:cNvPicPr>
            <a:picLocks noChangeAspect="1"/>
          </p:cNvPicPr>
          <p:nvPr/>
        </p:nvPicPr>
        <p:blipFill>
          <a:blip r:embed="rId7"/>
          <a:stretch>
            <a:fillRect/>
          </a:stretch>
        </p:blipFill>
        <p:spPr>
          <a:xfrm>
            <a:off x="19198181" y="15318081"/>
            <a:ext cx="6378761" cy="3862489"/>
          </a:xfrm>
          <a:prstGeom prst="rect">
            <a:avLst/>
          </a:prstGeom>
        </p:spPr>
      </p:pic>
      <p:graphicFrame>
        <p:nvGraphicFramePr>
          <p:cNvPr id="83" name="Chart 82">
            <a:extLst>
              <a:ext uri="{FF2B5EF4-FFF2-40B4-BE49-F238E27FC236}">
                <a16:creationId xmlns:a16="http://schemas.microsoft.com/office/drawing/2014/main" id="{21FF7957-D2E1-4F29-BBBC-B73114576520}"/>
              </a:ext>
            </a:extLst>
          </p:cNvPr>
          <p:cNvGraphicFramePr>
            <a:graphicFrameLocks/>
          </p:cNvGraphicFramePr>
          <p:nvPr>
            <p:extLst>
              <p:ext uri="{D42A27DB-BD31-4B8C-83A1-F6EECF244321}">
                <p14:modId xmlns:p14="http://schemas.microsoft.com/office/powerpoint/2010/main" val="2485495345"/>
              </p:ext>
            </p:extLst>
          </p:nvPr>
        </p:nvGraphicFramePr>
        <p:xfrm>
          <a:off x="15445121" y="23526144"/>
          <a:ext cx="5590826" cy="340841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4" name="Chart 83">
            <a:extLst>
              <a:ext uri="{FF2B5EF4-FFF2-40B4-BE49-F238E27FC236}">
                <a16:creationId xmlns:a16="http://schemas.microsoft.com/office/drawing/2014/main" id="{22A27314-0CC3-4035-848B-16DCCCEDCB99}"/>
              </a:ext>
            </a:extLst>
          </p:cNvPr>
          <p:cNvGraphicFramePr>
            <a:graphicFrameLocks/>
          </p:cNvGraphicFramePr>
          <p:nvPr>
            <p:extLst>
              <p:ext uri="{D42A27DB-BD31-4B8C-83A1-F6EECF244321}">
                <p14:modId xmlns:p14="http://schemas.microsoft.com/office/powerpoint/2010/main" val="960979316"/>
              </p:ext>
            </p:extLst>
          </p:nvPr>
        </p:nvGraphicFramePr>
        <p:xfrm>
          <a:off x="20918017" y="23526144"/>
          <a:ext cx="4837568" cy="3408413"/>
        </p:xfrm>
        <a:graphic>
          <a:graphicData uri="http://schemas.openxmlformats.org/drawingml/2006/chart">
            <c:chart xmlns:c="http://schemas.openxmlformats.org/drawingml/2006/chart" xmlns:r="http://schemas.openxmlformats.org/officeDocument/2006/relationships" r:id="rId9"/>
          </a:graphicData>
        </a:graphic>
      </p:graphicFrame>
      <p:pic>
        <p:nvPicPr>
          <p:cNvPr id="25" name="Picture 24">
            <a:extLst>
              <a:ext uri="{FF2B5EF4-FFF2-40B4-BE49-F238E27FC236}">
                <a16:creationId xmlns:a16="http://schemas.microsoft.com/office/drawing/2014/main" id="{FE0CF29A-A8C9-4903-A98C-91CCBA53981E}"/>
              </a:ext>
            </a:extLst>
          </p:cNvPr>
          <p:cNvPicPr>
            <a:picLocks noChangeAspect="1"/>
          </p:cNvPicPr>
          <p:nvPr/>
        </p:nvPicPr>
        <p:blipFill>
          <a:blip r:embed="rId10"/>
          <a:stretch>
            <a:fillRect/>
          </a:stretch>
        </p:blipFill>
        <p:spPr>
          <a:xfrm>
            <a:off x="26113008" y="11277943"/>
            <a:ext cx="5879470" cy="4179382"/>
          </a:xfrm>
          <a:prstGeom prst="rect">
            <a:avLst/>
          </a:prstGeom>
        </p:spPr>
      </p:pic>
      <p:sp>
        <p:nvSpPr>
          <p:cNvPr id="116" name="Rectangle 115">
            <a:extLst>
              <a:ext uri="{FF2B5EF4-FFF2-40B4-BE49-F238E27FC236}">
                <a16:creationId xmlns:a16="http://schemas.microsoft.com/office/drawing/2014/main" id="{3387CE50-38CE-4B4B-B778-C180F35AEDB9}"/>
              </a:ext>
            </a:extLst>
          </p:cNvPr>
          <p:cNvSpPr/>
          <p:nvPr/>
        </p:nvSpPr>
        <p:spPr>
          <a:xfrm>
            <a:off x="26629050" y="16819184"/>
            <a:ext cx="3305141" cy="1631215"/>
          </a:xfrm>
          <a:prstGeom prst="rect">
            <a:avLst/>
          </a:prstGeom>
          <a:solidFill>
            <a:srgbClr val="CCE9C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a:extLst>
              <a:ext uri="{FF2B5EF4-FFF2-40B4-BE49-F238E27FC236}">
                <a16:creationId xmlns:a16="http://schemas.microsoft.com/office/drawing/2014/main" id="{D6466318-EF31-41D5-B587-D705F5C82243}"/>
              </a:ext>
            </a:extLst>
          </p:cNvPr>
          <p:cNvPicPr>
            <a:picLocks noChangeAspect="1"/>
          </p:cNvPicPr>
          <p:nvPr/>
        </p:nvPicPr>
        <p:blipFill>
          <a:blip r:embed="rId11"/>
          <a:stretch>
            <a:fillRect/>
          </a:stretch>
        </p:blipFill>
        <p:spPr>
          <a:xfrm>
            <a:off x="29934191" y="15013438"/>
            <a:ext cx="6820136" cy="4720271"/>
          </a:xfrm>
          <a:prstGeom prst="rect">
            <a:avLst/>
          </a:prstGeom>
        </p:spPr>
      </p:pic>
      <p:sp>
        <p:nvSpPr>
          <p:cNvPr id="117" name="Rectangle 116">
            <a:extLst>
              <a:ext uri="{FF2B5EF4-FFF2-40B4-BE49-F238E27FC236}">
                <a16:creationId xmlns:a16="http://schemas.microsoft.com/office/drawing/2014/main" id="{53FB8ED2-05DB-4366-AD5F-86181A42130A}"/>
              </a:ext>
            </a:extLst>
          </p:cNvPr>
          <p:cNvSpPr/>
          <p:nvPr/>
        </p:nvSpPr>
        <p:spPr>
          <a:xfrm>
            <a:off x="32906136" y="21206325"/>
            <a:ext cx="3583362" cy="1364422"/>
          </a:xfrm>
          <a:prstGeom prst="rect">
            <a:avLst/>
          </a:prstGeom>
          <a:solidFill>
            <a:srgbClr val="CCE9C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a:extLst>
              <a:ext uri="{FF2B5EF4-FFF2-40B4-BE49-F238E27FC236}">
                <a16:creationId xmlns:a16="http://schemas.microsoft.com/office/drawing/2014/main" id="{D6C0CB80-4051-4C8E-BF63-E55C0731BE40}"/>
              </a:ext>
            </a:extLst>
          </p:cNvPr>
          <p:cNvPicPr>
            <a:picLocks noChangeAspect="1"/>
          </p:cNvPicPr>
          <p:nvPr/>
        </p:nvPicPr>
        <p:blipFill>
          <a:blip r:embed="rId12"/>
          <a:stretch>
            <a:fillRect/>
          </a:stretch>
        </p:blipFill>
        <p:spPr>
          <a:xfrm>
            <a:off x="26113008" y="19289821"/>
            <a:ext cx="6707420" cy="4562270"/>
          </a:xfrm>
          <a:prstGeom prst="rect">
            <a:avLst/>
          </a:prstGeom>
        </p:spPr>
      </p:pic>
      <p:sp>
        <p:nvSpPr>
          <p:cNvPr id="2" name="TextBox 1">
            <a:extLst>
              <a:ext uri="{FF2B5EF4-FFF2-40B4-BE49-F238E27FC236}">
                <a16:creationId xmlns:a16="http://schemas.microsoft.com/office/drawing/2014/main" id="{A0019E04-6ACF-4411-BE0E-A75D7A196082}"/>
              </a:ext>
            </a:extLst>
          </p:cNvPr>
          <p:cNvSpPr txBox="1"/>
          <p:nvPr/>
        </p:nvSpPr>
        <p:spPr>
          <a:xfrm>
            <a:off x="22113199" y="12548328"/>
            <a:ext cx="3288545" cy="1631216"/>
          </a:xfrm>
          <a:prstGeom prst="rect">
            <a:avLst/>
          </a:prstGeom>
          <a:noFill/>
        </p:spPr>
        <p:txBody>
          <a:bodyPr wrap="square" rtlCol="0">
            <a:spAutoFit/>
          </a:bodyPr>
          <a:lstStyle/>
          <a:p>
            <a:r>
              <a:rPr lang="en-US" sz="2000" b="1" i="1" dirty="0">
                <a:solidFill>
                  <a:srgbClr val="2F3B37"/>
                </a:solidFill>
                <a:latin typeface="Univers" panose="020B0503020202020204" pitchFamily="34" charset="0"/>
              </a:rPr>
              <a:t>Figure 1</a:t>
            </a:r>
            <a:r>
              <a:rPr lang="en-US" sz="2000" i="1" dirty="0">
                <a:solidFill>
                  <a:srgbClr val="2F3B37"/>
                </a:solidFill>
                <a:latin typeface="Univers" panose="020B0503020202020204" pitchFamily="34" charset="0"/>
              </a:rPr>
              <a:t>: XPS spectra showing sulfate [(SO</a:t>
            </a:r>
            <a:r>
              <a:rPr lang="en-US" sz="2000" i="1" baseline="-25000" dirty="0">
                <a:solidFill>
                  <a:srgbClr val="2F3B37"/>
                </a:solidFill>
                <a:latin typeface="Univers" panose="020B0503020202020204" pitchFamily="34" charset="0"/>
              </a:rPr>
              <a:t>4</a:t>
            </a:r>
            <a:r>
              <a:rPr lang="en-US" sz="2000" i="1" dirty="0">
                <a:solidFill>
                  <a:srgbClr val="2F3B37"/>
                </a:solidFill>
                <a:latin typeface="Univers" panose="020B0503020202020204" pitchFamily="34" charset="0"/>
              </a:rPr>
              <a:t>)</a:t>
            </a:r>
            <a:r>
              <a:rPr lang="en-US" sz="2000" i="1" baseline="30000" dirty="0">
                <a:solidFill>
                  <a:srgbClr val="2F3B37"/>
                </a:solidFill>
                <a:latin typeface="Univers" panose="020B0503020202020204" pitchFamily="34" charset="0"/>
              </a:rPr>
              <a:t>2-</a:t>
            </a:r>
            <a:r>
              <a:rPr lang="en-US" sz="2000" i="1" dirty="0">
                <a:solidFill>
                  <a:srgbClr val="2F3B37"/>
                </a:solidFill>
                <a:latin typeface="Univers" panose="020B0503020202020204" pitchFamily="34" charset="0"/>
              </a:rPr>
              <a:t>] present on the surface of the calcite sample after the experiment</a:t>
            </a:r>
            <a:endParaRPr lang="en-US" sz="2000" i="1" dirty="0">
              <a:solidFill>
                <a:srgbClr val="2F3B37"/>
              </a:solidFill>
            </a:endParaRPr>
          </a:p>
        </p:txBody>
      </p:sp>
      <p:sp>
        <p:nvSpPr>
          <p:cNvPr id="92" name="TextBox 91">
            <a:extLst>
              <a:ext uri="{FF2B5EF4-FFF2-40B4-BE49-F238E27FC236}">
                <a16:creationId xmlns:a16="http://schemas.microsoft.com/office/drawing/2014/main" id="{0B07BA6C-5FC0-494A-A56B-48CEAB86CE53}"/>
              </a:ext>
            </a:extLst>
          </p:cNvPr>
          <p:cNvSpPr txBox="1"/>
          <p:nvPr/>
        </p:nvSpPr>
        <p:spPr>
          <a:xfrm>
            <a:off x="15883757" y="16234277"/>
            <a:ext cx="3244366" cy="2246769"/>
          </a:xfrm>
          <a:prstGeom prst="rect">
            <a:avLst/>
          </a:prstGeom>
          <a:noFill/>
        </p:spPr>
        <p:txBody>
          <a:bodyPr wrap="square" rtlCol="0">
            <a:spAutoFit/>
          </a:bodyPr>
          <a:lstStyle/>
          <a:p>
            <a:pPr algn="r"/>
            <a:r>
              <a:rPr lang="en-US" sz="2000" b="1" i="1" dirty="0">
                <a:solidFill>
                  <a:srgbClr val="2F3B37"/>
                </a:solidFill>
                <a:latin typeface="Univers" panose="020B0503020202020204" pitchFamily="34" charset="0"/>
              </a:rPr>
              <a:t>Figure 2</a:t>
            </a:r>
            <a:r>
              <a:rPr lang="en-US" sz="2000" i="1" dirty="0">
                <a:solidFill>
                  <a:srgbClr val="2F3B37"/>
                </a:solidFill>
                <a:latin typeface="Univers" panose="020B0503020202020204" pitchFamily="34" charset="0"/>
              </a:rPr>
              <a:t>: XPS spectra showing carbonate [(CO</a:t>
            </a:r>
            <a:r>
              <a:rPr lang="en-US" sz="2000" i="1" baseline="-25000" dirty="0">
                <a:solidFill>
                  <a:srgbClr val="2F3B37"/>
                </a:solidFill>
                <a:latin typeface="Univers" panose="020B0503020202020204" pitchFamily="34" charset="0"/>
              </a:rPr>
              <a:t>3</a:t>
            </a:r>
            <a:r>
              <a:rPr lang="en-US" sz="2000" i="1" dirty="0">
                <a:solidFill>
                  <a:srgbClr val="2F3B37"/>
                </a:solidFill>
                <a:latin typeface="Univers" panose="020B0503020202020204" pitchFamily="34" charset="0"/>
              </a:rPr>
              <a:t>)</a:t>
            </a:r>
            <a:r>
              <a:rPr lang="en-US" sz="2000" i="1" baseline="30000" dirty="0">
                <a:solidFill>
                  <a:srgbClr val="2F3B37"/>
                </a:solidFill>
                <a:latin typeface="Univers" panose="020B0503020202020204" pitchFamily="34" charset="0"/>
              </a:rPr>
              <a:t>2- </a:t>
            </a:r>
            <a:r>
              <a:rPr lang="en-US" sz="2000" i="1" dirty="0">
                <a:solidFill>
                  <a:srgbClr val="2F3B37"/>
                </a:solidFill>
                <a:latin typeface="Univers" panose="020B0503020202020204" pitchFamily="34" charset="0"/>
              </a:rPr>
              <a:t>]is not present at the surface of calcite after the experiment, but reemerges after the removal of 0&gt;x≥100</a:t>
            </a:r>
            <a:r>
              <a:rPr lang="en-US" sz="2000" i="1" dirty="0">
                <a:solidFill>
                  <a:srgbClr val="2F3B37"/>
                </a:solidFill>
                <a:effectLst/>
                <a:latin typeface="Univers" panose="020B0503020202020204" pitchFamily="34" charset="0"/>
              </a:rPr>
              <a:t>Å</a:t>
            </a:r>
            <a:endParaRPr lang="en-US" sz="2000" i="1" dirty="0">
              <a:solidFill>
                <a:srgbClr val="2F3B37"/>
              </a:solidFill>
            </a:endParaRPr>
          </a:p>
        </p:txBody>
      </p:sp>
      <p:sp>
        <p:nvSpPr>
          <p:cNvPr id="95" name="TextBox 94">
            <a:extLst>
              <a:ext uri="{FF2B5EF4-FFF2-40B4-BE49-F238E27FC236}">
                <a16:creationId xmlns:a16="http://schemas.microsoft.com/office/drawing/2014/main" id="{6A1941D8-2FC1-4610-A4AF-E6F889509C5D}"/>
              </a:ext>
            </a:extLst>
          </p:cNvPr>
          <p:cNvSpPr txBox="1"/>
          <p:nvPr/>
        </p:nvSpPr>
        <p:spPr>
          <a:xfrm>
            <a:off x="15575359" y="22570746"/>
            <a:ext cx="10135735" cy="707886"/>
          </a:xfrm>
          <a:prstGeom prst="rect">
            <a:avLst/>
          </a:prstGeom>
          <a:noFill/>
        </p:spPr>
        <p:txBody>
          <a:bodyPr wrap="square" rtlCol="0">
            <a:spAutoFit/>
          </a:bodyPr>
          <a:lstStyle/>
          <a:p>
            <a:pPr algn="just"/>
            <a:r>
              <a:rPr lang="en-US" sz="2000" b="1" i="1" dirty="0">
                <a:solidFill>
                  <a:srgbClr val="2F3B37"/>
                </a:solidFill>
                <a:latin typeface="Univers" panose="020B0503020202020204" pitchFamily="34" charset="0"/>
              </a:rPr>
              <a:t>Figure 3</a:t>
            </a:r>
            <a:r>
              <a:rPr lang="en-US" sz="2000" i="1" dirty="0">
                <a:solidFill>
                  <a:srgbClr val="2F3B37"/>
                </a:solidFill>
                <a:latin typeface="Univers" panose="020B0503020202020204" pitchFamily="34" charset="0"/>
              </a:rPr>
              <a:t>: SEM (left) and EDS (right) image of the cross section into calcite after the experiment. Sulfur is not uniformly present across the top of the cross section</a:t>
            </a:r>
            <a:endParaRPr lang="en-US" sz="2000" i="1" dirty="0">
              <a:solidFill>
                <a:srgbClr val="2F3B37"/>
              </a:solidFill>
            </a:endParaRPr>
          </a:p>
        </p:txBody>
      </p:sp>
      <p:sp>
        <p:nvSpPr>
          <p:cNvPr id="118" name="Rectangle 117">
            <a:extLst>
              <a:ext uri="{FF2B5EF4-FFF2-40B4-BE49-F238E27FC236}">
                <a16:creationId xmlns:a16="http://schemas.microsoft.com/office/drawing/2014/main" id="{B2EF23E3-8B80-46F5-8283-6E92296415DE}"/>
              </a:ext>
            </a:extLst>
          </p:cNvPr>
          <p:cNvSpPr/>
          <p:nvPr/>
        </p:nvSpPr>
        <p:spPr>
          <a:xfrm>
            <a:off x="15472581" y="27077403"/>
            <a:ext cx="10238513" cy="707887"/>
          </a:xfrm>
          <a:prstGeom prst="rect">
            <a:avLst/>
          </a:prstGeom>
          <a:solidFill>
            <a:srgbClr val="74C35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94D6545A-A66C-41FC-9588-DCC27B3E74D3}"/>
              </a:ext>
            </a:extLst>
          </p:cNvPr>
          <p:cNvSpPr txBox="1"/>
          <p:nvPr/>
        </p:nvSpPr>
        <p:spPr>
          <a:xfrm>
            <a:off x="15575358" y="27103391"/>
            <a:ext cx="10135736" cy="707886"/>
          </a:xfrm>
          <a:prstGeom prst="rect">
            <a:avLst/>
          </a:prstGeom>
          <a:noFill/>
        </p:spPr>
        <p:txBody>
          <a:bodyPr wrap="square" rtlCol="0">
            <a:spAutoFit/>
          </a:bodyPr>
          <a:lstStyle/>
          <a:p>
            <a:pPr algn="just"/>
            <a:r>
              <a:rPr lang="en-US" sz="2000" b="1" i="1" dirty="0">
                <a:solidFill>
                  <a:srgbClr val="2F3B37"/>
                </a:solidFill>
                <a:latin typeface="Univers" panose="020B0503020202020204" pitchFamily="34" charset="0"/>
              </a:rPr>
              <a:t>Figure 4:</a:t>
            </a:r>
            <a:r>
              <a:rPr lang="en-US" sz="2000" i="1" dirty="0">
                <a:solidFill>
                  <a:srgbClr val="2F3B37"/>
                </a:solidFill>
                <a:latin typeface="Univers" panose="020B0503020202020204" pitchFamily="34" charset="0"/>
              </a:rPr>
              <a:t> Uncalibrated EDS line scans of the cross section into calcite after the experiment. More counts of sulfur are present at the top of the cross section</a:t>
            </a:r>
            <a:endParaRPr lang="en-US" sz="2000" i="1" dirty="0">
              <a:solidFill>
                <a:srgbClr val="2F3B37"/>
              </a:solidFill>
            </a:endParaRPr>
          </a:p>
        </p:txBody>
      </p:sp>
      <p:sp>
        <p:nvSpPr>
          <p:cNvPr id="102" name="TextBox 101">
            <a:extLst>
              <a:ext uri="{FF2B5EF4-FFF2-40B4-BE49-F238E27FC236}">
                <a16:creationId xmlns:a16="http://schemas.microsoft.com/office/drawing/2014/main" id="{1EB243AB-1FA0-40EB-B495-0C838DAFCC72}"/>
              </a:ext>
            </a:extLst>
          </p:cNvPr>
          <p:cNvSpPr txBox="1"/>
          <p:nvPr/>
        </p:nvSpPr>
        <p:spPr>
          <a:xfrm>
            <a:off x="32864421" y="21249145"/>
            <a:ext cx="3625077" cy="1323439"/>
          </a:xfrm>
          <a:prstGeom prst="rect">
            <a:avLst/>
          </a:prstGeom>
          <a:noFill/>
        </p:spPr>
        <p:txBody>
          <a:bodyPr wrap="square">
            <a:spAutoFit/>
          </a:bodyPr>
          <a:lstStyle/>
          <a:p>
            <a:r>
              <a:rPr lang="en-US" sz="2000" b="1" i="1" dirty="0">
                <a:solidFill>
                  <a:srgbClr val="2F3B37"/>
                </a:solidFill>
                <a:latin typeface="Univers" panose="020B0503020202020204" pitchFamily="34" charset="0"/>
              </a:rPr>
              <a:t>Figure 7</a:t>
            </a:r>
            <a:r>
              <a:rPr lang="en-US" sz="2000" i="1" dirty="0">
                <a:solidFill>
                  <a:srgbClr val="2F3B37"/>
                </a:solidFill>
                <a:latin typeface="Univers" panose="020B0503020202020204" pitchFamily="34" charset="0"/>
              </a:rPr>
              <a:t>: XPS spectra showing sulfate present on the surface of anorthite after the experiment</a:t>
            </a:r>
          </a:p>
        </p:txBody>
      </p:sp>
      <p:sp>
        <p:nvSpPr>
          <p:cNvPr id="101" name="TextBox 100">
            <a:extLst>
              <a:ext uri="{FF2B5EF4-FFF2-40B4-BE49-F238E27FC236}">
                <a16:creationId xmlns:a16="http://schemas.microsoft.com/office/drawing/2014/main" id="{87C24D98-781D-485D-8787-FAA09BB87A6E}"/>
              </a:ext>
            </a:extLst>
          </p:cNvPr>
          <p:cNvSpPr txBox="1"/>
          <p:nvPr/>
        </p:nvSpPr>
        <p:spPr>
          <a:xfrm>
            <a:off x="32065540" y="12579788"/>
            <a:ext cx="4195823" cy="1631216"/>
          </a:xfrm>
          <a:prstGeom prst="rect">
            <a:avLst/>
          </a:prstGeom>
          <a:noFill/>
        </p:spPr>
        <p:txBody>
          <a:bodyPr wrap="square">
            <a:spAutoFit/>
          </a:bodyPr>
          <a:lstStyle/>
          <a:p>
            <a:r>
              <a:rPr lang="en-US" sz="2000" b="1" i="1" dirty="0">
                <a:solidFill>
                  <a:srgbClr val="2F3B37"/>
                </a:solidFill>
                <a:latin typeface="Univers" panose="020B0503020202020204" pitchFamily="34" charset="0"/>
              </a:rPr>
              <a:t>Figure 5</a:t>
            </a:r>
            <a:r>
              <a:rPr lang="en-US" sz="2000" i="1" dirty="0">
                <a:solidFill>
                  <a:srgbClr val="2F3B37"/>
                </a:solidFill>
                <a:latin typeface="Univers" panose="020B0503020202020204" pitchFamily="34" charset="0"/>
              </a:rPr>
              <a:t>: XPS spectra of a light colored and dark colored patch on tremolite. The dark patch had elevated abundances of sodium and sulfur</a:t>
            </a:r>
          </a:p>
        </p:txBody>
      </p:sp>
      <p:sp>
        <p:nvSpPr>
          <p:cNvPr id="60" name="TextBox 59">
            <a:extLst>
              <a:ext uri="{FF2B5EF4-FFF2-40B4-BE49-F238E27FC236}">
                <a16:creationId xmlns:a16="http://schemas.microsoft.com/office/drawing/2014/main" id="{713343CB-A3CD-4E69-B5EC-F39F75D153B3}"/>
              </a:ext>
            </a:extLst>
          </p:cNvPr>
          <p:cNvSpPr txBox="1"/>
          <p:nvPr/>
        </p:nvSpPr>
        <p:spPr>
          <a:xfrm>
            <a:off x="26686648" y="16826132"/>
            <a:ext cx="3177485" cy="1631216"/>
          </a:xfrm>
          <a:prstGeom prst="rect">
            <a:avLst/>
          </a:prstGeom>
          <a:noFill/>
        </p:spPr>
        <p:txBody>
          <a:bodyPr wrap="square">
            <a:spAutoFit/>
          </a:bodyPr>
          <a:lstStyle/>
          <a:p>
            <a:pPr algn="r"/>
            <a:r>
              <a:rPr lang="en-US" sz="2000" b="1" i="1" dirty="0">
                <a:solidFill>
                  <a:srgbClr val="2F3B37"/>
                </a:solidFill>
                <a:latin typeface="Univers" panose="020B0503020202020204" pitchFamily="34" charset="0"/>
              </a:rPr>
              <a:t>Figure 6</a:t>
            </a:r>
            <a:r>
              <a:rPr lang="en-US" sz="2000" i="1" dirty="0">
                <a:solidFill>
                  <a:srgbClr val="2F3B37"/>
                </a:solidFill>
                <a:latin typeface="Univers" panose="020B0503020202020204" pitchFamily="34" charset="0"/>
              </a:rPr>
              <a:t>: Sulfate is present on the surface of the tremolite sample and decreases with depth</a:t>
            </a:r>
          </a:p>
        </p:txBody>
      </p:sp>
      <p:sp>
        <p:nvSpPr>
          <p:cNvPr id="121" name="Rectangle 120">
            <a:extLst>
              <a:ext uri="{FF2B5EF4-FFF2-40B4-BE49-F238E27FC236}">
                <a16:creationId xmlns:a16="http://schemas.microsoft.com/office/drawing/2014/main" id="{5BAE3B1A-5286-4C55-A276-E6DB6005B71E}"/>
              </a:ext>
            </a:extLst>
          </p:cNvPr>
          <p:cNvSpPr/>
          <p:nvPr/>
        </p:nvSpPr>
        <p:spPr>
          <a:xfrm>
            <a:off x="3997271" y="0"/>
            <a:ext cx="266872" cy="32004000"/>
          </a:xfrm>
          <a:prstGeom prst="rect">
            <a:avLst/>
          </a:prstGeom>
          <a:solidFill>
            <a:srgbClr val="2E3B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4761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2160</TotalTime>
  <Words>1133</Words>
  <Application>Microsoft Office PowerPoint</Application>
  <PresentationFormat>Custom</PresentationFormat>
  <Paragraphs>159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MS Shell Dlg 2</vt:lpstr>
      <vt:lpstr>Palatino Linotype</vt:lpstr>
      <vt:lpstr>Univers</vt:lpstr>
      <vt:lpstr>Wingdings</vt:lpstr>
      <vt:lpstr>Wingdings 3</vt:lpstr>
      <vt:lpstr>Madison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Port, Sara (GRC-MA00)[UNIVERSITIES SPACE RESEARCH ASSOCIATION]</dc:creator>
  <cp:lastModifiedBy>Port, Sara (GRC-MA00)[Oak Ridge Associated Universities]</cp:lastModifiedBy>
  <cp:revision>308</cp:revision>
  <dcterms:created xsi:type="dcterms:W3CDTF">2020-09-10T18:41:36Z</dcterms:created>
  <dcterms:modified xsi:type="dcterms:W3CDTF">2023-02-27T21:07:11Z</dcterms:modified>
</cp:coreProperties>
</file>